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3" r:id="rId3"/>
    <p:sldId id="264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82" r:id="rId15"/>
    <p:sldId id="283" r:id="rId16"/>
    <p:sldId id="287" r:id="rId17"/>
    <p:sldId id="288" r:id="rId18"/>
    <p:sldId id="289" r:id="rId19"/>
    <p:sldId id="291" r:id="rId20"/>
    <p:sldId id="292" r:id="rId21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25" userDrawn="1">
          <p15:clr>
            <a:srgbClr val="A4A3A4"/>
          </p15:clr>
        </p15:guide>
        <p15:guide id="2" orient="horz" pos="1847" userDrawn="1">
          <p15:clr>
            <a:srgbClr val="A4A3A4"/>
          </p15:clr>
        </p15:guide>
        <p15:guide id="3" orient="horz" pos="2935" userDrawn="1">
          <p15:clr>
            <a:srgbClr val="A4A3A4"/>
          </p15:clr>
        </p15:guide>
        <p15:guide id="4" orient="horz" pos="327" userDrawn="1">
          <p15:clr>
            <a:srgbClr val="A4A3A4"/>
          </p15:clr>
        </p15:guide>
        <p15:guide id="5" orient="horz" pos="2278" userDrawn="1">
          <p15:clr>
            <a:srgbClr val="A4A3A4"/>
          </p15:clr>
        </p15:guide>
        <p15:guide id="6" orient="horz" pos="2391" userDrawn="1">
          <p15:clr>
            <a:srgbClr val="A4A3A4"/>
          </p15:clr>
        </p15:guide>
        <p15:guide id="7" pos="2789" userDrawn="1">
          <p15:clr>
            <a:srgbClr val="A4A3A4"/>
          </p15:clr>
        </p15:guide>
        <p15:guide id="8" pos="54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8732" autoAdjust="0"/>
  </p:normalViewPr>
  <p:slideViewPr>
    <p:cSldViewPr snapToGrid="0" showGuides="1">
      <p:cViewPr varScale="1">
        <p:scale>
          <a:sx n="146" d="100"/>
          <a:sy n="146" d="100"/>
        </p:scale>
        <p:origin x="132" y="180"/>
      </p:cViewPr>
      <p:guideLst>
        <p:guide orient="horz" pos="1325"/>
        <p:guide orient="horz" pos="1847"/>
        <p:guide orient="horz" pos="2935"/>
        <p:guide orient="horz" pos="327"/>
        <p:guide orient="horz" pos="2278"/>
        <p:guide orient="horz" pos="2391"/>
        <p:guide pos="2789"/>
        <p:guide pos="54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10288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6CBED-1EF6-484F-B1B7-5C7427C48D50}" type="datetimeFigureOut">
              <a:rPr lang="zh-CN" altLang="en-US" smtClean="0"/>
              <a:t>2019/3/25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DE7D2-BD00-46EA-8983-EACAFFEDE3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9110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6CBED-1EF6-484F-B1B7-5C7427C48D50}" type="datetimeFigureOut">
              <a:rPr lang="zh-CN" altLang="en-US" smtClean="0"/>
              <a:t>2019/3/25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DE7D2-BD00-46EA-8983-EACAFFEDE3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77252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70968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6CBED-1EF6-484F-B1B7-5C7427C48D50}" type="datetimeFigureOut">
              <a:rPr lang="zh-CN" altLang="en-US" smtClean="0"/>
              <a:t>2019/3/25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DE7D2-BD00-46EA-8983-EACAFFEDE3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177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6CBED-1EF6-484F-B1B7-5C7427C48D50}" type="datetimeFigureOut">
              <a:rPr lang="zh-CN" altLang="en-US" smtClean="0"/>
              <a:t>2019/3/25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DE7D2-BD00-46EA-8983-EACAFFEDE3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25851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6CBED-1EF6-484F-B1B7-5C7427C48D50}" type="datetimeFigureOut">
              <a:rPr lang="zh-CN" altLang="en-US" smtClean="0"/>
              <a:t>2019/3/25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DE7D2-BD00-46EA-8983-EACAFFEDE3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41169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6CBED-1EF6-484F-B1B7-5C7427C48D50}" type="datetimeFigureOut">
              <a:rPr lang="zh-CN" altLang="en-US" smtClean="0"/>
              <a:t>2019/3/25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DE7D2-BD00-46EA-8983-EACAFFEDE3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09625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6CBED-1EF6-484F-B1B7-5C7427C48D50}" type="datetimeFigureOut">
              <a:rPr lang="zh-CN" altLang="en-US" smtClean="0"/>
              <a:t>2019/3/25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DE7D2-BD00-46EA-8983-EACAFFEDE3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96170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6CBED-1EF6-484F-B1B7-5C7427C48D50}" type="datetimeFigureOut">
              <a:rPr lang="zh-CN" altLang="en-US" smtClean="0"/>
              <a:t>2019/3/25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DE7D2-BD00-46EA-8983-EACAFFEDE3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87481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6CBED-1EF6-484F-B1B7-5C7427C48D50}" type="datetimeFigureOut">
              <a:rPr lang="zh-CN" altLang="en-US" smtClean="0"/>
              <a:t>2019/3/25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DE7D2-BD00-46EA-8983-EACAFFEDE3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31289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D6CBED-1EF6-484F-B1B7-5C7427C48D50}" type="datetimeFigureOut">
              <a:rPr lang="zh-CN" altLang="en-US" smtClean="0"/>
              <a:t>2019/3/25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DDE7D2-BD00-46EA-8983-EACAFFEDE3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94544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Freeform 6"/>
          <p:cNvSpPr>
            <a:spLocks/>
          </p:cNvSpPr>
          <p:nvPr/>
        </p:nvSpPr>
        <p:spPr bwMode="auto">
          <a:xfrm>
            <a:off x="684213" y="615951"/>
            <a:ext cx="574675" cy="465138"/>
          </a:xfrm>
          <a:custGeom>
            <a:avLst/>
            <a:gdLst/>
            <a:ahLst/>
            <a:cxnLst/>
            <a:rect l="l" t="t" r="r" b="b"/>
            <a:pathLst>
              <a:path w="574675" h="465138">
                <a:moveTo>
                  <a:pt x="450850" y="55562"/>
                </a:moveTo>
                <a:lnTo>
                  <a:pt x="506413" y="55562"/>
                </a:lnTo>
                <a:lnTo>
                  <a:pt x="506413" y="173037"/>
                </a:lnTo>
                <a:lnTo>
                  <a:pt x="450850" y="123825"/>
                </a:lnTo>
                <a:close/>
                <a:moveTo>
                  <a:pt x="292972" y="0"/>
                </a:moveTo>
                <a:lnTo>
                  <a:pt x="574675" y="255076"/>
                </a:lnTo>
                <a:cubicBezTo>
                  <a:pt x="574665" y="255097"/>
                  <a:pt x="559635" y="288825"/>
                  <a:pt x="510822" y="255076"/>
                </a:cubicBezTo>
                <a:cubicBezTo>
                  <a:pt x="510819" y="255073"/>
                  <a:pt x="510736" y="254989"/>
                  <a:pt x="508475" y="252731"/>
                </a:cubicBezTo>
                <a:lnTo>
                  <a:pt x="492042" y="236320"/>
                </a:lnTo>
                <a:cubicBezTo>
                  <a:pt x="492042" y="236330"/>
                  <a:pt x="492042" y="237803"/>
                  <a:pt x="492042" y="450134"/>
                </a:cubicBezTo>
                <a:cubicBezTo>
                  <a:pt x="492042" y="450158"/>
                  <a:pt x="492030" y="465138"/>
                  <a:pt x="477018" y="465138"/>
                </a:cubicBezTo>
                <a:cubicBezTo>
                  <a:pt x="454485" y="465138"/>
                  <a:pt x="334321" y="465138"/>
                  <a:pt x="334288" y="465138"/>
                </a:cubicBezTo>
                <a:cubicBezTo>
                  <a:pt x="334288" y="465132"/>
                  <a:pt x="334288" y="464300"/>
                  <a:pt x="334288" y="345102"/>
                </a:cubicBezTo>
                <a:cubicBezTo>
                  <a:pt x="334288" y="345082"/>
                  <a:pt x="334276" y="326347"/>
                  <a:pt x="311752" y="326347"/>
                </a:cubicBezTo>
                <a:cubicBezTo>
                  <a:pt x="311747" y="326347"/>
                  <a:pt x="311198" y="326347"/>
                  <a:pt x="251655" y="326347"/>
                </a:cubicBezTo>
                <a:cubicBezTo>
                  <a:pt x="232881" y="326347"/>
                  <a:pt x="236628" y="345089"/>
                  <a:pt x="236631" y="345102"/>
                </a:cubicBezTo>
                <a:cubicBezTo>
                  <a:pt x="236631" y="345108"/>
                  <a:pt x="236631" y="345945"/>
                  <a:pt x="236631" y="465138"/>
                </a:cubicBezTo>
                <a:cubicBezTo>
                  <a:pt x="236584" y="465138"/>
                  <a:pt x="105167" y="465138"/>
                  <a:pt x="90145" y="465138"/>
                </a:cubicBezTo>
                <a:cubicBezTo>
                  <a:pt x="78885" y="465138"/>
                  <a:pt x="78877" y="453900"/>
                  <a:pt x="78877" y="453885"/>
                </a:cubicBezTo>
                <a:cubicBezTo>
                  <a:pt x="78877" y="453874"/>
                  <a:pt x="78877" y="452394"/>
                  <a:pt x="78877" y="240071"/>
                </a:cubicBezTo>
                <a:cubicBezTo>
                  <a:pt x="78873" y="240074"/>
                  <a:pt x="78561" y="240281"/>
                  <a:pt x="56341" y="255076"/>
                </a:cubicBezTo>
                <a:cubicBezTo>
                  <a:pt x="18790" y="288827"/>
                  <a:pt x="9" y="255092"/>
                  <a:pt x="0" y="255076"/>
                </a:cubicBezTo>
                <a:cubicBezTo>
                  <a:pt x="8" y="255069"/>
                  <a:pt x="1550" y="253727"/>
                  <a:pt x="29297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1" name="Freeform 10"/>
          <p:cNvSpPr>
            <a:spLocks/>
          </p:cNvSpPr>
          <p:nvPr/>
        </p:nvSpPr>
        <p:spPr bwMode="auto">
          <a:xfrm>
            <a:off x="1536700" y="620351"/>
            <a:ext cx="475024" cy="475024"/>
          </a:xfrm>
          <a:custGeom>
            <a:avLst/>
            <a:gdLst/>
            <a:ahLst/>
            <a:cxnLst/>
            <a:rect l="l" t="t" r="r" b="b"/>
            <a:pathLst>
              <a:path w="475024" h="475024">
                <a:moveTo>
                  <a:pt x="58738" y="344849"/>
                </a:moveTo>
                <a:lnTo>
                  <a:pt x="130175" y="414699"/>
                </a:lnTo>
                <a:lnTo>
                  <a:pt x="0" y="475024"/>
                </a:lnTo>
                <a:close/>
                <a:moveTo>
                  <a:pt x="419100" y="73386"/>
                </a:moveTo>
                <a:lnTo>
                  <a:pt x="449262" y="103548"/>
                </a:lnTo>
                <a:lnTo>
                  <a:pt x="149225" y="400411"/>
                </a:lnTo>
                <a:lnTo>
                  <a:pt x="119062" y="370249"/>
                </a:lnTo>
                <a:close/>
                <a:moveTo>
                  <a:pt x="369888" y="28936"/>
                </a:moveTo>
                <a:lnTo>
                  <a:pt x="400050" y="59098"/>
                </a:lnTo>
                <a:lnTo>
                  <a:pt x="104775" y="355961"/>
                </a:lnTo>
                <a:lnTo>
                  <a:pt x="74612" y="325798"/>
                </a:lnTo>
                <a:close/>
                <a:moveTo>
                  <a:pt x="436125" y="1130"/>
                </a:moveTo>
                <a:cubicBezTo>
                  <a:pt x="443981" y="2876"/>
                  <a:pt x="452362" y="6833"/>
                  <a:pt x="460742" y="14282"/>
                </a:cubicBezTo>
                <a:cubicBezTo>
                  <a:pt x="490529" y="47793"/>
                  <a:pt x="464482" y="81304"/>
                  <a:pt x="464466" y="81324"/>
                </a:cubicBezTo>
                <a:cubicBezTo>
                  <a:pt x="464466" y="81324"/>
                  <a:pt x="464466" y="81324"/>
                  <a:pt x="393700" y="10558"/>
                </a:cubicBezTo>
                <a:cubicBezTo>
                  <a:pt x="393700" y="10558"/>
                  <a:pt x="412556" y="-4108"/>
                  <a:pt x="436125" y="113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5" name="Freeform 14"/>
          <p:cNvSpPr>
            <a:spLocks/>
          </p:cNvSpPr>
          <p:nvPr/>
        </p:nvSpPr>
        <p:spPr bwMode="auto">
          <a:xfrm>
            <a:off x="2266951" y="623788"/>
            <a:ext cx="543426" cy="468413"/>
          </a:xfrm>
          <a:custGeom>
            <a:avLst/>
            <a:gdLst/>
            <a:ahLst/>
            <a:cxnLst/>
            <a:rect l="l" t="t" r="r" b="b"/>
            <a:pathLst>
              <a:path w="543426" h="468413">
                <a:moveTo>
                  <a:pt x="274637" y="322363"/>
                </a:moveTo>
                <a:lnTo>
                  <a:pt x="276225" y="322363"/>
                </a:lnTo>
                <a:lnTo>
                  <a:pt x="276225" y="323951"/>
                </a:lnTo>
                <a:lnTo>
                  <a:pt x="274637" y="323951"/>
                </a:lnTo>
                <a:close/>
                <a:moveTo>
                  <a:pt x="222250" y="265213"/>
                </a:moveTo>
                <a:lnTo>
                  <a:pt x="274637" y="322363"/>
                </a:lnTo>
                <a:lnTo>
                  <a:pt x="173037" y="366813"/>
                </a:lnTo>
                <a:close/>
                <a:moveTo>
                  <a:pt x="498476" y="58838"/>
                </a:moveTo>
                <a:lnTo>
                  <a:pt x="522288" y="82651"/>
                </a:lnTo>
                <a:lnTo>
                  <a:pt x="293688" y="311251"/>
                </a:lnTo>
                <a:lnTo>
                  <a:pt x="266700" y="287438"/>
                </a:lnTo>
                <a:close/>
                <a:moveTo>
                  <a:pt x="465137" y="22325"/>
                </a:moveTo>
                <a:lnTo>
                  <a:pt x="487362" y="44550"/>
                </a:lnTo>
                <a:lnTo>
                  <a:pt x="255587" y="276325"/>
                </a:lnTo>
                <a:lnTo>
                  <a:pt x="233362" y="250925"/>
                </a:lnTo>
                <a:close/>
                <a:moveTo>
                  <a:pt x="512489" y="511"/>
                </a:moveTo>
                <a:cubicBezTo>
                  <a:pt x="518085" y="1574"/>
                  <a:pt x="523915" y="4409"/>
                  <a:pt x="529511" y="10079"/>
                </a:cubicBezTo>
                <a:cubicBezTo>
                  <a:pt x="555614" y="40303"/>
                  <a:pt x="536988" y="66752"/>
                  <a:pt x="536972" y="66775"/>
                </a:cubicBezTo>
                <a:cubicBezTo>
                  <a:pt x="536966" y="66769"/>
                  <a:pt x="536381" y="66176"/>
                  <a:pt x="481012" y="10079"/>
                </a:cubicBezTo>
                <a:cubicBezTo>
                  <a:pt x="481027" y="10066"/>
                  <a:pt x="495710" y="-2677"/>
                  <a:pt x="512489" y="511"/>
                </a:cubicBezTo>
                <a:close/>
                <a:moveTo>
                  <a:pt x="0" y="100"/>
                </a:moveTo>
                <a:lnTo>
                  <a:pt x="446088" y="100"/>
                </a:lnTo>
                <a:lnTo>
                  <a:pt x="387351" y="55663"/>
                </a:lnTo>
                <a:lnTo>
                  <a:pt x="57150" y="55663"/>
                </a:lnTo>
                <a:lnTo>
                  <a:pt x="57150" y="408088"/>
                </a:lnTo>
                <a:lnTo>
                  <a:pt x="409576" y="408088"/>
                </a:lnTo>
                <a:lnTo>
                  <a:pt x="409576" y="231875"/>
                </a:lnTo>
                <a:lnTo>
                  <a:pt x="465138" y="171550"/>
                </a:lnTo>
                <a:lnTo>
                  <a:pt x="465138" y="468413"/>
                </a:lnTo>
                <a:lnTo>
                  <a:pt x="0" y="46841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1" name="Freeform 20"/>
          <p:cNvSpPr>
            <a:spLocks/>
          </p:cNvSpPr>
          <p:nvPr/>
        </p:nvSpPr>
        <p:spPr bwMode="auto">
          <a:xfrm>
            <a:off x="3084513" y="582613"/>
            <a:ext cx="404813" cy="509588"/>
          </a:xfrm>
          <a:custGeom>
            <a:avLst/>
            <a:gdLst>
              <a:gd name="T0" fmla="*/ 106 w 108"/>
              <a:gd name="T1" fmla="*/ 121 h 136"/>
              <a:gd name="T2" fmla="*/ 106 w 108"/>
              <a:gd name="T3" fmla="*/ 121 h 136"/>
              <a:gd name="T4" fmla="*/ 89 w 108"/>
              <a:gd name="T5" fmla="*/ 92 h 136"/>
              <a:gd name="T6" fmla="*/ 82 w 108"/>
              <a:gd name="T7" fmla="*/ 90 h 136"/>
              <a:gd name="T8" fmla="*/ 73 w 108"/>
              <a:gd name="T9" fmla="*/ 98 h 136"/>
              <a:gd name="T10" fmla="*/ 57 w 108"/>
              <a:gd name="T11" fmla="*/ 85 h 136"/>
              <a:gd name="T12" fmla="*/ 42 w 108"/>
              <a:gd name="T13" fmla="*/ 60 h 136"/>
              <a:gd name="T14" fmla="*/ 41 w 108"/>
              <a:gd name="T15" fmla="*/ 44 h 136"/>
              <a:gd name="T16" fmla="*/ 52 w 108"/>
              <a:gd name="T17" fmla="*/ 39 h 136"/>
              <a:gd name="T18" fmla="*/ 52 w 108"/>
              <a:gd name="T19" fmla="*/ 39 h 136"/>
              <a:gd name="T20" fmla="*/ 54 w 108"/>
              <a:gd name="T21" fmla="*/ 32 h 136"/>
              <a:gd name="T22" fmla="*/ 54 w 108"/>
              <a:gd name="T23" fmla="*/ 32 h 136"/>
              <a:gd name="T24" fmla="*/ 36 w 108"/>
              <a:gd name="T25" fmla="*/ 3 h 136"/>
              <a:gd name="T26" fmla="*/ 30 w 108"/>
              <a:gd name="T27" fmla="*/ 1 h 136"/>
              <a:gd name="T28" fmla="*/ 20 w 108"/>
              <a:gd name="T29" fmla="*/ 8 h 136"/>
              <a:gd name="T30" fmla="*/ 29 w 108"/>
              <a:gd name="T31" fmla="*/ 85 h 136"/>
              <a:gd name="T32" fmla="*/ 94 w 108"/>
              <a:gd name="T33" fmla="*/ 133 h 136"/>
              <a:gd name="T34" fmla="*/ 105 w 108"/>
              <a:gd name="T35" fmla="*/ 128 h 136"/>
              <a:gd name="T36" fmla="*/ 105 w 108"/>
              <a:gd name="T37" fmla="*/ 128 h 136"/>
              <a:gd name="T38" fmla="*/ 106 w 108"/>
              <a:gd name="T39" fmla="*/ 121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8" h="136">
                <a:moveTo>
                  <a:pt x="106" y="121"/>
                </a:moveTo>
                <a:cubicBezTo>
                  <a:pt x="106" y="121"/>
                  <a:pt x="106" y="121"/>
                  <a:pt x="106" y="121"/>
                </a:cubicBezTo>
                <a:cubicBezTo>
                  <a:pt x="89" y="92"/>
                  <a:pt x="89" y="92"/>
                  <a:pt x="89" y="92"/>
                </a:cubicBezTo>
                <a:cubicBezTo>
                  <a:pt x="88" y="90"/>
                  <a:pt x="85" y="89"/>
                  <a:pt x="82" y="90"/>
                </a:cubicBezTo>
                <a:cubicBezTo>
                  <a:pt x="73" y="98"/>
                  <a:pt x="73" y="98"/>
                  <a:pt x="73" y="98"/>
                </a:cubicBezTo>
                <a:cubicBezTo>
                  <a:pt x="68" y="100"/>
                  <a:pt x="64" y="95"/>
                  <a:pt x="57" y="85"/>
                </a:cubicBezTo>
                <a:cubicBezTo>
                  <a:pt x="42" y="60"/>
                  <a:pt x="42" y="60"/>
                  <a:pt x="42" y="60"/>
                </a:cubicBezTo>
                <a:cubicBezTo>
                  <a:pt x="39" y="54"/>
                  <a:pt x="37" y="47"/>
                  <a:pt x="41" y="44"/>
                </a:cubicBezTo>
                <a:cubicBezTo>
                  <a:pt x="52" y="39"/>
                  <a:pt x="52" y="39"/>
                  <a:pt x="52" y="39"/>
                </a:cubicBezTo>
                <a:cubicBezTo>
                  <a:pt x="52" y="39"/>
                  <a:pt x="52" y="39"/>
                  <a:pt x="52" y="39"/>
                </a:cubicBezTo>
                <a:cubicBezTo>
                  <a:pt x="55" y="37"/>
                  <a:pt x="55" y="35"/>
                  <a:pt x="54" y="32"/>
                </a:cubicBezTo>
                <a:cubicBezTo>
                  <a:pt x="54" y="32"/>
                  <a:pt x="54" y="32"/>
                  <a:pt x="54" y="32"/>
                </a:cubicBezTo>
                <a:cubicBezTo>
                  <a:pt x="36" y="3"/>
                  <a:pt x="36" y="3"/>
                  <a:pt x="36" y="3"/>
                </a:cubicBezTo>
                <a:cubicBezTo>
                  <a:pt x="35" y="1"/>
                  <a:pt x="32" y="0"/>
                  <a:pt x="30" y="1"/>
                </a:cubicBezTo>
                <a:cubicBezTo>
                  <a:pt x="20" y="8"/>
                  <a:pt x="20" y="8"/>
                  <a:pt x="20" y="8"/>
                </a:cubicBezTo>
                <a:cubicBezTo>
                  <a:pt x="14" y="13"/>
                  <a:pt x="0" y="35"/>
                  <a:pt x="29" y="85"/>
                </a:cubicBezTo>
                <a:cubicBezTo>
                  <a:pt x="58" y="136"/>
                  <a:pt x="86" y="136"/>
                  <a:pt x="94" y="133"/>
                </a:cubicBezTo>
                <a:cubicBezTo>
                  <a:pt x="105" y="128"/>
                  <a:pt x="105" y="128"/>
                  <a:pt x="105" y="128"/>
                </a:cubicBezTo>
                <a:cubicBezTo>
                  <a:pt x="105" y="128"/>
                  <a:pt x="105" y="128"/>
                  <a:pt x="105" y="128"/>
                </a:cubicBezTo>
                <a:cubicBezTo>
                  <a:pt x="107" y="126"/>
                  <a:pt x="108" y="124"/>
                  <a:pt x="106" y="12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2" name="Freeform 21"/>
          <p:cNvSpPr>
            <a:spLocks/>
          </p:cNvSpPr>
          <p:nvPr/>
        </p:nvSpPr>
        <p:spPr bwMode="auto">
          <a:xfrm>
            <a:off x="3876676" y="638176"/>
            <a:ext cx="434975" cy="390525"/>
          </a:xfrm>
          <a:custGeom>
            <a:avLst/>
            <a:gdLst/>
            <a:ahLst/>
            <a:cxnLst/>
            <a:rect l="l" t="t" r="r" b="b"/>
            <a:pathLst>
              <a:path w="434975" h="390525">
                <a:moveTo>
                  <a:pt x="389778" y="0"/>
                </a:moveTo>
                <a:cubicBezTo>
                  <a:pt x="389778" y="0"/>
                  <a:pt x="389778" y="0"/>
                  <a:pt x="389778" y="108896"/>
                </a:cubicBezTo>
                <a:cubicBezTo>
                  <a:pt x="340814" y="108896"/>
                  <a:pt x="340814" y="153957"/>
                  <a:pt x="340814" y="214038"/>
                </a:cubicBezTo>
                <a:cubicBezTo>
                  <a:pt x="340814" y="214038"/>
                  <a:pt x="340814" y="214038"/>
                  <a:pt x="340814" y="247833"/>
                </a:cubicBezTo>
                <a:lnTo>
                  <a:pt x="434975" y="247833"/>
                </a:lnTo>
                <a:cubicBezTo>
                  <a:pt x="434975" y="247833"/>
                  <a:pt x="434975" y="247833"/>
                  <a:pt x="434975" y="390525"/>
                </a:cubicBezTo>
                <a:cubicBezTo>
                  <a:pt x="434975" y="390525"/>
                  <a:pt x="434975" y="390525"/>
                  <a:pt x="242887" y="390525"/>
                </a:cubicBezTo>
                <a:cubicBezTo>
                  <a:pt x="242887" y="390525"/>
                  <a:pt x="242887" y="390525"/>
                  <a:pt x="242887" y="214038"/>
                </a:cubicBezTo>
                <a:cubicBezTo>
                  <a:pt x="242887" y="78856"/>
                  <a:pt x="273019" y="0"/>
                  <a:pt x="389778" y="0"/>
                </a:cubicBezTo>
                <a:close/>
                <a:moveTo>
                  <a:pt x="146447" y="0"/>
                </a:moveTo>
                <a:cubicBezTo>
                  <a:pt x="146447" y="0"/>
                  <a:pt x="146447" y="0"/>
                  <a:pt x="146447" y="108896"/>
                </a:cubicBezTo>
                <a:cubicBezTo>
                  <a:pt x="97632" y="108896"/>
                  <a:pt x="97632" y="153957"/>
                  <a:pt x="97632" y="214038"/>
                </a:cubicBezTo>
                <a:lnTo>
                  <a:pt x="97632" y="247833"/>
                </a:lnTo>
                <a:cubicBezTo>
                  <a:pt x="97632" y="247833"/>
                  <a:pt x="97632" y="247833"/>
                  <a:pt x="195263" y="247833"/>
                </a:cubicBezTo>
                <a:cubicBezTo>
                  <a:pt x="195263" y="247833"/>
                  <a:pt x="195263" y="247833"/>
                  <a:pt x="195263" y="390525"/>
                </a:cubicBezTo>
                <a:cubicBezTo>
                  <a:pt x="195263" y="390525"/>
                  <a:pt x="195263" y="390525"/>
                  <a:pt x="0" y="390525"/>
                </a:cubicBezTo>
                <a:cubicBezTo>
                  <a:pt x="0" y="390525"/>
                  <a:pt x="0" y="390525"/>
                  <a:pt x="0" y="214038"/>
                </a:cubicBezTo>
                <a:cubicBezTo>
                  <a:pt x="0" y="78856"/>
                  <a:pt x="33796" y="0"/>
                  <a:pt x="14644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4" name="Rectangle 23"/>
          <p:cNvSpPr>
            <a:spLocks noChangeArrowheads="1"/>
          </p:cNvSpPr>
          <p:nvPr/>
        </p:nvSpPr>
        <p:spPr bwMode="auto">
          <a:xfrm>
            <a:off x="4689476" y="608013"/>
            <a:ext cx="492125" cy="476251"/>
          </a:xfrm>
          <a:custGeom>
            <a:avLst/>
            <a:gdLst/>
            <a:ahLst/>
            <a:cxnLst/>
            <a:rect l="l" t="t" r="r" b="b"/>
            <a:pathLst>
              <a:path w="492125" h="476251">
                <a:moveTo>
                  <a:pt x="349250" y="349250"/>
                </a:moveTo>
                <a:lnTo>
                  <a:pt x="401638" y="349250"/>
                </a:lnTo>
                <a:lnTo>
                  <a:pt x="401638" y="398463"/>
                </a:lnTo>
                <a:lnTo>
                  <a:pt x="349250" y="398463"/>
                </a:lnTo>
                <a:close/>
                <a:moveTo>
                  <a:pt x="258762" y="349250"/>
                </a:moveTo>
                <a:lnTo>
                  <a:pt x="315912" y="349250"/>
                </a:lnTo>
                <a:lnTo>
                  <a:pt x="315912" y="398463"/>
                </a:lnTo>
                <a:lnTo>
                  <a:pt x="258762" y="398463"/>
                </a:lnTo>
                <a:close/>
                <a:moveTo>
                  <a:pt x="173037" y="349250"/>
                </a:moveTo>
                <a:lnTo>
                  <a:pt x="228600" y="349250"/>
                </a:lnTo>
                <a:lnTo>
                  <a:pt x="228600" y="398463"/>
                </a:lnTo>
                <a:lnTo>
                  <a:pt x="173037" y="398463"/>
                </a:lnTo>
                <a:close/>
                <a:moveTo>
                  <a:pt x="87312" y="349250"/>
                </a:moveTo>
                <a:lnTo>
                  <a:pt x="142875" y="349250"/>
                </a:lnTo>
                <a:lnTo>
                  <a:pt x="142875" y="398463"/>
                </a:lnTo>
                <a:lnTo>
                  <a:pt x="87312" y="398463"/>
                </a:lnTo>
                <a:close/>
                <a:moveTo>
                  <a:pt x="346075" y="269875"/>
                </a:moveTo>
                <a:lnTo>
                  <a:pt x="401638" y="269875"/>
                </a:lnTo>
                <a:lnTo>
                  <a:pt x="401638" y="319088"/>
                </a:lnTo>
                <a:lnTo>
                  <a:pt x="346075" y="319088"/>
                </a:lnTo>
                <a:close/>
                <a:moveTo>
                  <a:pt x="258762" y="269875"/>
                </a:moveTo>
                <a:lnTo>
                  <a:pt x="315912" y="269875"/>
                </a:lnTo>
                <a:lnTo>
                  <a:pt x="315912" y="319088"/>
                </a:lnTo>
                <a:lnTo>
                  <a:pt x="258762" y="319088"/>
                </a:lnTo>
                <a:close/>
                <a:moveTo>
                  <a:pt x="173037" y="269875"/>
                </a:moveTo>
                <a:lnTo>
                  <a:pt x="228600" y="269875"/>
                </a:lnTo>
                <a:lnTo>
                  <a:pt x="228600" y="319088"/>
                </a:lnTo>
                <a:lnTo>
                  <a:pt x="173037" y="319088"/>
                </a:lnTo>
                <a:close/>
                <a:moveTo>
                  <a:pt x="87312" y="269875"/>
                </a:moveTo>
                <a:lnTo>
                  <a:pt x="142875" y="269875"/>
                </a:lnTo>
                <a:lnTo>
                  <a:pt x="142875" y="319088"/>
                </a:lnTo>
                <a:lnTo>
                  <a:pt x="87312" y="319088"/>
                </a:lnTo>
                <a:close/>
                <a:moveTo>
                  <a:pt x="349250" y="192088"/>
                </a:moveTo>
                <a:lnTo>
                  <a:pt x="401638" y="192088"/>
                </a:lnTo>
                <a:lnTo>
                  <a:pt x="401638" y="239713"/>
                </a:lnTo>
                <a:lnTo>
                  <a:pt x="349250" y="239713"/>
                </a:lnTo>
                <a:close/>
                <a:moveTo>
                  <a:pt x="258762" y="192088"/>
                </a:moveTo>
                <a:lnTo>
                  <a:pt x="315912" y="192088"/>
                </a:lnTo>
                <a:lnTo>
                  <a:pt x="315912" y="239713"/>
                </a:lnTo>
                <a:lnTo>
                  <a:pt x="258762" y="239713"/>
                </a:lnTo>
                <a:close/>
                <a:moveTo>
                  <a:pt x="173037" y="192088"/>
                </a:moveTo>
                <a:lnTo>
                  <a:pt x="228600" y="192088"/>
                </a:lnTo>
                <a:lnTo>
                  <a:pt x="228600" y="239713"/>
                </a:lnTo>
                <a:lnTo>
                  <a:pt x="173037" y="239713"/>
                </a:lnTo>
                <a:close/>
                <a:moveTo>
                  <a:pt x="34925" y="157163"/>
                </a:moveTo>
                <a:lnTo>
                  <a:pt x="34925" y="438151"/>
                </a:lnTo>
                <a:lnTo>
                  <a:pt x="454025" y="438151"/>
                </a:lnTo>
                <a:lnTo>
                  <a:pt x="454025" y="157163"/>
                </a:lnTo>
                <a:close/>
                <a:moveTo>
                  <a:pt x="0" y="33338"/>
                </a:moveTo>
                <a:lnTo>
                  <a:pt x="79375" y="33338"/>
                </a:lnTo>
                <a:lnTo>
                  <a:pt x="79375" y="82551"/>
                </a:lnTo>
                <a:lnTo>
                  <a:pt x="142875" y="82551"/>
                </a:lnTo>
                <a:lnTo>
                  <a:pt x="142875" y="33338"/>
                </a:lnTo>
                <a:lnTo>
                  <a:pt x="352425" y="33338"/>
                </a:lnTo>
                <a:lnTo>
                  <a:pt x="352425" y="79376"/>
                </a:lnTo>
                <a:lnTo>
                  <a:pt x="420688" y="79376"/>
                </a:lnTo>
                <a:lnTo>
                  <a:pt x="420688" y="33338"/>
                </a:lnTo>
                <a:lnTo>
                  <a:pt x="492125" y="33338"/>
                </a:lnTo>
                <a:lnTo>
                  <a:pt x="492125" y="476251"/>
                </a:lnTo>
                <a:lnTo>
                  <a:pt x="454025" y="476251"/>
                </a:lnTo>
                <a:lnTo>
                  <a:pt x="34925" y="476251"/>
                </a:lnTo>
                <a:lnTo>
                  <a:pt x="0" y="476251"/>
                </a:lnTo>
                <a:close/>
                <a:moveTo>
                  <a:pt x="368300" y="0"/>
                </a:moveTo>
                <a:lnTo>
                  <a:pt x="409575" y="0"/>
                </a:lnTo>
                <a:lnTo>
                  <a:pt x="409575" y="68263"/>
                </a:lnTo>
                <a:lnTo>
                  <a:pt x="368300" y="68263"/>
                </a:lnTo>
                <a:close/>
                <a:moveTo>
                  <a:pt x="90487" y="0"/>
                </a:moveTo>
                <a:lnTo>
                  <a:pt x="131762" y="0"/>
                </a:lnTo>
                <a:lnTo>
                  <a:pt x="131762" y="68263"/>
                </a:lnTo>
                <a:lnTo>
                  <a:pt x="90487" y="6826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9" name="Freeform 38"/>
          <p:cNvSpPr>
            <a:spLocks/>
          </p:cNvSpPr>
          <p:nvPr/>
        </p:nvSpPr>
        <p:spPr bwMode="auto">
          <a:xfrm>
            <a:off x="5548313" y="611187"/>
            <a:ext cx="492125" cy="476250"/>
          </a:xfrm>
          <a:custGeom>
            <a:avLst/>
            <a:gdLst/>
            <a:ahLst/>
            <a:cxnLst/>
            <a:rect l="l" t="t" r="r" b="b"/>
            <a:pathLst>
              <a:path w="492125" h="476250">
                <a:moveTo>
                  <a:pt x="150814" y="203200"/>
                </a:moveTo>
                <a:lnTo>
                  <a:pt x="187326" y="203200"/>
                </a:lnTo>
                <a:lnTo>
                  <a:pt x="187326" y="398463"/>
                </a:lnTo>
                <a:lnTo>
                  <a:pt x="142876" y="398463"/>
                </a:lnTo>
                <a:lnTo>
                  <a:pt x="142876" y="244475"/>
                </a:lnTo>
                <a:lnTo>
                  <a:pt x="106363" y="258763"/>
                </a:lnTo>
                <a:lnTo>
                  <a:pt x="106363" y="225425"/>
                </a:lnTo>
                <a:close/>
                <a:moveTo>
                  <a:pt x="312153" y="200025"/>
                </a:moveTo>
                <a:cubicBezTo>
                  <a:pt x="357271" y="200025"/>
                  <a:pt x="379831" y="222426"/>
                  <a:pt x="379831" y="248561"/>
                </a:cubicBezTo>
                <a:cubicBezTo>
                  <a:pt x="379831" y="267229"/>
                  <a:pt x="368551" y="285897"/>
                  <a:pt x="342232" y="293364"/>
                </a:cubicBezTo>
                <a:cubicBezTo>
                  <a:pt x="368551" y="297098"/>
                  <a:pt x="387350" y="315766"/>
                  <a:pt x="387350" y="341901"/>
                </a:cubicBezTo>
                <a:cubicBezTo>
                  <a:pt x="387350" y="375503"/>
                  <a:pt x="353511" y="401638"/>
                  <a:pt x="304633" y="401638"/>
                </a:cubicBezTo>
                <a:cubicBezTo>
                  <a:pt x="278314" y="401638"/>
                  <a:pt x="259515" y="394171"/>
                  <a:pt x="244475" y="390437"/>
                </a:cubicBezTo>
                <a:cubicBezTo>
                  <a:pt x="244477" y="390424"/>
                  <a:pt x="244546" y="389739"/>
                  <a:pt x="248235" y="353102"/>
                </a:cubicBezTo>
                <a:cubicBezTo>
                  <a:pt x="255755" y="356835"/>
                  <a:pt x="282074" y="368036"/>
                  <a:pt x="300873" y="368036"/>
                </a:cubicBezTo>
                <a:cubicBezTo>
                  <a:pt x="327192" y="368036"/>
                  <a:pt x="338472" y="353102"/>
                  <a:pt x="338472" y="341901"/>
                </a:cubicBezTo>
                <a:cubicBezTo>
                  <a:pt x="338472" y="319499"/>
                  <a:pt x="319673" y="312032"/>
                  <a:pt x="297113" y="312032"/>
                </a:cubicBezTo>
                <a:cubicBezTo>
                  <a:pt x="297108" y="312032"/>
                  <a:pt x="296996" y="312032"/>
                  <a:pt x="294763" y="312032"/>
                </a:cubicBezTo>
                <a:lnTo>
                  <a:pt x="278314" y="312032"/>
                </a:lnTo>
                <a:cubicBezTo>
                  <a:pt x="278314" y="312020"/>
                  <a:pt x="278314" y="311404"/>
                  <a:pt x="278314" y="278430"/>
                </a:cubicBezTo>
                <a:cubicBezTo>
                  <a:pt x="278320" y="278430"/>
                  <a:pt x="278430" y="278430"/>
                  <a:pt x="280664" y="278430"/>
                </a:cubicBezTo>
                <a:lnTo>
                  <a:pt x="297113" y="278430"/>
                </a:lnTo>
                <a:cubicBezTo>
                  <a:pt x="312153" y="278430"/>
                  <a:pt x="330952" y="270963"/>
                  <a:pt x="330952" y="256029"/>
                </a:cubicBezTo>
                <a:cubicBezTo>
                  <a:pt x="330952" y="244828"/>
                  <a:pt x="323432" y="233627"/>
                  <a:pt x="304633" y="233627"/>
                </a:cubicBezTo>
                <a:cubicBezTo>
                  <a:pt x="285834" y="233627"/>
                  <a:pt x="259515" y="244828"/>
                  <a:pt x="251995" y="248561"/>
                </a:cubicBezTo>
                <a:cubicBezTo>
                  <a:pt x="251995" y="248550"/>
                  <a:pt x="251995" y="247933"/>
                  <a:pt x="251995" y="214959"/>
                </a:cubicBezTo>
                <a:cubicBezTo>
                  <a:pt x="263275" y="207492"/>
                  <a:pt x="289594" y="200025"/>
                  <a:pt x="312153" y="200025"/>
                </a:cubicBezTo>
                <a:close/>
                <a:moveTo>
                  <a:pt x="34925" y="158750"/>
                </a:moveTo>
                <a:lnTo>
                  <a:pt x="34925" y="439738"/>
                </a:lnTo>
                <a:lnTo>
                  <a:pt x="458788" y="439738"/>
                </a:lnTo>
                <a:lnTo>
                  <a:pt x="458788" y="158750"/>
                </a:lnTo>
                <a:close/>
                <a:moveTo>
                  <a:pt x="0" y="34925"/>
                </a:moveTo>
                <a:lnTo>
                  <a:pt x="79375" y="34925"/>
                </a:lnTo>
                <a:lnTo>
                  <a:pt x="79375" y="79375"/>
                </a:lnTo>
                <a:lnTo>
                  <a:pt x="146050" y="79375"/>
                </a:lnTo>
                <a:lnTo>
                  <a:pt x="146050" y="34925"/>
                </a:lnTo>
                <a:lnTo>
                  <a:pt x="357188" y="34925"/>
                </a:lnTo>
                <a:lnTo>
                  <a:pt x="357188" y="79375"/>
                </a:lnTo>
                <a:lnTo>
                  <a:pt x="420688" y="79375"/>
                </a:lnTo>
                <a:lnTo>
                  <a:pt x="420688" y="34925"/>
                </a:lnTo>
                <a:lnTo>
                  <a:pt x="492125" y="34925"/>
                </a:lnTo>
                <a:lnTo>
                  <a:pt x="492125" y="476250"/>
                </a:lnTo>
                <a:lnTo>
                  <a:pt x="458788" y="476250"/>
                </a:lnTo>
                <a:lnTo>
                  <a:pt x="34925" y="476250"/>
                </a:lnTo>
                <a:lnTo>
                  <a:pt x="0" y="476250"/>
                </a:lnTo>
                <a:close/>
                <a:moveTo>
                  <a:pt x="368300" y="0"/>
                </a:moveTo>
                <a:lnTo>
                  <a:pt x="409575" y="0"/>
                </a:lnTo>
                <a:lnTo>
                  <a:pt x="409575" y="68263"/>
                </a:lnTo>
                <a:lnTo>
                  <a:pt x="368300" y="68263"/>
                </a:lnTo>
                <a:close/>
                <a:moveTo>
                  <a:pt x="90488" y="0"/>
                </a:moveTo>
                <a:lnTo>
                  <a:pt x="134938" y="0"/>
                </a:lnTo>
                <a:lnTo>
                  <a:pt x="134938" y="68263"/>
                </a:lnTo>
                <a:lnTo>
                  <a:pt x="90488" y="6826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5" name="Rectangle 44"/>
          <p:cNvSpPr>
            <a:spLocks noChangeArrowheads="1"/>
          </p:cNvSpPr>
          <p:nvPr/>
        </p:nvSpPr>
        <p:spPr bwMode="auto">
          <a:xfrm>
            <a:off x="700088" y="1395413"/>
            <a:ext cx="506413" cy="506413"/>
          </a:xfrm>
          <a:custGeom>
            <a:avLst/>
            <a:gdLst/>
            <a:ahLst/>
            <a:cxnLst/>
            <a:rect l="l" t="t" r="r" b="b"/>
            <a:pathLst>
              <a:path w="506413" h="506413">
                <a:moveTo>
                  <a:pt x="337058" y="165100"/>
                </a:moveTo>
                <a:cubicBezTo>
                  <a:pt x="337061" y="165101"/>
                  <a:pt x="337133" y="165130"/>
                  <a:pt x="339400" y="166034"/>
                </a:cubicBezTo>
                <a:lnTo>
                  <a:pt x="355791" y="172571"/>
                </a:lnTo>
                <a:cubicBezTo>
                  <a:pt x="355807" y="172577"/>
                  <a:pt x="374525" y="180049"/>
                  <a:pt x="378270" y="198718"/>
                </a:cubicBezTo>
                <a:cubicBezTo>
                  <a:pt x="378275" y="198727"/>
                  <a:pt x="379208" y="200598"/>
                  <a:pt x="379675" y="205721"/>
                </a:cubicBezTo>
                <a:lnTo>
                  <a:pt x="378270" y="232335"/>
                </a:lnTo>
                <a:cubicBezTo>
                  <a:pt x="385759" y="228602"/>
                  <a:pt x="382020" y="243526"/>
                  <a:pt x="382017" y="243541"/>
                </a:cubicBezTo>
                <a:cubicBezTo>
                  <a:pt x="382017" y="247277"/>
                  <a:pt x="378270" y="247277"/>
                  <a:pt x="378270" y="251012"/>
                </a:cubicBezTo>
                <a:cubicBezTo>
                  <a:pt x="374524" y="269688"/>
                  <a:pt x="355791" y="292100"/>
                  <a:pt x="340805" y="292100"/>
                </a:cubicBezTo>
                <a:cubicBezTo>
                  <a:pt x="322072" y="292100"/>
                  <a:pt x="303340" y="269688"/>
                  <a:pt x="299593" y="251012"/>
                </a:cubicBezTo>
                <a:cubicBezTo>
                  <a:pt x="299593" y="247277"/>
                  <a:pt x="299593" y="247277"/>
                  <a:pt x="299593" y="243541"/>
                </a:cubicBezTo>
                <a:cubicBezTo>
                  <a:pt x="299584" y="243523"/>
                  <a:pt x="292105" y="228600"/>
                  <a:pt x="299593" y="228600"/>
                </a:cubicBezTo>
                <a:cubicBezTo>
                  <a:pt x="295847" y="224865"/>
                  <a:pt x="292100" y="202453"/>
                  <a:pt x="303340" y="191247"/>
                </a:cubicBezTo>
                <a:cubicBezTo>
                  <a:pt x="303347" y="191232"/>
                  <a:pt x="307101" y="183773"/>
                  <a:pt x="322072" y="180041"/>
                </a:cubicBezTo>
                <a:lnTo>
                  <a:pt x="329565" y="172571"/>
                </a:lnTo>
                <a:cubicBezTo>
                  <a:pt x="329581" y="172563"/>
                  <a:pt x="337058" y="168831"/>
                  <a:pt x="337058" y="165100"/>
                </a:cubicBezTo>
                <a:close/>
                <a:moveTo>
                  <a:pt x="186532" y="104775"/>
                </a:moveTo>
                <a:cubicBezTo>
                  <a:pt x="182774" y="108531"/>
                  <a:pt x="182774" y="108531"/>
                  <a:pt x="182774" y="112287"/>
                </a:cubicBezTo>
                <a:lnTo>
                  <a:pt x="186532" y="108531"/>
                </a:lnTo>
                <a:cubicBezTo>
                  <a:pt x="186532" y="112287"/>
                  <a:pt x="194046" y="119798"/>
                  <a:pt x="197803" y="119798"/>
                </a:cubicBezTo>
                <a:cubicBezTo>
                  <a:pt x="197807" y="119802"/>
                  <a:pt x="197922" y="119918"/>
                  <a:pt x="201560" y="123554"/>
                </a:cubicBezTo>
                <a:cubicBezTo>
                  <a:pt x="201567" y="123554"/>
                  <a:pt x="201719" y="123554"/>
                  <a:pt x="205317" y="123554"/>
                </a:cubicBezTo>
                <a:cubicBezTo>
                  <a:pt x="220338" y="127308"/>
                  <a:pt x="227852" y="138566"/>
                  <a:pt x="227860" y="138577"/>
                </a:cubicBezTo>
                <a:cubicBezTo>
                  <a:pt x="242888" y="153601"/>
                  <a:pt x="235374" y="179891"/>
                  <a:pt x="231617" y="183647"/>
                </a:cubicBezTo>
                <a:cubicBezTo>
                  <a:pt x="239128" y="183647"/>
                  <a:pt x="231623" y="198658"/>
                  <a:pt x="231617" y="198670"/>
                </a:cubicBezTo>
                <a:cubicBezTo>
                  <a:pt x="231617" y="206182"/>
                  <a:pt x="231617" y="206182"/>
                  <a:pt x="227860" y="209938"/>
                </a:cubicBezTo>
                <a:cubicBezTo>
                  <a:pt x="227860" y="232472"/>
                  <a:pt x="205317" y="258763"/>
                  <a:pt x="182774" y="258763"/>
                </a:cubicBezTo>
                <a:cubicBezTo>
                  <a:pt x="163989" y="258763"/>
                  <a:pt x="141446" y="232472"/>
                  <a:pt x="137689" y="209938"/>
                </a:cubicBezTo>
                <a:cubicBezTo>
                  <a:pt x="137689" y="206182"/>
                  <a:pt x="133932" y="206182"/>
                  <a:pt x="133932" y="198670"/>
                </a:cubicBezTo>
                <a:cubicBezTo>
                  <a:pt x="133927" y="198649"/>
                  <a:pt x="130180" y="183650"/>
                  <a:pt x="137689" y="187403"/>
                </a:cubicBezTo>
                <a:cubicBezTo>
                  <a:pt x="130180" y="157378"/>
                  <a:pt x="133927" y="146105"/>
                  <a:pt x="133932" y="146089"/>
                </a:cubicBezTo>
                <a:cubicBezTo>
                  <a:pt x="141443" y="127319"/>
                  <a:pt x="163968" y="116053"/>
                  <a:pt x="163989" y="116042"/>
                </a:cubicBezTo>
                <a:cubicBezTo>
                  <a:pt x="163994" y="116040"/>
                  <a:pt x="164333" y="115870"/>
                  <a:pt x="186532" y="104775"/>
                </a:cubicBezTo>
                <a:close/>
                <a:moveTo>
                  <a:pt x="44450" y="52388"/>
                </a:moveTo>
                <a:cubicBezTo>
                  <a:pt x="44450" y="52406"/>
                  <a:pt x="44450" y="54792"/>
                  <a:pt x="44450" y="374651"/>
                </a:cubicBezTo>
                <a:cubicBezTo>
                  <a:pt x="44457" y="374651"/>
                  <a:pt x="44865" y="374651"/>
                  <a:pt x="70680" y="374651"/>
                </a:cubicBezTo>
                <a:cubicBezTo>
                  <a:pt x="70680" y="370904"/>
                  <a:pt x="70680" y="370904"/>
                  <a:pt x="70680" y="367157"/>
                </a:cubicBezTo>
                <a:cubicBezTo>
                  <a:pt x="70680" y="367104"/>
                  <a:pt x="70689" y="310936"/>
                  <a:pt x="89415" y="284717"/>
                </a:cubicBezTo>
                <a:cubicBezTo>
                  <a:pt x="89426" y="284694"/>
                  <a:pt x="93179" y="277217"/>
                  <a:pt x="104403" y="273475"/>
                </a:cubicBezTo>
                <a:cubicBezTo>
                  <a:pt x="104437" y="273463"/>
                  <a:pt x="145623" y="258483"/>
                  <a:pt x="149368" y="250992"/>
                </a:cubicBezTo>
                <a:cubicBezTo>
                  <a:pt x="149391" y="251050"/>
                  <a:pt x="179359" y="325908"/>
                  <a:pt x="216815" y="250992"/>
                </a:cubicBezTo>
                <a:cubicBezTo>
                  <a:pt x="216815" y="251013"/>
                  <a:pt x="216879" y="254760"/>
                  <a:pt x="239298" y="262234"/>
                </a:cubicBezTo>
                <a:cubicBezTo>
                  <a:pt x="239335" y="262245"/>
                  <a:pt x="276771" y="273482"/>
                  <a:pt x="280516" y="288464"/>
                </a:cubicBezTo>
                <a:lnTo>
                  <a:pt x="284263" y="299706"/>
                </a:lnTo>
                <a:lnTo>
                  <a:pt x="295504" y="295959"/>
                </a:lnTo>
                <a:lnTo>
                  <a:pt x="308610" y="287536"/>
                </a:lnTo>
                <a:cubicBezTo>
                  <a:pt x="344207" y="348405"/>
                  <a:pt x="370432" y="284748"/>
                  <a:pt x="370445" y="284717"/>
                </a:cubicBezTo>
                <a:cubicBezTo>
                  <a:pt x="370445" y="292210"/>
                  <a:pt x="404153" y="303448"/>
                  <a:pt x="404169" y="303453"/>
                </a:cubicBezTo>
                <a:cubicBezTo>
                  <a:pt x="415400" y="307197"/>
                  <a:pt x="419151" y="314682"/>
                  <a:pt x="419157" y="314695"/>
                </a:cubicBezTo>
                <a:cubicBezTo>
                  <a:pt x="430398" y="329684"/>
                  <a:pt x="434146" y="359662"/>
                  <a:pt x="434146" y="374651"/>
                </a:cubicBezTo>
                <a:cubicBezTo>
                  <a:pt x="434153" y="374651"/>
                  <a:pt x="434568" y="374651"/>
                  <a:pt x="460375" y="374651"/>
                </a:cubicBezTo>
                <a:lnTo>
                  <a:pt x="460375" y="52388"/>
                </a:lnTo>
                <a:cubicBezTo>
                  <a:pt x="460363" y="52388"/>
                  <a:pt x="458111" y="52388"/>
                  <a:pt x="44450" y="52388"/>
                </a:cubicBezTo>
                <a:close/>
                <a:moveTo>
                  <a:pt x="0" y="0"/>
                </a:moveTo>
                <a:lnTo>
                  <a:pt x="506413" y="0"/>
                </a:lnTo>
                <a:lnTo>
                  <a:pt x="506413" y="506413"/>
                </a:lnTo>
                <a:lnTo>
                  <a:pt x="0" y="50641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1" name="Freeform 50"/>
          <p:cNvSpPr>
            <a:spLocks/>
          </p:cNvSpPr>
          <p:nvPr/>
        </p:nvSpPr>
        <p:spPr bwMode="auto">
          <a:xfrm>
            <a:off x="1416051" y="1500188"/>
            <a:ext cx="525463" cy="374651"/>
          </a:xfrm>
          <a:custGeom>
            <a:avLst/>
            <a:gdLst/>
            <a:ahLst/>
            <a:cxnLst/>
            <a:rect l="l" t="t" r="r" b="b"/>
            <a:pathLst>
              <a:path w="525463" h="374651">
                <a:moveTo>
                  <a:pt x="0" y="71438"/>
                </a:moveTo>
                <a:lnTo>
                  <a:pt x="261938" y="258763"/>
                </a:lnTo>
                <a:lnTo>
                  <a:pt x="525463" y="71438"/>
                </a:lnTo>
                <a:lnTo>
                  <a:pt x="525463" y="374651"/>
                </a:lnTo>
                <a:lnTo>
                  <a:pt x="0" y="374651"/>
                </a:lnTo>
                <a:close/>
                <a:moveTo>
                  <a:pt x="0" y="0"/>
                </a:moveTo>
                <a:lnTo>
                  <a:pt x="525463" y="0"/>
                </a:lnTo>
                <a:lnTo>
                  <a:pt x="525463" y="30163"/>
                </a:lnTo>
                <a:lnTo>
                  <a:pt x="261938" y="217488"/>
                </a:lnTo>
                <a:lnTo>
                  <a:pt x="0" y="3016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3" name="Freeform 52"/>
          <p:cNvSpPr>
            <a:spLocks/>
          </p:cNvSpPr>
          <p:nvPr/>
        </p:nvSpPr>
        <p:spPr bwMode="auto">
          <a:xfrm>
            <a:off x="2211388" y="1392237"/>
            <a:ext cx="525463" cy="498476"/>
          </a:xfrm>
          <a:custGeom>
            <a:avLst/>
            <a:gdLst/>
            <a:ahLst/>
            <a:cxnLst/>
            <a:rect l="l" t="t" r="r" b="b"/>
            <a:pathLst>
              <a:path w="525463" h="498476">
                <a:moveTo>
                  <a:pt x="0" y="195263"/>
                </a:moveTo>
                <a:lnTo>
                  <a:pt x="66675" y="242888"/>
                </a:lnTo>
                <a:lnTo>
                  <a:pt x="261938" y="382588"/>
                </a:lnTo>
                <a:lnTo>
                  <a:pt x="460376" y="242888"/>
                </a:lnTo>
                <a:lnTo>
                  <a:pt x="525463" y="195263"/>
                </a:lnTo>
                <a:lnTo>
                  <a:pt x="525463" y="498476"/>
                </a:lnTo>
                <a:lnTo>
                  <a:pt x="0" y="498476"/>
                </a:lnTo>
                <a:close/>
                <a:moveTo>
                  <a:pt x="66675" y="82550"/>
                </a:moveTo>
                <a:lnTo>
                  <a:pt x="146050" y="82550"/>
                </a:lnTo>
                <a:lnTo>
                  <a:pt x="382588" y="82550"/>
                </a:lnTo>
                <a:lnTo>
                  <a:pt x="460375" y="82550"/>
                </a:lnTo>
                <a:lnTo>
                  <a:pt x="460375" y="209550"/>
                </a:lnTo>
                <a:lnTo>
                  <a:pt x="261938" y="352425"/>
                </a:lnTo>
                <a:lnTo>
                  <a:pt x="66675" y="209550"/>
                </a:lnTo>
                <a:close/>
                <a:moveTo>
                  <a:pt x="261938" y="0"/>
                </a:moveTo>
                <a:lnTo>
                  <a:pt x="382588" y="63500"/>
                </a:lnTo>
                <a:lnTo>
                  <a:pt x="146050" y="635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6" name="Freeform 55"/>
          <p:cNvSpPr>
            <a:spLocks/>
          </p:cNvSpPr>
          <p:nvPr/>
        </p:nvSpPr>
        <p:spPr bwMode="auto">
          <a:xfrm>
            <a:off x="3048000" y="1516063"/>
            <a:ext cx="611188" cy="441326"/>
          </a:xfrm>
          <a:custGeom>
            <a:avLst/>
            <a:gdLst/>
            <a:ahLst/>
            <a:cxnLst/>
            <a:rect l="l" t="t" r="r" b="b"/>
            <a:pathLst>
              <a:path w="611188" h="441326">
                <a:moveTo>
                  <a:pt x="449263" y="228600"/>
                </a:moveTo>
                <a:lnTo>
                  <a:pt x="490538" y="228600"/>
                </a:lnTo>
                <a:lnTo>
                  <a:pt x="490538" y="277813"/>
                </a:lnTo>
                <a:lnTo>
                  <a:pt x="539750" y="277813"/>
                </a:lnTo>
                <a:lnTo>
                  <a:pt x="539750" y="319088"/>
                </a:lnTo>
                <a:lnTo>
                  <a:pt x="490538" y="319088"/>
                </a:lnTo>
                <a:lnTo>
                  <a:pt x="490538" y="366713"/>
                </a:lnTo>
                <a:lnTo>
                  <a:pt x="449263" y="366713"/>
                </a:lnTo>
                <a:lnTo>
                  <a:pt x="449263" y="319088"/>
                </a:lnTo>
                <a:lnTo>
                  <a:pt x="396875" y="319088"/>
                </a:lnTo>
                <a:lnTo>
                  <a:pt x="396875" y="277813"/>
                </a:lnTo>
                <a:lnTo>
                  <a:pt x="449263" y="277813"/>
                </a:lnTo>
                <a:close/>
                <a:moveTo>
                  <a:pt x="471776" y="198438"/>
                </a:moveTo>
                <a:cubicBezTo>
                  <a:pt x="415492" y="198438"/>
                  <a:pt x="366712" y="243241"/>
                  <a:pt x="366712" y="299245"/>
                </a:cubicBezTo>
                <a:cubicBezTo>
                  <a:pt x="366712" y="329113"/>
                  <a:pt x="381721" y="355248"/>
                  <a:pt x="400483" y="373916"/>
                </a:cubicBezTo>
                <a:cubicBezTo>
                  <a:pt x="419244" y="388850"/>
                  <a:pt x="441758" y="400051"/>
                  <a:pt x="471776" y="400051"/>
                </a:cubicBezTo>
                <a:cubicBezTo>
                  <a:pt x="524308" y="400051"/>
                  <a:pt x="573087" y="355248"/>
                  <a:pt x="573087" y="299245"/>
                </a:cubicBezTo>
                <a:cubicBezTo>
                  <a:pt x="573087" y="261909"/>
                  <a:pt x="550573" y="232040"/>
                  <a:pt x="524308" y="213372"/>
                </a:cubicBezTo>
                <a:cubicBezTo>
                  <a:pt x="509298" y="202172"/>
                  <a:pt x="490537" y="198438"/>
                  <a:pt x="471776" y="198438"/>
                </a:cubicBezTo>
                <a:close/>
                <a:moveTo>
                  <a:pt x="0" y="71438"/>
                </a:moveTo>
                <a:cubicBezTo>
                  <a:pt x="13" y="71447"/>
                  <a:pt x="1846" y="72752"/>
                  <a:pt x="262474" y="258250"/>
                </a:cubicBezTo>
                <a:cubicBezTo>
                  <a:pt x="262487" y="258241"/>
                  <a:pt x="264299" y="256951"/>
                  <a:pt x="524947" y="71438"/>
                </a:cubicBezTo>
                <a:cubicBezTo>
                  <a:pt x="524947" y="71447"/>
                  <a:pt x="524947" y="72349"/>
                  <a:pt x="524947" y="168580"/>
                </a:cubicBezTo>
                <a:cubicBezTo>
                  <a:pt x="577442" y="187262"/>
                  <a:pt x="611188" y="239569"/>
                  <a:pt x="611188" y="299349"/>
                </a:cubicBezTo>
                <a:cubicBezTo>
                  <a:pt x="611188" y="377810"/>
                  <a:pt x="547445" y="441326"/>
                  <a:pt x="472452" y="441326"/>
                </a:cubicBezTo>
                <a:cubicBezTo>
                  <a:pt x="419958" y="441326"/>
                  <a:pt x="374962" y="411436"/>
                  <a:pt x="348715" y="374074"/>
                </a:cubicBezTo>
                <a:cubicBezTo>
                  <a:pt x="348702" y="374074"/>
                  <a:pt x="346546" y="374074"/>
                  <a:pt x="0" y="374074"/>
                </a:cubicBezTo>
                <a:cubicBezTo>
                  <a:pt x="0" y="374059"/>
                  <a:pt x="0" y="371968"/>
                  <a:pt x="0" y="71438"/>
                </a:cubicBezTo>
                <a:close/>
                <a:moveTo>
                  <a:pt x="0" y="0"/>
                </a:moveTo>
                <a:lnTo>
                  <a:pt x="523875" y="0"/>
                </a:lnTo>
                <a:lnTo>
                  <a:pt x="523875" y="25400"/>
                </a:lnTo>
                <a:lnTo>
                  <a:pt x="261938" y="217488"/>
                </a:lnTo>
                <a:lnTo>
                  <a:pt x="0" y="3016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0" name="Freeform 59"/>
          <p:cNvSpPr>
            <a:spLocks/>
          </p:cNvSpPr>
          <p:nvPr/>
        </p:nvSpPr>
        <p:spPr bwMode="auto">
          <a:xfrm>
            <a:off x="3819525" y="1516063"/>
            <a:ext cx="615950" cy="441326"/>
          </a:xfrm>
          <a:custGeom>
            <a:avLst/>
            <a:gdLst/>
            <a:ahLst/>
            <a:cxnLst/>
            <a:rect l="l" t="t" r="r" b="b"/>
            <a:pathLst>
              <a:path w="615950" h="441326">
                <a:moveTo>
                  <a:pt x="401637" y="273050"/>
                </a:moveTo>
                <a:lnTo>
                  <a:pt x="547687" y="273050"/>
                </a:lnTo>
                <a:lnTo>
                  <a:pt x="547687" y="319088"/>
                </a:lnTo>
                <a:lnTo>
                  <a:pt x="401637" y="319088"/>
                </a:lnTo>
                <a:close/>
                <a:moveTo>
                  <a:pt x="473075" y="198438"/>
                </a:moveTo>
                <a:cubicBezTo>
                  <a:pt x="416631" y="198438"/>
                  <a:pt x="371475" y="243241"/>
                  <a:pt x="371475" y="299245"/>
                </a:cubicBezTo>
                <a:cubicBezTo>
                  <a:pt x="371475" y="329113"/>
                  <a:pt x="382764" y="355248"/>
                  <a:pt x="401579" y="373916"/>
                </a:cubicBezTo>
                <a:cubicBezTo>
                  <a:pt x="420394" y="388850"/>
                  <a:pt x="446735" y="400051"/>
                  <a:pt x="473075" y="400051"/>
                </a:cubicBezTo>
                <a:cubicBezTo>
                  <a:pt x="529520" y="400051"/>
                  <a:pt x="574675" y="355248"/>
                  <a:pt x="574675" y="299245"/>
                </a:cubicBezTo>
                <a:cubicBezTo>
                  <a:pt x="574675" y="261909"/>
                  <a:pt x="555860" y="232040"/>
                  <a:pt x="525757" y="213372"/>
                </a:cubicBezTo>
                <a:cubicBezTo>
                  <a:pt x="510705" y="202172"/>
                  <a:pt x="491890" y="198438"/>
                  <a:pt x="473075" y="198438"/>
                </a:cubicBezTo>
                <a:close/>
                <a:moveTo>
                  <a:pt x="0" y="71438"/>
                </a:moveTo>
                <a:cubicBezTo>
                  <a:pt x="13" y="71447"/>
                  <a:pt x="1854" y="72755"/>
                  <a:pt x="262906" y="258250"/>
                </a:cubicBezTo>
                <a:cubicBezTo>
                  <a:pt x="262919" y="258241"/>
                  <a:pt x="264771" y="256925"/>
                  <a:pt x="525811" y="71438"/>
                </a:cubicBezTo>
                <a:cubicBezTo>
                  <a:pt x="525811" y="71454"/>
                  <a:pt x="525811" y="72663"/>
                  <a:pt x="525811" y="168580"/>
                </a:cubicBezTo>
                <a:cubicBezTo>
                  <a:pt x="578392" y="187262"/>
                  <a:pt x="615950" y="239569"/>
                  <a:pt x="615950" y="299349"/>
                </a:cubicBezTo>
                <a:cubicBezTo>
                  <a:pt x="615950" y="377810"/>
                  <a:pt x="552102" y="441326"/>
                  <a:pt x="473230" y="441326"/>
                </a:cubicBezTo>
                <a:cubicBezTo>
                  <a:pt x="420649" y="441326"/>
                  <a:pt x="375580" y="411436"/>
                  <a:pt x="349289" y="374074"/>
                </a:cubicBezTo>
                <a:cubicBezTo>
                  <a:pt x="349275" y="374074"/>
                  <a:pt x="347094" y="374074"/>
                  <a:pt x="0" y="374074"/>
                </a:cubicBezTo>
                <a:cubicBezTo>
                  <a:pt x="0" y="374059"/>
                  <a:pt x="0" y="371925"/>
                  <a:pt x="0" y="71438"/>
                </a:cubicBezTo>
                <a:close/>
                <a:moveTo>
                  <a:pt x="0" y="0"/>
                </a:moveTo>
                <a:lnTo>
                  <a:pt x="525463" y="0"/>
                </a:lnTo>
                <a:lnTo>
                  <a:pt x="525463" y="25400"/>
                </a:lnTo>
                <a:lnTo>
                  <a:pt x="263525" y="217488"/>
                </a:lnTo>
                <a:lnTo>
                  <a:pt x="0" y="3016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4" name="Freeform 63"/>
          <p:cNvSpPr>
            <a:spLocks/>
          </p:cNvSpPr>
          <p:nvPr/>
        </p:nvSpPr>
        <p:spPr bwMode="auto">
          <a:xfrm>
            <a:off x="4664076" y="1522413"/>
            <a:ext cx="614363" cy="439738"/>
          </a:xfrm>
          <a:custGeom>
            <a:avLst/>
            <a:gdLst/>
            <a:ahLst/>
            <a:cxnLst/>
            <a:rect l="l" t="t" r="r" b="b"/>
            <a:pathLst>
              <a:path w="614363" h="439738">
                <a:moveTo>
                  <a:pt x="465300" y="230188"/>
                </a:moveTo>
                <a:cubicBezTo>
                  <a:pt x="465304" y="230188"/>
                  <a:pt x="465379" y="230188"/>
                  <a:pt x="467173" y="230188"/>
                </a:cubicBezTo>
                <a:lnTo>
                  <a:pt x="480280" y="230188"/>
                </a:lnTo>
                <a:cubicBezTo>
                  <a:pt x="480292" y="230208"/>
                  <a:pt x="491502" y="248758"/>
                  <a:pt x="491514" y="248779"/>
                </a:cubicBezTo>
                <a:cubicBezTo>
                  <a:pt x="491517" y="248780"/>
                  <a:pt x="491567" y="248805"/>
                  <a:pt x="492450" y="249243"/>
                </a:cubicBezTo>
                <a:lnTo>
                  <a:pt x="499004" y="252497"/>
                </a:lnTo>
                <a:cubicBezTo>
                  <a:pt x="499036" y="252484"/>
                  <a:pt x="517695" y="245074"/>
                  <a:pt x="517728" y="245060"/>
                </a:cubicBezTo>
                <a:cubicBezTo>
                  <a:pt x="517731" y="245063"/>
                  <a:pt x="517788" y="245119"/>
                  <a:pt x="519133" y="246455"/>
                </a:cubicBezTo>
                <a:lnTo>
                  <a:pt x="528963" y="256215"/>
                </a:lnTo>
                <a:cubicBezTo>
                  <a:pt x="528950" y="256247"/>
                  <a:pt x="521486" y="274773"/>
                  <a:pt x="521473" y="274805"/>
                </a:cubicBezTo>
                <a:lnTo>
                  <a:pt x="525218" y="282242"/>
                </a:lnTo>
                <a:cubicBezTo>
                  <a:pt x="525250" y="282252"/>
                  <a:pt x="547655" y="289667"/>
                  <a:pt x="547687" y="289678"/>
                </a:cubicBezTo>
                <a:cubicBezTo>
                  <a:pt x="547687" y="289682"/>
                  <a:pt x="547687" y="289776"/>
                  <a:pt x="547687" y="292002"/>
                </a:cubicBezTo>
                <a:lnTo>
                  <a:pt x="547687" y="308268"/>
                </a:lnTo>
                <a:cubicBezTo>
                  <a:pt x="547655" y="308279"/>
                  <a:pt x="525250" y="315694"/>
                  <a:pt x="525218" y="315704"/>
                </a:cubicBezTo>
                <a:cubicBezTo>
                  <a:pt x="525217" y="315707"/>
                  <a:pt x="525192" y="315757"/>
                  <a:pt x="524750" y="316634"/>
                </a:cubicBezTo>
                <a:lnTo>
                  <a:pt x="521473" y="323141"/>
                </a:lnTo>
                <a:cubicBezTo>
                  <a:pt x="521486" y="323162"/>
                  <a:pt x="532706" y="341733"/>
                  <a:pt x="528963" y="345449"/>
                </a:cubicBezTo>
                <a:cubicBezTo>
                  <a:pt x="528958" y="345452"/>
                  <a:pt x="528884" y="345502"/>
                  <a:pt x="527558" y="346379"/>
                </a:cubicBezTo>
                <a:lnTo>
                  <a:pt x="517728" y="352886"/>
                </a:lnTo>
                <a:cubicBezTo>
                  <a:pt x="517728" y="356601"/>
                  <a:pt x="499032" y="345466"/>
                  <a:pt x="499004" y="345449"/>
                </a:cubicBezTo>
                <a:cubicBezTo>
                  <a:pt x="499001" y="345451"/>
                  <a:pt x="498951" y="345476"/>
                  <a:pt x="498068" y="345914"/>
                </a:cubicBezTo>
                <a:lnTo>
                  <a:pt x="491514" y="349167"/>
                </a:lnTo>
                <a:cubicBezTo>
                  <a:pt x="491503" y="349200"/>
                  <a:pt x="484022" y="371476"/>
                  <a:pt x="480280" y="371476"/>
                </a:cubicBezTo>
                <a:cubicBezTo>
                  <a:pt x="480276" y="371476"/>
                  <a:pt x="480200" y="371476"/>
                  <a:pt x="478407" y="371476"/>
                </a:cubicBezTo>
                <a:lnTo>
                  <a:pt x="465300" y="371476"/>
                </a:lnTo>
                <a:cubicBezTo>
                  <a:pt x="465290" y="371445"/>
                  <a:pt x="457821" y="349199"/>
                  <a:pt x="457810" y="349167"/>
                </a:cubicBezTo>
                <a:cubicBezTo>
                  <a:pt x="457806" y="349166"/>
                  <a:pt x="457731" y="349141"/>
                  <a:pt x="456406" y="348703"/>
                </a:cubicBezTo>
                <a:lnTo>
                  <a:pt x="446576" y="345449"/>
                </a:lnTo>
                <a:cubicBezTo>
                  <a:pt x="446557" y="345461"/>
                  <a:pt x="427870" y="356592"/>
                  <a:pt x="427851" y="356604"/>
                </a:cubicBezTo>
                <a:cubicBezTo>
                  <a:pt x="427849" y="356601"/>
                  <a:pt x="427792" y="356545"/>
                  <a:pt x="426447" y="355209"/>
                </a:cubicBezTo>
                <a:lnTo>
                  <a:pt x="416617" y="345449"/>
                </a:lnTo>
                <a:cubicBezTo>
                  <a:pt x="416617" y="341733"/>
                  <a:pt x="424097" y="323164"/>
                  <a:pt x="424106" y="323141"/>
                </a:cubicBezTo>
                <a:cubicBezTo>
                  <a:pt x="424105" y="323138"/>
                  <a:pt x="424080" y="323089"/>
                  <a:pt x="423638" y="322211"/>
                </a:cubicBezTo>
                <a:lnTo>
                  <a:pt x="420362" y="315704"/>
                </a:lnTo>
                <a:cubicBezTo>
                  <a:pt x="420330" y="315692"/>
                  <a:pt x="401670" y="308281"/>
                  <a:pt x="401637" y="308268"/>
                </a:cubicBezTo>
                <a:cubicBezTo>
                  <a:pt x="401637" y="308265"/>
                  <a:pt x="401637" y="308190"/>
                  <a:pt x="401637" y="306409"/>
                </a:cubicBezTo>
                <a:lnTo>
                  <a:pt x="401637" y="293396"/>
                </a:lnTo>
                <a:cubicBezTo>
                  <a:pt x="401637" y="289680"/>
                  <a:pt x="420341" y="282250"/>
                  <a:pt x="420362" y="282242"/>
                </a:cubicBezTo>
                <a:cubicBezTo>
                  <a:pt x="420363" y="282239"/>
                  <a:pt x="420388" y="282189"/>
                  <a:pt x="420830" y="281312"/>
                </a:cubicBezTo>
                <a:lnTo>
                  <a:pt x="424106" y="274805"/>
                </a:lnTo>
                <a:cubicBezTo>
                  <a:pt x="424093" y="274774"/>
                  <a:pt x="416630" y="256247"/>
                  <a:pt x="416617" y="256215"/>
                </a:cubicBezTo>
                <a:cubicBezTo>
                  <a:pt x="416619" y="256212"/>
                  <a:pt x="416676" y="256156"/>
                  <a:pt x="418021" y="254821"/>
                </a:cubicBezTo>
                <a:lnTo>
                  <a:pt x="427851" y="245060"/>
                </a:lnTo>
                <a:cubicBezTo>
                  <a:pt x="427884" y="245073"/>
                  <a:pt x="446543" y="252484"/>
                  <a:pt x="446576" y="252497"/>
                </a:cubicBezTo>
                <a:cubicBezTo>
                  <a:pt x="446580" y="252495"/>
                  <a:pt x="446655" y="252470"/>
                  <a:pt x="447980" y="252032"/>
                </a:cubicBezTo>
                <a:lnTo>
                  <a:pt x="457810" y="248779"/>
                </a:lnTo>
                <a:cubicBezTo>
                  <a:pt x="457824" y="248745"/>
                  <a:pt x="465287" y="230221"/>
                  <a:pt x="465300" y="230188"/>
                </a:cubicBezTo>
                <a:close/>
                <a:moveTo>
                  <a:pt x="472282" y="200025"/>
                </a:moveTo>
                <a:cubicBezTo>
                  <a:pt x="416278" y="200025"/>
                  <a:pt x="371475" y="244828"/>
                  <a:pt x="371475" y="300832"/>
                </a:cubicBezTo>
                <a:cubicBezTo>
                  <a:pt x="371475" y="326967"/>
                  <a:pt x="382676" y="353102"/>
                  <a:pt x="405077" y="371769"/>
                </a:cubicBezTo>
                <a:cubicBezTo>
                  <a:pt x="420012" y="390437"/>
                  <a:pt x="446147" y="401638"/>
                  <a:pt x="472282" y="401638"/>
                </a:cubicBezTo>
                <a:cubicBezTo>
                  <a:pt x="528285" y="401638"/>
                  <a:pt x="573088" y="356835"/>
                  <a:pt x="573088" y="300832"/>
                </a:cubicBezTo>
                <a:cubicBezTo>
                  <a:pt x="573088" y="263496"/>
                  <a:pt x="554420" y="229894"/>
                  <a:pt x="524552" y="214959"/>
                </a:cubicBezTo>
                <a:cubicBezTo>
                  <a:pt x="509617" y="203759"/>
                  <a:pt x="490950" y="200025"/>
                  <a:pt x="472282" y="200025"/>
                </a:cubicBezTo>
                <a:close/>
                <a:moveTo>
                  <a:pt x="0" y="71438"/>
                </a:moveTo>
                <a:cubicBezTo>
                  <a:pt x="16" y="71449"/>
                  <a:pt x="2006" y="72875"/>
                  <a:pt x="262228" y="259346"/>
                </a:cubicBezTo>
                <a:cubicBezTo>
                  <a:pt x="262243" y="259335"/>
                  <a:pt x="264223" y="257917"/>
                  <a:pt x="524456" y="71438"/>
                </a:cubicBezTo>
                <a:cubicBezTo>
                  <a:pt x="524456" y="71456"/>
                  <a:pt x="524456" y="72728"/>
                  <a:pt x="524456" y="165392"/>
                </a:cubicBezTo>
                <a:cubicBezTo>
                  <a:pt x="576902" y="187941"/>
                  <a:pt x="614363" y="240555"/>
                  <a:pt x="614363" y="300686"/>
                </a:cubicBezTo>
                <a:cubicBezTo>
                  <a:pt x="614363" y="379607"/>
                  <a:pt x="550679" y="439738"/>
                  <a:pt x="472011" y="439738"/>
                </a:cubicBezTo>
                <a:cubicBezTo>
                  <a:pt x="419565" y="439738"/>
                  <a:pt x="374612" y="413431"/>
                  <a:pt x="352135" y="372091"/>
                </a:cubicBezTo>
                <a:cubicBezTo>
                  <a:pt x="352119" y="372091"/>
                  <a:pt x="349713" y="372091"/>
                  <a:pt x="0" y="372091"/>
                </a:cubicBezTo>
                <a:cubicBezTo>
                  <a:pt x="0" y="372073"/>
                  <a:pt x="0" y="369782"/>
                  <a:pt x="0" y="71438"/>
                </a:cubicBezTo>
                <a:close/>
                <a:moveTo>
                  <a:pt x="0" y="0"/>
                </a:moveTo>
                <a:lnTo>
                  <a:pt x="525463" y="0"/>
                </a:lnTo>
                <a:lnTo>
                  <a:pt x="525463" y="26988"/>
                </a:lnTo>
                <a:lnTo>
                  <a:pt x="261938" y="217488"/>
                </a:lnTo>
                <a:lnTo>
                  <a:pt x="0" y="2698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9" name="Freeform 68"/>
          <p:cNvSpPr>
            <a:spLocks/>
          </p:cNvSpPr>
          <p:nvPr/>
        </p:nvSpPr>
        <p:spPr bwMode="auto">
          <a:xfrm>
            <a:off x="5522913" y="1500188"/>
            <a:ext cx="512763" cy="446088"/>
          </a:xfrm>
          <a:custGeom>
            <a:avLst/>
            <a:gdLst>
              <a:gd name="T0" fmla="*/ 137 w 137"/>
              <a:gd name="T1" fmla="*/ 48 h 119"/>
              <a:gd name="T2" fmla="*/ 68 w 137"/>
              <a:gd name="T3" fmla="*/ 0 h 119"/>
              <a:gd name="T4" fmla="*/ 0 w 137"/>
              <a:gd name="T5" fmla="*/ 48 h 119"/>
              <a:gd name="T6" fmla="*/ 38 w 137"/>
              <a:gd name="T7" fmla="*/ 90 h 119"/>
              <a:gd name="T8" fmla="*/ 22 w 137"/>
              <a:gd name="T9" fmla="*/ 119 h 119"/>
              <a:gd name="T10" fmla="*/ 73 w 137"/>
              <a:gd name="T11" fmla="*/ 95 h 119"/>
              <a:gd name="T12" fmla="*/ 137 w 137"/>
              <a:gd name="T13" fmla="*/ 48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7" h="119">
                <a:moveTo>
                  <a:pt x="137" y="48"/>
                </a:moveTo>
                <a:cubicBezTo>
                  <a:pt x="137" y="21"/>
                  <a:pt x="106" y="0"/>
                  <a:pt x="68" y="0"/>
                </a:cubicBezTo>
                <a:cubicBezTo>
                  <a:pt x="31" y="0"/>
                  <a:pt x="0" y="21"/>
                  <a:pt x="0" y="48"/>
                </a:cubicBezTo>
                <a:cubicBezTo>
                  <a:pt x="0" y="66"/>
                  <a:pt x="16" y="82"/>
                  <a:pt x="38" y="90"/>
                </a:cubicBezTo>
                <a:cubicBezTo>
                  <a:pt x="39" y="96"/>
                  <a:pt x="37" y="105"/>
                  <a:pt x="22" y="119"/>
                </a:cubicBezTo>
                <a:cubicBezTo>
                  <a:pt x="22" y="119"/>
                  <a:pt x="54" y="110"/>
                  <a:pt x="73" y="95"/>
                </a:cubicBezTo>
                <a:cubicBezTo>
                  <a:pt x="109" y="94"/>
                  <a:pt x="137" y="73"/>
                  <a:pt x="137" y="4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0" name="Freeform 69"/>
          <p:cNvSpPr>
            <a:spLocks/>
          </p:cNvSpPr>
          <p:nvPr/>
        </p:nvSpPr>
        <p:spPr bwMode="auto">
          <a:xfrm>
            <a:off x="3883026" y="3994151"/>
            <a:ext cx="536575" cy="401637"/>
          </a:xfrm>
          <a:custGeom>
            <a:avLst/>
            <a:gdLst/>
            <a:ahLst/>
            <a:cxnLst/>
            <a:rect l="l" t="t" r="r" b="b"/>
            <a:pathLst>
              <a:path w="536575" h="401637">
                <a:moveTo>
                  <a:pt x="356777" y="96837"/>
                </a:moveTo>
                <a:cubicBezTo>
                  <a:pt x="360523" y="96837"/>
                  <a:pt x="360523" y="96837"/>
                  <a:pt x="364269" y="96837"/>
                </a:cubicBezTo>
                <a:cubicBezTo>
                  <a:pt x="461660" y="96837"/>
                  <a:pt x="536575" y="149519"/>
                  <a:pt x="536575" y="217252"/>
                </a:cubicBezTo>
                <a:cubicBezTo>
                  <a:pt x="536575" y="266171"/>
                  <a:pt x="499117" y="307563"/>
                  <a:pt x="442931" y="326378"/>
                </a:cubicBezTo>
                <a:cubicBezTo>
                  <a:pt x="439185" y="341430"/>
                  <a:pt x="442931" y="364008"/>
                  <a:pt x="484134" y="401637"/>
                </a:cubicBezTo>
                <a:cubicBezTo>
                  <a:pt x="484134" y="401637"/>
                  <a:pt x="401727" y="379059"/>
                  <a:pt x="353032" y="337667"/>
                </a:cubicBezTo>
                <a:cubicBezTo>
                  <a:pt x="285607" y="333904"/>
                  <a:pt x="225675" y="303800"/>
                  <a:pt x="203200" y="258645"/>
                </a:cubicBezTo>
                <a:cubicBezTo>
                  <a:pt x="293099" y="254882"/>
                  <a:pt x="364269" y="202200"/>
                  <a:pt x="364269" y="138230"/>
                </a:cubicBezTo>
                <a:cubicBezTo>
                  <a:pt x="364269" y="123178"/>
                  <a:pt x="360523" y="108126"/>
                  <a:pt x="356777" y="96837"/>
                </a:cubicBezTo>
                <a:close/>
                <a:moveTo>
                  <a:pt x="173037" y="0"/>
                </a:moveTo>
                <a:cubicBezTo>
                  <a:pt x="248271" y="0"/>
                  <a:pt x="312220" y="33690"/>
                  <a:pt x="334790" y="78611"/>
                </a:cubicBezTo>
                <a:cubicBezTo>
                  <a:pt x="342314" y="93584"/>
                  <a:pt x="346075" y="104814"/>
                  <a:pt x="346075" y="119788"/>
                </a:cubicBezTo>
                <a:cubicBezTo>
                  <a:pt x="346075" y="183425"/>
                  <a:pt x="274603" y="235833"/>
                  <a:pt x="184322" y="239576"/>
                </a:cubicBezTo>
                <a:cubicBezTo>
                  <a:pt x="184322" y="243200"/>
                  <a:pt x="184322" y="243315"/>
                  <a:pt x="184322" y="243319"/>
                </a:cubicBezTo>
                <a:cubicBezTo>
                  <a:pt x="135435" y="280743"/>
                  <a:pt x="56470" y="303200"/>
                  <a:pt x="56425" y="303213"/>
                </a:cubicBezTo>
                <a:cubicBezTo>
                  <a:pt x="94042" y="265780"/>
                  <a:pt x="97804" y="243319"/>
                  <a:pt x="94042" y="228346"/>
                </a:cubicBezTo>
                <a:cubicBezTo>
                  <a:pt x="37617" y="209629"/>
                  <a:pt x="0" y="168452"/>
                  <a:pt x="0" y="119788"/>
                </a:cubicBezTo>
                <a:cubicBezTo>
                  <a:pt x="0" y="52407"/>
                  <a:pt x="78995" y="0"/>
                  <a:pt x="17303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2" name="Freeform 71"/>
          <p:cNvSpPr>
            <a:spLocks/>
          </p:cNvSpPr>
          <p:nvPr/>
        </p:nvSpPr>
        <p:spPr bwMode="auto">
          <a:xfrm>
            <a:off x="6343651" y="1500188"/>
            <a:ext cx="509588" cy="446088"/>
          </a:xfrm>
          <a:custGeom>
            <a:avLst/>
            <a:gdLst/>
            <a:ahLst/>
            <a:cxnLst/>
            <a:rect l="l" t="t" r="r" b="b"/>
            <a:pathLst>
              <a:path w="509588" h="446088">
                <a:moveTo>
                  <a:pt x="198976" y="101600"/>
                </a:moveTo>
                <a:cubicBezTo>
                  <a:pt x="172796" y="105366"/>
                  <a:pt x="142875" y="116666"/>
                  <a:pt x="150355" y="165629"/>
                </a:cubicBezTo>
                <a:cubicBezTo>
                  <a:pt x="157833" y="210816"/>
                  <a:pt x="255029" y="293648"/>
                  <a:pt x="255077" y="293688"/>
                </a:cubicBezTo>
                <a:cubicBezTo>
                  <a:pt x="255077" y="293688"/>
                  <a:pt x="348578" y="210827"/>
                  <a:pt x="356058" y="165629"/>
                </a:cubicBezTo>
                <a:cubicBezTo>
                  <a:pt x="363538" y="116666"/>
                  <a:pt x="333618" y="105366"/>
                  <a:pt x="311178" y="101600"/>
                </a:cubicBezTo>
                <a:cubicBezTo>
                  <a:pt x="292477" y="101600"/>
                  <a:pt x="258817" y="112899"/>
                  <a:pt x="255077" y="143031"/>
                </a:cubicBezTo>
                <a:cubicBezTo>
                  <a:pt x="247597" y="112899"/>
                  <a:pt x="217676" y="101600"/>
                  <a:pt x="198976" y="101600"/>
                </a:cubicBezTo>
                <a:close/>
                <a:moveTo>
                  <a:pt x="254794" y="0"/>
                </a:moveTo>
                <a:cubicBezTo>
                  <a:pt x="393432" y="0"/>
                  <a:pt x="509588" y="78721"/>
                  <a:pt x="509588" y="179935"/>
                </a:cubicBezTo>
                <a:cubicBezTo>
                  <a:pt x="509588" y="273651"/>
                  <a:pt x="404673" y="352372"/>
                  <a:pt x="269782" y="356121"/>
                </a:cubicBezTo>
                <a:cubicBezTo>
                  <a:pt x="202355" y="412335"/>
                  <a:pt x="78752" y="446070"/>
                  <a:pt x="78687" y="446088"/>
                </a:cubicBezTo>
                <a:cubicBezTo>
                  <a:pt x="134891" y="393607"/>
                  <a:pt x="142385" y="359869"/>
                  <a:pt x="138638" y="337378"/>
                </a:cubicBezTo>
                <a:cubicBezTo>
                  <a:pt x="56205" y="307388"/>
                  <a:pt x="0" y="247410"/>
                  <a:pt x="0" y="179935"/>
                </a:cubicBezTo>
                <a:cubicBezTo>
                  <a:pt x="0" y="78721"/>
                  <a:pt x="112409" y="0"/>
                  <a:pt x="25479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4" name="Freeform 73"/>
          <p:cNvSpPr>
            <a:spLocks/>
          </p:cNvSpPr>
          <p:nvPr/>
        </p:nvSpPr>
        <p:spPr bwMode="auto">
          <a:xfrm>
            <a:off x="7172326" y="1500188"/>
            <a:ext cx="511175" cy="446088"/>
          </a:xfrm>
          <a:custGeom>
            <a:avLst/>
            <a:gdLst/>
            <a:ahLst/>
            <a:cxnLst/>
            <a:rect l="l" t="t" r="r" b="b"/>
            <a:pathLst>
              <a:path w="511175" h="446088">
                <a:moveTo>
                  <a:pt x="255588" y="239713"/>
                </a:moveTo>
                <a:cubicBezTo>
                  <a:pt x="236736" y="239713"/>
                  <a:pt x="225425" y="251024"/>
                  <a:pt x="225425" y="269876"/>
                </a:cubicBezTo>
                <a:cubicBezTo>
                  <a:pt x="225425" y="284957"/>
                  <a:pt x="236736" y="300038"/>
                  <a:pt x="255588" y="300038"/>
                </a:cubicBezTo>
                <a:cubicBezTo>
                  <a:pt x="274439" y="300038"/>
                  <a:pt x="285750" y="284957"/>
                  <a:pt x="285750" y="269876"/>
                </a:cubicBezTo>
                <a:cubicBezTo>
                  <a:pt x="285750" y="251024"/>
                  <a:pt x="270669" y="239713"/>
                  <a:pt x="255588" y="239713"/>
                </a:cubicBezTo>
                <a:close/>
                <a:moveTo>
                  <a:pt x="228600" y="71438"/>
                </a:moveTo>
                <a:lnTo>
                  <a:pt x="236538" y="222251"/>
                </a:lnTo>
                <a:lnTo>
                  <a:pt x="274638" y="222251"/>
                </a:lnTo>
                <a:lnTo>
                  <a:pt x="280988" y="71438"/>
                </a:lnTo>
                <a:close/>
                <a:moveTo>
                  <a:pt x="255588" y="0"/>
                </a:moveTo>
                <a:cubicBezTo>
                  <a:pt x="394657" y="0"/>
                  <a:pt x="511175" y="78721"/>
                  <a:pt x="511175" y="179935"/>
                </a:cubicBezTo>
                <a:cubicBezTo>
                  <a:pt x="511175" y="273651"/>
                  <a:pt x="405933" y="352372"/>
                  <a:pt x="270622" y="356121"/>
                </a:cubicBezTo>
                <a:cubicBezTo>
                  <a:pt x="202984" y="412336"/>
                  <a:pt x="78996" y="446071"/>
                  <a:pt x="78932" y="446088"/>
                </a:cubicBezTo>
                <a:cubicBezTo>
                  <a:pt x="135311" y="393607"/>
                  <a:pt x="142829" y="359869"/>
                  <a:pt x="139070" y="337378"/>
                </a:cubicBezTo>
                <a:cubicBezTo>
                  <a:pt x="56380" y="307388"/>
                  <a:pt x="0" y="247410"/>
                  <a:pt x="0" y="179935"/>
                </a:cubicBezTo>
                <a:cubicBezTo>
                  <a:pt x="0" y="78721"/>
                  <a:pt x="112759" y="0"/>
                  <a:pt x="25558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097" name="Freeform 76"/>
          <p:cNvSpPr>
            <a:spLocks/>
          </p:cNvSpPr>
          <p:nvPr/>
        </p:nvSpPr>
        <p:spPr bwMode="auto">
          <a:xfrm>
            <a:off x="7967663" y="1527176"/>
            <a:ext cx="509588" cy="446088"/>
          </a:xfrm>
          <a:custGeom>
            <a:avLst/>
            <a:gdLst/>
            <a:ahLst/>
            <a:cxnLst/>
            <a:rect l="l" t="t" r="r" b="b"/>
            <a:pathLst>
              <a:path w="509588" h="446088">
                <a:moveTo>
                  <a:pt x="258933" y="66675"/>
                </a:moveTo>
                <a:cubicBezTo>
                  <a:pt x="239940" y="66675"/>
                  <a:pt x="220946" y="74198"/>
                  <a:pt x="209550" y="81722"/>
                </a:cubicBezTo>
                <a:cubicBezTo>
                  <a:pt x="209550" y="81722"/>
                  <a:pt x="209550" y="81722"/>
                  <a:pt x="217148" y="104292"/>
                </a:cubicBezTo>
                <a:cubicBezTo>
                  <a:pt x="224745" y="96769"/>
                  <a:pt x="239940" y="93007"/>
                  <a:pt x="251336" y="93007"/>
                </a:cubicBezTo>
                <a:cubicBezTo>
                  <a:pt x="274128" y="93007"/>
                  <a:pt x="285524" y="104292"/>
                  <a:pt x="285524" y="123100"/>
                </a:cubicBezTo>
                <a:cubicBezTo>
                  <a:pt x="285524" y="138147"/>
                  <a:pt x="277926" y="153194"/>
                  <a:pt x="262732" y="172003"/>
                </a:cubicBezTo>
                <a:cubicBezTo>
                  <a:pt x="243738" y="190811"/>
                  <a:pt x="236141" y="213381"/>
                  <a:pt x="239940" y="228428"/>
                </a:cubicBezTo>
                <a:cubicBezTo>
                  <a:pt x="239940" y="228428"/>
                  <a:pt x="239940" y="228428"/>
                  <a:pt x="239940" y="229839"/>
                </a:cubicBezTo>
                <a:lnTo>
                  <a:pt x="239940" y="239713"/>
                </a:lnTo>
                <a:cubicBezTo>
                  <a:pt x="239940" y="239713"/>
                  <a:pt x="239940" y="239713"/>
                  <a:pt x="266530" y="239713"/>
                </a:cubicBezTo>
                <a:cubicBezTo>
                  <a:pt x="266530" y="239713"/>
                  <a:pt x="266530" y="239713"/>
                  <a:pt x="266530" y="238773"/>
                </a:cubicBezTo>
                <a:lnTo>
                  <a:pt x="266530" y="232190"/>
                </a:lnTo>
                <a:cubicBezTo>
                  <a:pt x="266530" y="213381"/>
                  <a:pt x="270329" y="198334"/>
                  <a:pt x="285524" y="179526"/>
                </a:cubicBezTo>
                <a:cubicBezTo>
                  <a:pt x="304517" y="160717"/>
                  <a:pt x="315913" y="141909"/>
                  <a:pt x="315913" y="119339"/>
                </a:cubicBezTo>
                <a:cubicBezTo>
                  <a:pt x="315913" y="93007"/>
                  <a:pt x="300719" y="66675"/>
                  <a:pt x="258933" y="66675"/>
                </a:cubicBezTo>
                <a:close/>
                <a:moveTo>
                  <a:pt x="254794" y="0"/>
                </a:moveTo>
                <a:cubicBezTo>
                  <a:pt x="393432" y="0"/>
                  <a:pt x="509588" y="78721"/>
                  <a:pt x="509588" y="179935"/>
                </a:cubicBezTo>
                <a:cubicBezTo>
                  <a:pt x="509588" y="273651"/>
                  <a:pt x="404673" y="352372"/>
                  <a:pt x="269782" y="356121"/>
                </a:cubicBezTo>
                <a:cubicBezTo>
                  <a:pt x="202355" y="416083"/>
                  <a:pt x="78752" y="446072"/>
                  <a:pt x="78687" y="446088"/>
                </a:cubicBezTo>
                <a:cubicBezTo>
                  <a:pt x="134891" y="397356"/>
                  <a:pt x="142385" y="359869"/>
                  <a:pt x="138638" y="337378"/>
                </a:cubicBezTo>
                <a:cubicBezTo>
                  <a:pt x="56205" y="311137"/>
                  <a:pt x="0" y="247410"/>
                  <a:pt x="0" y="179935"/>
                </a:cubicBezTo>
                <a:cubicBezTo>
                  <a:pt x="0" y="78721"/>
                  <a:pt x="112409" y="0"/>
                  <a:pt x="25479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8" name="Oval 77"/>
          <p:cNvSpPr>
            <a:spLocks noChangeArrowheads="1"/>
          </p:cNvSpPr>
          <p:nvPr/>
        </p:nvSpPr>
        <p:spPr bwMode="auto">
          <a:xfrm>
            <a:off x="8201026" y="1793876"/>
            <a:ext cx="41275" cy="44450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0" name="Freeform 79"/>
          <p:cNvSpPr>
            <a:spLocks/>
          </p:cNvSpPr>
          <p:nvPr/>
        </p:nvSpPr>
        <p:spPr bwMode="auto">
          <a:xfrm>
            <a:off x="654051" y="2325688"/>
            <a:ext cx="558800" cy="528638"/>
          </a:xfrm>
          <a:custGeom>
            <a:avLst/>
            <a:gdLst/>
            <a:ahLst/>
            <a:cxnLst/>
            <a:rect l="l" t="t" r="r" b="b"/>
            <a:pathLst>
              <a:path w="558800" h="528638">
                <a:moveTo>
                  <a:pt x="173832" y="258763"/>
                </a:moveTo>
                <a:cubicBezTo>
                  <a:pt x="182162" y="258763"/>
                  <a:pt x="188914" y="265515"/>
                  <a:pt x="188914" y="273845"/>
                </a:cubicBezTo>
                <a:cubicBezTo>
                  <a:pt x="188914" y="282175"/>
                  <a:pt x="182162" y="288927"/>
                  <a:pt x="173832" y="288927"/>
                </a:cubicBezTo>
                <a:cubicBezTo>
                  <a:pt x="165502" y="288927"/>
                  <a:pt x="158750" y="282175"/>
                  <a:pt x="158750" y="273845"/>
                </a:cubicBezTo>
                <a:cubicBezTo>
                  <a:pt x="158750" y="265515"/>
                  <a:pt x="165502" y="258763"/>
                  <a:pt x="173832" y="258763"/>
                </a:cubicBezTo>
                <a:close/>
                <a:moveTo>
                  <a:pt x="128587" y="131763"/>
                </a:moveTo>
                <a:lnTo>
                  <a:pt x="128587" y="266701"/>
                </a:lnTo>
                <a:lnTo>
                  <a:pt x="134937" y="266701"/>
                </a:lnTo>
                <a:lnTo>
                  <a:pt x="134937" y="300038"/>
                </a:lnTo>
                <a:lnTo>
                  <a:pt x="206375" y="300038"/>
                </a:lnTo>
                <a:lnTo>
                  <a:pt x="206375" y="269876"/>
                </a:lnTo>
                <a:lnTo>
                  <a:pt x="214312" y="266701"/>
                </a:lnTo>
                <a:lnTo>
                  <a:pt x="214312" y="131763"/>
                </a:lnTo>
                <a:close/>
                <a:moveTo>
                  <a:pt x="334756" y="38100"/>
                </a:moveTo>
                <a:cubicBezTo>
                  <a:pt x="334758" y="38131"/>
                  <a:pt x="342265" y="146252"/>
                  <a:pt x="244475" y="146252"/>
                </a:cubicBezTo>
                <a:cubicBezTo>
                  <a:pt x="244475" y="146259"/>
                  <a:pt x="244475" y="147120"/>
                  <a:pt x="244475" y="254403"/>
                </a:cubicBezTo>
                <a:cubicBezTo>
                  <a:pt x="244480" y="254403"/>
                  <a:pt x="244877" y="254403"/>
                  <a:pt x="278330" y="254403"/>
                </a:cubicBezTo>
                <a:cubicBezTo>
                  <a:pt x="278330" y="254407"/>
                  <a:pt x="278330" y="254502"/>
                  <a:pt x="278330" y="256734"/>
                </a:cubicBezTo>
                <a:lnTo>
                  <a:pt x="278330" y="273050"/>
                </a:lnTo>
                <a:cubicBezTo>
                  <a:pt x="278339" y="273050"/>
                  <a:pt x="279438" y="273050"/>
                  <a:pt x="417513" y="273050"/>
                </a:cubicBezTo>
                <a:lnTo>
                  <a:pt x="417513" y="131334"/>
                </a:lnTo>
                <a:cubicBezTo>
                  <a:pt x="417507" y="131334"/>
                  <a:pt x="416959" y="131334"/>
                  <a:pt x="364849" y="131334"/>
                </a:cubicBezTo>
                <a:cubicBezTo>
                  <a:pt x="364849" y="131328"/>
                  <a:pt x="364849" y="130590"/>
                  <a:pt x="364849" y="38100"/>
                </a:cubicBezTo>
                <a:cubicBezTo>
                  <a:pt x="364845" y="38100"/>
                  <a:pt x="364495" y="38100"/>
                  <a:pt x="334756" y="38100"/>
                </a:cubicBezTo>
                <a:close/>
                <a:moveTo>
                  <a:pt x="0" y="0"/>
                </a:moveTo>
                <a:lnTo>
                  <a:pt x="558800" y="0"/>
                </a:lnTo>
                <a:lnTo>
                  <a:pt x="558800" y="374650"/>
                </a:lnTo>
                <a:lnTo>
                  <a:pt x="492125" y="374650"/>
                </a:lnTo>
                <a:lnTo>
                  <a:pt x="558800" y="528638"/>
                </a:lnTo>
                <a:lnTo>
                  <a:pt x="368300" y="374650"/>
                </a:lnTo>
                <a:lnTo>
                  <a:pt x="0" y="37465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4" name="Freeform 83"/>
          <p:cNvSpPr>
            <a:spLocks/>
          </p:cNvSpPr>
          <p:nvPr/>
        </p:nvSpPr>
        <p:spPr bwMode="auto">
          <a:xfrm>
            <a:off x="1495426" y="2325688"/>
            <a:ext cx="558800" cy="528638"/>
          </a:xfrm>
          <a:custGeom>
            <a:avLst/>
            <a:gdLst/>
            <a:ahLst/>
            <a:cxnLst/>
            <a:rect l="l" t="t" r="r" b="b"/>
            <a:pathLst>
              <a:path w="558800" h="528638">
                <a:moveTo>
                  <a:pt x="373857" y="220663"/>
                </a:moveTo>
                <a:cubicBezTo>
                  <a:pt x="382187" y="220663"/>
                  <a:pt x="388939" y="227415"/>
                  <a:pt x="388939" y="235745"/>
                </a:cubicBezTo>
                <a:cubicBezTo>
                  <a:pt x="388939" y="244075"/>
                  <a:pt x="382187" y="250827"/>
                  <a:pt x="373857" y="250827"/>
                </a:cubicBezTo>
                <a:cubicBezTo>
                  <a:pt x="365527" y="250827"/>
                  <a:pt x="358775" y="244075"/>
                  <a:pt x="358775" y="235745"/>
                </a:cubicBezTo>
                <a:cubicBezTo>
                  <a:pt x="358775" y="227415"/>
                  <a:pt x="365527" y="220663"/>
                  <a:pt x="373857" y="220663"/>
                </a:cubicBezTo>
                <a:close/>
                <a:moveTo>
                  <a:pt x="328612" y="93663"/>
                </a:moveTo>
                <a:lnTo>
                  <a:pt x="328612" y="228601"/>
                </a:lnTo>
                <a:lnTo>
                  <a:pt x="336550" y="231776"/>
                </a:lnTo>
                <a:lnTo>
                  <a:pt x="336550" y="266701"/>
                </a:lnTo>
                <a:lnTo>
                  <a:pt x="407988" y="266701"/>
                </a:lnTo>
                <a:lnTo>
                  <a:pt x="407988" y="231776"/>
                </a:lnTo>
                <a:lnTo>
                  <a:pt x="415925" y="228601"/>
                </a:lnTo>
                <a:lnTo>
                  <a:pt x="415925" y="93663"/>
                </a:lnTo>
                <a:close/>
                <a:moveTo>
                  <a:pt x="127000" y="90488"/>
                </a:moveTo>
                <a:lnTo>
                  <a:pt x="127000" y="235933"/>
                </a:lnTo>
                <a:cubicBezTo>
                  <a:pt x="127009" y="235933"/>
                  <a:pt x="127670" y="235933"/>
                  <a:pt x="179489" y="235933"/>
                </a:cubicBezTo>
                <a:cubicBezTo>
                  <a:pt x="179489" y="235941"/>
                  <a:pt x="179489" y="236783"/>
                  <a:pt x="179489" y="325438"/>
                </a:cubicBezTo>
                <a:cubicBezTo>
                  <a:pt x="179495" y="325438"/>
                  <a:pt x="179911" y="325438"/>
                  <a:pt x="209483" y="325438"/>
                </a:cubicBezTo>
                <a:cubicBezTo>
                  <a:pt x="209480" y="325397"/>
                  <a:pt x="202003" y="217287"/>
                  <a:pt x="303213" y="217287"/>
                </a:cubicBezTo>
                <a:cubicBezTo>
                  <a:pt x="303213" y="217278"/>
                  <a:pt x="303213" y="216289"/>
                  <a:pt x="303213" y="109135"/>
                </a:cubicBezTo>
                <a:cubicBezTo>
                  <a:pt x="303206" y="109135"/>
                  <a:pt x="302749" y="109135"/>
                  <a:pt x="269470" y="109135"/>
                </a:cubicBezTo>
                <a:cubicBezTo>
                  <a:pt x="269470" y="109130"/>
                  <a:pt x="269470" y="109020"/>
                  <a:pt x="269470" y="106804"/>
                </a:cubicBezTo>
                <a:lnTo>
                  <a:pt x="269470" y="90488"/>
                </a:lnTo>
                <a:cubicBezTo>
                  <a:pt x="269458" y="90488"/>
                  <a:pt x="268148" y="90488"/>
                  <a:pt x="127000" y="90488"/>
                </a:cubicBezTo>
                <a:close/>
                <a:moveTo>
                  <a:pt x="0" y="0"/>
                </a:moveTo>
                <a:lnTo>
                  <a:pt x="558800" y="0"/>
                </a:lnTo>
                <a:lnTo>
                  <a:pt x="558800" y="374650"/>
                </a:lnTo>
                <a:lnTo>
                  <a:pt x="493713" y="374650"/>
                </a:lnTo>
                <a:lnTo>
                  <a:pt x="558800" y="528638"/>
                </a:lnTo>
                <a:lnTo>
                  <a:pt x="366713" y="374650"/>
                </a:lnTo>
                <a:lnTo>
                  <a:pt x="0" y="37465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8" name="Freeform 87"/>
          <p:cNvSpPr>
            <a:spLocks/>
          </p:cNvSpPr>
          <p:nvPr/>
        </p:nvSpPr>
        <p:spPr bwMode="auto">
          <a:xfrm>
            <a:off x="2349500" y="2303463"/>
            <a:ext cx="495300" cy="550863"/>
          </a:xfrm>
          <a:custGeom>
            <a:avLst/>
            <a:gdLst/>
            <a:ahLst/>
            <a:cxnLst/>
            <a:rect l="l" t="t" r="r" b="b"/>
            <a:pathLst>
              <a:path w="495300" h="550863">
                <a:moveTo>
                  <a:pt x="180975" y="396875"/>
                </a:moveTo>
                <a:lnTo>
                  <a:pt x="214312" y="396875"/>
                </a:lnTo>
                <a:lnTo>
                  <a:pt x="247650" y="506413"/>
                </a:lnTo>
                <a:lnTo>
                  <a:pt x="222250" y="506413"/>
                </a:lnTo>
                <a:lnTo>
                  <a:pt x="214312" y="476250"/>
                </a:lnTo>
                <a:lnTo>
                  <a:pt x="180975" y="476250"/>
                </a:lnTo>
                <a:lnTo>
                  <a:pt x="173037" y="506413"/>
                </a:lnTo>
                <a:lnTo>
                  <a:pt x="150812" y="506413"/>
                </a:lnTo>
                <a:close/>
                <a:moveTo>
                  <a:pt x="79375" y="396875"/>
                </a:moveTo>
                <a:cubicBezTo>
                  <a:pt x="86836" y="396875"/>
                  <a:pt x="94298" y="396875"/>
                  <a:pt x="109220" y="396875"/>
                </a:cubicBezTo>
                <a:cubicBezTo>
                  <a:pt x="124143" y="396875"/>
                  <a:pt x="135335" y="396875"/>
                  <a:pt x="142796" y="404429"/>
                </a:cubicBezTo>
                <a:cubicBezTo>
                  <a:pt x="150257" y="408207"/>
                  <a:pt x="153988" y="419538"/>
                  <a:pt x="153988" y="427093"/>
                </a:cubicBezTo>
                <a:cubicBezTo>
                  <a:pt x="153988" y="438424"/>
                  <a:pt x="150257" y="449756"/>
                  <a:pt x="146527" y="453533"/>
                </a:cubicBezTo>
                <a:cubicBezTo>
                  <a:pt x="139066" y="461087"/>
                  <a:pt x="124143" y="464864"/>
                  <a:pt x="109220" y="464864"/>
                </a:cubicBezTo>
                <a:cubicBezTo>
                  <a:pt x="105490" y="464864"/>
                  <a:pt x="105490" y="464864"/>
                  <a:pt x="101759" y="464864"/>
                </a:cubicBezTo>
                <a:lnTo>
                  <a:pt x="101759" y="506413"/>
                </a:lnTo>
                <a:cubicBezTo>
                  <a:pt x="101745" y="506413"/>
                  <a:pt x="101203" y="506413"/>
                  <a:pt x="79375" y="506413"/>
                </a:cubicBezTo>
                <a:cubicBezTo>
                  <a:pt x="79375" y="506396"/>
                  <a:pt x="79375" y="505029"/>
                  <a:pt x="79375" y="396875"/>
                </a:cubicBezTo>
                <a:close/>
                <a:moveTo>
                  <a:pt x="379095" y="393700"/>
                </a:moveTo>
                <a:cubicBezTo>
                  <a:pt x="390525" y="393700"/>
                  <a:pt x="398145" y="397457"/>
                  <a:pt x="405765" y="401214"/>
                </a:cubicBezTo>
                <a:cubicBezTo>
                  <a:pt x="405764" y="401222"/>
                  <a:pt x="405738" y="401350"/>
                  <a:pt x="405289" y="403563"/>
                </a:cubicBezTo>
                <a:lnTo>
                  <a:pt x="401955" y="420000"/>
                </a:lnTo>
                <a:cubicBezTo>
                  <a:pt x="394335" y="416243"/>
                  <a:pt x="386715" y="416243"/>
                  <a:pt x="379095" y="416243"/>
                </a:cubicBezTo>
                <a:cubicBezTo>
                  <a:pt x="367665" y="416243"/>
                  <a:pt x="360045" y="420000"/>
                  <a:pt x="360045" y="423757"/>
                </a:cubicBezTo>
                <a:cubicBezTo>
                  <a:pt x="360045" y="431271"/>
                  <a:pt x="367665" y="435028"/>
                  <a:pt x="382905" y="438785"/>
                </a:cubicBezTo>
                <a:cubicBezTo>
                  <a:pt x="401955" y="446300"/>
                  <a:pt x="409575" y="457571"/>
                  <a:pt x="409575" y="472599"/>
                </a:cubicBezTo>
                <a:cubicBezTo>
                  <a:pt x="409575" y="491385"/>
                  <a:pt x="398145" y="506413"/>
                  <a:pt x="367665" y="506413"/>
                </a:cubicBezTo>
                <a:cubicBezTo>
                  <a:pt x="352425" y="506413"/>
                  <a:pt x="340995" y="502656"/>
                  <a:pt x="333375" y="498899"/>
                </a:cubicBezTo>
                <a:cubicBezTo>
                  <a:pt x="333378" y="498891"/>
                  <a:pt x="333430" y="498763"/>
                  <a:pt x="334328" y="496551"/>
                </a:cubicBezTo>
                <a:lnTo>
                  <a:pt x="340995" y="480113"/>
                </a:lnTo>
                <a:cubicBezTo>
                  <a:pt x="344805" y="483871"/>
                  <a:pt x="356235" y="487628"/>
                  <a:pt x="367665" y="487628"/>
                </a:cubicBezTo>
                <a:cubicBezTo>
                  <a:pt x="379095" y="487628"/>
                  <a:pt x="386715" y="480113"/>
                  <a:pt x="386715" y="472599"/>
                </a:cubicBezTo>
                <a:cubicBezTo>
                  <a:pt x="386715" y="468842"/>
                  <a:pt x="379095" y="465085"/>
                  <a:pt x="367665" y="457571"/>
                </a:cubicBezTo>
                <a:cubicBezTo>
                  <a:pt x="348615" y="453814"/>
                  <a:pt x="337185" y="442542"/>
                  <a:pt x="337185" y="427514"/>
                </a:cubicBezTo>
                <a:cubicBezTo>
                  <a:pt x="337185" y="408729"/>
                  <a:pt x="352425" y="393700"/>
                  <a:pt x="379095" y="393700"/>
                </a:cubicBezTo>
                <a:close/>
                <a:moveTo>
                  <a:pt x="296545" y="393700"/>
                </a:moveTo>
                <a:cubicBezTo>
                  <a:pt x="307975" y="393700"/>
                  <a:pt x="315595" y="397457"/>
                  <a:pt x="323215" y="401214"/>
                </a:cubicBezTo>
                <a:cubicBezTo>
                  <a:pt x="323214" y="401223"/>
                  <a:pt x="323187" y="401354"/>
                  <a:pt x="322739" y="403563"/>
                </a:cubicBezTo>
                <a:lnTo>
                  <a:pt x="319405" y="420000"/>
                </a:lnTo>
                <a:cubicBezTo>
                  <a:pt x="311785" y="416243"/>
                  <a:pt x="304165" y="416243"/>
                  <a:pt x="296545" y="416243"/>
                </a:cubicBezTo>
                <a:cubicBezTo>
                  <a:pt x="285115" y="416243"/>
                  <a:pt x="277495" y="420000"/>
                  <a:pt x="277495" y="423757"/>
                </a:cubicBezTo>
                <a:cubicBezTo>
                  <a:pt x="277495" y="431271"/>
                  <a:pt x="285115" y="435028"/>
                  <a:pt x="300355" y="438785"/>
                </a:cubicBezTo>
                <a:cubicBezTo>
                  <a:pt x="319405" y="446300"/>
                  <a:pt x="327025" y="457571"/>
                  <a:pt x="327025" y="472599"/>
                </a:cubicBezTo>
                <a:cubicBezTo>
                  <a:pt x="327025" y="491385"/>
                  <a:pt x="315595" y="506413"/>
                  <a:pt x="285115" y="506413"/>
                </a:cubicBezTo>
                <a:cubicBezTo>
                  <a:pt x="269875" y="506413"/>
                  <a:pt x="258445" y="502656"/>
                  <a:pt x="250825" y="498899"/>
                </a:cubicBezTo>
                <a:cubicBezTo>
                  <a:pt x="250829" y="498890"/>
                  <a:pt x="250882" y="498759"/>
                  <a:pt x="251778" y="496551"/>
                </a:cubicBezTo>
                <a:lnTo>
                  <a:pt x="258445" y="480113"/>
                </a:lnTo>
                <a:cubicBezTo>
                  <a:pt x="262255" y="483871"/>
                  <a:pt x="273685" y="487628"/>
                  <a:pt x="285115" y="487628"/>
                </a:cubicBezTo>
                <a:cubicBezTo>
                  <a:pt x="296545" y="487628"/>
                  <a:pt x="304165" y="480113"/>
                  <a:pt x="304165" y="472599"/>
                </a:cubicBezTo>
                <a:cubicBezTo>
                  <a:pt x="304165" y="468842"/>
                  <a:pt x="296545" y="465085"/>
                  <a:pt x="285115" y="457571"/>
                </a:cubicBezTo>
                <a:cubicBezTo>
                  <a:pt x="266065" y="453814"/>
                  <a:pt x="254635" y="442542"/>
                  <a:pt x="254635" y="427514"/>
                </a:cubicBezTo>
                <a:cubicBezTo>
                  <a:pt x="254635" y="408729"/>
                  <a:pt x="269875" y="393700"/>
                  <a:pt x="296545" y="393700"/>
                </a:cubicBezTo>
                <a:close/>
                <a:moveTo>
                  <a:pt x="38100" y="382588"/>
                </a:moveTo>
                <a:lnTo>
                  <a:pt x="38100" y="520701"/>
                </a:lnTo>
                <a:lnTo>
                  <a:pt x="457200" y="520701"/>
                </a:lnTo>
                <a:lnTo>
                  <a:pt x="457200" y="382588"/>
                </a:lnTo>
                <a:close/>
                <a:moveTo>
                  <a:pt x="368113" y="119646"/>
                </a:moveTo>
                <a:cubicBezTo>
                  <a:pt x="375584" y="138437"/>
                  <a:pt x="390525" y="179777"/>
                  <a:pt x="386790" y="187293"/>
                </a:cubicBezTo>
                <a:lnTo>
                  <a:pt x="379319" y="183535"/>
                </a:lnTo>
                <a:cubicBezTo>
                  <a:pt x="379312" y="183535"/>
                  <a:pt x="379196" y="183535"/>
                  <a:pt x="376985" y="183535"/>
                </a:cubicBezTo>
                <a:lnTo>
                  <a:pt x="360643" y="183535"/>
                </a:lnTo>
                <a:cubicBezTo>
                  <a:pt x="360647" y="183540"/>
                  <a:pt x="360717" y="183635"/>
                  <a:pt x="362044" y="185414"/>
                </a:cubicBezTo>
                <a:lnTo>
                  <a:pt x="371849" y="198567"/>
                </a:lnTo>
                <a:cubicBezTo>
                  <a:pt x="371866" y="198584"/>
                  <a:pt x="379328" y="206084"/>
                  <a:pt x="386790" y="206084"/>
                </a:cubicBezTo>
                <a:cubicBezTo>
                  <a:pt x="379321" y="262440"/>
                  <a:pt x="330789" y="300016"/>
                  <a:pt x="330760" y="300038"/>
                </a:cubicBezTo>
                <a:cubicBezTo>
                  <a:pt x="327028" y="292527"/>
                  <a:pt x="330755" y="285017"/>
                  <a:pt x="330760" y="285005"/>
                </a:cubicBezTo>
                <a:cubicBezTo>
                  <a:pt x="330760" y="285001"/>
                  <a:pt x="330760" y="284931"/>
                  <a:pt x="330760" y="283596"/>
                </a:cubicBezTo>
                <a:lnTo>
                  <a:pt x="330760" y="273731"/>
                </a:lnTo>
                <a:cubicBezTo>
                  <a:pt x="330760" y="273724"/>
                  <a:pt x="330760" y="273606"/>
                  <a:pt x="330760" y="271382"/>
                </a:cubicBezTo>
                <a:lnTo>
                  <a:pt x="330760" y="254940"/>
                </a:lnTo>
                <a:cubicBezTo>
                  <a:pt x="330760" y="254901"/>
                  <a:pt x="330745" y="236161"/>
                  <a:pt x="315819" y="247424"/>
                </a:cubicBezTo>
                <a:cubicBezTo>
                  <a:pt x="293407" y="251182"/>
                  <a:pt x="300878" y="251182"/>
                  <a:pt x="282202" y="251182"/>
                </a:cubicBezTo>
                <a:cubicBezTo>
                  <a:pt x="263530" y="254939"/>
                  <a:pt x="267258" y="209866"/>
                  <a:pt x="267260" y="209842"/>
                </a:cubicBezTo>
                <a:cubicBezTo>
                  <a:pt x="267260" y="149725"/>
                  <a:pt x="315797" y="194789"/>
                  <a:pt x="315819" y="194809"/>
                </a:cubicBezTo>
                <a:cubicBezTo>
                  <a:pt x="341956" y="213593"/>
                  <a:pt x="345699" y="179804"/>
                  <a:pt x="345702" y="179777"/>
                </a:cubicBezTo>
                <a:cubicBezTo>
                  <a:pt x="345708" y="179774"/>
                  <a:pt x="345825" y="179727"/>
                  <a:pt x="348036" y="178837"/>
                </a:cubicBezTo>
                <a:lnTo>
                  <a:pt x="364378" y="172260"/>
                </a:lnTo>
                <a:cubicBezTo>
                  <a:pt x="364380" y="172256"/>
                  <a:pt x="364411" y="172194"/>
                  <a:pt x="364845" y="171321"/>
                </a:cubicBezTo>
                <a:lnTo>
                  <a:pt x="368113" y="164744"/>
                </a:lnTo>
                <a:cubicBezTo>
                  <a:pt x="368112" y="164740"/>
                  <a:pt x="368089" y="164669"/>
                  <a:pt x="367646" y="163335"/>
                </a:cubicBezTo>
                <a:lnTo>
                  <a:pt x="364378" y="153470"/>
                </a:lnTo>
                <a:cubicBezTo>
                  <a:pt x="364371" y="153466"/>
                  <a:pt x="363919" y="153239"/>
                  <a:pt x="334496" y="138437"/>
                </a:cubicBezTo>
                <a:cubicBezTo>
                  <a:pt x="334487" y="138463"/>
                  <a:pt x="330769" y="149725"/>
                  <a:pt x="338231" y="160986"/>
                </a:cubicBezTo>
                <a:cubicBezTo>
                  <a:pt x="338231" y="161016"/>
                  <a:pt x="338224" y="176014"/>
                  <a:pt x="330760" y="172260"/>
                </a:cubicBezTo>
                <a:cubicBezTo>
                  <a:pt x="330755" y="172256"/>
                  <a:pt x="330661" y="172185"/>
                  <a:pt x="328893" y="170851"/>
                </a:cubicBezTo>
                <a:lnTo>
                  <a:pt x="315819" y="160986"/>
                </a:lnTo>
                <a:cubicBezTo>
                  <a:pt x="315801" y="160986"/>
                  <a:pt x="308339" y="160990"/>
                  <a:pt x="300878" y="164744"/>
                </a:cubicBezTo>
                <a:cubicBezTo>
                  <a:pt x="289680" y="172255"/>
                  <a:pt x="274753" y="164755"/>
                  <a:pt x="274731" y="164744"/>
                </a:cubicBezTo>
                <a:cubicBezTo>
                  <a:pt x="274731" y="164724"/>
                  <a:pt x="274746" y="157218"/>
                  <a:pt x="285937" y="149711"/>
                </a:cubicBezTo>
                <a:cubicBezTo>
                  <a:pt x="285942" y="149709"/>
                  <a:pt x="286003" y="149678"/>
                  <a:pt x="286871" y="149242"/>
                </a:cubicBezTo>
                <a:lnTo>
                  <a:pt x="293407" y="145953"/>
                </a:lnTo>
                <a:cubicBezTo>
                  <a:pt x="293400" y="145931"/>
                  <a:pt x="289676" y="134675"/>
                  <a:pt x="293407" y="130921"/>
                </a:cubicBezTo>
                <a:cubicBezTo>
                  <a:pt x="293407" y="123404"/>
                  <a:pt x="297143" y="127162"/>
                  <a:pt x="304613" y="123404"/>
                </a:cubicBezTo>
                <a:cubicBezTo>
                  <a:pt x="312084" y="115888"/>
                  <a:pt x="319555" y="134679"/>
                  <a:pt x="327025" y="130921"/>
                </a:cubicBezTo>
                <a:cubicBezTo>
                  <a:pt x="338231" y="130921"/>
                  <a:pt x="334496" y="127162"/>
                  <a:pt x="341966" y="123404"/>
                </a:cubicBezTo>
                <a:cubicBezTo>
                  <a:pt x="349430" y="119650"/>
                  <a:pt x="353165" y="130900"/>
                  <a:pt x="353172" y="130921"/>
                </a:cubicBezTo>
                <a:cubicBezTo>
                  <a:pt x="353177" y="130922"/>
                  <a:pt x="353272" y="130946"/>
                  <a:pt x="355040" y="131390"/>
                </a:cubicBezTo>
                <a:lnTo>
                  <a:pt x="368113" y="134679"/>
                </a:lnTo>
                <a:cubicBezTo>
                  <a:pt x="368113" y="134657"/>
                  <a:pt x="368113" y="122297"/>
                  <a:pt x="368113" y="119646"/>
                </a:cubicBezTo>
                <a:close/>
                <a:moveTo>
                  <a:pt x="315516" y="74613"/>
                </a:moveTo>
                <a:cubicBezTo>
                  <a:pt x="319286" y="74613"/>
                  <a:pt x="330597" y="78423"/>
                  <a:pt x="338138" y="89853"/>
                </a:cubicBezTo>
                <a:cubicBezTo>
                  <a:pt x="334370" y="112696"/>
                  <a:pt x="319309" y="108909"/>
                  <a:pt x="319286" y="108903"/>
                </a:cubicBezTo>
                <a:cubicBezTo>
                  <a:pt x="319253" y="108903"/>
                  <a:pt x="307975" y="108892"/>
                  <a:pt x="307975" y="101283"/>
                </a:cubicBezTo>
                <a:cubicBezTo>
                  <a:pt x="307979" y="101281"/>
                  <a:pt x="308045" y="101236"/>
                  <a:pt x="309389" y="100330"/>
                </a:cubicBezTo>
                <a:lnTo>
                  <a:pt x="319286" y="93663"/>
                </a:lnTo>
                <a:cubicBezTo>
                  <a:pt x="319278" y="93639"/>
                  <a:pt x="315516" y="82225"/>
                  <a:pt x="315516" y="74613"/>
                </a:cubicBezTo>
                <a:close/>
                <a:moveTo>
                  <a:pt x="191180" y="74613"/>
                </a:moveTo>
                <a:cubicBezTo>
                  <a:pt x="191180" y="74613"/>
                  <a:pt x="191180" y="74613"/>
                  <a:pt x="191648" y="76493"/>
                </a:cubicBezTo>
                <a:lnTo>
                  <a:pt x="194922" y="89657"/>
                </a:lnTo>
                <a:cubicBezTo>
                  <a:pt x="194922" y="89657"/>
                  <a:pt x="187439" y="93419"/>
                  <a:pt x="183697" y="93419"/>
                </a:cubicBezTo>
                <a:cubicBezTo>
                  <a:pt x="179961" y="89664"/>
                  <a:pt x="176225" y="89657"/>
                  <a:pt x="176213" y="89657"/>
                </a:cubicBezTo>
                <a:cubicBezTo>
                  <a:pt x="176213" y="89657"/>
                  <a:pt x="176213" y="89657"/>
                  <a:pt x="175745" y="90598"/>
                </a:cubicBezTo>
                <a:lnTo>
                  <a:pt x="172471" y="97180"/>
                </a:lnTo>
                <a:lnTo>
                  <a:pt x="168729" y="104702"/>
                </a:lnTo>
                <a:cubicBezTo>
                  <a:pt x="168729" y="108459"/>
                  <a:pt x="172462" y="112215"/>
                  <a:pt x="172471" y="112224"/>
                </a:cubicBezTo>
                <a:cubicBezTo>
                  <a:pt x="172471" y="112224"/>
                  <a:pt x="179955" y="112224"/>
                  <a:pt x="179955" y="108463"/>
                </a:cubicBezTo>
                <a:lnTo>
                  <a:pt x="176213" y="100941"/>
                </a:lnTo>
                <a:cubicBezTo>
                  <a:pt x="176213" y="100941"/>
                  <a:pt x="183697" y="97180"/>
                  <a:pt x="198664" y="100941"/>
                </a:cubicBezTo>
                <a:cubicBezTo>
                  <a:pt x="217374" y="100941"/>
                  <a:pt x="209890" y="112224"/>
                  <a:pt x="217374" y="115986"/>
                </a:cubicBezTo>
                <a:cubicBezTo>
                  <a:pt x="224858" y="115986"/>
                  <a:pt x="213632" y="127269"/>
                  <a:pt x="209890" y="131030"/>
                </a:cubicBezTo>
                <a:cubicBezTo>
                  <a:pt x="206151" y="138547"/>
                  <a:pt x="202412" y="127285"/>
                  <a:pt x="202406" y="127269"/>
                </a:cubicBezTo>
                <a:cubicBezTo>
                  <a:pt x="202406" y="127269"/>
                  <a:pt x="206148" y="119747"/>
                  <a:pt x="198664" y="119747"/>
                </a:cubicBezTo>
                <a:cubicBezTo>
                  <a:pt x="191180" y="119747"/>
                  <a:pt x="187439" y="131030"/>
                  <a:pt x="191180" y="131030"/>
                </a:cubicBezTo>
                <a:cubicBezTo>
                  <a:pt x="194922" y="131030"/>
                  <a:pt x="198664" y="134791"/>
                  <a:pt x="198664" y="138552"/>
                </a:cubicBezTo>
                <a:cubicBezTo>
                  <a:pt x="198664" y="142314"/>
                  <a:pt x="198664" y="142314"/>
                  <a:pt x="194922" y="149836"/>
                </a:cubicBezTo>
                <a:cubicBezTo>
                  <a:pt x="191183" y="157352"/>
                  <a:pt x="183709" y="161113"/>
                  <a:pt x="183697" y="161119"/>
                </a:cubicBezTo>
                <a:cubicBezTo>
                  <a:pt x="183697" y="161119"/>
                  <a:pt x="182761" y="161119"/>
                  <a:pt x="183697" y="164881"/>
                </a:cubicBezTo>
                <a:cubicBezTo>
                  <a:pt x="183697" y="168639"/>
                  <a:pt x="179959" y="179911"/>
                  <a:pt x="179955" y="179925"/>
                </a:cubicBezTo>
                <a:cubicBezTo>
                  <a:pt x="179955" y="183686"/>
                  <a:pt x="172471" y="176164"/>
                  <a:pt x="172471" y="168642"/>
                </a:cubicBezTo>
                <a:cubicBezTo>
                  <a:pt x="168732" y="161126"/>
                  <a:pt x="161257" y="168629"/>
                  <a:pt x="161245" y="168642"/>
                </a:cubicBezTo>
                <a:cubicBezTo>
                  <a:pt x="157503" y="168642"/>
                  <a:pt x="150019" y="168642"/>
                  <a:pt x="150019" y="164881"/>
                </a:cubicBezTo>
                <a:cubicBezTo>
                  <a:pt x="150019" y="161121"/>
                  <a:pt x="135064" y="172393"/>
                  <a:pt x="135051" y="172403"/>
                </a:cubicBezTo>
                <a:cubicBezTo>
                  <a:pt x="131309" y="176164"/>
                  <a:pt x="131309" y="179925"/>
                  <a:pt x="135051" y="179925"/>
                </a:cubicBezTo>
                <a:cubicBezTo>
                  <a:pt x="142535" y="176164"/>
                  <a:pt x="146277" y="176164"/>
                  <a:pt x="146277" y="183686"/>
                </a:cubicBezTo>
                <a:cubicBezTo>
                  <a:pt x="142535" y="187447"/>
                  <a:pt x="138793" y="183686"/>
                  <a:pt x="138793" y="187447"/>
                </a:cubicBezTo>
                <a:cubicBezTo>
                  <a:pt x="138793" y="191209"/>
                  <a:pt x="146277" y="194970"/>
                  <a:pt x="146277" y="198731"/>
                </a:cubicBezTo>
                <a:cubicBezTo>
                  <a:pt x="150019" y="206253"/>
                  <a:pt x="161245" y="202492"/>
                  <a:pt x="164987" y="198731"/>
                </a:cubicBezTo>
                <a:cubicBezTo>
                  <a:pt x="168729" y="194970"/>
                  <a:pt x="179955" y="194970"/>
                  <a:pt x="183697" y="198731"/>
                </a:cubicBezTo>
                <a:cubicBezTo>
                  <a:pt x="183697" y="206253"/>
                  <a:pt x="198664" y="206253"/>
                  <a:pt x="202406" y="210014"/>
                </a:cubicBezTo>
                <a:cubicBezTo>
                  <a:pt x="206148" y="210014"/>
                  <a:pt x="217374" y="210014"/>
                  <a:pt x="221116" y="217537"/>
                </a:cubicBezTo>
                <a:cubicBezTo>
                  <a:pt x="228600" y="221298"/>
                  <a:pt x="217374" y="232581"/>
                  <a:pt x="217374" y="236342"/>
                </a:cubicBezTo>
                <a:lnTo>
                  <a:pt x="209890" y="251387"/>
                </a:lnTo>
                <a:cubicBezTo>
                  <a:pt x="206148" y="258909"/>
                  <a:pt x="206148" y="258909"/>
                  <a:pt x="202406" y="262671"/>
                </a:cubicBezTo>
                <a:cubicBezTo>
                  <a:pt x="198668" y="266428"/>
                  <a:pt x="194930" y="270185"/>
                  <a:pt x="194922" y="270193"/>
                </a:cubicBezTo>
                <a:cubicBezTo>
                  <a:pt x="194922" y="270193"/>
                  <a:pt x="194922" y="270193"/>
                  <a:pt x="194922" y="271603"/>
                </a:cubicBezTo>
                <a:lnTo>
                  <a:pt x="194922" y="281476"/>
                </a:lnTo>
                <a:cubicBezTo>
                  <a:pt x="194922" y="281476"/>
                  <a:pt x="198664" y="292760"/>
                  <a:pt x="198664" y="296521"/>
                </a:cubicBezTo>
                <a:cubicBezTo>
                  <a:pt x="202404" y="300280"/>
                  <a:pt x="191194" y="319066"/>
                  <a:pt x="191180" y="319088"/>
                </a:cubicBezTo>
                <a:cubicBezTo>
                  <a:pt x="187439" y="319088"/>
                  <a:pt x="183697" y="311566"/>
                  <a:pt x="179955" y="307804"/>
                </a:cubicBezTo>
                <a:cubicBezTo>
                  <a:pt x="179955" y="300282"/>
                  <a:pt x="176213" y="296521"/>
                  <a:pt x="176213" y="292760"/>
                </a:cubicBezTo>
                <a:cubicBezTo>
                  <a:pt x="176213" y="285237"/>
                  <a:pt x="172471" y="281476"/>
                  <a:pt x="168729" y="277715"/>
                </a:cubicBezTo>
                <a:cubicBezTo>
                  <a:pt x="164987" y="273954"/>
                  <a:pt x="164987" y="270193"/>
                  <a:pt x="164987" y="266432"/>
                </a:cubicBezTo>
                <a:cubicBezTo>
                  <a:pt x="164987" y="262675"/>
                  <a:pt x="157519" y="258918"/>
                  <a:pt x="157503" y="258909"/>
                </a:cubicBezTo>
                <a:cubicBezTo>
                  <a:pt x="157503" y="258909"/>
                  <a:pt x="142551" y="251395"/>
                  <a:pt x="142535" y="251387"/>
                </a:cubicBezTo>
                <a:cubicBezTo>
                  <a:pt x="138793" y="247626"/>
                  <a:pt x="135051" y="236342"/>
                  <a:pt x="135051" y="228820"/>
                </a:cubicBezTo>
                <a:cubicBezTo>
                  <a:pt x="135051" y="225062"/>
                  <a:pt x="138788" y="213791"/>
                  <a:pt x="138793" y="213776"/>
                </a:cubicBezTo>
                <a:cubicBezTo>
                  <a:pt x="138793" y="213776"/>
                  <a:pt x="142535" y="210014"/>
                  <a:pt x="138793" y="206253"/>
                </a:cubicBezTo>
                <a:cubicBezTo>
                  <a:pt x="135056" y="202497"/>
                  <a:pt x="135051" y="194989"/>
                  <a:pt x="135051" y="194970"/>
                </a:cubicBezTo>
                <a:cubicBezTo>
                  <a:pt x="135051" y="194970"/>
                  <a:pt x="135051" y="194970"/>
                  <a:pt x="134583" y="194030"/>
                </a:cubicBezTo>
                <a:lnTo>
                  <a:pt x="131309" y="187447"/>
                </a:lnTo>
                <a:cubicBezTo>
                  <a:pt x="131309" y="187447"/>
                  <a:pt x="123825" y="179925"/>
                  <a:pt x="123825" y="176164"/>
                </a:cubicBezTo>
                <a:cubicBezTo>
                  <a:pt x="123825" y="172403"/>
                  <a:pt x="123825" y="172403"/>
                  <a:pt x="123825" y="168642"/>
                </a:cubicBezTo>
                <a:cubicBezTo>
                  <a:pt x="127567" y="164881"/>
                  <a:pt x="123825" y="157358"/>
                  <a:pt x="123825" y="153597"/>
                </a:cubicBezTo>
                <a:cubicBezTo>
                  <a:pt x="150011" y="89676"/>
                  <a:pt x="191156" y="74622"/>
                  <a:pt x="191180" y="74613"/>
                </a:cubicBezTo>
                <a:close/>
                <a:moveTo>
                  <a:pt x="244566" y="59773"/>
                </a:moveTo>
                <a:cubicBezTo>
                  <a:pt x="252351" y="59305"/>
                  <a:pt x="258762" y="61176"/>
                  <a:pt x="258762" y="63047"/>
                </a:cubicBezTo>
                <a:cubicBezTo>
                  <a:pt x="255099" y="70531"/>
                  <a:pt x="247772" y="66789"/>
                  <a:pt x="247772" y="74273"/>
                </a:cubicBezTo>
                <a:cubicBezTo>
                  <a:pt x="247772" y="81757"/>
                  <a:pt x="236781" y="89241"/>
                  <a:pt x="236781" y="92983"/>
                </a:cubicBezTo>
                <a:cubicBezTo>
                  <a:pt x="240445" y="96725"/>
                  <a:pt x="236781" y="107951"/>
                  <a:pt x="229454" y="96725"/>
                </a:cubicBezTo>
                <a:cubicBezTo>
                  <a:pt x="218464" y="85499"/>
                  <a:pt x="211137" y="81757"/>
                  <a:pt x="211137" y="78015"/>
                </a:cubicBezTo>
                <a:cubicBezTo>
                  <a:pt x="211137" y="74273"/>
                  <a:pt x="218464" y="74273"/>
                  <a:pt x="222128" y="70531"/>
                </a:cubicBezTo>
                <a:cubicBezTo>
                  <a:pt x="227623" y="63047"/>
                  <a:pt x="236781" y="60240"/>
                  <a:pt x="244566" y="59773"/>
                </a:cubicBezTo>
                <a:close/>
                <a:moveTo>
                  <a:pt x="251619" y="41275"/>
                </a:moveTo>
                <a:cubicBezTo>
                  <a:pt x="169417" y="41275"/>
                  <a:pt x="98425" y="108531"/>
                  <a:pt x="98425" y="194469"/>
                </a:cubicBezTo>
                <a:cubicBezTo>
                  <a:pt x="98425" y="280407"/>
                  <a:pt x="169417" y="347663"/>
                  <a:pt x="251619" y="347663"/>
                </a:cubicBezTo>
                <a:cubicBezTo>
                  <a:pt x="337557" y="347663"/>
                  <a:pt x="404813" y="280407"/>
                  <a:pt x="404813" y="194469"/>
                </a:cubicBezTo>
                <a:cubicBezTo>
                  <a:pt x="404813" y="108531"/>
                  <a:pt x="345030" y="41275"/>
                  <a:pt x="251619" y="41275"/>
                </a:cubicBezTo>
                <a:close/>
                <a:moveTo>
                  <a:pt x="0" y="0"/>
                </a:moveTo>
                <a:lnTo>
                  <a:pt x="495300" y="0"/>
                </a:lnTo>
                <a:lnTo>
                  <a:pt x="495300" y="550863"/>
                </a:lnTo>
                <a:lnTo>
                  <a:pt x="0" y="55086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1" name="Freeform 100"/>
          <p:cNvSpPr>
            <a:spLocks/>
          </p:cNvSpPr>
          <p:nvPr/>
        </p:nvSpPr>
        <p:spPr bwMode="auto">
          <a:xfrm>
            <a:off x="3089276" y="2378076"/>
            <a:ext cx="584200" cy="401638"/>
          </a:xfrm>
          <a:custGeom>
            <a:avLst/>
            <a:gdLst/>
            <a:ahLst/>
            <a:cxnLst/>
            <a:rect l="l" t="t" r="r" b="b"/>
            <a:pathLst>
              <a:path w="584200" h="401638">
                <a:moveTo>
                  <a:pt x="363515" y="41275"/>
                </a:moveTo>
                <a:cubicBezTo>
                  <a:pt x="288595" y="41275"/>
                  <a:pt x="277340" y="112622"/>
                  <a:pt x="277334" y="112660"/>
                </a:cubicBezTo>
                <a:cubicBezTo>
                  <a:pt x="277334" y="112660"/>
                  <a:pt x="243612" y="60061"/>
                  <a:pt x="187407" y="63818"/>
                </a:cubicBezTo>
                <a:cubicBezTo>
                  <a:pt x="134949" y="75089"/>
                  <a:pt x="104974" y="120174"/>
                  <a:pt x="104974" y="165259"/>
                </a:cubicBezTo>
                <a:cubicBezTo>
                  <a:pt x="104974" y="172773"/>
                  <a:pt x="104974" y="180287"/>
                  <a:pt x="104974" y="187802"/>
                </a:cubicBezTo>
                <a:cubicBezTo>
                  <a:pt x="67504" y="202830"/>
                  <a:pt x="41275" y="236644"/>
                  <a:pt x="41275" y="281729"/>
                </a:cubicBezTo>
                <a:cubicBezTo>
                  <a:pt x="41275" y="334328"/>
                  <a:pt x="86239" y="379413"/>
                  <a:pt x="142443" y="379413"/>
                </a:cubicBezTo>
                <a:cubicBezTo>
                  <a:pt x="142443" y="379413"/>
                  <a:pt x="142443" y="379413"/>
                  <a:pt x="228624" y="379413"/>
                </a:cubicBezTo>
                <a:cubicBezTo>
                  <a:pt x="228624" y="349356"/>
                  <a:pt x="228624" y="304271"/>
                  <a:pt x="228624" y="277972"/>
                </a:cubicBezTo>
                <a:cubicBezTo>
                  <a:pt x="228624" y="270468"/>
                  <a:pt x="228624" y="262965"/>
                  <a:pt x="228624" y="262943"/>
                </a:cubicBezTo>
                <a:cubicBezTo>
                  <a:pt x="228624" y="262943"/>
                  <a:pt x="206142" y="262943"/>
                  <a:pt x="191154" y="262943"/>
                </a:cubicBezTo>
                <a:cubicBezTo>
                  <a:pt x="176176" y="262943"/>
                  <a:pt x="187392" y="251687"/>
                  <a:pt x="187407" y="251672"/>
                </a:cubicBezTo>
                <a:cubicBezTo>
                  <a:pt x="187407" y="251672"/>
                  <a:pt x="269840" y="165259"/>
                  <a:pt x="277334" y="157745"/>
                </a:cubicBezTo>
                <a:cubicBezTo>
                  <a:pt x="284820" y="150239"/>
                  <a:pt x="292306" y="157728"/>
                  <a:pt x="292322" y="157745"/>
                </a:cubicBezTo>
                <a:cubicBezTo>
                  <a:pt x="292322" y="157745"/>
                  <a:pt x="292322" y="157745"/>
                  <a:pt x="385996" y="247915"/>
                </a:cubicBezTo>
                <a:cubicBezTo>
                  <a:pt x="385996" y="247915"/>
                  <a:pt x="397237" y="259186"/>
                  <a:pt x="385996" y="259186"/>
                </a:cubicBezTo>
                <a:cubicBezTo>
                  <a:pt x="371016" y="259186"/>
                  <a:pt x="341062" y="259186"/>
                  <a:pt x="341033" y="259186"/>
                </a:cubicBezTo>
                <a:cubicBezTo>
                  <a:pt x="341033" y="259186"/>
                  <a:pt x="341033" y="266700"/>
                  <a:pt x="341033" y="277972"/>
                </a:cubicBezTo>
                <a:cubicBezTo>
                  <a:pt x="341033" y="304271"/>
                  <a:pt x="341033" y="349356"/>
                  <a:pt x="341033" y="379413"/>
                </a:cubicBezTo>
                <a:cubicBezTo>
                  <a:pt x="341033" y="379413"/>
                  <a:pt x="341033" y="379413"/>
                  <a:pt x="449695" y="379413"/>
                </a:cubicBezTo>
                <a:cubicBezTo>
                  <a:pt x="505900" y="379413"/>
                  <a:pt x="550863" y="334328"/>
                  <a:pt x="550863" y="281729"/>
                </a:cubicBezTo>
                <a:cubicBezTo>
                  <a:pt x="550863" y="236644"/>
                  <a:pt x="513393" y="199073"/>
                  <a:pt x="475924" y="187802"/>
                </a:cubicBezTo>
                <a:cubicBezTo>
                  <a:pt x="475924" y="180287"/>
                  <a:pt x="479671" y="169016"/>
                  <a:pt x="479671" y="157745"/>
                </a:cubicBezTo>
                <a:cubicBezTo>
                  <a:pt x="479671" y="93874"/>
                  <a:pt x="430960" y="41275"/>
                  <a:pt x="363515" y="41275"/>
                </a:cubicBezTo>
                <a:close/>
                <a:moveTo>
                  <a:pt x="370742" y="0"/>
                </a:moveTo>
                <a:cubicBezTo>
                  <a:pt x="449385" y="0"/>
                  <a:pt x="509303" y="63812"/>
                  <a:pt x="509303" y="138884"/>
                </a:cubicBezTo>
                <a:cubicBezTo>
                  <a:pt x="509303" y="150145"/>
                  <a:pt x="509303" y="165160"/>
                  <a:pt x="505558" y="176421"/>
                </a:cubicBezTo>
                <a:cubicBezTo>
                  <a:pt x="550496" y="191435"/>
                  <a:pt x="584200" y="232725"/>
                  <a:pt x="584200" y="285276"/>
                </a:cubicBezTo>
                <a:cubicBezTo>
                  <a:pt x="584200" y="349087"/>
                  <a:pt x="535517" y="401638"/>
                  <a:pt x="471854" y="401638"/>
                </a:cubicBezTo>
                <a:cubicBezTo>
                  <a:pt x="471854" y="401638"/>
                  <a:pt x="471854" y="401638"/>
                  <a:pt x="116091" y="401638"/>
                </a:cubicBezTo>
                <a:cubicBezTo>
                  <a:pt x="52428" y="401638"/>
                  <a:pt x="0" y="349087"/>
                  <a:pt x="0" y="285276"/>
                </a:cubicBezTo>
                <a:cubicBezTo>
                  <a:pt x="0" y="236479"/>
                  <a:pt x="29959" y="191435"/>
                  <a:pt x="74898" y="176421"/>
                </a:cubicBezTo>
                <a:cubicBezTo>
                  <a:pt x="74898" y="168913"/>
                  <a:pt x="71153" y="157652"/>
                  <a:pt x="71153" y="150145"/>
                </a:cubicBezTo>
                <a:cubicBezTo>
                  <a:pt x="71153" y="93841"/>
                  <a:pt x="108601" y="41290"/>
                  <a:pt x="168519" y="30029"/>
                </a:cubicBezTo>
                <a:cubicBezTo>
                  <a:pt x="235907" y="22524"/>
                  <a:pt x="273354" y="67539"/>
                  <a:pt x="273376" y="67565"/>
                </a:cubicBezTo>
                <a:cubicBezTo>
                  <a:pt x="273376" y="67565"/>
                  <a:pt x="284610" y="0"/>
                  <a:pt x="37074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3" name="Freeform 102"/>
          <p:cNvSpPr>
            <a:spLocks/>
          </p:cNvSpPr>
          <p:nvPr/>
        </p:nvSpPr>
        <p:spPr bwMode="auto">
          <a:xfrm>
            <a:off x="3883026" y="2378076"/>
            <a:ext cx="588963" cy="401638"/>
          </a:xfrm>
          <a:custGeom>
            <a:avLst/>
            <a:gdLst/>
            <a:ahLst/>
            <a:cxnLst/>
            <a:rect l="l" t="t" r="r" b="b"/>
            <a:pathLst>
              <a:path w="588963" h="401638">
                <a:moveTo>
                  <a:pt x="368277" y="41275"/>
                </a:moveTo>
                <a:cubicBezTo>
                  <a:pt x="289366" y="41275"/>
                  <a:pt x="281832" y="112623"/>
                  <a:pt x="281828" y="112660"/>
                </a:cubicBezTo>
                <a:cubicBezTo>
                  <a:pt x="281828" y="112660"/>
                  <a:pt x="248000" y="60061"/>
                  <a:pt x="191621" y="63818"/>
                </a:cubicBezTo>
                <a:cubicBezTo>
                  <a:pt x="139000" y="75089"/>
                  <a:pt x="105172" y="120174"/>
                  <a:pt x="105172" y="165259"/>
                </a:cubicBezTo>
                <a:cubicBezTo>
                  <a:pt x="105172" y="172773"/>
                  <a:pt x="105172" y="180287"/>
                  <a:pt x="108931" y="187802"/>
                </a:cubicBezTo>
                <a:cubicBezTo>
                  <a:pt x="71344" y="202830"/>
                  <a:pt x="41275" y="236644"/>
                  <a:pt x="41275" y="281729"/>
                </a:cubicBezTo>
                <a:cubicBezTo>
                  <a:pt x="41275" y="334328"/>
                  <a:pt x="86379" y="379413"/>
                  <a:pt x="142758" y="379413"/>
                </a:cubicBezTo>
                <a:cubicBezTo>
                  <a:pt x="142758" y="379413"/>
                  <a:pt x="142758" y="379413"/>
                  <a:pt x="285587" y="379413"/>
                </a:cubicBezTo>
                <a:cubicBezTo>
                  <a:pt x="285587" y="379413"/>
                  <a:pt x="285587" y="379413"/>
                  <a:pt x="191621" y="285486"/>
                </a:cubicBezTo>
                <a:cubicBezTo>
                  <a:pt x="191621" y="285486"/>
                  <a:pt x="180345" y="274215"/>
                  <a:pt x="191621" y="274215"/>
                </a:cubicBezTo>
                <a:cubicBezTo>
                  <a:pt x="202891" y="274215"/>
                  <a:pt x="232938" y="274215"/>
                  <a:pt x="232966" y="274215"/>
                </a:cubicBezTo>
                <a:cubicBezTo>
                  <a:pt x="232966" y="274215"/>
                  <a:pt x="232966" y="266700"/>
                  <a:pt x="232966" y="255429"/>
                </a:cubicBezTo>
                <a:cubicBezTo>
                  <a:pt x="232966" y="225372"/>
                  <a:pt x="232966" y="165259"/>
                  <a:pt x="232966" y="142717"/>
                </a:cubicBezTo>
                <a:cubicBezTo>
                  <a:pt x="232966" y="142717"/>
                  <a:pt x="232966" y="135202"/>
                  <a:pt x="240483" y="135202"/>
                </a:cubicBezTo>
                <a:cubicBezTo>
                  <a:pt x="251759" y="135202"/>
                  <a:pt x="330690" y="135202"/>
                  <a:pt x="338208" y="135202"/>
                </a:cubicBezTo>
                <a:cubicBezTo>
                  <a:pt x="345708" y="135202"/>
                  <a:pt x="345725" y="138942"/>
                  <a:pt x="345725" y="138959"/>
                </a:cubicBezTo>
                <a:cubicBezTo>
                  <a:pt x="345725" y="165259"/>
                  <a:pt x="345725" y="225372"/>
                  <a:pt x="345725" y="255429"/>
                </a:cubicBezTo>
                <a:cubicBezTo>
                  <a:pt x="345725" y="266690"/>
                  <a:pt x="345725" y="274200"/>
                  <a:pt x="345725" y="274215"/>
                </a:cubicBezTo>
                <a:cubicBezTo>
                  <a:pt x="345725" y="274215"/>
                  <a:pt x="372036" y="274215"/>
                  <a:pt x="387070" y="274215"/>
                </a:cubicBezTo>
                <a:cubicBezTo>
                  <a:pt x="402105" y="274215"/>
                  <a:pt x="390829" y="285486"/>
                  <a:pt x="390829" y="285486"/>
                </a:cubicBezTo>
                <a:cubicBezTo>
                  <a:pt x="390829" y="285486"/>
                  <a:pt x="308139" y="364385"/>
                  <a:pt x="296863" y="379413"/>
                </a:cubicBezTo>
                <a:cubicBezTo>
                  <a:pt x="296863" y="379413"/>
                  <a:pt x="296863" y="379413"/>
                  <a:pt x="450967" y="379413"/>
                </a:cubicBezTo>
                <a:cubicBezTo>
                  <a:pt x="507347" y="379413"/>
                  <a:pt x="552450" y="334328"/>
                  <a:pt x="552450" y="281729"/>
                </a:cubicBezTo>
                <a:cubicBezTo>
                  <a:pt x="552450" y="236644"/>
                  <a:pt x="518622" y="199073"/>
                  <a:pt x="477277" y="187802"/>
                </a:cubicBezTo>
                <a:cubicBezTo>
                  <a:pt x="481036" y="180287"/>
                  <a:pt x="481036" y="169016"/>
                  <a:pt x="481036" y="157745"/>
                </a:cubicBezTo>
                <a:cubicBezTo>
                  <a:pt x="481036" y="93874"/>
                  <a:pt x="432174" y="41275"/>
                  <a:pt x="368277" y="41275"/>
                </a:cubicBezTo>
                <a:close/>
                <a:moveTo>
                  <a:pt x="375136" y="0"/>
                </a:moveTo>
                <a:cubicBezTo>
                  <a:pt x="450163" y="0"/>
                  <a:pt x="513936" y="63812"/>
                  <a:pt x="513936" y="138884"/>
                </a:cubicBezTo>
                <a:cubicBezTo>
                  <a:pt x="513936" y="150145"/>
                  <a:pt x="510185" y="165160"/>
                  <a:pt x="506433" y="176421"/>
                </a:cubicBezTo>
                <a:cubicBezTo>
                  <a:pt x="555201" y="191435"/>
                  <a:pt x="588963" y="232725"/>
                  <a:pt x="588963" y="285276"/>
                </a:cubicBezTo>
                <a:cubicBezTo>
                  <a:pt x="588963" y="349087"/>
                  <a:pt x="536444" y="401638"/>
                  <a:pt x="472671" y="401638"/>
                </a:cubicBezTo>
                <a:cubicBezTo>
                  <a:pt x="472671" y="401638"/>
                  <a:pt x="472671" y="401638"/>
                  <a:pt x="116292" y="401638"/>
                </a:cubicBezTo>
                <a:cubicBezTo>
                  <a:pt x="52519" y="401638"/>
                  <a:pt x="0" y="349087"/>
                  <a:pt x="0" y="285276"/>
                </a:cubicBezTo>
                <a:cubicBezTo>
                  <a:pt x="0" y="236479"/>
                  <a:pt x="33762" y="191435"/>
                  <a:pt x="78779" y="176421"/>
                </a:cubicBezTo>
                <a:cubicBezTo>
                  <a:pt x="75027" y="168913"/>
                  <a:pt x="75027" y="157652"/>
                  <a:pt x="75027" y="150145"/>
                </a:cubicBezTo>
                <a:cubicBezTo>
                  <a:pt x="75027" y="93841"/>
                  <a:pt x="112541" y="41290"/>
                  <a:pt x="172563" y="30029"/>
                </a:cubicBezTo>
                <a:cubicBezTo>
                  <a:pt x="236317" y="22524"/>
                  <a:pt x="273827" y="67538"/>
                  <a:pt x="273849" y="67565"/>
                </a:cubicBezTo>
                <a:cubicBezTo>
                  <a:pt x="273849" y="67565"/>
                  <a:pt x="285103" y="0"/>
                  <a:pt x="37513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5" name="Freeform 104"/>
          <p:cNvSpPr>
            <a:spLocks/>
          </p:cNvSpPr>
          <p:nvPr/>
        </p:nvSpPr>
        <p:spPr bwMode="auto">
          <a:xfrm>
            <a:off x="5556250" y="2449513"/>
            <a:ext cx="461962" cy="377825"/>
          </a:xfrm>
          <a:custGeom>
            <a:avLst/>
            <a:gdLst/>
            <a:ahLst/>
            <a:cxnLst/>
            <a:rect l="l" t="t" r="r" b="b"/>
            <a:pathLst>
              <a:path w="461962" h="377825">
                <a:moveTo>
                  <a:pt x="396082" y="209550"/>
                </a:moveTo>
                <a:cubicBezTo>
                  <a:pt x="382492" y="209550"/>
                  <a:pt x="371475" y="220567"/>
                  <a:pt x="371475" y="234157"/>
                </a:cubicBezTo>
                <a:cubicBezTo>
                  <a:pt x="371475" y="247747"/>
                  <a:pt x="382492" y="258764"/>
                  <a:pt x="396082" y="258764"/>
                </a:cubicBezTo>
                <a:cubicBezTo>
                  <a:pt x="409672" y="258764"/>
                  <a:pt x="420689" y="247747"/>
                  <a:pt x="420689" y="234157"/>
                </a:cubicBezTo>
                <a:cubicBezTo>
                  <a:pt x="420689" y="220567"/>
                  <a:pt x="409672" y="209550"/>
                  <a:pt x="396082" y="209550"/>
                </a:cubicBezTo>
                <a:close/>
                <a:moveTo>
                  <a:pt x="322262" y="7938"/>
                </a:moveTo>
                <a:lnTo>
                  <a:pt x="461962" y="7938"/>
                </a:lnTo>
                <a:lnTo>
                  <a:pt x="461962" y="225426"/>
                </a:lnTo>
                <a:lnTo>
                  <a:pt x="450850" y="228601"/>
                </a:lnTo>
                <a:lnTo>
                  <a:pt x="450850" y="280988"/>
                </a:lnTo>
                <a:lnTo>
                  <a:pt x="338137" y="280988"/>
                </a:lnTo>
                <a:lnTo>
                  <a:pt x="338137" y="231776"/>
                </a:lnTo>
                <a:lnTo>
                  <a:pt x="322262" y="225426"/>
                </a:lnTo>
                <a:close/>
                <a:moveTo>
                  <a:pt x="0" y="0"/>
                </a:moveTo>
                <a:cubicBezTo>
                  <a:pt x="0" y="0"/>
                  <a:pt x="0" y="0"/>
                  <a:pt x="225254" y="0"/>
                </a:cubicBezTo>
                <a:lnTo>
                  <a:pt x="225254" y="33668"/>
                </a:lnTo>
                <a:cubicBezTo>
                  <a:pt x="225254" y="33668"/>
                  <a:pt x="225254" y="33668"/>
                  <a:pt x="277813" y="33668"/>
                </a:cubicBezTo>
                <a:cubicBezTo>
                  <a:pt x="277813" y="33668"/>
                  <a:pt x="277813" y="33668"/>
                  <a:pt x="277813" y="202006"/>
                </a:cubicBezTo>
                <a:cubicBezTo>
                  <a:pt x="120161" y="202006"/>
                  <a:pt x="131395" y="377770"/>
                  <a:pt x="131398" y="377825"/>
                </a:cubicBezTo>
                <a:cubicBezTo>
                  <a:pt x="131398" y="377825"/>
                  <a:pt x="131398" y="377825"/>
                  <a:pt x="78839" y="377825"/>
                </a:cubicBezTo>
                <a:cubicBezTo>
                  <a:pt x="78839" y="377825"/>
                  <a:pt x="78839" y="377825"/>
                  <a:pt x="78839" y="231932"/>
                </a:cubicBezTo>
                <a:cubicBezTo>
                  <a:pt x="78839" y="231932"/>
                  <a:pt x="78839" y="231932"/>
                  <a:pt x="0" y="231932"/>
                </a:cubicBezTo>
                <a:cubicBezTo>
                  <a:pt x="0" y="231932"/>
                  <a:pt x="0" y="231932"/>
                  <a:pt x="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8" name="Freeform 107"/>
          <p:cNvSpPr>
            <a:spLocks/>
          </p:cNvSpPr>
          <p:nvPr/>
        </p:nvSpPr>
        <p:spPr bwMode="auto">
          <a:xfrm>
            <a:off x="4779963" y="2370137"/>
            <a:ext cx="454026" cy="415926"/>
          </a:xfrm>
          <a:custGeom>
            <a:avLst/>
            <a:gdLst/>
            <a:ahLst/>
            <a:cxnLst/>
            <a:rect l="l" t="t" r="r" b="b"/>
            <a:pathLst>
              <a:path w="454026" h="415926">
                <a:moveTo>
                  <a:pt x="65882" y="349250"/>
                </a:moveTo>
                <a:cubicBezTo>
                  <a:pt x="52292" y="349250"/>
                  <a:pt x="41275" y="360267"/>
                  <a:pt x="41275" y="373857"/>
                </a:cubicBezTo>
                <a:cubicBezTo>
                  <a:pt x="41275" y="387447"/>
                  <a:pt x="52292" y="398464"/>
                  <a:pt x="65882" y="398464"/>
                </a:cubicBezTo>
                <a:cubicBezTo>
                  <a:pt x="79472" y="398464"/>
                  <a:pt x="90489" y="387447"/>
                  <a:pt x="90489" y="373857"/>
                </a:cubicBezTo>
                <a:cubicBezTo>
                  <a:pt x="90489" y="360267"/>
                  <a:pt x="79472" y="349250"/>
                  <a:pt x="65882" y="349250"/>
                </a:cubicBezTo>
                <a:close/>
                <a:moveTo>
                  <a:pt x="0" y="150813"/>
                </a:moveTo>
                <a:lnTo>
                  <a:pt x="134938" y="150813"/>
                </a:lnTo>
                <a:lnTo>
                  <a:pt x="134938" y="363539"/>
                </a:lnTo>
                <a:lnTo>
                  <a:pt x="123826" y="371476"/>
                </a:lnTo>
                <a:lnTo>
                  <a:pt x="123826" y="415926"/>
                </a:lnTo>
                <a:lnTo>
                  <a:pt x="11113" y="415926"/>
                </a:lnTo>
                <a:lnTo>
                  <a:pt x="11113" y="368301"/>
                </a:lnTo>
                <a:lnTo>
                  <a:pt x="0" y="363539"/>
                </a:lnTo>
                <a:close/>
                <a:moveTo>
                  <a:pt x="326113" y="0"/>
                </a:moveTo>
                <a:cubicBezTo>
                  <a:pt x="326113" y="0"/>
                  <a:pt x="326113" y="0"/>
                  <a:pt x="375021" y="0"/>
                </a:cubicBezTo>
                <a:cubicBezTo>
                  <a:pt x="375021" y="0"/>
                  <a:pt x="375021" y="0"/>
                  <a:pt x="375021" y="142586"/>
                </a:cubicBezTo>
                <a:lnTo>
                  <a:pt x="454026" y="142586"/>
                </a:lnTo>
                <a:cubicBezTo>
                  <a:pt x="454026" y="142586"/>
                  <a:pt x="454026" y="142586"/>
                  <a:pt x="454026" y="371475"/>
                </a:cubicBezTo>
                <a:cubicBezTo>
                  <a:pt x="454026" y="371475"/>
                  <a:pt x="454026" y="371475"/>
                  <a:pt x="232059" y="371475"/>
                </a:cubicBezTo>
                <a:cubicBezTo>
                  <a:pt x="232059" y="371475"/>
                  <a:pt x="232059" y="371475"/>
                  <a:pt x="232059" y="341457"/>
                </a:cubicBezTo>
                <a:cubicBezTo>
                  <a:pt x="232059" y="341457"/>
                  <a:pt x="232059" y="341457"/>
                  <a:pt x="179388" y="341457"/>
                </a:cubicBezTo>
                <a:cubicBezTo>
                  <a:pt x="179388" y="341457"/>
                  <a:pt x="179388" y="341457"/>
                  <a:pt x="179388" y="172605"/>
                </a:cubicBezTo>
                <a:cubicBezTo>
                  <a:pt x="337378" y="172605"/>
                  <a:pt x="326116" y="48"/>
                  <a:pt x="32611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1" name="Freeform 110"/>
          <p:cNvSpPr>
            <a:spLocks/>
          </p:cNvSpPr>
          <p:nvPr/>
        </p:nvSpPr>
        <p:spPr bwMode="auto">
          <a:xfrm>
            <a:off x="6407151" y="2381251"/>
            <a:ext cx="454025" cy="500062"/>
          </a:xfrm>
          <a:custGeom>
            <a:avLst/>
            <a:gdLst/>
            <a:ahLst/>
            <a:cxnLst/>
            <a:rect l="l" t="t" r="r" b="b"/>
            <a:pathLst>
              <a:path w="454025" h="500062">
                <a:moveTo>
                  <a:pt x="568" y="461962"/>
                </a:moveTo>
                <a:cubicBezTo>
                  <a:pt x="599" y="461962"/>
                  <a:pt x="4086" y="461962"/>
                  <a:pt x="404813" y="461962"/>
                </a:cubicBezTo>
                <a:cubicBezTo>
                  <a:pt x="404809" y="461987"/>
                  <a:pt x="404623" y="462932"/>
                  <a:pt x="397327" y="500062"/>
                </a:cubicBezTo>
                <a:cubicBezTo>
                  <a:pt x="397299" y="500062"/>
                  <a:pt x="394143" y="500062"/>
                  <a:pt x="34255" y="500062"/>
                </a:cubicBezTo>
                <a:cubicBezTo>
                  <a:pt x="-3158" y="496254"/>
                  <a:pt x="565" y="461993"/>
                  <a:pt x="568" y="461962"/>
                </a:cubicBezTo>
                <a:close/>
                <a:moveTo>
                  <a:pt x="423862" y="300037"/>
                </a:moveTo>
                <a:lnTo>
                  <a:pt x="454025" y="300037"/>
                </a:lnTo>
                <a:lnTo>
                  <a:pt x="454025" y="409575"/>
                </a:lnTo>
                <a:lnTo>
                  <a:pt x="423862" y="409575"/>
                </a:lnTo>
                <a:close/>
                <a:moveTo>
                  <a:pt x="210993" y="214312"/>
                </a:moveTo>
                <a:cubicBezTo>
                  <a:pt x="207243" y="221774"/>
                  <a:pt x="169750" y="232967"/>
                  <a:pt x="169718" y="232976"/>
                </a:cubicBezTo>
                <a:cubicBezTo>
                  <a:pt x="158479" y="236703"/>
                  <a:pt x="154721" y="244152"/>
                  <a:pt x="154709" y="244174"/>
                </a:cubicBezTo>
                <a:cubicBezTo>
                  <a:pt x="139707" y="266561"/>
                  <a:pt x="139700" y="318782"/>
                  <a:pt x="139700" y="318830"/>
                </a:cubicBezTo>
                <a:lnTo>
                  <a:pt x="141569" y="328617"/>
                </a:lnTo>
                <a:cubicBezTo>
                  <a:pt x="180957" y="348684"/>
                  <a:pt x="237206" y="348692"/>
                  <a:pt x="237259" y="348692"/>
                </a:cubicBezTo>
                <a:cubicBezTo>
                  <a:pt x="293516" y="352423"/>
                  <a:pt x="334778" y="333779"/>
                  <a:pt x="334818" y="333761"/>
                </a:cubicBezTo>
                <a:cubicBezTo>
                  <a:pt x="342301" y="330039"/>
                  <a:pt x="342323" y="326317"/>
                  <a:pt x="342323" y="326296"/>
                </a:cubicBezTo>
                <a:cubicBezTo>
                  <a:pt x="346073" y="288986"/>
                  <a:pt x="327332" y="247947"/>
                  <a:pt x="327314" y="247907"/>
                </a:cubicBezTo>
                <a:cubicBezTo>
                  <a:pt x="323563" y="236714"/>
                  <a:pt x="289821" y="225520"/>
                  <a:pt x="289791" y="225510"/>
                </a:cubicBezTo>
                <a:lnTo>
                  <a:pt x="273394" y="217127"/>
                </a:lnTo>
                <a:cubicBezTo>
                  <a:pt x="237273" y="281475"/>
                  <a:pt x="211014" y="214365"/>
                  <a:pt x="210993" y="214312"/>
                </a:cubicBezTo>
                <a:close/>
                <a:moveTo>
                  <a:pt x="423862" y="161925"/>
                </a:moveTo>
                <a:lnTo>
                  <a:pt x="454025" y="161925"/>
                </a:lnTo>
                <a:lnTo>
                  <a:pt x="454025" y="269875"/>
                </a:lnTo>
                <a:lnTo>
                  <a:pt x="423862" y="269875"/>
                </a:lnTo>
                <a:close/>
                <a:moveTo>
                  <a:pt x="26988" y="112713"/>
                </a:moveTo>
                <a:lnTo>
                  <a:pt x="26988" y="134938"/>
                </a:lnTo>
                <a:lnTo>
                  <a:pt x="49213" y="134938"/>
                </a:lnTo>
                <a:lnTo>
                  <a:pt x="49213" y="180975"/>
                </a:lnTo>
                <a:lnTo>
                  <a:pt x="71437" y="180975"/>
                </a:lnTo>
                <a:lnTo>
                  <a:pt x="71437" y="200025"/>
                </a:lnTo>
                <a:lnTo>
                  <a:pt x="49212" y="200025"/>
                </a:lnTo>
                <a:lnTo>
                  <a:pt x="49212" y="180975"/>
                </a:lnTo>
                <a:lnTo>
                  <a:pt x="26988" y="180975"/>
                </a:lnTo>
                <a:lnTo>
                  <a:pt x="26988" y="200025"/>
                </a:lnTo>
                <a:lnTo>
                  <a:pt x="49213" y="200025"/>
                </a:lnTo>
                <a:lnTo>
                  <a:pt x="49213" y="244475"/>
                </a:lnTo>
                <a:lnTo>
                  <a:pt x="71437" y="244475"/>
                </a:lnTo>
                <a:lnTo>
                  <a:pt x="71437" y="266700"/>
                </a:lnTo>
                <a:lnTo>
                  <a:pt x="49212" y="266700"/>
                </a:lnTo>
                <a:lnTo>
                  <a:pt x="49212" y="244475"/>
                </a:lnTo>
                <a:lnTo>
                  <a:pt x="26988" y="244475"/>
                </a:lnTo>
                <a:lnTo>
                  <a:pt x="26988" y="266700"/>
                </a:lnTo>
                <a:lnTo>
                  <a:pt x="49213" y="266700"/>
                </a:lnTo>
                <a:lnTo>
                  <a:pt x="49213" y="311150"/>
                </a:lnTo>
                <a:lnTo>
                  <a:pt x="71437" y="311150"/>
                </a:lnTo>
                <a:lnTo>
                  <a:pt x="71437" y="330200"/>
                </a:lnTo>
                <a:lnTo>
                  <a:pt x="49212" y="330200"/>
                </a:lnTo>
                <a:lnTo>
                  <a:pt x="49212" y="311150"/>
                </a:lnTo>
                <a:lnTo>
                  <a:pt x="26988" y="311150"/>
                </a:lnTo>
                <a:lnTo>
                  <a:pt x="26988" y="330201"/>
                </a:lnTo>
                <a:lnTo>
                  <a:pt x="49213" y="330201"/>
                </a:lnTo>
                <a:lnTo>
                  <a:pt x="49213" y="379412"/>
                </a:lnTo>
                <a:lnTo>
                  <a:pt x="71437" y="379412"/>
                </a:lnTo>
                <a:lnTo>
                  <a:pt x="71437" y="330201"/>
                </a:lnTo>
                <a:lnTo>
                  <a:pt x="93662" y="330201"/>
                </a:lnTo>
                <a:lnTo>
                  <a:pt x="93662" y="311150"/>
                </a:lnTo>
                <a:lnTo>
                  <a:pt x="71437" y="311150"/>
                </a:lnTo>
                <a:lnTo>
                  <a:pt x="71437" y="266700"/>
                </a:lnTo>
                <a:lnTo>
                  <a:pt x="93662" y="266700"/>
                </a:lnTo>
                <a:lnTo>
                  <a:pt x="93662" y="244475"/>
                </a:lnTo>
                <a:lnTo>
                  <a:pt x="71437" y="244475"/>
                </a:lnTo>
                <a:lnTo>
                  <a:pt x="71437" y="200025"/>
                </a:lnTo>
                <a:lnTo>
                  <a:pt x="93662" y="200025"/>
                </a:lnTo>
                <a:lnTo>
                  <a:pt x="93662" y="180975"/>
                </a:lnTo>
                <a:lnTo>
                  <a:pt x="71437" y="180975"/>
                </a:lnTo>
                <a:lnTo>
                  <a:pt x="71437" y="134938"/>
                </a:lnTo>
                <a:lnTo>
                  <a:pt x="93662" y="134938"/>
                </a:lnTo>
                <a:lnTo>
                  <a:pt x="93662" y="112713"/>
                </a:lnTo>
                <a:lnTo>
                  <a:pt x="71437" y="112713"/>
                </a:lnTo>
                <a:lnTo>
                  <a:pt x="71437" y="134937"/>
                </a:lnTo>
                <a:lnTo>
                  <a:pt x="49212" y="134937"/>
                </a:lnTo>
                <a:lnTo>
                  <a:pt x="49212" y="112713"/>
                </a:lnTo>
                <a:close/>
                <a:moveTo>
                  <a:pt x="244769" y="82550"/>
                </a:moveTo>
                <a:lnTo>
                  <a:pt x="241006" y="86326"/>
                </a:lnTo>
                <a:cubicBezTo>
                  <a:pt x="237243" y="86326"/>
                  <a:pt x="233480" y="90101"/>
                  <a:pt x="233480" y="93877"/>
                </a:cubicBezTo>
                <a:lnTo>
                  <a:pt x="225954" y="93877"/>
                </a:lnTo>
                <a:cubicBezTo>
                  <a:pt x="225887" y="93900"/>
                  <a:pt x="203365" y="101458"/>
                  <a:pt x="195850" y="120307"/>
                </a:cubicBezTo>
                <a:cubicBezTo>
                  <a:pt x="195850" y="120354"/>
                  <a:pt x="195858" y="131681"/>
                  <a:pt x="199613" y="154288"/>
                </a:cubicBezTo>
                <a:cubicBezTo>
                  <a:pt x="192093" y="154288"/>
                  <a:pt x="195844" y="169366"/>
                  <a:pt x="195850" y="169391"/>
                </a:cubicBezTo>
                <a:lnTo>
                  <a:pt x="199613" y="176942"/>
                </a:lnTo>
                <a:cubicBezTo>
                  <a:pt x="203376" y="199596"/>
                  <a:pt x="222191" y="222250"/>
                  <a:pt x="241006" y="222250"/>
                </a:cubicBezTo>
                <a:cubicBezTo>
                  <a:pt x="259821" y="222250"/>
                  <a:pt x="278635" y="199596"/>
                  <a:pt x="282398" y="176942"/>
                </a:cubicBezTo>
                <a:lnTo>
                  <a:pt x="286161" y="169391"/>
                </a:lnTo>
                <a:cubicBezTo>
                  <a:pt x="286174" y="169341"/>
                  <a:pt x="289918" y="154288"/>
                  <a:pt x="286161" y="154288"/>
                </a:cubicBezTo>
                <a:cubicBezTo>
                  <a:pt x="286161" y="150512"/>
                  <a:pt x="293687" y="127858"/>
                  <a:pt x="278635" y="112756"/>
                </a:cubicBezTo>
                <a:cubicBezTo>
                  <a:pt x="278611" y="112707"/>
                  <a:pt x="274824" y="105180"/>
                  <a:pt x="259821" y="97653"/>
                </a:cubicBezTo>
                <a:lnTo>
                  <a:pt x="252295" y="93877"/>
                </a:lnTo>
                <a:cubicBezTo>
                  <a:pt x="248532" y="93877"/>
                  <a:pt x="244769" y="90101"/>
                  <a:pt x="244769" y="86326"/>
                </a:cubicBezTo>
                <a:lnTo>
                  <a:pt x="241006" y="90101"/>
                </a:lnTo>
                <a:cubicBezTo>
                  <a:pt x="241006" y="86326"/>
                  <a:pt x="241006" y="86326"/>
                  <a:pt x="244769" y="82550"/>
                </a:cubicBezTo>
                <a:close/>
                <a:moveTo>
                  <a:pt x="26988" y="52388"/>
                </a:moveTo>
                <a:lnTo>
                  <a:pt x="26988" y="71438"/>
                </a:lnTo>
                <a:lnTo>
                  <a:pt x="49213" y="71438"/>
                </a:lnTo>
                <a:lnTo>
                  <a:pt x="49213" y="112712"/>
                </a:lnTo>
                <a:lnTo>
                  <a:pt x="71437" y="112712"/>
                </a:lnTo>
                <a:lnTo>
                  <a:pt x="71437" y="71438"/>
                </a:lnTo>
                <a:lnTo>
                  <a:pt x="93662" y="71438"/>
                </a:lnTo>
                <a:lnTo>
                  <a:pt x="93662" y="52388"/>
                </a:lnTo>
                <a:lnTo>
                  <a:pt x="71437" y="52388"/>
                </a:lnTo>
                <a:lnTo>
                  <a:pt x="71437" y="71437"/>
                </a:lnTo>
                <a:lnTo>
                  <a:pt x="49212" y="71437"/>
                </a:lnTo>
                <a:lnTo>
                  <a:pt x="49212" y="52388"/>
                </a:lnTo>
                <a:close/>
                <a:moveTo>
                  <a:pt x="423862" y="30162"/>
                </a:moveTo>
                <a:lnTo>
                  <a:pt x="454025" y="30162"/>
                </a:lnTo>
                <a:lnTo>
                  <a:pt x="454025" y="139700"/>
                </a:lnTo>
                <a:lnTo>
                  <a:pt x="423862" y="139700"/>
                </a:lnTo>
                <a:close/>
                <a:moveTo>
                  <a:pt x="0" y="0"/>
                </a:moveTo>
                <a:lnTo>
                  <a:pt x="49213" y="0"/>
                </a:lnTo>
                <a:lnTo>
                  <a:pt x="49213" y="52387"/>
                </a:lnTo>
                <a:lnTo>
                  <a:pt x="71437" y="52387"/>
                </a:lnTo>
                <a:lnTo>
                  <a:pt x="71437" y="0"/>
                </a:lnTo>
                <a:lnTo>
                  <a:pt x="404812" y="0"/>
                </a:lnTo>
                <a:lnTo>
                  <a:pt x="404812" y="439738"/>
                </a:lnTo>
                <a:lnTo>
                  <a:pt x="71437" y="439738"/>
                </a:lnTo>
                <a:lnTo>
                  <a:pt x="71437" y="401638"/>
                </a:lnTo>
                <a:lnTo>
                  <a:pt x="93662" y="401638"/>
                </a:lnTo>
                <a:lnTo>
                  <a:pt x="93662" y="379413"/>
                </a:lnTo>
                <a:lnTo>
                  <a:pt x="71437" y="379413"/>
                </a:lnTo>
                <a:lnTo>
                  <a:pt x="71437" y="401637"/>
                </a:lnTo>
                <a:lnTo>
                  <a:pt x="49212" y="401637"/>
                </a:lnTo>
                <a:lnTo>
                  <a:pt x="49212" y="379413"/>
                </a:lnTo>
                <a:lnTo>
                  <a:pt x="26988" y="379413"/>
                </a:lnTo>
                <a:lnTo>
                  <a:pt x="26988" y="401638"/>
                </a:lnTo>
                <a:lnTo>
                  <a:pt x="49213" y="401638"/>
                </a:lnTo>
                <a:lnTo>
                  <a:pt x="49213" y="439738"/>
                </a:lnTo>
                <a:lnTo>
                  <a:pt x="0" y="43973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6" name="Freeform 125"/>
          <p:cNvSpPr>
            <a:spLocks/>
          </p:cNvSpPr>
          <p:nvPr/>
        </p:nvSpPr>
        <p:spPr bwMode="auto">
          <a:xfrm>
            <a:off x="7259638" y="2351087"/>
            <a:ext cx="501650" cy="547688"/>
          </a:xfrm>
          <a:custGeom>
            <a:avLst/>
            <a:gdLst/>
            <a:ahLst/>
            <a:cxnLst/>
            <a:rect l="l" t="t" r="r" b="b"/>
            <a:pathLst>
              <a:path w="501650" h="547688">
                <a:moveTo>
                  <a:pt x="47625" y="450850"/>
                </a:moveTo>
                <a:lnTo>
                  <a:pt x="47625" y="469900"/>
                </a:lnTo>
                <a:lnTo>
                  <a:pt x="388938" y="469900"/>
                </a:lnTo>
                <a:lnTo>
                  <a:pt x="388938" y="450850"/>
                </a:lnTo>
                <a:close/>
                <a:moveTo>
                  <a:pt x="47625" y="406400"/>
                </a:moveTo>
                <a:lnTo>
                  <a:pt x="47625" y="423863"/>
                </a:lnTo>
                <a:lnTo>
                  <a:pt x="388938" y="423863"/>
                </a:lnTo>
                <a:lnTo>
                  <a:pt x="388938" y="406400"/>
                </a:lnTo>
                <a:close/>
                <a:moveTo>
                  <a:pt x="47625" y="365125"/>
                </a:moveTo>
                <a:lnTo>
                  <a:pt x="47625" y="382588"/>
                </a:lnTo>
                <a:lnTo>
                  <a:pt x="388938" y="382588"/>
                </a:lnTo>
                <a:lnTo>
                  <a:pt x="388938" y="365125"/>
                </a:lnTo>
                <a:close/>
                <a:moveTo>
                  <a:pt x="193676" y="211138"/>
                </a:moveTo>
                <a:lnTo>
                  <a:pt x="247651" y="315913"/>
                </a:lnTo>
                <a:lnTo>
                  <a:pt x="71438" y="315913"/>
                </a:lnTo>
                <a:lnTo>
                  <a:pt x="55563" y="315913"/>
                </a:lnTo>
                <a:lnTo>
                  <a:pt x="93663" y="271463"/>
                </a:lnTo>
                <a:lnTo>
                  <a:pt x="115888" y="285751"/>
                </a:lnTo>
                <a:lnTo>
                  <a:pt x="138113" y="244476"/>
                </a:lnTo>
                <a:lnTo>
                  <a:pt x="168276" y="263526"/>
                </a:lnTo>
                <a:close/>
                <a:moveTo>
                  <a:pt x="99220" y="195263"/>
                </a:moveTo>
                <a:cubicBezTo>
                  <a:pt x="112810" y="195263"/>
                  <a:pt x="123827" y="206280"/>
                  <a:pt x="123827" y="219870"/>
                </a:cubicBezTo>
                <a:cubicBezTo>
                  <a:pt x="123827" y="233460"/>
                  <a:pt x="112810" y="244477"/>
                  <a:pt x="99220" y="244477"/>
                </a:cubicBezTo>
                <a:cubicBezTo>
                  <a:pt x="85630" y="244477"/>
                  <a:pt x="74613" y="233460"/>
                  <a:pt x="74613" y="219870"/>
                </a:cubicBezTo>
                <a:cubicBezTo>
                  <a:pt x="74613" y="206280"/>
                  <a:pt x="85630" y="195263"/>
                  <a:pt x="99220" y="195263"/>
                </a:cubicBezTo>
                <a:close/>
                <a:moveTo>
                  <a:pt x="295275" y="139700"/>
                </a:moveTo>
                <a:lnTo>
                  <a:pt x="295275" y="341313"/>
                </a:lnTo>
                <a:lnTo>
                  <a:pt x="385763" y="341313"/>
                </a:lnTo>
                <a:lnTo>
                  <a:pt x="385763" y="139700"/>
                </a:lnTo>
                <a:close/>
                <a:moveTo>
                  <a:pt x="44450" y="139700"/>
                </a:moveTo>
                <a:lnTo>
                  <a:pt x="44450" y="341313"/>
                </a:lnTo>
                <a:lnTo>
                  <a:pt x="265113" y="341313"/>
                </a:lnTo>
                <a:lnTo>
                  <a:pt x="265113" y="139700"/>
                </a:lnTo>
                <a:close/>
                <a:moveTo>
                  <a:pt x="179388" y="57150"/>
                </a:moveTo>
                <a:cubicBezTo>
                  <a:pt x="171979" y="57150"/>
                  <a:pt x="168275" y="64559"/>
                  <a:pt x="168275" y="68263"/>
                </a:cubicBezTo>
                <a:cubicBezTo>
                  <a:pt x="168292" y="68263"/>
                  <a:pt x="168880" y="68263"/>
                  <a:pt x="190500" y="68263"/>
                </a:cubicBezTo>
                <a:cubicBezTo>
                  <a:pt x="190500" y="64559"/>
                  <a:pt x="186796" y="57150"/>
                  <a:pt x="179388" y="57150"/>
                </a:cubicBezTo>
                <a:close/>
                <a:moveTo>
                  <a:pt x="325682" y="46038"/>
                </a:moveTo>
                <a:cubicBezTo>
                  <a:pt x="333009" y="46038"/>
                  <a:pt x="340336" y="46038"/>
                  <a:pt x="344000" y="49773"/>
                </a:cubicBezTo>
                <a:cubicBezTo>
                  <a:pt x="344000" y="49773"/>
                  <a:pt x="344000" y="49773"/>
                  <a:pt x="343542" y="51174"/>
                </a:cubicBezTo>
                <a:lnTo>
                  <a:pt x="340336" y="60979"/>
                </a:lnTo>
                <a:cubicBezTo>
                  <a:pt x="336673" y="60979"/>
                  <a:pt x="333009" y="57244"/>
                  <a:pt x="329346" y="57244"/>
                </a:cubicBezTo>
                <a:cubicBezTo>
                  <a:pt x="322036" y="57244"/>
                  <a:pt x="322019" y="60962"/>
                  <a:pt x="322019" y="60979"/>
                </a:cubicBezTo>
                <a:cubicBezTo>
                  <a:pt x="322019" y="64714"/>
                  <a:pt x="322019" y="68450"/>
                  <a:pt x="329346" y="68450"/>
                </a:cubicBezTo>
                <a:cubicBezTo>
                  <a:pt x="340336" y="72185"/>
                  <a:pt x="347663" y="79656"/>
                  <a:pt x="347663" y="87126"/>
                </a:cubicBezTo>
                <a:cubicBezTo>
                  <a:pt x="347663" y="98332"/>
                  <a:pt x="336673" y="109538"/>
                  <a:pt x="322019" y="109538"/>
                </a:cubicBezTo>
                <a:cubicBezTo>
                  <a:pt x="314692" y="109538"/>
                  <a:pt x="307365" y="105803"/>
                  <a:pt x="300038" y="102067"/>
                </a:cubicBezTo>
                <a:cubicBezTo>
                  <a:pt x="300038" y="102067"/>
                  <a:pt x="300038" y="102067"/>
                  <a:pt x="300496" y="100667"/>
                </a:cubicBezTo>
                <a:lnTo>
                  <a:pt x="303702" y="90861"/>
                </a:lnTo>
                <a:lnTo>
                  <a:pt x="322019" y="94597"/>
                </a:lnTo>
                <a:lnTo>
                  <a:pt x="329346" y="90861"/>
                </a:lnTo>
                <a:cubicBezTo>
                  <a:pt x="329346" y="87126"/>
                  <a:pt x="325682" y="83391"/>
                  <a:pt x="322019" y="83391"/>
                </a:cubicBezTo>
                <a:cubicBezTo>
                  <a:pt x="307365" y="79656"/>
                  <a:pt x="303702" y="72185"/>
                  <a:pt x="303702" y="64714"/>
                </a:cubicBezTo>
                <a:cubicBezTo>
                  <a:pt x="303702" y="53508"/>
                  <a:pt x="311029" y="46038"/>
                  <a:pt x="325682" y="46038"/>
                </a:cubicBezTo>
                <a:close/>
                <a:moveTo>
                  <a:pt x="209550" y="46038"/>
                </a:moveTo>
                <a:cubicBezTo>
                  <a:pt x="209554" y="46038"/>
                  <a:pt x="209650" y="46038"/>
                  <a:pt x="211907" y="46038"/>
                </a:cubicBezTo>
                <a:lnTo>
                  <a:pt x="228402" y="46038"/>
                </a:lnTo>
                <a:cubicBezTo>
                  <a:pt x="228403" y="46044"/>
                  <a:pt x="228461" y="46456"/>
                  <a:pt x="232172" y="72430"/>
                </a:cubicBezTo>
                <a:lnTo>
                  <a:pt x="235943" y="91282"/>
                </a:lnTo>
                <a:lnTo>
                  <a:pt x="239713" y="72430"/>
                </a:lnTo>
                <a:cubicBezTo>
                  <a:pt x="239715" y="72424"/>
                  <a:pt x="239832" y="72013"/>
                  <a:pt x="247254" y="46038"/>
                </a:cubicBezTo>
                <a:cubicBezTo>
                  <a:pt x="247260" y="46038"/>
                  <a:pt x="247360" y="46038"/>
                  <a:pt x="249139" y="46038"/>
                </a:cubicBezTo>
                <a:lnTo>
                  <a:pt x="262335" y="46038"/>
                </a:lnTo>
                <a:cubicBezTo>
                  <a:pt x="262338" y="46048"/>
                  <a:pt x="262494" y="46516"/>
                  <a:pt x="269876" y="68660"/>
                </a:cubicBezTo>
                <a:cubicBezTo>
                  <a:pt x="269876" y="76200"/>
                  <a:pt x="273646" y="83741"/>
                  <a:pt x="273646" y="91282"/>
                </a:cubicBezTo>
                <a:cubicBezTo>
                  <a:pt x="273646" y="83741"/>
                  <a:pt x="273646" y="76200"/>
                  <a:pt x="277416" y="68660"/>
                </a:cubicBezTo>
                <a:cubicBezTo>
                  <a:pt x="277418" y="68650"/>
                  <a:pt x="277496" y="68183"/>
                  <a:pt x="281187" y="46038"/>
                </a:cubicBezTo>
                <a:cubicBezTo>
                  <a:pt x="281191" y="46038"/>
                  <a:pt x="281286" y="46038"/>
                  <a:pt x="283543" y="46038"/>
                </a:cubicBezTo>
                <a:lnTo>
                  <a:pt x="300038" y="46038"/>
                </a:lnTo>
                <a:cubicBezTo>
                  <a:pt x="300035" y="46050"/>
                  <a:pt x="299773" y="46886"/>
                  <a:pt x="281187" y="106363"/>
                </a:cubicBezTo>
                <a:cubicBezTo>
                  <a:pt x="281183" y="106363"/>
                  <a:pt x="281087" y="106363"/>
                  <a:pt x="278830" y="106363"/>
                </a:cubicBezTo>
                <a:lnTo>
                  <a:pt x="262335" y="106363"/>
                </a:lnTo>
                <a:cubicBezTo>
                  <a:pt x="262334" y="106359"/>
                  <a:pt x="262315" y="106263"/>
                  <a:pt x="261864" y="104006"/>
                </a:cubicBezTo>
                <a:lnTo>
                  <a:pt x="258565" y="87511"/>
                </a:lnTo>
                <a:cubicBezTo>
                  <a:pt x="258565" y="79971"/>
                  <a:pt x="254794" y="72430"/>
                  <a:pt x="254794" y="64889"/>
                </a:cubicBezTo>
                <a:lnTo>
                  <a:pt x="251024" y="83741"/>
                </a:lnTo>
                <a:cubicBezTo>
                  <a:pt x="251020" y="83751"/>
                  <a:pt x="250864" y="84220"/>
                  <a:pt x="243483" y="106363"/>
                </a:cubicBezTo>
                <a:lnTo>
                  <a:pt x="224632" y="106363"/>
                </a:lnTo>
                <a:cubicBezTo>
                  <a:pt x="224629" y="106351"/>
                  <a:pt x="224419" y="105511"/>
                  <a:pt x="209550" y="46038"/>
                </a:cubicBezTo>
                <a:close/>
                <a:moveTo>
                  <a:pt x="179705" y="46038"/>
                </a:moveTo>
                <a:cubicBezTo>
                  <a:pt x="198755" y="46038"/>
                  <a:pt x="206375" y="60979"/>
                  <a:pt x="206375" y="75920"/>
                </a:cubicBezTo>
                <a:cubicBezTo>
                  <a:pt x="206375" y="79656"/>
                  <a:pt x="206375" y="79656"/>
                  <a:pt x="206375" y="83391"/>
                </a:cubicBezTo>
                <a:cubicBezTo>
                  <a:pt x="206359" y="83391"/>
                  <a:pt x="205592" y="83391"/>
                  <a:pt x="168275" y="83391"/>
                </a:cubicBezTo>
                <a:cubicBezTo>
                  <a:pt x="168275" y="90862"/>
                  <a:pt x="175895" y="94597"/>
                  <a:pt x="183515" y="94597"/>
                </a:cubicBezTo>
                <a:cubicBezTo>
                  <a:pt x="191135" y="94597"/>
                  <a:pt x="194945" y="94597"/>
                  <a:pt x="202565" y="90862"/>
                </a:cubicBezTo>
                <a:cubicBezTo>
                  <a:pt x="202565" y="90869"/>
                  <a:pt x="202565" y="90960"/>
                  <a:pt x="202565" y="92262"/>
                </a:cubicBezTo>
                <a:lnTo>
                  <a:pt x="202565" y="102068"/>
                </a:lnTo>
                <a:cubicBezTo>
                  <a:pt x="198755" y="105803"/>
                  <a:pt x="191135" y="109538"/>
                  <a:pt x="183515" y="109538"/>
                </a:cubicBezTo>
                <a:cubicBezTo>
                  <a:pt x="160655" y="109538"/>
                  <a:pt x="149225" y="94597"/>
                  <a:pt x="149225" y="75920"/>
                </a:cubicBezTo>
                <a:cubicBezTo>
                  <a:pt x="149225" y="60979"/>
                  <a:pt x="160655" y="46038"/>
                  <a:pt x="179705" y="46038"/>
                </a:cubicBezTo>
                <a:close/>
                <a:moveTo>
                  <a:pt x="82550" y="46038"/>
                </a:moveTo>
                <a:cubicBezTo>
                  <a:pt x="82557" y="46038"/>
                  <a:pt x="82674" y="46038"/>
                  <a:pt x="84845" y="46038"/>
                </a:cubicBezTo>
                <a:lnTo>
                  <a:pt x="100906" y="46038"/>
                </a:lnTo>
                <a:cubicBezTo>
                  <a:pt x="100906" y="46046"/>
                  <a:pt x="100906" y="46127"/>
                  <a:pt x="100906" y="46980"/>
                </a:cubicBezTo>
                <a:lnTo>
                  <a:pt x="100906" y="53578"/>
                </a:lnTo>
                <a:cubicBezTo>
                  <a:pt x="104577" y="49808"/>
                  <a:pt x="108248" y="46038"/>
                  <a:pt x="119261" y="46038"/>
                </a:cubicBezTo>
                <a:cubicBezTo>
                  <a:pt x="130275" y="46038"/>
                  <a:pt x="141288" y="53578"/>
                  <a:pt x="141288" y="72430"/>
                </a:cubicBezTo>
                <a:cubicBezTo>
                  <a:pt x="141288" y="72444"/>
                  <a:pt x="141288" y="73122"/>
                  <a:pt x="141288" y="106363"/>
                </a:cubicBezTo>
                <a:cubicBezTo>
                  <a:pt x="141282" y="106363"/>
                  <a:pt x="141166" y="106363"/>
                  <a:pt x="138994" y="106363"/>
                </a:cubicBezTo>
                <a:lnTo>
                  <a:pt x="122933" y="106363"/>
                </a:lnTo>
                <a:cubicBezTo>
                  <a:pt x="122933" y="106349"/>
                  <a:pt x="122933" y="105667"/>
                  <a:pt x="122933" y="72430"/>
                </a:cubicBezTo>
                <a:cubicBezTo>
                  <a:pt x="122933" y="64889"/>
                  <a:pt x="119261" y="61119"/>
                  <a:pt x="111919" y="61119"/>
                </a:cubicBezTo>
                <a:cubicBezTo>
                  <a:pt x="108248" y="61119"/>
                  <a:pt x="104577" y="64889"/>
                  <a:pt x="104577" y="68660"/>
                </a:cubicBezTo>
                <a:lnTo>
                  <a:pt x="100906" y="72430"/>
                </a:lnTo>
                <a:cubicBezTo>
                  <a:pt x="100906" y="72444"/>
                  <a:pt x="100906" y="73122"/>
                  <a:pt x="100906" y="106363"/>
                </a:cubicBezTo>
                <a:cubicBezTo>
                  <a:pt x="100899" y="106363"/>
                  <a:pt x="100783" y="106363"/>
                  <a:pt x="98611" y="106363"/>
                </a:cubicBezTo>
                <a:lnTo>
                  <a:pt x="82550" y="106363"/>
                </a:lnTo>
                <a:lnTo>
                  <a:pt x="82550" y="64889"/>
                </a:lnTo>
                <a:close/>
                <a:moveTo>
                  <a:pt x="47625" y="30163"/>
                </a:moveTo>
                <a:lnTo>
                  <a:pt x="47625" y="120651"/>
                </a:lnTo>
                <a:lnTo>
                  <a:pt x="393700" y="120651"/>
                </a:lnTo>
                <a:lnTo>
                  <a:pt x="393700" y="30163"/>
                </a:lnTo>
                <a:close/>
                <a:moveTo>
                  <a:pt x="0" y="0"/>
                </a:moveTo>
                <a:cubicBezTo>
                  <a:pt x="33" y="0"/>
                  <a:pt x="3761" y="0"/>
                  <a:pt x="434264" y="0"/>
                </a:cubicBezTo>
                <a:cubicBezTo>
                  <a:pt x="434264" y="37"/>
                  <a:pt x="434264" y="4298"/>
                  <a:pt x="434264" y="498921"/>
                </a:cubicBezTo>
                <a:cubicBezTo>
                  <a:pt x="434264" y="513916"/>
                  <a:pt x="456695" y="498942"/>
                  <a:pt x="456726" y="498921"/>
                </a:cubicBezTo>
                <a:cubicBezTo>
                  <a:pt x="456726" y="498887"/>
                  <a:pt x="456726" y="495006"/>
                  <a:pt x="456726" y="52518"/>
                </a:cubicBezTo>
                <a:lnTo>
                  <a:pt x="501650" y="52518"/>
                </a:lnTo>
                <a:cubicBezTo>
                  <a:pt x="501650" y="52551"/>
                  <a:pt x="501650" y="56258"/>
                  <a:pt x="501650" y="498921"/>
                </a:cubicBezTo>
                <a:cubicBezTo>
                  <a:pt x="501650" y="536417"/>
                  <a:pt x="453027" y="547678"/>
                  <a:pt x="452983" y="547688"/>
                </a:cubicBezTo>
                <a:cubicBezTo>
                  <a:pt x="452954" y="547688"/>
                  <a:pt x="449466" y="547688"/>
                  <a:pt x="48668" y="547688"/>
                </a:cubicBezTo>
                <a:cubicBezTo>
                  <a:pt x="7506" y="547688"/>
                  <a:pt x="7" y="498965"/>
                  <a:pt x="0" y="498921"/>
                </a:cubicBezTo>
                <a:cubicBezTo>
                  <a:pt x="0" y="498883"/>
                  <a:pt x="0" y="494519"/>
                  <a:pt x="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0" name="Freeform 139"/>
          <p:cNvSpPr>
            <a:spLocks/>
          </p:cNvSpPr>
          <p:nvPr/>
        </p:nvSpPr>
        <p:spPr bwMode="auto">
          <a:xfrm>
            <a:off x="8027988" y="2451483"/>
            <a:ext cx="374711" cy="417131"/>
          </a:xfrm>
          <a:custGeom>
            <a:avLst/>
            <a:gdLst/>
            <a:ahLst/>
            <a:cxnLst/>
            <a:rect l="l" t="t" r="r" b="b"/>
            <a:pathLst>
              <a:path w="374711" h="417131">
                <a:moveTo>
                  <a:pt x="157163" y="234568"/>
                </a:moveTo>
                <a:lnTo>
                  <a:pt x="184150" y="259968"/>
                </a:lnTo>
                <a:lnTo>
                  <a:pt x="33337" y="417131"/>
                </a:lnTo>
                <a:lnTo>
                  <a:pt x="0" y="383794"/>
                </a:lnTo>
                <a:close/>
                <a:moveTo>
                  <a:pt x="349039" y="80580"/>
                </a:moveTo>
                <a:cubicBezTo>
                  <a:pt x="349039" y="80580"/>
                  <a:pt x="401638" y="158969"/>
                  <a:pt x="307711" y="218693"/>
                </a:cubicBezTo>
                <a:cubicBezTo>
                  <a:pt x="307711" y="218693"/>
                  <a:pt x="307711" y="218693"/>
                  <a:pt x="305363" y="217760"/>
                </a:cubicBezTo>
                <a:lnTo>
                  <a:pt x="288925" y="211228"/>
                </a:lnTo>
                <a:cubicBezTo>
                  <a:pt x="288925" y="211228"/>
                  <a:pt x="364067" y="181365"/>
                  <a:pt x="349039" y="80580"/>
                </a:cubicBezTo>
                <a:close/>
                <a:moveTo>
                  <a:pt x="279871" y="32848"/>
                </a:moveTo>
                <a:cubicBezTo>
                  <a:pt x="253973" y="32848"/>
                  <a:pt x="228546" y="42265"/>
                  <a:pt x="209712" y="61100"/>
                </a:cubicBezTo>
                <a:cubicBezTo>
                  <a:pt x="168275" y="102536"/>
                  <a:pt x="168275" y="166574"/>
                  <a:pt x="209712" y="204244"/>
                </a:cubicBezTo>
                <a:cubicBezTo>
                  <a:pt x="247381" y="245680"/>
                  <a:pt x="311419" y="245680"/>
                  <a:pt x="352856" y="208011"/>
                </a:cubicBezTo>
                <a:cubicBezTo>
                  <a:pt x="390525" y="166574"/>
                  <a:pt x="390525" y="102536"/>
                  <a:pt x="352856" y="61100"/>
                </a:cubicBezTo>
                <a:cubicBezTo>
                  <a:pt x="332137" y="42265"/>
                  <a:pt x="305769" y="32848"/>
                  <a:pt x="279871" y="32848"/>
                </a:cubicBezTo>
                <a:close/>
                <a:moveTo>
                  <a:pt x="281270" y="0"/>
                </a:moveTo>
                <a:cubicBezTo>
                  <a:pt x="314908" y="0"/>
                  <a:pt x="348547" y="13082"/>
                  <a:pt x="374711" y="39245"/>
                </a:cubicBezTo>
                <a:cubicBezTo>
                  <a:pt x="427038" y="91573"/>
                  <a:pt x="427038" y="177539"/>
                  <a:pt x="374711" y="229866"/>
                </a:cubicBezTo>
                <a:cubicBezTo>
                  <a:pt x="326121" y="278455"/>
                  <a:pt x="251368" y="282193"/>
                  <a:pt x="199041" y="241079"/>
                </a:cubicBezTo>
                <a:cubicBezTo>
                  <a:pt x="191566" y="233604"/>
                  <a:pt x="187828" y="229866"/>
                  <a:pt x="176615" y="218653"/>
                </a:cubicBezTo>
                <a:cubicBezTo>
                  <a:pt x="131763" y="166326"/>
                  <a:pt x="135501" y="87835"/>
                  <a:pt x="187828" y="39245"/>
                </a:cubicBezTo>
                <a:cubicBezTo>
                  <a:pt x="213992" y="13082"/>
                  <a:pt x="247631" y="0"/>
                  <a:pt x="2812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4" name="Oval 143"/>
          <p:cNvSpPr>
            <a:spLocks noChangeArrowheads="1"/>
          </p:cNvSpPr>
          <p:nvPr/>
        </p:nvSpPr>
        <p:spPr bwMode="auto">
          <a:xfrm>
            <a:off x="6453188" y="652463"/>
            <a:ext cx="427038" cy="428626"/>
          </a:xfrm>
          <a:custGeom>
            <a:avLst/>
            <a:gdLst/>
            <a:ahLst/>
            <a:cxnLst/>
            <a:rect l="l" t="t" r="r" b="b"/>
            <a:pathLst>
              <a:path w="427038" h="428626">
                <a:moveTo>
                  <a:pt x="63500" y="300038"/>
                </a:moveTo>
                <a:cubicBezTo>
                  <a:pt x="98570" y="300038"/>
                  <a:pt x="127000" y="328823"/>
                  <a:pt x="127000" y="364332"/>
                </a:cubicBezTo>
                <a:cubicBezTo>
                  <a:pt x="127000" y="399841"/>
                  <a:pt x="98570" y="428626"/>
                  <a:pt x="63500" y="428626"/>
                </a:cubicBezTo>
                <a:cubicBezTo>
                  <a:pt x="28430" y="428626"/>
                  <a:pt x="0" y="399841"/>
                  <a:pt x="0" y="364332"/>
                </a:cubicBezTo>
                <a:cubicBezTo>
                  <a:pt x="0" y="328823"/>
                  <a:pt x="28430" y="300038"/>
                  <a:pt x="63500" y="300038"/>
                </a:cubicBezTo>
                <a:close/>
                <a:moveTo>
                  <a:pt x="7505" y="139700"/>
                </a:moveTo>
                <a:cubicBezTo>
                  <a:pt x="161348" y="139700"/>
                  <a:pt x="285173" y="267277"/>
                  <a:pt x="288925" y="421121"/>
                </a:cubicBezTo>
                <a:cubicBezTo>
                  <a:pt x="288925" y="424873"/>
                  <a:pt x="285173" y="428625"/>
                  <a:pt x="281421" y="428625"/>
                </a:cubicBezTo>
                <a:cubicBezTo>
                  <a:pt x="281412" y="428625"/>
                  <a:pt x="280587" y="428625"/>
                  <a:pt x="202623" y="428625"/>
                </a:cubicBezTo>
                <a:cubicBezTo>
                  <a:pt x="198871" y="428625"/>
                  <a:pt x="195118" y="424873"/>
                  <a:pt x="195118" y="421121"/>
                </a:cubicBezTo>
                <a:cubicBezTo>
                  <a:pt x="195118" y="319809"/>
                  <a:pt x="108816" y="233507"/>
                  <a:pt x="7505" y="233507"/>
                </a:cubicBezTo>
                <a:cubicBezTo>
                  <a:pt x="3753" y="233507"/>
                  <a:pt x="0" y="233507"/>
                  <a:pt x="0" y="229755"/>
                </a:cubicBezTo>
                <a:cubicBezTo>
                  <a:pt x="0" y="229745"/>
                  <a:pt x="0" y="228878"/>
                  <a:pt x="0" y="147205"/>
                </a:cubicBezTo>
                <a:cubicBezTo>
                  <a:pt x="0" y="143452"/>
                  <a:pt x="3753" y="139700"/>
                  <a:pt x="7505" y="139700"/>
                </a:cubicBezTo>
                <a:close/>
                <a:moveTo>
                  <a:pt x="7492" y="0"/>
                </a:moveTo>
                <a:cubicBezTo>
                  <a:pt x="235995" y="0"/>
                  <a:pt x="427038" y="187993"/>
                  <a:pt x="427038" y="421105"/>
                </a:cubicBezTo>
                <a:cubicBezTo>
                  <a:pt x="427038" y="424865"/>
                  <a:pt x="423292" y="428625"/>
                  <a:pt x="419546" y="428625"/>
                </a:cubicBezTo>
                <a:cubicBezTo>
                  <a:pt x="419546" y="428625"/>
                  <a:pt x="419546" y="428625"/>
                  <a:pt x="337135" y="428625"/>
                </a:cubicBezTo>
                <a:cubicBezTo>
                  <a:pt x="333390" y="428625"/>
                  <a:pt x="329644" y="424865"/>
                  <a:pt x="329644" y="421105"/>
                </a:cubicBezTo>
                <a:cubicBezTo>
                  <a:pt x="329644" y="244391"/>
                  <a:pt x="187298" y="97757"/>
                  <a:pt x="7492" y="97757"/>
                </a:cubicBezTo>
                <a:cubicBezTo>
                  <a:pt x="3746" y="97757"/>
                  <a:pt x="0" y="93997"/>
                  <a:pt x="0" y="90237"/>
                </a:cubicBezTo>
                <a:cubicBezTo>
                  <a:pt x="0" y="90237"/>
                  <a:pt x="0" y="90237"/>
                  <a:pt x="0" y="7520"/>
                </a:cubicBezTo>
                <a:cubicBezTo>
                  <a:pt x="0" y="3760"/>
                  <a:pt x="3746" y="0"/>
                  <a:pt x="749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7" name="Freeform 146"/>
          <p:cNvSpPr>
            <a:spLocks/>
          </p:cNvSpPr>
          <p:nvPr/>
        </p:nvSpPr>
        <p:spPr bwMode="auto">
          <a:xfrm>
            <a:off x="1528763" y="3162301"/>
            <a:ext cx="471488" cy="468313"/>
          </a:xfrm>
          <a:custGeom>
            <a:avLst/>
            <a:gdLst>
              <a:gd name="T0" fmla="*/ 0 w 126"/>
              <a:gd name="T1" fmla="*/ 0 h 125"/>
              <a:gd name="T2" fmla="*/ 0 w 126"/>
              <a:gd name="T3" fmla="*/ 125 h 125"/>
              <a:gd name="T4" fmla="*/ 31 w 126"/>
              <a:gd name="T5" fmla="*/ 125 h 125"/>
              <a:gd name="T6" fmla="*/ 31 w 126"/>
              <a:gd name="T7" fmla="*/ 73 h 125"/>
              <a:gd name="T8" fmla="*/ 21 w 126"/>
              <a:gd name="T9" fmla="*/ 73 h 125"/>
              <a:gd name="T10" fmla="*/ 21 w 126"/>
              <a:gd name="T11" fmla="*/ 57 h 125"/>
              <a:gd name="T12" fmla="*/ 31 w 126"/>
              <a:gd name="T13" fmla="*/ 57 h 125"/>
              <a:gd name="T14" fmla="*/ 31 w 126"/>
              <a:gd name="T15" fmla="*/ 51 h 125"/>
              <a:gd name="T16" fmla="*/ 33 w 126"/>
              <a:gd name="T17" fmla="*/ 38 h 125"/>
              <a:gd name="T18" fmla="*/ 41 w 126"/>
              <a:gd name="T19" fmla="*/ 30 h 125"/>
              <a:gd name="T20" fmla="*/ 58 w 126"/>
              <a:gd name="T21" fmla="*/ 27 h 125"/>
              <a:gd name="T22" fmla="*/ 75 w 126"/>
              <a:gd name="T23" fmla="*/ 30 h 125"/>
              <a:gd name="T24" fmla="*/ 71 w 126"/>
              <a:gd name="T25" fmla="*/ 45 h 125"/>
              <a:gd name="T26" fmla="*/ 62 w 126"/>
              <a:gd name="T27" fmla="*/ 42 h 125"/>
              <a:gd name="T28" fmla="*/ 54 w 126"/>
              <a:gd name="T29" fmla="*/ 44 h 125"/>
              <a:gd name="T30" fmla="*/ 52 w 126"/>
              <a:gd name="T31" fmla="*/ 52 h 125"/>
              <a:gd name="T32" fmla="*/ 52 w 126"/>
              <a:gd name="T33" fmla="*/ 57 h 125"/>
              <a:gd name="T34" fmla="*/ 69 w 126"/>
              <a:gd name="T35" fmla="*/ 57 h 125"/>
              <a:gd name="T36" fmla="*/ 66 w 126"/>
              <a:gd name="T37" fmla="*/ 73 h 125"/>
              <a:gd name="T38" fmla="*/ 52 w 126"/>
              <a:gd name="T39" fmla="*/ 73 h 125"/>
              <a:gd name="T40" fmla="*/ 52 w 126"/>
              <a:gd name="T41" fmla="*/ 125 h 125"/>
              <a:gd name="T42" fmla="*/ 126 w 126"/>
              <a:gd name="T43" fmla="*/ 125 h 125"/>
              <a:gd name="T44" fmla="*/ 126 w 126"/>
              <a:gd name="T45" fmla="*/ 0 h 125"/>
              <a:gd name="T46" fmla="*/ 0 w 126"/>
              <a:gd name="T47" fmla="*/ 0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6" h="125">
                <a:moveTo>
                  <a:pt x="0" y="0"/>
                </a:moveTo>
                <a:cubicBezTo>
                  <a:pt x="0" y="125"/>
                  <a:pt x="0" y="125"/>
                  <a:pt x="0" y="125"/>
                </a:cubicBezTo>
                <a:cubicBezTo>
                  <a:pt x="31" y="125"/>
                  <a:pt x="31" y="125"/>
                  <a:pt x="31" y="125"/>
                </a:cubicBezTo>
                <a:cubicBezTo>
                  <a:pt x="31" y="73"/>
                  <a:pt x="31" y="73"/>
                  <a:pt x="31" y="73"/>
                </a:cubicBezTo>
                <a:cubicBezTo>
                  <a:pt x="21" y="73"/>
                  <a:pt x="21" y="73"/>
                  <a:pt x="21" y="73"/>
                </a:cubicBezTo>
                <a:cubicBezTo>
                  <a:pt x="21" y="57"/>
                  <a:pt x="21" y="57"/>
                  <a:pt x="21" y="57"/>
                </a:cubicBezTo>
                <a:cubicBezTo>
                  <a:pt x="31" y="57"/>
                  <a:pt x="31" y="57"/>
                  <a:pt x="31" y="57"/>
                </a:cubicBezTo>
                <a:cubicBezTo>
                  <a:pt x="31" y="51"/>
                  <a:pt x="31" y="51"/>
                  <a:pt x="31" y="51"/>
                </a:cubicBezTo>
                <a:cubicBezTo>
                  <a:pt x="31" y="45"/>
                  <a:pt x="32" y="41"/>
                  <a:pt x="33" y="38"/>
                </a:cubicBezTo>
                <a:cubicBezTo>
                  <a:pt x="35" y="35"/>
                  <a:pt x="37" y="31"/>
                  <a:pt x="41" y="30"/>
                </a:cubicBezTo>
                <a:cubicBezTo>
                  <a:pt x="46" y="28"/>
                  <a:pt x="51" y="27"/>
                  <a:pt x="58" y="27"/>
                </a:cubicBezTo>
                <a:cubicBezTo>
                  <a:pt x="64" y="27"/>
                  <a:pt x="69" y="29"/>
                  <a:pt x="75" y="30"/>
                </a:cubicBezTo>
                <a:cubicBezTo>
                  <a:pt x="71" y="45"/>
                  <a:pt x="71" y="45"/>
                  <a:pt x="71" y="45"/>
                </a:cubicBezTo>
                <a:cubicBezTo>
                  <a:pt x="68" y="43"/>
                  <a:pt x="65" y="42"/>
                  <a:pt x="62" y="42"/>
                </a:cubicBezTo>
                <a:cubicBezTo>
                  <a:pt x="59" y="42"/>
                  <a:pt x="56" y="43"/>
                  <a:pt x="54" y="44"/>
                </a:cubicBezTo>
                <a:cubicBezTo>
                  <a:pt x="53" y="45"/>
                  <a:pt x="52" y="48"/>
                  <a:pt x="52" y="52"/>
                </a:cubicBezTo>
                <a:cubicBezTo>
                  <a:pt x="52" y="57"/>
                  <a:pt x="52" y="57"/>
                  <a:pt x="52" y="57"/>
                </a:cubicBezTo>
                <a:cubicBezTo>
                  <a:pt x="69" y="57"/>
                  <a:pt x="69" y="57"/>
                  <a:pt x="69" y="57"/>
                </a:cubicBezTo>
                <a:cubicBezTo>
                  <a:pt x="66" y="73"/>
                  <a:pt x="66" y="73"/>
                  <a:pt x="66" y="73"/>
                </a:cubicBezTo>
                <a:cubicBezTo>
                  <a:pt x="52" y="73"/>
                  <a:pt x="52" y="73"/>
                  <a:pt x="52" y="73"/>
                </a:cubicBezTo>
                <a:cubicBezTo>
                  <a:pt x="52" y="125"/>
                  <a:pt x="52" y="125"/>
                  <a:pt x="52" y="125"/>
                </a:cubicBezTo>
                <a:cubicBezTo>
                  <a:pt x="126" y="125"/>
                  <a:pt x="126" y="125"/>
                  <a:pt x="126" y="125"/>
                </a:cubicBezTo>
                <a:cubicBezTo>
                  <a:pt x="126" y="0"/>
                  <a:pt x="126" y="0"/>
                  <a:pt x="126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8" name="Rectangle 147"/>
          <p:cNvSpPr>
            <a:spLocks noChangeArrowheads="1"/>
          </p:cNvSpPr>
          <p:nvPr/>
        </p:nvSpPr>
        <p:spPr bwMode="auto">
          <a:xfrm>
            <a:off x="700088" y="3162301"/>
            <a:ext cx="468313" cy="468313"/>
          </a:xfrm>
          <a:custGeom>
            <a:avLst/>
            <a:gdLst/>
            <a:ahLst/>
            <a:cxnLst/>
            <a:rect l="l" t="t" r="r" b="b"/>
            <a:pathLst>
              <a:path w="468313" h="468313">
                <a:moveTo>
                  <a:pt x="97632" y="317500"/>
                </a:moveTo>
                <a:cubicBezTo>
                  <a:pt x="66507" y="317500"/>
                  <a:pt x="41275" y="342732"/>
                  <a:pt x="41275" y="373857"/>
                </a:cubicBezTo>
                <a:cubicBezTo>
                  <a:pt x="41275" y="404982"/>
                  <a:pt x="66507" y="430214"/>
                  <a:pt x="97632" y="430214"/>
                </a:cubicBezTo>
                <a:cubicBezTo>
                  <a:pt x="128757" y="430214"/>
                  <a:pt x="153989" y="404982"/>
                  <a:pt x="153989" y="373857"/>
                </a:cubicBezTo>
                <a:cubicBezTo>
                  <a:pt x="153989" y="342732"/>
                  <a:pt x="128757" y="317500"/>
                  <a:pt x="97632" y="317500"/>
                </a:cubicBezTo>
                <a:close/>
                <a:moveTo>
                  <a:pt x="45025" y="171450"/>
                </a:moveTo>
                <a:lnTo>
                  <a:pt x="41275" y="178951"/>
                </a:lnTo>
                <a:cubicBezTo>
                  <a:pt x="41275" y="178959"/>
                  <a:pt x="41275" y="179707"/>
                  <a:pt x="41275" y="250204"/>
                </a:cubicBezTo>
                <a:lnTo>
                  <a:pt x="45025" y="253954"/>
                </a:lnTo>
                <a:cubicBezTo>
                  <a:pt x="138780" y="253954"/>
                  <a:pt x="217534" y="332708"/>
                  <a:pt x="217534" y="426463"/>
                </a:cubicBezTo>
                <a:lnTo>
                  <a:pt x="221284" y="430213"/>
                </a:lnTo>
                <a:cubicBezTo>
                  <a:pt x="221292" y="430213"/>
                  <a:pt x="222071" y="430213"/>
                  <a:pt x="296288" y="430213"/>
                </a:cubicBezTo>
                <a:lnTo>
                  <a:pt x="300038" y="426463"/>
                </a:lnTo>
                <a:cubicBezTo>
                  <a:pt x="300038" y="283956"/>
                  <a:pt x="187532" y="171450"/>
                  <a:pt x="45025" y="171450"/>
                </a:cubicBezTo>
                <a:close/>
                <a:moveTo>
                  <a:pt x="45020" y="44450"/>
                </a:moveTo>
                <a:lnTo>
                  <a:pt x="41275" y="51941"/>
                </a:lnTo>
                <a:cubicBezTo>
                  <a:pt x="41275" y="51953"/>
                  <a:pt x="41275" y="52890"/>
                  <a:pt x="41275" y="126846"/>
                </a:cubicBezTo>
                <a:lnTo>
                  <a:pt x="45020" y="130591"/>
                </a:lnTo>
                <a:cubicBezTo>
                  <a:pt x="209812" y="130591"/>
                  <a:pt x="340897" y="265421"/>
                  <a:pt x="340897" y="426468"/>
                </a:cubicBezTo>
                <a:lnTo>
                  <a:pt x="344642" y="430213"/>
                </a:lnTo>
                <a:cubicBezTo>
                  <a:pt x="344654" y="430213"/>
                  <a:pt x="345586" y="430213"/>
                  <a:pt x="419548" y="430213"/>
                </a:cubicBezTo>
                <a:lnTo>
                  <a:pt x="427038" y="426468"/>
                </a:lnTo>
                <a:cubicBezTo>
                  <a:pt x="423293" y="212987"/>
                  <a:pt x="254756" y="44450"/>
                  <a:pt x="45020" y="44450"/>
                </a:cubicBezTo>
                <a:close/>
                <a:moveTo>
                  <a:pt x="0" y="0"/>
                </a:moveTo>
                <a:lnTo>
                  <a:pt x="468313" y="0"/>
                </a:lnTo>
                <a:lnTo>
                  <a:pt x="468313" y="468313"/>
                </a:lnTo>
                <a:lnTo>
                  <a:pt x="0" y="46831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2" name="Rectangle 151"/>
          <p:cNvSpPr>
            <a:spLocks noChangeArrowheads="1"/>
          </p:cNvSpPr>
          <p:nvPr/>
        </p:nvSpPr>
        <p:spPr bwMode="auto">
          <a:xfrm>
            <a:off x="2360613" y="3162301"/>
            <a:ext cx="473075" cy="468313"/>
          </a:xfrm>
          <a:custGeom>
            <a:avLst/>
            <a:gdLst/>
            <a:ahLst/>
            <a:cxnLst/>
            <a:rect l="l" t="t" r="r" b="b"/>
            <a:pathLst>
              <a:path w="473075" h="468313">
                <a:moveTo>
                  <a:pt x="166064" y="77787"/>
                </a:moveTo>
                <a:cubicBezTo>
                  <a:pt x="154821" y="77787"/>
                  <a:pt x="147326" y="81543"/>
                  <a:pt x="139831" y="89055"/>
                </a:cubicBezTo>
                <a:cubicBezTo>
                  <a:pt x="132336" y="96566"/>
                  <a:pt x="128588" y="107833"/>
                  <a:pt x="128588" y="119101"/>
                </a:cubicBezTo>
                <a:cubicBezTo>
                  <a:pt x="128588" y="119101"/>
                  <a:pt x="128588" y="119101"/>
                  <a:pt x="128588" y="273088"/>
                </a:cubicBezTo>
                <a:cubicBezTo>
                  <a:pt x="128588" y="303135"/>
                  <a:pt x="139831" y="329425"/>
                  <a:pt x="162316" y="351960"/>
                </a:cubicBezTo>
                <a:cubicBezTo>
                  <a:pt x="184801" y="374495"/>
                  <a:pt x="211034" y="385762"/>
                  <a:pt x="241014" y="385762"/>
                </a:cubicBezTo>
                <a:cubicBezTo>
                  <a:pt x="241014" y="385762"/>
                  <a:pt x="241014" y="385762"/>
                  <a:pt x="319713" y="385762"/>
                </a:cubicBezTo>
                <a:cubicBezTo>
                  <a:pt x="330955" y="385762"/>
                  <a:pt x="338450" y="382006"/>
                  <a:pt x="345946" y="374495"/>
                </a:cubicBezTo>
                <a:cubicBezTo>
                  <a:pt x="353441" y="366983"/>
                  <a:pt x="357188" y="359472"/>
                  <a:pt x="357188" y="348204"/>
                </a:cubicBezTo>
                <a:cubicBezTo>
                  <a:pt x="357188" y="336937"/>
                  <a:pt x="353441" y="329425"/>
                  <a:pt x="345946" y="321914"/>
                </a:cubicBezTo>
                <a:cubicBezTo>
                  <a:pt x="338450" y="314402"/>
                  <a:pt x="330955" y="310646"/>
                  <a:pt x="319713" y="310646"/>
                </a:cubicBezTo>
                <a:cubicBezTo>
                  <a:pt x="319713" y="310646"/>
                  <a:pt x="319713" y="310646"/>
                  <a:pt x="241014" y="310646"/>
                </a:cubicBezTo>
                <a:cubicBezTo>
                  <a:pt x="233519" y="310646"/>
                  <a:pt x="222277" y="306890"/>
                  <a:pt x="214782" y="299379"/>
                </a:cubicBezTo>
                <a:lnTo>
                  <a:pt x="203539" y="273088"/>
                </a:lnTo>
                <a:cubicBezTo>
                  <a:pt x="203539" y="273088"/>
                  <a:pt x="203539" y="273088"/>
                  <a:pt x="203539" y="231775"/>
                </a:cubicBezTo>
                <a:cubicBezTo>
                  <a:pt x="203539" y="231775"/>
                  <a:pt x="203539" y="231775"/>
                  <a:pt x="319713" y="231775"/>
                </a:cubicBezTo>
                <a:cubicBezTo>
                  <a:pt x="330955" y="231775"/>
                  <a:pt x="338450" y="228019"/>
                  <a:pt x="345946" y="220507"/>
                </a:cubicBezTo>
                <a:cubicBezTo>
                  <a:pt x="353441" y="212996"/>
                  <a:pt x="357188" y="205484"/>
                  <a:pt x="357188" y="194217"/>
                </a:cubicBezTo>
                <a:cubicBezTo>
                  <a:pt x="357188" y="182949"/>
                  <a:pt x="353441" y="175438"/>
                  <a:pt x="345946" y="167926"/>
                </a:cubicBezTo>
                <a:cubicBezTo>
                  <a:pt x="338450" y="160415"/>
                  <a:pt x="330955" y="156659"/>
                  <a:pt x="319713" y="156659"/>
                </a:cubicBezTo>
                <a:cubicBezTo>
                  <a:pt x="319713" y="156659"/>
                  <a:pt x="319713" y="156659"/>
                  <a:pt x="203539" y="156659"/>
                </a:cubicBezTo>
                <a:cubicBezTo>
                  <a:pt x="203539" y="156659"/>
                  <a:pt x="203539" y="156659"/>
                  <a:pt x="203539" y="119101"/>
                </a:cubicBezTo>
                <a:cubicBezTo>
                  <a:pt x="203539" y="107833"/>
                  <a:pt x="199791" y="96566"/>
                  <a:pt x="192296" y="89055"/>
                </a:cubicBezTo>
                <a:cubicBezTo>
                  <a:pt x="184801" y="81543"/>
                  <a:pt x="177306" y="77787"/>
                  <a:pt x="166064" y="77787"/>
                </a:cubicBezTo>
                <a:close/>
                <a:moveTo>
                  <a:pt x="0" y="0"/>
                </a:moveTo>
                <a:lnTo>
                  <a:pt x="473075" y="0"/>
                </a:lnTo>
                <a:lnTo>
                  <a:pt x="473075" y="468313"/>
                </a:lnTo>
                <a:lnTo>
                  <a:pt x="0" y="46831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4" name="Oval 153"/>
          <p:cNvSpPr>
            <a:spLocks noChangeArrowheads="1"/>
          </p:cNvSpPr>
          <p:nvPr/>
        </p:nvSpPr>
        <p:spPr bwMode="auto">
          <a:xfrm>
            <a:off x="3155951" y="3168651"/>
            <a:ext cx="450850" cy="450850"/>
          </a:xfrm>
          <a:custGeom>
            <a:avLst/>
            <a:gdLst/>
            <a:ahLst/>
            <a:cxnLst/>
            <a:rect l="l" t="t" r="r" b="b"/>
            <a:pathLst>
              <a:path w="450850" h="450850">
                <a:moveTo>
                  <a:pt x="393904" y="119974"/>
                </a:moveTo>
                <a:cubicBezTo>
                  <a:pt x="393320" y="120043"/>
                  <a:pt x="393319" y="120124"/>
                  <a:pt x="393319" y="120209"/>
                </a:cubicBezTo>
                <a:lnTo>
                  <a:pt x="394338" y="122264"/>
                </a:lnTo>
                <a:cubicBezTo>
                  <a:pt x="395498" y="127977"/>
                  <a:pt x="397063" y="138935"/>
                  <a:pt x="397065" y="138950"/>
                </a:cubicBezTo>
                <a:cubicBezTo>
                  <a:pt x="397056" y="138949"/>
                  <a:pt x="396595" y="138872"/>
                  <a:pt x="374586" y="135202"/>
                </a:cubicBezTo>
                <a:cubicBezTo>
                  <a:pt x="374571" y="135172"/>
                  <a:pt x="367083" y="120214"/>
                  <a:pt x="355854" y="123957"/>
                </a:cubicBezTo>
                <a:cubicBezTo>
                  <a:pt x="344614" y="131453"/>
                  <a:pt x="352107" y="135202"/>
                  <a:pt x="337121" y="135202"/>
                </a:cubicBezTo>
                <a:cubicBezTo>
                  <a:pt x="322135" y="138950"/>
                  <a:pt x="314642" y="116460"/>
                  <a:pt x="303403" y="123957"/>
                </a:cubicBezTo>
                <a:cubicBezTo>
                  <a:pt x="292163" y="131453"/>
                  <a:pt x="288417" y="120209"/>
                  <a:pt x="284670" y="131453"/>
                </a:cubicBezTo>
                <a:cubicBezTo>
                  <a:pt x="280927" y="142689"/>
                  <a:pt x="284664" y="157668"/>
                  <a:pt x="284670" y="157691"/>
                </a:cubicBezTo>
                <a:cubicBezTo>
                  <a:pt x="284667" y="157694"/>
                  <a:pt x="284595" y="157742"/>
                  <a:pt x="283265" y="158628"/>
                </a:cubicBezTo>
                <a:lnTo>
                  <a:pt x="273431" y="165188"/>
                </a:lnTo>
                <a:cubicBezTo>
                  <a:pt x="258458" y="172678"/>
                  <a:pt x="258445" y="183910"/>
                  <a:pt x="258445" y="183929"/>
                </a:cubicBezTo>
                <a:cubicBezTo>
                  <a:pt x="258473" y="183944"/>
                  <a:pt x="280934" y="195167"/>
                  <a:pt x="295910" y="183929"/>
                </a:cubicBezTo>
                <a:cubicBezTo>
                  <a:pt x="307139" y="176440"/>
                  <a:pt x="314628" y="180174"/>
                  <a:pt x="314642" y="180181"/>
                </a:cubicBezTo>
                <a:cubicBezTo>
                  <a:pt x="314654" y="180188"/>
                  <a:pt x="315166" y="180481"/>
                  <a:pt x="340868" y="195174"/>
                </a:cubicBezTo>
                <a:cubicBezTo>
                  <a:pt x="348357" y="198920"/>
                  <a:pt x="352104" y="180199"/>
                  <a:pt x="352107" y="180181"/>
                </a:cubicBezTo>
                <a:cubicBezTo>
                  <a:pt x="340877" y="161455"/>
                  <a:pt x="348348" y="146472"/>
                  <a:pt x="348361" y="146447"/>
                </a:cubicBezTo>
                <a:cubicBezTo>
                  <a:pt x="348371" y="146451"/>
                  <a:pt x="348985" y="146731"/>
                  <a:pt x="389572" y="165188"/>
                </a:cubicBezTo>
                <a:cubicBezTo>
                  <a:pt x="389573" y="165195"/>
                  <a:pt x="389598" y="165313"/>
                  <a:pt x="390040" y="167531"/>
                </a:cubicBezTo>
                <a:lnTo>
                  <a:pt x="393319" y="183929"/>
                </a:lnTo>
                <a:cubicBezTo>
                  <a:pt x="393318" y="183934"/>
                  <a:pt x="393293" y="184032"/>
                  <a:pt x="392850" y="185803"/>
                </a:cubicBezTo>
                <a:lnTo>
                  <a:pt x="389572" y="198922"/>
                </a:lnTo>
                <a:cubicBezTo>
                  <a:pt x="389561" y="198927"/>
                  <a:pt x="389026" y="199157"/>
                  <a:pt x="363347" y="210167"/>
                </a:cubicBezTo>
                <a:cubicBezTo>
                  <a:pt x="363338" y="210225"/>
                  <a:pt x="355829" y="258877"/>
                  <a:pt x="314642" y="228908"/>
                </a:cubicBezTo>
                <a:cubicBezTo>
                  <a:pt x="314593" y="228859"/>
                  <a:pt x="247205" y="161473"/>
                  <a:pt x="247205" y="251398"/>
                </a:cubicBezTo>
                <a:cubicBezTo>
                  <a:pt x="247199" y="251447"/>
                  <a:pt x="239724" y="315117"/>
                  <a:pt x="269684" y="311370"/>
                </a:cubicBezTo>
                <a:cubicBezTo>
                  <a:pt x="299656" y="311370"/>
                  <a:pt x="288417" y="311370"/>
                  <a:pt x="314642" y="303874"/>
                </a:cubicBezTo>
                <a:cubicBezTo>
                  <a:pt x="340856" y="288887"/>
                  <a:pt x="340868" y="318841"/>
                  <a:pt x="340868" y="318867"/>
                </a:cubicBezTo>
                <a:cubicBezTo>
                  <a:pt x="340868" y="318879"/>
                  <a:pt x="340868" y="319392"/>
                  <a:pt x="340868" y="345104"/>
                </a:cubicBezTo>
                <a:cubicBezTo>
                  <a:pt x="340867" y="345109"/>
                  <a:pt x="340842" y="345207"/>
                  <a:pt x="340399" y="346979"/>
                </a:cubicBezTo>
                <a:lnTo>
                  <a:pt x="337121" y="360098"/>
                </a:lnTo>
                <a:cubicBezTo>
                  <a:pt x="337112" y="360128"/>
                  <a:pt x="333390" y="371357"/>
                  <a:pt x="344614" y="382587"/>
                </a:cubicBezTo>
                <a:cubicBezTo>
                  <a:pt x="344674" y="382538"/>
                  <a:pt x="412055" y="326327"/>
                  <a:pt x="419544" y="243901"/>
                </a:cubicBezTo>
                <a:cubicBezTo>
                  <a:pt x="408313" y="243901"/>
                  <a:pt x="400823" y="232673"/>
                  <a:pt x="400812" y="232657"/>
                </a:cubicBezTo>
                <a:lnTo>
                  <a:pt x="385826" y="213915"/>
                </a:lnTo>
                <a:cubicBezTo>
                  <a:pt x="385837" y="213915"/>
                  <a:pt x="386352" y="213915"/>
                  <a:pt x="412051" y="213915"/>
                </a:cubicBezTo>
                <a:lnTo>
                  <a:pt x="419544" y="217664"/>
                </a:lnTo>
                <a:cubicBezTo>
                  <a:pt x="426833" y="206725"/>
                  <a:pt x="409305" y="146127"/>
                  <a:pt x="394338" y="122264"/>
                </a:cubicBezTo>
                <a:cubicBezTo>
                  <a:pt x="394215" y="121338"/>
                  <a:pt x="394049" y="120556"/>
                  <a:pt x="393904" y="119974"/>
                </a:cubicBezTo>
                <a:close/>
                <a:moveTo>
                  <a:pt x="139507" y="57150"/>
                </a:moveTo>
                <a:cubicBezTo>
                  <a:pt x="139460" y="57164"/>
                  <a:pt x="75644" y="75901"/>
                  <a:pt x="38100" y="169445"/>
                </a:cubicBezTo>
                <a:cubicBezTo>
                  <a:pt x="38100" y="173188"/>
                  <a:pt x="41856" y="184417"/>
                  <a:pt x="41856" y="188161"/>
                </a:cubicBezTo>
                <a:cubicBezTo>
                  <a:pt x="38100" y="191904"/>
                  <a:pt x="38100" y="195647"/>
                  <a:pt x="38100" y="203133"/>
                </a:cubicBezTo>
                <a:cubicBezTo>
                  <a:pt x="41853" y="206874"/>
                  <a:pt x="49357" y="218090"/>
                  <a:pt x="49368" y="218106"/>
                </a:cubicBezTo>
                <a:cubicBezTo>
                  <a:pt x="49372" y="218110"/>
                  <a:pt x="49429" y="218167"/>
                  <a:pt x="50307" y="219042"/>
                </a:cubicBezTo>
                <a:lnTo>
                  <a:pt x="56879" y="225592"/>
                </a:lnTo>
                <a:cubicBezTo>
                  <a:pt x="56879" y="225618"/>
                  <a:pt x="56886" y="240569"/>
                  <a:pt x="64391" y="244308"/>
                </a:cubicBezTo>
                <a:cubicBezTo>
                  <a:pt x="68143" y="248048"/>
                  <a:pt x="60649" y="255524"/>
                  <a:pt x="60635" y="255538"/>
                </a:cubicBezTo>
                <a:cubicBezTo>
                  <a:pt x="60629" y="255570"/>
                  <a:pt x="56879" y="274260"/>
                  <a:pt x="56879" y="281740"/>
                </a:cubicBezTo>
                <a:cubicBezTo>
                  <a:pt x="56879" y="289226"/>
                  <a:pt x="60635" y="304199"/>
                  <a:pt x="64391" y="307942"/>
                </a:cubicBezTo>
                <a:cubicBezTo>
                  <a:pt x="68144" y="311683"/>
                  <a:pt x="86902" y="322900"/>
                  <a:pt x="86926" y="322914"/>
                </a:cubicBezTo>
                <a:cubicBezTo>
                  <a:pt x="86956" y="322934"/>
                  <a:pt x="98193" y="330406"/>
                  <a:pt x="98193" y="334144"/>
                </a:cubicBezTo>
                <a:lnTo>
                  <a:pt x="105705" y="352860"/>
                </a:lnTo>
                <a:cubicBezTo>
                  <a:pt x="109460" y="356603"/>
                  <a:pt x="116972" y="360346"/>
                  <a:pt x="116972" y="371575"/>
                </a:cubicBezTo>
                <a:cubicBezTo>
                  <a:pt x="113216" y="379062"/>
                  <a:pt x="120728" y="382805"/>
                  <a:pt x="120728" y="390291"/>
                </a:cubicBezTo>
                <a:cubicBezTo>
                  <a:pt x="124484" y="397778"/>
                  <a:pt x="128239" y="409007"/>
                  <a:pt x="139507" y="412750"/>
                </a:cubicBezTo>
                <a:cubicBezTo>
                  <a:pt x="139521" y="412714"/>
                  <a:pt x="150774" y="382801"/>
                  <a:pt x="150774" y="375319"/>
                </a:cubicBezTo>
                <a:cubicBezTo>
                  <a:pt x="147021" y="371578"/>
                  <a:pt x="143268" y="356623"/>
                  <a:pt x="143263" y="356603"/>
                </a:cubicBezTo>
                <a:cubicBezTo>
                  <a:pt x="143264" y="356599"/>
                  <a:pt x="143287" y="356510"/>
                  <a:pt x="143732" y="354731"/>
                </a:cubicBezTo>
                <a:lnTo>
                  <a:pt x="147018" y="341630"/>
                </a:lnTo>
                <a:cubicBezTo>
                  <a:pt x="147018" y="341604"/>
                  <a:pt x="147031" y="334138"/>
                  <a:pt x="154530" y="330401"/>
                </a:cubicBezTo>
                <a:cubicBezTo>
                  <a:pt x="158286" y="326658"/>
                  <a:pt x="162042" y="322914"/>
                  <a:pt x="165797" y="315428"/>
                </a:cubicBezTo>
                <a:cubicBezTo>
                  <a:pt x="169553" y="304199"/>
                  <a:pt x="173309" y="292969"/>
                  <a:pt x="177065" y="289226"/>
                </a:cubicBezTo>
                <a:cubicBezTo>
                  <a:pt x="177065" y="285483"/>
                  <a:pt x="192088" y="270510"/>
                  <a:pt x="184577" y="259281"/>
                </a:cubicBezTo>
                <a:cubicBezTo>
                  <a:pt x="173309" y="251794"/>
                  <a:pt x="162042" y="251794"/>
                  <a:pt x="154530" y="248051"/>
                </a:cubicBezTo>
                <a:cubicBezTo>
                  <a:pt x="147018" y="248051"/>
                  <a:pt x="128239" y="244308"/>
                  <a:pt x="124484" y="236822"/>
                </a:cubicBezTo>
                <a:cubicBezTo>
                  <a:pt x="124484" y="229335"/>
                  <a:pt x="105705" y="233079"/>
                  <a:pt x="101949" y="233079"/>
                </a:cubicBezTo>
                <a:cubicBezTo>
                  <a:pt x="94437" y="236822"/>
                  <a:pt x="75658" y="244308"/>
                  <a:pt x="71902" y="236822"/>
                </a:cubicBezTo>
                <a:cubicBezTo>
                  <a:pt x="71902" y="229335"/>
                  <a:pt x="64391" y="225592"/>
                  <a:pt x="60635" y="218106"/>
                </a:cubicBezTo>
                <a:cubicBezTo>
                  <a:pt x="60635" y="214363"/>
                  <a:pt x="68147" y="218106"/>
                  <a:pt x="71902" y="210620"/>
                </a:cubicBezTo>
                <a:cubicBezTo>
                  <a:pt x="71902" y="203133"/>
                  <a:pt x="64391" y="199390"/>
                  <a:pt x="56879" y="203133"/>
                </a:cubicBezTo>
                <a:cubicBezTo>
                  <a:pt x="49368" y="206876"/>
                  <a:pt x="49368" y="199390"/>
                  <a:pt x="53123" y="195647"/>
                </a:cubicBezTo>
                <a:cubicBezTo>
                  <a:pt x="56879" y="195647"/>
                  <a:pt x="75658" y="180674"/>
                  <a:pt x="79414" y="184417"/>
                </a:cubicBezTo>
                <a:cubicBezTo>
                  <a:pt x="79414" y="188161"/>
                  <a:pt x="86926" y="191904"/>
                  <a:pt x="90681" y="191904"/>
                </a:cubicBezTo>
                <a:cubicBezTo>
                  <a:pt x="94437" y="191904"/>
                  <a:pt x="105705" y="180674"/>
                  <a:pt x="109460" y="191904"/>
                </a:cubicBezTo>
                <a:cubicBezTo>
                  <a:pt x="109460" y="203133"/>
                  <a:pt x="124484" y="214363"/>
                  <a:pt x="124484" y="206876"/>
                </a:cubicBezTo>
                <a:cubicBezTo>
                  <a:pt x="124484" y="203133"/>
                  <a:pt x="128239" y="191904"/>
                  <a:pt x="124484" y="184417"/>
                </a:cubicBezTo>
                <a:cubicBezTo>
                  <a:pt x="127770" y="180440"/>
                  <a:pt x="128239" y="180674"/>
                  <a:pt x="128239" y="180674"/>
                </a:cubicBezTo>
                <a:cubicBezTo>
                  <a:pt x="128257" y="180656"/>
                  <a:pt x="135760" y="173175"/>
                  <a:pt x="143263" y="161959"/>
                </a:cubicBezTo>
                <a:lnTo>
                  <a:pt x="146549" y="151665"/>
                </a:lnTo>
                <a:cubicBezTo>
                  <a:pt x="147018" y="149793"/>
                  <a:pt x="147018" y="148858"/>
                  <a:pt x="147018" y="146986"/>
                </a:cubicBezTo>
                <a:cubicBezTo>
                  <a:pt x="150774" y="143243"/>
                  <a:pt x="143263" y="135756"/>
                  <a:pt x="139507" y="135756"/>
                </a:cubicBezTo>
                <a:cubicBezTo>
                  <a:pt x="131995" y="135756"/>
                  <a:pt x="139507" y="117041"/>
                  <a:pt x="150774" y="120784"/>
                </a:cubicBezTo>
                <a:cubicBezTo>
                  <a:pt x="162042" y="120784"/>
                  <a:pt x="154530" y="128270"/>
                  <a:pt x="154530" y="128270"/>
                </a:cubicBezTo>
                <a:cubicBezTo>
                  <a:pt x="154540" y="128297"/>
                  <a:pt x="162045" y="146981"/>
                  <a:pt x="165797" y="139500"/>
                </a:cubicBezTo>
                <a:cubicBezTo>
                  <a:pt x="169553" y="132013"/>
                  <a:pt x="188332" y="117041"/>
                  <a:pt x="177065" y="113297"/>
                </a:cubicBezTo>
                <a:cubicBezTo>
                  <a:pt x="165797" y="109554"/>
                  <a:pt x="177065" y="90839"/>
                  <a:pt x="150774" y="90839"/>
                </a:cubicBezTo>
                <a:cubicBezTo>
                  <a:pt x="128263" y="87099"/>
                  <a:pt x="116996" y="90831"/>
                  <a:pt x="116972" y="90839"/>
                </a:cubicBezTo>
                <a:cubicBezTo>
                  <a:pt x="116975" y="90843"/>
                  <a:pt x="117003" y="90900"/>
                  <a:pt x="117442" y="91774"/>
                </a:cubicBezTo>
                <a:lnTo>
                  <a:pt x="120728" y="98325"/>
                </a:lnTo>
                <a:lnTo>
                  <a:pt x="120728" y="105811"/>
                </a:lnTo>
                <a:cubicBezTo>
                  <a:pt x="120728" y="109551"/>
                  <a:pt x="109481" y="109554"/>
                  <a:pt x="109460" y="109554"/>
                </a:cubicBezTo>
                <a:cubicBezTo>
                  <a:pt x="109449" y="109532"/>
                  <a:pt x="105705" y="102063"/>
                  <a:pt x="105705" y="98325"/>
                </a:cubicBezTo>
                <a:cubicBezTo>
                  <a:pt x="105705" y="94586"/>
                  <a:pt x="109452" y="87112"/>
                  <a:pt x="109460" y="87095"/>
                </a:cubicBezTo>
                <a:cubicBezTo>
                  <a:pt x="109463" y="87092"/>
                  <a:pt x="109507" y="87025"/>
                  <a:pt x="110399" y="85692"/>
                </a:cubicBezTo>
                <a:lnTo>
                  <a:pt x="116972" y="75866"/>
                </a:lnTo>
                <a:lnTo>
                  <a:pt x="128239" y="79609"/>
                </a:lnTo>
                <a:cubicBezTo>
                  <a:pt x="131993" y="79609"/>
                  <a:pt x="143248" y="75871"/>
                  <a:pt x="143263" y="75866"/>
                </a:cubicBezTo>
                <a:cubicBezTo>
                  <a:pt x="143262" y="75861"/>
                  <a:pt x="143240" y="75750"/>
                  <a:pt x="142793" y="73526"/>
                </a:cubicBezTo>
                <a:close/>
                <a:moveTo>
                  <a:pt x="322792" y="52387"/>
                </a:moveTo>
                <a:cubicBezTo>
                  <a:pt x="319090" y="63809"/>
                  <a:pt x="326485" y="79035"/>
                  <a:pt x="326496" y="79057"/>
                </a:cubicBezTo>
                <a:cubicBezTo>
                  <a:pt x="326496" y="79057"/>
                  <a:pt x="326496" y="79057"/>
                  <a:pt x="324644" y="80486"/>
                </a:cubicBezTo>
                <a:lnTo>
                  <a:pt x="311679" y="90487"/>
                </a:lnTo>
                <a:cubicBezTo>
                  <a:pt x="307977" y="105719"/>
                  <a:pt x="322776" y="105727"/>
                  <a:pt x="322792" y="105727"/>
                </a:cubicBezTo>
                <a:cubicBezTo>
                  <a:pt x="322792" y="105727"/>
                  <a:pt x="345017" y="109537"/>
                  <a:pt x="352425" y="75247"/>
                </a:cubicBezTo>
                <a:cubicBezTo>
                  <a:pt x="341313" y="60007"/>
                  <a:pt x="326496" y="52387"/>
                  <a:pt x="322792" y="52387"/>
                </a:cubicBezTo>
                <a:close/>
                <a:moveTo>
                  <a:pt x="214154" y="32583"/>
                </a:moveTo>
                <a:cubicBezTo>
                  <a:pt x="202962" y="33516"/>
                  <a:pt x="189905" y="38179"/>
                  <a:pt x="180578" y="49371"/>
                </a:cubicBezTo>
                <a:cubicBezTo>
                  <a:pt x="180578" y="53102"/>
                  <a:pt x="165656" y="53102"/>
                  <a:pt x="165656" y="56832"/>
                </a:cubicBezTo>
                <a:cubicBezTo>
                  <a:pt x="161925" y="68024"/>
                  <a:pt x="176848" y="71755"/>
                  <a:pt x="191770" y="86678"/>
                </a:cubicBezTo>
                <a:lnTo>
                  <a:pt x="200397" y="92332"/>
                </a:lnTo>
                <a:cubicBezTo>
                  <a:pt x="206693" y="93206"/>
                  <a:pt x="206693" y="82014"/>
                  <a:pt x="206693" y="79216"/>
                </a:cubicBezTo>
                <a:cubicBezTo>
                  <a:pt x="202962" y="75486"/>
                  <a:pt x="217885" y="64294"/>
                  <a:pt x="221616" y="53102"/>
                </a:cubicBezTo>
                <a:cubicBezTo>
                  <a:pt x="221616" y="41910"/>
                  <a:pt x="229077" y="45640"/>
                  <a:pt x="236538" y="38179"/>
                </a:cubicBezTo>
                <a:cubicBezTo>
                  <a:pt x="234673" y="34449"/>
                  <a:pt x="225346" y="31651"/>
                  <a:pt x="214154" y="32583"/>
                </a:cubicBezTo>
                <a:close/>
                <a:moveTo>
                  <a:pt x="225425" y="0"/>
                </a:moveTo>
                <a:cubicBezTo>
                  <a:pt x="349924" y="0"/>
                  <a:pt x="450850" y="100926"/>
                  <a:pt x="450850" y="225425"/>
                </a:cubicBezTo>
                <a:cubicBezTo>
                  <a:pt x="450850" y="349924"/>
                  <a:pt x="349924" y="450850"/>
                  <a:pt x="225425" y="450850"/>
                </a:cubicBezTo>
                <a:cubicBezTo>
                  <a:pt x="100926" y="450850"/>
                  <a:pt x="0" y="349924"/>
                  <a:pt x="0" y="225425"/>
                </a:cubicBezTo>
                <a:cubicBezTo>
                  <a:pt x="0" y="100926"/>
                  <a:pt x="100926" y="0"/>
                  <a:pt x="22542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9" name="Oval 158"/>
          <p:cNvSpPr>
            <a:spLocks noChangeArrowheads="1"/>
          </p:cNvSpPr>
          <p:nvPr/>
        </p:nvSpPr>
        <p:spPr bwMode="auto">
          <a:xfrm>
            <a:off x="3954463" y="3168651"/>
            <a:ext cx="450850" cy="450850"/>
          </a:xfrm>
          <a:custGeom>
            <a:avLst/>
            <a:gdLst/>
            <a:ahLst/>
            <a:cxnLst/>
            <a:rect l="l" t="t" r="r" b="b"/>
            <a:pathLst>
              <a:path w="450850" h="450850">
                <a:moveTo>
                  <a:pt x="349531" y="130517"/>
                </a:moveTo>
                <a:cubicBezTo>
                  <a:pt x="347023" y="129461"/>
                  <a:pt x="344456" y="129461"/>
                  <a:pt x="341657" y="131339"/>
                </a:cubicBezTo>
                <a:cubicBezTo>
                  <a:pt x="330458" y="138854"/>
                  <a:pt x="326726" y="131339"/>
                  <a:pt x="322993" y="142611"/>
                </a:cubicBezTo>
                <a:cubicBezTo>
                  <a:pt x="319263" y="153873"/>
                  <a:pt x="322987" y="165134"/>
                  <a:pt x="322993" y="165153"/>
                </a:cubicBezTo>
                <a:cubicBezTo>
                  <a:pt x="322993" y="165153"/>
                  <a:pt x="322993" y="165153"/>
                  <a:pt x="321593" y="166092"/>
                </a:cubicBezTo>
                <a:lnTo>
                  <a:pt x="311794" y="172667"/>
                </a:lnTo>
                <a:cubicBezTo>
                  <a:pt x="296875" y="180176"/>
                  <a:pt x="296863" y="195187"/>
                  <a:pt x="296863" y="195210"/>
                </a:cubicBezTo>
                <a:cubicBezTo>
                  <a:pt x="296863" y="195210"/>
                  <a:pt x="319260" y="202724"/>
                  <a:pt x="330458" y="195210"/>
                </a:cubicBezTo>
                <a:cubicBezTo>
                  <a:pt x="345375" y="187703"/>
                  <a:pt x="352841" y="191446"/>
                  <a:pt x="352855" y="191453"/>
                </a:cubicBezTo>
                <a:cubicBezTo>
                  <a:pt x="352855" y="191453"/>
                  <a:pt x="352855" y="191453"/>
                  <a:pt x="378984" y="202724"/>
                </a:cubicBezTo>
                <a:cubicBezTo>
                  <a:pt x="386444" y="206478"/>
                  <a:pt x="390177" y="187726"/>
                  <a:pt x="390183" y="187696"/>
                </a:cubicBezTo>
                <a:cubicBezTo>
                  <a:pt x="378994" y="172680"/>
                  <a:pt x="382711" y="157665"/>
                  <a:pt x="382717" y="157639"/>
                </a:cubicBezTo>
                <a:cubicBezTo>
                  <a:pt x="382717" y="157639"/>
                  <a:pt x="382717" y="157639"/>
                  <a:pt x="423778" y="176425"/>
                </a:cubicBezTo>
                <a:cubicBezTo>
                  <a:pt x="423778" y="176425"/>
                  <a:pt x="423778" y="176425"/>
                  <a:pt x="423778" y="178773"/>
                </a:cubicBezTo>
                <a:lnTo>
                  <a:pt x="423778" y="195210"/>
                </a:lnTo>
                <a:cubicBezTo>
                  <a:pt x="423778" y="195210"/>
                  <a:pt x="423778" y="195210"/>
                  <a:pt x="423778" y="196619"/>
                </a:cubicBezTo>
                <a:lnTo>
                  <a:pt x="423778" y="206481"/>
                </a:lnTo>
                <a:cubicBezTo>
                  <a:pt x="423778" y="206481"/>
                  <a:pt x="423778" y="206481"/>
                  <a:pt x="397648" y="217753"/>
                </a:cubicBezTo>
                <a:cubicBezTo>
                  <a:pt x="397648" y="217753"/>
                  <a:pt x="397648" y="217753"/>
                  <a:pt x="433803" y="235947"/>
                </a:cubicBezTo>
                <a:cubicBezTo>
                  <a:pt x="429743" y="242525"/>
                  <a:pt x="415910" y="255970"/>
                  <a:pt x="382706" y="225683"/>
                </a:cubicBezTo>
                <a:cubicBezTo>
                  <a:pt x="382687" y="225663"/>
                  <a:pt x="372349" y="215297"/>
                  <a:pt x="362950" y="212468"/>
                </a:cubicBezTo>
                <a:cubicBezTo>
                  <a:pt x="353543" y="209636"/>
                  <a:pt x="345076" y="214356"/>
                  <a:pt x="348839" y="244561"/>
                </a:cubicBezTo>
                <a:cubicBezTo>
                  <a:pt x="348835" y="244618"/>
                  <a:pt x="345083" y="293649"/>
                  <a:pt x="356365" y="301196"/>
                </a:cubicBezTo>
                <a:cubicBezTo>
                  <a:pt x="356387" y="301223"/>
                  <a:pt x="375196" y="323837"/>
                  <a:pt x="401521" y="301196"/>
                </a:cubicBezTo>
                <a:cubicBezTo>
                  <a:pt x="401563" y="301182"/>
                  <a:pt x="424098" y="293653"/>
                  <a:pt x="424098" y="301196"/>
                </a:cubicBezTo>
                <a:cubicBezTo>
                  <a:pt x="431624" y="286093"/>
                  <a:pt x="442913" y="255888"/>
                  <a:pt x="435387" y="233234"/>
                </a:cubicBezTo>
                <a:lnTo>
                  <a:pt x="434837" y="234176"/>
                </a:lnTo>
                <a:cubicBezTo>
                  <a:pt x="434143" y="221369"/>
                  <a:pt x="430452" y="160600"/>
                  <a:pt x="423778" y="153882"/>
                </a:cubicBezTo>
                <a:cubicBezTo>
                  <a:pt x="416327" y="146383"/>
                  <a:pt x="412595" y="146368"/>
                  <a:pt x="412580" y="146368"/>
                </a:cubicBezTo>
                <a:cubicBezTo>
                  <a:pt x="412580" y="146368"/>
                  <a:pt x="405114" y="127582"/>
                  <a:pt x="393916" y="135096"/>
                </a:cubicBezTo>
                <a:cubicBezTo>
                  <a:pt x="382717" y="138854"/>
                  <a:pt x="390183" y="142611"/>
                  <a:pt x="375252" y="146368"/>
                </a:cubicBezTo>
                <a:cubicBezTo>
                  <a:pt x="364053" y="146368"/>
                  <a:pt x="357055" y="133687"/>
                  <a:pt x="349531" y="130517"/>
                </a:cubicBezTo>
                <a:close/>
                <a:moveTo>
                  <a:pt x="255726" y="30162"/>
                </a:moveTo>
                <a:cubicBezTo>
                  <a:pt x="255683" y="30178"/>
                  <a:pt x="184242" y="56432"/>
                  <a:pt x="142875" y="161352"/>
                </a:cubicBezTo>
                <a:cubicBezTo>
                  <a:pt x="142875" y="165100"/>
                  <a:pt x="142875" y="176345"/>
                  <a:pt x="142875" y="180093"/>
                </a:cubicBezTo>
                <a:cubicBezTo>
                  <a:pt x="142875" y="187589"/>
                  <a:pt x="142875" y="191338"/>
                  <a:pt x="142875" y="195086"/>
                </a:cubicBezTo>
                <a:cubicBezTo>
                  <a:pt x="142875" y="202577"/>
                  <a:pt x="150388" y="213811"/>
                  <a:pt x="150399" y="213827"/>
                </a:cubicBezTo>
                <a:cubicBezTo>
                  <a:pt x="150402" y="213830"/>
                  <a:pt x="150459" y="213886"/>
                  <a:pt x="151809" y="215233"/>
                </a:cubicBezTo>
                <a:lnTo>
                  <a:pt x="161684" y="225072"/>
                </a:lnTo>
                <a:cubicBezTo>
                  <a:pt x="161684" y="225092"/>
                  <a:pt x="161689" y="240068"/>
                  <a:pt x="169207" y="243813"/>
                </a:cubicBezTo>
                <a:cubicBezTo>
                  <a:pt x="172964" y="251301"/>
                  <a:pt x="165462" y="258790"/>
                  <a:pt x="165445" y="258807"/>
                </a:cubicBezTo>
                <a:cubicBezTo>
                  <a:pt x="165440" y="258833"/>
                  <a:pt x="161684" y="277553"/>
                  <a:pt x="161684" y="285044"/>
                </a:cubicBezTo>
                <a:cubicBezTo>
                  <a:pt x="161684" y="296289"/>
                  <a:pt x="165445" y="315031"/>
                  <a:pt x="169207" y="318779"/>
                </a:cubicBezTo>
                <a:cubicBezTo>
                  <a:pt x="172967" y="322525"/>
                  <a:pt x="195519" y="333762"/>
                  <a:pt x="195539" y="333772"/>
                </a:cubicBezTo>
                <a:cubicBezTo>
                  <a:pt x="195558" y="333781"/>
                  <a:pt x="210586" y="341273"/>
                  <a:pt x="210586" y="348765"/>
                </a:cubicBezTo>
                <a:lnTo>
                  <a:pt x="218109" y="367506"/>
                </a:lnTo>
                <a:cubicBezTo>
                  <a:pt x="221871" y="371255"/>
                  <a:pt x="229394" y="378751"/>
                  <a:pt x="229394" y="389996"/>
                </a:cubicBezTo>
                <a:cubicBezTo>
                  <a:pt x="229394" y="397492"/>
                  <a:pt x="233156" y="404989"/>
                  <a:pt x="236918" y="412486"/>
                </a:cubicBezTo>
                <a:cubicBezTo>
                  <a:pt x="240679" y="419982"/>
                  <a:pt x="244441" y="431227"/>
                  <a:pt x="255726" y="434975"/>
                </a:cubicBezTo>
                <a:cubicBezTo>
                  <a:pt x="255739" y="434946"/>
                  <a:pt x="270772" y="401238"/>
                  <a:pt x="267011" y="393744"/>
                </a:cubicBezTo>
                <a:cubicBezTo>
                  <a:pt x="263252" y="389998"/>
                  <a:pt x="263250" y="375023"/>
                  <a:pt x="263250" y="375003"/>
                </a:cubicBezTo>
                <a:cubicBezTo>
                  <a:pt x="263250" y="374998"/>
                  <a:pt x="263250" y="374648"/>
                  <a:pt x="263250" y="352513"/>
                </a:cubicBezTo>
                <a:cubicBezTo>
                  <a:pt x="263260" y="352494"/>
                  <a:pt x="267016" y="345012"/>
                  <a:pt x="270773" y="341268"/>
                </a:cubicBezTo>
                <a:cubicBezTo>
                  <a:pt x="278296" y="337520"/>
                  <a:pt x="278296" y="333772"/>
                  <a:pt x="285820" y="326275"/>
                </a:cubicBezTo>
                <a:cubicBezTo>
                  <a:pt x="289581" y="315031"/>
                  <a:pt x="297105" y="300037"/>
                  <a:pt x="297105" y="296289"/>
                </a:cubicBezTo>
                <a:cubicBezTo>
                  <a:pt x="297105" y="288793"/>
                  <a:pt x="315913" y="273800"/>
                  <a:pt x="304628" y="262555"/>
                </a:cubicBezTo>
                <a:cubicBezTo>
                  <a:pt x="297105" y="255058"/>
                  <a:pt x="278296" y="255058"/>
                  <a:pt x="270773" y="251310"/>
                </a:cubicBezTo>
                <a:cubicBezTo>
                  <a:pt x="263250" y="247562"/>
                  <a:pt x="240679" y="243813"/>
                  <a:pt x="240679" y="236317"/>
                </a:cubicBezTo>
                <a:cubicBezTo>
                  <a:pt x="236918" y="228820"/>
                  <a:pt x="218109" y="232569"/>
                  <a:pt x="210586" y="232569"/>
                </a:cubicBezTo>
                <a:cubicBezTo>
                  <a:pt x="203062" y="236317"/>
                  <a:pt x="184254" y="243813"/>
                  <a:pt x="180492" y="236317"/>
                </a:cubicBezTo>
                <a:cubicBezTo>
                  <a:pt x="176730" y="228820"/>
                  <a:pt x="169207" y="221324"/>
                  <a:pt x="169207" y="217576"/>
                </a:cubicBezTo>
                <a:cubicBezTo>
                  <a:pt x="165445" y="210079"/>
                  <a:pt x="176730" y="217576"/>
                  <a:pt x="176730" y="206331"/>
                </a:cubicBezTo>
                <a:cubicBezTo>
                  <a:pt x="180492" y="198834"/>
                  <a:pt x="172969" y="195086"/>
                  <a:pt x="161684" y="198834"/>
                </a:cubicBezTo>
                <a:cubicBezTo>
                  <a:pt x="154160" y="206331"/>
                  <a:pt x="150399" y="195086"/>
                  <a:pt x="157922" y="191338"/>
                </a:cubicBezTo>
                <a:cubicBezTo>
                  <a:pt x="161684" y="187589"/>
                  <a:pt x="184254" y="172596"/>
                  <a:pt x="184254" y="176345"/>
                </a:cubicBezTo>
                <a:cubicBezTo>
                  <a:pt x="188015" y="183841"/>
                  <a:pt x="195539" y="187589"/>
                  <a:pt x="199301" y="183841"/>
                </a:cubicBezTo>
                <a:cubicBezTo>
                  <a:pt x="206824" y="183841"/>
                  <a:pt x="218109" y="172596"/>
                  <a:pt x="221871" y="183841"/>
                </a:cubicBezTo>
                <a:cubicBezTo>
                  <a:pt x="221871" y="195086"/>
                  <a:pt x="236918" y="210079"/>
                  <a:pt x="236918" y="206331"/>
                </a:cubicBezTo>
                <a:cubicBezTo>
                  <a:pt x="236918" y="198834"/>
                  <a:pt x="240679" y="183841"/>
                  <a:pt x="236918" y="176345"/>
                </a:cubicBezTo>
                <a:lnTo>
                  <a:pt x="238794" y="171659"/>
                </a:lnTo>
                <a:cubicBezTo>
                  <a:pt x="239732" y="171656"/>
                  <a:pt x="240673" y="172590"/>
                  <a:pt x="240679" y="172596"/>
                </a:cubicBezTo>
                <a:cubicBezTo>
                  <a:pt x="240700" y="172582"/>
                  <a:pt x="251971" y="165086"/>
                  <a:pt x="259488" y="150107"/>
                </a:cubicBezTo>
                <a:cubicBezTo>
                  <a:pt x="263250" y="138862"/>
                  <a:pt x="263250" y="138862"/>
                  <a:pt x="267011" y="135114"/>
                </a:cubicBezTo>
                <a:cubicBezTo>
                  <a:pt x="267011" y="127617"/>
                  <a:pt x="259488" y="120121"/>
                  <a:pt x="255726" y="123869"/>
                </a:cubicBezTo>
                <a:cubicBezTo>
                  <a:pt x="248203" y="123869"/>
                  <a:pt x="255726" y="101379"/>
                  <a:pt x="267011" y="101379"/>
                </a:cubicBezTo>
                <a:cubicBezTo>
                  <a:pt x="278283" y="105123"/>
                  <a:pt x="274543" y="112607"/>
                  <a:pt x="274535" y="112624"/>
                </a:cubicBezTo>
                <a:cubicBezTo>
                  <a:pt x="274540" y="112655"/>
                  <a:pt x="278301" y="135106"/>
                  <a:pt x="285820" y="123869"/>
                </a:cubicBezTo>
                <a:cubicBezTo>
                  <a:pt x="289581" y="116372"/>
                  <a:pt x="308390" y="97631"/>
                  <a:pt x="297105" y="93883"/>
                </a:cubicBezTo>
                <a:cubicBezTo>
                  <a:pt x="285820" y="90134"/>
                  <a:pt x="297105" y="71393"/>
                  <a:pt x="270773" y="67645"/>
                </a:cubicBezTo>
                <a:cubicBezTo>
                  <a:pt x="240720" y="67645"/>
                  <a:pt x="233176" y="71383"/>
                  <a:pt x="233156" y="71393"/>
                </a:cubicBezTo>
                <a:cubicBezTo>
                  <a:pt x="233156" y="71396"/>
                  <a:pt x="233156" y="71446"/>
                  <a:pt x="233156" y="72330"/>
                </a:cubicBezTo>
                <a:lnTo>
                  <a:pt x="233156" y="78890"/>
                </a:lnTo>
                <a:lnTo>
                  <a:pt x="236918" y="86386"/>
                </a:lnTo>
                <a:cubicBezTo>
                  <a:pt x="236918" y="90131"/>
                  <a:pt x="221898" y="90134"/>
                  <a:pt x="221871" y="90134"/>
                </a:cubicBezTo>
                <a:cubicBezTo>
                  <a:pt x="221862" y="90116"/>
                  <a:pt x="218109" y="82634"/>
                  <a:pt x="218109" y="78890"/>
                </a:cubicBezTo>
                <a:cubicBezTo>
                  <a:pt x="218109" y="75146"/>
                  <a:pt x="221862" y="67662"/>
                  <a:pt x="221871" y="67645"/>
                </a:cubicBezTo>
                <a:cubicBezTo>
                  <a:pt x="221874" y="67642"/>
                  <a:pt x="221931" y="67566"/>
                  <a:pt x="223281" y="65771"/>
                </a:cubicBezTo>
                <a:lnTo>
                  <a:pt x="233156" y="52652"/>
                </a:lnTo>
                <a:lnTo>
                  <a:pt x="240679" y="56400"/>
                </a:lnTo>
                <a:cubicBezTo>
                  <a:pt x="248198" y="56400"/>
                  <a:pt x="263229" y="56400"/>
                  <a:pt x="263250" y="56400"/>
                </a:cubicBezTo>
                <a:cubicBezTo>
                  <a:pt x="263248" y="56394"/>
                  <a:pt x="263131" y="55984"/>
                  <a:pt x="255726" y="30162"/>
                </a:cubicBezTo>
                <a:close/>
                <a:moveTo>
                  <a:pt x="225425" y="0"/>
                </a:moveTo>
                <a:cubicBezTo>
                  <a:pt x="349924" y="0"/>
                  <a:pt x="450850" y="100926"/>
                  <a:pt x="450850" y="225425"/>
                </a:cubicBezTo>
                <a:cubicBezTo>
                  <a:pt x="450850" y="349924"/>
                  <a:pt x="349924" y="450850"/>
                  <a:pt x="225425" y="450850"/>
                </a:cubicBezTo>
                <a:cubicBezTo>
                  <a:pt x="100926" y="450850"/>
                  <a:pt x="0" y="349924"/>
                  <a:pt x="0" y="225425"/>
                </a:cubicBezTo>
                <a:cubicBezTo>
                  <a:pt x="0" y="100926"/>
                  <a:pt x="100926" y="0"/>
                  <a:pt x="22542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3" name="Freeform 162"/>
          <p:cNvSpPr>
            <a:spLocks/>
          </p:cNvSpPr>
          <p:nvPr/>
        </p:nvSpPr>
        <p:spPr bwMode="auto">
          <a:xfrm>
            <a:off x="4799013" y="3168650"/>
            <a:ext cx="449263" cy="450850"/>
          </a:xfrm>
          <a:custGeom>
            <a:avLst/>
            <a:gdLst/>
            <a:ahLst/>
            <a:cxnLst/>
            <a:rect l="l" t="t" r="r" b="b"/>
            <a:pathLst>
              <a:path w="449263" h="450850">
                <a:moveTo>
                  <a:pt x="134938" y="222250"/>
                </a:moveTo>
                <a:cubicBezTo>
                  <a:pt x="134938" y="225985"/>
                  <a:pt x="131234" y="229721"/>
                  <a:pt x="123825" y="229721"/>
                </a:cubicBezTo>
                <a:cubicBezTo>
                  <a:pt x="138642" y="248397"/>
                  <a:pt x="153459" y="267074"/>
                  <a:pt x="164571" y="285750"/>
                </a:cubicBezTo>
                <a:lnTo>
                  <a:pt x="179388" y="274544"/>
                </a:lnTo>
                <a:cubicBezTo>
                  <a:pt x="164571" y="255868"/>
                  <a:pt x="149755" y="237191"/>
                  <a:pt x="134938" y="222250"/>
                </a:cubicBezTo>
                <a:close/>
                <a:moveTo>
                  <a:pt x="209551" y="195262"/>
                </a:moveTo>
                <a:cubicBezTo>
                  <a:pt x="183437" y="195262"/>
                  <a:pt x="157322" y="199072"/>
                  <a:pt x="134938" y="202882"/>
                </a:cubicBezTo>
                <a:cubicBezTo>
                  <a:pt x="138669" y="202882"/>
                  <a:pt x="138669" y="206692"/>
                  <a:pt x="138669" y="210502"/>
                </a:cubicBezTo>
                <a:lnTo>
                  <a:pt x="209551" y="210502"/>
                </a:lnTo>
                <a:cubicBezTo>
                  <a:pt x="205821" y="210502"/>
                  <a:pt x="205821" y="206692"/>
                  <a:pt x="205821" y="202882"/>
                </a:cubicBezTo>
                <a:cubicBezTo>
                  <a:pt x="205821" y="199072"/>
                  <a:pt x="205821" y="199072"/>
                  <a:pt x="209551" y="195262"/>
                </a:cubicBezTo>
                <a:close/>
                <a:moveTo>
                  <a:pt x="217489" y="131762"/>
                </a:moveTo>
                <a:cubicBezTo>
                  <a:pt x="213520" y="135532"/>
                  <a:pt x="209551" y="139303"/>
                  <a:pt x="205582" y="139303"/>
                </a:cubicBezTo>
                <a:lnTo>
                  <a:pt x="201613" y="135532"/>
                </a:lnTo>
                <a:cubicBezTo>
                  <a:pt x="201613" y="158154"/>
                  <a:pt x="205582" y="173236"/>
                  <a:pt x="209551" y="192087"/>
                </a:cubicBezTo>
                <a:cubicBezTo>
                  <a:pt x="213520" y="188317"/>
                  <a:pt x="217489" y="188317"/>
                  <a:pt x="225426" y="188317"/>
                </a:cubicBezTo>
                <a:close/>
                <a:moveTo>
                  <a:pt x="190500" y="112712"/>
                </a:moveTo>
                <a:cubicBezTo>
                  <a:pt x="145831" y="127952"/>
                  <a:pt x="112330" y="143192"/>
                  <a:pt x="82550" y="158432"/>
                </a:cubicBezTo>
                <a:cubicBezTo>
                  <a:pt x="86273" y="162242"/>
                  <a:pt x="89995" y="166052"/>
                  <a:pt x="89995" y="169862"/>
                </a:cubicBezTo>
                <a:cubicBezTo>
                  <a:pt x="123497" y="150812"/>
                  <a:pt x="156999" y="139382"/>
                  <a:pt x="190500" y="127952"/>
                </a:cubicBezTo>
                <a:lnTo>
                  <a:pt x="186778" y="120332"/>
                </a:lnTo>
                <a:cubicBezTo>
                  <a:pt x="186778" y="116522"/>
                  <a:pt x="186778" y="116522"/>
                  <a:pt x="190500" y="112712"/>
                </a:cubicBezTo>
                <a:close/>
                <a:moveTo>
                  <a:pt x="378460" y="65087"/>
                </a:moveTo>
                <a:cubicBezTo>
                  <a:pt x="393700" y="76041"/>
                  <a:pt x="405130" y="90646"/>
                  <a:pt x="412750" y="101600"/>
                </a:cubicBezTo>
                <a:lnTo>
                  <a:pt x="336550" y="97949"/>
                </a:lnTo>
                <a:cubicBezTo>
                  <a:pt x="351790" y="83344"/>
                  <a:pt x="367030" y="72390"/>
                  <a:pt x="378460" y="65087"/>
                </a:cubicBezTo>
                <a:close/>
                <a:moveTo>
                  <a:pt x="224632" y="0"/>
                </a:moveTo>
                <a:cubicBezTo>
                  <a:pt x="280790" y="0"/>
                  <a:pt x="329460" y="22543"/>
                  <a:pt x="370642" y="56356"/>
                </a:cubicBezTo>
                <a:cubicBezTo>
                  <a:pt x="355667" y="67628"/>
                  <a:pt x="340691" y="78899"/>
                  <a:pt x="325716" y="90170"/>
                </a:cubicBezTo>
                <a:cubicBezTo>
                  <a:pt x="329460" y="90170"/>
                  <a:pt x="333204" y="97684"/>
                  <a:pt x="333204" y="101441"/>
                </a:cubicBezTo>
                <a:cubicBezTo>
                  <a:pt x="333204" y="105198"/>
                  <a:pt x="333204" y="108956"/>
                  <a:pt x="329460" y="108956"/>
                </a:cubicBezTo>
                <a:cubicBezTo>
                  <a:pt x="366898" y="108956"/>
                  <a:pt x="400593" y="112713"/>
                  <a:pt x="419312" y="116470"/>
                </a:cubicBezTo>
                <a:cubicBezTo>
                  <a:pt x="438032" y="150283"/>
                  <a:pt x="449263" y="187854"/>
                  <a:pt x="449263" y="225425"/>
                </a:cubicBezTo>
                <a:cubicBezTo>
                  <a:pt x="449263" y="236696"/>
                  <a:pt x="449263" y="247968"/>
                  <a:pt x="445519" y="259239"/>
                </a:cubicBezTo>
                <a:cubicBezTo>
                  <a:pt x="370642" y="221668"/>
                  <a:pt x="303253" y="202883"/>
                  <a:pt x="239607" y="199126"/>
                </a:cubicBezTo>
                <a:cubicBezTo>
                  <a:pt x="265814" y="165312"/>
                  <a:pt x="288277" y="139012"/>
                  <a:pt x="310740" y="120227"/>
                </a:cubicBezTo>
                <a:cubicBezTo>
                  <a:pt x="303253" y="116470"/>
                  <a:pt x="299509" y="112713"/>
                  <a:pt x="299509" y="101441"/>
                </a:cubicBezTo>
                <a:cubicBezTo>
                  <a:pt x="269558" y="97684"/>
                  <a:pt x="243351" y="101441"/>
                  <a:pt x="217144" y="108956"/>
                </a:cubicBezTo>
                <a:cubicBezTo>
                  <a:pt x="220888" y="108956"/>
                  <a:pt x="220888" y="116470"/>
                  <a:pt x="220888" y="120227"/>
                </a:cubicBezTo>
                <a:cubicBezTo>
                  <a:pt x="247095" y="116470"/>
                  <a:pt x="273302" y="112713"/>
                  <a:pt x="299509" y="112713"/>
                </a:cubicBezTo>
                <a:cubicBezTo>
                  <a:pt x="273302" y="135255"/>
                  <a:pt x="250839" y="161555"/>
                  <a:pt x="232119" y="187854"/>
                </a:cubicBezTo>
                <a:cubicBezTo>
                  <a:pt x="235863" y="191611"/>
                  <a:pt x="239607" y="195368"/>
                  <a:pt x="239607" y="202883"/>
                </a:cubicBezTo>
                <a:cubicBezTo>
                  <a:pt x="239607" y="206640"/>
                  <a:pt x="239607" y="210397"/>
                  <a:pt x="239607" y="214154"/>
                </a:cubicBezTo>
                <a:cubicBezTo>
                  <a:pt x="333204" y="221668"/>
                  <a:pt x="411825" y="255482"/>
                  <a:pt x="445519" y="270510"/>
                </a:cubicBezTo>
                <a:cubicBezTo>
                  <a:pt x="434288" y="330623"/>
                  <a:pt x="396849" y="379466"/>
                  <a:pt x="351923" y="413279"/>
                </a:cubicBezTo>
                <a:cubicBezTo>
                  <a:pt x="288277" y="353166"/>
                  <a:pt x="254583" y="285538"/>
                  <a:pt x="232119" y="217911"/>
                </a:cubicBezTo>
                <a:lnTo>
                  <a:pt x="224632" y="221668"/>
                </a:lnTo>
                <a:cubicBezTo>
                  <a:pt x="220888" y="221668"/>
                  <a:pt x="213400" y="217911"/>
                  <a:pt x="213400" y="214154"/>
                </a:cubicBezTo>
                <a:cubicBezTo>
                  <a:pt x="198425" y="236696"/>
                  <a:pt x="187193" y="255482"/>
                  <a:pt x="179705" y="274267"/>
                </a:cubicBezTo>
                <a:cubicBezTo>
                  <a:pt x="187193" y="274267"/>
                  <a:pt x="190937" y="278024"/>
                  <a:pt x="194681" y="281781"/>
                </a:cubicBezTo>
                <a:cubicBezTo>
                  <a:pt x="202169" y="262996"/>
                  <a:pt x="209656" y="244211"/>
                  <a:pt x="220888" y="229182"/>
                </a:cubicBezTo>
                <a:cubicBezTo>
                  <a:pt x="254583" y="326866"/>
                  <a:pt x="306997" y="390737"/>
                  <a:pt x="340691" y="420793"/>
                </a:cubicBezTo>
                <a:cubicBezTo>
                  <a:pt x="314484" y="435822"/>
                  <a:pt x="284533" y="447093"/>
                  <a:pt x="250839" y="450850"/>
                </a:cubicBezTo>
                <a:cubicBezTo>
                  <a:pt x="235863" y="390737"/>
                  <a:pt x="217144" y="341895"/>
                  <a:pt x="194681" y="300567"/>
                </a:cubicBezTo>
                <a:cubicBezTo>
                  <a:pt x="190940" y="308074"/>
                  <a:pt x="187200" y="308081"/>
                  <a:pt x="179725" y="308079"/>
                </a:cubicBezTo>
                <a:cubicBezTo>
                  <a:pt x="213468" y="368196"/>
                  <a:pt x="232212" y="424546"/>
                  <a:pt x="239713" y="450850"/>
                </a:cubicBezTo>
                <a:lnTo>
                  <a:pt x="224704" y="450850"/>
                </a:lnTo>
                <a:cubicBezTo>
                  <a:pt x="202190" y="450850"/>
                  <a:pt x="175924" y="447090"/>
                  <a:pt x="157163" y="439571"/>
                </a:cubicBezTo>
                <a:cubicBezTo>
                  <a:pt x="157163" y="390727"/>
                  <a:pt x="168404" y="349393"/>
                  <a:pt x="179654" y="308064"/>
                </a:cubicBezTo>
                <a:cubicBezTo>
                  <a:pt x="175928" y="308081"/>
                  <a:pt x="172201" y="308064"/>
                  <a:pt x="168474" y="304324"/>
                </a:cubicBezTo>
                <a:cubicBezTo>
                  <a:pt x="146011" y="364437"/>
                  <a:pt x="142267" y="417036"/>
                  <a:pt x="142267" y="435822"/>
                </a:cubicBezTo>
                <a:cubicBezTo>
                  <a:pt x="67390" y="405765"/>
                  <a:pt x="14976" y="338138"/>
                  <a:pt x="3744" y="259239"/>
                </a:cubicBezTo>
                <a:cubicBezTo>
                  <a:pt x="37439" y="240453"/>
                  <a:pt x="71134" y="229182"/>
                  <a:pt x="108572" y="221668"/>
                </a:cubicBezTo>
                <a:cubicBezTo>
                  <a:pt x="104828" y="217911"/>
                  <a:pt x="104828" y="214154"/>
                  <a:pt x="104828" y="210397"/>
                </a:cubicBezTo>
                <a:lnTo>
                  <a:pt x="116060" y="195368"/>
                </a:lnTo>
                <a:cubicBezTo>
                  <a:pt x="104828" y="187854"/>
                  <a:pt x="97341" y="180340"/>
                  <a:pt x="89853" y="176583"/>
                </a:cubicBezTo>
                <a:cubicBezTo>
                  <a:pt x="89853" y="180340"/>
                  <a:pt x="89853" y="184097"/>
                  <a:pt x="86109" y="187854"/>
                </a:cubicBezTo>
                <a:cubicBezTo>
                  <a:pt x="89853" y="195368"/>
                  <a:pt x="97341" y="199126"/>
                  <a:pt x="104828" y="206640"/>
                </a:cubicBezTo>
                <a:cubicBezTo>
                  <a:pt x="56158" y="217911"/>
                  <a:pt x="18720" y="232939"/>
                  <a:pt x="0" y="244211"/>
                </a:cubicBezTo>
                <a:cubicBezTo>
                  <a:pt x="22463" y="217911"/>
                  <a:pt x="41183" y="202883"/>
                  <a:pt x="63646" y="187854"/>
                </a:cubicBezTo>
                <a:cubicBezTo>
                  <a:pt x="59902" y="184097"/>
                  <a:pt x="56158" y="180340"/>
                  <a:pt x="56158" y="172826"/>
                </a:cubicBezTo>
                <a:cubicBezTo>
                  <a:pt x="33695" y="191611"/>
                  <a:pt x="11232" y="206640"/>
                  <a:pt x="0" y="217911"/>
                </a:cubicBezTo>
                <a:cubicBezTo>
                  <a:pt x="0" y="191611"/>
                  <a:pt x="7488" y="165312"/>
                  <a:pt x="18720" y="139012"/>
                </a:cubicBezTo>
                <a:cubicBezTo>
                  <a:pt x="33695" y="146526"/>
                  <a:pt x="44927" y="157798"/>
                  <a:pt x="59902" y="165312"/>
                </a:cubicBezTo>
                <a:cubicBezTo>
                  <a:pt x="59902" y="161555"/>
                  <a:pt x="63646" y="157798"/>
                  <a:pt x="71134" y="157798"/>
                </a:cubicBezTo>
                <a:cubicBezTo>
                  <a:pt x="52414" y="146526"/>
                  <a:pt x="37439" y="135255"/>
                  <a:pt x="22463" y="127741"/>
                </a:cubicBezTo>
                <a:cubicBezTo>
                  <a:pt x="56158" y="60113"/>
                  <a:pt x="123548" y="11271"/>
                  <a:pt x="202169" y="3757"/>
                </a:cubicBezTo>
                <a:cubicBezTo>
                  <a:pt x="198425" y="37571"/>
                  <a:pt x="198425" y="71385"/>
                  <a:pt x="198425" y="105198"/>
                </a:cubicBezTo>
                <a:cubicBezTo>
                  <a:pt x="202169" y="105198"/>
                  <a:pt x="202169" y="101441"/>
                  <a:pt x="205912" y="101441"/>
                </a:cubicBezTo>
                <a:cubicBezTo>
                  <a:pt x="209656" y="101441"/>
                  <a:pt x="209656" y="105198"/>
                  <a:pt x="213400" y="105198"/>
                </a:cubicBezTo>
                <a:cubicBezTo>
                  <a:pt x="209656" y="60113"/>
                  <a:pt x="209656" y="22543"/>
                  <a:pt x="213400" y="3757"/>
                </a:cubicBezTo>
                <a:cubicBezTo>
                  <a:pt x="217144" y="0"/>
                  <a:pt x="220888" y="0"/>
                  <a:pt x="22463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0" name="Oval 169"/>
          <p:cNvSpPr>
            <a:spLocks noChangeArrowheads="1"/>
          </p:cNvSpPr>
          <p:nvPr/>
        </p:nvSpPr>
        <p:spPr bwMode="auto">
          <a:xfrm>
            <a:off x="5605463" y="3176588"/>
            <a:ext cx="457200" cy="457200"/>
          </a:xfrm>
          <a:custGeom>
            <a:avLst/>
            <a:gdLst/>
            <a:ahLst/>
            <a:cxnLst/>
            <a:rect l="l" t="t" r="r" b="b"/>
            <a:pathLst>
              <a:path w="457200" h="457200">
                <a:moveTo>
                  <a:pt x="194010" y="303213"/>
                </a:moveTo>
                <a:cubicBezTo>
                  <a:pt x="178970" y="336984"/>
                  <a:pt x="171450" y="374506"/>
                  <a:pt x="171450" y="415781"/>
                </a:cubicBezTo>
                <a:cubicBezTo>
                  <a:pt x="190250" y="423286"/>
                  <a:pt x="209049" y="427038"/>
                  <a:pt x="231609" y="427038"/>
                </a:cubicBezTo>
                <a:cubicBezTo>
                  <a:pt x="235368" y="427038"/>
                  <a:pt x="239128" y="427038"/>
                  <a:pt x="242888" y="427038"/>
                </a:cubicBezTo>
                <a:cubicBezTo>
                  <a:pt x="235368" y="400772"/>
                  <a:pt x="220329" y="351993"/>
                  <a:pt x="194010" y="303213"/>
                </a:cubicBezTo>
                <a:close/>
                <a:moveTo>
                  <a:pt x="228889" y="233363"/>
                </a:moveTo>
                <a:cubicBezTo>
                  <a:pt x="221384" y="248304"/>
                  <a:pt x="213880" y="259510"/>
                  <a:pt x="206375" y="278187"/>
                </a:cubicBezTo>
                <a:lnTo>
                  <a:pt x="210128" y="285657"/>
                </a:lnTo>
                <a:cubicBezTo>
                  <a:pt x="210128" y="289393"/>
                  <a:pt x="206375" y="293128"/>
                  <a:pt x="206375" y="296863"/>
                </a:cubicBezTo>
                <a:cubicBezTo>
                  <a:pt x="225137" y="334216"/>
                  <a:pt x="243898" y="375304"/>
                  <a:pt x="255155" y="423863"/>
                </a:cubicBezTo>
                <a:cubicBezTo>
                  <a:pt x="281421" y="420128"/>
                  <a:pt x="307687" y="412657"/>
                  <a:pt x="330200" y="397716"/>
                </a:cubicBezTo>
                <a:cubicBezTo>
                  <a:pt x="303934" y="375304"/>
                  <a:pt x="255155" y="319275"/>
                  <a:pt x="228889" y="233363"/>
                </a:cubicBezTo>
                <a:close/>
                <a:moveTo>
                  <a:pt x="122990" y="225425"/>
                </a:moveTo>
                <a:cubicBezTo>
                  <a:pt x="96671" y="232918"/>
                  <a:pt x="66592" y="244158"/>
                  <a:pt x="36513" y="259144"/>
                </a:cubicBezTo>
                <a:cubicBezTo>
                  <a:pt x="47793" y="330327"/>
                  <a:pt x="92911" y="386525"/>
                  <a:pt x="160589" y="412750"/>
                </a:cubicBezTo>
                <a:cubicBezTo>
                  <a:pt x="160589" y="394018"/>
                  <a:pt x="160589" y="352806"/>
                  <a:pt x="179388" y="300355"/>
                </a:cubicBezTo>
                <a:cubicBezTo>
                  <a:pt x="175628" y="296609"/>
                  <a:pt x="171869" y="292862"/>
                  <a:pt x="171869" y="285369"/>
                </a:cubicBezTo>
                <a:lnTo>
                  <a:pt x="175628" y="277876"/>
                </a:lnTo>
                <a:cubicBezTo>
                  <a:pt x="168109" y="262890"/>
                  <a:pt x="156829" y="247904"/>
                  <a:pt x="145549" y="236665"/>
                </a:cubicBezTo>
                <a:cubicBezTo>
                  <a:pt x="134270" y="236665"/>
                  <a:pt x="126750" y="232918"/>
                  <a:pt x="122990" y="225425"/>
                </a:cubicBezTo>
                <a:close/>
                <a:moveTo>
                  <a:pt x="247230" y="217488"/>
                </a:moveTo>
                <a:cubicBezTo>
                  <a:pt x="247230" y="221237"/>
                  <a:pt x="243471" y="224987"/>
                  <a:pt x="239713" y="224987"/>
                </a:cubicBezTo>
                <a:cubicBezTo>
                  <a:pt x="258504" y="284974"/>
                  <a:pt x="288569" y="341212"/>
                  <a:pt x="341184" y="393701"/>
                </a:cubicBezTo>
                <a:cubicBezTo>
                  <a:pt x="382523" y="363707"/>
                  <a:pt x="412589" y="322466"/>
                  <a:pt x="423863" y="269977"/>
                </a:cubicBezTo>
                <a:cubicBezTo>
                  <a:pt x="393798" y="254980"/>
                  <a:pt x="326151" y="224987"/>
                  <a:pt x="247230" y="217488"/>
                </a:cubicBezTo>
                <a:close/>
                <a:moveTo>
                  <a:pt x="213718" y="217488"/>
                </a:moveTo>
                <a:cubicBezTo>
                  <a:pt x="194866" y="217488"/>
                  <a:pt x="176015" y="217488"/>
                  <a:pt x="157163" y="221230"/>
                </a:cubicBezTo>
                <a:lnTo>
                  <a:pt x="157163" y="228714"/>
                </a:lnTo>
                <a:cubicBezTo>
                  <a:pt x="168474" y="239940"/>
                  <a:pt x="176015" y="254908"/>
                  <a:pt x="187326" y="269876"/>
                </a:cubicBezTo>
                <a:lnTo>
                  <a:pt x="217488" y="221230"/>
                </a:lnTo>
                <a:close/>
                <a:moveTo>
                  <a:pt x="85864" y="198438"/>
                </a:moveTo>
                <a:cubicBezTo>
                  <a:pt x="70679" y="209948"/>
                  <a:pt x="51698" y="225294"/>
                  <a:pt x="36513" y="244476"/>
                </a:cubicBezTo>
                <a:cubicBezTo>
                  <a:pt x="51698" y="236803"/>
                  <a:pt x="82068" y="225294"/>
                  <a:pt x="123826" y="213784"/>
                </a:cubicBezTo>
                <a:cubicBezTo>
                  <a:pt x="120030" y="206111"/>
                  <a:pt x="116234" y="202275"/>
                  <a:pt x="112438" y="198438"/>
                </a:cubicBezTo>
                <a:cubicBezTo>
                  <a:pt x="108641" y="202275"/>
                  <a:pt x="104845" y="206111"/>
                  <a:pt x="101049" y="206111"/>
                </a:cubicBezTo>
                <a:close/>
                <a:moveTo>
                  <a:pt x="51656" y="153988"/>
                </a:moveTo>
                <a:cubicBezTo>
                  <a:pt x="40299" y="176547"/>
                  <a:pt x="36513" y="199107"/>
                  <a:pt x="36513" y="225426"/>
                </a:cubicBezTo>
                <a:cubicBezTo>
                  <a:pt x="44084" y="214146"/>
                  <a:pt x="63013" y="202867"/>
                  <a:pt x="81941" y="187827"/>
                </a:cubicBezTo>
                <a:cubicBezTo>
                  <a:pt x="81941" y="184067"/>
                  <a:pt x="85726" y="180307"/>
                  <a:pt x="85726" y="176547"/>
                </a:cubicBezTo>
                <a:cubicBezTo>
                  <a:pt x="74369" y="169028"/>
                  <a:pt x="63013" y="161508"/>
                  <a:pt x="51656" y="153988"/>
                </a:cubicBezTo>
                <a:close/>
                <a:moveTo>
                  <a:pt x="198673" y="146050"/>
                </a:moveTo>
                <a:cubicBezTo>
                  <a:pt x="172333" y="153521"/>
                  <a:pt x="142229" y="164727"/>
                  <a:pt x="115888" y="179668"/>
                </a:cubicBezTo>
                <a:cubicBezTo>
                  <a:pt x="119651" y="183403"/>
                  <a:pt x="119651" y="183403"/>
                  <a:pt x="119651" y="187138"/>
                </a:cubicBezTo>
                <a:cubicBezTo>
                  <a:pt x="123414" y="194609"/>
                  <a:pt x="127177" y="198344"/>
                  <a:pt x="130940" y="202080"/>
                </a:cubicBezTo>
                <a:cubicBezTo>
                  <a:pt x="134703" y="202080"/>
                  <a:pt x="138466" y="202080"/>
                  <a:pt x="142229" y="202080"/>
                </a:cubicBezTo>
                <a:cubicBezTo>
                  <a:pt x="145992" y="202080"/>
                  <a:pt x="149755" y="202080"/>
                  <a:pt x="153518" y="209550"/>
                </a:cubicBezTo>
                <a:cubicBezTo>
                  <a:pt x="172333" y="205815"/>
                  <a:pt x="194910" y="205815"/>
                  <a:pt x="213725" y="205815"/>
                </a:cubicBezTo>
                <a:lnTo>
                  <a:pt x="217488" y="198344"/>
                </a:lnTo>
                <a:cubicBezTo>
                  <a:pt x="217488" y="183403"/>
                  <a:pt x="213725" y="172197"/>
                  <a:pt x="213725" y="157256"/>
                </a:cubicBezTo>
                <a:cubicBezTo>
                  <a:pt x="206199" y="157256"/>
                  <a:pt x="202436" y="153521"/>
                  <a:pt x="198673" y="146050"/>
                </a:cubicBezTo>
                <a:close/>
                <a:moveTo>
                  <a:pt x="326132" y="131763"/>
                </a:moveTo>
                <a:cubicBezTo>
                  <a:pt x="326132" y="135498"/>
                  <a:pt x="318658" y="139234"/>
                  <a:pt x="311183" y="139234"/>
                </a:cubicBezTo>
                <a:cubicBezTo>
                  <a:pt x="288760" y="157910"/>
                  <a:pt x="266336" y="176587"/>
                  <a:pt x="247650" y="202734"/>
                </a:cubicBezTo>
                <a:cubicBezTo>
                  <a:pt x="299972" y="210204"/>
                  <a:pt x="359768" y="225145"/>
                  <a:pt x="423301" y="258763"/>
                </a:cubicBezTo>
                <a:cubicBezTo>
                  <a:pt x="427038" y="251293"/>
                  <a:pt x="427038" y="240087"/>
                  <a:pt x="427038" y="232616"/>
                </a:cubicBezTo>
                <a:cubicBezTo>
                  <a:pt x="427038" y="195263"/>
                  <a:pt x="415826" y="165381"/>
                  <a:pt x="400877" y="135498"/>
                </a:cubicBezTo>
                <a:cubicBezTo>
                  <a:pt x="385928" y="135498"/>
                  <a:pt x="359768" y="131763"/>
                  <a:pt x="326132" y="131763"/>
                </a:cubicBezTo>
                <a:close/>
                <a:moveTo>
                  <a:pt x="295275" y="131763"/>
                </a:moveTo>
                <a:cubicBezTo>
                  <a:pt x="276894" y="131763"/>
                  <a:pt x="254836" y="135498"/>
                  <a:pt x="232778" y="139234"/>
                </a:cubicBezTo>
                <a:cubicBezTo>
                  <a:pt x="232778" y="146704"/>
                  <a:pt x="229102" y="150440"/>
                  <a:pt x="225425" y="154175"/>
                </a:cubicBezTo>
                <a:cubicBezTo>
                  <a:pt x="225425" y="165381"/>
                  <a:pt x="229102" y="180322"/>
                  <a:pt x="232778" y="195263"/>
                </a:cubicBezTo>
                <a:lnTo>
                  <a:pt x="240131" y="195263"/>
                </a:lnTo>
                <a:close/>
                <a:moveTo>
                  <a:pt x="367553" y="90488"/>
                </a:moveTo>
                <a:cubicBezTo>
                  <a:pt x="356347" y="97897"/>
                  <a:pt x="345141" y="105305"/>
                  <a:pt x="330200" y="116418"/>
                </a:cubicBezTo>
                <a:cubicBezTo>
                  <a:pt x="348877" y="120122"/>
                  <a:pt x="371288" y="120122"/>
                  <a:pt x="393700" y="123826"/>
                </a:cubicBezTo>
                <a:close/>
                <a:moveTo>
                  <a:pt x="209551" y="38100"/>
                </a:moveTo>
                <a:cubicBezTo>
                  <a:pt x="141947" y="45597"/>
                  <a:pt x="85610" y="86828"/>
                  <a:pt x="55563" y="143052"/>
                </a:cubicBezTo>
                <a:cubicBezTo>
                  <a:pt x="66831" y="150548"/>
                  <a:pt x="81854" y="161793"/>
                  <a:pt x="96877" y="169290"/>
                </a:cubicBezTo>
                <a:cubicBezTo>
                  <a:pt x="104389" y="169290"/>
                  <a:pt x="104389" y="169290"/>
                  <a:pt x="108145" y="173038"/>
                </a:cubicBezTo>
                <a:cubicBezTo>
                  <a:pt x="134435" y="158045"/>
                  <a:pt x="160726" y="143052"/>
                  <a:pt x="198284" y="135555"/>
                </a:cubicBezTo>
                <a:cubicBezTo>
                  <a:pt x="198284" y="128059"/>
                  <a:pt x="202040" y="124311"/>
                  <a:pt x="209551" y="124311"/>
                </a:cubicBezTo>
                <a:cubicBezTo>
                  <a:pt x="205795" y="98073"/>
                  <a:pt x="205795" y="68086"/>
                  <a:pt x="209551" y="38100"/>
                </a:cubicBezTo>
                <a:close/>
                <a:moveTo>
                  <a:pt x="221248" y="33338"/>
                </a:moveTo>
                <a:cubicBezTo>
                  <a:pt x="221248" y="52071"/>
                  <a:pt x="217488" y="85789"/>
                  <a:pt x="221248" y="123255"/>
                </a:cubicBezTo>
                <a:lnTo>
                  <a:pt x="225008" y="127001"/>
                </a:lnTo>
                <a:cubicBezTo>
                  <a:pt x="247567" y="123255"/>
                  <a:pt x="270126" y="119508"/>
                  <a:pt x="296445" y="119508"/>
                </a:cubicBezTo>
                <a:cubicBezTo>
                  <a:pt x="296445" y="108269"/>
                  <a:pt x="303965" y="104522"/>
                  <a:pt x="311485" y="104522"/>
                </a:cubicBezTo>
                <a:cubicBezTo>
                  <a:pt x="315245" y="104522"/>
                  <a:pt x="319005" y="104522"/>
                  <a:pt x="322765" y="108269"/>
                </a:cubicBezTo>
                <a:cubicBezTo>
                  <a:pt x="334044" y="100775"/>
                  <a:pt x="345324" y="89536"/>
                  <a:pt x="360363" y="82043"/>
                </a:cubicBezTo>
                <a:cubicBezTo>
                  <a:pt x="322765" y="52071"/>
                  <a:pt x="281406" y="33338"/>
                  <a:pt x="232528" y="33338"/>
                </a:cubicBezTo>
                <a:cubicBezTo>
                  <a:pt x="228768" y="33338"/>
                  <a:pt x="225008" y="33338"/>
                  <a:pt x="221248" y="33338"/>
                </a:cubicBezTo>
                <a:close/>
                <a:moveTo>
                  <a:pt x="228600" y="0"/>
                </a:moveTo>
                <a:cubicBezTo>
                  <a:pt x="354852" y="0"/>
                  <a:pt x="457200" y="102348"/>
                  <a:pt x="457200" y="228600"/>
                </a:cubicBezTo>
                <a:cubicBezTo>
                  <a:pt x="457200" y="354852"/>
                  <a:pt x="354852" y="457200"/>
                  <a:pt x="228600" y="457200"/>
                </a:cubicBezTo>
                <a:cubicBezTo>
                  <a:pt x="102348" y="457200"/>
                  <a:pt x="0" y="354852"/>
                  <a:pt x="0" y="228600"/>
                </a:cubicBezTo>
                <a:cubicBezTo>
                  <a:pt x="0" y="102348"/>
                  <a:pt x="102348" y="0"/>
                  <a:pt x="2286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4" name="Freeform 183"/>
          <p:cNvSpPr>
            <a:spLocks/>
          </p:cNvSpPr>
          <p:nvPr/>
        </p:nvSpPr>
        <p:spPr bwMode="auto">
          <a:xfrm>
            <a:off x="6434138" y="3146401"/>
            <a:ext cx="390525" cy="488705"/>
          </a:xfrm>
          <a:custGeom>
            <a:avLst/>
            <a:gdLst/>
            <a:ahLst/>
            <a:cxnLst/>
            <a:rect l="l" t="t" r="r" b="b"/>
            <a:pathLst>
              <a:path w="390525" h="488705">
                <a:moveTo>
                  <a:pt x="298118" y="126741"/>
                </a:moveTo>
                <a:cubicBezTo>
                  <a:pt x="297589" y="128836"/>
                  <a:pt x="299700" y="139322"/>
                  <a:pt x="299704" y="139344"/>
                </a:cubicBezTo>
                <a:cubicBezTo>
                  <a:pt x="299694" y="139344"/>
                  <a:pt x="299565" y="139344"/>
                  <a:pt x="297824" y="139344"/>
                </a:cubicBezTo>
                <a:lnTo>
                  <a:pt x="284665" y="139344"/>
                </a:lnTo>
                <a:cubicBezTo>
                  <a:pt x="284643" y="139299"/>
                  <a:pt x="277134" y="124417"/>
                  <a:pt x="269625" y="128143"/>
                </a:cubicBezTo>
                <a:cubicBezTo>
                  <a:pt x="262105" y="135610"/>
                  <a:pt x="265865" y="135610"/>
                  <a:pt x="254586" y="139344"/>
                </a:cubicBezTo>
                <a:cubicBezTo>
                  <a:pt x="246126" y="139344"/>
                  <a:pt x="239781" y="128843"/>
                  <a:pt x="233965" y="126743"/>
                </a:cubicBezTo>
                <a:cubicBezTo>
                  <a:pt x="232027" y="126043"/>
                  <a:pt x="230147" y="126277"/>
                  <a:pt x="228267" y="128143"/>
                </a:cubicBezTo>
                <a:cubicBezTo>
                  <a:pt x="220747" y="135610"/>
                  <a:pt x="216987" y="128143"/>
                  <a:pt x="213227" y="135610"/>
                </a:cubicBezTo>
                <a:cubicBezTo>
                  <a:pt x="213227" y="143068"/>
                  <a:pt x="213227" y="154250"/>
                  <a:pt x="213227" y="154278"/>
                </a:cubicBezTo>
                <a:cubicBezTo>
                  <a:pt x="213221" y="154282"/>
                  <a:pt x="213148" y="154317"/>
                  <a:pt x="212287" y="154745"/>
                </a:cubicBezTo>
                <a:lnTo>
                  <a:pt x="205707" y="158012"/>
                </a:lnTo>
                <a:cubicBezTo>
                  <a:pt x="194443" y="165469"/>
                  <a:pt x="194428" y="176649"/>
                  <a:pt x="194428" y="176680"/>
                </a:cubicBezTo>
                <a:cubicBezTo>
                  <a:pt x="194468" y="176690"/>
                  <a:pt x="209483" y="180409"/>
                  <a:pt x="220747" y="176680"/>
                </a:cubicBezTo>
                <a:cubicBezTo>
                  <a:pt x="232009" y="169224"/>
                  <a:pt x="239523" y="172935"/>
                  <a:pt x="239546" y="172946"/>
                </a:cubicBezTo>
                <a:cubicBezTo>
                  <a:pt x="239554" y="172949"/>
                  <a:pt x="239677" y="172998"/>
                  <a:pt x="241896" y="173880"/>
                </a:cubicBezTo>
                <a:lnTo>
                  <a:pt x="258345" y="180413"/>
                </a:lnTo>
                <a:cubicBezTo>
                  <a:pt x="262103" y="184144"/>
                  <a:pt x="265860" y="169234"/>
                  <a:pt x="265865" y="169213"/>
                </a:cubicBezTo>
                <a:cubicBezTo>
                  <a:pt x="258356" y="158027"/>
                  <a:pt x="262095" y="146842"/>
                  <a:pt x="262105" y="146811"/>
                </a:cubicBezTo>
                <a:cubicBezTo>
                  <a:pt x="262121" y="146818"/>
                  <a:pt x="262828" y="147131"/>
                  <a:pt x="295944" y="161745"/>
                </a:cubicBezTo>
                <a:cubicBezTo>
                  <a:pt x="295944" y="161753"/>
                  <a:pt x="295944" y="161847"/>
                  <a:pt x="295944" y="163145"/>
                </a:cubicBezTo>
                <a:lnTo>
                  <a:pt x="295944" y="172946"/>
                </a:lnTo>
                <a:cubicBezTo>
                  <a:pt x="295944" y="172954"/>
                  <a:pt x="295944" y="173048"/>
                  <a:pt x="295944" y="174346"/>
                </a:cubicBezTo>
                <a:lnTo>
                  <a:pt x="295944" y="184147"/>
                </a:lnTo>
                <a:cubicBezTo>
                  <a:pt x="295935" y="184152"/>
                  <a:pt x="295444" y="184313"/>
                  <a:pt x="273385" y="191614"/>
                </a:cubicBezTo>
                <a:cubicBezTo>
                  <a:pt x="273381" y="191663"/>
                  <a:pt x="269606" y="228938"/>
                  <a:pt x="239546" y="210282"/>
                </a:cubicBezTo>
                <a:cubicBezTo>
                  <a:pt x="239475" y="210216"/>
                  <a:pt x="183148" y="158055"/>
                  <a:pt x="183148" y="225216"/>
                </a:cubicBezTo>
                <a:cubicBezTo>
                  <a:pt x="183144" y="225284"/>
                  <a:pt x="179404" y="273751"/>
                  <a:pt x="201947" y="270019"/>
                </a:cubicBezTo>
                <a:cubicBezTo>
                  <a:pt x="224507" y="270019"/>
                  <a:pt x="216987" y="270019"/>
                  <a:pt x="239546" y="266286"/>
                </a:cubicBezTo>
                <a:cubicBezTo>
                  <a:pt x="258333" y="255092"/>
                  <a:pt x="258345" y="277457"/>
                  <a:pt x="258345" y="277486"/>
                </a:cubicBezTo>
                <a:cubicBezTo>
                  <a:pt x="258345" y="277494"/>
                  <a:pt x="258345" y="277616"/>
                  <a:pt x="258345" y="279820"/>
                </a:cubicBezTo>
                <a:lnTo>
                  <a:pt x="258345" y="296154"/>
                </a:lnTo>
                <a:cubicBezTo>
                  <a:pt x="258344" y="296162"/>
                  <a:pt x="258311" y="296258"/>
                  <a:pt x="257875" y="297554"/>
                </a:cubicBezTo>
                <a:lnTo>
                  <a:pt x="254586" y="307355"/>
                </a:lnTo>
                <a:cubicBezTo>
                  <a:pt x="254571" y="307388"/>
                  <a:pt x="250843" y="314838"/>
                  <a:pt x="258345" y="322289"/>
                </a:cubicBezTo>
                <a:cubicBezTo>
                  <a:pt x="258395" y="322250"/>
                  <a:pt x="310988" y="281191"/>
                  <a:pt x="318503" y="217749"/>
                </a:cubicBezTo>
                <a:cubicBezTo>
                  <a:pt x="310992" y="221479"/>
                  <a:pt x="303479" y="210305"/>
                  <a:pt x="303464" y="210282"/>
                </a:cubicBezTo>
                <a:cubicBezTo>
                  <a:pt x="303461" y="210276"/>
                  <a:pt x="303382" y="210173"/>
                  <a:pt x="302054" y="208415"/>
                </a:cubicBezTo>
                <a:lnTo>
                  <a:pt x="292184" y="195348"/>
                </a:lnTo>
                <a:cubicBezTo>
                  <a:pt x="292192" y="195348"/>
                  <a:pt x="292317" y="195348"/>
                  <a:pt x="294534" y="195348"/>
                </a:cubicBezTo>
                <a:lnTo>
                  <a:pt x="310984" y="195348"/>
                </a:lnTo>
                <a:lnTo>
                  <a:pt x="318503" y="199081"/>
                </a:lnTo>
                <a:cubicBezTo>
                  <a:pt x="322263" y="191614"/>
                  <a:pt x="307224" y="143078"/>
                  <a:pt x="299704" y="128143"/>
                </a:cubicBezTo>
                <a:cubicBezTo>
                  <a:pt x="298765" y="126278"/>
                  <a:pt x="298295" y="126043"/>
                  <a:pt x="298118" y="126741"/>
                </a:cubicBezTo>
                <a:close/>
                <a:moveTo>
                  <a:pt x="243417" y="74637"/>
                </a:moveTo>
                <a:cubicBezTo>
                  <a:pt x="239541" y="82133"/>
                  <a:pt x="247280" y="93373"/>
                  <a:pt x="247297" y="93398"/>
                </a:cubicBezTo>
                <a:cubicBezTo>
                  <a:pt x="247297" y="93398"/>
                  <a:pt x="247297" y="93398"/>
                  <a:pt x="245357" y="94336"/>
                </a:cubicBezTo>
                <a:lnTo>
                  <a:pt x="231775" y="100903"/>
                </a:lnTo>
                <a:cubicBezTo>
                  <a:pt x="231775" y="112147"/>
                  <a:pt x="243391" y="112160"/>
                  <a:pt x="243417" y="112160"/>
                </a:cubicBezTo>
                <a:cubicBezTo>
                  <a:pt x="243417" y="112160"/>
                  <a:pt x="258939" y="115912"/>
                  <a:pt x="266700" y="89646"/>
                </a:cubicBezTo>
                <a:cubicBezTo>
                  <a:pt x="258945" y="78398"/>
                  <a:pt x="243440" y="74643"/>
                  <a:pt x="243417" y="74637"/>
                </a:cubicBezTo>
                <a:close/>
                <a:moveTo>
                  <a:pt x="104980" y="74637"/>
                </a:moveTo>
                <a:cubicBezTo>
                  <a:pt x="104907" y="74665"/>
                  <a:pt x="55695" y="93540"/>
                  <a:pt x="25400" y="161354"/>
                </a:cubicBezTo>
                <a:lnTo>
                  <a:pt x="29190" y="176436"/>
                </a:lnTo>
                <a:cubicBezTo>
                  <a:pt x="25400" y="180206"/>
                  <a:pt x="25400" y="183976"/>
                  <a:pt x="25400" y="187747"/>
                </a:cubicBezTo>
                <a:cubicBezTo>
                  <a:pt x="29185" y="191512"/>
                  <a:pt x="32969" y="199038"/>
                  <a:pt x="32979" y="199058"/>
                </a:cubicBezTo>
                <a:cubicBezTo>
                  <a:pt x="32984" y="199063"/>
                  <a:pt x="33047" y="199125"/>
                  <a:pt x="33927" y="200000"/>
                </a:cubicBezTo>
                <a:lnTo>
                  <a:pt x="40558" y="206598"/>
                </a:lnTo>
                <a:cubicBezTo>
                  <a:pt x="40558" y="206637"/>
                  <a:pt x="40566" y="217915"/>
                  <a:pt x="44348" y="221680"/>
                </a:cubicBezTo>
                <a:cubicBezTo>
                  <a:pt x="48130" y="225443"/>
                  <a:pt x="44361" y="229207"/>
                  <a:pt x="44348" y="229220"/>
                </a:cubicBezTo>
                <a:cubicBezTo>
                  <a:pt x="44337" y="229267"/>
                  <a:pt x="40558" y="244308"/>
                  <a:pt x="40558" y="248072"/>
                </a:cubicBezTo>
                <a:cubicBezTo>
                  <a:pt x="40558" y="251842"/>
                  <a:pt x="44348" y="266923"/>
                  <a:pt x="44348" y="270694"/>
                </a:cubicBezTo>
                <a:cubicBezTo>
                  <a:pt x="48133" y="270694"/>
                  <a:pt x="63264" y="278219"/>
                  <a:pt x="63295" y="278234"/>
                </a:cubicBezTo>
                <a:cubicBezTo>
                  <a:pt x="63319" y="278258"/>
                  <a:pt x="70874" y="285781"/>
                  <a:pt x="70874" y="289545"/>
                </a:cubicBezTo>
                <a:cubicBezTo>
                  <a:pt x="70874" y="293316"/>
                  <a:pt x="74664" y="297086"/>
                  <a:pt x="78453" y="300856"/>
                </a:cubicBezTo>
                <a:cubicBezTo>
                  <a:pt x="78453" y="304627"/>
                  <a:pt x="86033" y="308397"/>
                  <a:pt x="86033" y="315938"/>
                </a:cubicBezTo>
                <a:cubicBezTo>
                  <a:pt x="86033" y="323478"/>
                  <a:pt x="89822" y="327249"/>
                  <a:pt x="89822" y="331019"/>
                </a:cubicBezTo>
                <a:cubicBezTo>
                  <a:pt x="93612" y="338559"/>
                  <a:pt x="97401" y="346100"/>
                  <a:pt x="101191" y="346100"/>
                </a:cubicBezTo>
                <a:cubicBezTo>
                  <a:pt x="101216" y="346051"/>
                  <a:pt x="112559" y="323474"/>
                  <a:pt x="112559" y="319708"/>
                </a:cubicBezTo>
                <a:cubicBezTo>
                  <a:pt x="108774" y="315942"/>
                  <a:pt x="108770" y="304652"/>
                  <a:pt x="108770" y="304627"/>
                </a:cubicBezTo>
                <a:cubicBezTo>
                  <a:pt x="108770" y="304620"/>
                  <a:pt x="108770" y="304526"/>
                  <a:pt x="108770" y="303213"/>
                </a:cubicBezTo>
                <a:lnTo>
                  <a:pt x="108770" y="293316"/>
                </a:lnTo>
                <a:lnTo>
                  <a:pt x="112559" y="285775"/>
                </a:lnTo>
                <a:cubicBezTo>
                  <a:pt x="120138" y="282005"/>
                  <a:pt x="120138" y="278234"/>
                  <a:pt x="123928" y="274464"/>
                </a:cubicBezTo>
                <a:lnTo>
                  <a:pt x="131507" y="255612"/>
                </a:lnTo>
                <a:cubicBezTo>
                  <a:pt x="131507" y="251842"/>
                  <a:pt x="142875" y="236761"/>
                  <a:pt x="135296" y="232991"/>
                </a:cubicBezTo>
                <a:cubicBezTo>
                  <a:pt x="131507" y="225450"/>
                  <a:pt x="120138" y="225450"/>
                  <a:pt x="112559" y="225450"/>
                </a:cubicBezTo>
                <a:cubicBezTo>
                  <a:pt x="108770" y="221680"/>
                  <a:pt x="93612" y="221680"/>
                  <a:pt x="93612" y="214139"/>
                </a:cubicBezTo>
                <a:cubicBezTo>
                  <a:pt x="89822" y="206598"/>
                  <a:pt x="78453" y="210369"/>
                  <a:pt x="74664" y="214139"/>
                </a:cubicBezTo>
                <a:cubicBezTo>
                  <a:pt x="67085" y="214139"/>
                  <a:pt x="55716" y="217909"/>
                  <a:pt x="51927" y="214139"/>
                </a:cubicBezTo>
                <a:cubicBezTo>
                  <a:pt x="51927" y="210369"/>
                  <a:pt x="44348" y="206598"/>
                  <a:pt x="44348" y="199058"/>
                </a:cubicBezTo>
                <a:cubicBezTo>
                  <a:pt x="44348" y="195287"/>
                  <a:pt x="48137" y="199058"/>
                  <a:pt x="51927" y="195287"/>
                </a:cubicBezTo>
                <a:cubicBezTo>
                  <a:pt x="51927" y="187747"/>
                  <a:pt x="48137" y="187747"/>
                  <a:pt x="40558" y="187747"/>
                </a:cubicBezTo>
                <a:cubicBezTo>
                  <a:pt x="35940" y="184919"/>
                  <a:pt x="36296" y="184448"/>
                  <a:pt x="36769" y="183976"/>
                </a:cubicBezTo>
                <a:cubicBezTo>
                  <a:pt x="40558" y="180206"/>
                  <a:pt x="55716" y="168895"/>
                  <a:pt x="55716" y="172665"/>
                </a:cubicBezTo>
                <a:cubicBezTo>
                  <a:pt x="59506" y="176436"/>
                  <a:pt x="63295" y="180206"/>
                  <a:pt x="67085" y="180206"/>
                </a:cubicBezTo>
                <a:cubicBezTo>
                  <a:pt x="70874" y="180206"/>
                  <a:pt x="78453" y="172665"/>
                  <a:pt x="82243" y="180206"/>
                </a:cubicBezTo>
                <a:cubicBezTo>
                  <a:pt x="82243" y="187747"/>
                  <a:pt x="89822" y="195287"/>
                  <a:pt x="89822" y="191517"/>
                </a:cubicBezTo>
                <a:lnTo>
                  <a:pt x="93612" y="172665"/>
                </a:lnTo>
                <a:cubicBezTo>
                  <a:pt x="93645" y="172632"/>
                  <a:pt x="101200" y="165109"/>
                  <a:pt x="104980" y="157584"/>
                </a:cubicBezTo>
                <a:cubicBezTo>
                  <a:pt x="108770" y="150044"/>
                  <a:pt x="108770" y="150044"/>
                  <a:pt x="108770" y="146273"/>
                </a:cubicBezTo>
                <a:cubicBezTo>
                  <a:pt x="112559" y="142503"/>
                  <a:pt x="108770" y="134962"/>
                  <a:pt x="104980" y="138733"/>
                </a:cubicBezTo>
                <a:cubicBezTo>
                  <a:pt x="97401" y="138733"/>
                  <a:pt x="104980" y="123651"/>
                  <a:pt x="112559" y="123651"/>
                </a:cubicBezTo>
                <a:lnTo>
                  <a:pt x="117296" y="128828"/>
                </a:lnTo>
                <a:cubicBezTo>
                  <a:pt x="116358" y="131228"/>
                  <a:pt x="120143" y="146264"/>
                  <a:pt x="123928" y="138733"/>
                </a:cubicBezTo>
                <a:cubicBezTo>
                  <a:pt x="127717" y="131192"/>
                  <a:pt x="139086" y="123651"/>
                  <a:pt x="131507" y="119881"/>
                </a:cubicBezTo>
                <a:cubicBezTo>
                  <a:pt x="123928" y="116111"/>
                  <a:pt x="131507" y="101029"/>
                  <a:pt x="112559" y="101029"/>
                </a:cubicBezTo>
                <a:cubicBezTo>
                  <a:pt x="93633" y="101029"/>
                  <a:pt x="86050" y="104791"/>
                  <a:pt x="86033" y="104800"/>
                </a:cubicBezTo>
                <a:lnTo>
                  <a:pt x="89822" y="108570"/>
                </a:lnTo>
                <a:cubicBezTo>
                  <a:pt x="89822" y="116107"/>
                  <a:pt x="78475" y="116111"/>
                  <a:pt x="78453" y="116111"/>
                </a:cubicBezTo>
                <a:lnTo>
                  <a:pt x="78453" y="108570"/>
                </a:lnTo>
                <a:lnTo>
                  <a:pt x="82243" y="101029"/>
                </a:lnTo>
                <a:cubicBezTo>
                  <a:pt x="82247" y="101022"/>
                  <a:pt x="82278" y="100928"/>
                  <a:pt x="82716" y="99616"/>
                </a:cubicBezTo>
                <a:lnTo>
                  <a:pt x="86033" y="89718"/>
                </a:lnTo>
                <a:lnTo>
                  <a:pt x="93612" y="93489"/>
                </a:lnTo>
                <a:cubicBezTo>
                  <a:pt x="97397" y="93489"/>
                  <a:pt x="108744" y="93489"/>
                  <a:pt x="108770" y="93489"/>
                </a:cubicBezTo>
                <a:cubicBezTo>
                  <a:pt x="108769" y="93483"/>
                  <a:pt x="108745" y="93361"/>
                  <a:pt x="108296" y="91132"/>
                </a:cubicBezTo>
                <a:close/>
                <a:moveTo>
                  <a:pt x="171887" y="60532"/>
                </a:moveTo>
                <a:cubicBezTo>
                  <a:pt x="163818" y="60185"/>
                  <a:pt x="146277" y="60879"/>
                  <a:pt x="135051" y="71992"/>
                </a:cubicBezTo>
                <a:cubicBezTo>
                  <a:pt x="135031" y="71999"/>
                  <a:pt x="123844" y="75690"/>
                  <a:pt x="123825" y="75696"/>
                </a:cubicBezTo>
                <a:cubicBezTo>
                  <a:pt x="123825" y="86809"/>
                  <a:pt x="131309" y="90513"/>
                  <a:pt x="142535" y="101626"/>
                </a:cubicBezTo>
                <a:lnTo>
                  <a:pt x="149025" y="105677"/>
                </a:lnTo>
                <a:cubicBezTo>
                  <a:pt x="153761" y="106024"/>
                  <a:pt x="153761" y="96995"/>
                  <a:pt x="153761" y="94217"/>
                </a:cubicBezTo>
                <a:cubicBezTo>
                  <a:pt x="153787" y="94192"/>
                  <a:pt x="164987" y="83097"/>
                  <a:pt x="164987" y="75696"/>
                </a:cubicBezTo>
                <a:cubicBezTo>
                  <a:pt x="164987" y="68288"/>
                  <a:pt x="172471" y="71992"/>
                  <a:pt x="176213" y="60879"/>
                </a:cubicBezTo>
                <a:cubicBezTo>
                  <a:pt x="176203" y="60878"/>
                  <a:pt x="174568" y="60648"/>
                  <a:pt x="171887" y="60532"/>
                </a:cubicBezTo>
                <a:close/>
                <a:moveTo>
                  <a:pt x="240348" y="33362"/>
                </a:moveTo>
                <a:cubicBezTo>
                  <a:pt x="240347" y="33367"/>
                  <a:pt x="240301" y="33458"/>
                  <a:pt x="239411" y="35242"/>
                </a:cubicBezTo>
                <a:lnTo>
                  <a:pt x="232847" y="48402"/>
                </a:lnTo>
                <a:cubicBezTo>
                  <a:pt x="296605" y="70961"/>
                  <a:pt x="341611" y="134879"/>
                  <a:pt x="341611" y="206316"/>
                </a:cubicBezTo>
                <a:cubicBezTo>
                  <a:pt x="341611" y="300313"/>
                  <a:pt x="262851" y="375511"/>
                  <a:pt x="169089" y="375511"/>
                </a:cubicBezTo>
                <a:cubicBezTo>
                  <a:pt x="131584" y="375511"/>
                  <a:pt x="97830" y="364231"/>
                  <a:pt x="67826" y="341672"/>
                </a:cubicBezTo>
                <a:cubicBezTo>
                  <a:pt x="67825" y="341677"/>
                  <a:pt x="67779" y="341768"/>
                  <a:pt x="66889" y="343552"/>
                </a:cubicBezTo>
                <a:lnTo>
                  <a:pt x="60325" y="356711"/>
                </a:lnTo>
                <a:cubicBezTo>
                  <a:pt x="64076" y="360471"/>
                  <a:pt x="67826" y="360471"/>
                  <a:pt x="75327" y="364231"/>
                </a:cubicBezTo>
                <a:cubicBezTo>
                  <a:pt x="75333" y="364235"/>
                  <a:pt x="75442" y="364301"/>
                  <a:pt x="77671" y="365641"/>
                </a:cubicBezTo>
                <a:lnTo>
                  <a:pt x="94080" y="375511"/>
                </a:lnTo>
                <a:cubicBezTo>
                  <a:pt x="116582" y="386790"/>
                  <a:pt x="142836" y="390550"/>
                  <a:pt x="169089" y="390550"/>
                </a:cubicBezTo>
                <a:cubicBezTo>
                  <a:pt x="270352" y="390550"/>
                  <a:pt x="360363" y="304073"/>
                  <a:pt x="360363" y="202556"/>
                </a:cubicBezTo>
                <a:cubicBezTo>
                  <a:pt x="360363" y="142398"/>
                  <a:pt x="326609" y="89760"/>
                  <a:pt x="277853" y="55921"/>
                </a:cubicBezTo>
                <a:cubicBezTo>
                  <a:pt x="270357" y="48407"/>
                  <a:pt x="255373" y="40893"/>
                  <a:pt x="255350" y="40882"/>
                </a:cubicBezTo>
                <a:cubicBezTo>
                  <a:pt x="255323" y="40868"/>
                  <a:pt x="247836" y="37115"/>
                  <a:pt x="240348" y="33362"/>
                </a:cubicBezTo>
                <a:close/>
                <a:moveTo>
                  <a:pt x="236568" y="603"/>
                </a:moveTo>
                <a:cubicBezTo>
                  <a:pt x="322934" y="30622"/>
                  <a:pt x="390525" y="109419"/>
                  <a:pt x="390525" y="203226"/>
                </a:cubicBezTo>
                <a:cubicBezTo>
                  <a:pt x="390525" y="315794"/>
                  <a:pt x="296649" y="409601"/>
                  <a:pt x="187753" y="420858"/>
                </a:cubicBezTo>
                <a:cubicBezTo>
                  <a:pt x="187753" y="439604"/>
                  <a:pt x="187753" y="465843"/>
                  <a:pt x="187753" y="465885"/>
                </a:cubicBezTo>
                <a:cubicBezTo>
                  <a:pt x="187770" y="465889"/>
                  <a:pt x="188562" y="466033"/>
                  <a:pt x="229058" y="473390"/>
                </a:cubicBezTo>
                <a:cubicBezTo>
                  <a:pt x="229135" y="473404"/>
                  <a:pt x="311633" y="488399"/>
                  <a:pt x="229058" y="488399"/>
                </a:cubicBezTo>
                <a:cubicBezTo>
                  <a:pt x="229033" y="488399"/>
                  <a:pt x="227343" y="488399"/>
                  <a:pt x="112652" y="488399"/>
                </a:cubicBezTo>
                <a:cubicBezTo>
                  <a:pt x="112574" y="488404"/>
                  <a:pt x="45105" y="492141"/>
                  <a:pt x="120162" y="473390"/>
                </a:cubicBezTo>
                <a:cubicBezTo>
                  <a:pt x="120177" y="473387"/>
                  <a:pt x="120792" y="473232"/>
                  <a:pt x="150202" y="465885"/>
                </a:cubicBezTo>
                <a:cubicBezTo>
                  <a:pt x="150202" y="465868"/>
                  <a:pt x="150202" y="464997"/>
                  <a:pt x="150202" y="420858"/>
                </a:cubicBezTo>
                <a:cubicBezTo>
                  <a:pt x="105142" y="417106"/>
                  <a:pt x="63836" y="398344"/>
                  <a:pt x="33796" y="372078"/>
                </a:cubicBezTo>
                <a:cubicBezTo>
                  <a:pt x="33761" y="372043"/>
                  <a:pt x="22544" y="360811"/>
                  <a:pt x="30041" y="353317"/>
                </a:cubicBezTo>
                <a:cubicBezTo>
                  <a:pt x="30073" y="353286"/>
                  <a:pt x="37576" y="345822"/>
                  <a:pt x="48816" y="349565"/>
                </a:cubicBezTo>
                <a:cubicBezTo>
                  <a:pt x="48821" y="349558"/>
                  <a:pt x="48877" y="349445"/>
                  <a:pt x="49755" y="347688"/>
                </a:cubicBezTo>
                <a:lnTo>
                  <a:pt x="56326" y="334556"/>
                </a:lnTo>
                <a:lnTo>
                  <a:pt x="60081" y="338308"/>
                </a:lnTo>
                <a:cubicBezTo>
                  <a:pt x="22531" y="304538"/>
                  <a:pt x="0" y="259510"/>
                  <a:pt x="0" y="206978"/>
                </a:cubicBezTo>
                <a:cubicBezTo>
                  <a:pt x="0" y="113172"/>
                  <a:pt x="75101" y="34374"/>
                  <a:pt x="168977" y="34374"/>
                </a:cubicBezTo>
                <a:cubicBezTo>
                  <a:pt x="187753" y="34374"/>
                  <a:pt x="202773" y="38126"/>
                  <a:pt x="217793" y="41878"/>
                </a:cubicBezTo>
                <a:cubicBezTo>
                  <a:pt x="217799" y="41870"/>
                  <a:pt x="217859" y="41749"/>
                  <a:pt x="218732" y="40002"/>
                </a:cubicBezTo>
                <a:lnTo>
                  <a:pt x="225303" y="26869"/>
                </a:lnTo>
                <a:cubicBezTo>
                  <a:pt x="221548" y="26869"/>
                  <a:pt x="217793" y="23117"/>
                  <a:pt x="217793" y="11860"/>
                </a:cubicBezTo>
                <a:cubicBezTo>
                  <a:pt x="217793" y="11808"/>
                  <a:pt x="217828" y="-3143"/>
                  <a:pt x="236568" y="60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0" name="Oval 189"/>
          <p:cNvSpPr>
            <a:spLocks noChangeArrowheads="1"/>
          </p:cNvSpPr>
          <p:nvPr/>
        </p:nvSpPr>
        <p:spPr bwMode="auto">
          <a:xfrm>
            <a:off x="7273926" y="3187701"/>
            <a:ext cx="457200" cy="457200"/>
          </a:xfrm>
          <a:custGeom>
            <a:avLst/>
            <a:gdLst/>
            <a:ahLst/>
            <a:cxnLst/>
            <a:rect l="l" t="t" r="r" b="b"/>
            <a:pathLst>
              <a:path w="457200" h="457200">
                <a:moveTo>
                  <a:pt x="230982" y="222250"/>
                </a:moveTo>
                <a:cubicBezTo>
                  <a:pt x="234051" y="222250"/>
                  <a:pt x="236539" y="224738"/>
                  <a:pt x="236539" y="227807"/>
                </a:cubicBezTo>
                <a:cubicBezTo>
                  <a:pt x="236539" y="230876"/>
                  <a:pt x="234051" y="233364"/>
                  <a:pt x="230982" y="233364"/>
                </a:cubicBezTo>
                <a:cubicBezTo>
                  <a:pt x="227913" y="233364"/>
                  <a:pt x="225425" y="230876"/>
                  <a:pt x="225425" y="227807"/>
                </a:cubicBezTo>
                <a:cubicBezTo>
                  <a:pt x="225425" y="224738"/>
                  <a:pt x="227913" y="222250"/>
                  <a:pt x="230982" y="222250"/>
                </a:cubicBezTo>
                <a:close/>
                <a:moveTo>
                  <a:pt x="228600" y="217487"/>
                </a:moveTo>
                <a:cubicBezTo>
                  <a:pt x="222462" y="217487"/>
                  <a:pt x="217487" y="222462"/>
                  <a:pt x="217487" y="228600"/>
                </a:cubicBezTo>
                <a:cubicBezTo>
                  <a:pt x="217487" y="234738"/>
                  <a:pt x="222462" y="239713"/>
                  <a:pt x="228600" y="239713"/>
                </a:cubicBezTo>
                <a:cubicBezTo>
                  <a:pt x="234738" y="239713"/>
                  <a:pt x="239713" y="234738"/>
                  <a:pt x="239713" y="228600"/>
                </a:cubicBezTo>
                <a:cubicBezTo>
                  <a:pt x="239713" y="222462"/>
                  <a:pt x="234738" y="217487"/>
                  <a:pt x="228600" y="217487"/>
                </a:cubicBezTo>
                <a:close/>
                <a:moveTo>
                  <a:pt x="307975" y="112712"/>
                </a:moveTo>
                <a:cubicBezTo>
                  <a:pt x="307967" y="112732"/>
                  <a:pt x="307310" y="114278"/>
                  <a:pt x="255499" y="236268"/>
                </a:cubicBezTo>
                <a:cubicBezTo>
                  <a:pt x="251751" y="236268"/>
                  <a:pt x="251751" y="243756"/>
                  <a:pt x="244255" y="247500"/>
                </a:cubicBezTo>
                <a:cubicBezTo>
                  <a:pt x="244244" y="247510"/>
                  <a:pt x="243362" y="248298"/>
                  <a:pt x="173037" y="311150"/>
                </a:cubicBezTo>
                <a:cubicBezTo>
                  <a:pt x="173042" y="311136"/>
                  <a:pt x="173416" y="310016"/>
                  <a:pt x="203023" y="221291"/>
                </a:cubicBezTo>
                <a:lnTo>
                  <a:pt x="214268" y="206315"/>
                </a:lnTo>
                <a:cubicBezTo>
                  <a:pt x="214283" y="206300"/>
                  <a:pt x="215446" y="205139"/>
                  <a:pt x="307975" y="112712"/>
                </a:cubicBezTo>
                <a:close/>
                <a:moveTo>
                  <a:pt x="218132" y="49212"/>
                </a:moveTo>
                <a:cubicBezTo>
                  <a:pt x="128042" y="56720"/>
                  <a:pt x="56720" y="128042"/>
                  <a:pt x="49212" y="214379"/>
                </a:cubicBezTo>
                <a:cubicBezTo>
                  <a:pt x="49221" y="214379"/>
                  <a:pt x="49704" y="214379"/>
                  <a:pt x="75489" y="214379"/>
                </a:cubicBezTo>
                <a:cubicBezTo>
                  <a:pt x="75489" y="214388"/>
                  <a:pt x="75489" y="214872"/>
                  <a:pt x="75489" y="240655"/>
                </a:cubicBezTo>
                <a:cubicBezTo>
                  <a:pt x="75480" y="240655"/>
                  <a:pt x="74992" y="240655"/>
                  <a:pt x="49212" y="240655"/>
                </a:cubicBezTo>
                <a:cubicBezTo>
                  <a:pt x="52966" y="281947"/>
                  <a:pt x="67981" y="319484"/>
                  <a:pt x="94258" y="345761"/>
                </a:cubicBezTo>
                <a:cubicBezTo>
                  <a:pt x="98011" y="353268"/>
                  <a:pt x="98011" y="353268"/>
                  <a:pt x="101765" y="357022"/>
                </a:cubicBezTo>
                <a:cubicBezTo>
                  <a:pt x="105519" y="357022"/>
                  <a:pt x="105519" y="360776"/>
                  <a:pt x="109273" y="364530"/>
                </a:cubicBezTo>
                <a:cubicBezTo>
                  <a:pt x="139303" y="390806"/>
                  <a:pt x="176841" y="405821"/>
                  <a:pt x="218132" y="409575"/>
                </a:cubicBezTo>
                <a:cubicBezTo>
                  <a:pt x="218132" y="409566"/>
                  <a:pt x="218132" y="409082"/>
                  <a:pt x="218132" y="383299"/>
                </a:cubicBezTo>
                <a:cubicBezTo>
                  <a:pt x="218141" y="383299"/>
                  <a:pt x="218626" y="383299"/>
                  <a:pt x="244409" y="383299"/>
                </a:cubicBezTo>
                <a:cubicBezTo>
                  <a:pt x="244409" y="383308"/>
                  <a:pt x="244409" y="383794"/>
                  <a:pt x="244409" y="409575"/>
                </a:cubicBezTo>
                <a:cubicBezTo>
                  <a:pt x="330746" y="402068"/>
                  <a:pt x="402068" y="330746"/>
                  <a:pt x="409575" y="240655"/>
                </a:cubicBezTo>
                <a:cubicBezTo>
                  <a:pt x="409566" y="240655"/>
                  <a:pt x="409079" y="240655"/>
                  <a:pt x="383299" y="240655"/>
                </a:cubicBezTo>
                <a:cubicBezTo>
                  <a:pt x="383299" y="240646"/>
                  <a:pt x="383299" y="240166"/>
                  <a:pt x="383299" y="214379"/>
                </a:cubicBezTo>
                <a:cubicBezTo>
                  <a:pt x="383308" y="214379"/>
                  <a:pt x="383794" y="214379"/>
                  <a:pt x="409575" y="214379"/>
                </a:cubicBezTo>
                <a:cubicBezTo>
                  <a:pt x="405821" y="191856"/>
                  <a:pt x="402068" y="169333"/>
                  <a:pt x="390806" y="146810"/>
                </a:cubicBezTo>
                <a:cubicBezTo>
                  <a:pt x="387053" y="139303"/>
                  <a:pt x="383299" y="135549"/>
                  <a:pt x="383299" y="131795"/>
                </a:cubicBezTo>
                <a:lnTo>
                  <a:pt x="379545" y="128042"/>
                </a:lnTo>
                <a:cubicBezTo>
                  <a:pt x="375791" y="124288"/>
                  <a:pt x="375791" y="124288"/>
                  <a:pt x="372037" y="120534"/>
                </a:cubicBezTo>
                <a:cubicBezTo>
                  <a:pt x="372037" y="116780"/>
                  <a:pt x="372037" y="116780"/>
                  <a:pt x="368284" y="113026"/>
                </a:cubicBezTo>
                <a:lnTo>
                  <a:pt x="360776" y="105519"/>
                </a:lnTo>
                <a:lnTo>
                  <a:pt x="357022" y="101765"/>
                </a:lnTo>
                <a:cubicBezTo>
                  <a:pt x="353269" y="98011"/>
                  <a:pt x="353269" y="98011"/>
                  <a:pt x="349515" y="94258"/>
                </a:cubicBezTo>
                <a:lnTo>
                  <a:pt x="342007" y="90504"/>
                </a:lnTo>
                <a:lnTo>
                  <a:pt x="338253" y="86750"/>
                </a:lnTo>
                <a:cubicBezTo>
                  <a:pt x="334500" y="82996"/>
                  <a:pt x="330746" y="79242"/>
                  <a:pt x="326992" y="79242"/>
                </a:cubicBezTo>
                <a:lnTo>
                  <a:pt x="311977" y="67981"/>
                </a:lnTo>
                <a:cubicBezTo>
                  <a:pt x="289454" y="56720"/>
                  <a:pt x="266932" y="52966"/>
                  <a:pt x="244409" y="49212"/>
                </a:cubicBezTo>
                <a:cubicBezTo>
                  <a:pt x="244409" y="49221"/>
                  <a:pt x="244409" y="49704"/>
                  <a:pt x="244409" y="75489"/>
                </a:cubicBezTo>
                <a:cubicBezTo>
                  <a:pt x="244400" y="75489"/>
                  <a:pt x="243913" y="75489"/>
                  <a:pt x="218132" y="75489"/>
                </a:cubicBezTo>
                <a:cubicBezTo>
                  <a:pt x="218132" y="75480"/>
                  <a:pt x="218132" y="74995"/>
                  <a:pt x="218132" y="49212"/>
                </a:cubicBezTo>
                <a:close/>
                <a:moveTo>
                  <a:pt x="228600" y="0"/>
                </a:moveTo>
                <a:cubicBezTo>
                  <a:pt x="354852" y="0"/>
                  <a:pt x="457200" y="102348"/>
                  <a:pt x="457200" y="228600"/>
                </a:cubicBezTo>
                <a:cubicBezTo>
                  <a:pt x="457200" y="354852"/>
                  <a:pt x="354852" y="457200"/>
                  <a:pt x="228600" y="457200"/>
                </a:cubicBezTo>
                <a:cubicBezTo>
                  <a:pt x="102348" y="457200"/>
                  <a:pt x="0" y="354852"/>
                  <a:pt x="0" y="228600"/>
                </a:cubicBezTo>
                <a:cubicBezTo>
                  <a:pt x="0" y="102348"/>
                  <a:pt x="102348" y="0"/>
                  <a:pt x="2286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5" name="Oval 194"/>
          <p:cNvSpPr>
            <a:spLocks noChangeArrowheads="1"/>
          </p:cNvSpPr>
          <p:nvPr/>
        </p:nvSpPr>
        <p:spPr bwMode="auto">
          <a:xfrm>
            <a:off x="8031163" y="3195637"/>
            <a:ext cx="457200" cy="454026"/>
          </a:xfrm>
          <a:custGeom>
            <a:avLst/>
            <a:gdLst/>
            <a:ahLst/>
            <a:cxnLst/>
            <a:rect l="l" t="t" r="r" b="b"/>
            <a:pathLst>
              <a:path w="457200" h="454026">
                <a:moveTo>
                  <a:pt x="280988" y="104776"/>
                </a:moveTo>
                <a:cubicBezTo>
                  <a:pt x="280988" y="104776"/>
                  <a:pt x="280988" y="104776"/>
                  <a:pt x="280988" y="333376"/>
                </a:cubicBezTo>
                <a:cubicBezTo>
                  <a:pt x="280959" y="333338"/>
                  <a:pt x="228571" y="265920"/>
                  <a:pt x="123825" y="265920"/>
                </a:cubicBezTo>
                <a:cubicBezTo>
                  <a:pt x="123825" y="265920"/>
                  <a:pt x="123825" y="265920"/>
                  <a:pt x="280988" y="104776"/>
                </a:cubicBezTo>
                <a:close/>
                <a:moveTo>
                  <a:pt x="227807" y="38100"/>
                </a:moveTo>
                <a:cubicBezTo>
                  <a:pt x="123035" y="38100"/>
                  <a:pt x="38100" y="122679"/>
                  <a:pt x="38100" y="227013"/>
                </a:cubicBezTo>
                <a:cubicBezTo>
                  <a:pt x="38100" y="331347"/>
                  <a:pt x="123035" y="415926"/>
                  <a:pt x="227807" y="415926"/>
                </a:cubicBezTo>
                <a:cubicBezTo>
                  <a:pt x="332579" y="415926"/>
                  <a:pt x="417514" y="331347"/>
                  <a:pt x="417514" y="227013"/>
                </a:cubicBezTo>
                <a:cubicBezTo>
                  <a:pt x="417514" y="122679"/>
                  <a:pt x="332579" y="38100"/>
                  <a:pt x="227807" y="38100"/>
                </a:cubicBezTo>
                <a:close/>
                <a:moveTo>
                  <a:pt x="228600" y="0"/>
                </a:moveTo>
                <a:cubicBezTo>
                  <a:pt x="354852" y="0"/>
                  <a:pt x="457200" y="101637"/>
                  <a:pt x="457200" y="227013"/>
                </a:cubicBezTo>
                <a:cubicBezTo>
                  <a:pt x="457200" y="352389"/>
                  <a:pt x="354852" y="454026"/>
                  <a:pt x="228600" y="454026"/>
                </a:cubicBezTo>
                <a:cubicBezTo>
                  <a:pt x="102348" y="454026"/>
                  <a:pt x="0" y="352389"/>
                  <a:pt x="0" y="227013"/>
                </a:cubicBezTo>
                <a:cubicBezTo>
                  <a:pt x="0" y="101637"/>
                  <a:pt x="102348" y="0"/>
                  <a:pt x="2286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8" name="Freeform 197"/>
          <p:cNvSpPr>
            <a:spLocks/>
          </p:cNvSpPr>
          <p:nvPr/>
        </p:nvSpPr>
        <p:spPr bwMode="auto">
          <a:xfrm>
            <a:off x="7236692" y="644736"/>
            <a:ext cx="405246" cy="417036"/>
          </a:xfrm>
          <a:custGeom>
            <a:avLst/>
            <a:gdLst/>
            <a:ahLst/>
            <a:cxnLst/>
            <a:rect l="l" t="t" r="r" b="b"/>
            <a:pathLst>
              <a:path w="405246" h="417036">
                <a:moveTo>
                  <a:pt x="262051" y="237915"/>
                </a:moveTo>
                <a:cubicBezTo>
                  <a:pt x="262055" y="237919"/>
                  <a:pt x="262150" y="238014"/>
                  <a:pt x="264394" y="240258"/>
                </a:cubicBezTo>
                <a:lnTo>
                  <a:pt x="280797" y="256661"/>
                </a:lnTo>
                <a:cubicBezTo>
                  <a:pt x="292045" y="267909"/>
                  <a:pt x="292045" y="286655"/>
                  <a:pt x="280797" y="297902"/>
                </a:cubicBezTo>
                <a:cubicBezTo>
                  <a:pt x="269550" y="309150"/>
                  <a:pt x="250804" y="309150"/>
                  <a:pt x="239556" y="297902"/>
                </a:cubicBezTo>
                <a:cubicBezTo>
                  <a:pt x="239553" y="297898"/>
                  <a:pt x="239477" y="297803"/>
                  <a:pt x="237682" y="295559"/>
                </a:cubicBezTo>
                <a:lnTo>
                  <a:pt x="224559" y="279156"/>
                </a:lnTo>
                <a:cubicBezTo>
                  <a:pt x="224559" y="290404"/>
                  <a:pt x="228308" y="297902"/>
                  <a:pt x="235807" y="305401"/>
                </a:cubicBezTo>
                <a:cubicBezTo>
                  <a:pt x="235817" y="305411"/>
                  <a:pt x="236757" y="306351"/>
                  <a:pt x="325788" y="395382"/>
                </a:cubicBezTo>
                <a:cubicBezTo>
                  <a:pt x="344534" y="414128"/>
                  <a:pt x="370779" y="414128"/>
                  <a:pt x="385775" y="399131"/>
                </a:cubicBezTo>
                <a:cubicBezTo>
                  <a:pt x="400772" y="380385"/>
                  <a:pt x="400772" y="354141"/>
                  <a:pt x="382026" y="339144"/>
                </a:cubicBezTo>
                <a:cubicBezTo>
                  <a:pt x="382016" y="339134"/>
                  <a:pt x="381080" y="338198"/>
                  <a:pt x="292045" y="249163"/>
                </a:cubicBezTo>
                <a:cubicBezTo>
                  <a:pt x="284547" y="241664"/>
                  <a:pt x="273299" y="237915"/>
                  <a:pt x="262051" y="237915"/>
                </a:cubicBezTo>
                <a:close/>
                <a:moveTo>
                  <a:pt x="45999" y="26500"/>
                </a:moveTo>
                <a:cubicBezTo>
                  <a:pt x="35689" y="26033"/>
                  <a:pt x="25379" y="29770"/>
                  <a:pt x="17880" y="39113"/>
                </a:cubicBezTo>
                <a:cubicBezTo>
                  <a:pt x="-866" y="54062"/>
                  <a:pt x="2883" y="80223"/>
                  <a:pt x="17880" y="95172"/>
                </a:cubicBezTo>
                <a:cubicBezTo>
                  <a:pt x="17880" y="95172"/>
                  <a:pt x="17880" y="95172"/>
                  <a:pt x="107861" y="184866"/>
                </a:cubicBezTo>
                <a:cubicBezTo>
                  <a:pt x="119109" y="196078"/>
                  <a:pt x="130357" y="199815"/>
                  <a:pt x="141604" y="199815"/>
                </a:cubicBezTo>
                <a:cubicBezTo>
                  <a:pt x="141604" y="199815"/>
                  <a:pt x="141604" y="199815"/>
                  <a:pt x="141136" y="198881"/>
                </a:cubicBezTo>
                <a:lnTo>
                  <a:pt x="137855" y="192341"/>
                </a:lnTo>
                <a:cubicBezTo>
                  <a:pt x="122858" y="181129"/>
                  <a:pt x="122858" y="162443"/>
                  <a:pt x="137855" y="151231"/>
                </a:cubicBezTo>
                <a:cubicBezTo>
                  <a:pt x="149103" y="140019"/>
                  <a:pt x="164100" y="140019"/>
                  <a:pt x="175347" y="151231"/>
                </a:cubicBezTo>
                <a:cubicBezTo>
                  <a:pt x="175347" y="143756"/>
                  <a:pt x="171598" y="136282"/>
                  <a:pt x="164100" y="128807"/>
                </a:cubicBezTo>
                <a:cubicBezTo>
                  <a:pt x="164100" y="128807"/>
                  <a:pt x="164100" y="128807"/>
                  <a:pt x="74118" y="39113"/>
                </a:cubicBezTo>
                <a:cubicBezTo>
                  <a:pt x="66620" y="31639"/>
                  <a:pt x="56310" y="26967"/>
                  <a:pt x="45999" y="26500"/>
                </a:cubicBezTo>
                <a:close/>
                <a:moveTo>
                  <a:pt x="41744" y="0"/>
                </a:moveTo>
                <a:cubicBezTo>
                  <a:pt x="57222" y="0"/>
                  <a:pt x="73169" y="6560"/>
                  <a:pt x="86302" y="19681"/>
                </a:cubicBezTo>
                <a:cubicBezTo>
                  <a:pt x="86309" y="19687"/>
                  <a:pt x="87106" y="20484"/>
                  <a:pt x="187614" y="120894"/>
                </a:cubicBezTo>
                <a:cubicBezTo>
                  <a:pt x="202623" y="135888"/>
                  <a:pt x="206375" y="154632"/>
                  <a:pt x="202623" y="173375"/>
                </a:cubicBezTo>
                <a:cubicBezTo>
                  <a:pt x="202631" y="173383"/>
                  <a:pt x="203154" y="173958"/>
                  <a:pt x="240146" y="214610"/>
                </a:cubicBezTo>
                <a:cubicBezTo>
                  <a:pt x="262659" y="207112"/>
                  <a:pt x="285173" y="210861"/>
                  <a:pt x="303934" y="229604"/>
                </a:cubicBezTo>
                <a:cubicBezTo>
                  <a:pt x="303941" y="229610"/>
                  <a:pt x="304736" y="230375"/>
                  <a:pt x="405246" y="327069"/>
                </a:cubicBezTo>
                <a:cubicBezTo>
                  <a:pt x="427759" y="353309"/>
                  <a:pt x="427759" y="390796"/>
                  <a:pt x="405246" y="417036"/>
                </a:cubicBezTo>
                <a:cubicBezTo>
                  <a:pt x="378980" y="439528"/>
                  <a:pt x="341457" y="439528"/>
                  <a:pt x="318943" y="417036"/>
                </a:cubicBezTo>
                <a:cubicBezTo>
                  <a:pt x="318937" y="417030"/>
                  <a:pt x="318146" y="416239"/>
                  <a:pt x="217632" y="315823"/>
                </a:cubicBezTo>
                <a:cubicBezTo>
                  <a:pt x="202623" y="297080"/>
                  <a:pt x="195118" y="274588"/>
                  <a:pt x="202623" y="255845"/>
                </a:cubicBezTo>
                <a:cubicBezTo>
                  <a:pt x="202618" y="255840"/>
                  <a:pt x="202179" y="255401"/>
                  <a:pt x="165100" y="218358"/>
                </a:cubicBezTo>
                <a:cubicBezTo>
                  <a:pt x="142587" y="225856"/>
                  <a:pt x="116321" y="222107"/>
                  <a:pt x="101312" y="207112"/>
                </a:cubicBezTo>
                <a:cubicBezTo>
                  <a:pt x="101306" y="207106"/>
                  <a:pt x="100517" y="206317"/>
                  <a:pt x="0" y="105899"/>
                </a:cubicBezTo>
                <a:cubicBezTo>
                  <a:pt x="-26266" y="79659"/>
                  <a:pt x="-26266" y="42172"/>
                  <a:pt x="0" y="19681"/>
                </a:cubicBezTo>
                <a:cubicBezTo>
                  <a:pt x="11257" y="6560"/>
                  <a:pt x="26266" y="0"/>
                  <a:pt x="4174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1" name="Freeform 200"/>
          <p:cNvSpPr>
            <a:spLocks/>
          </p:cNvSpPr>
          <p:nvPr/>
        </p:nvSpPr>
        <p:spPr bwMode="auto">
          <a:xfrm>
            <a:off x="662183" y="4029921"/>
            <a:ext cx="405387" cy="414779"/>
          </a:xfrm>
          <a:custGeom>
            <a:avLst/>
            <a:gdLst/>
            <a:ahLst/>
            <a:cxnLst/>
            <a:rect l="l" t="t" r="r" b="b"/>
            <a:pathLst>
              <a:path w="405387" h="414779">
                <a:moveTo>
                  <a:pt x="172842" y="249980"/>
                </a:moveTo>
                <a:lnTo>
                  <a:pt x="183955" y="249980"/>
                </a:lnTo>
                <a:lnTo>
                  <a:pt x="183955" y="294430"/>
                </a:lnTo>
                <a:lnTo>
                  <a:pt x="172842" y="294430"/>
                </a:lnTo>
                <a:close/>
                <a:moveTo>
                  <a:pt x="123630" y="237280"/>
                </a:moveTo>
                <a:lnTo>
                  <a:pt x="168080" y="237280"/>
                </a:lnTo>
                <a:lnTo>
                  <a:pt x="168080" y="249980"/>
                </a:lnTo>
                <a:lnTo>
                  <a:pt x="123630" y="249980"/>
                </a:lnTo>
                <a:close/>
                <a:moveTo>
                  <a:pt x="266340" y="234106"/>
                </a:moveTo>
                <a:cubicBezTo>
                  <a:pt x="266347" y="234114"/>
                  <a:pt x="266472" y="234239"/>
                  <a:pt x="268676" y="236450"/>
                </a:cubicBezTo>
                <a:lnTo>
                  <a:pt x="285026" y="252852"/>
                </a:lnTo>
                <a:cubicBezTo>
                  <a:pt x="296238" y="264100"/>
                  <a:pt x="296238" y="282846"/>
                  <a:pt x="285026" y="294094"/>
                </a:cubicBezTo>
                <a:cubicBezTo>
                  <a:pt x="273814" y="305341"/>
                  <a:pt x="255128" y="305341"/>
                  <a:pt x="243916" y="294094"/>
                </a:cubicBezTo>
                <a:cubicBezTo>
                  <a:pt x="243908" y="294088"/>
                  <a:pt x="243781" y="293986"/>
                  <a:pt x="241580" y="292219"/>
                </a:cubicBezTo>
                <a:lnTo>
                  <a:pt x="225230" y="279097"/>
                </a:lnTo>
                <a:cubicBezTo>
                  <a:pt x="228967" y="286595"/>
                  <a:pt x="232705" y="297843"/>
                  <a:pt x="240179" y="305341"/>
                </a:cubicBezTo>
                <a:cubicBezTo>
                  <a:pt x="240191" y="305353"/>
                  <a:pt x="241203" y="306368"/>
                  <a:pt x="329873" y="395322"/>
                </a:cubicBezTo>
                <a:cubicBezTo>
                  <a:pt x="344822" y="410319"/>
                  <a:pt x="370983" y="410319"/>
                  <a:pt x="385932" y="395322"/>
                </a:cubicBezTo>
                <a:cubicBezTo>
                  <a:pt x="404618" y="380326"/>
                  <a:pt x="400881" y="354081"/>
                  <a:pt x="385932" y="335335"/>
                </a:cubicBezTo>
                <a:cubicBezTo>
                  <a:pt x="385920" y="335324"/>
                  <a:pt x="384903" y="334303"/>
                  <a:pt x="296238" y="245354"/>
                </a:cubicBezTo>
                <a:cubicBezTo>
                  <a:pt x="288763" y="237855"/>
                  <a:pt x="277552" y="234106"/>
                  <a:pt x="266340" y="234106"/>
                </a:cubicBezTo>
                <a:close/>
                <a:moveTo>
                  <a:pt x="233094" y="200768"/>
                </a:moveTo>
                <a:cubicBezTo>
                  <a:pt x="233099" y="200773"/>
                  <a:pt x="233175" y="200850"/>
                  <a:pt x="234498" y="202176"/>
                </a:cubicBezTo>
                <a:lnTo>
                  <a:pt x="244330" y="212032"/>
                </a:lnTo>
                <a:cubicBezTo>
                  <a:pt x="266803" y="204523"/>
                  <a:pt x="289276" y="212032"/>
                  <a:pt x="304259" y="227050"/>
                </a:cubicBezTo>
                <a:cubicBezTo>
                  <a:pt x="304272" y="227063"/>
                  <a:pt x="305392" y="228186"/>
                  <a:pt x="405387" y="328424"/>
                </a:cubicBezTo>
                <a:cubicBezTo>
                  <a:pt x="431606" y="350951"/>
                  <a:pt x="431606" y="392251"/>
                  <a:pt x="405387" y="414779"/>
                </a:cubicBezTo>
                <a:cubicBezTo>
                  <a:pt x="382914" y="437306"/>
                  <a:pt x="345459" y="437306"/>
                  <a:pt x="319241" y="414779"/>
                </a:cubicBezTo>
                <a:cubicBezTo>
                  <a:pt x="319228" y="414766"/>
                  <a:pt x="318107" y="413642"/>
                  <a:pt x="218112" y="313405"/>
                </a:cubicBezTo>
                <a:cubicBezTo>
                  <a:pt x="203130" y="298387"/>
                  <a:pt x="199384" y="275860"/>
                  <a:pt x="203130" y="257087"/>
                </a:cubicBezTo>
                <a:cubicBezTo>
                  <a:pt x="203125" y="257081"/>
                  <a:pt x="203050" y="256980"/>
                  <a:pt x="201725" y="255210"/>
                </a:cubicBezTo>
                <a:lnTo>
                  <a:pt x="191893" y="242069"/>
                </a:lnTo>
                <a:cubicBezTo>
                  <a:pt x="191899" y="242064"/>
                  <a:pt x="191965" y="241997"/>
                  <a:pt x="192829" y="241130"/>
                </a:cubicBezTo>
                <a:lnTo>
                  <a:pt x="199384" y="234559"/>
                </a:lnTo>
                <a:cubicBezTo>
                  <a:pt x="199386" y="234553"/>
                  <a:pt x="199411" y="234452"/>
                  <a:pt x="199852" y="232682"/>
                </a:cubicBezTo>
                <a:lnTo>
                  <a:pt x="203130" y="219541"/>
                </a:lnTo>
                <a:cubicBezTo>
                  <a:pt x="203138" y="219540"/>
                  <a:pt x="203267" y="219513"/>
                  <a:pt x="205471" y="219072"/>
                </a:cubicBezTo>
                <a:lnTo>
                  <a:pt x="221857" y="215787"/>
                </a:lnTo>
                <a:cubicBezTo>
                  <a:pt x="221862" y="215781"/>
                  <a:pt x="221939" y="215678"/>
                  <a:pt x="223262" y="213909"/>
                </a:cubicBezTo>
                <a:close/>
                <a:moveTo>
                  <a:pt x="244280" y="181717"/>
                </a:moveTo>
                <a:lnTo>
                  <a:pt x="288730" y="181717"/>
                </a:lnTo>
                <a:lnTo>
                  <a:pt x="288730" y="189655"/>
                </a:lnTo>
                <a:lnTo>
                  <a:pt x="244280" y="189655"/>
                </a:lnTo>
                <a:close/>
                <a:moveTo>
                  <a:pt x="228405" y="132505"/>
                </a:moveTo>
                <a:lnTo>
                  <a:pt x="239518" y="132505"/>
                </a:lnTo>
                <a:lnTo>
                  <a:pt x="239518" y="178543"/>
                </a:lnTo>
                <a:lnTo>
                  <a:pt x="228405" y="178543"/>
                </a:lnTo>
                <a:close/>
                <a:moveTo>
                  <a:pt x="46957" y="24010"/>
                </a:moveTo>
                <a:cubicBezTo>
                  <a:pt x="36081" y="23541"/>
                  <a:pt x="25678" y="27291"/>
                  <a:pt x="18112" y="34789"/>
                </a:cubicBezTo>
                <a:cubicBezTo>
                  <a:pt x="2980" y="49786"/>
                  <a:pt x="2980" y="76030"/>
                  <a:pt x="21895" y="94776"/>
                </a:cubicBezTo>
                <a:lnTo>
                  <a:pt x="112686" y="184758"/>
                </a:lnTo>
                <a:cubicBezTo>
                  <a:pt x="120252" y="192256"/>
                  <a:pt x="135384" y="196005"/>
                  <a:pt x="146733" y="196005"/>
                </a:cubicBezTo>
                <a:cubicBezTo>
                  <a:pt x="146727" y="196002"/>
                  <a:pt x="146661" y="195969"/>
                  <a:pt x="145787" y="195537"/>
                </a:cubicBezTo>
                <a:lnTo>
                  <a:pt x="139167" y="192256"/>
                </a:lnTo>
                <a:cubicBezTo>
                  <a:pt x="127818" y="181008"/>
                  <a:pt x="127818" y="162262"/>
                  <a:pt x="139167" y="151015"/>
                </a:cubicBezTo>
                <a:cubicBezTo>
                  <a:pt x="150516" y="139767"/>
                  <a:pt x="169431" y="139767"/>
                  <a:pt x="180780" y="147265"/>
                </a:cubicBezTo>
                <a:cubicBezTo>
                  <a:pt x="180780" y="139767"/>
                  <a:pt x="176997" y="132269"/>
                  <a:pt x="169431" y="128519"/>
                </a:cubicBezTo>
                <a:cubicBezTo>
                  <a:pt x="169419" y="128507"/>
                  <a:pt x="168389" y="127486"/>
                  <a:pt x="78640" y="38538"/>
                </a:cubicBezTo>
                <a:cubicBezTo>
                  <a:pt x="69182" y="29165"/>
                  <a:pt x="57833" y="24479"/>
                  <a:pt x="46957" y="24010"/>
                </a:cubicBezTo>
                <a:close/>
                <a:moveTo>
                  <a:pt x="44374" y="0"/>
                </a:moveTo>
                <a:cubicBezTo>
                  <a:pt x="59788" y="0"/>
                  <a:pt x="74735" y="5607"/>
                  <a:pt x="85945" y="16822"/>
                </a:cubicBezTo>
                <a:cubicBezTo>
                  <a:pt x="85957" y="16835"/>
                  <a:pt x="87069" y="17947"/>
                  <a:pt x="186837" y="117756"/>
                </a:cubicBezTo>
                <a:cubicBezTo>
                  <a:pt x="201784" y="132709"/>
                  <a:pt x="209258" y="155139"/>
                  <a:pt x="205521" y="173831"/>
                </a:cubicBezTo>
                <a:cubicBezTo>
                  <a:pt x="205527" y="173837"/>
                  <a:pt x="205629" y="173939"/>
                  <a:pt x="207389" y="175700"/>
                </a:cubicBezTo>
                <a:lnTo>
                  <a:pt x="220468" y="188784"/>
                </a:lnTo>
                <a:cubicBezTo>
                  <a:pt x="220465" y="188791"/>
                  <a:pt x="220413" y="188920"/>
                  <a:pt x="219534" y="191121"/>
                </a:cubicBezTo>
                <a:lnTo>
                  <a:pt x="212995" y="207476"/>
                </a:lnTo>
                <a:cubicBezTo>
                  <a:pt x="212987" y="207476"/>
                  <a:pt x="212887" y="207476"/>
                  <a:pt x="211593" y="207476"/>
                </a:cubicBezTo>
                <a:lnTo>
                  <a:pt x="201784" y="207476"/>
                </a:lnTo>
                <a:cubicBezTo>
                  <a:pt x="201779" y="207484"/>
                  <a:pt x="201716" y="207578"/>
                  <a:pt x="200850" y="208878"/>
                </a:cubicBezTo>
                <a:lnTo>
                  <a:pt x="194311" y="218691"/>
                </a:lnTo>
                <a:cubicBezTo>
                  <a:pt x="194303" y="218694"/>
                  <a:pt x="194174" y="218746"/>
                  <a:pt x="191975" y="219625"/>
                </a:cubicBezTo>
                <a:lnTo>
                  <a:pt x="175627" y="226167"/>
                </a:lnTo>
                <a:cubicBezTo>
                  <a:pt x="175619" y="226162"/>
                  <a:pt x="175525" y="226099"/>
                  <a:pt x="174226" y="225233"/>
                </a:cubicBezTo>
                <a:lnTo>
                  <a:pt x="164417" y="218691"/>
                </a:lnTo>
                <a:cubicBezTo>
                  <a:pt x="145733" y="226167"/>
                  <a:pt x="119576" y="222429"/>
                  <a:pt x="100892" y="203737"/>
                </a:cubicBezTo>
                <a:cubicBezTo>
                  <a:pt x="100879" y="203724"/>
                  <a:pt x="99743" y="202588"/>
                  <a:pt x="0" y="102803"/>
                </a:cubicBezTo>
                <a:cubicBezTo>
                  <a:pt x="-22420" y="80373"/>
                  <a:pt x="-22420" y="42990"/>
                  <a:pt x="0" y="16822"/>
                </a:cubicBezTo>
                <a:cubicBezTo>
                  <a:pt x="13079" y="5607"/>
                  <a:pt x="28960" y="0"/>
                  <a:pt x="4437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209"/>
          <p:cNvSpPr>
            <a:spLocks/>
          </p:cNvSpPr>
          <p:nvPr/>
        </p:nvSpPr>
        <p:spPr bwMode="auto">
          <a:xfrm>
            <a:off x="1471613" y="3919538"/>
            <a:ext cx="409575" cy="531813"/>
          </a:xfrm>
          <a:custGeom>
            <a:avLst/>
            <a:gdLst/>
            <a:ahLst/>
            <a:cxnLst/>
            <a:rect l="l" t="t" r="r" b="b"/>
            <a:pathLst>
              <a:path w="409575" h="531813">
                <a:moveTo>
                  <a:pt x="207474" y="363538"/>
                </a:moveTo>
                <a:cubicBezTo>
                  <a:pt x="218831" y="363538"/>
                  <a:pt x="230188" y="374700"/>
                  <a:pt x="230188" y="389583"/>
                </a:cubicBezTo>
                <a:cubicBezTo>
                  <a:pt x="230188" y="389583"/>
                  <a:pt x="230188" y="389583"/>
                  <a:pt x="230188" y="456556"/>
                </a:cubicBezTo>
                <a:cubicBezTo>
                  <a:pt x="230188" y="471439"/>
                  <a:pt x="218831" y="482601"/>
                  <a:pt x="207474" y="482601"/>
                </a:cubicBezTo>
                <a:cubicBezTo>
                  <a:pt x="192332" y="482601"/>
                  <a:pt x="180975" y="471439"/>
                  <a:pt x="180975" y="456556"/>
                </a:cubicBezTo>
                <a:cubicBezTo>
                  <a:pt x="180975" y="456556"/>
                  <a:pt x="180975" y="456556"/>
                  <a:pt x="180975" y="389583"/>
                </a:cubicBezTo>
                <a:cubicBezTo>
                  <a:pt x="180975" y="374700"/>
                  <a:pt x="192332" y="363538"/>
                  <a:pt x="207474" y="363538"/>
                </a:cubicBezTo>
                <a:close/>
                <a:moveTo>
                  <a:pt x="206651" y="341313"/>
                </a:moveTo>
                <a:cubicBezTo>
                  <a:pt x="180561" y="341313"/>
                  <a:pt x="161925" y="360010"/>
                  <a:pt x="161925" y="386187"/>
                </a:cubicBezTo>
                <a:cubicBezTo>
                  <a:pt x="161925" y="386196"/>
                  <a:pt x="161925" y="387011"/>
                  <a:pt x="161925" y="464715"/>
                </a:cubicBezTo>
                <a:cubicBezTo>
                  <a:pt x="161925" y="490891"/>
                  <a:pt x="180561" y="509588"/>
                  <a:pt x="206651" y="509588"/>
                </a:cubicBezTo>
                <a:cubicBezTo>
                  <a:pt x="229014" y="509588"/>
                  <a:pt x="247650" y="490891"/>
                  <a:pt x="247650" y="464715"/>
                </a:cubicBezTo>
                <a:lnTo>
                  <a:pt x="247650" y="386187"/>
                </a:lnTo>
                <a:cubicBezTo>
                  <a:pt x="247650" y="360010"/>
                  <a:pt x="229014" y="341313"/>
                  <a:pt x="206651" y="341313"/>
                </a:cubicBezTo>
                <a:close/>
                <a:moveTo>
                  <a:pt x="206375" y="74613"/>
                </a:moveTo>
                <a:cubicBezTo>
                  <a:pt x="183861" y="74613"/>
                  <a:pt x="161348" y="85825"/>
                  <a:pt x="146339" y="100774"/>
                </a:cubicBezTo>
                <a:cubicBezTo>
                  <a:pt x="131330" y="115723"/>
                  <a:pt x="123825" y="138146"/>
                  <a:pt x="123825" y="164307"/>
                </a:cubicBezTo>
                <a:cubicBezTo>
                  <a:pt x="123825" y="164321"/>
                  <a:pt x="123825" y="165433"/>
                  <a:pt x="123825" y="254001"/>
                </a:cubicBezTo>
                <a:cubicBezTo>
                  <a:pt x="123839" y="254001"/>
                  <a:pt x="125379" y="254001"/>
                  <a:pt x="288925" y="254001"/>
                </a:cubicBezTo>
                <a:lnTo>
                  <a:pt x="288925" y="164307"/>
                </a:lnTo>
                <a:cubicBezTo>
                  <a:pt x="288925" y="138146"/>
                  <a:pt x="277668" y="115723"/>
                  <a:pt x="262659" y="100774"/>
                </a:cubicBezTo>
                <a:cubicBezTo>
                  <a:pt x="247650" y="85825"/>
                  <a:pt x="225136" y="74613"/>
                  <a:pt x="206375" y="74613"/>
                </a:cubicBezTo>
                <a:close/>
                <a:moveTo>
                  <a:pt x="206666" y="0"/>
                </a:moveTo>
                <a:cubicBezTo>
                  <a:pt x="248000" y="0"/>
                  <a:pt x="289333" y="18726"/>
                  <a:pt x="315636" y="48687"/>
                </a:cubicBezTo>
                <a:cubicBezTo>
                  <a:pt x="345696" y="78649"/>
                  <a:pt x="360727" y="119845"/>
                  <a:pt x="360727" y="164787"/>
                </a:cubicBezTo>
                <a:cubicBezTo>
                  <a:pt x="360727" y="164801"/>
                  <a:pt x="360727" y="165924"/>
                  <a:pt x="360727" y="254671"/>
                </a:cubicBezTo>
                <a:cubicBezTo>
                  <a:pt x="360738" y="254671"/>
                  <a:pt x="361282" y="254671"/>
                  <a:pt x="390787" y="254671"/>
                </a:cubicBezTo>
                <a:cubicBezTo>
                  <a:pt x="402060" y="254671"/>
                  <a:pt x="409575" y="265907"/>
                  <a:pt x="409575" y="273397"/>
                </a:cubicBezTo>
                <a:cubicBezTo>
                  <a:pt x="409575" y="273409"/>
                  <a:pt x="409575" y="275067"/>
                  <a:pt x="409575" y="513087"/>
                </a:cubicBezTo>
                <a:cubicBezTo>
                  <a:pt x="409575" y="524323"/>
                  <a:pt x="402060" y="531813"/>
                  <a:pt x="390787" y="531813"/>
                </a:cubicBezTo>
                <a:cubicBezTo>
                  <a:pt x="390773" y="531813"/>
                  <a:pt x="388482" y="531813"/>
                  <a:pt x="22545" y="531813"/>
                </a:cubicBezTo>
                <a:cubicBezTo>
                  <a:pt x="11273" y="531813"/>
                  <a:pt x="0" y="524323"/>
                  <a:pt x="0" y="513087"/>
                </a:cubicBezTo>
                <a:cubicBezTo>
                  <a:pt x="0" y="513076"/>
                  <a:pt x="0" y="511394"/>
                  <a:pt x="0" y="273397"/>
                </a:cubicBezTo>
                <a:cubicBezTo>
                  <a:pt x="0" y="265907"/>
                  <a:pt x="11273" y="254671"/>
                  <a:pt x="22545" y="254671"/>
                </a:cubicBezTo>
                <a:cubicBezTo>
                  <a:pt x="22555" y="254671"/>
                  <a:pt x="23034" y="254671"/>
                  <a:pt x="48848" y="254671"/>
                </a:cubicBezTo>
                <a:cubicBezTo>
                  <a:pt x="48848" y="254657"/>
                  <a:pt x="48848" y="253530"/>
                  <a:pt x="48848" y="164787"/>
                </a:cubicBezTo>
                <a:cubicBezTo>
                  <a:pt x="48848" y="119845"/>
                  <a:pt x="63879" y="78649"/>
                  <a:pt x="93939" y="48687"/>
                </a:cubicBezTo>
                <a:cubicBezTo>
                  <a:pt x="120242" y="18726"/>
                  <a:pt x="161576" y="0"/>
                  <a:pt x="20666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213"/>
          <p:cNvSpPr>
            <a:spLocks/>
          </p:cNvSpPr>
          <p:nvPr/>
        </p:nvSpPr>
        <p:spPr bwMode="auto">
          <a:xfrm>
            <a:off x="2260600" y="3919538"/>
            <a:ext cx="493713" cy="517525"/>
          </a:xfrm>
          <a:custGeom>
            <a:avLst/>
            <a:gdLst/>
            <a:ahLst/>
            <a:cxnLst/>
            <a:rect l="l" t="t" r="r" b="b"/>
            <a:pathLst>
              <a:path w="493713" h="517525">
                <a:moveTo>
                  <a:pt x="183357" y="355600"/>
                </a:moveTo>
                <a:cubicBezTo>
                  <a:pt x="198325" y="355600"/>
                  <a:pt x="209551" y="366911"/>
                  <a:pt x="209551" y="381992"/>
                </a:cubicBezTo>
                <a:cubicBezTo>
                  <a:pt x="209551" y="381992"/>
                  <a:pt x="209551" y="381992"/>
                  <a:pt x="209551" y="449858"/>
                </a:cubicBezTo>
                <a:cubicBezTo>
                  <a:pt x="209551" y="464939"/>
                  <a:pt x="198325" y="476250"/>
                  <a:pt x="183357" y="476250"/>
                </a:cubicBezTo>
                <a:cubicBezTo>
                  <a:pt x="168389" y="476250"/>
                  <a:pt x="157163" y="464939"/>
                  <a:pt x="157163" y="449858"/>
                </a:cubicBezTo>
                <a:cubicBezTo>
                  <a:pt x="157163" y="449858"/>
                  <a:pt x="157163" y="449858"/>
                  <a:pt x="157163" y="381992"/>
                </a:cubicBezTo>
                <a:cubicBezTo>
                  <a:pt x="157163" y="366911"/>
                  <a:pt x="168389" y="355600"/>
                  <a:pt x="183357" y="355600"/>
                </a:cubicBezTo>
                <a:close/>
                <a:moveTo>
                  <a:pt x="183357" y="325438"/>
                </a:moveTo>
                <a:cubicBezTo>
                  <a:pt x="156965" y="325438"/>
                  <a:pt x="138113" y="344247"/>
                  <a:pt x="138113" y="363055"/>
                </a:cubicBezTo>
                <a:cubicBezTo>
                  <a:pt x="138113" y="363066"/>
                  <a:pt x="138113" y="364087"/>
                  <a:pt x="138113" y="460859"/>
                </a:cubicBezTo>
                <a:cubicBezTo>
                  <a:pt x="138113" y="479668"/>
                  <a:pt x="156965" y="498476"/>
                  <a:pt x="183357" y="498476"/>
                </a:cubicBezTo>
                <a:cubicBezTo>
                  <a:pt x="209749" y="498476"/>
                  <a:pt x="228601" y="479668"/>
                  <a:pt x="228601" y="460859"/>
                </a:cubicBezTo>
                <a:lnTo>
                  <a:pt x="228601" y="363055"/>
                </a:lnTo>
                <a:cubicBezTo>
                  <a:pt x="228601" y="344247"/>
                  <a:pt x="209749" y="325438"/>
                  <a:pt x="183357" y="325438"/>
                </a:cubicBezTo>
                <a:close/>
                <a:moveTo>
                  <a:pt x="362804" y="0"/>
                </a:moveTo>
                <a:cubicBezTo>
                  <a:pt x="400207" y="0"/>
                  <a:pt x="433869" y="18751"/>
                  <a:pt x="456311" y="45002"/>
                </a:cubicBezTo>
                <a:cubicBezTo>
                  <a:pt x="478752" y="71254"/>
                  <a:pt x="493713" y="108755"/>
                  <a:pt x="493713" y="150007"/>
                </a:cubicBezTo>
                <a:cubicBezTo>
                  <a:pt x="493713" y="150015"/>
                  <a:pt x="493713" y="150994"/>
                  <a:pt x="493713" y="273763"/>
                </a:cubicBezTo>
                <a:cubicBezTo>
                  <a:pt x="493706" y="273763"/>
                  <a:pt x="493004" y="273763"/>
                  <a:pt x="426389" y="273763"/>
                </a:cubicBezTo>
                <a:cubicBezTo>
                  <a:pt x="426389" y="273755"/>
                  <a:pt x="426389" y="272776"/>
                  <a:pt x="426389" y="150007"/>
                </a:cubicBezTo>
                <a:cubicBezTo>
                  <a:pt x="426389" y="127506"/>
                  <a:pt x="418908" y="108755"/>
                  <a:pt x="407687" y="93755"/>
                </a:cubicBezTo>
                <a:cubicBezTo>
                  <a:pt x="396467" y="82504"/>
                  <a:pt x="381506" y="75004"/>
                  <a:pt x="362804" y="75004"/>
                </a:cubicBezTo>
                <a:cubicBezTo>
                  <a:pt x="347843" y="75004"/>
                  <a:pt x="332882" y="82504"/>
                  <a:pt x="317921" y="93755"/>
                </a:cubicBezTo>
                <a:cubicBezTo>
                  <a:pt x="306701" y="108755"/>
                  <a:pt x="299220" y="127506"/>
                  <a:pt x="299220" y="150007"/>
                </a:cubicBezTo>
                <a:cubicBezTo>
                  <a:pt x="299220" y="150018"/>
                  <a:pt x="299220" y="151001"/>
                  <a:pt x="299220" y="243762"/>
                </a:cubicBezTo>
                <a:cubicBezTo>
                  <a:pt x="299228" y="243762"/>
                  <a:pt x="299692" y="243762"/>
                  <a:pt x="329142" y="243762"/>
                </a:cubicBezTo>
                <a:cubicBezTo>
                  <a:pt x="340363" y="243762"/>
                  <a:pt x="347843" y="251262"/>
                  <a:pt x="347843" y="262513"/>
                </a:cubicBezTo>
                <a:cubicBezTo>
                  <a:pt x="347843" y="262521"/>
                  <a:pt x="347843" y="263876"/>
                  <a:pt x="347843" y="495024"/>
                </a:cubicBezTo>
                <a:cubicBezTo>
                  <a:pt x="347843" y="506275"/>
                  <a:pt x="340363" y="517525"/>
                  <a:pt x="329142" y="517525"/>
                </a:cubicBezTo>
                <a:cubicBezTo>
                  <a:pt x="329131" y="517525"/>
                  <a:pt x="327301" y="517525"/>
                  <a:pt x="18701" y="517525"/>
                </a:cubicBezTo>
                <a:cubicBezTo>
                  <a:pt x="11221" y="517525"/>
                  <a:pt x="0" y="506275"/>
                  <a:pt x="0" y="495024"/>
                </a:cubicBezTo>
                <a:cubicBezTo>
                  <a:pt x="0" y="495016"/>
                  <a:pt x="0" y="493660"/>
                  <a:pt x="0" y="262513"/>
                </a:cubicBezTo>
                <a:cubicBezTo>
                  <a:pt x="0" y="251262"/>
                  <a:pt x="11221" y="243762"/>
                  <a:pt x="18701" y="243762"/>
                </a:cubicBezTo>
                <a:cubicBezTo>
                  <a:pt x="18708" y="243762"/>
                  <a:pt x="19954" y="243762"/>
                  <a:pt x="231896" y="243762"/>
                </a:cubicBezTo>
                <a:cubicBezTo>
                  <a:pt x="231896" y="243752"/>
                  <a:pt x="231896" y="242776"/>
                  <a:pt x="231896" y="150007"/>
                </a:cubicBezTo>
                <a:cubicBezTo>
                  <a:pt x="231896" y="108755"/>
                  <a:pt x="246857" y="71254"/>
                  <a:pt x="269298" y="45002"/>
                </a:cubicBezTo>
                <a:cubicBezTo>
                  <a:pt x="291740" y="18751"/>
                  <a:pt x="325402" y="0"/>
                  <a:pt x="36280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216"/>
          <p:cNvSpPr>
            <a:spLocks/>
          </p:cNvSpPr>
          <p:nvPr/>
        </p:nvSpPr>
        <p:spPr bwMode="auto">
          <a:xfrm>
            <a:off x="3118507" y="3983194"/>
            <a:ext cx="469244" cy="491986"/>
          </a:xfrm>
          <a:custGeom>
            <a:avLst/>
            <a:gdLst/>
            <a:ahLst/>
            <a:cxnLst/>
            <a:rect l="l" t="t" r="r" b="b"/>
            <a:pathLst>
              <a:path w="469244" h="491986">
                <a:moveTo>
                  <a:pt x="405744" y="198281"/>
                </a:moveTo>
                <a:lnTo>
                  <a:pt x="464481" y="236381"/>
                </a:lnTo>
                <a:lnTo>
                  <a:pt x="461306" y="242731"/>
                </a:lnTo>
                <a:lnTo>
                  <a:pt x="400981" y="209394"/>
                </a:lnTo>
                <a:close/>
                <a:moveTo>
                  <a:pt x="86172" y="182992"/>
                </a:moveTo>
                <a:cubicBezTo>
                  <a:pt x="101230" y="179234"/>
                  <a:pt x="105002" y="194255"/>
                  <a:pt x="105007" y="194275"/>
                </a:cubicBezTo>
                <a:cubicBezTo>
                  <a:pt x="105011" y="194289"/>
                  <a:pt x="105467" y="195652"/>
                  <a:pt x="150210" y="329666"/>
                </a:cubicBezTo>
                <a:cubicBezTo>
                  <a:pt x="153975" y="337184"/>
                  <a:pt x="146450" y="363490"/>
                  <a:pt x="146443" y="363514"/>
                </a:cubicBezTo>
                <a:cubicBezTo>
                  <a:pt x="146443" y="397362"/>
                  <a:pt x="180346" y="416166"/>
                  <a:pt x="169045" y="438731"/>
                </a:cubicBezTo>
                <a:cubicBezTo>
                  <a:pt x="210465" y="480085"/>
                  <a:pt x="157785" y="491374"/>
                  <a:pt x="157744" y="491383"/>
                </a:cubicBezTo>
                <a:cubicBezTo>
                  <a:pt x="142686" y="495142"/>
                  <a:pt x="138914" y="480120"/>
                  <a:pt x="138909" y="480101"/>
                </a:cubicBezTo>
                <a:cubicBezTo>
                  <a:pt x="138905" y="480089"/>
                  <a:pt x="138557" y="479008"/>
                  <a:pt x="105007" y="374796"/>
                </a:cubicBezTo>
                <a:cubicBezTo>
                  <a:pt x="97478" y="348490"/>
                  <a:pt x="78667" y="352226"/>
                  <a:pt x="78638" y="352231"/>
                </a:cubicBezTo>
                <a:cubicBezTo>
                  <a:pt x="37219" y="367268"/>
                  <a:pt x="22146" y="318424"/>
                  <a:pt x="22134" y="318383"/>
                </a:cubicBezTo>
                <a:cubicBezTo>
                  <a:pt x="22130" y="318372"/>
                  <a:pt x="21872" y="317601"/>
                  <a:pt x="3299" y="261970"/>
                </a:cubicBezTo>
                <a:cubicBezTo>
                  <a:pt x="-11762" y="220619"/>
                  <a:pt x="29631" y="201813"/>
                  <a:pt x="29668" y="201796"/>
                </a:cubicBezTo>
                <a:cubicBezTo>
                  <a:pt x="29678" y="201793"/>
                  <a:pt x="30445" y="201538"/>
                  <a:pt x="86172" y="182992"/>
                </a:cubicBezTo>
                <a:close/>
                <a:moveTo>
                  <a:pt x="464482" y="134781"/>
                </a:moveTo>
                <a:lnTo>
                  <a:pt x="469244" y="142719"/>
                </a:lnTo>
                <a:lnTo>
                  <a:pt x="400981" y="161769"/>
                </a:lnTo>
                <a:lnTo>
                  <a:pt x="397806" y="153831"/>
                </a:lnTo>
                <a:close/>
                <a:moveTo>
                  <a:pt x="416856" y="60168"/>
                </a:moveTo>
                <a:lnTo>
                  <a:pt x="423206" y="63343"/>
                </a:lnTo>
                <a:lnTo>
                  <a:pt x="381931" y="120493"/>
                </a:lnTo>
                <a:lnTo>
                  <a:pt x="375581" y="115730"/>
                </a:lnTo>
                <a:close/>
                <a:moveTo>
                  <a:pt x="300257" y="136"/>
                </a:moveTo>
                <a:lnTo>
                  <a:pt x="303602" y="7447"/>
                </a:lnTo>
                <a:cubicBezTo>
                  <a:pt x="303606" y="7459"/>
                  <a:pt x="304031" y="8692"/>
                  <a:pt x="344915" y="127228"/>
                </a:cubicBezTo>
                <a:cubicBezTo>
                  <a:pt x="363694" y="130971"/>
                  <a:pt x="378717" y="142200"/>
                  <a:pt x="382473" y="160916"/>
                </a:cubicBezTo>
                <a:cubicBezTo>
                  <a:pt x="389985" y="179632"/>
                  <a:pt x="386229" y="198348"/>
                  <a:pt x="371206" y="209577"/>
                </a:cubicBezTo>
                <a:lnTo>
                  <a:pt x="412520" y="329359"/>
                </a:lnTo>
                <a:lnTo>
                  <a:pt x="414515" y="336260"/>
                </a:lnTo>
                <a:cubicBezTo>
                  <a:pt x="413458" y="339418"/>
                  <a:pt x="405008" y="333102"/>
                  <a:pt x="405008" y="333102"/>
                </a:cubicBezTo>
                <a:cubicBezTo>
                  <a:pt x="404948" y="333048"/>
                  <a:pt x="322328" y="258258"/>
                  <a:pt x="175905" y="310643"/>
                </a:cubicBezTo>
                <a:cubicBezTo>
                  <a:pt x="175876" y="310650"/>
                  <a:pt x="160878" y="314372"/>
                  <a:pt x="157126" y="299413"/>
                </a:cubicBezTo>
                <a:cubicBezTo>
                  <a:pt x="157121" y="299401"/>
                  <a:pt x="156734" y="298241"/>
                  <a:pt x="119568" y="187119"/>
                </a:cubicBezTo>
                <a:cubicBezTo>
                  <a:pt x="119548" y="187080"/>
                  <a:pt x="112076" y="172141"/>
                  <a:pt x="127079" y="168402"/>
                </a:cubicBezTo>
                <a:cubicBezTo>
                  <a:pt x="127139" y="168386"/>
                  <a:pt x="262295" y="130944"/>
                  <a:pt x="292334" y="11190"/>
                </a:cubicBezTo>
                <a:cubicBezTo>
                  <a:pt x="292345" y="11157"/>
                  <a:pt x="296564" y="-1441"/>
                  <a:pt x="300257" y="13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Oval 221"/>
          <p:cNvSpPr>
            <a:spLocks noChangeArrowheads="1"/>
          </p:cNvSpPr>
          <p:nvPr/>
        </p:nvSpPr>
        <p:spPr bwMode="auto">
          <a:xfrm>
            <a:off x="4730750" y="4024313"/>
            <a:ext cx="465138" cy="423864"/>
          </a:xfrm>
          <a:custGeom>
            <a:avLst/>
            <a:gdLst/>
            <a:ahLst/>
            <a:cxnLst/>
            <a:rect l="l" t="t" r="r" b="b"/>
            <a:pathLst>
              <a:path w="465138" h="423864">
                <a:moveTo>
                  <a:pt x="45245" y="393700"/>
                </a:moveTo>
                <a:cubicBezTo>
                  <a:pt x="53575" y="393700"/>
                  <a:pt x="60327" y="400452"/>
                  <a:pt x="60327" y="408782"/>
                </a:cubicBezTo>
                <a:cubicBezTo>
                  <a:pt x="60327" y="417112"/>
                  <a:pt x="53575" y="423864"/>
                  <a:pt x="45245" y="423864"/>
                </a:cubicBezTo>
                <a:cubicBezTo>
                  <a:pt x="36915" y="423864"/>
                  <a:pt x="30163" y="417112"/>
                  <a:pt x="30163" y="408782"/>
                </a:cubicBezTo>
                <a:cubicBezTo>
                  <a:pt x="30163" y="400452"/>
                  <a:pt x="36915" y="393700"/>
                  <a:pt x="45245" y="393700"/>
                </a:cubicBezTo>
                <a:close/>
                <a:moveTo>
                  <a:pt x="83344" y="338138"/>
                </a:moveTo>
                <a:cubicBezTo>
                  <a:pt x="97811" y="338138"/>
                  <a:pt x="109538" y="349865"/>
                  <a:pt x="109538" y="364332"/>
                </a:cubicBezTo>
                <a:cubicBezTo>
                  <a:pt x="109538" y="378799"/>
                  <a:pt x="97811" y="390526"/>
                  <a:pt x="83344" y="390526"/>
                </a:cubicBezTo>
                <a:cubicBezTo>
                  <a:pt x="68877" y="390526"/>
                  <a:pt x="57150" y="378799"/>
                  <a:pt x="57150" y="364332"/>
                </a:cubicBezTo>
                <a:cubicBezTo>
                  <a:pt x="57150" y="349865"/>
                  <a:pt x="68877" y="338138"/>
                  <a:pt x="83344" y="338138"/>
                </a:cubicBezTo>
                <a:close/>
                <a:moveTo>
                  <a:pt x="172551" y="0"/>
                </a:moveTo>
                <a:cubicBezTo>
                  <a:pt x="191307" y="0"/>
                  <a:pt x="210063" y="7504"/>
                  <a:pt x="225067" y="18761"/>
                </a:cubicBezTo>
                <a:cubicBezTo>
                  <a:pt x="240071" y="7504"/>
                  <a:pt x="258827" y="0"/>
                  <a:pt x="277583" y="0"/>
                </a:cubicBezTo>
                <a:cubicBezTo>
                  <a:pt x="307591" y="0"/>
                  <a:pt x="333849" y="15009"/>
                  <a:pt x="352605" y="37523"/>
                </a:cubicBezTo>
                <a:lnTo>
                  <a:pt x="371360" y="33770"/>
                </a:lnTo>
                <a:cubicBezTo>
                  <a:pt x="423876" y="33770"/>
                  <a:pt x="465138" y="78798"/>
                  <a:pt x="465138" y="131329"/>
                </a:cubicBezTo>
                <a:cubicBezTo>
                  <a:pt x="465138" y="176357"/>
                  <a:pt x="435129" y="213879"/>
                  <a:pt x="390116" y="221384"/>
                </a:cubicBezTo>
                <a:cubicBezTo>
                  <a:pt x="390116" y="225018"/>
                  <a:pt x="390116" y="225132"/>
                  <a:pt x="390116" y="225136"/>
                </a:cubicBezTo>
                <a:cubicBezTo>
                  <a:pt x="390116" y="277668"/>
                  <a:pt x="348854" y="318943"/>
                  <a:pt x="296338" y="318943"/>
                </a:cubicBezTo>
                <a:cubicBezTo>
                  <a:pt x="273831" y="318943"/>
                  <a:pt x="255076" y="311438"/>
                  <a:pt x="240071" y="300182"/>
                </a:cubicBezTo>
                <a:cubicBezTo>
                  <a:pt x="221316" y="318943"/>
                  <a:pt x="198809" y="330200"/>
                  <a:pt x="172551" y="330200"/>
                </a:cubicBezTo>
                <a:cubicBezTo>
                  <a:pt x="146294" y="330200"/>
                  <a:pt x="120036" y="318943"/>
                  <a:pt x="105031" y="300182"/>
                </a:cubicBezTo>
                <a:cubicBezTo>
                  <a:pt x="101280" y="300182"/>
                  <a:pt x="97529" y="303934"/>
                  <a:pt x="93778" y="303934"/>
                </a:cubicBezTo>
                <a:cubicBezTo>
                  <a:pt x="41262" y="303934"/>
                  <a:pt x="0" y="258907"/>
                  <a:pt x="0" y="206375"/>
                </a:cubicBezTo>
                <a:cubicBezTo>
                  <a:pt x="0" y="191366"/>
                  <a:pt x="3751" y="172604"/>
                  <a:pt x="11253" y="161348"/>
                </a:cubicBezTo>
                <a:cubicBezTo>
                  <a:pt x="3751" y="146339"/>
                  <a:pt x="0" y="131329"/>
                  <a:pt x="0" y="112568"/>
                </a:cubicBezTo>
                <a:cubicBezTo>
                  <a:pt x="0" y="60036"/>
                  <a:pt x="41262" y="18761"/>
                  <a:pt x="93778" y="18761"/>
                </a:cubicBezTo>
                <a:cubicBezTo>
                  <a:pt x="101280" y="18761"/>
                  <a:pt x="108783" y="18761"/>
                  <a:pt x="116285" y="22514"/>
                </a:cubicBezTo>
                <a:cubicBezTo>
                  <a:pt x="131289" y="7504"/>
                  <a:pt x="150045" y="0"/>
                  <a:pt x="17255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24"/>
          <p:cNvSpPr>
            <a:spLocks/>
          </p:cNvSpPr>
          <p:nvPr/>
        </p:nvSpPr>
        <p:spPr bwMode="auto">
          <a:xfrm>
            <a:off x="5492750" y="3949701"/>
            <a:ext cx="506413" cy="479425"/>
          </a:xfrm>
          <a:custGeom>
            <a:avLst/>
            <a:gdLst>
              <a:gd name="T0" fmla="*/ 161 w 319"/>
              <a:gd name="T1" fmla="*/ 0 h 302"/>
              <a:gd name="T2" fmla="*/ 210 w 319"/>
              <a:gd name="T3" fmla="*/ 99 h 302"/>
              <a:gd name="T4" fmla="*/ 319 w 319"/>
              <a:gd name="T5" fmla="*/ 115 h 302"/>
              <a:gd name="T6" fmla="*/ 239 w 319"/>
              <a:gd name="T7" fmla="*/ 193 h 302"/>
              <a:gd name="T8" fmla="*/ 257 w 319"/>
              <a:gd name="T9" fmla="*/ 302 h 302"/>
              <a:gd name="T10" fmla="*/ 161 w 319"/>
              <a:gd name="T11" fmla="*/ 250 h 302"/>
              <a:gd name="T12" fmla="*/ 61 w 319"/>
              <a:gd name="T13" fmla="*/ 302 h 302"/>
              <a:gd name="T14" fmla="*/ 80 w 319"/>
              <a:gd name="T15" fmla="*/ 193 h 302"/>
              <a:gd name="T16" fmla="*/ 0 w 319"/>
              <a:gd name="T17" fmla="*/ 115 h 302"/>
              <a:gd name="T18" fmla="*/ 111 w 319"/>
              <a:gd name="T19" fmla="*/ 99 h 302"/>
              <a:gd name="T20" fmla="*/ 161 w 319"/>
              <a:gd name="T21" fmla="*/ 0 h 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19" h="302">
                <a:moveTo>
                  <a:pt x="161" y="0"/>
                </a:moveTo>
                <a:lnTo>
                  <a:pt x="210" y="99"/>
                </a:lnTo>
                <a:lnTo>
                  <a:pt x="319" y="115"/>
                </a:lnTo>
                <a:lnTo>
                  <a:pt x="239" y="193"/>
                </a:lnTo>
                <a:lnTo>
                  <a:pt x="257" y="302"/>
                </a:lnTo>
                <a:lnTo>
                  <a:pt x="161" y="250"/>
                </a:lnTo>
                <a:lnTo>
                  <a:pt x="61" y="302"/>
                </a:lnTo>
                <a:lnTo>
                  <a:pt x="80" y="193"/>
                </a:lnTo>
                <a:lnTo>
                  <a:pt x="0" y="115"/>
                </a:lnTo>
                <a:lnTo>
                  <a:pt x="111" y="99"/>
                </a:lnTo>
                <a:lnTo>
                  <a:pt x="16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25"/>
          <p:cNvSpPr>
            <a:spLocks/>
          </p:cNvSpPr>
          <p:nvPr/>
        </p:nvSpPr>
        <p:spPr bwMode="auto">
          <a:xfrm>
            <a:off x="6299200" y="3994151"/>
            <a:ext cx="542925" cy="473075"/>
          </a:xfrm>
          <a:custGeom>
            <a:avLst/>
            <a:gdLst>
              <a:gd name="T0" fmla="*/ 110 w 145"/>
              <a:gd name="T1" fmla="*/ 1 h 126"/>
              <a:gd name="T2" fmla="*/ 73 w 145"/>
              <a:gd name="T3" fmla="*/ 27 h 126"/>
              <a:gd name="T4" fmla="*/ 36 w 145"/>
              <a:gd name="T5" fmla="*/ 1 h 126"/>
              <a:gd name="T6" fmla="*/ 5 w 145"/>
              <a:gd name="T7" fmla="*/ 41 h 126"/>
              <a:gd name="T8" fmla="*/ 73 w 145"/>
              <a:gd name="T9" fmla="*/ 126 h 126"/>
              <a:gd name="T10" fmla="*/ 140 w 145"/>
              <a:gd name="T11" fmla="*/ 41 h 126"/>
              <a:gd name="T12" fmla="*/ 110 w 145"/>
              <a:gd name="T13" fmla="*/ 1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5" h="126">
                <a:moveTo>
                  <a:pt x="110" y="1"/>
                </a:moveTo>
                <a:cubicBezTo>
                  <a:pt x="97" y="0"/>
                  <a:pt x="76" y="7"/>
                  <a:pt x="73" y="27"/>
                </a:cubicBezTo>
                <a:cubicBezTo>
                  <a:pt x="69" y="7"/>
                  <a:pt x="48" y="0"/>
                  <a:pt x="36" y="1"/>
                </a:cubicBezTo>
                <a:cubicBezTo>
                  <a:pt x="21" y="2"/>
                  <a:pt x="0" y="9"/>
                  <a:pt x="5" y="41"/>
                </a:cubicBezTo>
                <a:cubicBezTo>
                  <a:pt x="11" y="72"/>
                  <a:pt x="73" y="126"/>
                  <a:pt x="73" y="126"/>
                </a:cubicBezTo>
                <a:cubicBezTo>
                  <a:pt x="73" y="126"/>
                  <a:pt x="135" y="72"/>
                  <a:pt x="140" y="41"/>
                </a:cubicBezTo>
                <a:cubicBezTo>
                  <a:pt x="145" y="9"/>
                  <a:pt x="125" y="2"/>
                  <a:pt x="110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26"/>
          <p:cNvSpPr>
            <a:spLocks/>
          </p:cNvSpPr>
          <p:nvPr/>
        </p:nvSpPr>
        <p:spPr bwMode="auto">
          <a:xfrm>
            <a:off x="7184010" y="3994857"/>
            <a:ext cx="473022" cy="524757"/>
          </a:xfrm>
          <a:custGeom>
            <a:avLst/>
            <a:gdLst/>
            <a:ahLst/>
            <a:cxnLst/>
            <a:rect l="l" t="t" r="r" b="b"/>
            <a:pathLst>
              <a:path w="473022" h="524757">
                <a:moveTo>
                  <a:pt x="52976" y="81844"/>
                </a:moveTo>
                <a:cubicBezTo>
                  <a:pt x="34365" y="81844"/>
                  <a:pt x="34353" y="100582"/>
                  <a:pt x="34353" y="100605"/>
                </a:cubicBezTo>
                <a:cubicBezTo>
                  <a:pt x="34353" y="100609"/>
                  <a:pt x="34353" y="100705"/>
                  <a:pt x="34353" y="102951"/>
                </a:cubicBezTo>
                <a:lnTo>
                  <a:pt x="34353" y="119367"/>
                </a:lnTo>
                <a:cubicBezTo>
                  <a:pt x="34356" y="119416"/>
                  <a:pt x="38107" y="198193"/>
                  <a:pt x="131191" y="288219"/>
                </a:cubicBezTo>
                <a:cubicBezTo>
                  <a:pt x="112569" y="250697"/>
                  <a:pt x="93946" y="164394"/>
                  <a:pt x="93946" y="100605"/>
                </a:cubicBezTo>
                <a:cubicBezTo>
                  <a:pt x="86506" y="100605"/>
                  <a:pt x="71634" y="100605"/>
                  <a:pt x="71599" y="100605"/>
                </a:cubicBezTo>
                <a:cubicBezTo>
                  <a:pt x="52988" y="100605"/>
                  <a:pt x="52976" y="81868"/>
                  <a:pt x="52976" y="81844"/>
                </a:cubicBezTo>
                <a:close/>
                <a:moveTo>
                  <a:pt x="415781" y="78669"/>
                </a:moveTo>
                <a:cubicBezTo>
                  <a:pt x="415781" y="78701"/>
                  <a:pt x="415766" y="97430"/>
                  <a:pt x="397158" y="97430"/>
                </a:cubicBezTo>
                <a:cubicBezTo>
                  <a:pt x="397112" y="97430"/>
                  <a:pt x="382249" y="97430"/>
                  <a:pt x="374811" y="97430"/>
                </a:cubicBezTo>
                <a:cubicBezTo>
                  <a:pt x="374811" y="161219"/>
                  <a:pt x="359912" y="247522"/>
                  <a:pt x="337565" y="285044"/>
                </a:cubicBezTo>
                <a:cubicBezTo>
                  <a:pt x="430651" y="195016"/>
                  <a:pt x="434401" y="116239"/>
                  <a:pt x="434403" y="116192"/>
                </a:cubicBezTo>
                <a:cubicBezTo>
                  <a:pt x="434403" y="116186"/>
                  <a:pt x="434403" y="116075"/>
                  <a:pt x="434403" y="113847"/>
                </a:cubicBezTo>
                <a:lnTo>
                  <a:pt x="434403" y="97430"/>
                </a:lnTo>
                <a:cubicBezTo>
                  <a:pt x="434403" y="97398"/>
                  <a:pt x="434387" y="78669"/>
                  <a:pt x="415781" y="78669"/>
                </a:cubicBezTo>
                <a:close/>
                <a:moveTo>
                  <a:pt x="97595" y="18344"/>
                </a:moveTo>
                <a:cubicBezTo>
                  <a:pt x="97670" y="18362"/>
                  <a:pt x="206501" y="44594"/>
                  <a:pt x="375346" y="18344"/>
                </a:cubicBezTo>
                <a:cubicBezTo>
                  <a:pt x="375346" y="18399"/>
                  <a:pt x="375346" y="67117"/>
                  <a:pt x="375346" y="78363"/>
                </a:cubicBezTo>
                <a:cubicBezTo>
                  <a:pt x="390332" y="78363"/>
                  <a:pt x="397839" y="78363"/>
                  <a:pt x="397867" y="78363"/>
                </a:cubicBezTo>
                <a:cubicBezTo>
                  <a:pt x="397867" y="78332"/>
                  <a:pt x="397883" y="59607"/>
                  <a:pt x="416634" y="59607"/>
                </a:cubicBezTo>
                <a:cubicBezTo>
                  <a:pt x="416666" y="59607"/>
                  <a:pt x="424164" y="59607"/>
                  <a:pt x="435400" y="59607"/>
                </a:cubicBezTo>
                <a:cubicBezTo>
                  <a:pt x="476671" y="59607"/>
                  <a:pt x="472937" y="97088"/>
                  <a:pt x="472934" y="97119"/>
                </a:cubicBezTo>
                <a:cubicBezTo>
                  <a:pt x="472934" y="97125"/>
                  <a:pt x="472934" y="97237"/>
                  <a:pt x="472934" y="99464"/>
                </a:cubicBezTo>
                <a:lnTo>
                  <a:pt x="472934" y="115876"/>
                </a:lnTo>
                <a:cubicBezTo>
                  <a:pt x="472939" y="115971"/>
                  <a:pt x="480383" y="254708"/>
                  <a:pt x="307785" y="363455"/>
                </a:cubicBezTo>
                <a:cubicBezTo>
                  <a:pt x="292771" y="378460"/>
                  <a:pt x="277758" y="385963"/>
                  <a:pt x="255238" y="385963"/>
                </a:cubicBezTo>
                <a:cubicBezTo>
                  <a:pt x="255238" y="385969"/>
                  <a:pt x="255238" y="386081"/>
                  <a:pt x="255238" y="388307"/>
                </a:cubicBezTo>
                <a:lnTo>
                  <a:pt x="255238" y="404719"/>
                </a:lnTo>
                <a:cubicBezTo>
                  <a:pt x="255279" y="404719"/>
                  <a:pt x="277758" y="404729"/>
                  <a:pt x="277758" y="415972"/>
                </a:cubicBezTo>
                <a:cubicBezTo>
                  <a:pt x="277758" y="430967"/>
                  <a:pt x="255269" y="423485"/>
                  <a:pt x="255238" y="423475"/>
                </a:cubicBezTo>
                <a:cubicBezTo>
                  <a:pt x="255238" y="423489"/>
                  <a:pt x="255238" y="424040"/>
                  <a:pt x="255238" y="445982"/>
                </a:cubicBezTo>
                <a:cubicBezTo>
                  <a:pt x="255238" y="464725"/>
                  <a:pt x="273980" y="464738"/>
                  <a:pt x="274004" y="464738"/>
                </a:cubicBezTo>
                <a:cubicBezTo>
                  <a:pt x="274012" y="464772"/>
                  <a:pt x="277774" y="483494"/>
                  <a:pt x="296525" y="483494"/>
                </a:cubicBezTo>
                <a:cubicBezTo>
                  <a:pt x="315278" y="483494"/>
                  <a:pt x="315292" y="505968"/>
                  <a:pt x="315292" y="506001"/>
                </a:cubicBezTo>
                <a:cubicBezTo>
                  <a:pt x="315292" y="506033"/>
                  <a:pt x="315276" y="524757"/>
                  <a:pt x="296525" y="524757"/>
                </a:cubicBezTo>
                <a:cubicBezTo>
                  <a:pt x="296467" y="524757"/>
                  <a:pt x="206435" y="524757"/>
                  <a:pt x="180170" y="524757"/>
                </a:cubicBezTo>
                <a:cubicBezTo>
                  <a:pt x="157664" y="524757"/>
                  <a:pt x="157649" y="506026"/>
                  <a:pt x="157649" y="506001"/>
                </a:cubicBezTo>
                <a:cubicBezTo>
                  <a:pt x="157649" y="487259"/>
                  <a:pt x="180137" y="483499"/>
                  <a:pt x="180170" y="483494"/>
                </a:cubicBezTo>
                <a:cubicBezTo>
                  <a:pt x="180201" y="483494"/>
                  <a:pt x="198937" y="483479"/>
                  <a:pt x="198937" y="464738"/>
                </a:cubicBezTo>
                <a:cubicBezTo>
                  <a:pt x="213940" y="464738"/>
                  <a:pt x="217699" y="446006"/>
                  <a:pt x="217704" y="445982"/>
                </a:cubicBezTo>
                <a:cubicBezTo>
                  <a:pt x="217704" y="445968"/>
                  <a:pt x="217704" y="445416"/>
                  <a:pt x="217704" y="423475"/>
                </a:cubicBezTo>
                <a:cubicBezTo>
                  <a:pt x="217663" y="423484"/>
                  <a:pt x="198937" y="427214"/>
                  <a:pt x="198937" y="415972"/>
                </a:cubicBezTo>
                <a:cubicBezTo>
                  <a:pt x="198937" y="404730"/>
                  <a:pt x="217667" y="404719"/>
                  <a:pt x="217704" y="404719"/>
                </a:cubicBezTo>
                <a:cubicBezTo>
                  <a:pt x="217704" y="404714"/>
                  <a:pt x="217704" y="404603"/>
                  <a:pt x="217704" y="402374"/>
                </a:cubicBezTo>
                <a:lnTo>
                  <a:pt x="217704" y="385963"/>
                </a:lnTo>
                <a:cubicBezTo>
                  <a:pt x="191450" y="385963"/>
                  <a:pt x="172692" y="363490"/>
                  <a:pt x="172663" y="363455"/>
                </a:cubicBezTo>
                <a:cubicBezTo>
                  <a:pt x="-3703" y="254697"/>
                  <a:pt x="5" y="115945"/>
                  <a:pt x="7" y="115876"/>
                </a:cubicBezTo>
                <a:cubicBezTo>
                  <a:pt x="7" y="115871"/>
                  <a:pt x="7" y="115760"/>
                  <a:pt x="7" y="113531"/>
                </a:cubicBezTo>
                <a:lnTo>
                  <a:pt x="7" y="97119"/>
                </a:lnTo>
                <a:cubicBezTo>
                  <a:pt x="7" y="97079"/>
                  <a:pt x="29" y="59607"/>
                  <a:pt x="41294" y="59607"/>
                </a:cubicBezTo>
                <a:cubicBezTo>
                  <a:pt x="52536" y="59607"/>
                  <a:pt x="60036" y="59607"/>
                  <a:pt x="60061" y="59607"/>
                </a:cubicBezTo>
                <a:cubicBezTo>
                  <a:pt x="78815" y="59607"/>
                  <a:pt x="78828" y="78339"/>
                  <a:pt x="78828" y="78363"/>
                </a:cubicBezTo>
                <a:cubicBezTo>
                  <a:pt x="78860" y="78363"/>
                  <a:pt x="86359" y="78363"/>
                  <a:pt x="97595" y="78363"/>
                </a:cubicBezTo>
                <a:cubicBezTo>
                  <a:pt x="97595" y="78346"/>
                  <a:pt x="97595" y="77352"/>
                  <a:pt x="97595" y="18344"/>
                </a:cubicBezTo>
                <a:close/>
                <a:moveTo>
                  <a:pt x="268905" y="931"/>
                </a:moveTo>
                <a:cubicBezTo>
                  <a:pt x="301990" y="2866"/>
                  <a:pt x="338124" y="8025"/>
                  <a:pt x="375666" y="18344"/>
                </a:cubicBezTo>
                <a:cubicBezTo>
                  <a:pt x="375595" y="18332"/>
                  <a:pt x="236724" y="-4164"/>
                  <a:pt x="97853" y="18344"/>
                </a:cubicBezTo>
                <a:cubicBezTo>
                  <a:pt x="97901" y="18328"/>
                  <a:pt x="169686" y="-4871"/>
                  <a:pt x="268905" y="93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30"/>
          <p:cNvSpPr>
            <a:spLocks/>
          </p:cNvSpPr>
          <p:nvPr/>
        </p:nvSpPr>
        <p:spPr bwMode="auto">
          <a:xfrm>
            <a:off x="7983539" y="4020241"/>
            <a:ext cx="507501" cy="412060"/>
          </a:xfrm>
          <a:custGeom>
            <a:avLst/>
            <a:gdLst/>
            <a:ahLst/>
            <a:cxnLst/>
            <a:rect l="l" t="t" r="r" b="b"/>
            <a:pathLst>
              <a:path w="507501" h="412060">
                <a:moveTo>
                  <a:pt x="201612" y="42172"/>
                </a:moveTo>
                <a:cubicBezTo>
                  <a:pt x="108126" y="42172"/>
                  <a:pt x="33337" y="116961"/>
                  <a:pt x="33337" y="210447"/>
                </a:cubicBezTo>
                <a:cubicBezTo>
                  <a:pt x="33337" y="303933"/>
                  <a:pt x="108126" y="378722"/>
                  <a:pt x="201612" y="378722"/>
                </a:cubicBezTo>
                <a:cubicBezTo>
                  <a:pt x="295098" y="378722"/>
                  <a:pt x="369887" y="303933"/>
                  <a:pt x="369887" y="210447"/>
                </a:cubicBezTo>
                <a:lnTo>
                  <a:pt x="358669" y="150616"/>
                </a:lnTo>
                <a:cubicBezTo>
                  <a:pt x="287640" y="221645"/>
                  <a:pt x="220349" y="292674"/>
                  <a:pt x="220309" y="292715"/>
                </a:cubicBezTo>
                <a:cubicBezTo>
                  <a:pt x="212831" y="296454"/>
                  <a:pt x="209091" y="296454"/>
                  <a:pt x="201612" y="292715"/>
                </a:cubicBezTo>
                <a:cubicBezTo>
                  <a:pt x="201612" y="292715"/>
                  <a:pt x="201612" y="292715"/>
                  <a:pt x="108126" y="195489"/>
                </a:cubicBezTo>
                <a:cubicBezTo>
                  <a:pt x="108126" y="195489"/>
                  <a:pt x="108126" y="195489"/>
                  <a:pt x="145521" y="158095"/>
                </a:cubicBezTo>
                <a:cubicBezTo>
                  <a:pt x="145521" y="158095"/>
                  <a:pt x="145521" y="158095"/>
                  <a:pt x="209091" y="225405"/>
                </a:cubicBezTo>
                <a:cubicBezTo>
                  <a:pt x="209091" y="225405"/>
                  <a:pt x="209091" y="225405"/>
                  <a:pt x="343711" y="120700"/>
                </a:cubicBezTo>
                <a:cubicBezTo>
                  <a:pt x="313796" y="75827"/>
                  <a:pt x="261443" y="42172"/>
                  <a:pt x="201612" y="42172"/>
                </a:cubicBezTo>
                <a:close/>
                <a:moveTo>
                  <a:pt x="507280" y="931"/>
                </a:moveTo>
                <a:cubicBezTo>
                  <a:pt x="506228" y="2865"/>
                  <a:pt x="501318" y="8021"/>
                  <a:pt x="490094" y="18333"/>
                </a:cubicBezTo>
                <a:cubicBezTo>
                  <a:pt x="475129" y="37082"/>
                  <a:pt x="430235" y="78329"/>
                  <a:pt x="385341" y="127077"/>
                </a:cubicBezTo>
                <a:cubicBezTo>
                  <a:pt x="396565" y="153325"/>
                  <a:pt x="404047" y="179574"/>
                  <a:pt x="404047" y="209572"/>
                </a:cubicBezTo>
                <a:cubicBezTo>
                  <a:pt x="404047" y="322065"/>
                  <a:pt x="314259" y="412060"/>
                  <a:pt x="202024" y="412060"/>
                </a:cubicBezTo>
                <a:cubicBezTo>
                  <a:pt x="89788" y="412060"/>
                  <a:pt x="0" y="322065"/>
                  <a:pt x="0" y="209572"/>
                </a:cubicBezTo>
                <a:cubicBezTo>
                  <a:pt x="0" y="97078"/>
                  <a:pt x="89788" y="7083"/>
                  <a:pt x="202024" y="7083"/>
                </a:cubicBezTo>
                <a:cubicBezTo>
                  <a:pt x="273106" y="7083"/>
                  <a:pt x="336706" y="44581"/>
                  <a:pt x="370377" y="100828"/>
                </a:cubicBezTo>
                <a:cubicBezTo>
                  <a:pt x="370377" y="100828"/>
                  <a:pt x="370377" y="100828"/>
                  <a:pt x="478870" y="18333"/>
                </a:cubicBezTo>
                <a:cubicBezTo>
                  <a:pt x="478902" y="18309"/>
                  <a:pt x="510435" y="-4866"/>
                  <a:pt x="507280" y="93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32"/>
          <p:cNvSpPr>
            <a:spLocks/>
          </p:cNvSpPr>
          <p:nvPr/>
        </p:nvSpPr>
        <p:spPr bwMode="auto">
          <a:xfrm>
            <a:off x="7959724" y="712788"/>
            <a:ext cx="522288" cy="363538"/>
          </a:xfrm>
          <a:custGeom>
            <a:avLst/>
            <a:gdLst/>
            <a:ahLst/>
            <a:cxnLst/>
            <a:rect l="l" t="t" r="r" b="b"/>
            <a:pathLst>
              <a:path w="522288" h="363538">
                <a:moveTo>
                  <a:pt x="443111" y="240273"/>
                </a:moveTo>
                <a:cubicBezTo>
                  <a:pt x="428427" y="236538"/>
                  <a:pt x="413742" y="247744"/>
                  <a:pt x="410071" y="262685"/>
                </a:cubicBezTo>
                <a:cubicBezTo>
                  <a:pt x="406400" y="277626"/>
                  <a:pt x="413742" y="292567"/>
                  <a:pt x="428427" y="296303"/>
                </a:cubicBezTo>
                <a:cubicBezTo>
                  <a:pt x="443111" y="300038"/>
                  <a:pt x="457796" y="292567"/>
                  <a:pt x="461467" y="277626"/>
                </a:cubicBezTo>
                <a:cubicBezTo>
                  <a:pt x="465138" y="258950"/>
                  <a:pt x="457796" y="244009"/>
                  <a:pt x="443111" y="240273"/>
                </a:cubicBezTo>
                <a:close/>
                <a:moveTo>
                  <a:pt x="447054" y="180975"/>
                </a:moveTo>
                <a:cubicBezTo>
                  <a:pt x="447058" y="180976"/>
                  <a:pt x="447153" y="180995"/>
                  <a:pt x="449405" y="181444"/>
                </a:cubicBezTo>
                <a:lnTo>
                  <a:pt x="465863" y="184724"/>
                </a:lnTo>
                <a:cubicBezTo>
                  <a:pt x="465868" y="184761"/>
                  <a:pt x="469619" y="210931"/>
                  <a:pt x="469624" y="210969"/>
                </a:cubicBezTo>
                <a:cubicBezTo>
                  <a:pt x="469628" y="210972"/>
                  <a:pt x="469703" y="211022"/>
                  <a:pt x="471035" y="211906"/>
                </a:cubicBezTo>
                <a:lnTo>
                  <a:pt x="480909" y="218467"/>
                </a:lnTo>
                <a:cubicBezTo>
                  <a:pt x="480941" y="218462"/>
                  <a:pt x="503448" y="214723"/>
                  <a:pt x="503480" y="214718"/>
                </a:cubicBezTo>
                <a:cubicBezTo>
                  <a:pt x="503483" y="214722"/>
                  <a:pt x="503540" y="214817"/>
                  <a:pt x="504891" y="217061"/>
                </a:cubicBezTo>
                <a:lnTo>
                  <a:pt x="514765" y="233464"/>
                </a:lnTo>
                <a:cubicBezTo>
                  <a:pt x="514739" y="233496"/>
                  <a:pt x="499744" y="252177"/>
                  <a:pt x="499718" y="252210"/>
                </a:cubicBezTo>
                <a:cubicBezTo>
                  <a:pt x="499718" y="252216"/>
                  <a:pt x="499718" y="252316"/>
                  <a:pt x="499718" y="254085"/>
                </a:cubicBezTo>
                <a:lnTo>
                  <a:pt x="499718" y="267207"/>
                </a:lnTo>
                <a:cubicBezTo>
                  <a:pt x="499751" y="267223"/>
                  <a:pt x="522288" y="278458"/>
                  <a:pt x="522288" y="282204"/>
                </a:cubicBezTo>
                <a:cubicBezTo>
                  <a:pt x="522287" y="282208"/>
                  <a:pt x="522268" y="282303"/>
                  <a:pt x="521818" y="284547"/>
                </a:cubicBezTo>
                <a:lnTo>
                  <a:pt x="518526" y="300950"/>
                </a:lnTo>
                <a:cubicBezTo>
                  <a:pt x="518488" y="300955"/>
                  <a:pt x="492232" y="304694"/>
                  <a:pt x="492194" y="304699"/>
                </a:cubicBezTo>
                <a:cubicBezTo>
                  <a:pt x="492191" y="304703"/>
                  <a:pt x="492141" y="304778"/>
                  <a:pt x="491254" y="306105"/>
                </a:cubicBezTo>
                <a:lnTo>
                  <a:pt x="484671" y="315947"/>
                </a:lnTo>
                <a:cubicBezTo>
                  <a:pt x="484676" y="315979"/>
                  <a:pt x="488433" y="338445"/>
                  <a:pt x="488433" y="342191"/>
                </a:cubicBezTo>
                <a:cubicBezTo>
                  <a:pt x="488427" y="342194"/>
                  <a:pt x="488327" y="342244"/>
                  <a:pt x="486552" y="343128"/>
                </a:cubicBezTo>
                <a:lnTo>
                  <a:pt x="473386" y="349690"/>
                </a:lnTo>
                <a:cubicBezTo>
                  <a:pt x="469626" y="349690"/>
                  <a:pt x="450838" y="334710"/>
                  <a:pt x="450816" y="334693"/>
                </a:cubicBezTo>
                <a:cubicBezTo>
                  <a:pt x="450812" y="334695"/>
                  <a:pt x="450737" y="334719"/>
                  <a:pt x="449405" y="335161"/>
                </a:cubicBezTo>
                <a:lnTo>
                  <a:pt x="439531" y="338442"/>
                </a:lnTo>
                <a:cubicBezTo>
                  <a:pt x="439505" y="338474"/>
                  <a:pt x="424511" y="357155"/>
                  <a:pt x="424484" y="357188"/>
                </a:cubicBezTo>
                <a:cubicBezTo>
                  <a:pt x="424480" y="357187"/>
                  <a:pt x="424385" y="357168"/>
                  <a:pt x="422133" y="356719"/>
                </a:cubicBezTo>
                <a:lnTo>
                  <a:pt x="405676" y="353439"/>
                </a:lnTo>
                <a:cubicBezTo>
                  <a:pt x="401916" y="353439"/>
                  <a:pt x="401914" y="327232"/>
                  <a:pt x="401914" y="327194"/>
                </a:cubicBezTo>
                <a:cubicBezTo>
                  <a:pt x="401910" y="327191"/>
                  <a:pt x="401835" y="327141"/>
                  <a:pt x="400503" y="326257"/>
                </a:cubicBezTo>
                <a:lnTo>
                  <a:pt x="390629" y="319696"/>
                </a:lnTo>
                <a:cubicBezTo>
                  <a:pt x="390591" y="319707"/>
                  <a:pt x="364297" y="327191"/>
                  <a:pt x="364297" y="323445"/>
                </a:cubicBezTo>
                <a:cubicBezTo>
                  <a:pt x="364294" y="323439"/>
                  <a:pt x="364244" y="323340"/>
                  <a:pt x="363357" y="321570"/>
                </a:cubicBezTo>
                <a:lnTo>
                  <a:pt x="356774" y="308448"/>
                </a:lnTo>
                <a:cubicBezTo>
                  <a:pt x="356796" y="308416"/>
                  <a:pt x="371799" y="285985"/>
                  <a:pt x="371820" y="285953"/>
                </a:cubicBezTo>
                <a:cubicBezTo>
                  <a:pt x="371819" y="285949"/>
                  <a:pt x="371794" y="285874"/>
                  <a:pt x="371350" y="284547"/>
                </a:cubicBezTo>
                <a:lnTo>
                  <a:pt x="368059" y="274705"/>
                </a:lnTo>
                <a:cubicBezTo>
                  <a:pt x="368026" y="274679"/>
                  <a:pt x="349283" y="259735"/>
                  <a:pt x="349250" y="259709"/>
                </a:cubicBezTo>
                <a:cubicBezTo>
                  <a:pt x="349251" y="259705"/>
                  <a:pt x="349270" y="259610"/>
                  <a:pt x="349720" y="257365"/>
                </a:cubicBezTo>
                <a:lnTo>
                  <a:pt x="353012" y="240962"/>
                </a:lnTo>
                <a:cubicBezTo>
                  <a:pt x="353012" y="237216"/>
                  <a:pt x="379306" y="237213"/>
                  <a:pt x="379344" y="237213"/>
                </a:cubicBezTo>
                <a:cubicBezTo>
                  <a:pt x="379347" y="237209"/>
                  <a:pt x="379397" y="237134"/>
                  <a:pt x="380284" y="235807"/>
                </a:cubicBezTo>
                <a:lnTo>
                  <a:pt x="386867" y="225966"/>
                </a:lnTo>
                <a:cubicBezTo>
                  <a:pt x="386856" y="225928"/>
                  <a:pt x="379347" y="199721"/>
                  <a:pt x="383106" y="199721"/>
                </a:cubicBezTo>
                <a:cubicBezTo>
                  <a:pt x="383110" y="199719"/>
                  <a:pt x="383186" y="199662"/>
                  <a:pt x="384987" y="198315"/>
                </a:cubicBezTo>
                <a:lnTo>
                  <a:pt x="398152" y="188473"/>
                </a:lnTo>
                <a:cubicBezTo>
                  <a:pt x="398185" y="188495"/>
                  <a:pt x="420690" y="203449"/>
                  <a:pt x="420722" y="203470"/>
                </a:cubicBezTo>
                <a:cubicBezTo>
                  <a:pt x="420727" y="203470"/>
                  <a:pt x="420802" y="203470"/>
                  <a:pt x="422133" y="203470"/>
                </a:cubicBezTo>
                <a:lnTo>
                  <a:pt x="432007" y="203470"/>
                </a:lnTo>
                <a:cubicBezTo>
                  <a:pt x="432029" y="203438"/>
                  <a:pt x="447032" y="181007"/>
                  <a:pt x="447054" y="180975"/>
                </a:cubicBezTo>
                <a:close/>
                <a:moveTo>
                  <a:pt x="184150" y="123825"/>
                </a:moveTo>
                <a:cubicBezTo>
                  <a:pt x="150833" y="123825"/>
                  <a:pt x="123825" y="149767"/>
                  <a:pt x="123825" y="181769"/>
                </a:cubicBezTo>
                <a:cubicBezTo>
                  <a:pt x="123825" y="213771"/>
                  <a:pt x="150833" y="239713"/>
                  <a:pt x="184150" y="239713"/>
                </a:cubicBezTo>
                <a:cubicBezTo>
                  <a:pt x="217467" y="239713"/>
                  <a:pt x="244475" y="213771"/>
                  <a:pt x="244475" y="181769"/>
                </a:cubicBezTo>
                <a:cubicBezTo>
                  <a:pt x="244475" y="149767"/>
                  <a:pt x="217467" y="123825"/>
                  <a:pt x="184150" y="123825"/>
                </a:cubicBezTo>
                <a:close/>
                <a:moveTo>
                  <a:pt x="165100" y="0"/>
                </a:moveTo>
                <a:cubicBezTo>
                  <a:pt x="165110" y="0"/>
                  <a:pt x="165695" y="0"/>
                  <a:pt x="202623" y="0"/>
                </a:cubicBezTo>
                <a:cubicBezTo>
                  <a:pt x="206374" y="0"/>
                  <a:pt x="225120" y="48679"/>
                  <a:pt x="225137" y="48722"/>
                </a:cubicBezTo>
                <a:cubicBezTo>
                  <a:pt x="225144" y="48724"/>
                  <a:pt x="225553" y="48841"/>
                  <a:pt x="251403" y="56217"/>
                </a:cubicBezTo>
                <a:cubicBezTo>
                  <a:pt x="251443" y="56199"/>
                  <a:pt x="300182" y="33732"/>
                  <a:pt x="300182" y="37478"/>
                </a:cubicBezTo>
                <a:cubicBezTo>
                  <a:pt x="300190" y="37485"/>
                  <a:pt x="300660" y="37896"/>
                  <a:pt x="330200" y="63713"/>
                </a:cubicBezTo>
                <a:cubicBezTo>
                  <a:pt x="330200" y="67459"/>
                  <a:pt x="311455" y="116140"/>
                  <a:pt x="311439" y="116182"/>
                </a:cubicBezTo>
                <a:cubicBezTo>
                  <a:pt x="311443" y="116192"/>
                  <a:pt x="311597" y="116655"/>
                  <a:pt x="318943" y="138669"/>
                </a:cubicBezTo>
                <a:cubicBezTo>
                  <a:pt x="318987" y="138685"/>
                  <a:pt x="371475" y="157410"/>
                  <a:pt x="371475" y="161156"/>
                </a:cubicBezTo>
                <a:cubicBezTo>
                  <a:pt x="371475" y="161166"/>
                  <a:pt x="371475" y="161752"/>
                  <a:pt x="371475" y="198634"/>
                </a:cubicBezTo>
                <a:cubicBezTo>
                  <a:pt x="371475" y="202380"/>
                  <a:pt x="318989" y="221105"/>
                  <a:pt x="318943" y="221121"/>
                </a:cubicBezTo>
                <a:lnTo>
                  <a:pt x="311439" y="243608"/>
                </a:lnTo>
                <a:cubicBezTo>
                  <a:pt x="311458" y="243649"/>
                  <a:pt x="333952" y="292332"/>
                  <a:pt x="330200" y="296077"/>
                </a:cubicBezTo>
                <a:cubicBezTo>
                  <a:pt x="330194" y="296084"/>
                  <a:pt x="329785" y="296492"/>
                  <a:pt x="303934" y="322312"/>
                </a:cubicBezTo>
                <a:cubicBezTo>
                  <a:pt x="300184" y="326058"/>
                  <a:pt x="251445" y="303592"/>
                  <a:pt x="251403" y="303573"/>
                </a:cubicBezTo>
                <a:cubicBezTo>
                  <a:pt x="251393" y="303576"/>
                  <a:pt x="250927" y="303732"/>
                  <a:pt x="228889" y="311069"/>
                </a:cubicBezTo>
                <a:cubicBezTo>
                  <a:pt x="228872" y="311116"/>
                  <a:pt x="210127" y="363538"/>
                  <a:pt x="206375" y="363538"/>
                </a:cubicBezTo>
                <a:cubicBezTo>
                  <a:pt x="206367" y="363538"/>
                  <a:pt x="205795" y="363538"/>
                  <a:pt x="165100" y="363538"/>
                </a:cubicBezTo>
                <a:cubicBezTo>
                  <a:pt x="161349" y="363538"/>
                  <a:pt x="142603" y="311113"/>
                  <a:pt x="142587" y="311069"/>
                </a:cubicBezTo>
                <a:cubicBezTo>
                  <a:pt x="142577" y="311066"/>
                  <a:pt x="142112" y="310911"/>
                  <a:pt x="120073" y="303573"/>
                </a:cubicBezTo>
                <a:cubicBezTo>
                  <a:pt x="120032" y="303592"/>
                  <a:pt x="71292" y="326058"/>
                  <a:pt x="67541" y="322312"/>
                </a:cubicBezTo>
                <a:cubicBezTo>
                  <a:pt x="67534" y="322305"/>
                  <a:pt x="67064" y="321895"/>
                  <a:pt x="37523" y="296077"/>
                </a:cubicBezTo>
                <a:cubicBezTo>
                  <a:pt x="37523" y="292331"/>
                  <a:pt x="60018" y="243649"/>
                  <a:pt x="60037" y="243608"/>
                </a:cubicBezTo>
                <a:cubicBezTo>
                  <a:pt x="60032" y="243598"/>
                  <a:pt x="59799" y="243132"/>
                  <a:pt x="48780" y="221121"/>
                </a:cubicBezTo>
                <a:cubicBezTo>
                  <a:pt x="48739" y="221105"/>
                  <a:pt x="42" y="202398"/>
                  <a:pt x="0" y="202382"/>
                </a:cubicBezTo>
                <a:cubicBezTo>
                  <a:pt x="0" y="202374"/>
                  <a:pt x="0" y="201798"/>
                  <a:pt x="0" y="161156"/>
                </a:cubicBezTo>
                <a:cubicBezTo>
                  <a:pt x="0" y="157410"/>
                  <a:pt x="48738" y="138685"/>
                  <a:pt x="48780" y="138669"/>
                </a:cubicBezTo>
                <a:cubicBezTo>
                  <a:pt x="48785" y="138659"/>
                  <a:pt x="49019" y="138192"/>
                  <a:pt x="60037" y="116182"/>
                </a:cubicBezTo>
                <a:cubicBezTo>
                  <a:pt x="60017" y="116138"/>
                  <a:pt x="37542" y="67503"/>
                  <a:pt x="37523" y="67461"/>
                </a:cubicBezTo>
                <a:cubicBezTo>
                  <a:pt x="37531" y="67454"/>
                  <a:pt x="37998" y="66986"/>
                  <a:pt x="67541" y="37478"/>
                </a:cubicBezTo>
                <a:cubicBezTo>
                  <a:pt x="67586" y="37494"/>
                  <a:pt x="120027" y="56201"/>
                  <a:pt x="120073" y="56217"/>
                </a:cubicBezTo>
                <a:cubicBezTo>
                  <a:pt x="120083" y="56214"/>
                  <a:pt x="120549" y="56059"/>
                  <a:pt x="142587" y="48722"/>
                </a:cubicBezTo>
                <a:cubicBezTo>
                  <a:pt x="142603" y="48681"/>
                  <a:pt x="161350" y="0"/>
                  <a:pt x="1651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9837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24" name="Freeform 6"/>
          <p:cNvSpPr>
            <a:spLocks/>
          </p:cNvSpPr>
          <p:nvPr/>
        </p:nvSpPr>
        <p:spPr bwMode="auto">
          <a:xfrm>
            <a:off x="663575" y="622301"/>
            <a:ext cx="407987" cy="401638"/>
          </a:xfrm>
          <a:custGeom>
            <a:avLst/>
            <a:gdLst/>
            <a:ahLst/>
            <a:cxnLst/>
            <a:rect l="l" t="t" r="r" b="b"/>
            <a:pathLst>
              <a:path w="407987" h="401638">
                <a:moveTo>
                  <a:pt x="168729" y="233362"/>
                </a:moveTo>
                <a:lnTo>
                  <a:pt x="164874" y="248179"/>
                </a:lnTo>
                <a:lnTo>
                  <a:pt x="157163" y="277812"/>
                </a:lnTo>
                <a:cubicBezTo>
                  <a:pt x="157170" y="277812"/>
                  <a:pt x="157596" y="277812"/>
                  <a:pt x="184150" y="277812"/>
                </a:cubicBezTo>
                <a:cubicBezTo>
                  <a:pt x="184148" y="277804"/>
                  <a:pt x="184025" y="277332"/>
                  <a:pt x="176439" y="248179"/>
                </a:cubicBezTo>
                <a:cubicBezTo>
                  <a:pt x="172584" y="244475"/>
                  <a:pt x="172584" y="237066"/>
                  <a:pt x="168729" y="233362"/>
                </a:cubicBezTo>
                <a:close/>
                <a:moveTo>
                  <a:pt x="292100" y="222250"/>
                </a:moveTo>
                <a:lnTo>
                  <a:pt x="344487" y="222250"/>
                </a:lnTo>
                <a:lnTo>
                  <a:pt x="344487" y="228600"/>
                </a:lnTo>
                <a:lnTo>
                  <a:pt x="303212" y="228600"/>
                </a:lnTo>
                <a:lnTo>
                  <a:pt x="303212" y="263525"/>
                </a:lnTo>
                <a:lnTo>
                  <a:pt x="341312" y="263525"/>
                </a:lnTo>
                <a:lnTo>
                  <a:pt x="341312" y="269875"/>
                </a:lnTo>
                <a:lnTo>
                  <a:pt x="303212" y="269875"/>
                </a:lnTo>
                <a:lnTo>
                  <a:pt x="303212" y="307975"/>
                </a:lnTo>
                <a:lnTo>
                  <a:pt x="344487" y="307975"/>
                </a:lnTo>
                <a:lnTo>
                  <a:pt x="344487" y="315913"/>
                </a:lnTo>
                <a:lnTo>
                  <a:pt x="292100" y="315913"/>
                </a:lnTo>
                <a:close/>
                <a:moveTo>
                  <a:pt x="225425" y="222250"/>
                </a:moveTo>
                <a:lnTo>
                  <a:pt x="236537" y="222250"/>
                </a:lnTo>
                <a:lnTo>
                  <a:pt x="236537" y="307975"/>
                </a:lnTo>
                <a:lnTo>
                  <a:pt x="277812" y="307975"/>
                </a:lnTo>
                <a:lnTo>
                  <a:pt x="277812" y="315913"/>
                </a:lnTo>
                <a:lnTo>
                  <a:pt x="225425" y="315913"/>
                </a:lnTo>
                <a:close/>
                <a:moveTo>
                  <a:pt x="160338" y="222250"/>
                </a:moveTo>
                <a:lnTo>
                  <a:pt x="176213" y="222250"/>
                </a:lnTo>
                <a:lnTo>
                  <a:pt x="209550" y="315913"/>
                </a:lnTo>
                <a:lnTo>
                  <a:pt x="198438" y="315913"/>
                </a:lnTo>
                <a:lnTo>
                  <a:pt x="187325" y="285750"/>
                </a:lnTo>
                <a:lnTo>
                  <a:pt x="153988" y="285750"/>
                </a:lnTo>
                <a:lnTo>
                  <a:pt x="142875" y="315913"/>
                </a:lnTo>
                <a:lnTo>
                  <a:pt x="131763" y="315913"/>
                </a:lnTo>
                <a:close/>
                <a:moveTo>
                  <a:pt x="93133" y="217487"/>
                </a:moveTo>
                <a:lnTo>
                  <a:pt x="115358" y="221250"/>
                </a:lnTo>
                <a:cubicBezTo>
                  <a:pt x="115357" y="221254"/>
                  <a:pt x="115334" y="221322"/>
                  <a:pt x="114895" y="222661"/>
                </a:cubicBezTo>
                <a:lnTo>
                  <a:pt x="111654" y="232539"/>
                </a:lnTo>
                <a:cubicBezTo>
                  <a:pt x="107950" y="232539"/>
                  <a:pt x="104245" y="228776"/>
                  <a:pt x="93133" y="228776"/>
                </a:cubicBezTo>
                <a:cubicBezTo>
                  <a:pt x="82021" y="228776"/>
                  <a:pt x="74612" y="236302"/>
                  <a:pt x="74612" y="243828"/>
                </a:cubicBezTo>
                <a:cubicBezTo>
                  <a:pt x="74612" y="251354"/>
                  <a:pt x="82021" y="255117"/>
                  <a:pt x="96837" y="262643"/>
                </a:cubicBezTo>
                <a:cubicBezTo>
                  <a:pt x="111654" y="266406"/>
                  <a:pt x="119062" y="277694"/>
                  <a:pt x="119062" y="288983"/>
                </a:cubicBezTo>
                <a:cubicBezTo>
                  <a:pt x="119062" y="304035"/>
                  <a:pt x="107950" y="319087"/>
                  <a:pt x="85725" y="319087"/>
                </a:cubicBezTo>
                <a:cubicBezTo>
                  <a:pt x="78317" y="319087"/>
                  <a:pt x="67204" y="315324"/>
                  <a:pt x="63500" y="311561"/>
                </a:cubicBezTo>
                <a:cubicBezTo>
                  <a:pt x="63500" y="311557"/>
                  <a:pt x="63500" y="311486"/>
                  <a:pt x="63500" y="310150"/>
                </a:cubicBezTo>
                <a:lnTo>
                  <a:pt x="63500" y="300272"/>
                </a:lnTo>
                <a:cubicBezTo>
                  <a:pt x="70908" y="304035"/>
                  <a:pt x="78317" y="307798"/>
                  <a:pt x="85725" y="307798"/>
                </a:cubicBezTo>
                <a:cubicBezTo>
                  <a:pt x="100541" y="307798"/>
                  <a:pt x="107950" y="300272"/>
                  <a:pt x="107950" y="292746"/>
                </a:cubicBezTo>
                <a:cubicBezTo>
                  <a:pt x="107950" y="281457"/>
                  <a:pt x="100541" y="277694"/>
                  <a:pt x="89429" y="273931"/>
                </a:cubicBezTo>
                <a:cubicBezTo>
                  <a:pt x="74612" y="266406"/>
                  <a:pt x="63500" y="258880"/>
                  <a:pt x="63500" y="243828"/>
                </a:cubicBezTo>
                <a:cubicBezTo>
                  <a:pt x="63500" y="228776"/>
                  <a:pt x="74612" y="217487"/>
                  <a:pt x="93133" y="217487"/>
                </a:cubicBezTo>
                <a:close/>
                <a:moveTo>
                  <a:pt x="41275" y="176212"/>
                </a:moveTo>
                <a:lnTo>
                  <a:pt x="41275" y="368300"/>
                </a:lnTo>
                <a:lnTo>
                  <a:pt x="119062" y="368300"/>
                </a:lnTo>
                <a:lnTo>
                  <a:pt x="288925" y="368300"/>
                </a:lnTo>
                <a:lnTo>
                  <a:pt x="366712" y="368300"/>
                </a:lnTo>
                <a:lnTo>
                  <a:pt x="366712" y="176212"/>
                </a:lnTo>
                <a:close/>
                <a:moveTo>
                  <a:pt x="175820" y="38100"/>
                </a:moveTo>
                <a:cubicBezTo>
                  <a:pt x="175810" y="38107"/>
                  <a:pt x="174564" y="38939"/>
                  <a:pt x="14288" y="146050"/>
                </a:cubicBezTo>
                <a:lnTo>
                  <a:pt x="393700" y="146050"/>
                </a:lnTo>
                <a:cubicBezTo>
                  <a:pt x="393691" y="146044"/>
                  <a:pt x="392479" y="145234"/>
                  <a:pt x="232168" y="38100"/>
                </a:cubicBezTo>
                <a:cubicBezTo>
                  <a:pt x="228412" y="49267"/>
                  <a:pt x="217142" y="56712"/>
                  <a:pt x="202116" y="56712"/>
                </a:cubicBezTo>
                <a:cubicBezTo>
                  <a:pt x="190846" y="56712"/>
                  <a:pt x="179576" y="49267"/>
                  <a:pt x="175820" y="38100"/>
                </a:cubicBezTo>
                <a:close/>
                <a:moveTo>
                  <a:pt x="203994" y="15875"/>
                </a:moveTo>
                <a:cubicBezTo>
                  <a:pt x="196541" y="15875"/>
                  <a:pt x="190500" y="21561"/>
                  <a:pt x="190500" y="28575"/>
                </a:cubicBezTo>
                <a:cubicBezTo>
                  <a:pt x="190500" y="35589"/>
                  <a:pt x="196541" y="41275"/>
                  <a:pt x="203994" y="41275"/>
                </a:cubicBezTo>
                <a:cubicBezTo>
                  <a:pt x="211447" y="41275"/>
                  <a:pt x="217488" y="35589"/>
                  <a:pt x="217488" y="28575"/>
                </a:cubicBezTo>
                <a:cubicBezTo>
                  <a:pt x="217488" y="21561"/>
                  <a:pt x="211447" y="15875"/>
                  <a:pt x="203994" y="15875"/>
                </a:cubicBezTo>
                <a:close/>
                <a:moveTo>
                  <a:pt x="202122" y="0"/>
                </a:moveTo>
                <a:cubicBezTo>
                  <a:pt x="220837" y="3754"/>
                  <a:pt x="232066" y="11261"/>
                  <a:pt x="232066" y="26275"/>
                </a:cubicBezTo>
                <a:cubicBezTo>
                  <a:pt x="232072" y="26279"/>
                  <a:pt x="233063" y="26956"/>
                  <a:pt x="407987" y="146391"/>
                </a:cubicBezTo>
                <a:cubicBezTo>
                  <a:pt x="407987" y="146400"/>
                  <a:pt x="407987" y="147907"/>
                  <a:pt x="407987" y="401638"/>
                </a:cubicBezTo>
                <a:cubicBezTo>
                  <a:pt x="407976" y="401638"/>
                  <a:pt x="405854" y="401638"/>
                  <a:pt x="0" y="401638"/>
                </a:cubicBezTo>
                <a:cubicBezTo>
                  <a:pt x="0" y="401630"/>
                  <a:pt x="0" y="400220"/>
                  <a:pt x="0" y="146391"/>
                </a:cubicBezTo>
                <a:cubicBezTo>
                  <a:pt x="6" y="146387"/>
                  <a:pt x="1017" y="145695"/>
                  <a:pt x="175921" y="26275"/>
                </a:cubicBezTo>
                <a:cubicBezTo>
                  <a:pt x="175921" y="11261"/>
                  <a:pt x="187150" y="3754"/>
                  <a:pt x="20212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33" name="Freeform 15"/>
          <p:cNvSpPr>
            <a:spLocks/>
          </p:cNvSpPr>
          <p:nvPr/>
        </p:nvSpPr>
        <p:spPr bwMode="auto">
          <a:xfrm>
            <a:off x="1470025" y="622301"/>
            <a:ext cx="407987" cy="401638"/>
          </a:xfrm>
          <a:custGeom>
            <a:avLst/>
            <a:gdLst/>
            <a:ahLst/>
            <a:cxnLst/>
            <a:rect l="l" t="t" r="r" b="b"/>
            <a:pathLst>
              <a:path w="407987" h="401638">
                <a:moveTo>
                  <a:pt x="165100" y="233362"/>
                </a:moveTo>
                <a:lnTo>
                  <a:pt x="165100" y="266224"/>
                </a:lnTo>
                <a:cubicBezTo>
                  <a:pt x="165100" y="269875"/>
                  <a:pt x="168870" y="269875"/>
                  <a:pt x="172641" y="269875"/>
                </a:cubicBezTo>
                <a:cubicBezTo>
                  <a:pt x="187722" y="269875"/>
                  <a:pt x="195262" y="262572"/>
                  <a:pt x="195262" y="251619"/>
                </a:cubicBezTo>
                <a:cubicBezTo>
                  <a:pt x="195262" y="237013"/>
                  <a:pt x="187722" y="233362"/>
                  <a:pt x="176411" y="233362"/>
                </a:cubicBezTo>
                <a:close/>
                <a:moveTo>
                  <a:pt x="97155" y="233362"/>
                </a:moveTo>
                <a:cubicBezTo>
                  <a:pt x="78105" y="233362"/>
                  <a:pt x="66675" y="248402"/>
                  <a:pt x="66675" y="270961"/>
                </a:cubicBezTo>
                <a:cubicBezTo>
                  <a:pt x="66675" y="289760"/>
                  <a:pt x="78105" y="304800"/>
                  <a:pt x="97155" y="304800"/>
                </a:cubicBezTo>
                <a:cubicBezTo>
                  <a:pt x="116205" y="304800"/>
                  <a:pt x="123825" y="289760"/>
                  <a:pt x="123825" y="267201"/>
                </a:cubicBezTo>
                <a:cubicBezTo>
                  <a:pt x="123825" y="252162"/>
                  <a:pt x="116205" y="233362"/>
                  <a:pt x="97155" y="233362"/>
                </a:cubicBezTo>
                <a:close/>
                <a:moveTo>
                  <a:pt x="288925" y="225425"/>
                </a:moveTo>
                <a:cubicBezTo>
                  <a:pt x="288925" y="225425"/>
                  <a:pt x="288925" y="225425"/>
                  <a:pt x="290326" y="225425"/>
                </a:cubicBezTo>
                <a:lnTo>
                  <a:pt x="300131" y="225425"/>
                </a:lnTo>
                <a:cubicBezTo>
                  <a:pt x="300131" y="225425"/>
                  <a:pt x="300131" y="225425"/>
                  <a:pt x="330013" y="270151"/>
                </a:cubicBezTo>
                <a:cubicBezTo>
                  <a:pt x="333749" y="277605"/>
                  <a:pt x="341219" y="288787"/>
                  <a:pt x="344954" y="296241"/>
                </a:cubicBezTo>
                <a:cubicBezTo>
                  <a:pt x="344954" y="285060"/>
                  <a:pt x="344954" y="273878"/>
                  <a:pt x="344954" y="262697"/>
                </a:cubicBezTo>
                <a:cubicBezTo>
                  <a:pt x="344954" y="262697"/>
                  <a:pt x="344954" y="262697"/>
                  <a:pt x="344954" y="225425"/>
                </a:cubicBezTo>
                <a:cubicBezTo>
                  <a:pt x="344954" y="225425"/>
                  <a:pt x="344954" y="225425"/>
                  <a:pt x="345888" y="225425"/>
                </a:cubicBezTo>
                <a:lnTo>
                  <a:pt x="352425" y="225425"/>
                </a:lnTo>
                <a:cubicBezTo>
                  <a:pt x="352425" y="225425"/>
                  <a:pt x="352425" y="225425"/>
                  <a:pt x="352425" y="311150"/>
                </a:cubicBezTo>
                <a:cubicBezTo>
                  <a:pt x="352425" y="311150"/>
                  <a:pt x="352425" y="311150"/>
                  <a:pt x="351024" y="311150"/>
                </a:cubicBezTo>
                <a:lnTo>
                  <a:pt x="341219" y="311150"/>
                </a:lnTo>
                <a:cubicBezTo>
                  <a:pt x="341219" y="311150"/>
                  <a:pt x="341219" y="311150"/>
                  <a:pt x="315072" y="266424"/>
                </a:cubicBezTo>
                <a:cubicBezTo>
                  <a:pt x="307602" y="258970"/>
                  <a:pt x="303866" y="247788"/>
                  <a:pt x="296396" y="236607"/>
                </a:cubicBezTo>
                <a:cubicBezTo>
                  <a:pt x="296396" y="247788"/>
                  <a:pt x="300131" y="258970"/>
                  <a:pt x="300131" y="273878"/>
                </a:cubicBezTo>
                <a:lnTo>
                  <a:pt x="300131" y="311150"/>
                </a:lnTo>
                <a:cubicBezTo>
                  <a:pt x="300131" y="311150"/>
                  <a:pt x="300131" y="311150"/>
                  <a:pt x="298730" y="311150"/>
                </a:cubicBezTo>
                <a:lnTo>
                  <a:pt x="288925" y="311150"/>
                </a:lnTo>
                <a:cubicBezTo>
                  <a:pt x="288925" y="311150"/>
                  <a:pt x="288925" y="311150"/>
                  <a:pt x="288925" y="225425"/>
                </a:cubicBezTo>
                <a:close/>
                <a:moveTo>
                  <a:pt x="220663" y="225425"/>
                </a:moveTo>
                <a:lnTo>
                  <a:pt x="269875" y="225425"/>
                </a:lnTo>
                <a:lnTo>
                  <a:pt x="269875" y="233363"/>
                </a:lnTo>
                <a:lnTo>
                  <a:pt x="231775" y="233363"/>
                </a:lnTo>
                <a:lnTo>
                  <a:pt x="231775" y="263525"/>
                </a:lnTo>
                <a:lnTo>
                  <a:pt x="269875" y="263525"/>
                </a:lnTo>
                <a:lnTo>
                  <a:pt x="269875" y="269875"/>
                </a:lnTo>
                <a:lnTo>
                  <a:pt x="231775" y="269875"/>
                </a:lnTo>
                <a:lnTo>
                  <a:pt x="231775" y="304800"/>
                </a:lnTo>
                <a:lnTo>
                  <a:pt x="273050" y="304800"/>
                </a:lnTo>
                <a:lnTo>
                  <a:pt x="273050" y="311150"/>
                </a:lnTo>
                <a:lnTo>
                  <a:pt x="220663" y="311150"/>
                </a:lnTo>
                <a:close/>
                <a:moveTo>
                  <a:pt x="176440" y="222250"/>
                </a:moveTo>
                <a:lnTo>
                  <a:pt x="198891" y="229658"/>
                </a:lnTo>
                <a:cubicBezTo>
                  <a:pt x="202633" y="237067"/>
                  <a:pt x="206375" y="240771"/>
                  <a:pt x="206375" y="248179"/>
                </a:cubicBezTo>
                <a:cubicBezTo>
                  <a:pt x="206375" y="259292"/>
                  <a:pt x="206375" y="262996"/>
                  <a:pt x="198891" y="266700"/>
                </a:cubicBezTo>
                <a:cubicBezTo>
                  <a:pt x="195149" y="274108"/>
                  <a:pt x="183923" y="277813"/>
                  <a:pt x="172698" y="277813"/>
                </a:cubicBezTo>
                <a:lnTo>
                  <a:pt x="165214" y="277813"/>
                </a:lnTo>
                <a:lnTo>
                  <a:pt x="165214" y="311150"/>
                </a:lnTo>
                <a:cubicBezTo>
                  <a:pt x="165210" y="311150"/>
                  <a:pt x="165139" y="311150"/>
                  <a:pt x="163811" y="311150"/>
                </a:cubicBezTo>
                <a:lnTo>
                  <a:pt x="153988" y="311150"/>
                </a:lnTo>
                <a:cubicBezTo>
                  <a:pt x="153988" y="311141"/>
                  <a:pt x="153988" y="310273"/>
                  <a:pt x="153988" y="225954"/>
                </a:cubicBezTo>
                <a:close/>
                <a:moveTo>
                  <a:pt x="96838" y="222250"/>
                </a:moveTo>
                <a:cubicBezTo>
                  <a:pt x="123104" y="222250"/>
                  <a:pt x="138113" y="240983"/>
                  <a:pt x="138113" y="267208"/>
                </a:cubicBezTo>
                <a:cubicBezTo>
                  <a:pt x="138113" y="297180"/>
                  <a:pt x="119352" y="315913"/>
                  <a:pt x="96838" y="315913"/>
                </a:cubicBezTo>
                <a:cubicBezTo>
                  <a:pt x="70572" y="315913"/>
                  <a:pt x="55563" y="297180"/>
                  <a:pt x="55563" y="270955"/>
                </a:cubicBezTo>
                <a:cubicBezTo>
                  <a:pt x="55563" y="240983"/>
                  <a:pt x="74324" y="222250"/>
                  <a:pt x="96838" y="222250"/>
                </a:cubicBezTo>
                <a:close/>
                <a:moveTo>
                  <a:pt x="41275" y="176212"/>
                </a:moveTo>
                <a:lnTo>
                  <a:pt x="41275" y="368300"/>
                </a:lnTo>
                <a:lnTo>
                  <a:pt x="119062" y="368300"/>
                </a:lnTo>
                <a:lnTo>
                  <a:pt x="288925" y="368300"/>
                </a:lnTo>
                <a:lnTo>
                  <a:pt x="366712" y="368300"/>
                </a:lnTo>
                <a:lnTo>
                  <a:pt x="366712" y="176212"/>
                </a:lnTo>
                <a:close/>
                <a:moveTo>
                  <a:pt x="179326" y="38100"/>
                </a:moveTo>
                <a:cubicBezTo>
                  <a:pt x="179313" y="38109"/>
                  <a:pt x="177848" y="39067"/>
                  <a:pt x="14288" y="146050"/>
                </a:cubicBezTo>
                <a:lnTo>
                  <a:pt x="396875" y="146050"/>
                </a:lnTo>
                <a:cubicBezTo>
                  <a:pt x="396863" y="146041"/>
                  <a:pt x="395420" y="145098"/>
                  <a:pt x="231838" y="38100"/>
                </a:cubicBezTo>
                <a:cubicBezTo>
                  <a:pt x="228087" y="49267"/>
                  <a:pt x="216834" y="56712"/>
                  <a:pt x="205582" y="56712"/>
                </a:cubicBezTo>
                <a:cubicBezTo>
                  <a:pt x="190578" y="56712"/>
                  <a:pt x="179326" y="49267"/>
                  <a:pt x="179326" y="38100"/>
                </a:cubicBezTo>
                <a:close/>
                <a:moveTo>
                  <a:pt x="203994" y="15875"/>
                </a:moveTo>
                <a:cubicBezTo>
                  <a:pt x="196541" y="15875"/>
                  <a:pt x="190500" y="21561"/>
                  <a:pt x="190500" y="28575"/>
                </a:cubicBezTo>
                <a:cubicBezTo>
                  <a:pt x="190500" y="35589"/>
                  <a:pt x="196541" y="41275"/>
                  <a:pt x="203994" y="41275"/>
                </a:cubicBezTo>
                <a:cubicBezTo>
                  <a:pt x="211447" y="41275"/>
                  <a:pt x="217488" y="35589"/>
                  <a:pt x="217488" y="28575"/>
                </a:cubicBezTo>
                <a:cubicBezTo>
                  <a:pt x="217488" y="21561"/>
                  <a:pt x="211447" y="15875"/>
                  <a:pt x="203994" y="15875"/>
                </a:cubicBezTo>
                <a:close/>
                <a:moveTo>
                  <a:pt x="202122" y="0"/>
                </a:moveTo>
                <a:cubicBezTo>
                  <a:pt x="220837" y="3754"/>
                  <a:pt x="232066" y="11261"/>
                  <a:pt x="232066" y="26275"/>
                </a:cubicBezTo>
                <a:cubicBezTo>
                  <a:pt x="232079" y="26284"/>
                  <a:pt x="233564" y="27298"/>
                  <a:pt x="407987" y="146391"/>
                </a:cubicBezTo>
                <a:cubicBezTo>
                  <a:pt x="407987" y="146411"/>
                  <a:pt x="407987" y="148638"/>
                  <a:pt x="407987" y="401638"/>
                </a:cubicBezTo>
                <a:cubicBezTo>
                  <a:pt x="407973" y="401638"/>
                  <a:pt x="405563" y="401638"/>
                  <a:pt x="0" y="401638"/>
                </a:cubicBezTo>
                <a:cubicBezTo>
                  <a:pt x="0" y="401619"/>
                  <a:pt x="0" y="399429"/>
                  <a:pt x="0" y="146391"/>
                </a:cubicBezTo>
                <a:cubicBezTo>
                  <a:pt x="3743" y="146391"/>
                  <a:pt x="3743" y="146391"/>
                  <a:pt x="175921" y="26275"/>
                </a:cubicBezTo>
                <a:cubicBezTo>
                  <a:pt x="179664" y="11261"/>
                  <a:pt x="190893" y="3754"/>
                  <a:pt x="20212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43" name="Freeform 25"/>
          <p:cNvSpPr>
            <a:spLocks/>
          </p:cNvSpPr>
          <p:nvPr/>
        </p:nvSpPr>
        <p:spPr bwMode="auto">
          <a:xfrm>
            <a:off x="2328863" y="723901"/>
            <a:ext cx="479425" cy="258763"/>
          </a:xfrm>
          <a:custGeom>
            <a:avLst/>
            <a:gdLst/>
            <a:ahLst/>
            <a:cxnLst/>
            <a:rect l="l" t="t" r="r" b="b"/>
            <a:pathLst>
              <a:path w="479425" h="258763">
                <a:moveTo>
                  <a:pt x="104775" y="195262"/>
                </a:moveTo>
                <a:lnTo>
                  <a:pt x="104775" y="220662"/>
                </a:lnTo>
                <a:lnTo>
                  <a:pt x="115887" y="220662"/>
                </a:lnTo>
                <a:lnTo>
                  <a:pt x="115887" y="195262"/>
                </a:lnTo>
                <a:close/>
                <a:moveTo>
                  <a:pt x="104775" y="153987"/>
                </a:moveTo>
                <a:lnTo>
                  <a:pt x="104775" y="184150"/>
                </a:lnTo>
                <a:lnTo>
                  <a:pt x="115887" y="184150"/>
                </a:lnTo>
                <a:lnTo>
                  <a:pt x="115887" y="153987"/>
                </a:lnTo>
                <a:close/>
                <a:moveTo>
                  <a:pt x="354012" y="131762"/>
                </a:moveTo>
                <a:cubicBezTo>
                  <a:pt x="361026" y="131762"/>
                  <a:pt x="366712" y="142423"/>
                  <a:pt x="366712" y="155575"/>
                </a:cubicBezTo>
                <a:cubicBezTo>
                  <a:pt x="366712" y="168727"/>
                  <a:pt x="361026" y="179388"/>
                  <a:pt x="354012" y="179388"/>
                </a:cubicBezTo>
                <a:cubicBezTo>
                  <a:pt x="346998" y="179388"/>
                  <a:pt x="341312" y="168727"/>
                  <a:pt x="341312" y="155575"/>
                </a:cubicBezTo>
                <a:cubicBezTo>
                  <a:pt x="341312" y="142423"/>
                  <a:pt x="346998" y="131762"/>
                  <a:pt x="354012" y="131762"/>
                </a:cubicBezTo>
                <a:close/>
                <a:moveTo>
                  <a:pt x="355850" y="115887"/>
                </a:moveTo>
                <a:cubicBezTo>
                  <a:pt x="333792" y="115887"/>
                  <a:pt x="319087" y="134648"/>
                  <a:pt x="319087" y="157162"/>
                </a:cubicBezTo>
                <a:cubicBezTo>
                  <a:pt x="319087" y="183428"/>
                  <a:pt x="333792" y="198437"/>
                  <a:pt x="352174" y="198437"/>
                </a:cubicBezTo>
                <a:cubicBezTo>
                  <a:pt x="374232" y="198437"/>
                  <a:pt x="388937" y="183428"/>
                  <a:pt x="388937" y="153410"/>
                </a:cubicBezTo>
                <a:cubicBezTo>
                  <a:pt x="388937" y="130896"/>
                  <a:pt x="377908" y="115887"/>
                  <a:pt x="355850" y="115887"/>
                </a:cubicBezTo>
                <a:close/>
                <a:moveTo>
                  <a:pt x="104775" y="115887"/>
                </a:moveTo>
                <a:lnTo>
                  <a:pt x="104775" y="142875"/>
                </a:lnTo>
                <a:lnTo>
                  <a:pt x="115887" y="142875"/>
                </a:lnTo>
                <a:lnTo>
                  <a:pt x="115887" y="115887"/>
                </a:lnTo>
                <a:close/>
                <a:moveTo>
                  <a:pt x="104775" y="79375"/>
                </a:moveTo>
                <a:lnTo>
                  <a:pt x="104775" y="104775"/>
                </a:lnTo>
                <a:lnTo>
                  <a:pt x="115887" y="104775"/>
                </a:lnTo>
                <a:lnTo>
                  <a:pt x="115887" y="79375"/>
                </a:lnTo>
                <a:close/>
                <a:moveTo>
                  <a:pt x="256381" y="74612"/>
                </a:moveTo>
                <a:cubicBezTo>
                  <a:pt x="263834" y="74612"/>
                  <a:pt x="269875" y="85629"/>
                  <a:pt x="269875" y="99219"/>
                </a:cubicBezTo>
                <a:cubicBezTo>
                  <a:pt x="269875" y="112809"/>
                  <a:pt x="263834" y="123826"/>
                  <a:pt x="256381" y="123826"/>
                </a:cubicBezTo>
                <a:cubicBezTo>
                  <a:pt x="248928" y="123826"/>
                  <a:pt x="242887" y="112809"/>
                  <a:pt x="242887" y="99219"/>
                </a:cubicBezTo>
                <a:cubicBezTo>
                  <a:pt x="242887" y="85629"/>
                  <a:pt x="248928" y="74612"/>
                  <a:pt x="256381" y="74612"/>
                </a:cubicBezTo>
                <a:close/>
                <a:moveTo>
                  <a:pt x="336549" y="60325"/>
                </a:moveTo>
                <a:lnTo>
                  <a:pt x="258762" y="198438"/>
                </a:lnTo>
                <a:lnTo>
                  <a:pt x="273050" y="198438"/>
                </a:lnTo>
                <a:lnTo>
                  <a:pt x="352424" y="60325"/>
                </a:lnTo>
                <a:close/>
                <a:moveTo>
                  <a:pt x="258261" y="60325"/>
                </a:moveTo>
                <a:cubicBezTo>
                  <a:pt x="235701" y="60325"/>
                  <a:pt x="220662" y="79086"/>
                  <a:pt x="220662" y="101600"/>
                </a:cubicBezTo>
                <a:cubicBezTo>
                  <a:pt x="220662" y="127866"/>
                  <a:pt x="235701" y="142875"/>
                  <a:pt x="254501" y="142875"/>
                </a:cubicBezTo>
                <a:cubicBezTo>
                  <a:pt x="277060" y="142875"/>
                  <a:pt x="292099" y="127866"/>
                  <a:pt x="292099" y="97848"/>
                </a:cubicBezTo>
                <a:cubicBezTo>
                  <a:pt x="292099" y="75334"/>
                  <a:pt x="280820" y="60325"/>
                  <a:pt x="258261" y="60325"/>
                </a:cubicBezTo>
                <a:close/>
                <a:moveTo>
                  <a:pt x="104775" y="38100"/>
                </a:moveTo>
                <a:lnTo>
                  <a:pt x="104775" y="68263"/>
                </a:lnTo>
                <a:lnTo>
                  <a:pt x="115887" y="68263"/>
                </a:lnTo>
                <a:lnTo>
                  <a:pt x="115887" y="38100"/>
                </a:lnTo>
                <a:close/>
                <a:moveTo>
                  <a:pt x="0" y="0"/>
                </a:moveTo>
                <a:cubicBezTo>
                  <a:pt x="16" y="0"/>
                  <a:pt x="1265" y="0"/>
                  <a:pt x="104775" y="0"/>
                </a:cubicBezTo>
                <a:lnTo>
                  <a:pt x="104775" y="26988"/>
                </a:lnTo>
                <a:lnTo>
                  <a:pt x="115887" y="26988"/>
                </a:lnTo>
                <a:lnTo>
                  <a:pt x="115887" y="0"/>
                </a:lnTo>
                <a:cubicBezTo>
                  <a:pt x="186036" y="0"/>
                  <a:pt x="298648" y="0"/>
                  <a:pt x="479425" y="0"/>
                </a:cubicBezTo>
                <a:cubicBezTo>
                  <a:pt x="479425" y="16"/>
                  <a:pt x="479425" y="1220"/>
                  <a:pt x="479425" y="97505"/>
                </a:cubicBezTo>
                <a:cubicBezTo>
                  <a:pt x="460698" y="97505"/>
                  <a:pt x="449461" y="108756"/>
                  <a:pt x="449461" y="123756"/>
                </a:cubicBezTo>
                <a:cubicBezTo>
                  <a:pt x="449461" y="142507"/>
                  <a:pt x="460698" y="153758"/>
                  <a:pt x="479425" y="153758"/>
                </a:cubicBezTo>
                <a:cubicBezTo>
                  <a:pt x="479425" y="153775"/>
                  <a:pt x="479425" y="155086"/>
                  <a:pt x="479425" y="258763"/>
                </a:cubicBezTo>
                <a:cubicBezTo>
                  <a:pt x="479398" y="258763"/>
                  <a:pt x="476274" y="258763"/>
                  <a:pt x="115887" y="258763"/>
                </a:cubicBezTo>
                <a:lnTo>
                  <a:pt x="115887" y="228600"/>
                </a:lnTo>
                <a:lnTo>
                  <a:pt x="104775" y="228600"/>
                </a:lnTo>
                <a:lnTo>
                  <a:pt x="104775" y="258763"/>
                </a:lnTo>
                <a:cubicBezTo>
                  <a:pt x="72678" y="258763"/>
                  <a:pt x="37832" y="258763"/>
                  <a:pt x="0" y="258763"/>
                </a:cubicBezTo>
                <a:cubicBezTo>
                  <a:pt x="0" y="258747"/>
                  <a:pt x="0" y="257490"/>
                  <a:pt x="0" y="157508"/>
                </a:cubicBezTo>
                <a:cubicBezTo>
                  <a:pt x="14982" y="157508"/>
                  <a:pt x="26219" y="142507"/>
                  <a:pt x="26219" y="127506"/>
                </a:cubicBezTo>
                <a:cubicBezTo>
                  <a:pt x="26219" y="112506"/>
                  <a:pt x="14982" y="101255"/>
                  <a:pt x="0" y="101255"/>
                </a:cubicBezTo>
                <a:cubicBezTo>
                  <a:pt x="0" y="101239"/>
                  <a:pt x="0" y="99969"/>
                  <a:pt x="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56" name="Freeform 38"/>
          <p:cNvSpPr>
            <a:spLocks/>
          </p:cNvSpPr>
          <p:nvPr/>
        </p:nvSpPr>
        <p:spPr bwMode="auto">
          <a:xfrm>
            <a:off x="3165475" y="715963"/>
            <a:ext cx="479425" cy="258763"/>
          </a:xfrm>
          <a:custGeom>
            <a:avLst/>
            <a:gdLst/>
            <a:ahLst/>
            <a:cxnLst/>
            <a:rect l="l" t="t" r="r" b="b"/>
            <a:pathLst>
              <a:path w="479425" h="258763">
                <a:moveTo>
                  <a:pt x="107950" y="228600"/>
                </a:moveTo>
                <a:lnTo>
                  <a:pt x="107950" y="255588"/>
                </a:lnTo>
                <a:lnTo>
                  <a:pt x="115887" y="255588"/>
                </a:lnTo>
                <a:lnTo>
                  <a:pt x="115887" y="228600"/>
                </a:lnTo>
                <a:close/>
                <a:moveTo>
                  <a:pt x="107950" y="195263"/>
                </a:moveTo>
                <a:lnTo>
                  <a:pt x="107950" y="222251"/>
                </a:lnTo>
                <a:lnTo>
                  <a:pt x="115887" y="222251"/>
                </a:lnTo>
                <a:lnTo>
                  <a:pt x="115887" y="195263"/>
                </a:lnTo>
                <a:close/>
                <a:moveTo>
                  <a:pt x="107950" y="153988"/>
                </a:moveTo>
                <a:lnTo>
                  <a:pt x="107950" y="184151"/>
                </a:lnTo>
                <a:lnTo>
                  <a:pt x="115887" y="184151"/>
                </a:lnTo>
                <a:lnTo>
                  <a:pt x="115887" y="153988"/>
                </a:lnTo>
                <a:close/>
                <a:moveTo>
                  <a:pt x="107950" y="117475"/>
                </a:moveTo>
                <a:lnTo>
                  <a:pt x="107950" y="142875"/>
                </a:lnTo>
                <a:lnTo>
                  <a:pt x="115887" y="142875"/>
                </a:lnTo>
                <a:lnTo>
                  <a:pt x="115887" y="117475"/>
                </a:lnTo>
                <a:close/>
                <a:moveTo>
                  <a:pt x="231775" y="101600"/>
                </a:moveTo>
                <a:lnTo>
                  <a:pt x="239395" y="101600"/>
                </a:lnTo>
                <a:cubicBezTo>
                  <a:pt x="258445" y="101600"/>
                  <a:pt x="269875" y="112826"/>
                  <a:pt x="266065" y="127794"/>
                </a:cubicBezTo>
                <a:cubicBezTo>
                  <a:pt x="266065" y="146504"/>
                  <a:pt x="258445" y="153988"/>
                  <a:pt x="239395" y="153988"/>
                </a:cubicBezTo>
                <a:cubicBezTo>
                  <a:pt x="235592" y="153988"/>
                  <a:pt x="231788" y="153988"/>
                  <a:pt x="231775" y="153988"/>
                </a:cubicBezTo>
                <a:cubicBezTo>
                  <a:pt x="231775" y="153988"/>
                  <a:pt x="231775" y="153988"/>
                  <a:pt x="231775" y="101600"/>
                </a:cubicBezTo>
                <a:close/>
                <a:moveTo>
                  <a:pt x="183198" y="101600"/>
                </a:moveTo>
                <a:cubicBezTo>
                  <a:pt x="186690" y="105304"/>
                  <a:pt x="186690" y="109008"/>
                  <a:pt x="186690" y="116417"/>
                </a:cubicBezTo>
                <a:cubicBezTo>
                  <a:pt x="186692" y="116421"/>
                  <a:pt x="186727" y="116515"/>
                  <a:pt x="187563" y="118732"/>
                </a:cubicBezTo>
                <a:lnTo>
                  <a:pt x="193675" y="134938"/>
                </a:lnTo>
                <a:cubicBezTo>
                  <a:pt x="193671" y="134938"/>
                  <a:pt x="193583" y="134938"/>
                  <a:pt x="191492" y="134938"/>
                </a:cubicBezTo>
                <a:lnTo>
                  <a:pt x="176213" y="134938"/>
                </a:lnTo>
                <a:cubicBezTo>
                  <a:pt x="176214" y="134934"/>
                  <a:pt x="176232" y="134840"/>
                  <a:pt x="176650" y="132623"/>
                </a:cubicBezTo>
                <a:lnTo>
                  <a:pt x="179706" y="116417"/>
                </a:lnTo>
                <a:close/>
                <a:moveTo>
                  <a:pt x="382588" y="93663"/>
                </a:moveTo>
                <a:lnTo>
                  <a:pt x="382588" y="101601"/>
                </a:lnTo>
                <a:lnTo>
                  <a:pt x="404813" y="101601"/>
                </a:lnTo>
                <a:lnTo>
                  <a:pt x="404813" y="161926"/>
                </a:lnTo>
                <a:lnTo>
                  <a:pt x="411163" y="161926"/>
                </a:lnTo>
                <a:lnTo>
                  <a:pt x="411163" y="101601"/>
                </a:lnTo>
                <a:lnTo>
                  <a:pt x="430213" y="101601"/>
                </a:lnTo>
                <a:lnTo>
                  <a:pt x="430213" y="93663"/>
                </a:lnTo>
                <a:close/>
                <a:moveTo>
                  <a:pt x="366713" y="93663"/>
                </a:moveTo>
                <a:lnTo>
                  <a:pt x="366713" y="161926"/>
                </a:lnTo>
                <a:lnTo>
                  <a:pt x="374650" y="161926"/>
                </a:lnTo>
                <a:lnTo>
                  <a:pt x="374650" y="93663"/>
                </a:lnTo>
                <a:close/>
                <a:moveTo>
                  <a:pt x="291748" y="93663"/>
                </a:moveTo>
                <a:cubicBezTo>
                  <a:pt x="291747" y="93677"/>
                  <a:pt x="291639" y="94644"/>
                  <a:pt x="284163" y="161926"/>
                </a:cubicBezTo>
                <a:cubicBezTo>
                  <a:pt x="284171" y="161926"/>
                  <a:pt x="284270" y="161926"/>
                  <a:pt x="285585" y="161926"/>
                </a:cubicBezTo>
                <a:lnTo>
                  <a:pt x="295540" y="161926"/>
                </a:lnTo>
                <a:cubicBezTo>
                  <a:pt x="295540" y="161912"/>
                  <a:pt x="295540" y="161278"/>
                  <a:pt x="295540" y="131587"/>
                </a:cubicBezTo>
                <a:cubicBezTo>
                  <a:pt x="295540" y="124002"/>
                  <a:pt x="295540" y="112625"/>
                  <a:pt x="295540" y="105040"/>
                </a:cubicBezTo>
                <a:cubicBezTo>
                  <a:pt x="299332" y="112625"/>
                  <a:pt x="303125" y="120210"/>
                  <a:pt x="303125" y="131587"/>
                </a:cubicBezTo>
                <a:cubicBezTo>
                  <a:pt x="303130" y="131601"/>
                  <a:pt x="303369" y="132238"/>
                  <a:pt x="314502" y="161926"/>
                </a:cubicBezTo>
                <a:cubicBezTo>
                  <a:pt x="314507" y="161926"/>
                  <a:pt x="314573" y="161926"/>
                  <a:pt x="315450" y="161926"/>
                </a:cubicBezTo>
                <a:lnTo>
                  <a:pt x="322086" y="161926"/>
                </a:lnTo>
                <a:cubicBezTo>
                  <a:pt x="322090" y="161917"/>
                  <a:pt x="322269" y="161380"/>
                  <a:pt x="333463" y="127795"/>
                </a:cubicBezTo>
                <a:cubicBezTo>
                  <a:pt x="337256" y="120210"/>
                  <a:pt x="341048" y="112625"/>
                  <a:pt x="341048" y="105040"/>
                </a:cubicBezTo>
                <a:cubicBezTo>
                  <a:pt x="341048" y="112625"/>
                  <a:pt x="344840" y="124002"/>
                  <a:pt x="344840" y="131587"/>
                </a:cubicBezTo>
                <a:cubicBezTo>
                  <a:pt x="344840" y="131601"/>
                  <a:pt x="344840" y="132238"/>
                  <a:pt x="344840" y="161926"/>
                </a:cubicBezTo>
                <a:lnTo>
                  <a:pt x="352425" y="161926"/>
                </a:lnTo>
                <a:cubicBezTo>
                  <a:pt x="352424" y="161911"/>
                  <a:pt x="352370" y="160931"/>
                  <a:pt x="348633" y="93663"/>
                </a:cubicBezTo>
                <a:cubicBezTo>
                  <a:pt x="348625" y="93663"/>
                  <a:pt x="348527" y="93663"/>
                  <a:pt x="347211" y="93663"/>
                </a:cubicBezTo>
                <a:lnTo>
                  <a:pt x="337256" y="93663"/>
                </a:lnTo>
                <a:cubicBezTo>
                  <a:pt x="337254" y="93672"/>
                  <a:pt x="337077" y="94201"/>
                  <a:pt x="325879" y="127795"/>
                </a:cubicBezTo>
                <a:cubicBezTo>
                  <a:pt x="322086" y="135379"/>
                  <a:pt x="322086" y="142964"/>
                  <a:pt x="318294" y="150549"/>
                </a:cubicBezTo>
                <a:cubicBezTo>
                  <a:pt x="318294" y="142964"/>
                  <a:pt x="314502" y="135379"/>
                  <a:pt x="314502" y="127795"/>
                </a:cubicBezTo>
                <a:cubicBezTo>
                  <a:pt x="314499" y="127786"/>
                  <a:pt x="314319" y="127245"/>
                  <a:pt x="303125" y="93663"/>
                </a:cubicBezTo>
                <a:cubicBezTo>
                  <a:pt x="303117" y="93663"/>
                  <a:pt x="303018" y="93663"/>
                  <a:pt x="301703" y="93663"/>
                </a:cubicBezTo>
                <a:close/>
                <a:moveTo>
                  <a:pt x="239184" y="93663"/>
                </a:moveTo>
                <a:cubicBezTo>
                  <a:pt x="231776" y="93663"/>
                  <a:pt x="228071" y="93663"/>
                  <a:pt x="220663" y="97455"/>
                </a:cubicBezTo>
                <a:cubicBezTo>
                  <a:pt x="220663" y="97470"/>
                  <a:pt x="220663" y="98426"/>
                  <a:pt x="220663" y="161926"/>
                </a:cubicBezTo>
                <a:lnTo>
                  <a:pt x="235480" y="161926"/>
                </a:lnTo>
                <a:cubicBezTo>
                  <a:pt x="250296" y="161926"/>
                  <a:pt x="261409" y="158134"/>
                  <a:pt x="265113" y="154341"/>
                </a:cubicBezTo>
                <a:lnTo>
                  <a:pt x="276225" y="127795"/>
                </a:lnTo>
                <a:cubicBezTo>
                  <a:pt x="276225" y="116417"/>
                  <a:pt x="272521" y="108833"/>
                  <a:pt x="265113" y="101248"/>
                </a:cubicBezTo>
                <a:cubicBezTo>
                  <a:pt x="261409" y="97455"/>
                  <a:pt x="250296" y="93663"/>
                  <a:pt x="239184" y="93663"/>
                </a:cubicBezTo>
                <a:close/>
                <a:moveTo>
                  <a:pt x="179388" y="93663"/>
                </a:moveTo>
                <a:lnTo>
                  <a:pt x="157163" y="161926"/>
                </a:lnTo>
                <a:lnTo>
                  <a:pt x="163513" y="161926"/>
                </a:lnTo>
                <a:lnTo>
                  <a:pt x="171450" y="142876"/>
                </a:lnTo>
                <a:lnTo>
                  <a:pt x="193675" y="142876"/>
                </a:lnTo>
                <a:lnTo>
                  <a:pt x="201613" y="161926"/>
                </a:lnTo>
                <a:lnTo>
                  <a:pt x="212725" y="161926"/>
                </a:lnTo>
                <a:lnTo>
                  <a:pt x="190500" y="93663"/>
                </a:lnTo>
                <a:close/>
                <a:moveTo>
                  <a:pt x="107950" y="79375"/>
                </a:moveTo>
                <a:lnTo>
                  <a:pt x="107950" y="104775"/>
                </a:lnTo>
                <a:lnTo>
                  <a:pt x="115887" y="104775"/>
                </a:lnTo>
                <a:lnTo>
                  <a:pt x="115887" y="79375"/>
                </a:lnTo>
                <a:close/>
                <a:moveTo>
                  <a:pt x="107950" y="38100"/>
                </a:moveTo>
                <a:lnTo>
                  <a:pt x="107950" y="68263"/>
                </a:lnTo>
                <a:lnTo>
                  <a:pt x="115887" y="68263"/>
                </a:lnTo>
                <a:lnTo>
                  <a:pt x="115887" y="38100"/>
                </a:lnTo>
                <a:close/>
                <a:moveTo>
                  <a:pt x="0" y="0"/>
                </a:moveTo>
                <a:cubicBezTo>
                  <a:pt x="20" y="0"/>
                  <a:pt x="1490" y="0"/>
                  <a:pt x="107950" y="0"/>
                </a:cubicBezTo>
                <a:lnTo>
                  <a:pt x="107950" y="26988"/>
                </a:lnTo>
                <a:lnTo>
                  <a:pt x="115887" y="26988"/>
                </a:lnTo>
                <a:lnTo>
                  <a:pt x="115887" y="0"/>
                </a:lnTo>
                <a:cubicBezTo>
                  <a:pt x="186036" y="0"/>
                  <a:pt x="298648" y="0"/>
                  <a:pt x="479425" y="0"/>
                </a:cubicBezTo>
                <a:cubicBezTo>
                  <a:pt x="479425" y="26"/>
                  <a:pt x="479425" y="1608"/>
                  <a:pt x="479425" y="97505"/>
                </a:cubicBezTo>
                <a:cubicBezTo>
                  <a:pt x="464443" y="97505"/>
                  <a:pt x="449461" y="108756"/>
                  <a:pt x="449461" y="123756"/>
                </a:cubicBezTo>
                <a:cubicBezTo>
                  <a:pt x="449461" y="138757"/>
                  <a:pt x="464443" y="153758"/>
                  <a:pt x="479425" y="153758"/>
                </a:cubicBezTo>
                <a:cubicBezTo>
                  <a:pt x="479425" y="153776"/>
                  <a:pt x="479425" y="155114"/>
                  <a:pt x="479425" y="258763"/>
                </a:cubicBezTo>
                <a:cubicBezTo>
                  <a:pt x="479387" y="258763"/>
                  <a:pt x="475135" y="258763"/>
                  <a:pt x="0" y="258763"/>
                </a:cubicBezTo>
                <a:cubicBezTo>
                  <a:pt x="0" y="258746"/>
                  <a:pt x="0" y="257465"/>
                  <a:pt x="0" y="157508"/>
                </a:cubicBezTo>
                <a:cubicBezTo>
                  <a:pt x="14982" y="157508"/>
                  <a:pt x="29964" y="142507"/>
                  <a:pt x="29964" y="127506"/>
                </a:cubicBezTo>
                <a:cubicBezTo>
                  <a:pt x="29964" y="112506"/>
                  <a:pt x="14982" y="97505"/>
                  <a:pt x="0" y="97505"/>
                </a:cubicBezTo>
                <a:cubicBezTo>
                  <a:pt x="0" y="97488"/>
                  <a:pt x="0" y="96249"/>
                  <a:pt x="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71" name="Rectangle 53"/>
          <p:cNvSpPr>
            <a:spLocks noChangeArrowheads="1"/>
          </p:cNvSpPr>
          <p:nvPr/>
        </p:nvSpPr>
        <p:spPr bwMode="auto">
          <a:xfrm>
            <a:off x="3997325" y="704851"/>
            <a:ext cx="479425" cy="258763"/>
          </a:xfrm>
          <a:custGeom>
            <a:avLst/>
            <a:gdLst/>
            <a:ahLst/>
            <a:cxnLst/>
            <a:rect l="l" t="t" r="r" b="b"/>
            <a:pathLst>
              <a:path w="479425" h="258763">
                <a:moveTo>
                  <a:pt x="338138" y="93662"/>
                </a:moveTo>
                <a:lnTo>
                  <a:pt x="338138" y="101600"/>
                </a:lnTo>
                <a:lnTo>
                  <a:pt x="360363" y="101600"/>
                </a:lnTo>
                <a:lnTo>
                  <a:pt x="360363" y="165100"/>
                </a:lnTo>
                <a:lnTo>
                  <a:pt x="368300" y="165100"/>
                </a:lnTo>
                <a:lnTo>
                  <a:pt x="368300" y="101600"/>
                </a:lnTo>
                <a:lnTo>
                  <a:pt x="390525" y="101600"/>
                </a:lnTo>
                <a:lnTo>
                  <a:pt x="390525" y="93662"/>
                </a:lnTo>
                <a:close/>
                <a:moveTo>
                  <a:pt x="292100" y="93662"/>
                </a:moveTo>
                <a:lnTo>
                  <a:pt x="292100" y="165100"/>
                </a:lnTo>
                <a:lnTo>
                  <a:pt x="333375" y="165100"/>
                </a:lnTo>
                <a:lnTo>
                  <a:pt x="333375" y="157162"/>
                </a:lnTo>
                <a:lnTo>
                  <a:pt x="303213" y="157162"/>
                </a:lnTo>
                <a:lnTo>
                  <a:pt x="303213" y="131762"/>
                </a:lnTo>
                <a:lnTo>
                  <a:pt x="330200" y="131762"/>
                </a:lnTo>
                <a:lnTo>
                  <a:pt x="330200" y="123825"/>
                </a:lnTo>
                <a:lnTo>
                  <a:pt x="303213" y="123825"/>
                </a:lnTo>
                <a:lnTo>
                  <a:pt x="303213" y="101600"/>
                </a:lnTo>
                <a:lnTo>
                  <a:pt x="330200" y="101600"/>
                </a:lnTo>
                <a:lnTo>
                  <a:pt x="330200" y="93662"/>
                </a:lnTo>
                <a:close/>
                <a:moveTo>
                  <a:pt x="236538" y="93662"/>
                </a:moveTo>
                <a:cubicBezTo>
                  <a:pt x="236538" y="93675"/>
                  <a:pt x="236538" y="94645"/>
                  <a:pt x="236538" y="165100"/>
                </a:cubicBezTo>
                <a:cubicBezTo>
                  <a:pt x="236545" y="165100"/>
                  <a:pt x="236639" y="165100"/>
                  <a:pt x="237958" y="165100"/>
                </a:cubicBezTo>
                <a:lnTo>
                  <a:pt x="247895" y="165100"/>
                </a:lnTo>
                <a:cubicBezTo>
                  <a:pt x="247895" y="165089"/>
                  <a:pt x="247895" y="164563"/>
                  <a:pt x="247895" y="138781"/>
                </a:cubicBezTo>
                <a:cubicBezTo>
                  <a:pt x="247898" y="138776"/>
                  <a:pt x="247929" y="138714"/>
                  <a:pt x="248368" y="137841"/>
                </a:cubicBezTo>
                <a:lnTo>
                  <a:pt x="251680" y="131261"/>
                </a:lnTo>
                <a:cubicBezTo>
                  <a:pt x="251686" y="131269"/>
                  <a:pt x="252084" y="131777"/>
                  <a:pt x="278179" y="165100"/>
                </a:cubicBezTo>
                <a:lnTo>
                  <a:pt x="285750" y="165100"/>
                </a:lnTo>
                <a:cubicBezTo>
                  <a:pt x="285741" y="165086"/>
                  <a:pt x="285263" y="164339"/>
                  <a:pt x="259251" y="123741"/>
                </a:cubicBezTo>
                <a:cubicBezTo>
                  <a:pt x="259257" y="123734"/>
                  <a:pt x="259661" y="123277"/>
                  <a:pt x="285750" y="93662"/>
                </a:cubicBezTo>
                <a:cubicBezTo>
                  <a:pt x="285743" y="93662"/>
                  <a:pt x="285650" y="93662"/>
                  <a:pt x="284331" y="93662"/>
                </a:cubicBezTo>
                <a:lnTo>
                  <a:pt x="274394" y="93662"/>
                </a:lnTo>
                <a:cubicBezTo>
                  <a:pt x="274385" y="93673"/>
                  <a:pt x="273932" y="94197"/>
                  <a:pt x="251680" y="119981"/>
                </a:cubicBezTo>
                <a:lnTo>
                  <a:pt x="247895" y="127501"/>
                </a:lnTo>
                <a:cubicBezTo>
                  <a:pt x="247895" y="127487"/>
                  <a:pt x="247895" y="126812"/>
                  <a:pt x="247895" y="93662"/>
                </a:cubicBezTo>
                <a:cubicBezTo>
                  <a:pt x="247888" y="93662"/>
                  <a:pt x="247794" y="93662"/>
                  <a:pt x="246475" y="93662"/>
                </a:cubicBezTo>
                <a:close/>
                <a:moveTo>
                  <a:pt x="210458" y="93662"/>
                </a:moveTo>
                <a:cubicBezTo>
                  <a:pt x="188006" y="93662"/>
                  <a:pt x="173038" y="108702"/>
                  <a:pt x="173038" y="131261"/>
                </a:cubicBezTo>
                <a:cubicBezTo>
                  <a:pt x="173038" y="153820"/>
                  <a:pt x="188006" y="165100"/>
                  <a:pt x="206716" y="165100"/>
                </a:cubicBezTo>
                <a:cubicBezTo>
                  <a:pt x="214199" y="165100"/>
                  <a:pt x="221683" y="165100"/>
                  <a:pt x="225425" y="161340"/>
                </a:cubicBezTo>
                <a:cubicBezTo>
                  <a:pt x="225425" y="161335"/>
                  <a:pt x="225425" y="161271"/>
                  <a:pt x="225425" y="160400"/>
                </a:cubicBezTo>
                <a:lnTo>
                  <a:pt x="225425" y="153820"/>
                </a:lnTo>
                <a:lnTo>
                  <a:pt x="210458" y="157580"/>
                </a:lnTo>
                <a:cubicBezTo>
                  <a:pt x="191748" y="157580"/>
                  <a:pt x="184264" y="146301"/>
                  <a:pt x="184264" y="131261"/>
                </a:cubicBezTo>
                <a:cubicBezTo>
                  <a:pt x="184264" y="112462"/>
                  <a:pt x="191748" y="101182"/>
                  <a:pt x="210458" y="101182"/>
                </a:cubicBezTo>
                <a:lnTo>
                  <a:pt x="225425" y="104942"/>
                </a:lnTo>
                <a:cubicBezTo>
                  <a:pt x="225425" y="104937"/>
                  <a:pt x="225425" y="104872"/>
                  <a:pt x="225425" y="104002"/>
                </a:cubicBezTo>
                <a:lnTo>
                  <a:pt x="225425" y="97422"/>
                </a:lnTo>
                <a:cubicBezTo>
                  <a:pt x="225425" y="93662"/>
                  <a:pt x="217941" y="93662"/>
                  <a:pt x="210458" y="93662"/>
                </a:cubicBezTo>
                <a:close/>
                <a:moveTo>
                  <a:pt x="149225" y="93662"/>
                </a:moveTo>
                <a:lnTo>
                  <a:pt x="149225" y="165100"/>
                </a:lnTo>
                <a:lnTo>
                  <a:pt x="161925" y="165100"/>
                </a:lnTo>
                <a:lnTo>
                  <a:pt x="161925" y="93662"/>
                </a:lnTo>
                <a:close/>
                <a:moveTo>
                  <a:pt x="90488" y="93662"/>
                </a:moveTo>
                <a:lnTo>
                  <a:pt x="90488" y="101600"/>
                </a:lnTo>
                <a:lnTo>
                  <a:pt x="112713" y="101600"/>
                </a:lnTo>
                <a:lnTo>
                  <a:pt x="112713" y="165100"/>
                </a:lnTo>
                <a:lnTo>
                  <a:pt x="123825" y="165100"/>
                </a:lnTo>
                <a:lnTo>
                  <a:pt x="123825" y="101600"/>
                </a:lnTo>
                <a:lnTo>
                  <a:pt x="142875" y="101600"/>
                </a:lnTo>
                <a:lnTo>
                  <a:pt x="142875" y="93662"/>
                </a:lnTo>
                <a:close/>
                <a:moveTo>
                  <a:pt x="71438" y="46037"/>
                </a:moveTo>
                <a:lnTo>
                  <a:pt x="407988" y="46037"/>
                </a:lnTo>
                <a:lnTo>
                  <a:pt x="407988" y="214312"/>
                </a:lnTo>
                <a:lnTo>
                  <a:pt x="71438" y="214312"/>
                </a:lnTo>
                <a:close/>
                <a:moveTo>
                  <a:pt x="52388" y="30162"/>
                </a:moveTo>
                <a:lnTo>
                  <a:pt x="52388" y="228600"/>
                </a:lnTo>
                <a:lnTo>
                  <a:pt x="427038" y="228600"/>
                </a:lnTo>
                <a:lnTo>
                  <a:pt x="427038" y="30162"/>
                </a:lnTo>
                <a:close/>
                <a:moveTo>
                  <a:pt x="0" y="0"/>
                </a:moveTo>
                <a:cubicBezTo>
                  <a:pt x="13" y="0"/>
                  <a:pt x="2531" y="0"/>
                  <a:pt x="479425" y="0"/>
                </a:cubicBezTo>
                <a:cubicBezTo>
                  <a:pt x="479425" y="11"/>
                  <a:pt x="479425" y="1026"/>
                  <a:pt x="479425" y="97505"/>
                </a:cubicBezTo>
                <a:cubicBezTo>
                  <a:pt x="464443" y="97505"/>
                  <a:pt x="453207" y="108756"/>
                  <a:pt x="453207" y="127506"/>
                </a:cubicBezTo>
                <a:cubicBezTo>
                  <a:pt x="453207" y="142507"/>
                  <a:pt x="464443" y="153758"/>
                  <a:pt x="479425" y="153758"/>
                </a:cubicBezTo>
                <a:cubicBezTo>
                  <a:pt x="479425" y="153770"/>
                  <a:pt x="479425" y="154864"/>
                  <a:pt x="479425" y="258763"/>
                </a:cubicBezTo>
                <a:cubicBezTo>
                  <a:pt x="479412" y="258763"/>
                  <a:pt x="476894" y="258763"/>
                  <a:pt x="0" y="258763"/>
                </a:cubicBezTo>
                <a:cubicBezTo>
                  <a:pt x="0" y="258757"/>
                  <a:pt x="0" y="257968"/>
                  <a:pt x="0" y="157508"/>
                </a:cubicBezTo>
                <a:cubicBezTo>
                  <a:pt x="18728" y="157508"/>
                  <a:pt x="29964" y="146257"/>
                  <a:pt x="29964" y="127506"/>
                </a:cubicBezTo>
                <a:cubicBezTo>
                  <a:pt x="29964" y="112506"/>
                  <a:pt x="18728" y="101255"/>
                  <a:pt x="0" y="101255"/>
                </a:cubicBezTo>
                <a:cubicBezTo>
                  <a:pt x="0" y="101249"/>
                  <a:pt x="0" y="100454"/>
                  <a:pt x="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80" name="Oval 62"/>
          <p:cNvSpPr>
            <a:spLocks noChangeArrowheads="1"/>
          </p:cNvSpPr>
          <p:nvPr/>
        </p:nvSpPr>
        <p:spPr bwMode="auto">
          <a:xfrm>
            <a:off x="5726112" y="608013"/>
            <a:ext cx="420688" cy="419100"/>
          </a:xfrm>
          <a:custGeom>
            <a:avLst/>
            <a:gdLst/>
            <a:ahLst/>
            <a:cxnLst/>
            <a:rect l="l" t="t" r="r" b="b"/>
            <a:pathLst>
              <a:path w="420688" h="419100">
                <a:moveTo>
                  <a:pt x="211931" y="25400"/>
                </a:moveTo>
                <a:cubicBezTo>
                  <a:pt x="109789" y="25400"/>
                  <a:pt x="26987" y="107847"/>
                  <a:pt x="26987" y="209550"/>
                </a:cubicBezTo>
                <a:cubicBezTo>
                  <a:pt x="26987" y="311253"/>
                  <a:pt x="109789" y="393700"/>
                  <a:pt x="211931" y="393700"/>
                </a:cubicBezTo>
                <a:cubicBezTo>
                  <a:pt x="314073" y="393700"/>
                  <a:pt x="396875" y="311253"/>
                  <a:pt x="396875" y="209550"/>
                </a:cubicBezTo>
                <a:cubicBezTo>
                  <a:pt x="396875" y="107847"/>
                  <a:pt x="314073" y="25400"/>
                  <a:pt x="211931" y="25400"/>
                </a:cubicBezTo>
                <a:close/>
                <a:moveTo>
                  <a:pt x="210344" y="0"/>
                </a:moveTo>
                <a:cubicBezTo>
                  <a:pt x="326514" y="0"/>
                  <a:pt x="420688" y="93819"/>
                  <a:pt x="420688" y="209550"/>
                </a:cubicBezTo>
                <a:cubicBezTo>
                  <a:pt x="420688" y="325281"/>
                  <a:pt x="326514" y="419100"/>
                  <a:pt x="210344" y="419100"/>
                </a:cubicBezTo>
                <a:cubicBezTo>
                  <a:pt x="94174" y="419100"/>
                  <a:pt x="0" y="325281"/>
                  <a:pt x="0" y="209550"/>
                </a:cubicBezTo>
                <a:cubicBezTo>
                  <a:pt x="0" y="93819"/>
                  <a:pt x="94174" y="0"/>
                  <a:pt x="21034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82" name="Freeform 64"/>
          <p:cNvSpPr>
            <a:spLocks/>
          </p:cNvSpPr>
          <p:nvPr/>
        </p:nvSpPr>
        <p:spPr bwMode="auto">
          <a:xfrm>
            <a:off x="5849938" y="698501"/>
            <a:ext cx="173037" cy="239713"/>
          </a:xfrm>
          <a:custGeom>
            <a:avLst/>
            <a:gdLst>
              <a:gd name="T0" fmla="*/ 27 w 46"/>
              <a:gd name="T1" fmla="*/ 7 h 64"/>
              <a:gd name="T2" fmla="*/ 34 w 46"/>
              <a:gd name="T3" fmla="*/ 10 h 64"/>
              <a:gd name="T4" fmla="*/ 38 w 46"/>
              <a:gd name="T5" fmla="*/ 18 h 64"/>
              <a:gd name="T6" fmla="*/ 38 w 46"/>
              <a:gd name="T7" fmla="*/ 18 h 64"/>
              <a:gd name="T8" fmla="*/ 46 w 46"/>
              <a:gd name="T9" fmla="*/ 18 h 64"/>
              <a:gd name="T10" fmla="*/ 46 w 46"/>
              <a:gd name="T11" fmla="*/ 17 h 64"/>
              <a:gd name="T12" fmla="*/ 40 w 46"/>
              <a:gd name="T13" fmla="*/ 5 h 64"/>
              <a:gd name="T14" fmla="*/ 27 w 46"/>
              <a:gd name="T15" fmla="*/ 0 h 64"/>
              <a:gd name="T16" fmla="*/ 11 w 46"/>
              <a:gd name="T17" fmla="*/ 9 h 64"/>
              <a:gd name="T18" fmla="*/ 5 w 46"/>
              <a:gd name="T19" fmla="*/ 23 h 64"/>
              <a:gd name="T20" fmla="*/ 0 w 46"/>
              <a:gd name="T21" fmla="*/ 23 h 64"/>
              <a:gd name="T22" fmla="*/ 0 w 46"/>
              <a:gd name="T23" fmla="*/ 30 h 64"/>
              <a:gd name="T24" fmla="*/ 5 w 46"/>
              <a:gd name="T25" fmla="*/ 30 h 64"/>
              <a:gd name="T26" fmla="*/ 5 w 46"/>
              <a:gd name="T27" fmla="*/ 32 h 64"/>
              <a:gd name="T28" fmla="*/ 5 w 46"/>
              <a:gd name="T29" fmla="*/ 34 h 64"/>
              <a:gd name="T30" fmla="*/ 0 w 46"/>
              <a:gd name="T31" fmla="*/ 34 h 64"/>
              <a:gd name="T32" fmla="*/ 0 w 46"/>
              <a:gd name="T33" fmla="*/ 41 h 64"/>
              <a:gd name="T34" fmla="*/ 5 w 46"/>
              <a:gd name="T35" fmla="*/ 41 h 64"/>
              <a:gd name="T36" fmla="*/ 11 w 46"/>
              <a:gd name="T37" fmla="*/ 55 h 64"/>
              <a:gd name="T38" fmla="*/ 27 w 46"/>
              <a:gd name="T39" fmla="*/ 64 h 64"/>
              <a:gd name="T40" fmla="*/ 40 w 46"/>
              <a:gd name="T41" fmla="*/ 59 h 64"/>
              <a:gd name="T42" fmla="*/ 46 w 46"/>
              <a:gd name="T43" fmla="*/ 46 h 64"/>
              <a:gd name="T44" fmla="*/ 46 w 46"/>
              <a:gd name="T45" fmla="*/ 45 h 64"/>
              <a:gd name="T46" fmla="*/ 38 w 46"/>
              <a:gd name="T47" fmla="*/ 45 h 64"/>
              <a:gd name="T48" fmla="*/ 38 w 46"/>
              <a:gd name="T49" fmla="*/ 46 h 64"/>
              <a:gd name="T50" fmla="*/ 34 w 46"/>
              <a:gd name="T51" fmla="*/ 54 h 64"/>
              <a:gd name="T52" fmla="*/ 27 w 46"/>
              <a:gd name="T53" fmla="*/ 57 h 64"/>
              <a:gd name="T54" fmla="*/ 17 w 46"/>
              <a:gd name="T55" fmla="*/ 50 h 64"/>
              <a:gd name="T56" fmla="*/ 13 w 46"/>
              <a:gd name="T57" fmla="*/ 41 h 64"/>
              <a:gd name="T58" fmla="*/ 31 w 46"/>
              <a:gd name="T59" fmla="*/ 41 h 64"/>
              <a:gd name="T60" fmla="*/ 31 w 46"/>
              <a:gd name="T61" fmla="*/ 34 h 64"/>
              <a:gd name="T62" fmla="*/ 13 w 46"/>
              <a:gd name="T63" fmla="*/ 34 h 64"/>
              <a:gd name="T64" fmla="*/ 13 w 46"/>
              <a:gd name="T65" fmla="*/ 30 h 64"/>
              <a:gd name="T66" fmla="*/ 34 w 46"/>
              <a:gd name="T67" fmla="*/ 30 h 64"/>
              <a:gd name="T68" fmla="*/ 34 w 46"/>
              <a:gd name="T69" fmla="*/ 23 h 64"/>
              <a:gd name="T70" fmla="*/ 13 w 46"/>
              <a:gd name="T71" fmla="*/ 23 h 64"/>
              <a:gd name="T72" fmla="*/ 17 w 46"/>
              <a:gd name="T73" fmla="*/ 14 h 64"/>
              <a:gd name="T74" fmla="*/ 27 w 46"/>
              <a:gd name="T75" fmla="*/ 7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6" h="64">
                <a:moveTo>
                  <a:pt x="27" y="7"/>
                </a:moveTo>
                <a:cubicBezTo>
                  <a:pt x="30" y="7"/>
                  <a:pt x="32" y="8"/>
                  <a:pt x="34" y="10"/>
                </a:cubicBezTo>
                <a:cubicBezTo>
                  <a:pt x="36" y="12"/>
                  <a:pt x="37" y="14"/>
                  <a:pt x="38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7"/>
                  <a:pt x="46" y="17"/>
                  <a:pt x="46" y="17"/>
                </a:cubicBezTo>
                <a:cubicBezTo>
                  <a:pt x="45" y="12"/>
                  <a:pt x="43" y="8"/>
                  <a:pt x="40" y="5"/>
                </a:cubicBezTo>
                <a:cubicBezTo>
                  <a:pt x="36" y="2"/>
                  <a:pt x="32" y="0"/>
                  <a:pt x="27" y="0"/>
                </a:cubicBezTo>
                <a:cubicBezTo>
                  <a:pt x="20" y="0"/>
                  <a:pt x="15" y="3"/>
                  <a:pt x="11" y="9"/>
                </a:cubicBezTo>
                <a:cubicBezTo>
                  <a:pt x="8" y="13"/>
                  <a:pt x="6" y="18"/>
                  <a:pt x="5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30"/>
                  <a:pt x="0" y="30"/>
                  <a:pt x="0" y="30"/>
                </a:cubicBezTo>
                <a:cubicBezTo>
                  <a:pt x="5" y="30"/>
                  <a:pt x="5" y="30"/>
                  <a:pt x="5" y="30"/>
                </a:cubicBezTo>
                <a:cubicBezTo>
                  <a:pt x="5" y="31"/>
                  <a:pt x="5" y="31"/>
                  <a:pt x="5" y="32"/>
                </a:cubicBezTo>
                <a:cubicBezTo>
                  <a:pt x="5" y="34"/>
                  <a:pt x="5" y="34"/>
                  <a:pt x="5" y="34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41"/>
                  <a:pt x="0" y="41"/>
                  <a:pt x="0" y="41"/>
                </a:cubicBezTo>
                <a:cubicBezTo>
                  <a:pt x="5" y="41"/>
                  <a:pt x="5" y="41"/>
                  <a:pt x="5" y="41"/>
                </a:cubicBezTo>
                <a:cubicBezTo>
                  <a:pt x="6" y="47"/>
                  <a:pt x="8" y="51"/>
                  <a:pt x="11" y="55"/>
                </a:cubicBezTo>
                <a:cubicBezTo>
                  <a:pt x="14" y="61"/>
                  <a:pt x="20" y="64"/>
                  <a:pt x="27" y="64"/>
                </a:cubicBezTo>
                <a:cubicBezTo>
                  <a:pt x="32" y="64"/>
                  <a:pt x="36" y="62"/>
                  <a:pt x="40" y="59"/>
                </a:cubicBezTo>
                <a:cubicBezTo>
                  <a:pt x="43" y="56"/>
                  <a:pt x="46" y="51"/>
                  <a:pt x="46" y="46"/>
                </a:cubicBezTo>
                <a:cubicBezTo>
                  <a:pt x="46" y="45"/>
                  <a:pt x="46" y="45"/>
                  <a:pt x="46" y="45"/>
                </a:cubicBezTo>
                <a:cubicBezTo>
                  <a:pt x="38" y="45"/>
                  <a:pt x="38" y="45"/>
                  <a:pt x="38" y="45"/>
                </a:cubicBezTo>
                <a:cubicBezTo>
                  <a:pt x="38" y="46"/>
                  <a:pt x="38" y="46"/>
                  <a:pt x="38" y="46"/>
                </a:cubicBezTo>
                <a:cubicBezTo>
                  <a:pt x="37" y="50"/>
                  <a:pt x="36" y="52"/>
                  <a:pt x="34" y="54"/>
                </a:cubicBezTo>
                <a:cubicBezTo>
                  <a:pt x="32" y="56"/>
                  <a:pt x="30" y="57"/>
                  <a:pt x="27" y="57"/>
                </a:cubicBezTo>
                <a:cubicBezTo>
                  <a:pt x="23" y="57"/>
                  <a:pt x="19" y="55"/>
                  <a:pt x="17" y="50"/>
                </a:cubicBezTo>
                <a:cubicBezTo>
                  <a:pt x="15" y="48"/>
                  <a:pt x="14" y="44"/>
                  <a:pt x="13" y="41"/>
                </a:cubicBezTo>
                <a:cubicBezTo>
                  <a:pt x="31" y="41"/>
                  <a:pt x="31" y="41"/>
                  <a:pt x="31" y="41"/>
                </a:cubicBezTo>
                <a:cubicBezTo>
                  <a:pt x="31" y="34"/>
                  <a:pt x="31" y="34"/>
                  <a:pt x="31" y="34"/>
                </a:cubicBezTo>
                <a:cubicBezTo>
                  <a:pt x="13" y="34"/>
                  <a:pt x="13" y="34"/>
                  <a:pt x="13" y="34"/>
                </a:cubicBezTo>
                <a:cubicBezTo>
                  <a:pt x="13" y="30"/>
                  <a:pt x="13" y="30"/>
                  <a:pt x="13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23"/>
                  <a:pt x="34" y="23"/>
                  <a:pt x="34" y="23"/>
                </a:cubicBezTo>
                <a:cubicBezTo>
                  <a:pt x="13" y="23"/>
                  <a:pt x="13" y="23"/>
                  <a:pt x="13" y="23"/>
                </a:cubicBezTo>
                <a:cubicBezTo>
                  <a:pt x="14" y="19"/>
                  <a:pt x="15" y="16"/>
                  <a:pt x="17" y="14"/>
                </a:cubicBezTo>
                <a:cubicBezTo>
                  <a:pt x="19" y="9"/>
                  <a:pt x="23" y="7"/>
                  <a:pt x="27" y="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83" name="Oval 65"/>
          <p:cNvSpPr>
            <a:spLocks noChangeArrowheads="1"/>
          </p:cNvSpPr>
          <p:nvPr/>
        </p:nvSpPr>
        <p:spPr bwMode="auto">
          <a:xfrm>
            <a:off x="4911724" y="608013"/>
            <a:ext cx="420688" cy="419100"/>
          </a:xfrm>
          <a:custGeom>
            <a:avLst/>
            <a:gdLst/>
            <a:ahLst/>
            <a:cxnLst/>
            <a:rect l="l" t="t" r="r" b="b"/>
            <a:pathLst>
              <a:path w="420688" h="419100">
                <a:moveTo>
                  <a:pt x="210344" y="25400"/>
                </a:moveTo>
                <a:cubicBezTo>
                  <a:pt x="109079" y="25400"/>
                  <a:pt x="26988" y="107847"/>
                  <a:pt x="26988" y="209550"/>
                </a:cubicBezTo>
                <a:cubicBezTo>
                  <a:pt x="26988" y="311253"/>
                  <a:pt x="109079" y="393700"/>
                  <a:pt x="210344" y="393700"/>
                </a:cubicBezTo>
                <a:cubicBezTo>
                  <a:pt x="311609" y="393700"/>
                  <a:pt x="393700" y="311253"/>
                  <a:pt x="393700" y="209550"/>
                </a:cubicBezTo>
                <a:cubicBezTo>
                  <a:pt x="393700" y="107847"/>
                  <a:pt x="311609" y="25400"/>
                  <a:pt x="210344" y="25400"/>
                </a:cubicBezTo>
                <a:close/>
                <a:moveTo>
                  <a:pt x="210344" y="0"/>
                </a:moveTo>
                <a:cubicBezTo>
                  <a:pt x="326514" y="0"/>
                  <a:pt x="420688" y="93819"/>
                  <a:pt x="420688" y="209550"/>
                </a:cubicBezTo>
                <a:cubicBezTo>
                  <a:pt x="420688" y="325281"/>
                  <a:pt x="326514" y="419100"/>
                  <a:pt x="210344" y="419100"/>
                </a:cubicBezTo>
                <a:cubicBezTo>
                  <a:pt x="94174" y="419100"/>
                  <a:pt x="0" y="325281"/>
                  <a:pt x="0" y="209550"/>
                </a:cubicBezTo>
                <a:cubicBezTo>
                  <a:pt x="0" y="93819"/>
                  <a:pt x="94174" y="0"/>
                  <a:pt x="21034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85" name="Freeform 67"/>
          <p:cNvSpPr>
            <a:spLocks/>
          </p:cNvSpPr>
          <p:nvPr/>
        </p:nvSpPr>
        <p:spPr bwMode="auto">
          <a:xfrm>
            <a:off x="5054600" y="693738"/>
            <a:ext cx="134937" cy="247650"/>
          </a:xfrm>
          <a:custGeom>
            <a:avLst/>
            <a:gdLst>
              <a:gd name="T0" fmla="*/ 20 w 36"/>
              <a:gd name="T1" fmla="*/ 28 h 66"/>
              <a:gd name="T2" fmla="*/ 12 w 36"/>
              <a:gd name="T3" fmla="*/ 25 h 66"/>
              <a:gd name="T4" fmla="*/ 9 w 36"/>
              <a:gd name="T5" fmla="*/ 20 h 66"/>
              <a:gd name="T6" fmla="*/ 12 w 36"/>
              <a:gd name="T7" fmla="*/ 14 h 66"/>
              <a:gd name="T8" fmla="*/ 19 w 36"/>
              <a:gd name="T9" fmla="*/ 12 h 66"/>
              <a:gd name="T10" fmla="*/ 25 w 36"/>
              <a:gd name="T11" fmla="*/ 14 h 66"/>
              <a:gd name="T12" fmla="*/ 28 w 36"/>
              <a:gd name="T13" fmla="*/ 20 h 66"/>
              <a:gd name="T14" fmla="*/ 28 w 36"/>
              <a:gd name="T15" fmla="*/ 21 h 66"/>
              <a:gd name="T16" fmla="*/ 36 w 36"/>
              <a:gd name="T17" fmla="*/ 21 h 66"/>
              <a:gd name="T18" fmla="*/ 36 w 36"/>
              <a:gd name="T19" fmla="*/ 20 h 66"/>
              <a:gd name="T20" fmla="*/ 31 w 36"/>
              <a:gd name="T21" fmla="*/ 9 h 66"/>
              <a:gd name="T22" fmla="*/ 22 w 36"/>
              <a:gd name="T23" fmla="*/ 6 h 66"/>
              <a:gd name="T24" fmla="*/ 22 w 36"/>
              <a:gd name="T25" fmla="*/ 0 h 66"/>
              <a:gd name="T26" fmla="*/ 14 w 36"/>
              <a:gd name="T27" fmla="*/ 0 h 66"/>
              <a:gd name="T28" fmla="*/ 14 w 36"/>
              <a:gd name="T29" fmla="*/ 6 h 66"/>
              <a:gd name="T30" fmla="*/ 6 w 36"/>
              <a:gd name="T31" fmla="*/ 10 h 66"/>
              <a:gd name="T32" fmla="*/ 2 w 36"/>
              <a:gd name="T33" fmla="*/ 20 h 66"/>
              <a:gd name="T34" fmla="*/ 5 w 36"/>
              <a:gd name="T35" fmla="*/ 29 h 66"/>
              <a:gd name="T36" fmla="*/ 17 w 36"/>
              <a:gd name="T37" fmla="*/ 34 h 66"/>
              <a:gd name="T38" fmla="*/ 26 w 36"/>
              <a:gd name="T39" fmla="*/ 38 h 66"/>
              <a:gd name="T40" fmla="*/ 29 w 36"/>
              <a:gd name="T41" fmla="*/ 44 h 66"/>
              <a:gd name="T42" fmla="*/ 26 w 36"/>
              <a:gd name="T43" fmla="*/ 50 h 66"/>
              <a:gd name="T44" fmla="*/ 18 w 36"/>
              <a:gd name="T45" fmla="*/ 53 h 66"/>
              <a:gd name="T46" fmla="*/ 10 w 36"/>
              <a:gd name="T47" fmla="*/ 50 h 66"/>
              <a:gd name="T48" fmla="*/ 7 w 36"/>
              <a:gd name="T49" fmla="*/ 44 h 66"/>
              <a:gd name="T50" fmla="*/ 7 w 36"/>
              <a:gd name="T51" fmla="*/ 43 h 66"/>
              <a:gd name="T52" fmla="*/ 0 w 36"/>
              <a:gd name="T53" fmla="*/ 43 h 66"/>
              <a:gd name="T54" fmla="*/ 0 w 36"/>
              <a:gd name="T55" fmla="*/ 45 h 66"/>
              <a:gd name="T56" fmla="*/ 5 w 36"/>
              <a:gd name="T57" fmla="*/ 55 h 66"/>
              <a:gd name="T58" fmla="*/ 14 w 36"/>
              <a:gd name="T59" fmla="*/ 59 h 66"/>
              <a:gd name="T60" fmla="*/ 14 w 36"/>
              <a:gd name="T61" fmla="*/ 66 h 66"/>
              <a:gd name="T62" fmla="*/ 22 w 36"/>
              <a:gd name="T63" fmla="*/ 66 h 66"/>
              <a:gd name="T64" fmla="*/ 22 w 36"/>
              <a:gd name="T65" fmla="*/ 59 h 66"/>
              <a:gd name="T66" fmla="*/ 31 w 36"/>
              <a:gd name="T67" fmla="*/ 55 h 66"/>
              <a:gd name="T68" fmla="*/ 36 w 36"/>
              <a:gd name="T69" fmla="*/ 44 h 66"/>
              <a:gd name="T70" fmla="*/ 32 w 36"/>
              <a:gd name="T71" fmla="*/ 34 h 66"/>
              <a:gd name="T72" fmla="*/ 20 w 36"/>
              <a:gd name="T73" fmla="*/ 28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6" h="66">
                <a:moveTo>
                  <a:pt x="20" y="28"/>
                </a:moveTo>
                <a:cubicBezTo>
                  <a:pt x="16" y="27"/>
                  <a:pt x="13" y="26"/>
                  <a:pt x="12" y="25"/>
                </a:cubicBezTo>
                <a:cubicBezTo>
                  <a:pt x="10" y="23"/>
                  <a:pt x="9" y="22"/>
                  <a:pt x="9" y="20"/>
                </a:cubicBezTo>
                <a:cubicBezTo>
                  <a:pt x="9" y="17"/>
                  <a:pt x="10" y="15"/>
                  <a:pt x="12" y="14"/>
                </a:cubicBezTo>
                <a:cubicBezTo>
                  <a:pt x="13" y="13"/>
                  <a:pt x="16" y="12"/>
                  <a:pt x="19" y="12"/>
                </a:cubicBezTo>
                <a:cubicBezTo>
                  <a:pt x="22" y="12"/>
                  <a:pt x="24" y="13"/>
                  <a:pt x="25" y="14"/>
                </a:cubicBezTo>
                <a:cubicBezTo>
                  <a:pt x="27" y="15"/>
                  <a:pt x="28" y="17"/>
                  <a:pt x="28" y="20"/>
                </a:cubicBezTo>
                <a:cubicBezTo>
                  <a:pt x="28" y="21"/>
                  <a:pt x="28" y="21"/>
                  <a:pt x="28" y="21"/>
                </a:cubicBezTo>
                <a:cubicBezTo>
                  <a:pt x="36" y="21"/>
                  <a:pt x="36" y="21"/>
                  <a:pt x="36" y="21"/>
                </a:cubicBezTo>
                <a:cubicBezTo>
                  <a:pt x="36" y="20"/>
                  <a:pt x="36" y="20"/>
                  <a:pt x="36" y="20"/>
                </a:cubicBezTo>
                <a:cubicBezTo>
                  <a:pt x="36" y="16"/>
                  <a:pt x="34" y="12"/>
                  <a:pt x="31" y="9"/>
                </a:cubicBezTo>
                <a:cubicBezTo>
                  <a:pt x="29" y="7"/>
                  <a:pt x="26" y="6"/>
                  <a:pt x="22" y="6"/>
                </a:cubicBezTo>
                <a:cubicBezTo>
                  <a:pt x="22" y="0"/>
                  <a:pt x="22" y="0"/>
                  <a:pt x="22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6"/>
                  <a:pt x="14" y="6"/>
                  <a:pt x="14" y="6"/>
                </a:cubicBezTo>
                <a:cubicBezTo>
                  <a:pt x="11" y="7"/>
                  <a:pt x="9" y="8"/>
                  <a:pt x="6" y="10"/>
                </a:cubicBezTo>
                <a:cubicBezTo>
                  <a:pt x="3" y="12"/>
                  <a:pt x="2" y="16"/>
                  <a:pt x="2" y="20"/>
                </a:cubicBezTo>
                <a:cubicBezTo>
                  <a:pt x="2" y="23"/>
                  <a:pt x="3" y="27"/>
                  <a:pt x="5" y="29"/>
                </a:cubicBezTo>
                <a:cubicBezTo>
                  <a:pt x="8" y="31"/>
                  <a:pt x="12" y="33"/>
                  <a:pt x="17" y="34"/>
                </a:cubicBezTo>
                <a:cubicBezTo>
                  <a:pt x="21" y="35"/>
                  <a:pt x="24" y="37"/>
                  <a:pt x="26" y="38"/>
                </a:cubicBezTo>
                <a:cubicBezTo>
                  <a:pt x="28" y="39"/>
                  <a:pt x="29" y="41"/>
                  <a:pt x="29" y="44"/>
                </a:cubicBezTo>
                <a:cubicBezTo>
                  <a:pt x="29" y="47"/>
                  <a:pt x="28" y="49"/>
                  <a:pt x="26" y="50"/>
                </a:cubicBezTo>
                <a:cubicBezTo>
                  <a:pt x="24" y="52"/>
                  <a:pt x="21" y="53"/>
                  <a:pt x="18" y="53"/>
                </a:cubicBezTo>
                <a:cubicBezTo>
                  <a:pt x="15" y="53"/>
                  <a:pt x="12" y="52"/>
                  <a:pt x="10" y="50"/>
                </a:cubicBezTo>
                <a:cubicBezTo>
                  <a:pt x="8" y="49"/>
                  <a:pt x="8" y="47"/>
                  <a:pt x="7" y="44"/>
                </a:cubicBezTo>
                <a:cubicBezTo>
                  <a:pt x="7" y="43"/>
                  <a:pt x="7" y="43"/>
                  <a:pt x="7" y="43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8"/>
                  <a:pt x="1" y="52"/>
                  <a:pt x="5" y="55"/>
                </a:cubicBezTo>
                <a:cubicBezTo>
                  <a:pt x="7" y="57"/>
                  <a:pt x="11" y="58"/>
                  <a:pt x="14" y="59"/>
                </a:cubicBezTo>
                <a:cubicBezTo>
                  <a:pt x="14" y="66"/>
                  <a:pt x="14" y="66"/>
                  <a:pt x="14" y="66"/>
                </a:cubicBezTo>
                <a:cubicBezTo>
                  <a:pt x="22" y="66"/>
                  <a:pt x="22" y="66"/>
                  <a:pt x="22" y="66"/>
                </a:cubicBezTo>
                <a:cubicBezTo>
                  <a:pt x="22" y="59"/>
                  <a:pt x="22" y="59"/>
                  <a:pt x="22" y="59"/>
                </a:cubicBezTo>
                <a:cubicBezTo>
                  <a:pt x="26" y="58"/>
                  <a:pt x="29" y="57"/>
                  <a:pt x="31" y="55"/>
                </a:cubicBezTo>
                <a:cubicBezTo>
                  <a:pt x="35" y="52"/>
                  <a:pt x="36" y="48"/>
                  <a:pt x="36" y="44"/>
                </a:cubicBezTo>
                <a:cubicBezTo>
                  <a:pt x="36" y="40"/>
                  <a:pt x="35" y="36"/>
                  <a:pt x="32" y="34"/>
                </a:cubicBezTo>
                <a:cubicBezTo>
                  <a:pt x="29" y="31"/>
                  <a:pt x="25" y="29"/>
                  <a:pt x="20" y="2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86" name="Oval 68"/>
          <p:cNvSpPr>
            <a:spLocks noChangeArrowheads="1"/>
          </p:cNvSpPr>
          <p:nvPr/>
        </p:nvSpPr>
        <p:spPr bwMode="auto">
          <a:xfrm>
            <a:off x="6535737" y="608013"/>
            <a:ext cx="420688" cy="419100"/>
          </a:xfrm>
          <a:custGeom>
            <a:avLst/>
            <a:gdLst/>
            <a:ahLst/>
            <a:cxnLst/>
            <a:rect l="l" t="t" r="r" b="b"/>
            <a:pathLst>
              <a:path w="420688" h="419100">
                <a:moveTo>
                  <a:pt x="208756" y="25400"/>
                </a:moveTo>
                <a:cubicBezTo>
                  <a:pt x="106614" y="25400"/>
                  <a:pt x="23812" y="107847"/>
                  <a:pt x="23812" y="209550"/>
                </a:cubicBezTo>
                <a:cubicBezTo>
                  <a:pt x="23812" y="311253"/>
                  <a:pt x="106614" y="393700"/>
                  <a:pt x="208756" y="393700"/>
                </a:cubicBezTo>
                <a:cubicBezTo>
                  <a:pt x="310898" y="393700"/>
                  <a:pt x="393700" y="311253"/>
                  <a:pt x="393700" y="209550"/>
                </a:cubicBezTo>
                <a:cubicBezTo>
                  <a:pt x="393700" y="107847"/>
                  <a:pt x="310898" y="25400"/>
                  <a:pt x="208756" y="25400"/>
                </a:cubicBezTo>
                <a:close/>
                <a:moveTo>
                  <a:pt x="210344" y="0"/>
                </a:moveTo>
                <a:cubicBezTo>
                  <a:pt x="326514" y="0"/>
                  <a:pt x="420688" y="93819"/>
                  <a:pt x="420688" y="209550"/>
                </a:cubicBezTo>
                <a:cubicBezTo>
                  <a:pt x="420688" y="325281"/>
                  <a:pt x="326514" y="419100"/>
                  <a:pt x="210344" y="419100"/>
                </a:cubicBezTo>
                <a:cubicBezTo>
                  <a:pt x="94174" y="419100"/>
                  <a:pt x="0" y="325281"/>
                  <a:pt x="0" y="209550"/>
                </a:cubicBezTo>
                <a:cubicBezTo>
                  <a:pt x="0" y="93819"/>
                  <a:pt x="94174" y="0"/>
                  <a:pt x="21034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88" name="Freeform 70"/>
          <p:cNvSpPr>
            <a:spLocks/>
          </p:cNvSpPr>
          <p:nvPr/>
        </p:nvSpPr>
        <p:spPr bwMode="auto">
          <a:xfrm>
            <a:off x="6670675" y="690563"/>
            <a:ext cx="150812" cy="231775"/>
          </a:xfrm>
          <a:custGeom>
            <a:avLst/>
            <a:gdLst>
              <a:gd name="T0" fmla="*/ 19 w 40"/>
              <a:gd name="T1" fmla="*/ 44 h 62"/>
              <a:gd name="T2" fmla="*/ 19 w 40"/>
              <a:gd name="T3" fmla="*/ 35 h 62"/>
              <a:gd name="T4" fmla="*/ 32 w 40"/>
              <a:gd name="T5" fmla="*/ 35 h 62"/>
              <a:gd name="T6" fmla="*/ 32 w 40"/>
              <a:gd name="T7" fmla="*/ 28 h 62"/>
              <a:gd name="T8" fmla="*/ 18 w 40"/>
              <a:gd name="T9" fmla="*/ 28 h 62"/>
              <a:gd name="T10" fmla="*/ 17 w 40"/>
              <a:gd name="T11" fmla="*/ 19 h 62"/>
              <a:gd name="T12" fmla="*/ 27 w 40"/>
              <a:gd name="T13" fmla="*/ 8 h 62"/>
              <a:gd name="T14" fmla="*/ 36 w 40"/>
              <a:gd name="T15" fmla="*/ 12 h 62"/>
              <a:gd name="T16" fmla="*/ 37 w 40"/>
              <a:gd name="T17" fmla="*/ 13 h 62"/>
              <a:gd name="T18" fmla="*/ 37 w 40"/>
              <a:gd name="T19" fmla="*/ 3 h 62"/>
              <a:gd name="T20" fmla="*/ 37 w 40"/>
              <a:gd name="T21" fmla="*/ 3 h 62"/>
              <a:gd name="T22" fmla="*/ 27 w 40"/>
              <a:gd name="T23" fmla="*/ 0 h 62"/>
              <a:gd name="T24" fmla="*/ 8 w 40"/>
              <a:gd name="T25" fmla="*/ 19 h 62"/>
              <a:gd name="T26" fmla="*/ 9 w 40"/>
              <a:gd name="T27" fmla="*/ 28 h 62"/>
              <a:gd name="T28" fmla="*/ 1 w 40"/>
              <a:gd name="T29" fmla="*/ 28 h 62"/>
              <a:gd name="T30" fmla="*/ 1 w 40"/>
              <a:gd name="T31" fmla="*/ 35 h 62"/>
              <a:gd name="T32" fmla="*/ 10 w 40"/>
              <a:gd name="T33" fmla="*/ 35 h 62"/>
              <a:gd name="T34" fmla="*/ 11 w 40"/>
              <a:gd name="T35" fmla="*/ 41 h 62"/>
              <a:gd name="T36" fmla="*/ 0 w 40"/>
              <a:gd name="T37" fmla="*/ 56 h 62"/>
              <a:gd name="T38" fmla="*/ 0 w 40"/>
              <a:gd name="T39" fmla="*/ 56 h 62"/>
              <a:gd name="T40" fmla="*/ 0 w 40"/>
              <a:gd name="T41" fmla="*/ 62 h 62"/>
              <a:gd name="T42" fmla="*/ 40 w 40"/>
              <a:gd name="T43" fmla="*/ 62 h 62"/>
              <a:gd name="T44" fmla="*/ 40 w 40"/>
              <a:gd name="T45" fmla="*/ 53 h 62"/>
              <a:gd name="T46" fmla="*/ 13 w 40"/>
              <a:gd name="T47" fmla="*/ 53 h 62"/>
              <a:gd name="T48" fmla="*/ 19 w 40"/>
              <a:gd name="T49" fmla="*/ 44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0" h="62">
                <a:moveTo>
                  <a:pt x="19" y="44"/>
                </a:moveTo>
                <a:cubicBezTo>
                  <a:pt x="19" y="41"/>
                  <a:pt x="19" y="38"/>
                  <a:pt x="19" y="35"/>
                </a:cubicBezTo>
                <a:cubicBezTo>
                  <a:pt x="32" y="35"/>
                  <a:pt x="32" y="35"/>
                  <a:pt x="32" y="35"/>
                </a:cubicBezTo>
                <a:cubicBezTo>
                  <a:pt x="32" y="28"/>
                  <a:pt x="32" y="28"/>
                  <a:pt x="32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5"/>
                  <a:pt x="17" y="23"/>
                  <a:pt x="17" y="19"/>
                </a:cubicBezTo>
                <a:cubicBezTo>
                  <a:pt x="17" y="14"/>
                  <a:pt x="19" y="8"/>
                  <a:pt x="27" y="8"/>
                </a:cubicBezTo>
                <a:cubicBezTo>
                  <a:pt x="30" y="8"/>
                  <a:pt x="34" y="11"/>
                  <a:pt x="36" y="12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5" y="2"/>
                  <a:pt x="32" y="0"/>
                  <a:pt x="27" y="0"/>
                </a:cubicBezTo>
                <a:cubicBezTo>
                  <a:pt x="16" y="0"/>
                  <a:pt x="8" y="8"/>
                  <a:pt x="8" y="19"/>
                </a:cubicBezTo>
                <a:cubicBezTo>
                  <a:pt x="8" y="22"/>
                  <a:pt x="9" y="25"/>
                  <a:pt x="9" y="28"/>
                </a:cubicBezTo>
                <a:cubicBezTo>
                  <a:pt x="1" y="28"/>
                  <a:pt x="1" y="28"/>
                  <a:pt x="1" y="28"/>
                </a:cubicBezTo>
                <a:cubicBezTo>
                  <a:pt x="1" y="35"/>
                  <a:pt x="1" y="35"/>
                  <a:pt x="1" y="35"/>
                </a:cubicBezTo>
                <a:cubicBezTo>
                  <a:pt x="10" y="35"/>
                  <a:pt x="10" y="35"/>
                  <a:pt x="10" y="35"/>
                </a:cubicBezTo>
                <a:cubicBezTo>
                  <a:pt x="10" y="37"/>
                  <a:pt x="11" y="39"/>
                  <a:pt x="11" y="41"/>
                </a:cubicBezTo>
                <a:cubicBezTo>
                  <a:pt x="11" y="47"/>
                  <a:pt x="7" y="53"/>
                  <a:pt x="0" y="5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2"/>
                  <a:pt x="0" y="62"/>
                  <a:pt x="0" y="62"/>
                </a:cubicBezTo>
                <a:cubicBezTo>
                  <a:pt x="40" y="62"/>
                  <a:pt x="40" y="62"/>
                  <a:pt x="40" y="62"/>
                </a:cubicBezTo>
                <a:cubicBezTo>
                  <a:pt x="40" y="53"/>
                  <a:pt x="40" y="53"/>
                  <a:pt x="40" y="53"/>
                </a:cubicBezTo>
                <a:cubicBezTo>
                  <a:pt x="13" y="53"/>
                  <a:pt x="13" y="53"/>
                  <a:pt x="13" y="53"/>
                </a:cubicBezTo>
                <a:cubicBezTo>
                  <a:pt x="16" y="51"/>
                  <a:pt x="18" y="48"/>
                  <a:pt x="19" y="4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89" name="Oval 71"/>
          <p:cNvSpPr>
            <a:spLocks noChangeArrowheads="1"/>
          </p:cNvSpPr>
          <p:nvPr/>
        </p:nvSpPr>
        <p:spPr bwMode="auto">
          <a:xfrm>
            <a:off x="7335838" y="596901"/>
            <a:ext cx="419100" cy="419100"/>
          </a:xfrm>
          <a:custGeom>
            <a:avLst/>
            <a:gdLst/>
            <a:ahLst/>
            <a:cxnLst/>
            <a:rect l="l" t="t" r="r" b="b"/>
            <a:pathLst>
              <a:path w="419100" h="419100">
                <a:moveTo>
                  <a:pt x="209550" y="25400"/>
                </a:moveTo>
                <a:cubicBezTo>
                  <a:pt x="107847" y="25400"/>
                  <a:pt x="25400" y="107847"/>
                  <a:pt x="25400" y="209550"/>
                </a:cubicBezTo>
                <a:cubicBezTo>
                  <a:pt x="25400" y="311253"/>
                  <a:pt x="107847" y="393700"/>
                  <a:pt x="209550" y="393700"/>
                </a:cubicBezTo>
                <a:cubicBezTo>
                  <a:pt x="311253" y="393700"/>
                  <a:pt x="393700" y="311253"/>
                  <a:pt x="393700" y="209550"/>
                </a:cubicBezTo>
                <a:cubicBezTo>
                  <a:pt x="393700" y="107847"/>
                  <a:pt x="311253" y="25400"/>
                  <a:pt x="209550" y="25400"/>
                </a:cubicBezTo>
                <a:close/>
                <a:moveTo>
                  <a:pt x="209550" y="0"/>
                </a:moveTo>
                <a:cubicBezTo>
                  <a:pt x="325281" y="0"/>
                  <a:pt x="419100" y="93819"/>
                  <a:pt x="419100" y="209550"/>
                </a:cubicBezTo>
                <a:cubicBezTo>
                  <a:pt x="419100" y="325281"/>
                  <a:pt x="325281" y="419100"/>
                  <a:pt x="209550" y="419100"/>
                </a:cubicBezTo>
                <a:cubicBezTo>
                  <a:pt x="93819" y="419100"/>
                  <a:pt x="0" y="325281"/>
                  <a:pt x="0" y="209550"/>
                </a:cubicBezTo>
                <a:cubicBezTo>
                  <a:pt x="0" y="93819"/>
                  <a:pt x="93819" y="0"/>
                  <a:pt x="20955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91" name="Freeform 73"/>
          <p:cNvSpPr>
            <a:spLocks/>
          </p:cNvSpPr>
          <p:nvPr/>
        </p:nvSpPr>
        <p:spPr bwMode="auto">
          <a:xfrm>
            <a:off x="7458075" y="701676"/>
            <a:ext cx="173037" cy="225425"/>
          </a:xfrm>
          <a:custGeom>
            <a:avLst/>
            <a:gdLst>
              <a:gd name="T0" fmla="*/ 36 w 46"/>
              <a:gd name="T1" fmla="*/ 0 h 60"/>
              <a:gd name="T2" fmla="*/ 26 w 46"/>
              <a:gd name="T3" fmla="*/ 21 h 60"/>
              <a:gd name="T4" fmla="*/ 23 w 46"/>
              <a:gd name="T5" fmla="*/ 26 h 60"/>
              <a:gd name="T6" fmla="*/ 21 w 46"/>
              <a:gd name="T7" fmla="*/ 21 h 60"/>
              <a:gd name="T8" fmla="*/ 10 w 46"/>
              <a:gd name="T9" fmla="*/ 0 h 60"/>
              <a:gd name="T10" fmla="*/ 0 w 46"/>
              <a:gd name="T11" fmla="*/ 0 h 60"/>
              <a:gd name="T12" fmla="*/ 16 w 46"/>
              <a:gd name="T13" fmla="*/ 28 h 60"/>
              <a:gd name="T14" fmla="*/ 3 w 46"/>
              <a:gd name="T15" fmla="*/ 28 h 60"/>
              <a:gd name="T16" fmla="*/ 3 w 46"/>
              <a:gd name="T17" fmla="*/ 36 h 60"/>
              <a:gd name="T18" fmla="*/ 19 w 46"/>
              <a:gd name="T19" fmla="*/ 36 h 60"/>
              <a:gd name="T20" fmla="*/ 19 w 46"/>
              <a:gd name="T21" fmla="*/ 40 h 60"/>
              <a:gd name="T22" fmla="*/ 3 w 46"/>
              <a:gd name="T23" fmla="*/ 40 h 60"/>
              <a:gd name="T24" fmla="*/ 3 w 46"/>
              <a:gd name="T25" fmla="*/ 47 h 60"/>
              <a:gd name="T26" fmla="*/ 19 w 46"/>
              <a:gd name="T27" fmla="*/ 47 h 60"/>
              <a:gd name="T28" fmla="*/ 19 w 46"/>
              <a:gd name="T29" fmla="*/ 60 h 60"/>
              <a:gd name="T30" fmla="*/ 27 w 46"/>
              <a:gd name="T31" fmla="*/ 60 h 60"/>
              <a:gd name="T32" fmla="*/ 27 w 46"/>
              <a:gd name="T33" fmla="*/ 47 h 60"/>
              <a:gd name="T34" fmla="*/ 43 w 46"/>
              <a:gd name="T35" fmla="*/ 47 h 60"/>
              <a:gd name="T36" fmla="*/ 43 w 46"/>
              <a:gd name="T37" fmla="*/ 40 h 60"/>
              <a:gd name="T38" fmla="*/ 27 w 46"/>
              <a:gd name="T39" fmla="*/ 40 h 60"/>
              <a:gd name="T40" fmla="*/ 27 w 46"/>
              <a:gd name="T41" fmla="*/ 36 h 60"/>
              <a:gd name="T42" fmla="*/ 43 w 46"/>
              <a:gd name="T43" fmla="*/ 36 h 60"/>
              <a:gd name="T44" fmla="*/ 43 w 46"/>
              <a:gd name="T45" fmla="*/ 28 h 60"/>
              <a:gd name="T46" fmla="*/ 31 w 46"/>
              <a:gd name="T47" fmla="*/ 28 h 60"/>
              <a:gd name="T48" fmla="*/ 46 w 46"/>
              <a:gd name="T49" fmla="*/ 0 h 60"/>
              <a:gd name="T50" fmla="*/ 36 w 46"/>
              <a:gd name="T51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6" h="60">
                <a:moveTo>
                  <a:pt x="36" y="0"/>
                </a:moveTo>
                <a:cubicBezTo>
                  <a:pt x="26" y="21"/>
                  <a:pt x="26" y="21"/>
                  <a:pt x="26" y="21"/>
                </a:cubicBezTo>
                <a:cubicBezTo>
                  <a:pt x="24" y="23"/>
                  <a:pt x="24" y="24"/>
                  <a:pt x="23" y="26"/>
                </a:cubicBezTo>
                <a:cubicBezTo>
                  <a:pt x="22" y="24"/>
                  <a:pt x="22" y="23"/>
                  <a:pt x="21" y="21"/>
                </a:cubicBezTo>
                <a:cubicBezTo>
                  <a:pt x="10" y="0"/>
                  <a:pt x="10" y="0"/>
                  <a:pt x="10" y="0"/>
                </a:cubicBezTo>
                <a:cubicBezTo>
                  <a:pt x="0" y="0"/>
                  <a:pt x="0" y="0"/>
                  <a:pt x="0" y="0"/>
                </a:cubicBezTo>
                <a:cubicBezTo>
                  <a:pt x="16" y="28"/>
                  <a:pt x="16" y="28"/>
                  <a:pt x="16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36"/>
                  <a:pt x="3" y="36"/>
                  <a:pt x="3" y="36"/>
                </a:cubicBezTo>
                <a:cubicBezTo>
                  <a:pt x="19" y="36"/>
                  <a:pt x="19" y="36"/>
                  <a:pt x="19" y="36"/>
                </a:cubicBezTo>
                <a:cubicBezTo>
                  <a:pt x="19" y="40"/>
                  <a:pt x="19" y="40"/>
                  <a:pt x="19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7"/>
                  <a:pt x="3" y="47"/>
                  <a:pt x="3" y="47"/>
                </a:cubicBezTo>
                <a:cubicBezTo>
                  <a:pt x="19" y="47"/>
                  <a:pt x="19" y="47"/>
                  <a:pt x="19" y="47"/>
                </a:cubicBezTo>
                <a:cubicBezTo>
                  <a:pt x="19" y="60"/>
                  <a:pt x="19" y="60"/>
                  <a:pt x="19" y="60"/>
                </a:cubicBezTo>
                <a:cubicBezTo>
                  <a:pt x="27" y="60"/>
                  <a:pt x="27" y="60"/>
                  <a:pt x="27" y="60"/>
                </a:cubicBezTo>
                <a:cubicBezTo>
                  <a:pt x="27" y="47"/>
                  <a:pt x="27" y="47"/>
                  <a:pt x="27" y="47"/>
                </a:cubicBezTo>
                <a:cubicBezTo>
                  <a:pt x="43" y="47"/>
                  <a:pt x="43" y="47"/>
                  <a:pt x="43" y="47"/>
                </a:cubicBezTo>
                <a:cubicBezTo>
                  <a:pt x="43" y="40"/>
                  <a:pt x="43" y="40"/>
                  <a:pt x="43" y="40"/>
                </a:cubicBezTo>
                <a:cubicBezTo>
                  <a:pt x="27" y="40"/>
                  <a:pt x="27" y="40"/>
                  <a:pt x="27" y="40"/>
                </a:cubicBezTo>
                <a:cubicBezTo>
                  <a:pt x="27" y="36"/>
                  <a:pt x="27" y="36"/>
                  <a:pt x="27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28"/>
                  <a:pt x="43" y="28"/>
                  <a:pt x="43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46" y="0"/>
                  <a:pt x="46" y="0"/>
                  <a:pt x="46" y="0"/>
                </a:cubicBezTo>
                <a:lnTo>
                  <a:pt x="3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92" name="Freeform 74"/>
          <p:cNvSpPr>
            <a:spLocks/>
          </p:cNvSpPr>
          <p:nvPr/>
        </p:nvSpPr>
        <p:spPr bwMode="auto">
          <a:xfrm>
            <a:off x="8062913" y="592138"/>
            <a:ext cx="442912" cy="442913"/>
          </a:xfrm>
          <a:custGeom>
            <a:avLst/>
            <a:gdLst/>
            <a:ahLst/>
            <a:cxnLst/>
            <a:rect l="l" t="t" r="r" b="b"/>
            <a:pathLst>
              <a:path w="442912" h="442913">
                <a:moveTo>
                  <a:pt x="146050" y="123825"/>
                </a:moveTo>
                <a:cubicBezTo>
                  <a:pt x="146050" y="123825"/>
                  <a:pt x="146050" y="123825"/>
                  <a:pt x="146050" y="319088"/>
                </a:cubicBezTo>
                <a:cubicBezTo>
                  <a:pt x="146050" y="319088"/>
                  <a:pt x="146050" y="319088"/>
                  <a:pt x="172264" y="319088"/>
                </a:cubicBezTo>
                <a:cubicBezTo>
                  <a:pt x="172264" y="319088"/>
                  <a:pt x="172264" y="319088"/>
                  <a:pt x="172264" y="236477"/>
                </a:cubicBezTo>
                <a:cubicBezTo>
                  <a:pt x="172264" y="202681"/>
                  <a:pt x="172264" y="180151"/>
                  <a:pt x="168519" y="153865"/>
                </a:cubicBezTo>
                <a:cubicBezTo>
                  <a:pt x="179754" y="176396"/>
                  <a:pt x="190989" y="198926"/>
                  <a:pt x="205968" y="221457"/>
                </a:cubicBezTo>
                <a:cubicBezTo>
                  <a:pt x="205968" y="221457"/>
                  <a:pt x="205968" y="221457"/>
                  <a:pt x="269631" y="319088"/>
                </a:cubicBezTo>
                <a:cubicBezTo>
                  <a:pt x="269631" y="319088"/>
                  <a:pt x="269631" y="319088"/>
                  <a:pt x="292100" y="319088"/>
                </a:cubicBezTo>
                <a:lnTo>
                  <a:pt x="292100" y="123825"/>
                </a:lnTo>
                <a:cubicBezTo>
                  <a:pt x="292100" y="123825"/>
                  <a:pt x="292100" y="123825"/>
                  <a:pt x="269631" y="123825"/>
                </a:cubicBezTo>
                <a:cubicBezTo>
                  <a:pt x="269631" y="123825"/>
                  <a:pt x="269631" y="123825"/>
                  <a:pt x="269631" y="206436"/>
                </a:cubicBezTo>
                <a:cubicBezTo>
                  <a:pt x="269631" y="236477"/>
                  <a:pt x="269631" y="259007"/>
                  <a:pt x="273376" y="285293"/>
                </a:cubicBezTo>
                <a:cubicBezTo>
                  <a:pt x="262141" y="266517"/>
                  <a:pt x="250907" y="243987"/>
                  <a:pt x="235927" y="221457"/>
                </a:cubicBezTo>
                <a:cubicBezTo>
                  <a:pt x="235927" y="221457"/>
                  <a:pt x="235927" y="221457"/>
                  <a:pt x="176009" y="123825"/>
                </a:cubicBezTo>
                <a:cubicBezTo>
                  <a:pt x="176009" y="123825"/>
                  <a:pt x="176009" y="123825"/>
                  <a:pt x="146050" y="123825"/>
                </a:cubicBezTo>
                <a:close/>
                <a:moveTo>
                  <a:pt x="221456" y="0"/>
                </a:moveTo>
                <a:cubicBezTo>
                  <a:pt x="221456" y="0"/>
                  <a:pt x="221456" y="0"/>
                  <a:pt x="247731" y="52549"/>
                </a:cubicBezTo>
                <a:cubicBezTo>
                  <a:pt x="251484" y="52549"/>
                  <a:pt x="255238" y="52549"/>
                  <a:pt x="258991" y="56303"/>
                </a:cubicBezTo>
                <a:cubicBezTo>
                  <a:pt x="262745" y="56303"/>
                  <a:pt x="262745" y="56303"/>
                  <a:pt x="304033" y="15014"/>
                </a:cubicBezTo>
                <a:cubicBezTo>
                  <a:pt x="304033" y="15014"/>
                  <a:pt x="304033" y="15014"/>
                  <a:pt x="311540" y="75070"/>
                </a:cubicBezTo>
                <a:cubicBezTo>
                  <a:pt x="315294" y="78824"/>
                  <a:pt x="319047" y="78824"/>
                  <a:pt x="322800" y="82577"/>
                </a:cubicBezTo>
                <a:cubicBezTo>
                  <a:pt x="322800" y="82577"/>
                  <a:pt x="322800" y="82577"/>
                  <a:pt x="379103" y="63810"/>
                </a:cubicBezTo>
                <a:cubicBezTo>
                  <a:pt x="379103" y="63810"/>
                  <a:pt x="379103" y="63810"/>
                  <a:pt x="360335" y="120112"/>
                </a:cubicBezTo>
                <a:cubicBezTo>
                  <a:pt x="364089" y="123866"/>
                  <a:pt x="364089" y="127619"/>
                  <a:pt x="367842" y="131373"/>
                </a:cubicBezTo>
                <a:cubicBezTo>
                  <a:pt x="367842" y="131373"/>
                  <a:pt x="367842" y="131373"/>
                  <a:pt x="424145" y="135126"/>
                </a:cubicBezTo>
                <a:cubicBezTo>
                  <a:pt x="424145" y="135126"/>
                  <a:pt x="424145" y="135126"/>
                  <a:pt x="386610" y="180168"/>
                </a:cubicBezTo>
                <a:cubicBezTo>
                  <a:pt x="390363" y="183922"/>
                  <a:pt x="390363" y="191429"/>
                  <a:pt x="390363" y="195182"/>
                </a:cubicBezTo>
                <a:cubicBezTo>
                  <a:pt x="390363" y="195182"/>
                  <a:pt x="390363" y="195182"/>
                  <a:pt x="442912" y="221457"/>
                </a:cubicBezTo>
                <a:cubicBezTo>
                  <a:pt x="442912" y="221457"/>
                  <a:pt x="442912" y="221457"/>
                  <a:pt x="390363" y="247731"/>
                </a:cubicBezTo>
                <a:cubicBezTo>
                  <a:pt x="390363" y="251485"/>
                  <a:pt x="390363" y="255238"/>
                  <a:pt x="386610" y="262745"/>
                </a:cubicBezTo>
                <a:cubicBezTo>
                  <a:pt x="386610" y="262745"/>
                  <a:pt x="386610" y="262745"/>
                  <a:pt x="424145" y="304034"/>
                </a:cubicBezTo>
                <a:lnTo>
                  <a:pt x="367842" y="307787"/>
                </a:lnTo>
                <a:cubicBezTo>
                  <a:pt x="364089" y="315294"/>
                  <a:pt x="364089" y="319048"/>
                  <a:pt x="360335" y="322801"/>
                </a:cubicBezTo>
                <a:cubicBezTo>
                  <a:pt x="360335" y="322801"/>
                  <a:pt x="360335" y="322801"/>
                  <a:pt x="379103" y="379104"/>
                </a:cubicBezTo>
                <a:cubicBezTo>
                  <a:pt x="379103" y="379104"/>
                  <a:pt x="379103" y="379104"/>
                  <a:pt x="322800" y="360336"/>
                </a:cubicBezTo>
                <a:cubicBezTo>
                  <a:pt x="319047" y="364090"/>
                  <a:pt x="311540" y="364090"/>
                  <a:pt x="307787" y="367843"/>
                </a:cubicBezTo>
                <a:cubicBezTo>
                  <a:pt x="307787" y="367843"/>
                  <a:pt x="307787" y="367843"/>
                  <a:pt x="304033" y="424146"/>
                </a:cubicBezTo>
                <a:cubicBezTo>
                  <a:pt x="304033" y="424146"/>
                  <a:pt x="304033" y="424146"/>
                  <a:pt x="262745" y="386611"/>
                </a:cubicBezTo>
                <a:cubicBezTo>
                  <a:pt x="258991" y="386611"/>
                  <a:pt x="258991" y="386611"/>
                  <a:pt x="255238" y="386611"/>
                </a:cubicBezTo>
                <a:cubicBezTo>
                  <a:pt x="255238" y="390364"/>
                  <a:pt x="251484" y="390364"/>
                  <a:pt x="247731" y="390364"/>
                </a:cubicBezTo>
                <a:cubicBezTo>
                  <a:pt x="247731" y="390364"/>
                  <a:pt x="247731" y="390364"/>
                  <a:pt x="221456" y="442913"/>
                </a:cubicBezTo>
                <a:cubicBezTo>
                  <a:pt x="221456" y="442913"/>
                  <a:pt x="221456" y="442913"/>
                  <a:pt x="195182" y="390364"/>
                </a:cubicBezTo>
                <a:cubicBezTo>
                  <a:pt x="187675" y="390364"/>
                  <a:pt x="183921" y="390364"/>
                  <a:pt x="180168" y="386611"/>
                </a:cubicBezTo>
                <a:cubicBezTo>
                  <a:pt x="180168" y="386611"/>
                  <a:pt x="180168" y="386611"/>
                  <a:pt x="135126" y="427899"/>
                </a:cubicBezTo>
                <a:cubicBezTo>
                  <a:pt x="135126" y="427899"/>
                  <a:pt x="135126" y="427899"/>
                  <a:pt x="131372" y="367843"/>
                </a:cubicBezTo>
                <a:cubicBezTo>
                  <a:pt x="127619" y="364090"/>
                  <a:pt x="123865" y="364090"/>
                  <a:pt x="120112" y="360336"/>
                </a:cubicBezTo>
                <a:cubicBezTo>
                  <a:pt x="120112" y="360336"/>
                  <a:pt x="120112" y="360336"/>
                  <a:pt x="63810" y="379104"/>
                </a:cubicBezTo>
                <a:cubicBezTo>
                  <a:pt x="63810" y="379104"/>
                  <a:pt x="63810" y="379104"/>
                  <a:pt x="82577" y="322801"/>
                </a:cubicBezTo>
                <a:cubicBezTo>
                  <a:pt x="78824" y="319048"/>
                  <a:pt x="78824" y="315294"/>
                  <a:pt x="75070" y="311541"/>
                </a:cubicBezTo>
                <a:cubicBezTo>
                  <a:pt x="75070" y="311541"/>
                  <a:pt x="75070" y="311541"/>
                  <a:pt x="15014" y="307787"/>
                </a:cubicBezTo>
                <a:cubicBezTo>
                  <a:pt x="15014" y="307787"/>
                  <a:pt x="15014" y="307787"/>
                  <a:pt x="52549" y="262745"/>
                </a:cubicBezTo>
                <a:cubicBezTo>
                  <a:pt x="52549" y="255238"/>
                  <a:pt x="52549" y="251485"/>
                  <a:pt x="52549" y="247731"/>
                </a:cubicBezTo>
                <a:cubicBezTo>
                  <a:pt x="52549" y="247731"/>
                  <a:pt x="52549" y="247731"/>
                  <a:pt x="0" y="221457"/>
                </a:cubicBezTo>
                <a:cubicBezTo>
                  <a:pt x="0" y="221457"/>
                  <a:pt x="0" y="221457"/>
                  <a:pt x="52549" y="195182"/>
                </a:cubicBezTo>
                <a:lnTo>
                  <a:pt x="52549" y="180168"/>
                </a:lnTo>
                <a:cubicBezTo>
                  <a:pt x="52549" y="180168"/>
                  <a:pt x="52549" y="180168"/>
                  <a:pt x="15014" y="135126"/>
                </a:cubicBezTo>
                <a:cubicBezTo>
                  <a:pt x="15014" y="135126"/>
                  <a:pt x="15014" y="135126"/>
                  <a:pt x="75070" y="131373"/>
                </a:cubicBezTo>
                <a:cubicBezTo>
                  <a:pt x="75070" y="127619"/>
                  <a:pt x="78824" y="123866"/>
                  <a:pt x="82577" y="120112"/>
                </a:cubicBezTo>
                <a:cubicBezTo>
                  <a:pt x="82577" y="120112"/>
                  <a:pt x="82577" y="120112"/>
                  <a:pt x="63810" y="63810"/>
                </a:cubicBezTo>
                <a:cubicBezTo>
                  <a:pt x="63810" y="63810"/>
                  <a:pt x="63810" y="63810"/>
                  <a:pt x="120112" y="82577"/>
                </a:cubicBezTo>
                <a:cubicBezTo>
                  <a:pt x="123865" y="78824"/>
                  <a:pt x="127619" y="78824"/>
                  <a:pt x="131372" y="75070"/>
                </a:cubicBezTo>
                <a:cubicBezTo>
                  <a:pt x="131372" y="75070"/>
                  <a:pt x="131372" y="75070"/>
                  <a:pt x="135126" y="15014"/>
                </a:cubicBezTo>
                <a:cubicBezTo>
                  <a:pt x="135126" y="15014"/>
                  <a:pt x="135126" y="15014"/>
                  <a:pt x="180168" y="56303"/>
                </a:cubicBezTo>
                <a:cubicBezTo>
                  <a:pt x="183911" y="52560"/>
                  <a:pt x="187653" y="52549"/>
                  <a:pt x="187675" y="52549"/>
                </a:cubicBezTo>
                <a:cubicBezTo>
                  <a:pt x="191428" y="52549"/>
                  <a:pt x="191428" y="52549"/>
                  <a:pt x="195182" y="52549"/>
                </a:cubicBezTo>
                <a:cubicBezTo>
                  <a:pt x="195182" y="52549"/>
                  <a:pt x="195182" y="52549"/>
                  <a:pt x="22145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94" name="Rectangle 76"/>
          <p:cNvSpPr>
            <a:spLocks noChangeArrowheads="1"/>
          </p:cNvSpPr>
          <p:nvPr/>
        </p:nvSpPr>
        <p:spPr bwMode="auto">
          <a:xfrm>
            <a:off x="666750" y="1516063"/>
            <a:ext cx="434975" cy="333375"/>
          </a:xfrm>
          <a:custGeom>
            <a:avLst/>
            <a:gdLst/>
            <a:ahLst/>
            <a:cxnLst/>
            <a:rect l="l" t="t" r="r" b="b"/>
            <a:pathLst>
              <a:path w="434975" h="333375">
                <a:moveTo>
                  <a:pt x="341313" y="25400"/>
                </a:moveTo>
                <a:cubicBezTo>
                  <a:pt x="341313" y="25400"/>
                  <a:pt x="341313" y="25400"/>
                  <a:pt x="341313" y="26808"/>
                </a:cubicBezTo>
                <a:lnTo>
                  <a:pt x="341313" y="36663"/>
                </a:lnTo>
                <a:cubicBezTo>
                  <a:pt x="356553" y="40417"/>
                  <a:pt x="364173" y="55434"/>
                  <a:pt x="364173" y="70451"/>
                </a:cubicBezTo>
                <a:cubicBezTo>
                  <a:pt x="364173" y="85468"/>
                  <a:pt x="356553" y="96730"/>
                  <a:pt x="341313" y="104239"/>
                </a:cubicBezTo>
                <a:cubicBezTo>
                  <a:pt x="356553" y="111747"/>
                  <a:pt x="364173" y="126764"/>
                  <a:pt x="364173" y="141781"/>
                </a:cubicBezTo>
                <a:cubicBezTo>
                  <a:pt x="364173" y="156798"/>
                  <a:pt x="356553" y="168061"/>
                  <a:pt x="341313" y="175569"/>
                </a:cubicBezTo>
                <a:cubicBezTo>
                  <a:pt x="341313" y="175569"/>
                  <a:pt x="341313" y="175569"/>
                  <a:pt x="341313" y="303213"/>
                </a:cubicBezTo>
                <a:cubicBezTo>
                  <a:pt x="341313" y="303213"/>
                  <a:pt x="341313" y="303213"/>
                  <a:pt x="398463" y="303213"/>
                </a:cubicBezTo>
                <a:lnTo>
                  <a:pt x="398463" y="25400"/>
                </a:lnTo>
                <a:cubicBezTo>
                  <a:pt x="398463" y="25400"/>
                  <a:pt x="398463" y="25400"/>
                  <a:pt x="341313" y="25400"/>
                </a:cubicBezTo>
                <a:close/>
                <a:moveTo>
                  <a:pt x="239713" y="25400"/>
                </a:moveTo>
                <a:cubicBezTo>
                  <a:pt x="239713" y="25411"/>
                  <a:pt x="239713" y="26508"/>
                  <a:pt x="239713" y="134273"/>
                </a:cubicBezTo>
                <a:cubicBezTo>
                  <a:pt x="251143" y="138027"/>
                  <a:pt x="258763" y="149290"/>
                  <a:pt x="258763" y="164307"/>
                </a:cubicBezTo>
                <a:cubicBezTo>
                  <a:pt x="258763" y="179323"/>
                  <a:pt x="251143" y="194340"/>
                  <a:pt x="239713" y="198095"/>
                </a:cubicBezTo>
                <a:cubicBezTo>
                  <a:pt x="251143" y="209357"/>
                  <a:pt x="258763" y="220620"/>
                  <a:pt x="258763" y="235637"/>
                </a:cubicBezTo>
                <a:cubicBezTo>
                  <a:pt x="258763" y="250654"/>
                  <a:pt x="251143" y="265671"/>
                  <a:pt x="239713" y="269425"/>
                </a:cubicBezTo>
                <a:cubicBezTo>
                  <a:pt x="239713" y="269433"/>
                  <a:pt x="239713" y="269941"/>
                  <a:pt x="239713" y="303213"/>
                </a:cubicBezTo>
                <a:cubicBezTo>
                  <a:pt x="239721" y="303213"/>
                  <a:pt x="240489" y="303213"/>
                  <a:pt x="315913" y="303213"/>
                </a:cubicBezTo>
                <a:cubicBezTo>
                  <a:pt x="315913" y="303199"/>
                  <a:pt x="315913" y="301896"/>
                  <a:pt x="315913" y="175569"/>
                </a:cubicBezTo>
                <a:cubicBezTo>
                  <a:pt x="304483" y="168061"/>
                  <a:pt x="293053" y="156798"/>
                  <a:pt x="293053" y="141781"/>
                </a:cubicBezTo>
                <a:cubicBezTo>
                  <a:pt x="293053" y="126764"/>
                  <a:pt x="304483" y="111747"/>
                  <a:pt x="315913" y="107993"/>
                </a:cubicBezTo>
                <a:cubicBezTo>
                  <a:pt x="304483" y="96730"/>
                  <a:pt x="293053" y="85468"/>
                  <a:pt x="293053" y="70451"/>
                </a:cubicBezTo>
                <a:cubicBezTo>
                  <a:pt x="293053" y="55434"/>
                  <a:pt x="304483" y="40417"/>
                  <a:pt x="315913" y="36663"/>
                </a:cubicBezTo>
                <a:lnTo>
                  <a:pt x="315913" y="25400"/>
                </a:lnTo>
                <a:cubicBezTo>
                  <a:pt x="315905" y="25400"/>
                  <a:pt x="315144" y="25400"/>
                  <a:pt x="239713" y="25400"/>
                </a:cubicBezTo>
                <a:close/>
                <a:moveTo>
                  <a:pt x="128588" y="25400"/>
                </a:moveTo>
                <a:cubicBezTo>
                  <a:pt x="128588" y="25407"/>
                  <a:pt x="128588" y="25922"/>
                  <a:pt x="128588" y="62942"/>
                </a:cubicBezTo>
                <a:cubicBezTo>
                  <a:pt x="139628" y="66697"/>
                  <a:pt x="146988" y="77959"/>
                  <a:pt x="146988" y="92976"/>
                </a:cubicBezTo>
                <a:cubicBezTo>
                  <a:pt x="146988" y="107993"/>
                  <a:pt x="139628" y="123010"/>
                  <a:pt x="128588" y="126764"/>
                </a:cubicBezTo>
                <a:cubicBezTo>
                  <a:pt x="139628" y="138027"/>
                  <a:pt x="146988" y="149290"/>
                  <a:pt x="146988" y="164307"/>
                </a:cubicBezTo>
                <a:cubicBezTo>
                  <a:pt x="146988" y="179323"/>
                  <a:pt x="139628" y="194340"/>
                  <a:pt x="128588" y="198095"/>
                </a:cubicBezTo>
                <a:lnTo>
                  <a:pt x="128588" y="303213"/>
                </a:lnTo>
                <a:cubicBezTo>
                  <a:pt x="128595" y="303213"/>
                  <a:pt x="129353" y="303213"/>
                  <a:pt x="209550" y="303213"/>
                </a:cubicBezTo>
                <a:cubicBezTo>
                  <a:pt x="209550" y="303206"/>
                  <a:pt x="209550" y="302736"/>
                  <a:pt x="209550" y="269425"/>
                </a:cubicBezTo>
                <a:cubicBezTo>
                  <a:pt x="198510" y="265671"/>
                  <a:pt x="187469" y="250654"/>
                  <a:pt x="187469" y="235637"/>
                </a:cubicBezTo>
                <a:cubicBezTo>
                  <a:pt x="187469" y="220620"/>
                  <a:pt x="198510" y="209357"/>
                  <a:pt x="209550" y="201849"/>
                </a:cubicBezTo>
                <a:cubicBezTo>
                  <a:pt x="198510" y="194340"/>
                  <a:pt x="187469" y="179323"/>
                  <a:pt x="187469" y="164307"/>
                </a:cubicBezTo>
                <a:cubicBezTo>
                  <a:pt x="187469" y="149290"/>
                  <a:pt x="198510" y="138027"/>
                  <a:pt x="209550" y="134273"/>
                </a:cubicBezTo>
                <a:cubicBezTo>
                  <a:pt x="209550" y="134263"/>
                  <a:pt x="209550" y="133236"/>
                  <a:pt x="209550" y="25400"/>
                </a:cubicBezTo>
                <a:cubicBezTo>
                  <a:pt x="209543" y="25400"/>
                  <a:pt x="208796" y="25400"/>
                  <a:pt x="128588" y="25400"/>
                </a:cubicBezTo>
                <a:close/>
                <a:moveTo>
                  <a:pt x="38100" y="25400"/>
                </a:moveTo>
                <a:lnTo>
                  <a:pt x="38100" y="303213"/>
                </a:lnTo>
                <a:cubicBezTo>
                  <a:pt x="38107" y="303213"/>
                  <a:pt x="38740" y="303213"/>
                  <a:pt x="98425" y="303213"/>
                </a:cubicBezTo>
                <a:cubicBezTo>
                  <a:pt x="98425" y="303206"/>
                  <a:pt x="98425" y="302377"/>
                  <a:pt x="98425" y="198095"/>
                </a:cubicBezTo>
                <a:cubicBezTo>
                  <a:pt x="87114" y="194340"/>
                  <a:pt x="75803" y="179323"/>
                  <a:pt x="75803" y="164307"/>
                </a:cubicBezTo>
                <a:cubicBezTo>
                  <a:pt x="75803" y="149290"/>
                  <a:pt x="87114" y="138027"/>
                  <a:pt x="98425" y="130518"/>
                </a:cubicBezTo>
                <a:cubicBezTo>
                  <a:pt x="87114" y="123010"/>
                  <a:pt x="75803" y="107993"/>
                  <a:pt x="75803" y="92976"/>
                </a:cubicBezTo>
                <a:cubicBezTo>
                  <a:pt x="75803" y="77959"/>
                  <a:pt x="87114" y="66697"/>
                  <a:pt x="98425" y="62942"/>
                </a:cubicBezTo>
                <a:cubicBezTo>
                  <a:pt x="98425" y="62937"/>
                  <a:pt x="98425" y="62495"/>
                  <a:pt x="98425" y="25400"/>
                </a:cubicBezTo>
                <a:cubicBezTo>
                  <a:pt x="98418" y="25400"/>
                  <a:pt x="97784" y="25400"/>
                  <a:pt x="38100" y="25400"/>
                </a:cubicBezTo>
                <a:close/>
                <a:moveTo>
                  <a:pt x="0" y="0"/>
                </a:moveTo>
                <a:lnTo>
                  <a:pt x="434975" y="0"/>
                </a:lnTo>
                <a:lnTo>
                  <a:pt x="434975" y="333375"/>
                </a:lnTo>
                <a:lnTo>
                  <a:pt x="0" y="3333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99" name="Rectangle 81"/>
          <p:cNvSpPr>
            <a:spLocks noChangeArrowheads="1"/>
          </p:cNvSpPr>
          <p:nvPr/>
        </p:nvSpPr>
        <p:spPr bwMode="auto">
          <a:xfrm>
            <a:off x="1530350" y="1481138"/>
            <a:ext cx="358775" cy="354966"/>
          </a:xfrm>
          <a:custGeom>
            <a:avLst/>
            <a:gdLst/>
            <a:ahLst/>
            <a:cxnLst/>
            <a:rect l="l" t="t" r="r" b="b"/>
            <a:pathLst>
              <a:path w="358775" h="354966">
                <a:moveTo>
                  <a:pt x="280988" y="145415"/>
                </a:moveTo>
                <a:lnTo>
                  <a:pt x="280988" y="159703"/>
                </a:lnTo>
                <a:lnTo>
                  <a:pt x="341313" y="159703"/>
                </a:lnTo>
                <a:lnTo>
                  <a:pt x="341313" y="145415"/>
                </a:lnTo>
                <a:close/>
                <a:moveTo>
                  <a:pt x="58738" y="118428"/>
                </a:moveTo>
                <a:lnTo>
                  <a:pt x="58738" y="151766"/>
                </a:lnTo>
                <a:lnTo>
                  <a:pt x="25400" y="151766"/>
                </a:lnTo>
                <a:lnTo>
                  <a:pt x="25400" y="167641"/>
                </a:lnTo>
                <a:lnTo>
                  <a:pt x="58738" y="167641"/>
                </a:lnTo>
                <a:lnTo>
                  <a:pt x="58738" y="200978"/>
                </a:lnTo>
                <a:lnTo>
                  <a:pt x="74613" y="200978"/>
                </a:lnTo>
                <a:lnTo>
                  <a:pt x="74613" y="167641"/>
                </a:lnTo>
                <a:lnTo>
                  <a:pt x="104775" y="167641"/>
                </a:lnTo>
                <a:lnTo>
                  <a:pt x="104775" y="151766"/>
                </a:lnTo>
                <a:lnTo>
                  <a:pt x="74613" y="151766"/>
                </a:lnTo>
                <a:lnTo>
                  <a:pt x="74613" y="118428"/>
                </a:lnTo>
                <a:close/>
                <a:moveTo>
                  <a:pt x="0" y="93028"/>
                </a:moveTo>
                <a:lnTo>
                  <a:pt x="358775" y="93028"/>
                </a:lnTo>
                <a:lnTo>
                  <a:pt x="358775" y="354966"/>
                </a:lnTo>
                <a:lnTo>
                  <a:pt x="0" y="354966"/>
                </a:lnTo>
                <a:close/>
                <a:moveTo>
                  <a:pt x="33338" y="0"/>
                </a:moveTo>
                <a:lnTo>
                  <a:pt x="52388" y="0"/>
                </a:lnTo>
                <a:lnTo>
                  <a:pt x="52388" y="49213"/>
                </a:lnTo>
                <a:lnTo>
                  <a:pt x="314325" y="49213"/>
                </a:lnTo>
                <a:lnTo>
                  <a:pt x="314325" y="0"/>
                </a:lnTo>
                <a:lnTo>
                  <a:pt x="336550" y="0"/>
                </a:lnTo>
                <a:lnTo>
                  <a:pt x="336550" y="49213"/>
                </a:lnTo>
                <a:lnTo>
                  <a:pt x="358775" y="49213"/>
                </a:lnTo>
                <a:lnTo>
                  <a:pt x="358775" y="87313"/>
                </a:lnTo>
                <a:lnTo>
                  <a:pt x="0" y="87313"/>
                </a:lnTo>
                <a:lnTo>
                  <a:pt x="0" y="49213"/>
                </a:lnTo>
                <a:lnTo>
                  <a:pt x="33338" y="4921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06" name="Oval 88"/>
          <p:cNvSpPr>
            <a:spLocks noChangeArrowheads="1"/>
          </p:cNvSpPr>
          <p:nvPr/>
        </p:nvSpPr>
        <p:spPr bwMode="auto">
          <a:xfrm>
            <a:off x="2359025" y="1425575"/>
            <a:ext cx="423862" cy="423864"/>
          </a:xfrm>
          <a:custGeom>
            <a:avLst/>
            <a:gdLst/>
            <a:ahLst/>
            <a:cxnLst/>
            <a:rect l="l" t="t" r="r" b="b"/>
            <a:pathLst>
              <a:path w="423862" h="423864">
                <a:moveTo>
                  <a:pt x="211138" y="201612"/>
                </a:moveTo>
                <a:cubicBezTo>
                  <a:pt x="199740" y="201612"/>
                  <a:pt x="190500" y="211918"/>
                  <a:pt x="190500" y="224631"/>
                </a:cubicBezTo>
                <a:cubicBezTo>
                  <a:pt x="190500" y="237344"/>
                  <a:pt x="199740" y="247650"/>
                  <a:pt x="211138" y="247650"/>
                </a:cubicBezTo>
                <a:cubicBezTo>
                  <a:pt x="222536" y="247650"/>
                  <a:pt x="231776" y="237344"/>
                  <a:pt x="231776" y="224631"/>
                </a:cubicBezTo>
                <a:cubicBezTo>
                  <a:pt x="231776" y="211918"/>
                  <a:pt x="222536" y="201612"/>
                  <a:pt x="211138" y="201612"/>
                </a:cubicBezTo>
                <a:close/>
                <a:moveTo>
                  <a:pt x="382003" y="179387"/>
                </a:moveTo>
                <a:cubicBezTo>
                  <a:pt x="382003" y="179387"/>
                  <a:pt x="382003" y="179387"/>
                  <a:pt x="257928" y="232069"/>
                </a:cubicBezTo>
                <a:cubicBezTo>
                  <a:pt x="254168" y="239594"/>
                  <a:pt x="250408" y="250883"/>
                  <a:pt x="242888" y="258409"/>
                </a:cubicBezTo>
                <a:cubicBezTo>
                  <a:pt x="242888" y="258409"/>
                  <a:pt x="242888" y="258409"/>
                  <a:pt x="242888" y="382587"/>
                </a:cubicBezTo>
                <a:cubicBezTo>
                  <a:pt x="321845" y="367535"/>
                  <a:pt x="385763" y="296039"/>
                  <a:pt x="385763" y="209491"/>
                </a:cubicBezTo>
                <a:cubicBezTo>
                  <a:pt x="385763" y="201965"/>
                  <a:pt x="382003" y="190676"/>
                  <a:pt x="382003" y="179387"/>
                </a:cubicBezTo>
                <a:close/>
                <a:moveTo>
                  <a:pt x="45008" y="179387"/>
                </a:moveTo>
                <a:cubicBezTo>
                  <a:pt x="41275" y="190676"/>
                  <a:pt x="41275" y="201965"/>
                  <a:pt x="41275" y="209491"/>
                </a:cubicBezTo>
                <a:cubicBezTo>
                  <a:pt x="41275" y="296039"/>
                  <a:pt x="100999" y="367535"/>
                  <a:pt x="179387" y="382587"/>
                </a:cubicBezTo>
                <a:lnTo>
                  <a:pt x="179387" y="258409"/>
                </a:lnTo>
                <a:cubicBezTo>
                  <a:pt x="171922" y="250883"/>
                  <a:pt x="168189" y="239594"/>
                  <a:pt x="168189" y="232069"/>
                </a:cubicBezTo>
                <a:cubicBezTo>
                  <a:pt x="168178" y="232064"/>
                  <a:pt x="167039" y="231577"/>
                  <a:pt x="45008" y="179387"/>
                </a:cubicBezTo>
                <a:close/>
                <a:moveTo>
                  <a:pt x="213519" y="41275"/>
                </a:moveTo>
                <a:cubicBezTo>
                  <a:pt x="146010" y="41275"/>
                  <a:pt x="93504" y="75114"/>
                  <a:pt x="63500" y="127752"/>
                </a:cubicBezTo>
                <a:cubicBezTo>
                  <a:pt x="63514" y="127758"/>
                  <a:pt x="64806" y="128329"/>
                  <a:pt x="191016" y="184150"/>
                </a:cubicBezTo>
                <a:cubicBezTo>
                  <a:pt x="198517" y="180390"/>
                  <a:pt x="206018" y="180390"/>
                  <a:pt x="213519" y="180390"/>
                </a:cubicBezTo>
                <a:lnTo>
                  <a:pt x="232271" y="184150"/>
                </a:lnTo>
                <a:cubicBezTo>
                  <a:pt x="232285" y="184144"/>
                  <a:pt x="233633" y="183565"/>
                  <a:pt x="363537" y="127752"/>
                </a:cubicBezTo>
                <a:cubicBezTo>
                  <a:pt x="333533" y="75114"/>
                  <a:pt x="277276" y="41275"/>
                  <a:pt x="213519" y="41275"/>
                </a:cubicBezTo>
                <a:close/>
                <a:moveTo>
                  <a:pt x="211931" y="0"/>
                </a:moveTo>
                <a:cubicBezTo>
                  <a:pt x="328977" y="0"/>
                  <a:pt x="423862" y="94885"/>
                  <a:pt x="423862" y="211932"/>
                </a:cubicBezTo>
                <a:cubicBezTo>
                  <a:pt x="423862" y="328979"/>
                  <a:pt x="328977" y="423864"/>
                  <a:pt x="211931" y="423864"/>
                </a:cubicBezTo>
                <a:cubicBezTo>
                  <a:pt x="94885" y="423864"/>
                  <a:pt x="0" y="328979"/>
                  <a:pt x="0" y="211932"/>
                </a:cubicBezTo>
                <a:cubicBezTo>
                  <a:pt x="0" y="94885"/>
                  <a:pt x="94885" y="0"/>
                  <a:pt x="21193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28" name="Freeform 110"/>
          <p:cNvSpPr>
            <a:spLocks noEditPoints="1"/>
          </p:cNvSpPr>
          <p:nvPr/>
        </p:nvSpPr>
        <p:spPr bwMode="auto">
          <a:xfrm>
            <a:off x="3201034" y="1425576"/>
            <a:ext cx="442912" cy="446088"/>
          </a:xfrm>
          <a:custGeom>
            <a:avLst/>
            <a:gdLst>
              <a:gd name="T0" fmla="*/ 59 w 118"/>
              <a:gd name="T1" fmla="*/ 114 h 119"/>
              <a:gd name="T2" fmla="*/ 4 w 118"/>
              <a:gd name="T3" fmla="*/ 59 h 119"/>
              <a:gd name="T4" fmla="*/ 59 w 118"/>
              <a:gd name="T5" fmla="*/ 5 h 119"/>
              <a:gd name="T6" fmla="*/ 114 w 118"/>
              <a:gd name="T7" fmla="*/ 59 h 119"/>
              <a:gd name="T8" fmla="*/ 59 w 118"/>
              <a:gd name="T9" fmla="*/ 114 h 119"/>
              <a:gd name="T10" fmla="*/ 59 w 118"/>
              <a:gd name="T11" fmla="*/ 0 h 119"/>
              <a:gd name="T12" fmla="*/ 0 w 118"/>
              <a:gd name="T13" fmla="*/ 59 h 119"/>
              <a:gd name="T14" fmla="*/ 59 w 118"/>
              <a:gd name="T15" fmla="*/ 119 h 119"/>
              <a:gd name="T16" fmla="*/ 118 w 118"/>
              <a:gd name="T17" fmla="*/ 59 h 119"/>
              <a:gd name="T18" fmla="*/ 59 w 118"/>
              <a:gd name="T19" fmla="*/ 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8" h="119">
                <a:moveTo>
                  <a:pt x="59" y="114"/>
                </a:moveTo>
                <a:cubicBezTo>
                  <a:pt x="29" y="114"/>
                  <a:pt x="4" y="90"/>
                  <a:pt x="4" y="59"/>
                </a:cubicBezTo>
                <a:cubicBezTo>
                  <a:pt x="4" y="29"/>
                  <a:pt x="29" y="5"/>
                  <a:pt x="59" y="5"/>
                </a:cubicBezTo>
                <a:cubicBezTo>
                  <a:pt x="89" y="5"/>
                  <a:pt x="114" y="29"/>
                  <a:pt x="114" y="59"/>
                </a:cubicBezTo>
                <a:cubicBezTo>
                  <a:pt x="114" y="90"/>
                  <a:pt x="89" y="114"/>
                  <a:pt x="59" y="114"/>
                </a:cubicBezTo>
                <a:moveTo>
                  <a:pt x="59" y="0"/>
                </a:moveTo>
                <a:cubicBezTo>
                  <a:pt x="26" y="0"/>
                  <a:pt x="0" y="27"/>
                  <a:pt x="0" y="59"/>
                </a:cubicBezTo>
                <a:cubicBezTo>
                  <a:pt x="0" y="92"/>
                  <a:pt x="26" y="119"/>
                  <a:pt x="59" y="119"/>
                </a:cubicBezTo>
                <a:cubicBezTo>
                  <a:pt x="92" y="119"/>
                  <a:pt x="118" y="92"/>
                  <a:pt x="118" y="59"/>
                </a:cubicBezTo>
                <a:cubicBezTo>
                  <a:pt x="118" y="27"/>
                  <a:pt x="92" y="0"/>
                  <a:pt x="59" y="0"/>
                </a:cubicBezTo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30" name="Freeform 112"/>
          <p:cNvSpPr>
            <a:spLocks noEditPoints="1"/>
          </p:cNvSpPr>
          <p:nvPr/>
        </p:nvSpPr>
        <p:spPr bwMode="auto">
          <a:xfrm>
            <a:off x="3227228" y="1455739"/>
            <a:ext cx="390525" cy="385763"/>
          </a:xfrm>
          <a:custGeom>
            <a:avLst/>
            <a:gdLst>
              <a:gd name="T0" fmla="*/ 36 w 104"/>
              <a:gd name="T1" fmla="*/ 95 h 103"/>
              <a:gd name="T2" fmla="*/ 50 w 104"/>
              <a:gd name="T3" fmla="*/ 63 h 103"/>
              <a:gd name="T4" fmla="*/ 53 w 104"/>
              <a:gd name="T5" fmla="*/ 98 h 103"/>
              <a:gd name="T6" fmla="*/ 55 w 104"/>
              <a:gd name="T7" fmla="*/ 62 h 103"/>
              <a:gd name="T8" fmla="*/ 53 w 104"/>
              <a:gd name="T9" fmla="*/ 98 h 103"/>
              <a:gd name="T10" fmla="*/ 20 w 104"/>
              <a:gd name="T11" fmla="*/ 85 h 103"/>
              <a:gd name="T12" fmla="*/ 47 w 104"/>
              <a:gd name="T13" fmla="*/ 62 h 103"/>
              <a:gd name="T14" fmla="*/ 72 w 104"/>
              <a:gd name="T15" fmla="*/ 93 h 103"/>
              <a:gd name="T16" fmla="*/ 59 w 104"/>
              <a:gd name="T17" fmla="*/ 60 h 103"/>
              <a:gd name="T18" fmla="*/ 72 w 104"/>
              <a:gd name="T19" fmla="*/ 93 h 103"/>
              <a:gd name="T20" fmla="*/ 10 w 104"/>
              <a:gd name="T21" fmla="*/ 71 h 103"/>
              <a:gd name="T22" fmla="*/ 43 w 104"/>
              <a:gd name="T23" fmla="*/ 59 h 103"/>
              <a:gd name="T24" fmla="*/ 86 w 104"/>
              <a:gd name="T25" fmla="*/ 83 h 103"/>
              <a:gd name="T26" fmla="*/ 62 w 104"/>
              <a:gd name="T27" fmla="*/ 57 h 103"/>
              <a:gd name="T28" fmla="*/ 86 w 104"/>
              <a:gd name="T29" fmla="*/ 83 h 103"/>
              <a:gd name="T30" fmla="*/ 6 w 104"/>
              <a:gd name="T31" fmla="*/ 53 h 103"/>
              <a:gd name="T32" fmla="*/ 41 w 104"/>
              <a:gd name="T33" fmla="*/ 55 h 103"/>
              <a:gd name="T34" fmla="*/ 95 w 104"/>
              <a:gd name="T35" fmla="*/ 68 h 103"/>
              <a:gd name="T36" fmla="*/ 63 w 104"/>
              <a:gd name="T37" fmla="*/ 53 h 103"/>
              <a:gd name="T38" fmla="*/ 95 w 104"/>
              <a:gd name="T39" fmla="*/ 68 h 103"/>
              <a:gd name="T40" fmla="*/ 63 w 104"/>
              <a:gd name="T41" fmla="*/ 49 h 103"/>
              <a:gd name="T42" fmla="*/ 98 w 104"/>
              <a:gd name="T43" fmla="*/ 50 h 103"/>
              <a:gd name="T44" fmla="*/ 6 w 104"/>
              <a:gd name="T45" fmla="*/ 50 h 103"/>
              <a:gd name="T46" fmla="*/ 41 w 104"/>
              <a:gd name="T47" fmla="*/ 48 h 103"/>
              <a:gd name="T48" fmla="*/ 6 w 104"/>
              <a:gd name="T49" fmla="*/ 50 h 103"/>
              <a:gd name="T50" fmla="*/ 61 w 104"/>
              <a:gd name="T51" fmla="*/ 45 h 103"/>
              <a:gd name="T52" fmla="*/ 94 w 104"/>
              <a:gd name="T53" fmla="*/ 33 h 103"/>
              <a:gd name="T54" fmla="*/ 42 w 104"/>
              <a:gd name="T55" fmla="*/ 46 h 103"/>
              <a:gd name="T56" fmla="*/ 19 w 104"/>
              <a:gd name="T57" fmla="*/ 19 h 103"/>
              <a:gd name="T58" fmla="*/ 42 w 104"/>
              <a:gd name="T59" fmla="*/ 46 h 103"/>
              <a:gd name="T60" fmla="*/ 58 w 104"/>
              <a:gd name="T61" fmla="*/ 42 h 103"/>
              <a:gd name="T62" fmla="*/ 84 w 104"/>
              <a:gd name="T63" fmla="*/ 18 h 103"/>
              <a:gd name="T64" fmla="*/ 46 w 104"/>
              <a:gd name="T65" fmla="*/ 42 h 103"/>
              <a:gd name="T66" fmla="*/ 33 w 104"/>
              <a:gd name="T67" fmla="*/ 9 h 103"/>
              <a:gd name="T68" fmla="*/ 46 w 104"/>
              <a:gd name="T69" fmla="*/ 42 h 103"/>
              <a:gd name="T70" fmla="*/ 36 w 104"/>
              <a:gd name="T71" fmla="*/ 8 h 103"/>
              <a:gd name="T72" fmla="*/ 50 w 104"/>
              <a:gd name="T73" fmla="*/ 40 h 103"/>
              <a:gd name="T74" fmla="*/ 56 w 104"/>
              <a:gd name="T75" fmla="*/ 41 h 103"/>
              <a:gd name="T76" fmla="*/ 53 w 104"/>
              <a:gd name="T77" fmla="*/ 5 h 103"/>
              <a:gd name="T78" fmla="*/ 56 w 104"/>
              <a:gd name="T79" fmla="*/ 41 h 103"/>
              <a:gd name="T80" fmla="*/ 0 w 104"/>
              <a:gd name="T81" fmla="*/ 51 h 103"/>
              <a:gd name="T82" fmla="*/ 104 w 104"/>
              <a:gd name="T83" fmla="*/ 51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04" h="103">
                <a:moveTo>
                  <a:pt x="50" y="98"/>
                </a:moveTo>
                <a:cubicBezTo>
                  <a:pt x="45" y="98"/>
                  <a:pt x="41" y="97"/>
                  <a:pt x="36" y="95"/>
                </a:cubicBezTo>
                <a:cubicBezTo>
                  <a:pt x="50" y="63"/>
                  <a:pt x="50" y="63"/>
                  <a:pt x="50" y="63"/>
                </a:cubicBezTo>
                <a:cubicBezTo>
                  <a:pt x="50" y="63"/>
                  <a:pt x="50" y="63"/>
                  <a:pt x="50" y="63"/>
                </a:cubicBezTo>
                <a:cubicBezTo>
                  <a:pt x="50" y="98"/>
                  <a:pt x="50" y="98"/>
                  <a:pt x="50" y="98"/>
                </a:cubicBezTo>
                <a:moveTo>
                  <a:pt x="53" y="98"/>
                </a:moveTo>
                <a:cubicBezTo>
                  <a:pt x="53" y="63"/>
                  <a:pt x="53" y="63"/>
                  <a:pt x="53" y="63"/>
                </a:cubicBezTo>
                <a:cubicBezTo>
                  <a:pt x="54" y="63"/>
                  <a:pt x="55" y="62"/>
                  <a:pt x="55" y="62"/>
                </a:cubicBezTo>
                <a:cubicBezTo>
                  <a:pt x="69" y="95"/>
                  <a:pt x="69" y="95"/>
                  <a:pt x="69" y="95"/>
                </a:cubicBezTo>
                <a:cubicBezTo>
                  <a:pt x="64" y="96"/>
                  <a:pt x="59" y="98"/>
                  <a:pt x="53" y="98"/>
                </a:cubicBezTo>
                <a:moveTo>
                  <a:pt x="33" y="94"/>
                </a:moveTo>
                <a:cubicBezTo>
                  <a:pt x="28" y="92"/>
                  <a:pt x="24" y="89"/>
                  <a:pt x="20" y="85"/>
                </a:cubicBezTo>
                <a:cubicBezTo>
                  <a:pt x="45" y="61"/>
                  <a:pt x="45" y="61"/>
                  <a:pt x="45" y="61"/>
                </a:cubicBezTo>
                <a:cubicBezTo>
                  <a:pt x="46" y="61"/>
                  <a:pt x="46" y="61"/>
                  <a:pt x="47" y="62"/>
                </a:cubicBezTo>
                <a:cubicBezTo>
                  <a:pt x="33" y="94"/>
                  <a:pt x="33" y="94"/>
                  <a:pt x="33" y="94"/>
                </a:cubicBezTo>
                <a:moveTo>
                  <a:pt x="72" y="93"/>
                </a:moveTo>
                <a:cubicBezTo>
                  <a:pt x="58" y="61"/>
                  <a:pt x="58" y="61"/>
                  <a:pt x="58" y="61"/>
                </a:cubicBezTo>
                <a:cubicBezTo>
                  <a:pt x="59" y="61"/>
                  <a:pt x="59" y="60"/>
                  <a:pt x="59" y="60"/>
                </a:cubicBezTo>
                <a:cubicBezTo>
                  <a:pt x="84" y="85"/>
                  <a:pt x="84" y="85"/>
                  <a:pt x="84" y="85"/>
                </a:cubicBezTo>
                <a:cubicBezTo>
                  <a:pt x="80" y="88"/>
                  <a:pt x="76" y="91"/>
                  <a:pt x="72" y="93"/>
                </a:cubicBezTo>
                <a:moveTo>
                  <a:pt x="18" y="83"/>
                </a:moveTo>
                <a:cubicBezTo>
                  <a:pt x="15" y="80"/>
                  <a:pt x="12" y="76"/>
                  <a:pt x="10" y="71"/>
                </a:cubicBezTo>
                <a:cubicBezTo>
                  <a:pt x="42" y="58"/>
                  <a:pt x="42" y="58"/>
                  <a:pt x="42" y="58"/>
                </a:cubicBezTo>
                <a:cubicBezTo>
                  <a:pt x="43" y="59"/>
                  <a:pt x="43" y="59"/>
                  <a:pt x="43" y="59"/>
                </a:cubicBezTo>
                <a:cubicBezTo>
                  <a:pt x="18" y="83"/>
                  <a:pt x="18" y="83"/>
                  <a:pt x="18" y="83"/>
                </a:cubicBezTo>
                <a:moveTo>
                  <a:pt x="86" y="83"/>
                </a:moveTo>
                <a:cubicBezTo>
                  <a:pt x="61" y="58"/>
                  <a:pt x="61" y="58"/>
                  <a:pt x="61" y="58"/>
                </a:cubicBezTo>
                <a:cubicBezTo>
                  <a:pt x="62" y="57"/>
                  <a:pt x="62" y="57"/>
                  <a:pt x="62" y="57"/>
                </a:cubicBezTo>
                <a:cubicBezTo>
                  <a:pt x="94" y="71"/>
                  <a:pt x="94" y="71"/>
                  <a:pt x="94" y="71"/>
                </a:cubicBezTo>
                <a:cubicBezTo>
                  <a:pt x="92" y="75"/>
                  <a:pt x="89" y="79"/>
                  <a:pt x="86" y="83"/>
                </a:cubicBezTo>
                <a:moveTo>
                  <a:pt x="9" y="68"/>
                </a:moveTo>
                <a:cubicBezTo>
                  <a:pt x="7" y="64"/>
                  <a:pt x="6" y="58"/>
                  <a:pt x="6" y="53"/>
                </a:cubicBezTo>
                <a:cubicBezTo>
                  <a:pt x="41" y="53"/>
                  <a:pt x="41" y="53"/>
                  <a:pt x="41" y="53"/>
                </a:cubicBezTo>
                <a:cubicBezTo>
                  <a:pt x="41" y="54"/>
                  <a:pt x="41" y="54"/>
                  <a:pt x="41" y="55"/>
                </a:cubicBezTo>
                <a:cubicBezTo>
                  <a:pt x="9" y="68"/>
                  <a:pt x="9" y="68"/>
                  <a:pt x="9" y="68"/>
                </a:cubicBezTo>
                <a:moveTo>
                  <a:pt x="95" y="68"/>
                </a:moveTo>
                <a:cubicBezTo>
                  <a:pt x="63" y="55"/>
                  <a:pt x="63" y="55"/>
                  <a:pt x="63" y="55"/>
                </a:cubicBezTo>
                <a:cubicBezTo>
                  <a:pt x="63" y="54"/>
                  <a:pt x="63" y="54"/>
                  <a:pt x="63" y="53"/>
                </a:cubicBezTo>
                <a:cubicBezTo>
                  <a:pt x="98" y="53"/>
                  <a:pt x="98" y="53"/>
                  <a:pt x="98" y="53"/>
                </a:cubicBezTo>
                <a:cubicBezTo>
                  <a:pt x="98" y="58"/>
                  <a:pt x="97" y="63"/>
                  <a:pt x="95" y="68"/>
                </a:cubicBezTo>
                <a:moveTo>
                  <a:pt x="63" y="50"/>
                </a:moveTo>
                <a:cubicBezTo>
                  <a:pt x="63" y="50"/>
                  <a:pt x="63" y="49"/>
                  <a:pt x="63" y="49"/>
                </a:cubicBezTo>
                <a:cubicBezTo>
                  <a:pt x="95" y="35"/>
                  <a:pt x="95" y="35"/>
                  <a:pt x="95" y="35"/>
                </a:cubicBezTo>
                <a:cubicBezTo>
                  <a:pt x="97" y="40"/>
                  <a:pt x="98" y="45"/>
                  <a:pt x="98" y="50"/>
                </a:cubicBezTo>
                <a:cubicBezTo>
                  <a:pt x="63" y="50"/>
                  <a:pt x="63" y="50"/>
                  <a:pt x="63" y="50"/>
                </a:cubicBezTo>
                <a:moveTo>
                  <a:pt x="6" y="50"/>
                </a:moveTo>
                <a:cubicBezTo>
                  <a:pt x="6" y="45"/>
                  <a:pt x="7" y="40"/>
                  <a:pt x="9" y="35"/>
                </a:cubicBezTo>
                <a:cubicBezTo>
                  <a:pt x="41" y="48"/>
                  <a:pt x="41" y="48"/>
                  <a:pt x="41" y="48"/>
                </a:cubicBezTo>
                <a:cubicBezTo>
                  <a:pt x="41" y="49"/>
                  <a:pt x="41" y="49"/>
                  <a:pt x="41" y="50"/>
                </a:cubicBezTo>
                <a:cubicBezTo>
                  <a:pt x="6" y="50"/>
                  <a:pt x="6" y="50"/>
                  <a:pt x="6" y="50"/>
                </a:cubicBezTo>
                <a:moveTo>
                  <a:pt x="62" y="46"/>
                </a:moveTo>
                <a:cubicBezTo>
                  <a:pt x="62" y="46"/>
                  <a:pt x="61" y="45"/>
                  <a:pt x="61" y="45"/>
                </a:cubicBezTo>
                <a:cubicBezTo>
                  <a:pt x="86" y="20"/>
                  <a:pt x="86" y="20"/>
                  <a:pt x="86" y="20"/>
                </a:cubicBezTo>
                <a:cubicBezTo>
                  <a:pt x="89" y="24"/>
                  <a:pt x="92" y="28"/>
                  <a:pt x="94" y="33"/>
                </a:cubicBezTo>
                <a:cubicBezTo>
                  <a:pt x="62" y="46"/>
                  <a:pt x="62" y="46"/>
                  <a:pt x="62" y="46"/>
                </a:cubicBezTo>
                <a:moveTo>
                  <a:pt x="42" y="46"/>
                </a:moveTo>
                <a:cubicBezTo>
                  <a:pt x="10" y="32"/>
                  <a:pt x="10" y="32"/>
                  <a:pt x="10" y="32"/>
                </a:cubicBezTo>
                <a:cubicBezTo>
                  <a:pt x="12" y="27"/>
                  <a:pt x="15" y="23"/>
                  <a:pt x="19" y="19"/>
                </a:cubicBezTo>
                <a:cubicBezTo>
                  <a:pt x="43" y="44"/>
                  <a:pt x="43" y="44"/>
                  <a:pt x="43" y="44"/>
                </a:cubicBezTo>
                <a:cubicBezTo>
                  <a:pt x="43" y="45"/>
                  <a:pt x="43" y="45"/>
                  <a:pt x="42" y="46"/>
                </a:cubicBezTo>
                <a:moveTo>
                  <a:pt x="59" y="43"/>
                </a:moveTo>
                <a:cubicBezTo>
                  <a:pt x="58" y="42"/>
                  <a:pt x="58" y="42"/>
                  <a:pt x="58" y="42"/>
                </a:cubicBezTo>
                <a:cubicBezTo>
                  <a:pt x="72" y="10"/>
                  <a:pt x="72" y="10"/>
                  <a:pt x="72" y="10"/>
                </a:cubicBezTo>
                <a:cubicBezTo>
                  <a:pt x="76" y="12"/>
                  <a:pt x="80" y="15"/>
                  <a:pt x="84" y="18"/>
                </a:cubicBezTo>
                <a:cubicBezTo>
                  <a:pt x="59" y="43"/>
                  <a:pt x="59" y="43"/>
                  <a:pt x="59" y="43"/>
                </a:cubicBezTo>
                <a:moveTo>
                  <a:pt x="46" y="42"/>
                </a:moveTo>
                <a:cubicBezTo>
                  <a:pt x="21" y="17"/>
                  <a:pt x="21" y="17"/>
                  <a:pt x="21" y="17"/>
                </a:cubicBezTo>
                <a:cubicBezTo>
                  <a:pt x="24" y="14"/>
                  <a:pt x="29" y="11"/>
                  <a:pt x="33" y="9"/>
                </a:cubicBezTo>
                <a:cubicBezTo>
                  <a:pt x="47" y="41"/>
                  <a:pt x="47" y="41"/>
                  <a:pt x="47" y="41"/>
                </a:cubicBezTo>
                <a:cubicBezTo>
                  <a:pt x="46" y="42"/>
                  <a:pt x="46" y="42"/>
                  <a:pt x="46" y="42"/>
                </a:cubicBezTo>
                <a:moveTo>
                  <a:pt x="49" y="40"/>
                </a:moveTo>
                <a:cubicBezTo>
                  <a:pt x="36" y="8"/>
                  <a:pt x="36" y="8"/>
                  <a:pt x="36" y="8"/>
                </a:cubicBezTo>
                <a:cubicBezTo>
                  <a:pt x="40" y="6"/>
                  <a:pt x="45" y="5"/>
                  <a:pt x="50" y="5"/>
                </a:cubicBezTo>
                <a:cubicBezTo>
                  <a:pt x="50" y="40"/>
                  <a:pt x="50" y="40"/>
                  <a:pt x="50" y="40"/>
                </a:cubicBezTo>
                <a:cubicBezTo>
                  <a:pt x="49" y="40"/>
                  <a:pt x="49" y="40"/>
                  <a:pt x="49" y="40"/>
                </a:cubicBezTo>
                <a:moveTo>
                  <a:pt x="56" y="41"/>
                </a:moveTo>
                <a:cubicBezTo>
                  <a:pt x="55" y="41"/>
                  <a:pt x="54" y="40"/>
                  <a:pt x="53" y="40"/>
                </a:cubicBezTo>
                <a:cubicBezTo>
                  <a:pt x="53" y="5"/>
                  <a:pt x="53" y="5"/>
                  <a:pt x="53" y="5"/>
                </a:cubicBezTo>
                <a:cubicBezTo>
                  <a:pt x="59" y="5"/>
                  <a:pt x="64" y="7"/>
                  <a:pt x="69" y="9"/>
                </a:cubicBezTo>
                <a:cubicBezTo>
                  <a:pt x="56" y="41"/>
                  <a:pt x="56" y="41"/>
                  <a:pt x="56" y="41"/>
                </a:cubicBezTo>
                <a:moveTo>
                  <a:pt x="52" y="0"/>
                </a:moveTo>
                <a:cubicBezTo>
                  <a:pt x="23" y="0"/>
                  <a:pt x="0" y="23"/>
                  <a:pt x="0" y="51"/>
                </a:cubicBezTo>
                <a:cubicBezTo>
                  <a:pt x="0" y="80"/>
                  <a:pt x="23" y="103"/>
                  <a:pt x="52" y="103"/>
                </a:cubicBezTo>
                <a:cubicBezTo>
                  <a:pt x="80" y="103"/>
                  <a:pt x="104" y="80"/>
                  <a:pt x="104" y="51"/>
                </a:cubicBezTo>
                <a:cubicBezTo>
                  <a:pt x="104" y="23"/>
                  <a:pt x="80" y="0"/>
                  <a:pt x="52" y="0"/>
                </a:cubicBezTo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56" name="Freeform 138"/>
          <p:cNvSpPr>
            <a:spLocks noEditPoints="1"/>
          </p:cNvSpPr>
          <p:nvPr/>
        </p:nvSpPr>
        <p:spPr bwMode="auto">
          <a:xfrm>
            <a:off x="3982085" y="1390650"/>
            <a:ext cx="487362" cy="442913"/>
          </a:xfrm>
          <a:custGeom>
            <a:avLst/>
            <a:gdLst>
              <a:gd name="T0" fmla="*/ 65 w 130"/>
              <a:gd name="T1" fmla="*/ 114 h 118"/>
              <a:gd name="T2" fmla="*/ 27 w 130"/>
              <a:gd name="T3" fmla="*/ 97 h 118"/>
              <a:gd name="T4" fmla="*/ 27 w 130"/>
              <a:gd name="T5" fmla="*/ 20 h 118"/>
              <a:gd name="T6" fmla="*/ 65 w 130"/>
              <a:gd name="T7" fmla="*/ 4 h 118"/>
              <a:gd name="T8" fmla="*/ 104 w 130"/>
              <a:gd name="T9" fmla="*/ 20 h 118"/>
              <a:gd name="T10" fmla="*/ 104 w 130"/>
              <a:gd name="T11" fmla="*/ 97 h 118"/>
              <a:gd name="T12" fmla="*/ 65 w 130"/>
              <a:gd name="T13" fmla="*/ 114 h 118"/>
              <a:gd name="T14" fmla="*/ 65 w 130"/>
              <a:gd name="T15" fmla="*/ 0 h 118"/>
              <a:gd name="T16" fmla="*/ 23 w 130"/>
              <a:gd name="T17" fmla="*/ 17 h 118"/>
              <a:gd name="T18" fmla="*/ 23 w 130"/>
              <a:gd name="T19" fmla="*/ 101 h 118"/>
              <a:gd name="T20" fmla="*/ 65 w 130"/>
              <a:gd name="T21" fmla="*/ 118 h 118"/>
              <a:gd name="T22" fmla="*/ 107 w 130"/>
              <a:gd name="T23" fmla="*/ 101 h 118"/>
              <a:gd name="T24" fmla="*/ 107 w 130"/>
              <a:gd name="T25" fmla="*/ 17 h 118"/>
              <a:gd name="T26" fmla="*/ 65 w 130"/>
              <a:gd name="T27" fmla="*/ 0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30" h="118">
                <a:moveTo>
                  <a:pt x="65" y="114"/>
                </a:moveTo>
                <a:cubicBezTo>
                  <a:pt x="51" y="114"/>
                  <a:pt x="37" y="108"/>
                  <a:pt x="27" y="97"/>
                </a:cubicBezTo>
                <a:cubicBezTo>
                  <a:pt x="5" y="76"/>
                  <a:pt x="5" y="41"/>
                  <a:pt x="27" y="20"/>
                </a:cubicBezTo>
                <a:cubicBezTo>
                  <a:pt x="37" y="9"/>
                  <a:pt x="51" y="4"/>
                  <a:pt x="65" y="4"/>
                </a:cubicBezTo>
                <a:cubicBezTo>
                  <a:pt x="79" y="4"/>
                  <a:pt x="93" y="9"/>
                  <a:pt x="104" y="20"/>
                </a:cubicBezTo>
                <a:cubicBezTo>
                  <a:pt x="125" y="41"/>
                  <a:pt x="125" y="76"/>
                  <a:pt x="104" y="97"/>
                </a:cubicBezTo>
                <a:cubicBezTo>
                  <a:pt x="93" y="108"/>
                  <a:pt x="79" y="114"/>
                  <a:pt x="65" y="114"/>
                </a:cubicBezTo>
                <a:moveTo>
                  <a:pt x="65" y="0"/>
                </a:moveTo>
                <a:cubicBezTo>
                  <a:pt x="50" y="0"/>
                  <a:pt x="35" y="5"/>
                  <a:pt x="23" y="17"/>
                </a:cubicBezTo>
                <a:cubicBezTo>
                  <a:pt x="0" y="40"/>
                  <a:pt x="0" y="77"/>
                  <a:pt x="23" y="101"/>
                </a:cubicBezTo>
                <a:cubicBezTo>
                  <a:pt x="35" y="112"/>
                  <a:pt x="50" y="118"/>
                  <a:pt x="65" y="118"/>
                </a:cubicBezTo>
                <a:cubicBezTo>
                  <a:pt x="80" y="118"/>
                  <a:pt x="96" y="112"/>
                  <a:pt x="107" y="101"/>
                </a:cubicBezTo>
                <a:cubicBezTo>
                  <a:pt x="130" y="77"/>
                  <a:pt x="130" y="40"/>
                  <a:pt x="107" y="17"/>
                </a:cubicBezTo>
                <a:cubicBezTo>
                  <a:pt x="96" y="5"/>
                  <a:pt x="80" y="0"/>
                  <a:pt x="65" y="0"/>
                </a:cubicBezTo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58" name="Freeform 140"/>
          <p:cNvSpPr>
            <a:spLocks noEditPoints="1"/>
          </p:cNvSpPr>
          <p:nvPr/>
        </p:nvSpPr>
        <p:spPr bwMode="auto">
          <a:xfrm>
            <a:off x="4010660" y="1415256"/>
            <a:ext cx="430212" cy="393700"/>
          </a:xfrm>
          <a:custGeom>
            <a:avLst/>
            <a:gdLst>
              <a:gd name="T0" fmla="*/ 57 w 115"/>
              <a:gd name="T1" fmla="*/ 100 h 105"/>
              <a:gd name="T2" fmla="*/ 33 w 115"/>
              <a:gd name="T3" fmla="*/ 93 h 105"/>
              <a:gd name="T4" fmla="*/ 57 w 115"/>
              <a:gd name="T5" fmla="*/ 63 h 105"/>
              <a:gd name="T6" fmla="*/ 81 w 115"/>
              <a:gd name="T7" fmla="*/ 93 h 105"/>
              <a:gd name="T8" fmla="*/ 57 w 115"/>
              <a:gd name="T9" fmla="*/ 100 h 105"/>
              <a:gd name="T10" fmla="*/ 30 w 115"/>
              <a:gd name="T11" fmla="*/ 84 h 105"/>
              <a:gd name="T12" fmla="*/ 25 w 115"/>
              <a:gd name="T13" fmla="*/ 78 h 105"/>
              <a:gd name="T14" fmla="*/ 48 w 115"/>
              <a:gd name="T15" fmla="*/ 55 h 105"/>
              <a:gd name="T16" fmla="*/ 52 w 115"/>
              <a:gd name="T17" fmla="*/ 58 h 105"/>
              <a:gd name="T18" fmla="*/ 54 w 115"/>
              <a:gd name="T19" fmla="*/ 60 h 105"/>
              <a:gd name="T20" fmla="*/ 30 w 115"/>
              <a:gd name="T21" fmla="*/ 84 h 105"/>
              <a:gd name="T22" fmla="*/ 84 w 115"/>
              <a:gd name="T23" fmla="*/ 85 h 105"/>
              <a:gd name="T24" fmla="*/ 59 w 115"/>
              <a:gd name="T25" fmla="*/ 60 h 105"/>
              <a:gd name="T26" fmla="*/ 62 w 115"/>
              <a:gd name="T27" fmla="*/ 57 h 105"/>
              <a:gd name="T28" fmla="*/ 65 w 115"/>
              <a:gd name="T29" fmla="*/ 55 h 105"/>
              <a:gd name="T30" fmla="*/ 90 w 115"/>
              <a:gd name="T31" fmla="*/ 79 h 105"/>
              <a:gd name="T32" fmla="*/ 84 w 115"/>
              <a:gd name="T33" fmla="*/ 85 h 105"/>
              <a:gd name="T34" fmla="*/ 17 w 115"/>
              <a:gd name="T35" fmla="*/ 76 h 105"/>
              <a:gd name="T36" fmla="*/ 17 w 115"/>
              <a:gd name="T37" fmla="*/ 29 h 105"/>
              <a:gd name="T38" fmla="*/ 46 w 115"/>
              <a:gd name="T39" fmla="*/ 52 h 105"/>
              <a:gd name="T40" fmla="*/ 17 w 115"/>
              <a:gd name="T41" fmla="*/ 76 h 105"/>
              <a:gd name="T42" fmla="*/ 97 w 115"/>
              <a:gd name="T43" fmla="*/ 77 h 105"/>
              <a:gd name="T44" fmla="*/ 68 w 115"/>
              <a:gd name="T45" fmla="*/ 52 h 105"/>
              <a:gd name="T46" fmla="*/ 97 w 115"/>
              <a:gd name="T47" fmla="*/ 28 h 105"/>
              <a:gd name="T48" fmla="*/ 97 w 115"/>
              <a:gd name="T49" fmla="*/ 77 h 105"/>
              <a:gd name="T50" fmla="*/ 48 w 115"/>
              <a:gd name="T51" fmla="*/ 50 h 105"/>
              <a:gd name="T52" fmla="*/ 25 w 115"/>
              <a:gd name="T53" fmla="*/ 26 h 105"/>
              <a:gd name="T54" fmla="*/ 31 w 115"/>
              <a:gd name="T55" fmla="*/ 20 h 105"/>
              <a:gd name="T56" fmla="*/ 54 w 115"/>
              <a:gd name="T57" fmla="*/ 44 h 105"/>
              <a:gd name="T58" fmla="*/ 51 w 115"/>
              <a:gd name="T59" fmla="*/ 47 h 105"/>
              <a:gd name="T60" fmla="*/ 48 w 115"/>
              <a:gd name="T61" fmla="*/ 50 h 105"/>
              <a:gd name="T62" fmla="*/ 65 w 115"/>
              <a:gd name="T63" fmla="*/ 50 h 105"/>
              <a:gd name="T64" fmla="*/ 63 w 115"/>
              <a:gd name="T65" fmla="*/ 47 h 105"/>
              <a:gd name="T66" fmla="*/ 59 w 115"/>
              <a:gd name="T67" fmla="*/ 44 h 105"/>
              <a:gd name="T68" fmla="*/ 83 w 115"/>
              <a:gd name="T69" fmla="*/ 20 h 105"/>
              <a:gd name="T70" fmla="*/ 89 w 115"/>
              <a:gd name="T71" fmla="*/ 26 h 105"/>
              <a:gd name="T72" fmla="*/ 65 w 115"/>
              <a:gd name="T73" fmla="*/ 50 h 105"/>
              <a:gd name="T74" fmla="*/ 57 w 115"/>
              <a:gd name="T75" fmla="*/ 41 h 105"/>
              <a:gd name="T76" fmla="*/ 33 w 115"/>
              <a:gd name="T77" fmla="*/ 12 h 105"/>
              <a:gd name="T78" fmla="*/ 57 w 115"/>
              <a:gd name="T79" fmla="*/ 6 h 105"/>
              <a:gd name="T80" fmla="*/ 80 w 115"/>
              <a:gd name="T81" fmla="*/ 12 h 105"/>
              <a:gd name="T82" fmla="*/ 57 w 115"/>
              <a:gd name="T83" fmla="*/ 41 h 105"/>
              <a:gd name="T84" fmla="*/ 57 w 115"/>
              <a:gd name="T85" fmla="*/ 0 h 105"/>
              <a:gd name="T86" fmla="*/ 20 w 115"/>
              <a:gd name="T87" fmla="*/ 16 h 105"/>
              <a:gd name="T88" fmla="*/ 20 w 115"/>
              <a:gd name="T89" fmla="*/ 90 h 105"/>
              <a:gd name="T90" fmla="*/ 57 w 115"/>
              <a:gd name="T91" fmla="*/ 105 h 105"/>
              <a:gd name="T92" fmla="*/ 94 w 115"/>
              <a:gd name="T93" fmla="*/ 90 h 105"/>
              <a:gd name="T94" fmla="*/ 94 w 115"/>
              <a:gd name="T95" fmla="*/ 16 h 105"/>
              <a:gd name="T96" fmla="*/ 57 w 115"/>
              <a:gd name="T97" fmla="*/ 0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15" h="105">
                <a:moveTo>
                  <a:pt x="57" y="100"/>
                </a:moveTo>
                <a:cubicBezTo>
                  <a:pt x="49" y="100"/>
                  <a:pt x="40" y="97"/>
                  <a:pt x="33" y="93"/>
                </a:cubicBezTo>
                <a:cubicBezTo>
                  <a:pt x="36" y="87"/>
                  <a:pt x="45" y="76"/>
                  <a:pt x="57" y="63"/>
                </a:cubicBezTo>
                <a:cubicBezTo>
                  <a:pt x="68" y="75"/>
                  <a:pt x="77" y="87"/>
                  <a:pt x="81" y="93"/>
                </a:cubicBezTo>
                <a:cubicBezTo>
                  <a:pt x="74" y="97"/>
                  <a:pt x="66" y="100"/>
                  <a:pt x="57" y="100"/>
                </a:cubicBezTo>
                <a:moveTo>
                  <a:pt x="30" y="84"/>
                </a:moveTo>
                <a:cubicBezTo>
                  <a:pt x="25" y="78"/>
                  <a:pt x="25" y="78"/>
                  <a:pt x="25" y="78"/>
                </a:cubicBezTo>
                <a:cubicBezTo>
                  <a:pt x="48" y="55"/>
                  <a:pt x="48" y="55"/>
                  <a:pt x="48" y="55"/>
                </a:cubicBezTo>
                <a:cubicBezTo>
                  <a:pt x="50" y="56"/>
                  <a:pt x="51" y="57"/>
                  <a:pt x="52" y="58"/>
                </a:cubicBezTo>
                <a:cubicBezTo>
                  <a:pt x="53" y="59"/>
                  <a:pt x="53" y="60"/>
                  <a:pt x="54" y="60"/>
                </a:cubicBezTo>
                <a:cubicBezTo>
                  <a:pt x="30" y="84"/>
                  <a:pt x="30" y="84"/>
                  <a:pt x="30" y="84"/>
                </a:cubicBezTo>
                <a:moveTo>
                  <a:pt x="84" y="85"/>
                </a:moveTo>
                <a:cubicBezTo>
                  <a:pt x="59" y="60"/>
                  <a:pt x="59" y="60"/>
                  <a:pt x="59" y="60"/>
                </a:cubicBezTo>
                <a:cubicBezTo>
                  <a:pt x="60" y="59"/>
                  <a:pt x="61" y="58"/>
                  <a:pt x="62" y="57"/>
                </a:cubicBezTo>
                <a:cubicBezTo>
                  <a:pt x="63" y="56"/>
                  <a:pt x="64" y="56"/>
                  <a:pt x="65" y="55"/>
                </a:cubicBezTo>
                <a:cubicBezTo>
                  <a:pt x="90" y="79"/>
                  <a:pt x="90" y="79"/>
                  <a:pt x="90" y="79"/>
                </a:cubicBezTo>
                <a:cubicBezTo>
                  <a:pt x="84" y="85"/>
                  <a:pt x="84" y="85"/>
                  <a:pt x="84" y="85"/>
                </a:cubicBezTo>
                <a:moveTo>
                  <a:pt x="17" y="76"/>
                </a:moveTo>
                <a:cubicBezTo>
                  <a:pt x="8" y="61"/>
                  <a:pt x="8" y="43"/>
                  <a:pt x="17" y="29"/>
                </a:cubicBezTo>
                <a:cubicBezTo>
                  <a:pt x="23" y="33"/>
                  <a:pt x="34" y="41"/>
                  <a:pt x="46" y="52"/>
                </a:cubicBezTo>
                <a:cubicBezTo>
                  <a:pt x="34" y="63"/>
                  <a:pt x="22" y="72"/>
                  <a:pt x="17" y="76"/>
                </a:cubicBezTo>
                <a:moveTo>
                  <a:pt x="97" y="77"/>
                </a:moveTo>
                <a:cubicBezTo>
                  <a:pt x="92" y="73"/>
                  <a:pt x="81" y="64"/>
                  <a:pt x="68" y="52"/>
                </a:cubicBezTo>
                <a:cubicBezTo>
                  <a:pt x="81" y="40"/>
                  <a:pt x="92" y="32"/>
                  <a:pt x="97" y="28"/>
                </a:cubicBezTo>
                <a:cubicBezTo>
                  <a:pt x="106" y="43"/>
                  <a:pt x="106" y="62"/>
                  <a:pt x="97" y="77"/>
                </a:cubicBezTo>
                <a:moveTo>
                  <a:pt x="48" y="50"/>
                </a:moveTo>
                <a:cubicBezTo>
                  <a:pt x="25" y="26"/>
                  <a:pt x="25" y="26"/>
                  <a:pt x="25" y="26"/>
                </a:cubicBezTo>
                <a:cubicBezTo>
                  <a:pt x="31" y="20"/>
                  <a:pt x="31" y="20"/>
                  <a:pt x="31" y="20"/>
                </a:cubicBezTo>
                <a:cubicBezTo>
                  <a:pt x="54" y="44"/>
                  <a:pt x="54" y="44"/>
                  <a:pt x="54" y="44"/>
                </a:cubicBezTo>
                <a:cubicBezTo>
                  <a:pt x="53" y="45"/>
                  <a:pt x="52" y="46"/>
                  <a:pt x="51" y="47"/>
                </a:cubicBezTo>
                <a:cubicBezTo>
                  <a:pt x="50" y="48"/>
                  <a:pt x="49" y="49"/>
                  <a:pt x="48" y="50"/>
                </a:cubicBezTo>
                <a:moveTo>
                  <a:pt x="65" y="50"/>
                </a:moveTo>
                <a:cubicBezTo>
                  <a:pt x="64" y="49"/>
                  <a:pt x="63" y="48"/>
                  <a:pt x="63" y="47"/>
                </a:cubicBezTo>
                <a:cubicBezTo>
                  <a:pt x="61" y="46"/>
                  <a:pt x="60" y="45"/>
                  <a:pt x="59" y="44"/>
                </a:cubicBezTo>
                <a:cubicBezTo>
                  <a:pt x="83" y="20"/>
                  <a:pt x="83" y="20"/>
                  <a:pt x="83" y="20"/>
                </a:cubicBezTo>
                <a:cubicBezTo>
                  <a:pt x="89" y="26"/>
                  <a:pt x="89" y="26"/>
                  <a:pt x="89" y="26"/>
                </a:cubicBezTo>
                <a:cubicBezTo>
                  <a:pt x="65" y="50"/>
                  <a:pt x="65" y="50"/>
                  <a:pt x="65" y="50"/>
                </a:cubicBezTo>
                <a:moveTo>
                  <a:pt x="57" y="41"/>
                </a:moveTo>
                <a:cubicBezTo>
                  <a:pt x="45" y="29"/>
                  <a:pt x="37" y="18"/>
                  <a:pt x="33" y="12"/>
                </a:cubicBezTo>
                <a:cubicBezTo>
                  <a:pt x="41" y="8"/>
                  <a:pt x="49" y="6"/>
                  <a:pt x="57" y="6"/>
                </a:cubicBezTo>
                <a:cubicBezTo>
                  <a:pt x="65" y="6"/>
                  <a:pt x="73" y="8"/>
                  <a:pt x="80" y="12"/>
                </a:cubicBezTo>
                <a:cubicBezTo>
                  <a:pt x="76" y="18"/>
                  <a:pt x="68" y="29"/>
                  <a:pt x="57" y="41"/>
                </a:cubicBezTo>
                <a:moveTo>
                  <a:pt x="57" y="0"/>
                </a:moveTo>
                <a:cubicBezTo>
                  <a:pt x="44" y="0"/>
                  <a:pt x="31" y="6"/>
                  <a:pt x="20" y="16"/>
                </a:cubicBezTo>
                <a:cubicBezTo>
                  <a:pt x="0" y="36"/>
                  <a:pt x="0" y="69"/>
                  <a:pt x="20" y="90"/>
                </a:cubicBezTo>
                <a:cubicBezTo>
                  <a:pt x="31" y="100"/>
                  <a:pt x="44" y="105"/>
                  <a:pt x="57" y="105"/>
                </a:cubicBezTo>
                <a:cubicBezTo>
                  <a:pt x="71" y="105"/>
                  <a:pt x="84" y="100"/>
                  <a:pt x="94" y="90"/>
                </a:cubicBezTo>
                <a:cubicBezTo>
                  <a:pt x="115" y="69"/>
                  <a:pt x="115" y="36"/>
                  <a:pt x="94" y="16"/>
                </a:cubicBezTo>
                <a:cubicBezTo>
                  <a:pt x="84" y="6"/>
                  <a:pt x="71" y="0"/>
                  <a:pt x="57" y="0"/>
                </a:cubicBezTo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67" name="Freeform 149"/>
          <p:cNvSpPr>
            <a:spLocks/>
          </p:cNvSpPr>
          <p:nvPr/>
        </p:nvSpPr>
        <p:spPr bwMode="auto">
          <a:xfrm>
            <a:off x="4852988" y="1414463"/>
            <a:ext cx="427037" cy="427038"/>
          </a:xfrm>
          <a:custGeom>
            <a:avLst/>
            <a:gdLst/>
            <a:ahLst/>
            <a:cxnLst/>
            <a:rect l="l" t="t" r="r" b="b"/>
            <a:pathLst>
              <a:path w="427037" h="427038">
                <a:moveTo>
                  <a:pt x="201612" y="242888"/>
                </a:moveTo>
                <a:lnTo>
                  <a:pt x="223837" y="242888"/>
                </a:lnTo>
                <a:lnTo>
                  <a:pt x="223837" y="266701"/>
                </a:lnTo>
                <a:lnTo>
                  <a:pt x="201612" y="266701"/>
                </a:lnTo>
                <a:close/>
                <a:moveTo>
                  <a:pt x="242887" y="198438"/>
                </a:moveTo>
                <a:lnTo>
                  <a:pt x="265112" y="198438"/>
                </a:lnTo>
                <a:lnTo>
                  <a:pt x="265112" y="220663"/>
                </a:lnTo>
                <a:lnTo>
                  <a:pt x="242887" y="220663"/>
                </a:lnTo>
                <a:close/>
                <a:moveTo>
                  <a:pt x="160337" y="198438"/>
                </a:moveTo>
                <a:lnTo>
                  <a:pt x="182562" y="198438"/>
                </a:lnTo>
                <a:lnTo>
                  <a:pt x="182562" y="220663"/>
                </a:lnTo>
                <a:lnTo>
                  <a:pt x="160337" y="220663"/>
                </a:lnTo>
                <a:close/>
                <a:moveTo>
                  <a:pt x="201612" y="157163"/>
                </a:moveTo>
                <a:lnTo>
                  <a:pt x="223837" y="157163"/>
                </a:lnTo>
                <a:lnTo>
                  <a:pt x="223837" y="179388"/>
                </a:lnTo>
                <a:lnTo>
                  <a:pt x="201612" y="179388"/>
                </a:lnTo>
                <a:close/>
                <a:moveTo>
                  <a:pt x="213519" y="146050"/>
                </a:moveTo>
                <a:cubicBezTo>
                  <a:pt x="176257" y="146050"/>
                  <a:pt x="146050" y="176257"/>
                  <a:pt x="146050" y="213519"/>
                </a:cubicBezTo>
                <a:cubicBezTo>
                  <a:pt x="146050" y="250781"/>
                  <a:pt x="176257" y="280988"/>
                  <a:pt x="213519" y="280988"/>
                </a:cubicBezTo>
                <a:cubicBezTo>
                  <a:pt x="250781" y="280988"/>
                  <a:pt x="280988" y="250781"/>
                  <a:pt x="280988" y="213519"/>
                </a:cubicBezTo>
                <a:cubicBezTo>
                  <a:pt x="280988" y="176257"/>
                  <a:pt x="250781" y="146050"/>
                  <a:pt x="213519" y="146050"/>
                </a:cubicBezTo>
                <a:close/>
                <a:moveTo>
                  <a:pt x="191043" y="0"/>
                </a:moveTo>
                <a:cubicBezTo>
                  <a:pt x="198535" y="0"/>
                  <a:pt x="206027" y="0"/>
                  <a:pt x="213519" y="0"/>
                </a:cubicBezTo>
                <a:cubicBezTo>
                  <a:pt x="221011" y="0"/>
                  <a:pt x="228502" y="0"/>
                  <a:pt x="235994" y="0"/>
                </a:cubicBezTo>
                <a:cubicBezTo>
                  <a:pt x="235999" y="6"/>
                  <a:pt x="236073" y="105"/>
                  <a:pt x="237399" y="1873"/>
                </a:cubicBezTo>
                <a:lnTo>
                  <a:pt x="247232" y="14984"/>
                </a:lnTo>
                <a:cubicBezTo>
                  <a:pt x="250978" y="14984"/>
                  <a:pt x="254724" y="18730"/>
                  <a:pt x="258470" y="18730"/>
                </a:cubicBezTo>
                <a:cubicBezTo>
                  <a:pt x="262216" y="18730"/>
                  <a:pt x="262216" y="18730"/>
                  <a:pt x="263621" y="17325"/>
                </a:cubicBezTo>
                <a:lnTo>
                  <a:pt x="273454" y="7492"/>
                </a:lnTo>
                <a:cubicBezTo>
                  <a:pt x="288437" y="11238"/>
                  <a:pt x="303421" y="18730"/>
                  <a:pt x="318405" y="26222"/>
                </a:cubicBezTo>
                <a:cubicBezTo>
                  <a:pt x="318405" y="26231"/>
                  <a:pt x="318405" y="26351"/>
                  <a:pt x="318405" y="28095"/>
                </a:cubicBezTo>
                <a:lnTo>
                  <a:pt x="318405" y="41205"/>
                </a:lnTo>
                <a:cubicBezTo>
                  <a:pt x="322151" y="44951"/>
                  <a:pt x="325897" y="48697"/>
                  <a:pt x="333389" y="52443"/>
                </a:cubicBezTo>
                <a:cubicBezTo>
                  <a:pt x="333395" y="52440"/>
                  <a:pt x="333494" y="52391"/>
                  <a:pt x="335262" y="51507"/>
                </a:cubicBezTo>
                <a:lnTo>
                  <a:pt x="348373" y="44951"/>
                </a:lnTo>
                <a:cubicBezTo>
                  <a:pt x="359610" y="56189"/>
                  <a:pt x="370848" y="67427"/>
                  <a:pt x="382086" y="78665"/>
                </a:cubicBezTo>
                <a:cubicBezTo>
                  <a:pt x="382083" y="78671"/>
                  <a:pt x="382033" y="78771"/>
                  <a:pt x="381149" y="80538"/>
                </a:cubicBezTo>
                <a:lnTo>
                  <a:pt x="374594" y="93649"/>
                </a:lnTo>
                <a:cubicBezTo>
                  <a:pt x="378340" y="97395"/>
                  <a:pt x="382086" y="104887"/>
                  <a:pt x="385832" y="108633"/>
                </a:cubicBezTo>
                <a:cubicBezTo>
                  <a:pt x="385841" y="108633"/>
                  <a:pt x="385960" y="108633"/>
                  <a:pt x="387705" y="108633"/>
                </a:cubicBezTo>
                <a:lnTo>
                  <a:pt x="400816" y="108633"/>
                </a:lnTo>
                <a:cubicBezTo>
                  <a:pt x="408308" y="123616"/>
                  <a:pt x="415799" y="138600"/>
                  <a:pt x="419545" y="149838"/>
                </a:cubicBezTo>
                <a:cubicBezTo>
                  <a:pt x="419541" y="149844"/>
                  <a:pt x="419466" y="149942"/>
                  <a:pt x="418141" y="151711"/>
                </a:cubicBezTo>
                <a:lnTo>
                  <a:pt x="408308" y="164822"/>
                </a:lnTo>
                <a:cubicBezTo>
                  <a:pt x="408308" y="172314"/>
                  <a:pt x="412053" y="176060"/>
                  <a:pt x="412053" y="183551"/>
                </a:cubicBezTo>
                <a:cubicBezTo>
                  <a:pt x="412059" y="183554"/>
                  <a:pt x="412157" y="183603"/>
                  <a:pt x="413926" y="184488"/>
                </a:cubicBezTo>
                <a:lnTo>
                  <a:pt x="427037" y="191043"/>
                </a:lnTo>
                <a:cubicBezTo>
                  <a:pt x="427037" y="198535"/>
                  <a:pt x="427037" y="206027"/>
                  <a:pt x="427037" y="213519"/>
                </a:cubicBezTo>
                <a:cubicBezTo>
                  <a:pt x="427037" y="221011"/>
                  <a:pt x="427037" y="228503"/>
                  <a:pt x="427037" y="235995"/>
                </a:cubicBezTo>
                <a:lnTo>
                  <a:pt x="412053" y="243487"/>
                </a:lnTo>
                <a:lnTo>
                  <a:pt x="408308" y="258470"/>
                </a:lnTo>
                <a:cubicBezTo>
                  <a:pt x="408313" y="258476"/>
                  <a:pt x="408387" y="258574"/>
                  <a:pt x="409712" y="260343"/>
                </a:cubicBezTo>
                <a:lnTo>
                  <a:pt x="419545" y="273454"/>
                </a:lnTo>
                <a:cubicBezTo>
                  <a:pt x="415799" y="288438"/>
                  <a:pt x="408308" y="299676"/>
                  <a:pt x="404562" y="314660"/>
                </a:cubicBezTo>
                <a:cubicBezTo>
                  <a:pt x="404555" y="314660"/>
                  <a:pt x="404429" y="314660"/>
                  <a:pt x="402220" y="314660"/>
                </a:cubicBezTo>
                <a:lnTo>
                  <a:pt x="385832" y="314660"/>
                </a:lnTo>
                <a:cubicBezTo>
                  <a:pt x="382086" y="322152"/>
                  <a:pt x="378340" y="325897"/>
                  <a:pt x="374594" y="329643"/>
                </a:cubicBezTo>
                <a:cubicBezTo>
                  <a:pt x="374597" y="329651"/>
                  <a:pt x="374647" y="329775"/>
                  <a:pt x="375531" y="331985"/>
                </a:cubicBezTo>
                <a:lnTo>
                  <a:pt x="382086" y="348373"/>
                </a:lnTo>
                <a:cubicBezTo>
                  <a:pt x="370848" y="359611"/>
                  <a:pt x="359610" y="370849"/>
                  <a:pt x="348373" y="378341"/>
                </a:cubicBezTo>
                <a:cubicBezTo>
                  <a:pt x="348367" y="378340"/>
                  <a:pt x="348269" y="378315"/>
                  <a:pt x="346500" y="377873"/>
                </a:cubicBezTo>
                <a:lnTo>
                  <a:pt x="333389" y="374595"/>
                </a:lnTo>
                <a:cubicBezTo>
                  <a:pt x="325897" y="378341"/>
                  <a:pt x="322151" y="382087"/>
                  <a:pt x="318405" y="382087"/>
                </a:cubicBezTo>
                <a:cubicBezTo>
                  <a:pt x="318404" y="382094"/>
                  <a:pt x="318378" y="382218"/>
                  <a:pt x="317937" y="384428"/>
                </a:cubicBezTo>
                <a:lnTo>
                  <a:pt x="314659" y="400816"/>
                </a:lnTo>
                <a:cubicBezTo>
                  <a:pt x="303421" y="408308"/>
                  <a:pt x="288437" y="412054"/>
                  <a:pt x="273454" y="419546"/>
                </a:cubicBezTo>
                <a:cubicBezTo>
                  <a:pt x="273450" y="419540"/>
                  <a:pt x="273376" y="419442"/>
                  <a:pt x="272049" y="417673"/>
                </a:cubicBezTo>
                <a:lnTo>
                  <a:pt x="262216" y="404562"/>
                </a:lnTo>
                <a:cubicBezTo>
                  <a:pt x="258470" y="408308"/>
                  <a:pt x="258470" y="408308"/>
                  <a:pt x="254724" y="408308"/>
                </a:cubicBezTo>
                <a:lnTo>
                  <a:pt x="247232" y="408308"/>
                </a:lnTo>
                <a:cubicBezTo>
                  <a:pt x="247228" y="408315"/>
                  <a:pt x="247154" y="408439"/>
                  <a:pt x="245827" y="410650"/>
                </a:cubicBezTo>
                <a:lnTo>
                  <a:pt x="235994" y="427038"/>
                </a:lnTo>
                <a:cubicBezTo>
                  <a:pt x="228502" y="427038"/>
                  <a:pt x="221011" y="427038"/>
                  <a:pt x="213519" y="427038"/>
                </a:cubicBezTo>
                <a:cubicBezTo>
                  <a:pt x="206027" y="427038"/>
                  <a:pt x="198535" y="427038"/>
                  <a:pt x="191043" y="427038"/>
                </a:cubicBezTo>
                <a:cubicBezTo>
                  <a:pt x="191040" y="427031"/>
                  <a:pt x="190990" y="426906"/>
                  <a:pt x="190107" y="424697"/>
                </a:cubicBezTo>
                <a:lnTo>
                  <a:pt x="183551" y="408308"/>
                </a:lnTo>
                <a:cubicBezTo>
                  <a:pt x="176059" y="408308"/>
                  <a:pt x="172313" y="408308"/>
                  <a:pt x="168567" y="404562"/>
                </a:cubicBezTo>
                <a:cubicBezTo>
                  <a:pt x="168561" y="404568"/>
                  <a:pt x="168462" y="404667"/>
                  <a:pt x="166694" y="406435"/>
                </a:cubicBezTo>
                <a:lnTo>
                  <a:pt x="153584" y="419546"/>
                </a:lnTo>
                <a:cubicBezTo>
                  <a:pt x="138600" y="412054"/>
                  <a:pt x="123616" y="408308"/>
                  <a:pt x="112378" y="400816"/>
                </a:cubicBezTo>
                <a:cubicBezTo>
                  <a:pt x="112377" y="400809"/>
                  <a:pt x="112352" y="400685"/>
                  <a:pt x="111910" y="398475"/>
                </a:cubicBezTo>
                <a:lnTo>
                  <a:pt x="108632" y="382087"/>
                </a:lnTo>
                <a:cubicBezTo>
                  <a:pt x="104887" y="378341"/>
                  <a:pt x="101141" y="378341"/>
                  <a:pt x="97395" y="374595"/>
                </a:cubicBezTo>
                <a:cubicBezTo>
                  <a:pt x="97388" y="374597"/>
                  <a:pt x="97263" y="374622"/>
                  <a:pt x="95054" y="375063"/>
                </a:cubicBezTo>
                <a:lnTo>
                  <a:pt x="78665" y="378341"/>
                </a:lnTo>
                <a:cubicBezTo>
                  <a:pt x="67427" y="370849"/>
                  <a:pt x="56189" y="359611"/>
                  <a:pt x="48697" y="348373"/>
                </a:cubicBezTo>
                <a:cubicBezTo>
                  <a:pt x="48699" y="348366"/>
                  <a:pt x="48724" y="348242"/>
                  <a:pt x="49165" y="346032"/>
                </a:cubicBezTo>
                <a:lnTo>
                  <a:pt x="52443" y="329643"/>
                </a:lnTo>
                <a:cubicBezTo>
                  <a:pt x="52443" y="325897"/>
                  <a:pt x="48697" y="322152"/>
                  <a:pt x="44952" y="314660"/>
                </a:cubicBezTo>
                <a:cubicBezTo>
                  <a:pt x="44945" y="314660"/>
                  <a:pt x="44820" y="314660"/>
                  <a:pt x="42611" y="314660"/>
                </a:cubicBezTo>
                <a:lnTo>
                  <a:pt x="26222" y="314660"/>
                </a:lnTo>
                <a:cubicBezTo>
                  <a:pt x="18730" y="303422"/>
                  <a:pt x="14984" y="288438"/>
                  <a:pt x="7492" y="273454"/>
                </a:cubicBezTo>
                <a:cubicBezTo>
                  <a:pt x="7498" y="273448"/>
                  <a:pt x="7598" y="273349"/>
                  <a:pt x="9365" y="271581"/>
                </a:cubicBezTo>
                <a:lnTo>
                  <a:pt x="22476" y="258470"/>
                </a:lnTo>
                <a:lnTo>
                  <a:pt x="18730" y="243487"/>
                </a:lnTo>
                <a:cubicBezTo>
                  <a:pt x="18723" y="243484"/>
                  <a:pt x="18597" y="243434"/>
                  <a:pt x="16389" y="242550"/>
                </a:cubicBezTo>
                <a:lnTo>
                  <a:pt x="0" y="235995"/>
                </a:lnTo>
                <a:cubicBezTo>
                  <a:pt x="0" y="228503"/>
                  <a:pt x="0" y="221011"/>
                  <a:pt x="0" y="213519"/>
                </a:cubicBezTo>
                <a:cubicBezTo>
                  <a:pt x="0" y="206027"/>
                  <a:pt x="0" y="198535"/>
                  <a:pt x="0" y="191043"/>
                </a:cubicBezTo>
                <a:cubicBezTo>
                  <a:pt x="7" y="191038"/>
                  <a:pt x="133" y="190963"/>
                  <a:pt x="2341" y="189639"/>
                </a:cubicBezTo>
                <a:lnTo>
                  <a:pt x="18730" y="179806"/>
                </a:lnTo>
                <a:cubicBezTo>
                  <a:pt x="18730" y="176060"/>
                  <a:pt x="18730" y="172314"/>
                  <a:pt x="18730" y="164822"/>
                </a:cubicBezTo>
                <a:cubicBezTo>
                  <a:pt x="18726" y="164818"/>
                  <a:pt x="18651" y="164743"/>
                  <a:pt x="17325" y="163417"/>
                </a:cubicBezTo>
                <a:lnTo>
                  <a:pt x="7492" y="153584"/>
                </a:lnTo>
                <a:cubicBezTo>
                  <a:pt x="11238" y="138600"/>
                  <a:pt x="18730" y="123616"/>
                  <a:pt x="26222" y="112378"/>
                </a:cubicBezTo>
                <a:cubicBezTo>
                  <a:pt x="26229" y="112376"/>
                  <a:pt x="26355" y="112352"/>
                  <a:pt x="28563" y="111910"/>
                </a:cubicBezTo>
                <a:lnTo>
                  <a:pt x="44952" y="108633"/>
                </a:lnTo>
                <a:cubicBezTo>
                  <a:pt x="48697" y="104887"/>
                  <a:pt x="48697" y="97395"/>
                  <a:pt x="52443" y="93649"/>
                </a:cubicBezTo>
                <a:cubicBezTo>
                  <a:pt x="52442" y="93643"/>
                  <a:pt x="52417" y="93545"/>
                  <a:pt x="51975" y="91776"/>
                </a:cubicBezTo>
                <a:lnTo>
                  <a:pt x="48697" y="78665"/>
                </a:lnTo>
                <a:cubicBezTo>
                  <a:pt x="59935" y="63681"/>
                  <a:pt x="67427" y="56189"/>
                  <a:pt x="82411" y="44951"/>
                </a:cubicBezTo>
                <a:cubicBezTo>
                  <a:pt x="82417" y="44954"/>
                  <a:pt x="82516" y="45003"/>
                  <a:pt x="84284" y="45888"/>
                </a:cubicBezTo>
                <a:lnTo>
                  <a:pt x="97395" y="52443"/>
                </a:lnTo>
                <a:cubicBezTo>
                  <a:pt x="101141" y="48697"/>
                  <a:pt x="104887" y="44951"/>
                  <a:pt x="112378" y="41205"/>
                </a:cubicBezTo>
                <a:cubicBezTo>
                  <a:pt x="112378" y="41199"/>
                  <a:pt x="112378" y="41101"/>
                  <a:pt x="112378" y="39332"/>
                </a:cubicBezTo>
                <a:lnTo>
                  <a:pt x="112378" y="26222"/>
                </a:lnTo>
                <a:cubicBezTo>
                  <a:pt x="123616" y="18730"/>
                  <a:pt x="138600" y="11238"/>
                  <a:pt x="153584" y="7492"/>
                </a:cubicBezTo>
                <a:cubicBezTo>
                  <a:pt x="153590" y="7496"/>
                  <a:pt x="153688" y="7570"/>
                  <a:pt x="155457" y="8897"/>
                </a:cubicBezTo>
                <a:lnTo>
                  <a:pt x="168567" y="18730"/>
                </a:lnTo>
                <a:lnTo>
                  <a:pt x="176059" y="18730"/>
                </a:lnTo>
                <a:lnTo>
                  <a:pt x="183551" y="14984"/>
                </a:lnTo>
                <a:cubicBezTo>
                  <a:pt x="183554" y="14978"/>
                  <a:pt x="183604" y="14879"/>
                  <a:pt x="184488" y="1311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73" name="Rectangle 155"/>
          <p:cNvSpPr>
            <a:spLocks noChangeArrowheads="1"/>
          </p:cNvSpPr>
          <p:nvPr/>
        </p:nvSpPr>
        <p:spPr bwMode="auto">
          <a:xfrm>
            <a:off x="5770562" y="1422400"/>
            <a:ext cx="296862" cy="407988"/>
          </a:xfrm>
          <a:custGeom>
            <a:avLst/>
            <a:gdLst/>
            <a:ahLst/>
            <a:cxnLst/>
            <a:rect l="l" t="t" r="r" b="b"/>
            <a:pathLst>
              <a:path w="296862" h="407988">
                <a:moveTo>
                  <a:pt x="211137" y="78354"/>
                </a:moveTo>
                <a:cubicBezTo>
                  <a:pt x="211137" y="78364"/>
                  <a:pt x="211137" y="79041"/>
                  <a:pt x="211137" y="127000"/>
                </a:cubicBezTo>
                <a:lnTo>
                  <a:pt x="263524" y="127000"/>
                </a:lnTo>
                <a:cubicBezTo>
                  <a:pt x="263521" y="126954"/>
                  <a:pt x="259761" y="74614"/>
                  <a:pt x="211137" y="78354"/>
                </a:cubicBezTo>
                <a:close/>
                <a:moveTo>
                  <a:pt x="0" y="44450"/>
                </a:moveTo>
                <a:cubicBezTo>
                  <a:pt x="53" y="44450"/>
                  <a:pt x="191650" y="44450"/>
                  <a:pt x="229223" y="44450"/>
                </a:cubicBezTo>
                <a:cubicBezTo>
                  <a:pt x="251769" y="44450"/>
                  <a:pt x="296862" y="59441"/>
                  <a:pt x="296862" y="126902"/>
                </a:cubicBezTo>
                <a:cubicBezTo>
                  <a:pt x="296862" y="194353"/>
                  <a:pt x="296862" y="407924"/>
                  <a:pt x="296862" y="407988"/>
                </a:cubicBezTo>
                <a:cubicBezTo>
                  <a:pt x="296852" y="407988"/>
                  <a:pt x="295115" y="407988"/>
                  <a:pt x="0" y="407988"/>
                </a:cubicBezTo>
                <a:cubicBezTo>
                  <a:pt x="0" y="407979"/>
                  <a:pt x="0" y="407394"/>
                  <a:pt x="0" y="370510"/>
                </a:cubicBezTo>
                <a:cubicBezTo>
                  <a:pt x="12" y="370510"/>
                  <a:pt x="1146" y="370510"/>
                  <a:pt x="108975" y="370510"/>
                </a:cubicBezTo>
                <a:cubicBezTo>
                  <a:pt x="108975" y="370506"/>
                  <a:pt x="108975" y="370431"/>
                  <a:pt x="108975" y="369104"/>
                </a:cubicBezTo>
                <a:lnTo>
                  <a:pt x="108975" y="359266"/>
                </a:lnTo>
                <a:cubicBezTo>
                  <a:pt x="108963" y="359266"/>
                  <a:pt x="107823" y="359266"/>
                  <a:pt x="0" y="359266"/>
                </a:cubicBezTo>
                <a:cubicBezTo>
                  <a:pt x="0" y="359260"/>
                  <a:pt x="0" y="358908"/>
                  <a:pt x="0" y="336780"/>
                </a:cubicBezTo>
                <a:cubicBezTo>
                  <a:pt x="12" y="336780"/>
                  <a:pt x="1146" y="336780"/>
                  <a:pt x="108975" y="336780"/>
                </a:cubicBezTo>
                <a:cubicBezTo>
                  <a:pt x="108975" y="336776"/>
                  <a:pt x="108975" y="336701"/>
                  <a:pt x="108975" y="335374"/>
                </a:cubicBezTo>
                <a:lnTo>
                  <a:pt x="108975" y="325536"/>
                </a:lnTo>
                <a:cubicBezTo>
                  <a:pt x="108963" y="325536"/>
                  <a:pt x="107823" y="325536"/>
                  <a:pt x="0" y="325536"/>
                </a:cubicBezTo>
                <a:cubicBezTo>
                  <a:pt x="0" y="325530"/>
                  <a:pt x="0" y="325179"/>
                  <a:pt x="0" y="303049"/>
                </a:cubicBezTo>
                <a:cubicBezTo>
                  <a:pt x="12" y="303049"/>
                  <a:pt x="1146" y="303049"/>
                  <a:pt x="108975" y="303049"/>
                </a:cubicBezTo>
                <a:cubicBezTo>
                  <a:pt x="108975" y="303045"/>
                  <a:pt x="108975" y="302970"/>
                  <a:pt x="108975" y="301644"/>
                </a:cubicBezTo>
                <a:lnTo>
                  <a:pt x="108975" y="291806"/>
                </a:lnTo>
                <a:cubicBezTo>
                  <a:pt x="108963" y="291806"/>
                  <a:pt x="107823" y="291806"/>
                  <a:pt x="0" y="291806"/>
                </a:cubicBezTo>
                <a:cubicBezTo>
                  <a:pt x="0" y="291791"/>
                  <a:pt x="0" y="289848"/>
                  <a:pt x="0" y="44450"/>
                </a:cubicBezTo>
                <a:close/>
                <a:moveTo>
                  <a:pt x="0" y="0"/>
                </a:moveTo>
                <a:lnTo>
                  <a:pt x="60325" y="0"/>
                </a:lnTo>
                <a:lnTo>
                  <a:pt x="60325" y="28575"/>
                </a:lnTo>
                <a:lnTo>
                  <a:pt x="0" y="285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76" name="Rectangle 158"/>
          <p:cNvSpPr>
            <a:spLocks noChangeArrowheads="1"/>
          </p:cNvSpPr>
          <p:nvPr/>
        </p:nvSpPr>
        <p:spPr bwMode="auto">
          <a:xfrm>
            <a:off x="6480175" y="1417638"/>
            <a:ext cx="431225" cy="415925"/>
          </a:xfrm>
          <a:custGeom>
            <a:avLst/>
            <a:gdLst/>
            <a:ahLst/>
            <a:cxnLst/>
            <a:rect l="l" t="t" r="r" b="b"/>
            <a:pathLst>
              <a:path w="431225" h="415925">
                <a:moveTo>
                  <a:pt x="0" y="63500"/>
                </a:moveTo>
                <a:lnTo>
                  <a:pt x="19050" y="63500"/>
                </a:lnTo>
                <a:lnTo>
                  <a:pt x="19050" y="187325"/>
                </a:lnTo>
                <a:lnTo>
                  <a:pt x="0" y="187325"/>
                </a:lnTo>
                <a:close/>
                <a:moveTo>
                  <a:pt x="71438" y="38100"/>
                </a:moveTo>
                <a:lnTo>
                  <a:pt x="71438" y="150813"/>
                </a:lnTo>
                <a:lnTo>
                  <a:pt x="273050" y="150813"/>
                </a:lnTo>
                <a:lnTo>
                  <a:pt x="273050" y="38100"/>
                </a:lnTo>
                <a:close/>
                <a:moveTo>
                  <a:pt x="33748" y="0"/>
                </a:moveTo>
                <a:cubicBezTo>
                  <a:pt x="33758" y="0"/>
                  <a:pt x="35454" y="0"/>
                  <a:pt x="322482" y="0"/>
                </a:cubicBezTo>
                <a:cubicBezTo>
                  <a:pt x="322482" y="13"/>
                  <a:pt x="322482" y="1267"/>
                  <a:pt x="322482" y="119906"/>
                </a:cubicBezTo>
                <a:cubicBezTo>
                  <a:pt x="322492" y="119906"/>
                  <a:pt x="322956" y="119906"/>
                  <a:pt x="344980" y="119906"/>
                </a:cubicBezTo>
                <a:cubicBezTo>
                  <a:pt x="345014" y="119899"/>
                  <a:pt x="363729" y="116173"/>
                  <a:pt x="363729" y="131148"/>
                </a:cubicBezTo>
                <a:lnTo>
                  <a:pt x="363729" y="137643"/>
                </a:lnTo>
                <a:cubicBezTo>
                  <a:pt x="363729" y="138599"/>
                  <a:pt x="363729" y="138639"/>
                  <a:pt x="363729" y="138642"/>
                </a:cubicBezTo>
                <a:cubicBezTo>
                  <a:pt x="363729" y="138655"/>
                  <a:pt x="363729" y="139870"/>
                  <a:pt x="363729" y="254801"/>
                </a:cubicBezTo>
                <a:cubicBezTo>
                  <a:pt x="363729" y="254809"/>
                  <a:pt x="363729" y="255274"/>
                  <a:pt x="363729" y="284778"/>
                </a:cubicBezTo>
                <a:cubicBezTo>
                  <a:pt x="363729" y="284788"/>
                  <a:pt x="363729" y="285252"/>
                  <a:pt x="363729" y="307260"/>
                </a:cubicBezTo>
                <a:cubicBezTo>
                  <a:pt x="363729" y="311007"/>
                  <a:pt x="367479" y="318501"/>
                  <a:pt x="374979" y="318501"/>
                </a:cubicBezTo>
                <a:cubicBezTo>
                  <a:pt x="382478" y="318501"/>
                  <a:pt x="386228" y="311007"/>
                  <a:pt x="386228" y="307260"/>
                </a:cubicBezTo>
                <a:cubicBezTo>
                  <a:pt x="386228" y="307253"/>
                  <a:pt x="386228" y="306784"/>
                  <a:pt x="386228" y="277283"/>
                </a:cubicBezTo>
                <a:cubicBezTo>
                  <a:pt x="386228" y="277272"/>
                  <a:pt x="386228" y="276253"/>
                  <a:pt x="386228" y="179860"/>
                </a:cubicBezTo>
                <a:lnTo>
                  <a:pt x="389978" y="172365"/>
                </a:lnTo>
                <a:cubicBezTo>
                  <a:pt x="389983" y="172360"/>
                  <a:pt x="390377" y="171922"/>
                  <a:pt x="423726" y="134895"/>
                </a:cubicBezTo>
                <a:cubicBezTo>
                  <a:pt x="423726" y="131148"/>
                  <a:pt x="427476" y="131148"/>
                  <a:pt x="431225" y="131148"/>
                </a:cubicBezTo>
                <a:lnTo>
                  <a:pt x="431225" y="142389"/>
                </a:lnTo>
                <a:cubicBezTo>
                  <a:pt x="431223" y="142392"/>
                  <a:pt x="431166" y="142468"/>
                  <a:pt x="429819" y="144262"/>
                </a:cubicBezTo>
                <a:lnTo>
                  <a:pt x="419976" y="157377"/>
                </a:lnTo>
                <a:cubicBezTo>
                  <a:pt x="419976" y="157387"/>
                  <a:pt x="419976" y="158114"/>
                  <a:pt x="419976" y="209836"/>
                </a:cubicBezTo>
                <a:cubicBezTo>
                  <a:pt x="419972" y="209836"/>
                  <a:pt x="419877" y="209836"/>
                  <a:pt x="417633" y="209836"/>
                </a:cubicBezTo>
                <a:lnTo>
                  <a:pt x="401227" y="209836"/>
                </a:lnTo>
                <a:cubicBezTo>
                  <a:pt x="401227" y="209844"/>
                  <a:pt x="401227" y="210547"/>
                  <a:pt x="401227" y="277283"/>
                </a:cubicBezTo>
                <a:cubicBezTo>
                  <a:pt x="401227" y="277291"/>
                  <a:pt x="401227" y="277757"/>
                  <a:pt x="401227" y="307260"/>
                </a:cubicBezTo>
                <a:cubicBezTo>
                  <a:pt x="401227" y="322248"/>
                  <a:pt x="386228" y="333489"/>
                  <a:pt x="374979" y="333489"/>
                </a:cubicBezTo>
                <a:cubicBezTo>
                  <a:pt x="359980" y="333489"/>
                  <a:pt x="344980" y="322248"/>
                  <a:pt x="344980" y="307260"/>
                </a:cubicBezTo>
                <a:cubicBezTo>
                  <a:pt x="344980" y="307250"/>
                  <a:pt x="344980" y="306785"/>
                  <a:pt x="344980" y="284778"/>
                </a:cubicBezTo>
                <a:cubicBezTo>
                  <a:pt x="344980" y="281030"/>
                  <a:pt x="344980" y="281030"/>
                  <a:pt x="344980" y="134895"/>
                </a:cubicBezTo>
                <a:cubicBezTo>
                  <a:pt x="344970" y="134895"/>
                  <a:pt x="344505" y="134895"/>
                  <a:pt x="322482" y="134895"/>
                </a:cubicBezTo>
                <a:cubicBezTo>
                  <a:pt x="322482" y="134910"/>
                  <a:pt x="322482" y="136773"/>
                  <a:pt x="322482" y="370960"/>
                </a:cubicBezTo>
                <a:cubicBezTo>
                  <a:pt x="322490" y="370960"/>
                  <a:pt x="322955" y="370960"/>
                  <a:pt x="352480" y="370960"/>
                </a:cubicBezTo>
                <a:cubicBezTo>
                  <a:pt x="352480" y="370969"/>
                  <a:pt x="352480" y="371594"/>
                  <a:pt x="352480" y="415925"/>
                </a:cubicBezTo>
                <a:cubicBezTo>
                  <a:pt x="352463" y="415925"/>
                  <a:pt x="350010" y="415925"/>
                  <a:pt x="0" y="415925"/>
                </a:cubicBezTo>
                <a:cubicBezTo>
                  <a:pt x="0" y="415916"/>
                  <a:pt x="0" y="415291"/>
                  <a:pt x="0" y="370960"/>
                </a:cubicBezTo>
                <a:cubicBezTo>
                  <a:pt x="9" y="370960"/>
                  <a:pt x="535" y="370960"/>
                  <a:pt x="33748" y="370960"/>
                </a:cubicBezTo>
                <a:cubicBezTo>
                  <a:pt x="33748" y="370950"/>
                  <a:pt x="33748" y="369007"/>
                  <a:pt x="3374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79" name="Oval 161"/>
          <p:cNvSpPr>
            <a:spLocks noChangeArrowheads="1"/>
          </p:cNvSpPr>
          <p:nvPr/>
        </p:nvSpPr>
        <p:spPr bwMode="auto">
          <a:xfrm>
            <a:off x="7267575" y="1425576"/>
            <a:ext cx="431800" cy="431800"/>
          </a:xfrm>
          <a:custGeom>
            <a:avLst/>
            <a:gdLst/>
            <a:ahLst/>
            <a:cxnLst/>
            <a:rect l="l" t="t" r="r" b="b"/>
            <a:pathLst>
              <a:path w="431800" h="431800">
                <a:moveTo>
                  <a:pt x="322263" y="307975"/>
                </a:moveTo>
                <a:lnTo>
                  <a:pt x="341312" y="325438"/>
                </a:lnTo>
                <a:lnTo>
                  <a:pt x="333375" y="333375"/>
                </a:lnTo>
                <a:lnTo>
                  <a:pt x="314325" y="314325"/>
                </a:lnTo>
                <a:close/>
                <a:moveTo>
                  <a:pt x="239713" y="307975"/>
                </a:moveTo>
                <a:lnTo>
                  <a:pt x="266700" y="307975"/>
                </a:lnTo>
                <a:lnTo>
                  <a:pt x="266700" y="360363"/>
                </a:lnTo>
                <a:lnTo>
                  <a:pt x="239713" y="360363"/>
                </a:lnTo>
                <a:close/>
                <a:moveTo>
                  <a:pt x="203200" y="307975"/>
                </a:moveTo>
                <a:lnTo>
                  <a:pt x="228600" y="307975"/>
                </a:lnTo>
                <a:lnTo>
                  <a:pt x="228600" y="360363"/>
                </a:lnTo>
                <a:lnTo>
                  <a:pt x="203200" y="360363"/>
                </a:lnTo>
                <a:close/>
                <a:moveTo>
                  <a:pt x="165100" y="307975"/>
                </a:moveTo>
                <a:lnTo>
                  <a:pt x="190500" y="307975"/>
                </a:lnTo>
                <a:lnTo>
                  <a:pt x="190500" y="360363"/>
                </a:lnTo>
                <a:lnTo>
                  <a:pt x="165100" y="360363"/>
                </a:lnTo>
                <a:close/>
                <a:moveTo>
                  <a:pt x="96838" y="307975"/>
                </a:moveTo>
                <a:lnTo>
                  <a:pt x="104775" y="314325"/>
                </a:lnTo>
                <a:lnTo>
                  <a:pt x="82550" y="333375"/>
                </a:lnTo>
                <a:lnTo>
                  <a:pt x="79375" y="325438"/>
                </a:lnTo>
                <a:close/>
                <a:moveTo>
                  <a:pt x="349251" y="258762"/>
                </a:moveTo>
                <a:lnTo>
                  <a:pt x="374650" y="269875"/>
                </a:lnTo>
                <a:lnTo>
                  <a:pt x="371475" y="277812"/>
                </a:lnTo>
                <a:lnTo>
                  <a:pt x="344488" y="266700"/>
                </a:lnTo>
                <a:close/>
                <a:moveTo>
                  <a:pt x="79375" y="258762"/>
                </a:moveTo>
                <a:lnTo>
                  <a:pt x="82550" y="266700"/>
                </a:lnTo>
                <a:lnTo>
                  <a:pt x="55563" y="277812"/>
                </a:lnTo>
                <a:lnTo>
                  <a:pt x="52388" y="269875"/>
                </a:lnTo>
                <a:close/>
                <a:moveTo>
                  <a:pt x="360363" y="201612"/>
                </a:moveTo>
                <a:lnTo>
                  <a:pt x="385763" y="201612"/>
                </a:lnTo>
                <a:lnTo>
                  <a:pt x="385763" y="214312"/>
                </a:lnTo>
                <a:lnTo>
                  <a:pt x="360363" y="214312"/>
                </a:lnTo>
                <a:close/>
                <a:moveTo>
                  <a:pt x="44450" y="198437"/>
                </a:moveTo>
                <a:lnTo>
                  <a:pt x="74612" y="198437"/>
                </a:lnTo>
                <a:lnTo>
                  <a:pt x="74612" y="209550"/>
                </a:lnTo>
                <a:lnTo>
                  <a:pt x="44450" y="209550"/>
                </a:lnTo>
                <a:close/>
                <a:moveTo>
                  <a:pt x="368300" y="142875"/>
                </a:moveTo>
                <a:lnTo>
                  <a:pt x="371475" y="149225"/>
                </a:lnTo>
                <a:lnTo>
                  <a:pt x="344488" y="160338"/>
                </a:lnTo>
                <a:lnTo>
                  <a:pt x="341313" y="153988"/>
                </a:lnTo>
                <a:close/>
                <a:moveTo>
                  <a:pt x="60326" y="142875"/>
                </a:moveTo>
                <a:lnTo>
                  <a:pt x="85725" y="153988"/>
                </a:lnTo>
                <a:lnTo>
                  <a:pt x="82550" y="160338"/>
                </a:lnTo>
                <a:lnTo>
                  <a:pt x="55563" y="149225"/>
                </a:lnTo>
                <a:close/>
                <a:moveTo>
                  <a:pt x="134938" y="127000"/>
                </a:moveTo>
                <a:cubicBezTo>
                  <a:pt x="134963" y="127022"/>
                  <a:pt x="136326" y="128256"/>
                  <a:pt x="213614" y="198184"/>
                </a:cubicBezTo>
                <a:cubicBezTo>
                  <a:pt x="221107" y="198184"/>
                  <a:pt x="228600" y="201930"/>
                  <a:pt x="228600" y="209424"/>
                </a:cubicBezTo>
                <a:cubicBezTo>
                  <a:pt x="228600" y="213170"/>
                  <a:pt x="221107" y="220663"/>
                  <a:pt x="217361" y="220663"/>
                </a:cubicBezTo>
                <a:cubicBezTo>
                  <a:pt x="209868" y="220663"/>
                  <a:pt x="206121" y="213170"/>
                  <a:pt x="206121" y="209424"/>
                </a:cubicBezTo>
                <a:lnTo>
                  <a:pt x="206121" y="205677"/>
                </a:lnTo>
                <a:cubicBezTo>
                  <a:pt x="206099" y="205653"/>
                  <a:pt x="204870" y="204293"/>
                  <a:pt x="134938" y="127000"/>
                </a:cubicBezTo>
                <a:close/>
                <a:moveTo>
                  <a:pt x="330200" y="85725"/>
                </a:moveTo>
                <a:lnTo>
                  <a:pt x="338137" y="93663"/>
                </a:lnTo>
                <a:lnTo>
                  <a:pt x="319088" y="112713"/>
                </a:lnTo>
                <a:lnTo>
                  <a:pt x="311150" y="104775"/>
                </a:lnTo>
                <a:close/>
                <a:moveTo>
                  <a:pt x="96838" y="85725"/>
                </a:moveTo>
                <a:lnTo>
                  <a:pt x="115888" y="104775"/>
                </a:lnTo>
                <a:lnTo>
                  <a:pt x="109538" y="112713"/>
                </a:lnTo>
                <a:lnTo>
                  <a:pt x="90488" y="93663"/>
                </a:lnTo>
                <a:close/>
                <a:moveTo>
                  <a:pt x="273051" y="52387"/>
                </a:moveTo>
                <a:lnTo>
                  <a:pt x="280988" y="55562"/>
                </a:lnTo>
                <a:lnTo>
                  <a:pt x="269876" y="82550"/>
                </a:lnTo>
                <a:lnTo>
                  <a:pt x="261938" y="77787"/>
                </a:lnTo>
                <a:close/>
                <a:moveTo>
                  <a:pt x="142876" y="52387"/>
                </a:moveTo>
                <a:lnTo>
                  <a:pt x="153988" y="77787"/>
                </a:lnTo>
                <a:lnTo>
                  <a:pt x="146051" y="82550"/>
                </a:lnTo>
                <a:lnTo>
                  <a:pt x="134938" y="55562"/>
                </a:lnTo>
                <a:close/>
                <a:moveTo>
                  <a:pt x="209550" y="41275"/>
                </a:moveTo>
                <a:lnTo>
                  <a:pt x="220662" y="41275"/>
                </a:lnTo>
                <a:lnTo>
                  <a:pt x="220662" y="71438"/>
                </a:lnTo>
                <a:lnTo>
                  <a:pt x="209550" y="71438"/>
                </a:lnTo>
                <a:close/>
                <a:moveTo>
                  <a:pt x="213519" y="22225"/>
                </a:moveTo>
                <a:cubicBezTo>
                  <a:pt x="107870" y="22225"/>
                  <a:pt x="22225" y="107870"/>
                  <a:pt x="22225" y="213519"/>
                </a:cubicBezTo>
                <a:cubicBezTo>
                  <a:pt x="22225" y="319168"/>
                  <a:pt x="107870" y="404813"/>
                  <a:pt x="213519" y="404813"/>
                </a:cubicBezTo>
                <a:cubicBezTo>
                  <a:pt x="319168" y="404813"/>
                  <a:pt x="404813" y="319168"/>
                  <a:pt x="404813" y="213519"/>
                </a:cubicBezTo>
                <a:cubicBezTo>
                  <a:pt x="404813" y="107870"/>
                  <a:pt x="319168" y="22225"/>
                  <a:pt x="213519" y="22225"/>
                </a:cubicBezTo>
                <a:close/>
                <a:moveTo>
                  <a:pt x="215900" y="0"/>
                </a:moveTo>
                <a:cubicBezTo>
                  <a:pt x="335138" y="0"/>
                  <a:pt x="431800" y="96662"/>
                  <a:pt x="431800" y="215900"/>
                </a:cubicBezTo>
                <a:cubicBezTo>
                  <a:pt x="431800" y="335138"/>
                  <a:pt x="335138" y="431800"/>
                  <a:pt x="215900" y="431800"/>
                </a:cubicBezTo>
                <a:cubicBezTo>
                  <a:pt x="96662" y="431800"/>
                  <a:pt x="0" y="335138"/>
                  <a:pt x="0" y="215900"/>
                </a:cubicBezTo>
                <a:cubicBezTo>
                  <a:pt x="0" y="96662"/>
                  <a:pt x="96662" y="0"/>
                  <a:pt x="2159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98" name="Freeform 180"/>
          <p:cNvSpPr>
            <a:spLocks/>
          </p:cNvSpPr>
          <p:nvPr/>
        </p:nvSpPr>
        <p:spPr bwMode="auto">
          <a:xfrm>
            <a:off x="7975600" y="1384301"/>
            <a:ext cx="398462" cy="490538"/>
          </a:xfrm>
          <a:custGeom>
            <a:avLst/>
            <a:gdLst/>
            <a:ahLst/>
            <a:cxnLst/>
            <a:rect l="l" t="t" r="r" b="b"/>
            <a:pathLst>
              <a:path w="398462" h="490538">
                <a:moveTo>
                  <a:pt x="307975" y="352425"/>
                </a:moveTo>
                <a:lnTo>
                  <a:pt x="398462" y="352425"/>
                </a:lnTo>
                <a:lnTo>
                  <a:pt x="307975" y="446088"/>
                </a:lnTo>
                <a:close/>
                <a:moveTo>
                  <a:pt x="0" y="352425"/>
                </a:moveTo>
                <a:lnTo>
                  <a:pt x="95250" y="352425"/>
                </a:lnTo>
                <a:lnTo>
                  <a:pt x="95250" y="446088"/>
                </a:lnTo>
                <a:close/>
                <a:moveTo>
                  <a:pt x="201613" y="349250"/>
                </a:moveTo>
                <a:cubicBezTo>
                  <a:pt x="229669" y="349250"/>
                  <a:pt x="252413" y="371639"/>
                  <a:pt x="252413" y="399257"/>
                </a:cubicBezTo>
                <a:cubicBezTo>
                  <a:pt x="252413" y="426875"/>
                  <a:pt x="229669" y="449264"/>
                  <a:pt x="201613" y="449264"/>
                </a:cubicBezTo>
                <a:cubicBezTo>
                  <a:pt x="173557" y="449264"/>
                  <a:pt x="150813" y="426875"/>
                  <a:pt x="150813" y="399257"/>
                </a:cubicBezTo>
                <a:cubicBezTo>
                  <a:pt x="150813" y="371639"/>
                  <a:pt x="173557" y="349250"/>
                  <a:pt x="201613" y="349250"/>
                </a:cubicBezTo>
                <a:close/>
                <a:moveTo>
                  <a:pt x="307975" y="231775"/>
                </a:moveTo>
                <a:lnTo>
                  <a:pt x="398462" y="231775"/>
                </a:lnTo>
                <a:lnTo>
                  <a:pt x="307975" y="322263"/>
                </a:lnTo>
                <a:close/>
                <a:moveTo>
                  <a:pt x="0" y="231775"/>
                </a:moveTo>
                <a:lnTo>
                  <a:pt x="95250" y="231775"/>
                </a:lnTo>
                <a:lnTo>
                  <a:pt x="95250" y="322263"/>
                </a:lnTo>
                <a:close/>
                <a:moveTo>
                  <a:pt x="201613" y="228600"/>
                </a:moveTo>
                <a:cubicBezTo>
                  <a:pt x="229669" y="228600"/>
                  <a:pt x="252413" y="251344"/>
                  <a:pt x="252413" y="279400"/>
                </a:cubicBezTo>
                <a:cubicBezTo>
                  <a:pt x="252413" y="307456"/>
                  <a:pt x="229669" y="330200"/>
                  <a:pt x="201613" y="330200"/>
                </a:cubicBezTo>
                <a:cubicBezTo>
                  <a:pt x="173557" y="330200"/>
                  <a:pt x="150813" y="307456"/>
                  <a:pt x="150813" y="279400"/>
                </a:cubicBezTo>
                <a:cubicBezTo>
                  <a:pt x="150813" y="251344"/>
                  <a:pt x="173557" y="228600"/>
                  <a:pt x="201613" y="228600"/>
                </a:cubicBezTo>
                <a:close/>
                <a:moveTo>
                  <a:pt x="307975" y="115887"/>
                </a:moveTo>
                <a:lnTo>
                  <a:pt x="398462" y="115887"/>
                </a:lnTo>
                <a:lnTo>
                  <a:pt x="307975" y="206375"/>
                </a:lnTo>
                <a:close/>
                <a:moveTo>
                  <a:pt x="0" y="115887"/>
                </a:moveTo>
                <a:lnTo>
                  <a:pt x="95250" y="115887"/>
                </a:lnTo>
                <a:lnTo>
                  <a:pt x="95250" y="206375"/>
                </a:lnTo>
                <a:close/>
                <a:moveTo>
                  <a:pt x="201613" y="104775"/>
                </a:moveTo>
                <a:cubicBezTo>
                  <a:pt x="229669" y="104775"/>
                  <a:pt x="252413" y="127519"/>
                  <a:pt x="252413" y="155575"/>
                </a:cubicBezTo>
                <a:cubicBezTo>
                  <a:pt x="252413" y="183631"/>
                  <a:pt x="229669" y="206375"/>
                  <a:pt x="201613" y="206375"/>
                </a:cubicBezTo>
                <a:cubicBezTo>
                  <a:pt x="173557" y="206375"/>
                  <a:pt x="150813" y="183631"/>
                  <a:pt x="150813" y="155575"/>
                </a:cubicBezTo>
                <a:cubicBezTo>
                  <a:pt x="150813" y="127519"/>
                  <a:pt x="173557" y="104775"/>
                  <a:pt x="201613" y="104775"/>
                </a:cubicBezTo>
                <a:close/>
                <a:moveTo>
                  <a:pt x="131763" y="90487"/>
                </a:moveTo>
                <a:lnTo>
                  <a:pt x="131763" y="468312"/>
                </a:lnTo>
                <a:lnTo>
                  <a:pt x="274638" y="468312"/>
                </a:lnTo>
                <a:lnTo>
                  <a:pt x="274638" y="90487"/>
                </a:lnTo>
                <a:close/>
                <a:moveTo>
                  <a:pt x="203492" y="0"/>
                </a:moveTo>
                <a:cubicBezTo>
                  <a:pt x="252348" y="0"/>
                  <a:pt x="293688" y="41190"/>
                  <a:pt x="293688" y="89870"/>
                </a:cubicBezTo>
                <a:cubicBezTo>
                  <a:pt x="293688" y="93614"/>
                  <a:pt x="289931" y="490435"/>
                  <a:pt x="289930" y="490538"/>
                </a:cubicBezTo>
                <a:cubicBezTo>
                  <a:pt x="289903" y="490538"/>
                  <a:pt x="287746" y="490538"/>
                  <a:pt x="113296" y="490538"/>
                </a:cubicBezTo>
                <a:cubicBezTo>
                  <a:pt x="113295" y="490333"/>
                  <a:pt x="109538" y="93613"/>
                  <a:pt x="109538" y="89870"/>
                </a:cubicBezTo>
                <a:cubicBezTo>
                  <a:pt x="109538" y="41190"/>
                  <a:pt x="150878" y="0"/>
                  <a:pt x="20349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09" name="Freeform 191"/>
          <p:cNvSpPr>
            <a:spLocks/>
          </p:cNvSpPr>
          <p:nvPr/>
        </p:nvSpPr>
        <p:spPr bwMode="auto">
          <a:xfrm>
            <a:off x="696913" y="2370138"/>
            <a:ext cx="322262" cy="322263"/>
          </a:xfrm>
          <a:custGeom>
            <a:avLst/>
            <a:gdLst/>
            <a:ahLst/>
            <a:cxnLst/>
            <a:rect l="l" t="t" r="r" b="b"/>
            <a:pathLst>
              <a:path w="322262" h="322263">
                <a:moveTo>
                  <a:pt x="163512" y="131763"/>
                </a:moveTo>
                <a:cubicBezTo>
                  <a:pt x="145977" y="131763"/>
                  <a:pt x="131762" y="145978"/>
                  <a:pt x="131762" y="163513"/>
                </a:cubicBezTo>
                <a:cubicBezTo>
                  <a:pt x="131762" y="181048"/>
                  <a:pt x="145977" y="195263"/>
                  <a:pt x="163512" y="195263"/>
                </a:cubicBezTo>
                <a:cubicBezTo>
                  <a:pt x="181047" y="195263"/>
                  <a:pt x="195262" y="181048"/>
                  <a:pt x="195262" y="163513"/>
                </a:cubicBezTo>
                <a:cubicBezTo>
                  <a:pt x="195262" y="145978"/>
                  <a:pt x="181047" y="131763"/>
                  <a:pt x="163512" y="131763"/>
                </a:cubicBezTo>
                <a:close/>
                <a:moveTo>
                  <a:pt x="322262" y="0"/>
                </a:moveTo>
                <a:lnTo>
                  <a:pt x="269875" y="161925"/>
                </a:lnTo>
                <a:lnTo>
                  <a:pt x="322262" y="322263"/>
                </a:lnTo>
                <a:lnTo>
                  <a:pt x="161925" y="269876"/>
                </a:lnTo>
                <a:lnTo>
                  <a:pt x="0" y="322263"/>
                </a:lnTo>
                <a:lnTo>
                  <a:pt x="57150" y="161925"/>
                </a:lnTo>
                <a:lnTo>
                  <a:pt x="0" y="4763"/>
                </a:lnTo>
                <a:lnTo>
                  <a:pt x="161925" y="5715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10" name="Freeform 192"/>
          <p:cNvSpPr>
            <a:spLocks/>
          </p:cNvSpPr>
          <p:nvPr/>
        </p:nvSpPr>
        <p:spPr bwMode="auto">
          <a:xfrm>
            <a:off x="696913" y="2370138"/>
            <a:ext cx="322262" cy="322263"/>
          </a:xfrm>
          <a:custGeom>
            <a:avLst/>
            <a:gdLst>
              <a:gd name="T0" fmla="*/ 203 w 203"/>
              <a:gd name="T1" fmla="*/ 0 h 203"/>
              <a:gd name="T2" fmla="*/ 102 w 203"/>
              <a:gd name="T3" fmla="*/ 36 h 203"/>
              <a:gd name="T4" fmla="*/ 0 w 203"/>
              <a:gd name="T5" fmla="*/ 3 h 203"/>
              <a:gd name="T6" fmla="*/ 36 w 203"/>
              <a:gd name="T7" fmla="*/ 102 h 203"/>
              <a:gd name="T8" fmla="*/ 0 w 203"/>
              <a:gd name="T9" fmla="*/ 203 h 203"/>
              <a:gd name="T10" fmla="*/ 102 w 203"/>
              <a:gd name="T11" fmla="*/ 170 h 203"/>
              <a:gd name="T12" fmla="*/ 203 w 203"/>
              <a:gd name="T13" fmla="*/ 203 h 203"/>
              <a:gd name="T14" fmla="*/ 170 w 203"/>
              <a:gd name="T15" fmla="*/ 102 h 203"/>
              <a:gd name="T16" fmla="*/ 203 w 203"/>
              <a:gd name="T17" fmla="*/ 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3" h="203">
                <a:moveTo>
                  <a:pt x="203" y="0"/>
                </a:moveTo>
                <a:lnTo>
                  <a:pt x="102" y="36"/>
                </a:lnTo>
                <a:lnTo>
                  <a:pt x="0" y="3"/>
                </a:lnTo>
                <a:lnTo>
                  <a:pt x="36" y="102"/>
                </a:lnTo>
                <a:lnTo>
                  <a:pt x="0" y="203"/>
                </a:lnTo>
                <a:lnTo>
                  <a:pt x="102" y="170"/>
                </a:lnTo>
                <a:lnTo>
                  <a:pt x="203" y="203"/>
                </a:lnTo>
                <a:lnTo>
                  <a:pt x="170" y="102"/>
                </a:lnTo>
                <a:lnTo>
                  <a:pt x="203" y="0"/>
                </a:lnTo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13" name="Freeform 195"/>
          <p:cNvSpPr>
            <a:spLocks/>
          </p:cNvSpPr>
          <p:nvPr/>
        </p:nvSpPr>
        <p:spPr bwMode="auto">
          <a:xfrm>
            <a:off x="1547813" y="2284413"/>
            <a:ext cx="258762" cy="484188"/>
          </a:xfrm>
          <a:custGeom>
            <a:avLst/>
            <a:gdLst/>
            <a:ahLst/>
            <a:cxnLst/>
            <a:rect l="l" t="t" r="r" b="b"/>
            <a:pathLst>
              <a:path w="258762" h="484188">
                <a:moveTo>
                  <a:pt x="127793" y="71438"/>
                </a:moveTo>
                <a:cubicBezTo>
                  <a:pt x="160671" y="71438"/>
                  <a:pt x="187324" y="98091"/>
                  <a:pt x="187324" y="130970"/>
                </a:cubicBezTo>
                <a:cubicBezTo>
                  <a:pt x="187324" y="163849"/>
                  <a:pt x="160671" y="190502"/>
                  <a:pt x="127793" y="190502"/>
                </a:cubicBezTo>
                <a:cubicBezTo>
                  <a:pt x="94915" y="190502"/>
                  <a:pt x="68262" y="163849"/>
                  <a:pt x="68262" y="130970"/>
                </a:cubicBezTo>
                <a:cubicBezTo>
                  <a:pt x="68262" y="98091"/>
                  <a:pt x="94915" y="71438"/>
                  <a:pt x="127793" y="71438"/>
                </a:cubicBezTo>
                <a:close/>
                <a:moveTo>
                  <a:pt x="128587" y="49213"/>
                </a:moveTo>
                <a:lnTo>
                  <a:pt x="96455" y="55700"/>
                </a:lnTo>
                <a:lnTo>
                  <a:pt x="70215" y="73391"/>
                </a:lnTo>
                <a:lnTo>
                  <a:pt x="52524" y="99631"/>
                </a:lnTo>
                <a:lnTo>
                  <a:pt x="46037" y="131763"/>
                </a:lnTo>
                <a:lnTo>
                  <a:pt x="52524" y="163895"/>
                </a:lnTo>
                <a:lnTo>
                  <a:pt x="70215" y="190135"/>
                </a:lnTo>
                <a:lnTo>
                  <a:pt x="96455" y="207826"/>
                </a:lnTo>
                <a:lnTo>
                  <a:pt x="128587" y="214313"/>
                </a:lnTo>
                <a:cubicBezTo>
                  <a:pt x="139985" y="214313"/>
                  <a:pt x="150843" y="212003"/>
                  <a:pt x="160719" y="207826"/>
                </a:cubicBezTo>
                <a:cubicBezTo>
                  <a:pt x="170595" y="203649"/>
                  <a:pt x="179489" y="197604"/>
                  <a:pt x="186959" y="190135"/>
                </a:cubicBezTo>
                <a:cubicBezTo>
                  <a:pt x="194428" y="182665"/>
                  <a:pt x="200473" y="173771"/>
                  <a:pt x="204650" y="163895"/>
                </a:cubicBezTo>
                <a:cubicBezTo>
                  <a:pt x="208827" y="154019"/>
                  <a:pt x="211137" y="143161"/>
                  <a:pt x="211137" y="131763"/>
                </a:cubicBezTo>
                <a:cubicBezTo>
                  <a:pt x="211137" y="120365"/>
                  <a:pt x="208827" y="109507"/>
                  <a:pt x="204650" y="99631"/>
                </a:cubicBezTo>
                <a:cubicBezTo>
                  <a:pt x="200473" y="89755"/>
                  <a:pt x="194428" y="80861"/>
                  <a:pt x="186959" y="73391"/>
                </a:cubicBezTo>
                <a:cubicBezTo>
                  <a:pt x="179489" y="65922"/>
                  <a:pt x="170595" y="59878"/>
                  <a:pt x="160719" y="55700"/>
                </a:cubicBezTo>
                <a:cubicBezTo>
                  <a:pt x="150843" y="51523"/>
                  <a:pt x="139985" y="49213"/>
                  <a:pt x="128587" y="49213"/>
                </a:cubicBezTo>
                <a:close/>
                <a:moveTo>
                  <a:pt x="127506" y="0"/>
                </a:moveTo>
                <a:cubicBezTo>
                  <a:pt x="198759" y="0"/>
                  <a:pt x="258762" y="60054"/>
                  <a:pt x="258762" y="131369"/>
                </a:cubicBezTo>
                <a:cubicBezTo>
                  <a:pt x="258762" y="146383"/>
                  <a:pt x="255012" y="161396"/>
                  <a:pt x="251262" y="176410"/>
                </a:cubicBezTo>
                <a:cubicBezTo>
                  <a:pt x="232513" y="225199"/>
                  <a:pt x="120026" y="484141"/>
                  <a:pt x="120006" y="484188"/>
                </a:cubicBezTo>
                <a:cubicBezTo>
                  <a:pt x="119981" y="484124"/>
                  <a:pt x="15000" y="202679"/>
                  <a:pt x="3750" y="168903"/>
                </a:cubicBezTo>
                <a:cubicBezTo>
                  <a:pt x="0" y="157643"/>
                  <a:pt x="0" y="142629"/>
                  <a:pt x="0" y="131369"/>
                </a:cubicBezTo>
                <a:cubicBezTo>
                  <a:pt x="0" y="60054"/>
                  <a:pt x="56253" y="0"/>
                  <a:pt x="12750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16" name="Freeform 198"/>
          <p:cNvSpPr>
            <a:spLocks/>
          </p:cNvSpPr>
          <p:nvPr/>
        </p:nvSpPr>
        <p:spPr bwMode="auto">
          <a:xfrm>
            <a:off x="2403475" y="2276476"/>
            <a:ext cx="341312" cy="484188"/>
          </a:xfrm>
          <a:custGeom>
            <a:avLst/>
            <a:gdLst/>
            <a:ahLst/>
            <a:cxnLst/>
            <a:rect l="l" t="t" r="r" b="b"/>
            <a:pathLst>
              <a:path w="341312" h="484188">
                <a:moveTo>
                  <a:pt x="228600" y="327025"/>
                </a:moveTo>
                <a:lnTo>
                  <a:pt x="250825" y="327025"/>
                </a:lnTo>
                <a:lnTo>
                  <a:pt x="250825" y="371475"/>
                </a:lnTo>
                <a:lnTo>
                  <a:pt x="296862" y="371475"/>
                </a:lnTo>
                <a:lnTo>
                  <a:pt x="296862" y="390525"/>
                </a:lnTo>
                <a:lnTo>
                  <a:pt x="250825" y="390525"/>
                </a:lnTo>
                <a:lnTo>
                  <a:pt x="250825" y="439738"/>
                </a:lnTo>
                <a:lnTo>
                  <a:pt x="228600" y="439738"/>
                </a:lnTo>
                <a:lnTo>
                  <a:pt x="228600" y="390525"/>
                </a:lnTo>
                <a:lnTo>
                  <a:pt x="187325" y="390525"/>
                </a:lnTo>
                <a:lnTo>
                  <a:pt x="187325" y="371475"/>
                </a:lnTo>
                <a:lnTo>
                  <a:pt x="228600" y="371475"/>
                </a:lnTo>
                <a:close/>
                <a:moveTo>
                  <a:pt x="239712" y="300037"/>
                </a:moveTo>
                <a:cubicBezTo>
                  <a:pt x="194121" y="300037"/>
                  <a:pt x="157162" y="338062"/>
                  <a:pt x="157162" y="384969"/>
                </a:cubicBezTo>
                <a:cubicBezTo>
                  <a:pt x="157162" y="431876"/>
                  <a:pt x="194121" y="469901"/>
                  <a:pt x="239712" y="469901"/>
                </a:cubicBezTo>
                <a:cubicBezTo>
                  <a:pt x="285303" y="469901"/>
                  <a:pt x="322262" y="431876"/>
                  <a:pt x="322262" y="384969"/>
                </a:cubicBezTo>
                <a:cubicBezTo>
                  <a:pt x="322262" y="338062"/>
                  <a:pt x="285303" y="300037"/>
                  <a:pt x="239712" y="300037"/>
                </a:cubicBezTo>
                <a:close/>
                <a:moveTo>
                  <a:pt x="242093" y="285750"/>
                </a:moveTo>
                <a:cubicBezTo>
                  <a:pt x="296890" y="285750"/>
                  <a:pt x="341312" y="330172"/>
                  <a:pt x="341312" y="384969"/>
                </a:cubicBezTo>
                <a:cubicBezTo>
                  <a:pt x="341312" y="439766"/>
                  <a:pt x="296890" y="484188"/>
                  <a:pt x="242093" y="484188"/>
                </a:cubicBezTo>
                <a:cubicBezTo>
                  <a:pt x="187296" y="484188"/>
                  <a:pt x="142874" y="439766"/>
                  <a:pt x="142874" y="384969"/>
                </a:cubicBezTo>
                <a:cubicBezTo>
                  <a:pt x="142874" y="330172"/>
                  <a:pt x="187296" y="285750"/>
                  <a:pt x="242093" y="285750"/>
                </a:cubicBezTo>
                <a:close/>
                <a:moveTo>
                  <a:pt x="130969" y="68262"/>
                </a:moveTo>
                <a:cubicBezTo>
                  <a:pt x="163847" y="68262"/>
                  <a:pt x="190500" y="94915"/>
                  <a:pt x="190500" y="127794"/>
                </a:cubicBezTo>
                <a:cubicBezTo>
                  <a:pt x="190500" y="160673"/>
                  <a:pt x="163847" y="187326"/>
                  <a:pt x="130969" y="187326"/>
                </a:cubicBezTo>
                <a:cubicBezTo>
                  <a:pt x="98091" y="187326"/>
                  <a:pt x="71438" y="160673"/>
                  <a:pt x="71438" y="127794"/>
                </a:cubicBezTo>
                <a:cubicBezTo>
                  <a:pt x="71438" y="94915"/>
                  <a:pt x="98091" y="68262"/>
                  <a:pt x="130969" y="68262"/>
                </a:cubicBezTo>
                <a:close/>
                <a:moveTo>
                  <a:pt x="131763" y="46037"/>
                </a:moveTo>
                <a:cubicBezTo>
                  <a:pt x="86172" y="46037"/>
                  <a:pt x="49213" y="82996"/>
                  <a:pt x="49213" y="128587"/>
                </a:cubicBezTo>
                <a:cubicBezTo>
                  <a:pt x="49213" y="174178"/>
                  <a:pt x="86172" y="211137"/>
                  <a:pt x="131763" y="211137"/>
                </a:cubicBezTo>
                <a:cubicBezTo>
                  <a:pt x="177354" y="211137"/>
                  <a:pt x="214313" y="174178"/>
                  <a:pt x="214313" y="128587"/>
                </a:cubicBezTo>
                <a:cubicBezTo>
                  <a:pt x="214313" y="82996"/>
                  <a:pt x="177354" y="46037"/>
                  <a:pt x="131763" y="46037"/>
                </a:cubicBezTo>
                <a:close/>
                <a:moveTo>
                  <a:pt x="131256" y="0"/>
                </a:moveTo>
                <a:cubicBezTo>
                  <a:pt x="202510" y="0"/>
                  <a:pt x="258762" y="56301"/>
                  <a:pt x="258762" y="127616"/>
                </a:cubicBezTo>
                <a:cubicBezTo>
                  <a:pt x="258762" y="146383"/>
                  <a:pt x="258762" y="161396"/>
                  <a:pt x="251262" y="172656"/>
                </a:cubicBezTo>
                <a:cubicBezTo>
                  <a:pt x="247512" y="191423"/>
                  <a:pt x="228761" y="232711"/>
                  <a:pt x="210010" y="281505"/>
                </a:cubicBezTo>
                <a:cubicBezTo>
                  <a:pt x="165008" y="292765"/>
                  <a:pt x="131256" y="334052"/>
                  <a:pt x="131256" y="382846"/>
                </a:cubicBezTo>
                <a:cubicBezTo>
                  <a:pt x="131256" y="401613"/>
                  <a:pt x="135006" y="416627"/>
                  <a:pt x="146257" y="431641"/>
                </a:cubicBezTo>
                <a:cubicBezTo>
                  <a:pt x="131264" y="461652"/>
                  <a:pt x="123764" y="484165"/>
                  <a:pt x="123756" y="484188"/>
                </a:cubicBezTo>
                <a:cubicBezTo>
                  <a:pt x="123730" y="484117"/>
                  <a:pt x="18750" y="202679"/>
                  <a:pt x="7500" y="168903"/>
                </a:cubicBezTo>
                <a:cubicBezTo>
                  <a:pt x="3750" y="157643"/>
                  <a:pt x="0" y="142629"/>
                  <a:pt x="0" y="127616"/>
                </a:cubicBezTo>
                <a:cubicBezTo>
                  <a:pt x="0" y="56301"/>
                  <a:pt x="60003" y="0"/>
                  <a:pt x="13125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22" name="Freeform 204"/>
          <p:cNvSpPr>
            <a:spLocks/>
          </p:cNvSpPr>
          <p:nvPr/>
        </p:nvSpPr>
        <p:spPr bwMode="auto">
          <a:xfrm>
            <a:off x="3243263" y="2276476"/>
            <a:ext cx="338136" cy="484188"/>
          </a:xfrm>
          <a:custGeom>
            <a:avLst/>
            <a:gdLst/>
            <a:ahLst/>
            <a:cxnLst/>
            <a:rect l="l" t="t" r="r" b="b"/>
            <a:pathLst>
              <a:path w="338136" h="484188">
                <a:moveTo>
                  <a:pt x="192087" y="371475"/>
                </a:moveTo>
                <a:lnTo>
                  <a:pt x="285749" y="371475"/>
                </a:lnTo>
                <a:lnTo>
                  <a:pt x="285749" y="390525"/>
                </a:lnTo>
                <a:lnTo>
                  <a:pt x="192087" y="390525"/>
                </a:lnTo>
                <a:close/>
                <a:moveTo>
                  <a:pt x="238124" y="300038"/>
                </a:moveTo>
                <a:cubicBezTo>
                  <a:pt x="191656" y="300038"/>
                  <a:pt x="153986" y="338063"/>
                  <a:pt x="153986" y="384970"/>
                </a:cubicBezTo>
                <a:cubicBezTo>
                  <a:pt x="153986" y="431877"/>
                  <a:pt x="191656" y="469902"/>
                  <a:pt x="238124" y="469902"/>
                </a:cubicBezTo>
                <a:cubicBezTo>
                  <a:pt x="284592" y="469902"/>
                  <a:pt x="322262" y="431877"/>
                  <a:pt x="322262" y="384970"/>
                </a:cubicBezTo>
                <a:cubicBezTo>
                  <a:pt x="322262" y="338063"/>
                  <a:pt x="284592" y="300038"/>
                  <a:pt x="238124" y="300038"/>
                </a:cubicBezTo>
                <a:close/>
                <a:moveTo>
                  <a:pt x="238917" y="285750"/>
                </a:moveTo>
                <a:cubicBezTo>
                  <a:pt x="293714" y="285750"/>
                  <a:pt x="338136" y="330172"/>
                  <a:pt x="338136" y="384969"/>
                </a:cubicBezTo>
                <a:cubicBezTo>
                  <a:pt x="338136" y="439766"/>
                  <a:pt x="293714" y="484188"/>
                  <a:pt x="238917" y="484188"/>
                </a:cubicBezTo>
                <a:cubicBezTo>
                  <a:pt x="184120" y="484188"/>
                  <a:pt x="139698" y="439766"/>
                  <a:pt x="139698" y="384969"/>
                </a:cubicBezTo>
                <a:cubicBezTo>
                  <a:pt x="139698" y="330172"/>
                  <a:pt x="184120" y="285750"/>
                  <a:pt x="238917" y="285750"/>
                </a:cubicBezTo>
                <a:close/>
                <a:moveTo>
                  <a:pt x="127793" y="68263"/>
                </a:moveTo>
                <a:cubicBezTo>
                  <a:pt x="160671" y="68263"/>
                  <a:pt x="187324" y="94916"/>
                  <a:pt x="187324" y="127795"/>
                </a:cubicBezTo>
                <a:cubicBezTo>
                  <a:pt x="187324" y="160674"/>
                  <a:pt x="160671" y="187327"/>
                  <a:pt x="127793" y="187327"/>
                </a:cubicBezTo>
                <a:cubicBezTo>
                  <a:pt x="94915" y="187327"/>
                  <a:pt x="68262" y="160674"/>
                  <a:pt x="68262" y="127795"/>
                </a:cubicBezTo>
                <a:cubicBezTo>
                  <a:pt x="68262" y="94916"/>
                  <a:pt x="94915" y="68263"/>
                  <a:pt x="127793" y="68263"/>
                </a:cubicBezTo>
                <a:close/>
                <a:moveTo>
                  <a:pt x="127793" y="46037"/>
                </a:moveTo>
                <a:cubicBezTo>
                  <a:pt x="82640" y="46037"/>
                  <a:pt x="46037" y="82996"/>
                  <a:pt x="46037" y="128587"/>
                </a:cubicBezTo>
                <a:cubicBezTo>
                  <a:pt x="46037" y="174178"/>
                  <a:pt x="82640" y="211137"/>
                  <a:pt x="127793" y="211137"/>
                </a:cubicBezTo>
                <a:cubicBezTo>
                  <a:pt x="172946" y="211137"/>
                  <a:pt x="209549" y="174178"/>
                  <a:pt x="209549" y="128587"/>
                </a:cubicBezTo>
                <a:cubicBezTo>
                  <a:pt x="209549" y="82996"/>
                  <a:pt x="172946" y="46037"/>
                  <a:pt x="127793" y="46037"/>
                </a:cubicBezTo>
                <a:close/>
                <a:moveTo>
                  <a:pt x="127506" y="0"/>
                </a:moveTo>
                <a:cubicBezTo>
                  <a:pt x="198759" y="0"/>
                  <a:pt x="258762" y="56301"/>
                  <a:pt x="258762" y="127616"/>
                </a:cubicBezTo>
                <a:cubicBezTo>
                  <a:pt x="258762" y="146383"/>
                  <a:pt x="255012" y="161396"/>
                  <a:pt x="251262" y="172656"/>
                </a:cubicBezTo>
                <a:cubicBezTo>
                  <a:pt x="243761" y="191423"/>
                  <a:pt x="225011" y="232711"/>
                  <a:pt x="206260" y="281505"/>
                </a:cubicBezTo>
                <a:cubicBezTo>
                  <a:pt x="161258" y="292765"/>
                  <a:pt x="127506" y="334052"/>
                  <a:pt x="127506" y="382846"/>
                </a:cubicBezTo>
                <a:cubicBezTo>
                  <a:pt x="127506" y="401613"/>
                  <a:pt x="135006" y="416627"/>
                  <a:pt x="142507" y="431641"/>
                </a:cubicBezTo>
                <a:cubicBezTo>
                  <a:pt x="127514" y="461652"/>
                  <a:pt x="120013" y="484165"/>
                  <a:pt x="120006" y="484188"/>
                </a:cubicBezTo>
                <a:cubicBezTo>
                  <a:pt x="119980" y="484118"/>
                  <a:pt x="15000" y="202679"/>
                  <a:pt x="3750" y="168903"/>
                </a:cubicBezTo>
                <a:cubicBezTo>
                  <a:pt x="0" y="157643"/>
                  <a:pt x="0" y="142629"/>
                  <a:pt x="0" y="127616"/>
                </a:cubicBezTo>
                <a:cubicBezTo>
                  <a:pt x="0" y="56301"/>
                  <a:pt x="56253" y="0"/>
                  <a:pt x="12750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28" name="Freeform 211"/>
          <p:cNvSpPr>
            <a:spLocks/>
          </p:cNvSpPr>
          <p:nvPr/>
        </p:nvSpPr>
        <p:spPr bwMode="auto">
          <a:xfrm>
            <a:off x="4016375" y="2276476"/>
            <a:ext cx="352424" cy="484188"/>
          </a:xfrm>
          <a:custGeom>
            <a:avLst/>
            <a:gdLst/>
            <a:ahLst/>
            <a:cxnLst/>
            <a:rect l="l" t="t" r="r" b="b"/>
            <a:pathLst>
              <a:path w="352424" h="484188">
                <a:moveTo>
                  <a:pt x="235744" y="349250"/>
                </a:moveTo>
                <a:cubicBezTo>
                  <a:pt x="248457" y="349250"/>
                  <a:pt x="258763" y="359200"/>
                  <a:pt x="258763" y="371475"/>
                </a:cubicBezTo>
                <a:cubicBezTo>
                  <a:pt x="258763" y="383750"/>
                  <a:pt x="248457" y="393700"/>
                  <a:pt x="235744" y="393700"/>
                </a:cubicBezTo>
                <a:cubicBezTo>
                  <a:pt x="223031" y="393700"/>
                  <a:pt x="212725" y="383750"/>
                  <a:pt x="212725" y="371475"/>
                </a:cubicBezTo>
                <a:cubicBezTo>
                  <a:pt x="212725" y="359200"/>
                  <a:pt x="223031" y="349250"/>
                  <a:pt x="235744" y="349250"/>
                </a:cubicBezTo>
                <a:close/>
                <a:moveTo>
                  <a:pt x="236537" y="330200"/>
                </a:moveTo>
                <a:cubicBezTo>
                  <a:pt x="213741" y="330200"/>
                  <a:pt x="195262" y="348679"/>
                  <a:pt x="195262" y="371475"/>
                </a:cubicBezTo>
                <a:cubicBezTo>
                  <a:pt x="195262" y="394271"/>
                  <a:pt x="213741" y="412750"/>
                  <a:pt x="236537" y="412750"/>
                </a:cubicBezTo>
                <a:cubicBezTo>
                  <a:pt x="259333" y="412750"/>
                  <a:pt x="277812" y="394271"/>
                  <a:pt x="277812" y="371475"/>
                </a:cubicBezTo>
                <a:cubicBezTo>
                  <a:pt x="277812" y="348679"/>
                  <a:pt x="259333" y="330200"/>
                  <a:pt x="236537" y="330200"/>
                </a:cubicBezTo>
                <a:close/>
                <a:moveTo>
                  <a:pt x="224452" y="258763"/>
                </a:moveTo>
                <a:cubicBezTo>
                  <a:pt x="224460" y="258763"/>
                  <a:pt x="224882" y="258763"/>
                  <a:pt x="247035" y="258763"/>
                </a:cubicBezTo>
                <a:cubicBezTo>
                  <a:pt x="250797" y="258763"/>
                  <a:pt x="262081" y="288793"/>
                  <a:pt x="262091" y="288820"/>
                </a:cubicBezTo>
                <a:cubicBezTo>
                  <a:pt x="262096" y="288822"/>
                  <a:pt x="262184" y="288866"/>
                  <a:pt x="263973" y="289759"/>
                </a:cubicBezTo>
                <a:lnTo>
                  <a:pt x="277146" y="296334"/>
                </a:lnTo>
                <a:cubicBezTo>
                  <a:pt x="277157" y="296329"/>
                  <a:pt x="277707" y="296054"/>
                  <a:pt x="307257" y="281306"/>
                </a:cubicBezTo>
                <a:cubicBezTo>
                  <a:pt x="307262" y="281311"/>
                  <a:pt x="307363" y="281412"/>
                  <a:pt x="309610" y="283654"/>
                </a:cubicBezTo>
                <a:lnTo>
                  <a:pt x="326077" y="300091"/>
                </a:lnTo>
                <a:cubicBezTo>
                  <a:pt x="326073" y="300102"/>
                  <a:pt x="325866" y="300654"/>
                  <a:pt x="314785" y="330148"/>
                </a:cubicBezTo>
                <a:cubicBezTo>
                  <a:pt x="314787" y="330153"/>
                  <a:pt x="314809" y="330240"/>
                  <a:pt x="315256" y="332026"/>
                </a:cubicBezTo>
                <a:lnTo>
                  <a:pt x="318549" y="345176"/>
                </a:lnTo>
                <a:cubicBezTo>
                  <a:pt x="318587" y="345189"/>
                  <a:pt x="352395" y="356438"/>
                  <a:pt x="352424" y="356447"/>
                </a:cubicBezTo>
                <a:cubicBezTo>
                  <a:pt x="352424" y="356456"/>
                  <a:pt x="352424" y="356941"/>
                  <a:pt x="352424" y="382747"/>
                </a:cubicBezTo>
                <a:cubicBezTo>
                  <a:pt x="352385" y="382764"/>
                  <a:pt x="318578" y="397762"/>
                  <a:pt x="318549" y="397775"/>
                </a:cubicBezTo>
                <a:cubicBezTo>
                  <a:pt x="318547" y="397781"/>
                  <a:pt x="318518" y="397868"/>
                  <a:pt x="318079" y="399184"/>
                </a:cubicBezTo>
                <a:lnTo>
                  <a:pt x="314785" y="409046"/>
                </a:lnTo>
                <a:cubicBezTo>
                  <a:pt x="314789" y="409058"/>
                  <a:pt x="314997" y="409681"/>
                  <a:pt x="326077" y="442860"/>
                </a:cubicBezTo>
                <a:cubicBezTo>
                  <a:pt x="326073" y="442865"/>
                  <a:pt x="325985" y="442952"/>
                  <a:pt x="324195" y="444739"/>
                </a:cubicBezTo>
                <a:lnTo>
                  <a:pt x="311021" y="457889"/>
                </a:lnTo>
                <a:cubicBezTo>
                  <a:pt x="311009" y="457885"/>
                  <a:pt x="310387" y="457678"/>
                  <a:pt x="277146" y="446617"/>
                </a:cubicBezTo>
                <a:cubicBezTo>
                  <a:pt x="277142" y="446619"/>
                  <a:pt x="277054" y="446663"/>
                  <a:pt x="275264" y="447557"/>
                </a:cubicBezTo>
                <a:lnTo>
                  <a:pt x="262091" y="454131"/>
                </a:lnTo>
                <a:cubicBezTo>
                  <a:pt x="262078" y="454166"/>
                  <a:pt x="250809" y="484162"/>
                  <a:pt x="250799" y="484188"/>
                </a:cubicBezTo>
                <a:cubicBezTo>
                  <a:pt x="250790" y="484188"/>
                  <a:pt x="250305" y="484188"/>
                  <a:pt x="224452" y="484188"/>
                </a:cubicBezTo>
                <a:cubicBezTo>
                  <a:pt x="224436" y="484156"/>
                  <a:pt x="209409" y="454158"/>
                  <a:pt x="209396" y="454131"/>
                </a:cubicBezTo>
                <a:cubicBezTo>
                  <a:pt x="209392" y="454129"/>
                  <a:pt x="209304" y="454085"/>
                  <a:pt x="207514" y="453192"/>
                </a:cubicBezTo>
                <a:lnTo>
                  <a:pt x="194340" y="446617"/>
                </a:lnTo>
                <a:cubicBezTo>
                  <a:pt x="194330" y="446622"/>
                  <a:pt x="193774" y="446899"/>
                  <a:pt x="164229" y="461646"/>
                </a:cubicBezTo>
                <a:cubicBezTo>
                  <a:pt x="164224" y="461641"/>
                  <a:pt x="164122" y="461539"/>
                  <a:pt x="161876" y="459297"/>
                </a:cubicBezTo>
                <a:lnTo>
                  <a:pt x="145409" y="442860"/>
                </a:lnTo>
                <a:cubicBezTo>
                  <a:pt x="145413" y="442848"/>
                  <a:pt x="145622" y="442224"/>
                  <a:pt x="156701" y="409046"/>
                </a:cubicBezTo>
                <a:cubicBezTo>
                  <a:pt x="156699" y="409040"/>
                  <a:pt x="156670" y="408954"/>
                  <a:pt x="156231" y="407637"/>
                </a:cubicBezTo>
                <a:lnTo>
                  <a:pt x="152937" y="397775"/>
                </a:lnTo>
                <a:cubicBezTo>
                  <a:pt x="152898" y="397762"/>
                  <a:pt x="119062" y="386502"/>
                  <a:pt x="119062" y="382747"/>
                </a:cubicBezTo>
                <a:cubicBezTo>
                  <a:pt x="119062" y="382739"/>
                  <a:pt x="119062" y="382325"/>
                  <a:pt x="119062" y="360204"/>
                </a:cubicBezTo>
                <a:cubicBezTo>
                  <a:pt x="119062" y="356449"/>
                  <a:pt x="152908" y="345186"/>
                  <a:pt x="152937" y="345176"/>
                </a:cubicBezTo>
                <a:cubicBezTo>
                  <a:pt x="152938" y="345172"/>
                  <a:pt x="152960" y="345083"/>
                  <a:pt x="153408" y="343298"/>
                </a:cubicBezTo>
                <a:lnTo>
                  <a:pt x="156701" y="330148"/>
                </a:lnTo>
                <a:cubicBezTo>
                  <a:pt x="156697" y="330138"/>
                  <a:pt x="156488" y="329581"/>
                  <a:pt x="145409" y="300091"/>
                </a:cubicBezTo>
                <a:cubicBezTo>
                  <a:pt x="145414" y="300086"/>
                  <a:pt x="145516" y="299984"/>
                  <a:pt x="147762" y="297743"/>
                </a:cubicBezTo>
                <a:lnTo>
                  <a:pt x="164229" y="281306"/>
                </a:lnTo>
                <a:cubicBezTo>
                  <a:pt x="164240" y="281311"/>
                  <a:pt x="164792" y="281587"/>
                  <a:pt x="194340" y="296334"/>
                </a:cubicBezTo>
                <a:cubicBezTo>
                  <a:pt x="194345" y="296332"/>
                  <a:pt x="194432" y="296288"/>
                  <a:pt x="196222" y="295395"/>
                </a:cubicBezTo>
                <a:lnTo>
                  <a:pt x="209396" y="288820"/>
                </a:lnTo>
                <a:cubicBezTo>
                  <a:pt x="209408" y="288787"/>
                  <a:pt x="220690" y="258763"/>
                  <a:pt x="224452" y="258763"/>
                </a:cubicBezTo>
                <a:close/>
                <a:moveTo>
                  <a:pt x="130968" y="68263"/>
                </a:moveTo>
                <a:cubicBezTo>
                  <a:pt x="163846" y="68263"/>
                  <a:pt x="190499" y="94916"/>
                  <a:pt x="190499" y="127795"/>
                </a:cubicBezTo>
                <a:cubicBezTo>
                  <a:pt x="190499" y="160674"/>
                  <a:pt x="163846" y="187327"/>
                  <a:pt x="130968" y="187327"/>
                </a:cubicBezTo>
                <a:cubicBezTo>
                  <a:pt x="98090" y="187327"/>
                  <a:pt x="71437" y="160674"/>
                  <a:pt x="71437" y="127795"/>
                </a:cubicBezTo>
                <a:cubicBezTo>
                  <a:pt x="71437" y="94916"/>
                  <a:pt x="98090" y="68263"/>
                  <a:pt x="130968" y="68263"/>
                </a:cubicBezTo>
                <a:close/>
                <a:moveTo>
                  <a:pt x="130968" y="46038"/>
                </a:moveTo>
                <a:cubicBezTo>
                  <a:pt x="85815" y="46038"/>
                  <a:pt x="49212" y="82997"/>
                  <a:pt x="49212" y="128588"/>
                </a:cubicBezTo>
                <a:cubicBezTo>
                  <a:pt x="49212" y="174179"/>
                  <a:pt x="85815" y="211138"/>
                  <a:pt x="130968" y="211138"/>
                </a:cubicBezTo>
                <a:cubicBezTo>
                  <a:pt x="176121" y="211138"/>
                  <a:pt x="212724" y="174179"/>
                  <a:pt x="212724" y="128588"/>
                </a:cubicBezTo>
                <a:cubicBezTo>
                  <a:pt x="212724" y="82997"/>
                  <a:pt x="176121" y="46038"/>
                  <a:pt x="130968" y="46038"/>
                </a:cubicBezTo>
                <a:close/>
                <a:moveTo>
                  <a:pt x="131256" y="0"/>
                </a:moveTo>
                <a:cubicBezTo>
                  <a:pt x="202510" y="0"/>
                  <a:pt x="258762" y="56301"/>
                  <a:pt x="258762" y="127616"/>
                </a:cubicBezTo>
                <a:cubicBezTo>
                  <a:pt x="258762" y="146383"/>
                  <a:pt x="258762" y="161396"/>
                  <a:pt x="251262" y="172656"/>
                </a:cubicBezTo>
                <a:cubicBezTo>
                  <a:pt x="247512" y="187670"/>
                  <a:pt x="240011" y="210190"/>
                  <a:pt x="228761" y="236464"/>
                </a:cubicBezTo>
                <a:cubicBezTo>
                  <a:pt x="221262" y="236464"/>
                  <a:pt x="210019" y="273967"/>
                  <a:pt x="210010" y="273998"/>
                </a:cubicBezTo>
                <a:cubicBezTo>
                  <a:pt x="210004" y="274001"/>
                  <a:pt x="209885" y="274049"/>
                  <a:pt x="207666" y="274936"/>
                </a:cubicBezTo>
                <a:lnTo>
                  <a:pt x="191259" y="281505"/>
                </a:lnTo>
                <a:cubicBezTo>
                  <a:pt x="191213" y="281487"/>
                  <a:pt x="153789" y="266504"/>
                  <a:pt x="153757" y="266491"/>
                </a:cubicBezTo>
                <a:cubicBezTo>
                  <a:pt x="153748" y="266501"/>
                  <a:pt x="153298" y="266951"/>
                  <a:pt x="131256" y="289012"/>
                </a:cubicBezTo>
                <a:cubicBezTo>
                  <a:pt x="131275" y="289055"/>
                  <a:pt x="146244" y="322764"/>
                  <a:pt x="146257" y="322792"/>
                </a:cubicBezTo>
                <a:cubicBezTo>
                  <a:pt x="146254" y="322799"/>
                  <a:pt x="146207" y="322917"/>
                  <a:pt x="145319" y="325138"/>
                </a:cubicBezTo>
                <a:lnTo>
                  <a:pt x="138757" y="341559"/>
                </a:lnTo>
                <a:cubicBezTo>
                  <a:pt x="138710" y="341578"/>
                  <a:pt x="101287" y="356560"/>
                  <a:pt x="101255" y="356573"/>
                </a:cubicBezTo>
                <a:cubicBezTo>
                  <a:pt x="101255" y="356586"/>
                  <a:pt x="101255" y="357191"/>
                  <a:pt x="101255" y="386600"/>
                </a:cubicBezTo>
                <a:cubicBezTo>
                  <a:pt x="101255" y="390351"/>
                  <a:pt x="138723" y="401603"/>
                  <a:pt x="138757" y="401613"/>
                </a:cubicBezTo>
                <a:cubicBezTo>
                  <a:pt x="138760" y="401618"/>
                  <a:pt x="138807" y="401714"/>
                  <a:pt x="139694" y="403490"/>
                </a:cubicBezTo>
                <a:lnTo>
                  <a:pt x="146257" y="416627"/>
                </a:lnTo>
                <a:cubicBezTo>
                  <a:pt x="146237" y="416677"/>
                  <a:pt x="131269" y="454128"/>
                  <a:pt x="131256" y="454161"/>
                </a:cubicBezTo>
                <a:lnTo>
                  <a:pt x="135006" y="457914"/>
                </a:lnTo>
                <a:cubicBezTo>
                  <a:pt x="127513" y="472913"/>
                  <a:pt x="123763" y="484166"/>
                  <a:pt x="123756" y="484188"/>
                </a:cubicBezTo>
                <a:cubicBezTo>
                  <a:pt x="123727" y="484112"/>
                  <a:pt x="18750" y="202679"/>
                  <a:pt x="7500" y="168903"/>
                </a:cubicBezTo>
                <a:cubicBezTo>
                  <a:pt x="3750" y="157643"/>
                  <a:pt x="0" y="142629"/>
                  <a:pt x="0" y="127616"/>
                </a:cubicBezTo>
                <a:cubicBezTo>
                  <a:pt x="0" y="56301"/>
                  <a:pt x="60003" y="0"/>
                  <a:pt x="13125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34" name="Oval 217"/>
          <p:cNvSpPr>
            <a:spLocks noChangeArrowheads="1"/>
          </p:cNvSpPr>
          <p:nvPr/>
        </p:nvSpPr>
        <p:spPr bwMode="auto">
          <a:xfrm>
            <a:off x="4852987" y="2284414"/>
            <a:ext cx="400050" cy="454025"/>
          </a:xfrm>
          <a:custGeom>
            <a:avLst/>
            <a:gdLst/>
            <a:ahLst/>
            <a:cxnLst/>
            <a:rect l="l" t="t" r="r" b="b"/>
            <a:pathLst>
              <a:path w="400050" h="454025">
                <a:moveTo>
                  <a:pt x="17463" y="217487"/>
                </a:moveTo>
                <a:cubicBezTo>
                  <a:pt x="17463" y="217501"/>
                  <a:pt x="17463" y="219213"/>
                  <a:pt x="17463" y="434975"/>
                </a:cubicBezTo>
                <a:cubicBezTo>
                  <a:pt x="17473" y="434975"/>
                  <a:pt x="19386" y="434975"/>
                  <a:pt x="385763" y="434975"/>
                </a:cubicBezTo>
                <a:lnTo>
                  <a:pt x="385763" y="217487"/>
                </a:lnTo>
                <a:cubicBezTo>
                  <a:pt x="385755" y="217487"/>
                  <a:pt x="384779" y="217487"/>
                  <a:pt x="261744" y="217487"/>
                </a:cubicBezTo>
                <a:cubicBezTo>
                  <a:pt x="231686" y="284967"/>
                  <a:pt x="194115" y="371186"/>
                  <a:pt x="194097" y="371229"/>
                </a:cubicBezTo>
                <a:cubicBezTo>
                  <a:pt x="194079" y="371184"/>
                  <a:pt x="160267" y="284965"/>
                  <a:pt x="137724" y="217487"/>
                </a:cubicBezTo>
                <a:cubicBezTo>
                  <a:pt x="137716" y="217487"/>
                  <a:pt x="136780" y="217487"/>
                  <a:pt x="17463" y="217487"/>
                </a:cubicBezTo>
                <a:close/>
                <a:moveTo>
                  <a:pt x="200025" y="52387"/>
                </a:moveTo>
                <a:cubicBezTo>
                  <a:pt x="226328" y="52387"/>
                  <a:pt x="247650" y="73354"/>
                  <a:pt x="247650" y="99219"/>
                </a:cubicBezTo>
                <a:cubicBezTo>
                  <a:pt x="247650" y="125084"/>
                  <a:pt x="226328" y="146051"/>
                  <a:pt x="200025" y="146051"/>
                </a:cubicBezTo>
                <a:cubicBezTo>
                  <a:pt x="173722" y="146051"/>
                  <a:pt x="152400" y="125084"/>
                  <a:pt x="152400" y="99219"/>
                </a:cubicBezTo>
                <a:cubicBezTo>
                  <a:pt x="152400" y="73354"/>
                  <a:pt x="173722" y="52387"/>
                  <a:pt x="200025" y="52387"/>
                </a:cubicBezTo>
                <a:close/>
                <a:moveTo>
                  <a:pt x="200026" y="38100"/>
                </a:moveTo>
                <a:cubicBezTo>
                  <a:pt x="165832" y="38100"/>
                  <a:pt x="138113" y="65819"/>
                  <a:pt x="138113" y="100013"/>
                </a:cubicBezTo>
                <a:cubicBezTo>
                  <a:pt x="138113" y="134207"/>
                  <a:pt x="165832" y="161926"/>
                  <a:pt x="200026" y="161926"/>
                </a:cubicBezTo>
                <a:cubicBezTo>
                  <a:pt x="234220" y="161926"/>
                  <a:pt x="261939" y="134207"/>
                  <a:pt x="261939" y="100013"/>
                </a:cubicBezTo>
                <a:cubicBezTo>
                  <a:pt x="261939" y="65819"/>
                  <a:pt x="234220" y="38100"/>
                  <a:pt x="200026" y="38100"/>
                </a:cubicBezTo>
                <a:close/>
                <a:moveTo>
                  <a:pt x="201895" y="0"/>
                </a:moveTo>
                <a:cubicBezTo>
                  <a:pt x="254238" y="0"/>
                  <a:pt x="299103" y="45027"/>
                  <a:pt x="299103" y="97559"/>
                </a:cubicBezTo>
                <a:cubicBezTo>
                  <a:pt x="299103" y="112568"/>
                  <a:pt x="295364" y="123825"/>
                  <a:pt x="291625" y="135082"/>
                </a:cubicBezTo>
                <a:cubicBezTo>
                  <a:pt x="287887" y="146339"/>
                  <a:pt x="280409" y="168852"/>
                  <a:pt x="265454" y="198871"/>
                </a:cubicBezTo>
                <a:lnTo>
                  <a:pt x="400050" y="198871"/>
                </a:lnTo>
                <a:cubicBezTo>
                  <a:pt x="400050" y="198883"/>
                  <a:pt x="400050" y="200684"/>
                  <a:pt x="400050" y="454025"/>
                </a:cubicBezTo>
                <a:cubicBezTo>
                  <a:pt x="400035" y="454025"/>
                  <a:pt x="397544" y="454025"/>
                  <a:pt x="0" y="454025"/>
                </a:cubicBezTo>
                <a:cubicBezTo>
                  <a:pt x="0" y="454012"/>
                  <a:pt x="0" y="452228"/>
                  <a:pt x="0" y="198871"/>
                </a:cubicBezTo>
                <a:cubicBezTo>
                  <a:pt x="11" y="198871"/>
                  <a:pt x="1223" y="198871"/>
                  <a:pt x="130858" y="198871"/>
                </a:cubicBezTo>
                <a:cubicBezTo>
                  <a:pt x="119641" y="165100"/>
                  <a:pt x="108425" y="138834"/>
                  <a:pt x="104686" y="131330"/>
                </a:cubicBezTo>
                <a:cubicBezTo>
                  <a:pt x="104686" y="120073"/>
                  <a:pt x="100947" y="108816"/>
                  <a:pt x="100947" y="97559"/>
                </a:cubicBezTo>
                <a:cubicBezTo>
                  <a:pt x="100947" y="45027"/>
                  <a:pt x="145813" y="0"/>
                  <a:pt x="20189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38" name="Oval 221"/>
          <p:cNvSpPr>
            <a:spLocks noChangeArrowheads="1"/>
          </p:cNvSpPr>
          <p:nvPr/>
        </p:nvSpPr>
        <p:spPr bwMode="auto">
          <a:xfrm>
            <a:off x="5809613" y="2291557"/>
            <a:ext cx="204788" cy="371475"/>
          </a:xfrm>
          <a:custGeom>
            <a:avLst/>
            <a:gdLst/>
            <a:ahLst/>
            <a:cxnLst/>
            <a:rect l="l" t="t" r="r" b="b"/>
            <a:pathLst>
              <a:path w="204788" h="371475">
                <a:moveTo>
                  <a:pt x="104617" y="53182"/>
                </a:moveTo>
                <a:cubicBezTo>
                  <a:pt x="129605" y="53182"/>
                  <a:pt x="149861" y="74149"/>
                  <a:pt x="149861" y="100014"/>
                </a:cubicBezTo>
                <a:cubicBezTo>
                  <a:pt x="149861" y="125879"/>
                  <a:pt x="129605" y="146846"/>
                  <a:pt x="104617" y="146846"/>
                </a:cubicBezTo>
                <a:cubicBezTo>
                  <a:pt x="79629" y="146846"/>
                  <a:pt x="59373" y="125879"/>
                  <a:pt x="59373" y="100014"/>
                </a:cubicBezTo>
                <a:cubicBezTo>
                  <a:pt x="59373" y="74149"/>
                  <a:pt x="79629" y="53182"/>
                  <a:pt x="104617" y="53182"/>
                </a:cubicBezTo>
                <a:close/>
                <a:moveTo>
                  <a:pt x="104775" y="34925"/>
                </a:moveTo>
                <a:cubicBezTo>
                  <a:pt x="69705" y="34925"/>
                  <a:pt x="41275" y="63355"/>
                  <a:pt x="41275" y="98425"/>
                </a:cubicBezTo>
                <a:cubicBezTo>
                  <a:pt x="41275" y="133495"/>
                  <a:pt x="69705" y="161925"/>
                  <a:pt x="104775" y="161925"/>
                </a:cubicBezTo>
                <a:cubicBezTo>
                  <a:pt x="139845" y="161925"/>
                  <a:pt x="168275" y="133495"/>
                  <a:pt x="168275" y="98425"/>
                </a:cubicBezTo>
                <a:cubicBezTo>
                  <a:pt x="168275" y="63355"/>
                  <a:pt x="139845" y="34925"/>
                  <a:pt x="104775" y="34925"/>
                </a:cubicBezTo>
                <a:close/>
                <a:moveTo>
                  <a:pt x="104256" y="0"/>
                </a:moveTo>
                <a:cubicBezTo>
                  <a:pt x="160107" y="0"/>
                  <a:pt x="201065" y="41275"/>
                  <a:pt x="204788" y="97559"/>
                </a:cubicBezTo>
                <a:cubicBezTo>
                  <a:pt x="189895" y="108816"/>
                  <a:pt x="182448" y="123825"/>
                  <a:pt x="182448" y="142586"/>
                </a:cubicBezTo>
                <a:cubicBezTo>
                  <a:pt x="182448" y="150091"/>
                  <a:pt x="186171" y="153843"/>
                  <a:pt x="186171" y="161348"/>
                </a:cubicBezTo>
                <a:cubicBezTo>
                  <a:pt x="182448" y="172605"/>
                  <a:pt x="175001" y="183861"/>
                  <a:pt x="171277" y="198871"/>
                </a:cubicBezTo>
                <a:cubicBezTo>
                  <a:pt x="171285" y="198871"/>
                  <a:pt x="171748" y="198871"/>
                  <a:pt x="201065" y="198871"/>
                </a:cubicBezTo>
                <a:lnTo>
                  <a:pt x="204788" y="217632"/>
                </a:lnTo>
                <a:cubicBezTo>
                  <a:pt x="204780" y="217632"/>
                  <a:pt x="204210" y="217632"/>
                  <a:pt x="163831" y="217632"/>
                </a:cubicBezTo>
                <a:cubicBezTo>
                  <a:pt x="134051" y="285156"/>
                  <a:pt x="96828" y="371431"/>
                  <a:pt x="96809" y="371475"/>
                </a:cubicBezTo>
                <a:cubicBezTo>
                  <a:pt x="96794" y="371431"/>
                  <a:pt x="67016" y="285156"/>
                  <a:pt x="40958" y="217632"/>
                </a:cubicBezTo>
                <a:cubicBezTo>
                  <a:pt x="40950" y="217632"/>
                  <a:pt x="40384" y="217632"/>
                  <a:pt x="0" y="217632"/>
                </a:cubicBezTo>
                <a:cubicBezTo>
                  <a:pt x="3724" y="210127"/>
                  <a:pt x="3724" y="202623"/>
                  <a:pt x="7447" y="198871"/>
                </a:cubicBezTo>
                <a:cubicBezTo>
                  <a:pt x="7453" y="198871"/>
                  <a:pt x="7858" y="198871"/>
                  <a:pt x="33511" y="198871"/>
                </a:cubicBezTo>
                <a:cubicBezTo>
                  <a:pt x="29788" y="183861"/>
                  <a:pt x="26064" y="172605"/>
                  <a:pt x="22341" y="161348"/>
                </a:cubicBezTo>
                <a:cubicBezTo>
                  <a:pt x="26064" y="157596"/>
                  <a:pt x="26064" y="150091"/>
                  <a:pt x="26064" y="142586"/>
                </a:cubicBezTo>
                <a:cubicBezTo>
                  <a:pt x="26064" y="123825"/>
                  <a:pt x="18617" y="108816"/>
                  <a:pt x="7447" y="97559"/>
                </a:cubicBezTo>
                <a:cubicBezTo>
                  <a:pt x="7447" y="41275"/>
                  <a:pt x="52128" y="0"/>
                  <a:pt x="10425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41" name="Freeform 224"/>
          <p:cNvSpPr>
            <a:spLocks/>
          </p:cNvSpPr>
          <p:nvPr/>
        </p:nvSpPr>
        <p:spPr bwMode="auto">
          <a:xfrm>
            <a:off x="5715000" y="2490789"/>
            <a:ext cx="401637" cy="255588"/>
          </a:xfrm>
          <a:custGeom>
            <a:avLst/>
            <a:gdLst>
              <a:gd name="T0" fmla="*/ 100 w 107"/>
              <a:gd name="T1" fmla="*/ 5 h 68"/>
              <a:gd name="T2" fmla="*/ 102 w 107"/>
              <a:gd name="T3" fmla="*/ 5 h 68"/>
              <a:gd name="T4" fmla="*/ 102 w 107"/>
              <a:gd name="T5" fmla="*/ 63 h 68"/>
              <a:gd name="T6" fmla="*/ 4 w 107"/>
              <a:gd name="T7" fmla="*/ 63 h 68"/>
              <a:gd name="T8" fmla="*/ 4 w 107"/>
              <a:gd name="T9" fmla="*/ 5 h 68"/>
              <a:gd name="T10" fmla="*/ 6 w 107"/>
              <a:gd name="T11" fmla="*/ 5 h 68"/>
              <a:gd name="T12" fmla="*/ 4 w 107"/>
              <a:gd name="T13" fmla="*/ 0 h 68"/>
              <a:gd name="T14" fmla="*/ 0 w 107"/>
              <a:gd name="T15" fmla="*/ 0 h 68"/>
              <a:gd name="T16" fmla="*/ 0 w 107"/>
              <a:gd name="T17" fmla="*/ 68 h 68"/>
              <a:gd name="T18" fmla="*/ 107 w 107"/>
              <a:gd name="T19" fmla="*/ 68 h 68"/>
              <a:gd name="T20" fmla="*/ 107 w 107"/>
              <a:gd name="T21" fmla="*/ 0 h 68"/>
              <a:gd name="T22" fmla="*/ 102 w 107"/>
              <a:gd name="T23" fmla="*/ 0 h 68"/>
              <a:gd name="T24" fmla="*/ 100 w 107"/>
              <a:gd name="T25" fmla="*/ 5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7" h="68">
                <a:moveTo>
                  <a:pt x="100" y="5"/>
                </a:moveTo>
                <a:cubicBezTo>
                  <a:pt x="102" y="5"/>
                  <a:pt x="102" y="5"/>
                  <a:pt x="102" y="5"/>
                </a:cubicBezTo>
                <a:cubicBezTo>
                  <a:pt x="102" y="63"/>
                  <a:pt x="102" y="63"/>
                  <a:pt x="102" y="63"/>
                </a:cubicBezTo>
                <a:cubicBezTo>
                  <a:pt x="4" y="63"/>
                  <a:pt x="4" y="63"/>
                  <a:pt x="4" y="63"/>
                </a:cubicBezTo>
                <a:cubicBezTo>
                  <a:pt x="4" y="5"/>
                  <a:pt x="4" y="5"/>
                  <a:pt x="4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3"/>
                  <a:pt x="4" y="1"/>
                  <a:pt x="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68"/>
                  <a:pt x="0" y="68"/>
                  <a:pt x="0" y="68"/>
                </a:cubicBezTo>
                <a:cubicBezTo>
                  <a:pt x="107" y="68"/>
                  <a:pt x="107" y="68"/>
                  <a:pt x="107" y="68"/>
                </a:cubicBezTo>
                <a:cubicBezTo>
                  <a:pt x="107" y="0"/>
                  <a:pt x="107" y="0"/>
                  <a:pt x="107" y="0"/>
                </a:cubicBezTo>
                <a:cubicBezTo>
                  <a:pt x="102" y="0"/>
                  <a:pt x="102" y="0"/>
                  <a:pt x="102" y="0"/>
                </a:cubicBezTo>
                <a:cubicBezTo>
                  <a:pt x="101" y="1"/>
                  <a:pt x="101" y="3"/>
                  <a:pt x="100" y="5"/>
                </a:cubicBezTo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42" name="Freeform 225"/>
          <p:cNvSpPr>
            <a:spLocks noEditPoints="1"/>
          </p:cNvSpPr>
          <p:nvPr/>
        </p:nvSpPr>
        <p:spPr bwMode="auto">
          <a:xfrm>
            <a:off x="5711825" y="2374901"/>
            <a:ext cx="123825" cy="223838"/>
          </a:xfrm>
          <a:custGeom>
            <a:avLst/>
            <a:gdLst>
              <a:gd name="T0" fmla="*/ 16 w 33"/>
              <a:gd name="T1" fmla="*/ 26 h 60"/>
              <a:gd name="T2" fmla="*/ 6 w 33"/>
              <a:gd name="T3" fmla="*/ 16 h 60"/>
              <a:gd name="T4" fmla="*/ 16 w 33"/>
              <a:gd name="T5" fmla="*/ 6 h 60"/>
              <a:gd name="T6" fmla="*/ 27 w 33"/>
              <a:gd name="T7" fmla="*/ 16 h 60"/>
              <a:gd name="T8" fmla="*/ 16 w 33"/>
              <a:gd name="T9" fmla="*/ 26 h 60"/>
              <a:gd name="T10" fmla="*/ 16 w 33"/>
              <a:gd name="T11" fmla="*/ 0 h 60"/>
              <a:gd name="T12" fmla="*/ 0 w 33"/>
              <a:gd name="T13" fmla="*/ 16 h 60"/>
              <a:gd name="T14" fmla="*/ 1 w 33"/>
              <a:gd name="T15" fmla="*/ 21 h 60"/>
              <a:gd name="T16" fmla="*/ 5 w 33"/>
              <a:gd name="T17" fmla="*/ 31 h 60"/>
              <a:gd name="T18" fmla="*/ 5 w 33"/>
              <a:gd name="T19" fmla="*/ 31 h 60"/>
              <a:gd name="T20" fmla="*/ 7 w 33"/>
              <a:gd name="T21" fmla="*/ 36 h 60"/>
              <a:gd name="T22" fmla="*/ 6 w 33"/>
              <a:gd name="T23" fmla="*/ 36 h 60"/>
              <a:gd name="T24" fmla="*/ 15 w 33"/>
              <a:gd name="T25" fmla="*/ 60 h 60"/>
              <a:gd name="T26" fmla="*/ 32 w 33"/>
              <a:gd name="T27" fmla="*/ 21 h 60"/>
              <a:gd name="T28" fmla="*/ 33 w 33"/>
              <a:gd name="T29" fmla="*/ 16 h 60"/>
              <a:gd name="T30" fmla="*/ 16 w 33"/>
              <a:gd name="T31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3" h="60">
                <a:moveTo>
                  <a:pt x="16" y="26"/>
                </a:moveTo>
                <a:cubicBezTo>
                  <a:pt x="11" y="26"/>
                  <a:pt x="6" y="22"/>
                  <a:pt x="6" y="16"/>
                </a:cubicBezTo>
                <a:cubicBezTo>
                  <a:pt x="6" y="10"/>
                  <a:pt x="11" y="6"/>
                  <a:pt x="16" y="6"/>
                </a:cubicBezTo>
                <a:cubicBezTo>
                  <a:pt x="22" y="6"/>
                  <a:pt x="27" y="10"/>
                  <a:pt x="27" y="16"/>
                </a:cubicBezTo>
                <a:cubicBezTo>
                  <a:pt x="27" y="22"/>
                  <a:pt x="22" y="26"/>
                  <a:pt x="16" y="26"/>
                </a:cubicBezTo>
                <a:moveTo>
                  <a:pt x="16" y="0"/>
                </a:moveTo>
                <a:cubicBezTo>
                  <a:pt x="7" y="0"/>
                  <a:pt x="0" y="7"/>
                  <a:pt x="0" y="16"/>
                </a:cubicBezTo>
                <a:cubicBezTo>
                  <a:pt x="0" y="18"/>
                  <a:pt x="0" y="19"/>
                  <a:pt x="1" y="21"/>
                </a:cubicBezTo>
                <a:cubicBezTo>
                  <a:pt x="1" y="22"/>
                  <a:pt x="3" y="26"/>
                  <a:pt x="5" y="31"/>
                </a:cubicBezTo>
                <a:cubicBezTo>
                  <a:pt x="5" y="31"/>
                  <a:pt x="5" y="31"/>
                  <a:pt x="5" y="31"/>
                </a:cubicBezTo>
                <a:cubicBezTo>
                  <a:pt x="5" y="32"/>
                  <a:pt x="6" y="34"/>
                  <a:pt x="7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10" y="47"/>
                  <a:pt x="15" y="60"/>
                  <a:pt x="15" y="60"/>
                </a:cubicBezTo>
                <a:cubicBezTo>
                  <a:pt x="15" y="60"/>
                  <a:pt x="29" y="28"/>
                  <a:pt x="32" y="21"/>
                </a:cubicBezTo>
                <a:cubicBezTo>
                  <a:pt x="32" y="20"/>
                  <a:pt x="33" y="18"/>
                  <a:pt x="33" y="16"/>
                </a:cubicBezTo>
                <a:cubicBezTo>
                  <a:pt x="33" y="7"/>
                  <a:pt x="25" y="0"/>
                  <a:pt x="16" y="0"/>
                </a:cubicBezTo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43" name="Freeform 226"/>
          <p:cNvSpPr>
            <a:spLocks/>
          </p:cNvSpPr>
          <p:nvPr/>
        </p:nvSpPr>
        <p:spPr bwMode="auto">
          <a:xfrm>
            <a:off x="5729287" y="2490789"/>
            <a:ext cx="7937" cy="19050"/>
          </a:xfrm>
          <a:custGeom>
            <a:avLst/>
            <a:gdLst>
              <a:gd name="T0" fmla="*/ 0 w 2"/>
              <a:gd name="T1" fmla="*/ 0 h 5"/>
              <a:gd name="T2" fmla="*/ 0 w 2"/>
              <a:gd name="T3" fmla="*/ 0 h 5"/>
              <a:gd name="T4" fmla="*/ 1 w 2"/>
              <a:gd name="T5" fmla="*/ 5 h 5"/>
              <a:gd name="T6" fmla="*/ 2 w 2"/>
              <a:gd name="T7" fmla="*/ 5 h 5"/>
              <a:gd name="T8" fmla="*/ 0 w 2"/>
              <a:gd name="T9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5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"/>
                  <a:pt x="1" y="3"/>
                  <a:pt x="1" y="5"/>
                </a:cubicBezTo>
                <a:cubicBezTo>
                  <a:pt x="2" y="5"/>
                  <a:pt x="2" y="5"/>
                  <a:pt x="2" y="5"/>
                </a:cubicBezTo>
                <a:cubicBezTo>
                  <a:pt x="1" y="3"/>
                  <a:pt x="0" y="1"/>
                  <a:pt x="0" y="0"/>
                </a:cubicBezTo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45" name="Oval 228"/>
          <p:cNvSpPr>
            <a:spLocks noChangeArrowheads="1"/>
          </p:cNvSpPr>
          <p:nvPr/>
        </p:nvSpPr>
        <p:spPr bwMode="auto">
          <a:xfrm>
            <a:off x="5745162" y="2405064"/>
            <a:ext cx="55562" cy="55563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46" name="Freeform 229"/>
          <p:cNvSpPr>
            <a:spLocks noEditPoints="1"/>
          </p:cNvSpPr>
          <p:nvPr/>
        </p:nvSpPr>
        <p:spPr bwMode="auto">
          <a:xfrm>
            <a:off x="5992812" y="2374901"/>
            <a:ext cx="119062" cy="223838"/>
          </a:xfrm>
          <a:custGeom>
            <a:avLst/>
            <a:gdLst>
              <a:gd name="T0" fmla="*/ 16 w 32"/>
              <a:gd name="T1" fmla="*/ 26 h 60"/>
              <a:gd name="T2" fmla="*/ 6 w 32"/>
              <a:gd name="T3" fmla="*/ 16 h 60"/>
              <a:gd name="T4" fmla="*/ 16 w 32"/>
              <a:gd name="T5" fmla="*/ 6 h 60"/>
              <a:gd name="T6" fmla="*/ 26 w 32"/>
              <a:gd name="T7" fmla="*/ 16 h 60"/>
              <a:gd name="T8" fmla="*/ 16 w 32"/>
              <a:gd name="T9" fmla="*/ 26 h 60"/>
              <a:gd name="T10" fmla="*/ 16 w 32"/>
              <a:gd name="T11" fmla="*/ 0 h 60"/>
              <a:gd name="T12" fmla="*/ 5 w 32"/>
              <a:gd name="T13" fmla="*/ 4 h 60"/>
              <a:gd name="T14" fmla="*/ 6 w 32"/>
              <a:gd name="T15" fmla="*/ 4 h 60"/>
              <a:gd name="T16" fmla="*/ 0 w 32"/>
              <a:gd name="T17" fmla="*/ 16 h 60"/>
              <a:gd name="T18" fmla="*/ 1 w 32"/>
              <a:gd name="T19" fmla="*/ 21 h 60"/>
              <a:gd name="T20" fmla="*/ 1 w 32"/>
              <a:gd name="T21" fmla="*/ 21 h 60"/>
              <a:gd name="T22" fmla="*/ 1 w 32"/>
              <a:gd name="T23" fmla="*/ 21 h 60"/>
              <a:gd name="T24" fmla="*/ 4 w 32"/>
              <a:gd name="T25" fmla="*/ 31 h 60"/>
              <a:gd name="T26" fmla="*/ 5 w 32"/>
              <a:gd name="T27" fmla="*/ 31 h 60"/>
              <a:gd name="T28" fmla="*/ 6 w 32"/>
              <a:gd name="T29" fmla="*/ 36 h 60"/>
              <a:gd name="T30" fmla="*/ 6 w 32"/>
              <a:gd name="T31" fmla="*/ 36 h 60"/>
              <a:gd name="T32" fmla="*/ 15 w 32"/>
              <a:gd name="T33" fmla="*/ 60 h 60"/>
              <a:gd name="T34" fmla="*/ 31 w 32"/>
              <a:gd name="T35" fmla="*/ 21 h 60"/>
              <a:gd name="T36" fmla="*/ 32 w 32"/>
              <a:gd name="T37" fmla="*/ 16 h 60"/>
              <a:gd name="T38" fmla="*/ 16 w 32"/>
              <a:gd name="T39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2" h="60">
                <a:moveTo>
                  <a:pt x="16" y="26"/>
                </a:moveTo>
                <a:cubicBezTo>
                  <a:pt x="10" y="26"/>
                  <a:pt x="6" y="22"/>
                  <a:pt x="6" y="16"/>
                </a:cubicBezTo>
                <a:cubicBezTo>
                  <a:pt x="6" y="10"/>
                  <a:pt x="10" y="6"/>
                  <a:pt x="16" y="6"/>
                </a:cubicBezTo>
                <a:cubicBezTo>
                  <a:pt x="22" y="6"/>
                  <a:pt x="26" y="10"/>
                  <a:pt x="26" y="16"/>
                </a:cubicBezTo>
                <a:cubicBezTo>
                  <a:pt x="26" y="22"/>
                  <a:pt x="22" y="26"/>
                  <a:pt x="16" y="26"/>
                </a:cubicBezTo>
                <a:moveTo>
                  <a:pt x="16" y="0"/>
                </a:moveTo>
                <a:cubicBezTo>
                  <a:pt x="12" y="0"/>
                  <a:pt x="8" y="1"/>
                  <a:pt x="5" y="4"/>
                </a:cubicBezTo>
                <a:cubicBezTo>
                  <a:pt x="6" y="4"/>
                  <a:pt x="6" y="4"/>
                  <a:pt x="6" y="4"/>
                </a:cubicBezTo>
                <a:cubicBezTo>
                  <a:pt x="2" y="7"/>
                  <a:pt x="0" y="11"/>
                  <a:pt x="0" y="16"/>
                </a:cubicBezTo>
                <a:cubicBezTo>
                  <a:pt x="0" y="18"/>
                  <a:pt x="1" y="19"/>
                  <a:pt x="1" y="21"/>
                </a:cubicBezTo>
                <a:cubicBezTo>
                  <a:pt x="1" y="21"/>
                  <a:pt x="1" y="21"/>
                  <a:pt x="1" y="21"/>
                </a:cubicBezTo>
                <a:cubicBezTo>
                  <a:pt x="1" y="21"/>
                  <a:pt x="1" y="21"/>
                  <a:pt x="1" y="21"/>
                </a:cubicBezTo>
                <a:cubicBezTo>
                  <a:pt x="1" y="23"/>
                  <a:pt x="3" y="27"/>
                  <a:pt x="4" y="31"/>
                </a:cubicBezTo>
                <a:cubicBezTo>
                  <a:pt x="5" y="31"/>
                  <a:pt x="5" y="31"/>
                  <a:pt x="5" y="31"/>
                </a:cubicBezTo>
                <a:cubicBezTo>
                  <a:pt x="5" y="32"/>
                  <a:pt x="6" y="34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10" y="47"/>
                  <a:pt x="15" y="60"/>
                  <a:pt x="15" y="60"/>
                </a:cubicBezTo>
                <a:cubicBezTo>
                  <a:pt x="15" y="60"/>
                  <a:pt x="29" y="28"/>
                  <a:pt x="31" y="21"/>
                </a:cubicBezTo>
                <a:cubicBezTo>
                  <a:pt x="32" y="20"/>
                  <a:pt x="32" y="18"/>
                  <a:pt x="32" y="16"/>
                </a:cubicBezTo>
                <a:cubicBezTo>
                  <a:pt x="32" y="7"/>
                  <a:pt x="25" y="0"/>
                  <a:pt x="16" y="0"/>
                </a:cubicBezTo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47" name="Freeform 230"/>
          <p:cNvSpPr>
            <a:spLocks noEditPoints="1"/>
          </p:cNvSpPr>
          <p:nvPr/>
        </p:nvSpPr>
        <p:spPr bwMode="auto">
          <a:xfrm>
            <a:off x="5992812" y="2389189"/>
            <a:ext cx="22225" cy="120650"/>
          </a:xfrm>
          <a:custGeom>
            <a:avLst/>
            <a:gdLst>
              <a:gd name="T0" fmla="*/ 5 w 6"/>
              <a:gd name="T1" fmla="*/ 27 h 32"/>
              <a:gd name="T2" fmla="*/ 4 w 6"/>
              <a:gd name="T3" fmla="*/ 27 h 32"/>
              <a:gd name="T4" fmla="*/ 6 w 6"/>
              <a:gd name="T5" fmla="*/ 32 h 32"/>
              <a:gd name="T6" fmla="*/ 6 w 6"/>
              <a:gd name="T7" fmla="*/ 32 h 32"/>
              <a:gd name="T8" fmla="*/ 5 w 6"/>
              <a:gd name="T9" fmla="*/ 27 h 32"/>
              <a:gd name="T10" fmla="*/ 5 w 6"/>
              <a:gd name="T11" fmla="*/ 0 h 32"/>
              <a:gd name="T12" fmla="*/ 0 w 6"/>
              <a:gd name="T13" fmla="*/ 12 h 32"/>
              <a:gd name="T14" fmla="*/ 1 w 6"/>
              <a:gd name="T15" fmla="*/ 17 h 32"/>
              <a:gd name="T16" fmla="*/ 1 w 6"/>
              <a:gd name="T17" fmla="*/ 17 h 32"/>
              <a:gd name="T18" fmla="*/ 1 w 6"/>
              <a:gd name="T19" fmla="*/ 17 h 32"/>
              <a:gd name="T20" fmla="*/ 1 w 6"/>
              <a:gd name="T21" fmla="*/ 17 h 32"/>
              <a:gd name="T22" fmla="*/ 0 w 6"/>
              <a:gd name="T23" fmla="*/ 12 h 32"/>
              <a:gd name="T24" fmla="*/ 6 w 6"/>
              <a:gd name="T25" fmla="*/ 0 h 32"/>
              <a:gd name="T26" fmla="*/ 5 w 6"/>
              <a:gd name="T27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" h="32">
                <a:moveTo>
                  <a:pt x="5" y="27"/>
                </a:moveTo>
                <a:cubicBezTo>
                  <a:pt x="4" y="27"/>
                  <a:pt x="4" y="27"/>
                  <a:pt x="4" y="27"/>
                </a:cubicBezTo>
                <a:cubicBezTo>
                  <a:pt x="5" y="28"/>
                  <a:pt x="5" y="30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0"/>
                  <a:pt x="5" y="28"/>
                  <a:pt x="5" y="27"/>
                </a:cubicBezTo>
                <a:moveTo>
                  <a:pt x="5" y="0"/>
                </a:moveTo>
                <a:cubicBezTo>
                  <a:pt x="2" y="3"/>
                  <a:pt x="0" y="7"/>
                  <a:pt x="0" y="12"/>
                </a:cubicBezTo>
                <a:cubicBezTo>
                  <a:pt x="0" y="14"/>
                  <a:pt x="0" y="15"/>
                  <a:pt x="1" y="17"/>
                </a:cubicBezTo>
                <a:cubicBezTo>
                  <a:pt x="1" y="17"/>
                  <a:pt x="1" y="17"/>
                  <a:pt x="1" y="17"/>
                </a:cubicBezTo>
                <a:cubicBezTo>
                  <a:pt x="1" y="17"/>
                  <a:pt x="1" y="17"/>
                  <a:pt x="1" y="17"/>
                </a:cubicBezTo>
                <a:cubicBezTo>
                  <a:pt x="1" y="17"/>
                  <a:pt x="1" y="17"/>
                  <a:pt x="1" y="17"/>
                </a:cubicBezTo>
                <a:cubicBezTo>
                  <a:pt x="1" y="15"/>
                  <a:pt x="0" y="14"/>
                  <a:pt x="0" y="12"/>
                </a:cubicBezTo>
                <a:cubicBezTo>
                  <a:pt x="0" y="7"/>
                  <a:pt x="2" y="3"/>
                  <a:pt x="6" y="0"/>
                </a:cubicBezTo>
                <a:cubicBezTo>
                  <a:pt x="6" y="0"/>
                  <a:pt x="6" y="0"/>
                  <a:pt x="5" y="0"/>
                </a:cubicBezTo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49" name="Oval 232"/>
          <p:cNvSpPr>
            <a:spLocks noChangeArrowheads="1"/>
          </p:cNvSpPr>
          <p:nvPr/>
        </p:nvSpPr>
        <p:spPr bwMode="auto">
          <a:xfrm>
            <a:off x="6026150" y="2405064"/>
            <a:ext cx="55562" cy="55563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56" name="Freeform 239"/>
          <p:cNvSpPr>
            <a:spLocks/>
          </p:cNvSpPr>
          <p:nvPr/>
        </p:nvSpPr>
        <p:spPr bwMode="auto">
          <a:xfrm>
            <a:off x="6472237" y="2273301"/>
            <a:ext cx="409575" cy="487363"/>
          </a:xfrm>
          <a:custGeom>
            <a:avLst/>
            <a:gdLst/>
            <a:ahLst/>
            <a:cxnLst/>
            <a:rect l="l" t="t" r="r" b="b"/>
            <a:pathLst>
              <a:path w="409575" h="487363">
                <a:moveTo>
                  <a:pt x="146051" y="446088"/>
                </a:moveTo>
                <a:lnTo>
                  <a:pt x="153988" y="454026"/>
                </a:lnTo>
                <a:lnTo>
                  <a:pt x="139701" y="468313"/>
                </a:lnTo>
                <a:lnTo>
                  <a:pt x="131763" y="460376"/>
                </a:lnTo>
                <a:close/>
                <a:moveTo>
                  <a:pt x="165101" y="427038"/>
                </a:moveTo>
                <a:lnTo>
                  <a:pt x="173038" y="431801"/>
                </a:lnTo>
                <a:lnTo>
                  <a:pt x="157163" y="449263"/>
                </a:lnTo>
                <a:lnTo>
                  <a:pt x="150813" y="442913"/>
                </a:lnTo>
                <a:close/>
                <a:moveTo>
                  <a:pt x="184150" y="404813"/>
                </a:moveTo>
                <a:lnTo>
                  <a:pt x="192087" y="412751"/>
                </a:lnTo>
                <a:lnTo>
                  <a:pt x="176213" y="427038"/>
                </a:lnTo>
                <a:lnTo>
                  <a:pt x="168275" y="419101"/>
                </a:lnTo>
                <a:close/>
                <a:moveTo>
                  <a:pt x="198438" y="385763"/>
                </a:moveTo>
                <a:lnTo>
                  <a:pt x="206375" y="393701"/>
                </a:lnTo>
                <a:lnTo>
                  <a:pt x="195263" y="407988"/>
                </a:lnTo>
                <a:lnTo>
                  <a:pt x="187325" y="401638"/>
                </a:lnTo>
                <a:close/>
                <a:moveTo>
                  <a:pt x="222250" y="366713"/>
                </a:moveTo>
                <a:lnTo>
                  <a:pt x="228600" y="371476"/>
                </a:lnTo>
                <a:lnTo>
                  <a:pt x="214313" y="390526"/>
                </a:lnTo>
                <a:lnTo>
                  <a:pt x="206375" y="382588"/>
                </a:lnTo>
                <a:close/>
                <a:moveTo>
                  <a:pt x="239713" y="344488"/>
                </a:moveTo>
                <a:lnTo>
                  <a:pt x="247650" y="352426"/>
                </a:lnTo>
                <a:lnTo>
                  <a:pt x="233363" y="366713"/>
                </a:lnTo>
                <a:lnTo>
                  <a:pt x="225425" y="360363"/>
                </a:lnTo>
                <a:close/>
                <a:moveTo>
                  <a:pt x="258763" y="325438"/>
                </a:moveTo>
                <a:lnTo>
                  <a:pt x="266700" y="330201"/>
                </a:lnTo>
                <a:lnTo>
                  <a:pt x="250825" y="344488"/>
                </a:lnTo>
                <a:lnTo>
                  <a:pt x="244475" y="341313"/>
                </a:lnTo>
                <a:close/>
                <a:moveTo>
                  <a:pt x="277813" y="303213"/>
                </a:moveTo>
                <a:lnTo>
                  <a:pt x="285750" y="311151"/>
                </a:lnTo>
                <a:lnTo>
                  <a:pt x="269875" y="325438"/>
                </a:lnTo>
                <a:lnTo>
                  <a:pt x="263525" y="319088"/>
                </a:lnTo>
                <a:close/>
                <a:moveTo>
                  <a:pt x="296863" y="280988"/>
                </a:moveTo>
                <a:lnTo>
                  <a:pt x="304800" y="288926"/>
                </a:lnTo>
                <a:lnTo>
                  <a:pt x="288926" y="303213"/>
                </a:lnTo>
                <a:lnTo>
                  <a:pt x="280988" y="300038"/>
                </a:lnTo>
                <a:close/>
                <a:moveTo>
                  <a:pt x="315913" y="261938"/>
                </a:moveTo>
                <a:lnTo>
                  <a:pt x="322263" y="269876"/>
                </a:lnTo>
                <a:lnTo>
                  <a:pt x="307976" y="284163"/>
                </a:lnTo>
                <a:lnTo>
                  <a:pt x="300038" y="277813"/>
                </a:lnTo>
                <a:close/>
                <a:moveTo>
                  <a:pt x="127794" y="71438"/>
                </a:moveTo>
                <a:cubicBezTo>
                  <a:pt x="160672" y="71438"/>
                  <a:pt x="187325" y="98091"/>
                  <a:pt x="187325" y="130970"/>
                </a:cubicBezTo>
                <a:cubicBezTo>
                  <a:pt x="187325" y="163849"/>
                  <a:pt x="160672" y="190502"/>
                  <a:pt x="127794" y="190502"/>
                </a:cubicBezTo>
                <a:cubicBezTo>
                  <a:pt x="94916" y="190502"/>
                  <a:pt x="68263" y="163849"/>
                  <a:pt x="68263" y="130970"/>
                </a:cubicBezTo>
                <a:cubicBezTo>
                  <a:pt x="68263" y="98091"/>
                  <a:pt x="94916" y="71438"/>
                  <a:pt x="127794" y="71438"/>
                </a:cubicBezTo>
                <a:close/>
                <a:moveTo>
                  <a:pt x="127794" y="49213"/>
                </a:moveTo>
                <a:cubicBezTo>
                  <a:pt x="82641" y="49213"/>
                  <a:pt x="46038" y="86172"/>
                  <a:pt x="46038" y="131763"/>
                </a:cubicBezTo>
                <a:cubicBezTo>
                  <a:pt x="46038" y="177354"/>
                  <a:pt x="82641" y="214313"/>
                  <a:pt x="127794" y="214313"/>
                </a:cubicBezTo>
                <a:cubicBezTo>
                  <a:pt x="172947" y="214313"/>
                  <a:pt x="209550" y="177354"/>
                  <a:pt x="209550" y="131763"/>
                </a:cubicBezTo>
                <a:cubicBezTo>
                  <a:pt x="209550" y="86172"/>
                  <a:pt x="172947" y="49213"/>
                  <a:pt x="127794" y="49213"/>
                </a:cubicBezTo>
                <a:close/>
                <a:moveTo>
                  <a:pt x="342900" y="41275"/>
                </a:moveTo>
                <a:cubicBezTo>
                  <a:pt x="360435" y="41275"/>
                  <a:pt x="374650" y="54779"/>
                  <a:pt x="374650" y="71438"/>
                </a:cubicBezTo>
                <a:cubicBezTo>
                  <a:pt x="374650" y="88097"/>
                  <a:pt x="360435" y="101601"/>
                  <a:pt x="342900" y="101601"/>
                </a:cubicBezTo>
                <a:cubicBezTo>
                  <a:pt x="325365" y="101601"/>
                  <a:pt x="311150" y="88097"/>
                  <a:pt x="311150" y="71438"/>
                </a:cubicBezTo>
                <a:cubicBezTo>
                  <a:pt x="311150" y="54779"/>
                  <a:pt x="325365" y="41275"/>
                  <a:pt x="342900" y="41275"/>
                </a:cubicBezTo>
                <a:close/>
                <a:moveTo>
                  <a:pt x="342901" y="30163"/>
                </a:moveTo>
                <a:cubicBezTo>
                  <a:pt x="319228" y="30163"/>
                  <a:pt x="300038" y="48642"/>
                  <a:pt x="300038" y="71438"/>
                </a:cubicBezTo>
                <a:cubicBezTo>
                  <a:pt x="300038" y="94234"/>
                  <a:pt x="319228" y="112713"/>
                  <a:pt x="342901" y="112713"/>
                </a:cubicBezTo>
                <a:cubicBezTo>
                  <a:pt x="366574" y="112713"/>
                  <a:pt x="385764" y="94234"/>
                  <a:pt x="385764" y="71438"/>
                </a:cubicBezTo>
                <a:cubicBezTo>
                  <a:pt x="385764" y="48642"/>
                  <a:pt x="366574" y="30163"/>
                  <a:pt x="342901" y="30163"/>
                </a:cubicBezTo>
                <a:close/>
                <a:moveTo>
                  <a:pt x="341812" y="7938"/>
                </a:moveTo>
                <a:cubicBezTo>
                  <a:pt x="379458" y="7938"/>
                  <a:pt x="409575" y="37820"/>
                  <a:pt x="409575" y="71438"/>
                </a:cubicBezTo>
                <a:lnTo>
                  <a:pt x="405811" y="93850"/>
                </a:lnTo>
                <a:cubicBezTo>
                  <a:pt x="398281" y="119997"/>
                  <a:pt x="349341" y="224585"/>
                  <a:pt x="341812" y="246997"/>
                </a:cubicBezTo>
                <a:cubicBezTo>
                  <a:pt x="338047" y="250732"/>
                  <a:pt x="338047" y="250732"/>
                  <a:pt x="336636" y="252133"/>
                </a:cubicBezTo>
                <a:lnTo>
                  <a:pt x="326753" y="261938"/>
                </a:lnTo>
                <a:cubicBezTo>
                  <a:pt x="326747" y="261931"/>
                  <a:pt x="326671" y="261857"/>
                  <a:pt x="325812" y="261004"/>
                </a:cubicBezTo>
                <a:lnTo>
                  <a:pt x="319224" y="254468"/>
                </a:lnTo>
                <a:cubicBezTo>
                  <a:pt x="319232" y="254460"/>
                  <a:pt x="319347" y="254346"/>
                  <a:pt x="321107" y="252600"/>
                </a:cubicBezTo>
                <a:lnTo>
                  <a:pt x="334283" y="239526"/>
                </a:lnTo>
                <a:lnTo>
                  <a:pt x="338047" y="243262"/>
                </a:lnTo>
                <a:cubicBezTo>
                  <a:pt x="326753" y="213379"/>
                  <a:pt x="285343" y="105056"/>
                  <a:pt x="281578" y="93850"/>
                </a:cubicBezTo>
                <a:cubicBezTo>
                  <a:pt x="277813" y="86379"/>
                  <a:pt x="277813" y="78909"/>
                  <a:pt x="277813" y="71438"/>
                </a:cubicBezTo>
                <a:cubicBezTo>
                  <a:pt x="277813" y="37820"/>
                  <a:pt x="307930" y="7938"/>
                  <a:pt x="341812" y="7938"/>
                </a:cubicBezTo>
                <a:close/>
                <a:moveTo>
                  <a:pt x="127506" y="0"/>
                </a:moveTo>
                <a:cubicBezTo>
                  <a:pt x="198759" y="0"/>
                  <a:pt x="258762" y="59983"/>
                  <a:pt x="258762" y="131213"/>
                </a:cubicBezTo>
                <a:cubicBezTo>
                  <a:pt x="258762" y="146209"/>
                  <a:pt x="255012" y="161205"/>
                  <a:pt x="251262" y="176201"/>
                </a:cubicBezTo>
                <a:cubicBezTo>
                  <a:pt x="236261" y="217439"/>
                  <a:pt x="150007" y="412384"/>
                  <a:pt x="127506" y="468618"/>
                </a:cubicBezTo>
                <a:cubicBezTo>
                  <a:pt x="127512" y="468626"/>
                  <a:pt x="127589" y="468701"/>
                  <a:pt x="128444" y="469556"/>
                </a:cubicBezTo>
                <a:lnTo>
                  <a:pt x="135006" y="476116"/>
                </a:lnTo>
                <a:cubicBezTo>
                  <a:pt x="134996" y="476127"/>
                  <a:pt x="134883" y="476239"/>
                  <a:pt x="133600" y="477522"/>
                </a:cubicBezTo>
                <a:lnTo>
                  <a:pt x="123756" y="487363"/>
                </a:lnTo>
                <a:lnTo>
                  <a:pt x="120006" y="483614"/>
                </a:lnTo>
                <a:lnTo>
                  <a:pt x="116256" y="479865"/>
                </a:lnTo>
                <a:cubicBezTo>
                  <a:pt x="101255" y="434878"/>
                  <a:pt x="15001" y="198694"/>
                  <a:pt x="7501" y="168703"/>
                </a:cubicBezTo>
                <a:cubicBezTo>
                  <a:pt x="0" y="157456"/>
                  <a:pt x="0" y="142460"/>
                  <a:pt x="0" y="131213"/>
                </a:cubicBezTo>
                <a:cubicBezTo>
                  <a:pt x="0" y="59983"/>
                  <a:pt x="56253" y="0"/>
                  <a:pt x="12750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72" name="Freeform 255"/>
          <p:cNvSpPr>
            <a:spLocks/>
          </p:cNvSpPr>
          <p:nvPr/>
        </p:nvSpPr>
        <p:spPr bwMode="auto">
          <a:xfrm>
            <a:off x="7248525" y="2273300"/>
            <a:ext cx="409574" cy="490538"/>
          </a:xfrm>
          <a:custGeom>
            <a:avLst/>
            <a:gdLst/>
            <a:ahLst/>
            <a:cxnLst/>
            <a:rect l="l" t="t" r="r" b="b"/>
            <a:pathLst>
              <a:path w="409574" h="490538">
                <a:moveTo>
                  <a:pt x="130175" y="71438"/>
                </a:moveTo>
                <a:cubicBezTo>
                  <a:pt x="164369" y="71438"/>
                  <a:pt x="192088" y="98091"/>
                  <a:pt x="192088" y="130970"/>
                </a:cubicBezTo>
                <a:cubicBezTo>
                  <a:pt x="192088" y="163849"/>
                  <a:pt x="164369" y="190502"/>
                  <a:pt x="130175" y="190502"/>
                </a:cubicBezTo>
                <a:cubicBezTo>
                  <a:pt x="95981" y="190502"/>
                  <a:pt x="68262" y="163849"/>
                  <a:pt x="68262" y="130970"/>
                </a:cubicBezTo>
                <a:cubicBezTo>
                  <a:pt x="68262" y="98091"/>
                  <a:pt x="95981" y="71438"/>
                  <a:pt x="130175" y="71438"/>
                </a:cubicBezTo>
                <a:close/>
                <a:moveTo>
                  <a:pt x="130175" y="49213"/>
                </a:moveTo>
                <a:cubicBezTo>
                  <a:pt x="83707" y="49213"/>
                  <a:pt x="46037" y="86172"/>
                  <a:pt x="46037" y="131763"/>
                </a:cubicBezTo>
                <a:cubicBezTo>
                  <a:pt x="46037" y="177354"/>
                  <a:pt x="83707" y="214313"/>
                  <a:pt x="130175" y="214313"/>
                </a:cubicBezTo>
                <a:cubicBezTo>
                  <a:pt x="176643" y="214313"/>
                  <a:pt x="214313" y="177354"/>
                  <a:pt x="214313" y="131763"/>
                </a:cubicBezTo>
                <a:cubicBezTo>
                  <a:pt x="214313" y="86172"/>
                  <a:pt x="176643" y="49213"/>
                  <a:pt x="130175" y="49213"/>
                </a:cubicBezTo>
                <a:close/>
                <a:moveTo>
                  <a:pt x="345281" y="41275"/>
                </a:moveTo>
                <a:cubicBezTo>
                  <a:pt x="361501" y="41275"/>
                  <a:pt x="374650" y="54779"/>
                  <a:pt x="374650" y="71438"/>
                </a:cubicBezTo>
                <a:cubicBezTo>
                  <a:pt x="374650" y="88097"/>
                  <a:pt x="361501" y="101601"/>
                  <a:pt x="345281" y="101601"/>
                </a:cubicBezTo>
                <a:cubicBezTo>
                  <a:pt x="329061" y="101601"/>
                  <a:pt x="315912" y="88097"/>
                  <a:pt x="315912" y="71438"/>
                </a:cubicBezTo>
                <a:cubicBezTo>
                  <a:pt x="315912" y="54779"/>
                  <a:pt x="329061" y="41275"/>
                  <a:pt x="345281" y="41275"/>
                </a:cubicBezTo>
                <a:close/>
                <a:moveTo>
                  <a:pt x="346075" y="30163"/>
                </a:moveTo>
                <a:cubicBezTo>
                  <a:pt x="323279" y="30163"/>
                  <a:pt x="304800" y="48642"/>
                  <a:pt x="304800" y="71438"/>
                </a:cubicBezTo>
                <a:cubicBezTo>
                  <a:pt x="304800" y="94234"/>
                  <a:pt x="323279" y="112713"/>
                  <a:pt x="346075" y="112713"/>
                </a:cubicBezTo>
                <a:cubicBezTo>
                  <a:pt x="368871" y="112713"/>
                  <a:pt x="387350" y="94234"/>
                  <a:pt x="387350" y="71438"/>
                </a:cubicBezTo>
                <a:cubicBezTo>
                  <a:pt x="387350" y="48642"/>
                  <a:pt x="368871" y="30163"/>
                  <a:pt x="346075" y="30163"/>
                </a:cubicBezTo>
                <a:close/>
                <a:moveTo>
                  <a:pt x="127506" y="0"/>
                </a:moveTo>
                <a:cubicBezTo>
                  <a:pt x="202510" y="0"/>
                  <a:pt x="258762" y="59983"/>
                  <a:pt x="258762" y="131213"/>
                </a:cubicBezTo>
                <a:cubicBezTo>
                  <a:pt x="258762" y="146209"/>
                  <a:pt x="255012" y="161205"/>
                  <a:pt x="251262" y="176201"/>
                </a:cubicBezTo>
                <a:cubicBezTo>
                  <a:pt x="236597" y="216517"/>
                  <a:pt x="157412" y="403745"/>
                  <a:pt x="129315" y="464626"/>
                </a:cubicBezTo>
                <a:lnTo>
                  <a:pt x="326172" y="247651"/>
                </a:lnTo>
                <a:lnTo>
                  <a:pt x="315912" y="247651"/>
                </a:lnTo>
                <a:lnTo>
                  <a:pt x="315912" y="239713"/>
                </a:lnTo>
                <a:lnTo>
                  <a:pt x="333374" y="239713"/>
                </a:lnTo>
                <a:lnTo>
                  <a:pt x="334141" y="239713"/>
                </a:lnTo>
                <a:lnTo>
                  <a:pt x="334282" y="239526"/>
                </a:lnTo>
                <a:lnTo>
                  <a:pt x="334471" y="239713"/>
                </a:lnTo>
                <a:lnTo>
                  <a:pt x="336698" y="239713"/>
                </a:lnTo>
                <a:cubicBezTo>
                  <a:pt x="323799" y="205653"/>
                  <a:pt x="285206" y="104650"/>
                  <a:pt x="281577" y="93850"/>
                </a:cubicBezTo>
                <a:cubicBezTo>
                  <a:pt x="281577" y="86379"/>
                  <a:pt x="277812" y="78909"/>
                  <a:pt x="277812" y="71438"/>
                </a:cubicBezTo>
                <a:cubicBezTo>
                  <a:pt x="277812" y="37820"/>
                  <a:pt x="307929" y="7938"/>
                  <a:pt x="345576" y="7938"/>
                </a:cubicBezTo>
                <a:cubicBezTo>
                  <a:pt x="379457" y="7938"/>
                  <a:pt x="409574" y="37820"/>
                  <a:pt x="409574" y="71438"/>
                </a:cubicBezTo>
                <a:cubicBezTo>
                  <a:pt x="409574" y="82644"/>
                  <a:pt x="409574" y="90115"/>
                  <a:pt x="405810" y="93850"/>
                </a:cubicBezTo>
                <a:cubicBezTo>
                  <a:pt x="398918" y="117783"/>
                  <a:pt x="357332" y="207435"/>
                  <a:pt x="344769" y="239713"/>
                </a:cubicBezTo>
                <a:lnTo>
                  <a:pt x="368299" y="239713"/>
                </a:lnTo>
                <a:lnTo>
                  <a:pt x="368299" y="247651"/>
                </a:lnTo>
                <a:lnTo>
                  <a:pt x="346074" y="247651"/>
                </a:lnTo>
                <a:lnTo>
                  <a:pt x="138670" y="476250"/>
                </a:lnTo>
                <a:lnTo>
                  <a:pt x="184149" y="476250"/>
                </a:lnTo>
                <a:lnTo>
                  <a:pt x="184149" y="490538"/>
                </a:lnTo>
                <a:lnTo>
                  <a:pt x="68262" y="490538"/>
                </a:lnTo>
                <a:lnTo>
                  <a:pt x="68262" y="476250"/>
                </a:lnTo>
                <a:lnTo>
                  <a:pt x="118768" y="476250"/>
                </a:lnTo>
                <a:lnTo>
                  <a:pt x="119655" y="475273"/>
                </a:lnTo>
                <a:cubicBezTo>
                  <a:pt x="100132" y="431803"/>
                  <a:pt x="14952" y="198498"/>
                  <a:pt x="7501" y="168703"/>
                </a:cubicBezTo>
                <a:cubicBezTo>
                  <a:pt x="3750" y="157456"/>
                  <a:pt x="0" y="142460"/>
                  <a:pt x="0" y="131213"/>
                </a:cubicBezTo>
                <a:cubicBezTo>
                  <a:pt x="0" y="59983"/>
                  <a:pt x="56253" y="0"/>
                  <a:pt x="12750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81" name="Oval 264"/>
          <p:cNvSpPr>
            <a:spLocks noChangeArrowheads="1"/>
          </p:cNvSpPr>
          <p:nvPr/>
        </p:nvSpPr>
        <p:spPr bwMode="auto">
          <a:xfrm>
            <a:off x="7942262" y="2363788"/>
            <a:ext cx="511175" cy="374650"/>
          </a:xfrm>
          <a:custGeom>
            <a:avLst/>
            <a:gdLst/>
            <a:ahLst/>
            <a:cxnLst/>
            <a:rect l="l" t="t" r="r" b="b"/>
            <a:pathLst>
              <a:path w="511175" h="374650">
                <a:moveTo>
                  <a:pt x="405342" y="325437"/>
                </a:moveTo>
                <a:cubicBezTo>
                  <a:pt x="393965" y="329247"/>
                  <a:pt x="382588" y="336867"/>
                  <a:pt x="382588" y="344487"/>
                </a:cubicBezTo>
                <a:cubicBezTo>
                  <a:pt x="382588" y="355917"/>
                  <a:pt x="397758" y="363537"/>
                  <a:pt x="416719" y="363537"/>
                </a:cubicBezTo>
                <a:cubicBezTo>
                  <a:pt x="435681" y="363537"/>
                  <a:pt x="450850" y="355917"/>
                  <a:pt x="450850" y="344487"/>
                </a:cubicBezTo>
                <a:cubicBezTo>
                  <a:pt x="450850" y="333057"/>
                  <a:pt x="435681" y="325437"/>
                  <a:pt x="420512" y="325437"/>
                </a:cubicBezTo>
                <a:cubicBezTo>
                  <a:pt x="416725" y="336849"/>
                  <a:pt x="412939" y="344463"/>
                  <a:pt x="412927" y="344487"/>
                </a:cubicBezTo>
                <a:cubicBezTo>
                  <a:pt x="412927" y="344443"/>
                  <a:pt x="412906" y="336835"/>
                  <a:pt x="405342" y="325437"/>
                </a:cubicBezTo>
                <a:close/>
                <a:moveTo>
                  <a:pt x="79562" y="325437"/>
                </a:moveTo>
                <a:cubicBezTo>
                  <a:pt x="64621" y="325437"/>
                  <a:pt x="57150" y="333057"/>
                  <a:pt x="57150" y="344487"/>
                </a:cubicBezTo>
                <a:cubicBezTo>
                  <a:pt x="57150" y="355917"/>
                  <a:pt x="72091" y="363537"/>
                  <a:pt x="87033" y="363537"/>
                </a:cubicBezTo>
                <a:cubicBezTo>
                  <a:pt x="105709" y="363537"/>
                  <a:pt x="120650" y="355917"/>
                  <a:pt x="120650" y="344487"/>
                </a:cubicBezTo>
                <a:cubicBezTo>
                  <a:pt x="120650" y="333057"/>
                  <a:pt x="109444" y="325437"/>
                  <a:pt x="94503" y="325437"/>
                </a:cubicBezTo>
                <a:cubicBezTo>
                  <a:pt x="90774" y="336849"/>
                  <a:pt x="87045" y="344463"/>
                  <a:pt x="87033" y="344487"/>
                </a:cubicBezTo>
                <a:cubicBezTo>
                  <a:pt x="87014" y="344448"/>
                  <a:pt x="83287" y="336838"/>
                  <a:pt x="79562" y="325437"/>
                </a:cubicBezTo>
                <a:close/>
                <a:moveTo>
                  <a:pt x="418306" y="47625"/>
                </a:moveTo>
                <a:cubicBezTo>
                  <a:pt x="442417" y="47625"/>
                  <a:pt x="461962" y="67171"/>
                  <a:pt x="461962" y="91282"/>
                </a:cubicBezTo>
                <a:cubicBezTo>
                  <a:pt x="461962" y="115393"/>
                  <a:pt x="442417" y="134939"/>
                  <a:pt x="418306" y="134939"/>
                </a:cubicBezTo>
                <a:cubicBezTo>
                  <a:pt x="394195" y="134939"/>
                  <a:pt x="374650" y="115393"/>
                  <a:pt x="374650" y="91282"/>
                </a:cubicBezTo>
                <a:cubicBezTo>
                  <a:pt x="374650" y="67171"/>
                  <a:pt x="394195" y="47625"/>
                  <a:pt x="418306" y="47625"/>
                </a:cubicBezTo>
                <a:close/>
                <a:moveTo>
                  <a:pt x="92076" y="47625"/>
                </a:moveTo>
                <a:cubicBezTo>
                  <a:pt x="115749" y="47625"/>
                  <a:pt x="134939" y="67171"/>
                  <a:pt x="134939" y="91282"/>
                </a:cubicBezTo>
                <a:cubicBezTo>
                  <a:pt x="134939" y="115393"/>
                  <a:pt x="115749" y="134939"/>
                  <a:pt x="92076" y="134939"/>
                </a:cubicBezTo>
                <a:cubicBezTo>
                  <a:pt x="68403" y="134939"/>
                  <a:pt x="49213" y="115393"/>
                  <a:pt x="49213" y="91282"/>
                </a:cubicBezTo>
                <a:cubicBezTo>
                  <a:pt x="49213" y="67171"/>
                  <a:pt x="68403" y="47625"/>
                  <a:pt x="92076" y="47625"/>
                </a:cubicBezTo>
                <a:close/>
                <a:moveTo>
                  <a:pt x="418307" y="33337"/>
                </a:moveTo>
                <a:cubicBezTo>
                  <a:pt x="386305" y="33337"/>
                  <a:pt x="360363" y="59990"/>
                  <a:pt x="360363" y="92869"/>
                </a:cubicBezTo>
                <a:cubicBezTo>
                  <a:pt x="360363" y="125748"/>
                  <a:pt x="386305" y="152401"/>
                  <a:pt x="418307" y="152401"/>
                </a:cubicBezTo>
                <a:cubicBezTo>
                  <a:pt x="450309" y="152401"/>
                  <a:pt x="476251" y="125748"/>
                  <a:pt x="476251" y="92869"/>
                </a:cubicBezTo>
                <a:cubicBezTo>
                  <a:pt x="476251" y="59990"/>
                  <a:pt x="450309" y="33337"/>
                  <a:pt x="418307" y="33337"/>
                </a:cubicBezTo>
                <a:close/>
                <a:moveTo>
                  <a:pt x="92076" y="33337"/>
                </a:moveTo>
                <a:cubicBezTo>
                  <a:pt x="59636" y="33337"/>
                  <a:pt x="33338" y="59990"/>
                  <a:pt x="33338" y="92869"/>
                </a:cubicBezTo>
                <a:cubicBezTo>
                  <a:pt x="33338" y="125748"/>
                  <a:pt x="59636" y="152401"/>
                  <a:pt x="92076" y="152401"/>
                </a:cubicBezTo>
                <a:cubicBezTo>
                  <a:pt x="124516" y="152401"/>
                  <a:pt x="150814" y="125748"/>
                  <a:pt x="150814" y="92869"/>
                </a:cubicBezTo>
                <a:cubicBezTo>
                  <a:pt x="150814" y="59990"/>
                  <a:pt x="124516" y="33337"/>
                  <a:pt x="92076" y="33337"/>
                </a:cubicBezTo>
                <a:close/>
                <a:moveTo>
                  <a:pt x="93966" y="0"/>
                </a:moveTo>
                <a:cubicBezTo>
                  <a:pt x="142829" y="0"/>
                  <a:pt x="184174" y="41212"/>
                  <a:pt x="184174" y="93663"/>
                </a:cubicBezTo>
                <a:cubicBezTo>
                  <a:pt x="184174" y="104902"/>
                  <a:pt x="184174" y="116142"/>
                  <a:pt x="180415" y="123635"/>
                </a:cubicBezTo>
                <a:cubicBezTo>
                  <a:pt x="169139" y="153607"/>
                  <a:pt x="124035" y="262255"/>
                  <a:pt x="97725" y="314706"/>
                </a:cubicBezTo>
                <a:cubicBezTo>
                  <a:pt x="116518" y="318453"/>
                  <a:pt x="131553" y="325946"/>
                  <a:pt x="135311" y="337185"/>
                </a:cubicBezTo>
                <a:cubicBezTo>
                  <a:pt x="135341" y="337185"/>
                  <a:pt x="137916" y="337185"/>
                  <a:pt x="368347" y="337185"/>
                </a:cubicBezTo>
                <a:cubicBezTo>
                  <a:pt x="372106" y="325946"/>
                  <a:pt x="387140" y="318453"/>
                  <a:pt x="402175" y="314706"/>
                </a:cubicBezTo>
                <a:cubicBezTo>
                  <a:pt x="383381" y="258509"/>
                  <a:pt x="338278" y="138621"/>
                  <a:pt x="334519" y="119888"/>
                </a:cubicBezTo>
                <a:cubicBezTo>
                  <a:pt x="330761" y="112395"/>
                  <a:pt x="327002" y="101156"/>
                  <a:pt x="327002" y="93663"/>
                </a:cubicBezTo>
                <a:cubicBezTo>
                  <a:pt x="327002" y="41212"/>
                  <a:pt x="368347" y="0"/>
                  <a:pt x="420968" y="0"/>
                </a:cubicBezTo>
                <a:cubicBezTo>
                  <a:pt x="469830" y="0"/>
                  <a:pt x="511175" y="41212"/>
                  <a:pt x="511175" y="93663"/>
                </a:cubicBezTo>
                <a:cubicBezTo>
                  <a:pt x="511175" y="104902"/>
                  <a:pt x="511175" y="116142"/>
                  <a:pt x="507416" y="123635"/>
                </a:cubicBezTo>
                <a:cubicBezTo>
                  <a:pt x="496140" y="153607"/>
                  <a:pt x="451037" y="262255"/>
                  <a:pt x="428485" y="314706"/>
                </a:cubicBezTo>
                <a:cubicBezTo>
                  <a:pt x="451037" y="318453"/>
                  <a:pt x="469830" y="329692"/>
                  <a:pt x="469830" y="344678"/>
                </a:cubicBezTo>
                <a:cubicBezTo>
                  <a:pt x="469830" y="359664"/>
                  <a:pt x="443520" y="374650"/>
                  <a:pt x="417209" y="374650"/>
                </a:cubicBezTo>
                <a:cubicBezTo>
                  <a:pt x="394657" y="374650"/>
                  <a:pt x="372106" y="363411"/>
                  <a:pt x="368347" y="352171"/>
                </a:cubicBezTo>
                <a:cubicBezTo>
                  <a:pt x="368317" y="352171"/>
                  <a:pt x="365693" y="352171"/>
                  <a:pt x="135311" y="352171"/>
                </a:cubicBezTo>
                <a:cubicBezTo>
                  <a:pt x="131553" y="363411"/>
                  <a:pt x="112759" y="374650"/>
                  <a:pt x="86449" y="374650"/>
                </a:cubicBezTo>
                <a:cubicBezTo>
                  <a:pt x="60138" y="374650"/>
                  <a:pt x="37587" y="359664"/>
                  <a:pt x="37587" y="344678"/>
                </a:cubicBezTo>
                <a:cubicBezTo>
                  <a:pt x="37587" y="329692"/>
                  <a:pt x="52621" y="318453"/>
                  <a:pt x="75173" y="314706"/>
                </a:cubicBezTo>
                <a:cubicBezTo>
                  <a:pt x="56380" y="258509"/>
                  <a:pt x="11276" y="138621"/>
                  <a:pt x="3759" y="119888"/>
                </a:cubicBezTo>
                <a:cubicBezTo>
                  <a:pt x="3759" y="112395"/>
                  <a:pt x="0" y="101156"/>
                  <a:pt x="0" y="93663"/>
                </a:cubicBezTo>
                <a:cubicBezTo>
                  <a:pt x="0" y="41212"/>
                  <a:pt x="41345" y="0"/>
                  <a:pt x="9396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88" name="Oval 271"/>
          <p:cNvSpPr>
            <a:spLocks noChangeArrowheads="1"/>
          </p:cNvSpPr>
          <p:nvPr/>
        </p:nvSpPr>
        <p:spPr bwMode="auto">
          <a:xfrm>
            <a:off x="663575" y="3140076"/>
            <a:ext cx="476250" cy="509588"/>
          </a:xfrm>
          <a:custGeom>
            <a:avLst/>
            <a:gdLst/>
            <a:ahLst/>
            <a:cxnLst/>
            <a:rect l="l" t="t" r="r" b="b"/>
            <a:pathLst>
              <a:path w="476250" h="509588">
                <a:moveTo>
                  <a:pt x="81709" y="460375"/>
                </a:moveTo>
                <a:cubicBezTo>
                  <a:pt x="66768" y="464185"/>
                  <a:pt x="55562" y="471805"/>
                  <a:pt x="55562" y="479425"/>
                </a:cubicBezTo>
                <a:cubicBezTo>
                  <a:pt x="55562" y="490855"/>
                  <a:pt x="70503" y="498475"/>
                  <a:pt x="89180" y="498475"/>
                </a:cubicBezTo>
                <a:cubicBezTo>
                  <a:pt x="104121" y="498475"/>
                  <a:pt x="119062" y="490855"/>
                  <a:pt x="119062" y="479425"/>
                </a:cubicBezTo>
                <a:cubicBezTo>
                  <a:pt x="119062" y="471805"/>
                  <a:pt x="107856" y="464185"/>
                  <a:pt x="92915" y="460375"/>
                </a:cubicBezTo>
                <a:cubicBezTo>
                  <a:pt x="89183" y="471794"/>
                  <a:pt x="85452" y="479410"/>
                  <a:pt x="85444" y="479425"/>
                </a:cubicBezTo>
                <a:cubicBezTo>
                  <a:pt x="85444" y="479400"/>
                  <a:pt x="85438" y="471786"/>
                  <a:pt x="81709" y="460375"/>
                </a:cubicBezTo>
                <a:close/>
                <a:moveTo>
                  <a:pt x="375179" y="325438"/>
                </a:moveTo>
                <a:cubicBezTo>
                  <a:pt x="360363" y="325438"/>
                  <a:pt x="349250" y="333058"/>
                  <a:pt x="349250" y="344488"/>
                </a:cubicBezTo>
                <a:cubicBezTo>
                  <a:pt x="349250" y="352108"/>
                  <a:pt x="364067" y="363538"/>
                  <a:pt x="382588" y="363538"/>
                </a:cubicBezTo>
                <a:cubicBezTo>
                  <a:pt x="401108" y="363538"/>
                  <a:pt x="415925" y="352108"/>
                  <a:pt x="415925" y="344488"/>
                </a:cubicBezTo>
                <a:cubicBezTo>
                  <a:pt x="415925" y="333058"/>
                  <a:pt x="404813" y="325438"/>
                  <a:pt x="389996" y="325438"/>
                </a:cubicBezTo>
                <a:cubicBezTo>
                  <a:pt x="382595" y="336857"/>
                  <a:pt x="378890" y="344473"/>
                  <a:pt x="378883" y="344488"/>
                </a:cubicBezTo>
                <a:cubicBezTo>
                  <a:pt x="378883" y="344467"/>
                  <a:pt x="378878" y="336852"/>
                  <a:pt x="375179" y="325438"/>
                </a:cubicBezTo>
                <a:close/>
                <a:moveTo>
                  <a:pt x="93662" y="187325"/>
                </a:moveTo>
                <a:cubicBezTo>
                  <a:pt x="116458" y="187325"/>
                  <a:pt x="134937" y="205804"/>
                  <a:pt x="134937" y="228600"/>
                </a:cubicBezTo>
                <a:cubicBezTo>
                  <a:pt x="134937" y="251396"/>
                  <a:pt x="116458" y="269875"/>
                  <a:pt x="93662" y="269875"/>
                </a:cubicBezTo>
                <a:cubicBezTo>
                  <a:pt x="70866" y="269875"/>
                  <a:pt x="52387" y="251396"/>
                  <a:pt x="52387" y="228600"/>
                </a:cubicBezTo>
                <a:cubicBezTo>
                  <a:pt x="52387" y="205804"/>
                  <a:pt x="70866" y="187325"/>
                  <a:pt x="93662" y="187325"/>
                </a:cubicBezTo>
                <a:close/>
                <a:moveTo>
                  <a:pt x="91281" y="168275"/>
                </a:moveTo>
                <a:cubicBezTo>
                  <a:pt x="59279" y="168275"/>
                  <a:pt x="33337" y="195283"/>
                  <a:pt x="33337" y="228600"/>
                </a:cubicBezTo>
                <a:cubicBezTo>
                  <a:pt x="33337" y="261917"/>
                  <a:pt x="59279" y="288925"/>
                  <a:pt x="91281" y="288925"/>
                </a:cubicBezTo>
                <a:cubicBezTo>
                  <a:pt x="123283" y="288925"/>
                  <a:pt x="149225" y="261917"/>
                  <a:pt x="149225" y="228600"/>
                </a:cubicBezTo>
                <a:cubicBezTo>
                  <a:pt x="149225" y="195283"/>
                  <a:pt x="123283" y="168275"/>
                  <a:pt x="91281" y="168275"/>
                </a:cubicBezTo>
                <a:close/>
                <a:moveTo>
                  <a:pt x="385762" y="47625"/>
                </a:moveTo>
                <a:cubicBezTo>
                  <a:pt x="408558" y="47625"/>
                  <a:pt x="427037" y="67171"/>
                  <a:pt x="427037" y="91282"/>
                </a:cubicBezTo>
                <a:cubicBezTo>
                  <a:pt x="427037" y="115393"/>
                  <a:pt x="408558" y="134939"/>
                  <a:pt x="385762" y="134939"/>
                </a:cubicBezTo>
                <a:cubicBezTo>
                  <a:pt x="362966" y="134939"/>
                  <a:pt x="344487" y="115393"/>
                  <a:pt x="344487" y="91282"/>
                </a:cubicBezTo>
                <a:cubicBezTo>
                  <a:pt x="344487" y="67171"/>
                  <a:pt x="362966" y="47625"/>
                  <a:pt x="385762" y="47625"/>
                </a:cubicBezTo>
                <a:close/>
                <a:moveTo>
                  <a:pt x="385762" y="33338"/>
                </a:moveTo>
                <a:cubicBezTo>
                  <a:pt x="352445" y="33338"/>
                  <a:pt x="325437" y="59280"/>
                  <a:pt x="325437" y="91282"/>
                </a:cubicBezTo>
                <a:cubicBezTo>
                  <a:pt x="325437" y="123284"/>
                  <a:pt x="352445" y="149226"/>
                  <a:pt x="385762" y="149226"/>
                </a:cubicBezTo>
                <a:cubicBezTo>
                  <a:pt x="419079" y="149226"/>
                  <a:pt x="446087" y="123284"/>
                  <a:pt x="446087" y="91282"/>
                </a:cubicBezTo>
                <a:cubicBezTo>
                  <a:pt x="446087" y="59280"/>
                  <a:pt x="419079" y="33338"/>
                  <a:pt x="385762" y="33338"/>
                </a:cubicBezTo>
                <a:close/>
                <a:moveTo>
                  <a:pt x="386250" y="0"/>
                </a:moveTo>
                <a:cubicBezTo>
                  <a:pt x="435000" y="0"/>
                  <a:pt x="476250" y="41217"/>
                  <a:pt x="476250" y="93674"/>
                </a:cubicBezTo>
                <a:cubicBezTo>
                  <a:pt x="476250" y="104915"/>
                  <a:pt x="476250" y="112409"/>
                  <a:pt x="472500" y="123650"/>
                </a:cubicBezTo>
                <a:cubicBezTo>
                  <a:pt x="461250" y="149879"/>
                  <a:pt x="416250" y="262288"/>
                  <a:pt x="393750" y="314746"/>
                </a:cubicBezTo>
                <a:cubicBezTo>
                  <a:pt x="416250" y="318493"/>
                  <a:pt x="435000" y="329734"/>
                  <a:pt x="435000" y="344721"/>
                </a:cubicBezTo>
                <a:cubicBezTo>
                  <a:pt x="435000" y="359709"/>
                  <a:pt x="412500" y="370950"/>
                  <a:pt x="382500" y="370950"/>
                </a:cubicBezTo>
                <a:cubicBezTo>
                  <a:pt x="367500" y="370950"/>
                  <a:pt x="356250" y="370950"/>
                  <a:pt x="348750" y="363456"/>
                </a:cubicBezTo>
                <a:cubicBezTo>
                  <a:pt x="348734" y="363463"/>
                  <a:pt x="346897" y="364318"/>
                  <a:pt x="131250" y="464625"/>
                </a:cubicBezTo>
                <a:cubicBezTo>
                  <a:pt x="135000" y="468371"/>
                  <a:pt x="135000" y="468371"/>
                  <a:pt x="138750" y="472118"/>
                </a:cubicBezTo>
                <a:cubicBezTo>
                  <a:pt x="138760" y="472129"/>
                  <a:pt x="139690" y="473069"/>
                  <a:pt x="140156" y="475397"/>
                </a:cubicBezTo>
                <a:lnTo>
                  <a:pt x="138750" y="487106"/>
                </a:lnTo>
                <a:cubicBezTo>
                  <a:pt x="135000" y="498347"/>
                  <a:pt x="112500" y="509588"/>
                  <a:pt x="90000" y="509588"/>
                </a:cubicBezTo>
                <a:cubicBezTo>
                  <a:pt x="60000" y="509588"/>
                  <a:pt x="37500" y="494600"/>
                  <a:pt x="37500" y="479612"/>
                </a:cubicBezTo>
                <a:cubicBezTo>
                  <a:pt x="37500" y="464625"/>
                  <a:pt x="52500" y="453384"/>
                  <a:pt x="78750" y="449637"/>
                </a:cubicBezTo>
                <a:cubicBezTo>
                  <a:pt x="56250" y="393432"/>
                  <a:pt x="11250" y="273529"/>
                  <a:pt x="7500" y="258541"/>
                </a:cubicBezTo>
                <a:cubicBezTo>
                  <a:pt x="3750" y="247300"/>
                  <a:pt x="0" y="239806"/>
                  <a:pt x="0" y="228565"/>
                </a:cubicBezTo>
                <a:cubicBezTo>
                  <a:pt x="0" y="179855"/>
                  <a:pt x="41250" y="138638"/>
                  <a:pt x="93750" y="138638"/>
                </a:cubicBezTo>
                <a:cubicBezTo>
                  <a:pt x="142500" y="138638"/>
                  <a:pt x="183750" y="179855"/>
                  <a:pt x="183750" y="228565"/>
                </a:cubicBezTo>
                <a:cubicBezTo>
                  <a:pt x="183750" y="239806"/>
                  <a:pt x="183750" y="251047"/>
                  <a:pt x="180000" y="262288"/>
                </a:cubicBezTo>
                <a:cubicBezTo>
                  <a:pt x="168750" y="288517"/>
                  <a:pt x="123750" y="397179"/>
                  <a:pt x="101250" y="449637"/>
                </a:cubicBezTo>
                <a:cubicBezTo>
                  <a:pt x="105000" y="449637"/>
                  <a:pt x="108750" y="453384"/>
                  <a:pt x="112500" y="453384"/>
                </a:cubicBezTo>
                <a:cubicBezTo>
                  <a:pt x="112516" y="453376"/>
                  <a:pt x="114354" y="452504"/>
                  <a:pt x="333750" y="348468"/>
                </a:cubicBezTo>
                <a:cubicBezTo>
                  <a:pt x="330005" y="340985"/>
                  <a:pt x="333740" y="333501"/>
                  <a:pt x="333750" y="333481"/>
                </a:cubicBezTo>
                <a:cubicBezTo>
                  <a:pt x="337500" y="325987"/>
                  <a:pt x="352500" y="318493"/>
                  <a:pt x="371250" y="314746"/>
                </a:cubicBezTo>
                <a:cubicBezTo>
                  <a:pt x="348750" y="258541"/>
                  <a:pt x="303750" y="138638"/>
                  <a:pt x="300000" y="119903"/>
                </a:cubicBezTo>
                <a:cubicBezTo>
                  <a:pt x="296250" y="112409"/>
                  <a:pt x="292500" y="101168"/>
                  <a:pt x="292500" y="93674"/>
                </a:cubicBezTo>
                <a:cubicBezTo>
                  <a:pt x="292500" y="41217"/>
                  <a:pt x="333750" y="0"/>
                  <a:pt x="38625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95" name="Oval 278"/>
          <p:cNvSpPr>
            <a:spLocks noChangeArrowheads="1"/>
          </p:cNvSpPr>
          <p:nvPr/>
        </p:nvSpPr>
        <p:spPr bwMode="auto">
          <a:xfrm>
            <a:off x="1593850" y="3170238"/>
            <a:ext cx="228600" cy="463550"/>
          </a:xfrm>
          <a:custGeom>
            <a:avLst/>
            <a:gdLst/>
            <a:ahLst/>
            <a:cxnLst/>
            <a:rect l="l" t="t" r="r" b="b"/>
            <a:pathLst>
              <a:path w="228600" h="463550">
                <a:moveTo>
                  <a:pt x="89388" y="358775"/>
                </a:moveTo>
                <a:cubicBezTo>
                  <a:pt x="48082" y="366346"/>
                  <a:pt x="14287" y="385274"/>
                  <a:pt x="14287" y="407988"/>
                </a:cubicBezTo>
                <a:cubicBezTo>
                  <a:pt x="14287" y="434487"/>
                  <a:pt x="59348" y="457200"/>
                  <a:pt x="111918" y="457200"/>
                </a:cubicBezTo>
                <a:cubicBezTo>
                  <a:pt x="168244" y="457200"/>
                  <a:pt x="209549" y="434487"/>
                  <a:pt x="209549" y="407988"/>
                </a:cubicBezTo>
                <a:cubicBezTo>
                  <a:pt x="209549" y="385274"/>
                  <a:pt x="179509" y="366346"/>
                  <a:pt x="134448" y="358775"/>
                </a:cubicBezTo>
                <a:cubicBezTo>
                  <a:pt x="134448" y="366346"/>
                  <a:pt x="130693" y="370132"/>
                  <a:pt x="126938" y="373917"/>
                </a:cubicBezTo>
                <a:cubicBezTo>
                  <a:pt x="153223" y="377703"/>
                  <a:pt x="171999" y="389060"/>
                  <a:pt x="171999" y="404202"/>
                </a:cubicBezTo>
                <a:cubicBezTo>
                  <a:pt x="171999" y="423130"/>
                  <a:pt x="145713" y="434487"/>
                  <a:pt x="111918" y="434487"/>
                </a:cubicBezTo>
                <a:cubicBezTo>
                  <a:pt x="74368" y="434487"/>
                  <a:pt x="48082" y="423130"/>
                  <a:pt x="48082" y="404202"/>
                </a:cubicBezTo>
                <a:cubicBezTo>
                  <a:pt x="48082" y="389060"/>
                  <a:pt x="66858" y="377703"/>
                  <a:pt x="93143" y="373917"/>
                </a:cubicBezTo>
                <a:cubicBezTo>
                  <a:pt x="93143" y="370132"/>
                  <a:pt x="93143" y="366346"/>
                  <a:pt x="89388" y="358775"/>
                </a:cubicBezTo>
                <a:close/>
                <a:moveTo>
                  <a:pt x="117475" y="58737"/>
                </a:moveTo>
                <a:cubicBezTo>
                  <a:pt x="145531" y="58737"/>
                  <a:pt x="168275" y="82192"/>
                  <a:pt x="168275" y="111125"/>
                </a:cubicBezTo>
                <a:cubicBezTo>
                  <a:pt x="168275" y="140058"/>
                  <a:pt x="145531" y="163513"/>
                  <a:pt x="117475" y="163513"/>
                </a:cubicBezTo>
                <a:cubicBezTo>
                  <a:pt x="89419" y="163513"/>
                  <a:pt x="66675" y="140058"/>
                  <a:pt x="66675" y="111125"/>
                </a:cubicBezTo>
                <a:cubicBezTo>
                  <a:pt x="66675" y="82192"/>
                  <a:pt x="89419" y="58737"/>
                  <a:pt x="117475" y="58737"/>
                </a:cubicBezTo>
                <a:close/>
                <a:moveTo>
                  <a:pt x="117475" y="41275"/>
                </a:moveTo>
                <a:cubicBezTo>
                  <a:pt x="78898" y="41275"/>
                  <a:pt x="47625" y="72903"/>
                  <a:pt x="47625" y="111919"/>
                </a:cubicBezTo>
                <a:cubicBezTo>
                  <a:pt x="47625" y="150935"/>
                  <a:pt x="78898" y="182563"/>
                  <a:pt x="117475" y="182563"/>
                </a:cubicBezTo>
                <a:cubicBezTo>
                  <a:pt x="156052" y="182563"/>
                  <a:pt x="187325" y="150935"/>
                  <a:pt x="187325" y="111919"/>
                </a:cubicBezTo>
                <a:cubicBezTo>
                  <a:pt x="187325" y="72903"/>
                  <a:pt x="156052" y="41275"/>
                  <a:pt x="117475" y="41275"/>
                </a:cubicBezTo>
                <a:close/>
                <a:moveTo>
                  <a:pt x="119921" y="0"/>
                </a:moveTo>
                <a:cubicBezTo>
                  <a:pt x="179882" y="0"/>
                  <a:pt x="228600" y="52336"/>
                  <a:pt x="228600" y="112149"/>
                </a:cubicBezTo>
                <a:cubicBezTo>
                  <a:pt x="228600" y="127103"/>
                  <a:pt x="224853" y="138317"/>
                  <a:pt x="221105" y="149532"/>
                </a:cubicBezTo>
                <a:cubicBezTo>
                  <a:pt x="213610" y="179439"/>
                  <a:pt x="168639" y="284111"/>
                  <a:pt x="138659" y="351401"/>
                </a:cubicBezTo>
                <a:cubicBezTo>
                  <a:pt x="187377" y="358878"/>
                  <a:pt x="224853" y="381307"/>
                  <a:pt x="224853" y="407476"/>
                </a:cubicBezTo>
                <a:cubicBezTo>
                  <a:pt x="224853" y="437382"/>
                  <a:pt x="176134" y="463550"/>
                  <a:pt x="112426" y="463550"/>
                </a:cubicBezTo>
                <a:cubicBezTo>
                  <a:pt x="52466" y="463550"/>
                  <a:pt x="0" y="437382"/>
                  <a:pt x="0" y="407476"/>
                </a:cubicBezTo>
                <a:cubicBezTo>
                  <a:pt x="0" y="381307"/>
                  <a:pt x="37475" y="358878"/>
                  <a:pt x="86194" y="351401"/>
                </a:cubicBezTo>
                <a:cubicBezTo>
                  <a:pt x="59961" y="280373"/>
                  <a:pt x="18738" y="164486"/>
                  <a:pt x="11243" y="145794"/>
                </a:cubicBezTo>
                <a:cubicBezTo>
                  <a:pt x="7495" y="134579"/>
                  <a:pt x="7495" y="123364"/>
                  <a:pt x="7495" y="112149"/>
                </a:cubicBezTo>
                <a:cubicBezTo>
                  <a:pt x="7495" y="52336"/>
                  <a:pt x="56213" y="0"/>
                  <a:pt x="11992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00" name="Freeform 283"/>
          <p:cNvSpPr>
            <a:spLocks/>
          </p:cNvSpPr>
          <p:nvPr/>
        </p:nvSpPr>
        <p:spPr bwMode="auto">
          <a:xfrm>
            <a:off x="3944936" y="3098801"/>
            <a:ext cx="525462" cy="493713"/>
          </a:xfrm>
          <a:custGeom>
            <a:avLst/>
            <a:gdLst/>
            <a:ahLst/>
            <a:cxnLst/>
            <a:rect l="l" t="t" r="r" b="b"/>
            <a:pathLst>
              <a:path w="525462" h="493713">
                <a:moveTo>
                  <a:pt x="356691" y="371475"/>
                </a:moveTo>
                <a:cubicBezTo>
                  <a:pt x="356708" y="371475"/>
                  <a:pt x="358244" y="371475"/>
                  <a:pt x="495459" y="371475"/>
                </a:cubicBezTo>
                <a:lnTo>
                  <a:pt x="525462" y="493713"/>
                </a:lnTo>
                <a:cubicBezTo>
                  <a:pt x="525441" y="493713"/>
                  <a:pt x="522934" y="493713"/>
                  <a:pt x="225425" y="493713"/>
                </a:cubicBezTo>
                <a:cubicBezTo>
                  <a:pt x="270430" y="438150"/>
                  <a:pt x="315436" y="401109"/>
                  <a:pt x="356691" y="371475"/>
                </a:cubicBezTo>
                <a:close/>
                <a:moveTo>
                  <a:pt x="33739" y="371475"/>
                </a:moveTo>
                <a:cubicBezTo>
                  <a:pt x="33755" y="371475"/>
                  <a:pt x="35848" y="371475"/>
                  <a:pt x="311150" y="371475"/>
                </a:cubicBezTo>
                <a:cubicBezTo>
                  <a:pt x="254918" y="412221"/>
                  <a:pt x="217430" y="460375"/>
                  <a:pt x="191188" y="493713"/>
                </a:cubicBezTo>
                <a:cubicBezTo>
                  <a:pt x="191168" y="493713"/>
                  <a:pt x="189236" y="493713"/>
                  <a:pt x="0" y="493713"/>
                </a:cubicBezTo>
                <a:cubicBezTo>
                  <a:pt x="3" y="493700"/>
                  <a:pt x="347" y="492455"/>
                  <a:pt x="33739" y="371475"/>
                </a:cubicBezTo>
                <a:close/>
                <a:moveTo>
                  <a:pt x="479879" y="317500"/>
                </a:moveTo>
                <a:cubicBezTo>
                  <a:pt x="479883" y="317517"/>
                  <a:pt x="480038" y="318305"/>
                  <a:pt x="487363" y="355600"/>
                </a:cubicBezTo>
                <a:lnTo>
                  <a:pt x="382588" y="355600"/>
                </a:lnTo>
                <a:cubicBezTo>
                  <a:pt x="420008" y="332740"/>
                  <a:pt x="453686" y="321310"/>
                  <a:pt x="479879" y="317500"/>
                </a:cubicBezTo>
                <a:close/>
                <a:moveTo>
                  <a:pt x="303848" y="242888"/>
                </a:moveTo>
                <a:cubicBezTo>
                  <a:pt x="292418" y="246592"/>
                  <a:pt x="280988" y="250297"/>
                  <a:pt x="280988" y="261409"/>
                </a:cubicBezTo>
                <a:cubicBezTo>
                  <a:pt x="280988" y="268818"/>
                  <a:pt x="296228" y="276226"/>
                  <a:pt x="311468" y="276226"/>
                </a:cubicBezTo>
                <a:cubicBezTo>
                  <a:pt x="326708" y="276226"/>
                  <a:pt x="338138" y="268818"/>
                  <a:pt x="338138" y="261409"/>
                </a:cubicBezTo>
                <a:cubicBezTo>
                  <a:pt x="338138" y="250297"/>
                  <a:pt x="330518" y="242888"/>
                  <a:pt x="319088" y="242888"/>
                </a:cubicBezTo>
                <a:cubicBezTo>
                  <a:pt x="311476" y="253989"/>
                  <a:pt x="311468" y="261394"/>
                  <a:pt x="311468" y="261409"/>
                </a:cubicBezTo>
                <a:cubicBezTo>
                  <a:pt x="311458" y="261390"/>
                  <a:pt x="307653" y="253987"/>
                  <a:pt x="303848" y="242888"/>
                </a:cubicBezTo>
                <a:close/>
                <a:moveTo>
                  <a:pt x="368081" y="171450"/>
                </a:moveTo>
                <a:cubicBezTo>
                  <a:pt x="368092" y="171450"/>
                  <a:pt x="368980" y="171450"/>
                  <a:pt x="439327" y="171450"/>
                </a:cubicBezTo>
                <a:cubicBezTo>
                  <a:pt x="439330" y="171461"/>
                  <a:pt x="439648" y="172663"/>
                  <a:pt x="473075" y="299227"/>
                </a:cubicBezTo>
                <a:cubicBezTo>
                  <a:pt x="420578" y="310502"/>
                  <a:pt x="375580" y="329293"/>
                  <a:pt x="338083" y="355600"/>
                </a:cubicBezTo>
                <a:cubicBezTo>
                  <a:pt x="338068" y="355600"/>
                  <a:pt x="335982" y="355600"/>
                  <a:pt x="38100" y="355600"/>
                </a:cubicBezTo>
                <a:cubicBezTo>
                  <a:pt x="38103" y="355587"/>
                  <a:pt x="38338" y="354599"/>
                  <a:pt x="56849" y="276678"/>
                </a:cubicBezTo>
                <a:cubicBezTo>
                  <a:pt x="56864" y="276678"/>
                  <a:pt x="58464" y="276678"/>
                  <a:pt x="229339" y="276678"/>
                </a:cubicBezTo>
                <a:cubicBezTo>
                  <a:pt x="240588" y="299227"/>
                  <a:pt x="270586" y="318019"/>
                  <a:pt x="311834" y="318019"/>
                </a:cubicBezTo>
                <a:cubicBezTo>
                  <a:pt x="356831" y="318019"/>
                  <a:pt x="394330" y="295469"/>
                  <a:pt x="394330" y="261646"/>
                </a:cubicBezTo>
                <a:cubicBezTo>
                  <a:pt x="394330" y="242855"/>
                  <a:pt x="375580" y="224064"/>
                  <a:pt x="349332" y="212790"/>
                </a:cubicBezTo>
                <a:cubicBezTo>
                  <a:pt x="356831" y="197757"/>
                  <a:pt x="360581" y="182724"/>
                  <a:pt x="368081" y="171450"/>
                </a:cubicBezTo>
                <a:close/>
                <a:moveTo>
                  <a:pt x="85952" y="171450"/>
                </a:moveTo>
                <a:cubicBezTo>
                  <a:pt x="85971" y="171450"/>
                  <a:pt x="87802" y="171450"/>
                  <a:pt x="258082" y="171450"/>
                </a:cubicBezTo>
                <a:cubicBezTo>
                  <a:pt x="261824" y="186690"/>
                  <a:pt x="265566" y="201930"/>
                  <a:pt x="273050" y="213360"/>
                </a:cubicBezTo>
                <a:cubicBezTo>
                  <a:pt x="254340" y="220980"/>
                  <a:pt x="239372" y="232410"/>
                  <a:pt x="231888" y="247650"/>
                </a:cubicBezTo>
                <a:cubicBezTo>
                  <a:pt x="231868" y="247650"/>
                  <a:pt x="230044" y="247650"/>
                  <a:pt x="63500" y="247650"/>
                </a:cubicBezTo>
                <a:cubicBezTo>
                  <a:pt x="63505" y="247634"/>
                  <a:pt x="63826" y="246541"/>
                  <a:pt x="85952" y="171450"/>
                </a:cubicBezTo>
                <a:close/>
                <a:moveTo>
                  <a:pt x="312738" y="36513"/>
                </a:moveTo>
                <a:cubicBezTo>
                  <a:pt x="330273" y="36513"/>
                  <a:pt x="344488" y="50728"/>
                  <a:pt x="344488" y="68263"/>
                </a:cubicBezTo>
                <a:cubicBezTo>
                  <a:pt x="344488" y="85798"/>
                  <a:pt x="330273" y="100013"/>
                  <a:pt x="312738" y="100013"/>
                </a:cubicBezTo>
                <a:cubicBezTo>
                  <a:pt x="295203" y="100013"/>
                  <a:pt x="280988" y="85798"/>
                  <a:pt x="280988" y="68263"/>
                </a:cubicBezTo>
                <a:cubicBezTo>
                  <a:pt x="280988" y="50728"/>
                  <a:pt x="295203" y="36513"/>
                  <a:pt x="312738" y="36513"/>
                </a:cubicBezTo>
                <a:close/>
                <a:moveTo>
                  <a:pt x="315119" y="25400"/>
                </a:moveTo>
                <a:cubicBezTo>
                  <a:pt x="290131" y="25400"/>
                  <a:pt x="269875" y="45656"/>
                  <a:pt x="269875" y="70644"/>
                </a:cubicBezTo>
                <a:cubicBezTo>
                  <a:pt x="269875" y="95632"/>
                  <a:pt x="290131" y="115888"/>
                  <a:pt x="315119" y="115888"/>
                </a:cubicBezTo>
                <a:cubicBezTo>
                  <a:pt x="340107" y="115888"/>
                  <a:pt x="360363" y="95632"/>
                  <a:pt x="360363" y="70644"/>
                </a:cubicBezTo>
                <a:cubicBezTo>
                  <a:pt x="360363" y="45656"/>
                  <a:pt x="340107" y="25400"/>
                  <a:pt x="315119" y="25400"/>
                </a:cubicBezTo>
                <a:close/>
                <a:moveTo>
                  <a:pt x="314626" y="0"/>
                </a:moveTo>
                <a:cubicBezTo>
                  <a:pt x="352383" y="0"/>
                  <a:pt x="382588" y="29959"/>
                  <a:pt x="382588" y="71153"/>
                </a:cubicBezTo>
                <a:cubicBezTo>
                  <a:pt x="382588" y="78642"/>
                  <a:pt x="382588" y="86132"/>
                  <a:pt x="378813" y="93622"/>
                </a:cubicBezTo>
                <a:cubicBezTo>
                  <a:pt x="371261" y="112346"/>
                  <a:pt x="341056" y="190989"/>
                  <a:pt x="322177" y="232182"/>
                </a:cubicBezTo>
                <a:cubicBezTo>
                  <a:pt x="341056" y="235927"/>
                  <a:pt x="356159" y="247162"/>
                  <a:pt x="356159" y="262141"/>
                </a:cubicBezTo>
                <a:cubicBezTo>
                  <a:pt x="356159" y="277121"/>
                  <a:pt x="337280" y="292100"/>
                  <a:pt x="310850" y="292100"/>
                </a:cubicBezTo>
                <a:cubicBezTo>
                  <a:pt x="284421" y="292100"/>
                  <a:pt x="265542" y="277121"/>
                  <a:pt x="265542" y="262141"/>
                </a:cubicBezTo>
                <a:cubicBezTo>
                  <a:pt x="265542" y="247162"/>
                  <a:pt x="280645" y="235927"/>
                  <a:pt x="299523" y="232182"/>
                </a:cubicBezTo>
                <a:cubicBezTo>
                  <a:pt x="280645" y="187244"/>
                  <a:pt x="250440" y="104857"/>
                  <a:pt x="246664" y="89877"/>
                </a:cubicBezTo>
                <a:lnTo>
                  <a:pt x="242888" y="71153"/>
                </a:lnTo>
                <a:cubicBezTo>
                  <a:pt x="242888" y="29959"/>
                  <a:pt x="276869" y="0"/>
                  <a:pt x="31462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09" name="Freeform 292"/>
          <p:cNvSpPr>
            <a:spLocks/>
          </p:cNvSpPr>
          <p:nvPr/>
        </p:nvSpPr>
        <p:spPr bwMode="auto">
          <a:xfrm>
            <a:off x="4735511" y="3105151"/>
            <a:ext cx="525462" cy="484188"/>
          </a:xfrm>
          <a:custGeom>
            <a:avLst/>
            <a:gdLst/>
            <a:ahLst/>
            <a:cxnLst/>
            <a:rect l="l" t="t" r="r" b="b"/>
            <a:pathLst>
              <a:path w="525462" h="484188">
                <a:moveTo>
                  <a:pt x="356691" y="365125"/>
                </a:moveTo>
                <a:cubicBezTo>
                  <a:pt x="356711" y="365125"/>
                  <a:pt x="358359" y="365125"/>
                  <a:pt x="491708" y="365125"/>
                </a:cubicBezTo>
                <a:lnTo>
                  <a:pt x="525462" y="484188"/>
                </a:lnTo>
                <a:cubicBezTo>
                  <a:pt x="525436" y="484188"/>
                  <a:pt x="522689" y="484188"/>
                  <a:pt x="225425" y="484188"/>
                </a:cubicBezTo>
                <a:cubicBezTo>
                  <a:pt x="266680" y="428377"/>
                  <a:pt x="311685" y="391170"/>
                  <a:pt x="356691" y="365125"/>
                </a:cubicBezTo>
                <a:close/>
                <a:moveTo>
                  <a:pt x="33739" y="365125"/>
                </a:moveTo>
                <a:cubicBezTo>
                  <a:pt x="33760" y="365125"/>
                  <a:pt x="36186" y="365125"/>
                  <a:pt x="311150" y="365125"/>
                </a:cubicBezTo>
                <a:cubicBezTo>
                  <a:pt x="254918" y="406053"/>
                  <a:pt x="213681" y="450702"/>
                  <a:pt x="191188" y="484188"/>
                </a:cubicBezTo>
                <a:cubicBezTo>
                  <a:pt x="191161" y="484188"/>
                  <a:pt x="188920" y="484188"/>
                  <a:pt x="0" y="484188"/>
                </a:cubicBezTo>
                <a:cubicBezTo>
                  <a:pt x="5" y="484171"/>
                  <a:pt x="400" y="482776"/>
                  <a:pt x="33739" y="365125"/>
                </a:cubicBezTo>
                <a:close/>
                <a:moveTo>
                  <a:pt x="479879" y="307975"/>
                </a:moveTo>
                <a:cubicBezTo>
                  <a:pt x="479884" y="307998"/>
                  <a:pt x="480062" y="308907"/>
                  <a:pt x="487363" y="346075"/>
                </a:cubicBezTo>
                <a:lnTo>
                  <a:pt x="382588" y="346075"/>
                </a:lnTo>
                <a:cubicBezTo>
                  <a:pt x="420008" y="327025"/>
                  <a:pt x="453686" y="315595"/>
                  <a:pt x="479879" y="307975"/>
                </a:cubicBezTo>
                <a:close/>
                <a:moveTo>
                  <a:pt x="303918" y="222250"/>
                </a:moveTo>
                <a:cubicBezTo>
                  <a:pt x="303918" y="222258"/>
                  <a:pt x="303918" y="222383"/>
                  <a:pt x="303918" y="224565"/>
                </a:cubicBezTo>
                <a:lnTo>
                  <a:pt x="303918" y="240771"/>
                </a:lnTo>
                <a:cubicBezTo>
                  <a:pt x="303926" y="240763"/>
                  <a:pt x="304056" y="240635"/>
                  <a:pt x="306270" y="238456"/>
                </a:cubicBezTo>
                <a:lnTo>
                  <a:pt x="322733" y="222250"/>
                </a:lnTo>
                <a:cubicBezTo>
                  <a:pt x="345311" y="225954"/>
                  <a:pt x="360363" y="240771"/>
                  <a:pt x="360363" y="255587"/>
                </a:cubicBezTo>
                <a:cubicBezTo>
                  <a:pt x="360363" y="274108"/>
                  <a:pt x="337785" y="288925"/>
                  <a:pt x="311444" y="288925"/>
                </a:cubicBezTo>
                <a:cubicBezTo>
                  <a:pt x="288866" y="288925"/>
                  <a:pt x="266289" y="277812"/>
                  <a:pt x="262526" y="262996"/>
                </a:cubicBezTo>
                <a:cubicBezTo>
                  <a:pt x="258768" y="251900"/>
                  <a:pt x="262514" y="244497"/>
                  <a:pt x="262526" y="244475"/>
                </a:cubicBezTo>
                <a:cubicBezTo>
                  <a:pt x="266289" y="233362"/>
                  <a:pt x="285103" y="222250"/>
                  <a:pt x="303918" y="222250"/>
                </a:cubicBezTo>
                <a:close/>
                <a:moveTo>
                  <a:pt x="420578" y="161925"/>
                </a:moveTo>
                <a:cubicBezTo>
                  <a:pt x="420587" y="161925"/>
                  <a:pt x="420720" y="161925"/>
                  <a:pt x="422922" y="161925"/>
                </a:cubicBezTo>
                <a:lnTo>
                  <a:pt x="439327" y="161925"/>
                </a:lnTo>
                <a:cubicBezTo>
                  <a:pt x="439332" y="161943"/>
                  <a:pt x="439725" y="163430"/>
                  <a:pt x="473075" y="289702"/>
                </a:cubicBezTo>
                <a:cubicBezTo>
                  <a:pt x="420578" y="300977"/>
                  <a:pt x="375580" y="323526"/>
                  <a:pt x="334333" y="346075"/>
                </a:cubicBezTo>
                <a:cubicBezTo>
                  <a:pt x="334310" y="346075"/>
                  <a:pt x="331738" y="346075"/>
                  <a:pt x="38100" y="346075"/>
                </a:cubicBezTo>
                <a:cubicBezTo>
                  <a:pt x="38105" y="346055"/>
                  <a:pt x="38397" y="344824"/>
                  <a:pt x="56849" y="267153"/>
                </a:cubicBezTo>
                <a:cubicBezTo>
                  <a:pt x="56872" y="267153"/>
                  <a:pt x="58861" y="267153"/>
                  <a:pt x="229339" y="267153"/>
                </a:cubicBezTo>
                <a:cubicBezTo>
                  <a:pt x="236838" y="293461"/>
                  <a:pt x="270586" y="312252"/>
                  <a:pt x="311834" y="312252"/>
                </a:cubicBezTo>
                <a:cubicBezTo>
                  <a:pt x="356831" y="312252"/>
                  <a:pt x="394330" y="285944"/>
                  <a:pt x="394330" y="255879"/>
                </a:cubicBezTo>
                <a:cubicBezTo>
                  <a:pt x="394330" y="233330"/>
                  <a:pt x="371831" y="214539"/>
                  <a:pt x="345582" y="203265"/>
                </a:cubicBezTo>
                <a:cubicBezTo>
                  <a:pt x="345592" y="203254"/>
                  <a:pt x="346168" y="202678"/>
                  <a:pt x="379330" y="169441"/>
                </a:cubicBezTo>
                <a:cubicBezTo>
                  <a:pt x="379349" y="169441"/>
                  <a:pt x="380208" y="169441"/>
                  <a:pt x="420578" y="169441"/>
                </a:cubicBezTo>
                <a:cubicBezTo>
                  <a:pt x="420578" y="169432"/>
                  <a:pt x="420578" y="169349"/>
                  <a:pt x="420578" y="168502"/>
                </a:cubicBezTo>
                <a:close/>
                <a:moveTo>
                  <a:pt x="87518" y="161925"/>
                </a:moveTo>
                <a:cubicBezTo>
                  <a:pt x="87547" y="161925"/>
                  <a:pt x="89242" y="161925"/>
                  <a:pt x="192190" y="161925"/>
                </a:cubicBezTo>
                <a:cubicBezTo>
                  <a:pt x="192190" y="161934"/>
                  <a:pt x="192190" y="162018"/>
                  <a:pt x="192190" y="162870"/>
                </a:cubicBezTo>
                <a:lnTo>
                  <a:pt x="192190" y="169484"/>
                </a:lnTo>
                <a:cubicBezTo>
                  <a:pt x="192218" y="169484"/>
                  <a:pt x="193911" y="169484"/>
                  <a:pt x="296863" y="169484"/>
                </a:cubicBezTo>
                <a:cubicBezTo>
                  <a:pt x="296863" y="169502"/>
                  <a:pt x="296863" y="170215"/>
                  <a:pt x="296863" y="199722"/>
                </a:cubicBezTo>
                <a:cubicBezTo>
                  <a:pt x="266956" y="203502"/>
                  <a:pt x="240788" y="218621"/>
                  <a:pt x="233312" y="241300"/>
                </a:cubicBezTo>
                <a:cubicBezTo>
                  <a:pt x="233286" y="241300"/>
                  <a:pt x="231228" y="241300"/>
                  <a:pt x="65088" y="241300"/>
                </a:cubicBezTo>
                <a:cubicBezTo>
                  <a:pt x="65094" y="241278"/>
                  <a:pt x="65457" y="239996"/>
                  <a:pt x="87518" y="161925"/>
                </a:cubicBezTo>
                <a:close/>
                <a:moveTo>
                  <a:pt x="334963" y="46038"/>
                </a:moveTo>
                <a:lnTo>
                  <a:pt x="341313" y="46038"/>
                </a:lnTo>
                <a:lnTo>
                  <a:pt x="341313" y="68263"/>
                </a:lnTo>
                <a:lnTo>
                  <a:pt x="334963" y="57150"/>
                </a:lnTo>
                <a:close/>
                <a:moveTo>
                  <a:pt x="304800" y="34925"/>
                </a:moveTo>
                <a:cubicBezTo>
                  <a:pt x="304810" y="34934"/>
                  <a:pt x="305518" y="35589"/>
                  <a:pt x="357188" y="83378"/>
                </a:cubicBezTo>
                <a:cubicBezTo>
                  <a:pt x="357172" y="83394"/>
                  <a:pt x="353430" y="87097"/>
                  <a:pt x="345962" y="83378"/>
                </a:cubicBezTo>
                <a:lnTo>
                  <a:pt x="342220" y="79651"/>
                </a:lnTo>
                <a:cubicBezTo>
                  <a:pt x="342220" y="79667"/>
                  <a:pt x="342220" y="80414"/>
                  <a:pt x="342220" y="116923"/>
                </a:cubicBezTo>
                <a:lnTo>
                  <a:pt x="338478" y="120650"/>
                </a:lnTo>
                <a:cubicBezTo>
                  <a:pt x="334739" y="120650"/>
                  <a:pt x="312318" y="120650"/>
                  <a:pt x="312284" y="120650"/>
                </a:cubicBezTo>
                <a:cubicBezTo>
                  <a:pt x="312284" y="120641"/>
                  <a:pt x="312284" y="120197"/>
                  <a:pt x="312284" y="98287"/>
                </a:cubicBezTo>
                <a:lnTo>
                  <a:pt x="308542" y="94560"/>
                </a:lnTo>
                <a:cubicBezTo>
                  <a:pt x="308535" y="94560"/>
                  <a:pt x="308443" y="94560"/>
                  <a:pt x="307139" y="94560"/>
                </a:cubicBezTo>
                <a:lnTo>
                  <a:pt x="297316" y="94560"/>
                </a:lnTo>
                <a:lnTo>
                  <a:pt x="293574" y="98287"/>
                </a:lnTo>
                <a:cubicBezTo>
                  <a:pt x="293574" y="98296"/>
                  <a:pt x="293574" y="98745"/>
                  <a:pt x="293574" y="120650"/>
                </a:cubicBezTo>
                <a:cubicBezTo>
                  <a:pt x="293524" y="120650"/>
                  <a:pt x="271118" y="120650"/>
                  <a:pt x="267381" y="120650"/>
                </a:cubicBezTo>
                <a:cubicBezTo>
                  <a:pt x="267381" y="116923"/>
                  <a:pt x="267381" y="116923"/>
                  <a:pt x="267381" y="79651"/>
                </a:cubicBezTo>
                <a:lnTo>
                  <a:pt x="263639" y="83378"/>
                </a:lnTo>
                <a:cubicBezTo>
                  <a:pt x="256166" y="87100"/>
                  <a:pt x="252424" y="83389"/>
                  <a:pt x="252413" y="83378"/>
                </a:cubicBezTo>
                <a:close/>
                <a:moveTo>
                  <a:pt x="214313" y="19050"/>
                </a:moveTo>
                <a:lnTo>
                  <a:pt x="214313" y="142875"/>
                </a:lnTo>
                <a:lnTo>
                  <a:pt x="393700" y="142875"/>
                </a:lnTo>
                <a:lnTo>
                  <a:pt x="393700" y="19050"/>
                </a:lnTo>
                <a:close/>
                <a:moveTo>
                  <a:pt x="195263" y="0"/>
                </a:moveTo>
                <a:lnTo>
                  <a:pt x="409575" y="0"/>
                </a:lnTo>
                <a:lnTo>
                  <a:pt x="409575" y="161926"/>
                </a:lnTo>
                <a:lnTo>
                  <a:pt x="371475" y="161926"/>
                </a:lnTo>
                <a:lnTo>
                  <a:pt x="315913" y="211138"/>
                </a:lnTo>
                <a:lnTo>
                  <a:pt x="315913" y="161926"/>
                </a:lnTo>
                <a:lnTo>
                  <a:pt x="195263" y="16192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21" name="Freeform 304"/>
          <p:cNvSpPr>
            <a:spLocks/>
          </p:cNvSpPr>
          <p:nvPr/>
        </p:nvSpPr>
        <p:spPr bwMode="auto">
          <a:xfrm>
            <a:off x="5557837" y="3140076"/>
            <a:ext cx="523875" cy="441325"/>
          </a:xfrm>
          <a:custGeom>
            <a:avLst/>
            <a:gdLst/>
            <a:ahLst/>
            <a:cxnLst/>
            <a:rect l="l" t="t" r="r" b="b"/>
            <a:pathLst>
              <a:path w="523875" h="441325">
                <a:moveTo>
                  <a:pt x="355104" y="317500"/>
                </a:moveTo>
                <a:cubicBezTo>
                  <a:pt x="355120" y="317500"/>
                  <a:pt x="356597" y="317500"/>
                  <a:pt x="493872" y="317500"/>
                </a:cubicBezTo>
                <a:lnTo>
                  <a:pt x="523875" y="441325"/>
                </a:lnTo>
                <a:cubicBezTo>
                  <a:pt x="523855" y="441325"/>
                  <a:pt x="521444" y="441325"/>
                  <a:pt x="223838" y="441325"/>
                </a:cubicBezTo>
                <a:cubicBezTo>
                  <a:pt x="268843" y="385041"/>
                  <a:pt x="313849" y="347518"/>
                  <a:pt x="355104" y="317500"/>
                </a:cubicBezTo>
                <a:close/>
                <a:moveTo>
                  <a:pt x="33739" y="317500"/>
                </a:moveTo>
                <a:cubicBezTo>
                  <a:pt x="33755" y="317500"/>
                  <a:pt x="35899" y="317500"/>
                  <a:pt x="311150" y="317500"/>
                </a:cubicBezTo>
                <a:cubicBezTo>
                  <a:pt x="254918" y="358775"/>
                  <a:pt x="217430" y="407555"/>
                  <a:pt x="191188" y="441325"/>
                </a:cubicBezTo>
                <a:cubicBezTo>
                  <a:pt x="191168" y="441325"/>
                  <a:pt x="189237" y="441325"/>
                  <a:pt x="0" y="441325"/>
                </a:cubicBezTo>
                <a:cubicBezTo>
                  <a:pt x="3" y="441312"/>
                  <a:pt x="347" y="440053"/>
                  <a:pt x="33739" y="317500"/>
                </a:cubicBezTo>
                <a:close/>
                <a:moveTo>
                  <a:pt x="479879" y="265113"/>
                </a:moveTo>
                <a:cubicBezTo>
                  <a:pt x="479883" y="265131"/>
                  <a:pt x="480038" y="265927"/>
                  <a:pt x="487363" y="303213"/>
                </a:cubicBezTo>
                <a:lnTo>
                  <a:pt x="382588" y="303213"/>
                </a:lnTo>
                <a:cubicBezTo>
                  <a:pt x="420008" y="280353"/>
                  <a:pt x="453686" y="268923"/>
                  <a:pt x="479879" y="265113"/>
                </a:cubicBezTo>
                <a:close/>
                <a:moveTo>
                  <a:pt x="332746" y="119063"/>
                </a:moveTo>
                <a:cubicBezTo>
                  <a:pt x="332757" y="119063"/>
                  <a:pt x="333851" y="119063"/>
                  <a:pt x="437740" y="119063"/>
                </a:cubicBezTo>
                <a:cubicBezTo>
                  <a:pt x="437742" y="119071"/>
                  <a:pt x="438009" y="120082"/>
                  <a:pt x="471488" y="246840"/>
                </a:cubicBezTo>
                <a:cubicBezTo>
                  <a:pt x="418991" y="258115"/>
                  <a:pt x="373993" y="276906"/>
                  <a:pt x="336496" y="303213"/>
                </a:cubicBezTo>
                <a:cubicBezTo>
                  <a:pt x="336485" y="303213"/>
                  <a:pt x="334728" y="303213"/>
                  <a:pt x="36513" y="303213"/>
                </a:cubicBezTo>
                <a:lnTo>
                  <a:pt x="55262" y="224291"/>
                </a:lnTo>
                <a:cubicBezTo>
                  <a:pt x="55264" y="224286"/>
                  <a:pt x="55381" y="223934"/>
                  <a:pt x="62761" y="201742"/>
                </a:cubicBezTo>
                <a:cubicBezTo>
                  <a:pt x="62774" y="201742"/>
                  <a:pt x="64330" y="201742"/>
                  <a:pt x="261500" y="201742"/>
                </a:cubicBezTo>
                <a:cubicBezTo>
                  <a:pt x="265250" y="216775"/>
                  <a:pt x="287748" y="228050"/>
                  <a:pt x="310247" y="228050"/>
                </a:cubicBezTo>
                <a:cubicBezTo>
                  <a:pt x="336496" y="228050"/>
                  <a:pt x="358994" y="213017"/>
                  <a:pt x="358994" y="194226"/>
                </a:cubicBezTo>
                <a:cubicBezTo>
                  <a:pt x="358994" y="179193"/>
                  <a:pt x="347745" y="167919"/>
                  <a:pt x="332746" y="164161"/>
                </a:cubicBezTo>
                <a:cubicBezTo>
                  <a:pt x="332746" y="164152"/>
                  <a:pt x="332746" y="163523"/>
                  <a:pt x="332746" y="119063"/>
                </a:cubicBezTo>
                <a:close/>
                <a:moveTo>
                  <a:pt x="86437" y="119063"/>
                </a:moveTo>
                <a:cubicBezTo>
                  <a:pt x="86437" y="119063"/>
                  <a:pt x="86437" y="119063"/>
                  <a:pt x="288925" y="119063"/>
                </a:cubicBezTo>
                <a:cubicBezTo>
                  <a:pt x="288925" y="119063"/>
                  <a:pt x="288925" y="119063"/>
                  <a:pt x="288925" y="164307"/>
                </a:cubicBezTo>
                <a:cubicBezTo>
                  <a:pt x="270191" y="164307"/>
                  <a:pt x="262688" y="179364"/>
                  <a:pt x="262676" y="179388"/>
                </a:cubicBezTo>
                <a:cubicBezTo>
                  <a:pt x="262676" y="179388"/>
                  <a:pt x="262676" y="179388"/>
                  <a:pt x="71438" y="179388"/>
                </a:cubicBezTo>
                <a:cubicBezTo>
                  <a:pt x="71438" y="179388"/>
                  <a:pt x="71438" y="179388"/>
                  <a:pt x="86437" y="119063"/>
                </a:cubicBezTo>
                <a:close/>
                <a:moveTo>
                  <a:pt x="311150" y="0"/>
                </a:moveTo>
                <a:cubicBezTo>
                  <a:pt x="337649" y="0"/>
                  <a:pt x="360363" y="22499"/>
                  <a:pt x="360363" y="48747"/>
                </a:cubicBezTo>
                <a:cubicBezTo>
                  <a:pt x="360363" y="71246"/>
                  <a:pt x="341435" y="93745"/>
                  <a:pt x="322507" y="97494"/>
                </a:cubicBezTo>
                <a:cubicBezTo>
                  <a:pt x="322507" y="97506"/>
                  <a:pt x="322507" y="98439"/>
                  <a:pt x="322507" y="172490"/>
                </a:cubicBezTo>
                <a:cubicBezTo>
                  <a:pt x="333864" y="176240"/>
                  <a:pt x="345220" y="183740"/>
                  <a:pt x="345220" y="194989"/>
                </a:cubicBezTo>
                <a:cubicBezTo>
                  <a:pt x="345220" y="206238"/>
                  <a:pt x="330078" y="217488"/>
                  <a:pt x="311150" y="217488"/>
                </a:cubicBezTo>
                <a:cubicBezTo>
                  <a:pt x="296008" y="217488"/>
                  <a:pt x="280866" y="209988"/>
                  <a:pt x="277080" y="198739"/>
                </a:cubicBezTo>
                <a:lnTo>
                  <a:pt x="277080" y="187490"/>
                </a:lnTo>
                <a:cubicBezTo>
                  <a:pt x="280866" y="179990"/>
                  <a:pt x="288437" y="176240"/>
                  <a:pt x="299794" y="172490"/>
                </a:cubicBezTo>
                <a:cubicBezTo>
                  <a:pt x="299794" y="172478"/>
                  <a:pt x="299794" y="171542"/>
                  <a:pt x="299794" y="97494"/>
                </a:cubicBezTo>
                <a:cubicBezTo>
                  <a:pt x="277080" y="93745"/>
                  <a:pt x="261938" y="71246"/>
                  <a:pt x="261938" y="48747"/>
                </a:cubicBezTo>
                <a:cubicBezTo>
                  <a:pt x="261938" y="22499"/>
                  <a:pt x="284651" y="0"/>
                  <a:pt x="31115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27" name="Oval 310"/>
          <p:cNvSpPr>
            <a:spLocks noChangeArrowheads="1"/>
          </p:cNvSpPr>
          <p:nvPr/>
        </p:nvSpPr>
        <p:spPr bwMode="auto">
          <a:xfrm>
            <a:off x="3086100" y="3135314"/>
            <a:ext cx="487362" cy="484188"/>
          </a:xfrm>
          <a:custGeom>
            <a:avLst/>
            <a:gdLst/>
            <a:ahLst/>
            <a:cxnLst/>
            <a:rect l="l" t="t" r="r" b="b"/>
            <a:pathLst>
              <a:path w="487362" h="484188">
                <a:moveTo>
                  <a:pt x="243681" y="22225"/>
                </a:moveTo>
                <a:cubicBezTo>
                  <a:pt x="121374" y="22225"/>
                  <a:pt x="22225" y="121375"/>
                  <a:pt x="22225" y="243682"/>
                </a:cubicBezTo>
                <a:cubicBezTo>
                  <a:pt x="22225" y="365989"/>
                  <a:pt x="121374" y="465139"/>
                  <a:pt x="243681" y="465139"/>
                </a:cubicBezTo>
                <a:cubicBezTo>
                  <a:pt x="365988" y="465139"/>
                  <a:pt x="465137" y="365989"/>
                  <a:pt x="465137" y="243682"/>
                </a:cubicBezTo>
                <a:cubicBezTo>
                  <a:pt x="465137" y="121375"/>
                  <a:pt x="365988" y="22225"/>
                  <a:pt x="243681" y="22225"/>
                </a:cubicBezTo>
                <a:close/>
                <a:moveTo>
                  <a:pt x="243681" y="0"/>
                </a:moveTo>
                <a:cubicBezTo>
                  <a:pt x="378262" y="0"/>
                  <a:pt x="487362" y="108389"/>
                  <a:pt x="487362" y="242094"/>
                </a:cubicBezTo>
                <a:cubicBezTo>
                  <a:pt x="487362" y="375799"/>
                  <a:pt x="378262" y="484188"/>
                  <a:pt x="243681" y="484188"/>
                </a:cubicBezTo>
                <a:cubicBezTo>
                  <a:pt x="109100" y="484188"/>
                  <a:pt x="0" y="375799"/>
                  <a:pt x="0" y="242094"/>
                </a:cubicBezTo>
                <a:cubicBezTo>
                  <a:pt x="0" y="108389"/>
                  <a:pt x="109100" y="0"/>
                  <a:pt x="24368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30" name="Freeform 313"/>
          <p:cNvSpPr>
            <a:spLocks/>
          </p:cNvSpPr>
          <p:nvPr/>
        </p:nvSpPr>
        <p:spPr bwMode="auto">
          <a:xfrm>
            <a:off x="3217227" y="3146426"/>
            <a:ext cx="255587" cy="222250"/>
          </a:xfrm>
          <a:custGeom>
            <a:avLst/>
            <a:gdLst>
              <a:gd name="T0" fmla="*/ 32 w 68"/>
              <a:gd name="T1" fmla="*/ 0 h 59"/>
              <a:gd name="T2" fmla="*/ 0 w 68"/>
              <a:gd name="T3" fmla="*/ 9 h 59"/>
              <a:gd name="T4" fmla="*/ 0 w 68"/>
              <a:gd name="T5" fmla="*/ 9 h 59"/>
              <a:gd name="T6" fmla="*/ 32 w 68"/>
              <a:gd name="T7" fmla="*/ 59 h 59"/>
              <a:gd name="T8" fmla="*/ 68 w 68"/>
              <a:gd name="T9" fmla="*/ 12 h 59"/>
              <a:gd name="T10" fmla="*/ 39 w 68"/>
              <a:gd name="T11" fmla="*/ 0 h 59"/>
              <a:gd name="T12" fmla="*/ 32 w 68"/>
              <a:gd name="T13" fmla="*/ 0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59">
                <a:moveTo>
                  <a:pt x="32" y="0"/>
                </a:moveTo>
                <a:cubicBezTo>
                  <a:pt x="20" y="0"/>
                  <a:pt x="9" y="3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32" y="59"/>
                  <a:pt x="32" y="59"/>
                  <a:pt x="32" y="59"/>
                </a:cubicBezTo>
                <a:cubicBezTo>
                  <a:pt x="68" y="12"/>
                  <a:pt x="68" y="12"/>
                  <a:pt x="68" y="12"/>
                </a:cubicBezTo>
                <a:cubicBezTo>
                  <a:pt x="58" y="5"/>
                  <a:pt x="48" y="1"/>
                  <a:pt x="39" y="0"/>
                </a:cubicBezTo>
                <a:cubicBezTo>
                  <a:pt x="37" y="0"/>
                  <a:pt x="34" y="0"/>
                  <a:pt x="32" y="0"/>
                </a:cubicBezTo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33" name="Oval 316"/>
          <p:cNvSpPr>
            <a:spLocks noChangeArrowheads="1"/>
          </p:cNvSpPr>
          <p:nvPr/>
        </p:nvSpPr>
        <p:spPr bwMode="auto">
          <a:xfrm>
            <a:off x="3471862" y="3316289"/>
            <a:ext cx="30162" cy="30163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34" name="Oval 317"/>
          <p:cNvSpPr>
            <a:spLocks noChangeArrowheads="1"/>
          </p:cNvSpPr>
          <p:nvPr/>
        </p:nvSpPr>
        <p:spPr bwMode="auto">
          <a:xfrm>
            <a:off x="3435350" y="3432176"/>
            <a:ext cx="30162" cy="30163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35" name="Oval 318"/>
          <p:cNvSpPr>
            <a:spLocks noChangeArrowheads="1"/>
          </p:cNvSpPr>
          <p:nvPr/>
        </p:nvSpPr>
        <p:spPr bwMode="auto">
          <a:xfrm>
            <a:off x="3187699" y="3225801"/>
            <a:ext cx="280988" cy="285750"/>
          </a:xfrm>
          <a:custGeom>
            <a:avLst/>
            <a:gdLst/>
            <a:ahLst/>
            <a:cxnLst/>
            <a:rect l="l" t="t" r="r" b="b"/>
            <a:pathLst>
              <a:path w="280988" h="285750">
                <a:moveTo>
                  <a:pt x="142081" y="14288"/>
                </a:moveTo>
                <a:cubicBezTo>
                  <a:pt x="71502" y="14288"/>
                  <a:pt x="14287" y="71503"/>
                  <a:pt x="14287" y="142082"/>
                </a:cubicBezTo>
                <a:cubicBezTo>
                  <a:pt x="14287" y="212661"/>
                  <a:pt x="71502" y="269876"/>
                  <a:pt x="142081" y="269876"/>
                </a:cubicBezTo>
                <a:cubicBezTo>
                  <a:pt x="212660" y="269876"/>
                  <a:pt x="269875" y="212661"/>
                  <a:pt x="269875" y="142082"/>
                </a:cubicBezTo>
                <a:cubicBezTo>
                  <a:pt x="269875" y="71503"/>
                  <a:pt x="212660" y="14288"/>
                  <a:pt x="142081" y="14288"/>
                </a:cubicBezTo>
                <a:close/>
                <a:moveTo>
                  <a:pt x="140494" y="0"/>
                </a:moveTo>
                <a:cubicBezTo>
                  <a:pt x="218087" y="0"/>
                  <a:pt x="280988" y="63967"/>
                  <a:pt x="280988" y="142875"/>
                </a:cubicBezTo>
                <a:cubicBezTo>
                  <a:pt x="280988" y="221783"/>
                  <a:pt x="218087" y="285750"/>
                  <a:pt x="140494" y="285750"/>
                </a:cubicBezTo>
                <a:cubicBezTo>
                  <a:pt x="62901" y="285750"/>
                  <a:pt x="0" y="221783"/>
                  <a:pt x="0" y="142875"/>
                </a:cubicBezTo>
                <a:cubicBezTo>
                  <a:pt x="0" y="63967"/>
                  <a:pt x="62901" y="0"/>
                  <a:pt x="14049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37" name="Freeform 320"/>
          <p:cNvSpPr>
            <a:spLocks/>
          </p:cNvSpPr>
          <p:nvPr/>
        </p:nvSpPr>
        <p:spPr bwMode="auto">
          <a:xfrm>
            <a:off x="6416675" y="3157539"/>
            <a:ext cx="509587" cy="439738"/>
          </a:xfrm>
          <a:custGeom>
            <a:avLst/>
            <a:gdLst/>
            <a:ahLst/>
            <a:cxnLst/>
            <a:rect l="l" t="t" r="r" b="b"/>
            <a:pathLst>
              <a:path w="509587" h="439738">
                <a:moveTo>
                  <a:pt x="509587" y="288925"/>
                </a:moveTo>
                <a:lnTo>
                  <a:pt x="509587" y="406401"/>
                </a:lnTo>
                <a:lnTo>
                  <a:pt x="352425" y="439738"/>
                </a:lnTo>
                <a:lnTo>
                  <a:pt x="352425" y="319088"/>
                </a:lnTo>
                <a:close/>
                <a:moveTo>
                  <a:pt x="153987" y="288925"/>
                </a:moveTo>
                <a:lnTo>
                  <a:pt x="153987" y="390525"/>
                </a:lnTo>
                <a:lnTo>
                  <a:pt x="0" y="406400"/>
                </a:lnTo>
                <a:lnTo>
                  <a:pt x="0" y="300038"/>
                </a:lnTo>
                <a:close/>
                <a:moveTo>
                  <a:pt x="176212" y="285750"/>
                </a:moveTo>
                <a:lnTo>
                  <a:pt x="333374" y="319088"/>
                </a:lnTo>
                <a:lnTo>
                  <a:pt x="333374" y="439738"/>
                </a:lnTo>
                <a:lnTo>
                  <a:pt x="176212" y="390525"/>
                </a:lnTo>
                <a:close/>
                <a:moveTo>
                  <a:pt x="440531" y="176212"/>
                </a:moveTo>
                <a:cubicBezTo>
                  <a:pt x="454121" y="176212"/>
                  <a:pt x="465137" y="186518"/>
                  <a:pt x="465137" y="199231"/>
                </a:cubicBezTo>
                <a:cubicBezTo>
                  <a:pt x="465137" y="211944"/>
                  <a:pt x="454121" y="222250"/>
                  <a:pt x="440531" y="222250"/>
                </a:cubicBezTo>
                <a:cubicBezTo>
                  <a:pt x="426941" y="222250"/>
                  <a:pt x="415925" y="211944"/>
                  <a:pt x="415925" y="199231"/>
                </a:cubicBezTo>
                <a:cubicBezTo>
                  <a:pt x="415925" y="186518"/>
                  <a:pt x="426941" y="176212"/>
                  <a:pt x="440531" y="176212"/>
                </a:cubicBezTo>
                <a:close/>
                <a:moveTo>
                  <a:pt x="54459" y="87384"/>
                </a:moveTo>
                <a:cubicBezTo>
                  <a:pt x="85444" y="89260"/>
                  <a:pt x="123941" y="97703"/>
                  <a:pt x="153987" y="123969"/>
                </a:cubicBezTo>
                <a:cubicBezTo>
                  <a:pt x="153987" y="122484"/>
                  <a:pt x="153987" y="117609"/>
                  <a:pt x="153987" y="101600"/>
                </a:cubicBezTo>
                <a:lnTo>
                  <a:pt x="176212" y="120783"/>
                </a:lnTo>
                <a:cubicBezTo>
                  <a:pt x="176212" y="120792"/>
                  <a:pt x="176212" y="121286"/>
                  <a:pt x="176212" y="147637"/>
                </a:cubicBezTo>
                <a:cubicBezTo>
                  <a:pt x="228600" y="207327"/>
                  <a:pt x="251051" y="229711"/>
                  <a:pt x="318406" y="229711"/>
                </a:cubicBezTo>
                <a:lnTo>
                  <a:pt x="333374" y="229711"/>
                </a:lnTo>
                <a:cubicBezTo>
                  <a:pt x="333374" y="229729"/>
                  <a:pt x="333374" y="230811"/>
                  <a:pt x="333374" y="296862"/>
                </a:cubicBezTo>
                <a:cubicBezTo>
                  <a:pt x="333352" y="296858"/>
                  <a:pt x="331519" y="296501"/>
                  <a:pt x="179954" y="267017"/>
                </a:cubicBezTo>
                <a:lnTo>
                  <a:pt x="176212" y="270748"/>
                </a:lnTo>
                <a:cubicBezTo>
                  <a:pt x="176212" y="270715"/>
                  <a:pt x="176212" y="268736"/>
                  <a:pt x="176212" y="147638"/>
                </a:cubicBezTo>
                <a:lnTo>
                  <a:pt x="172508" y="143802"/>
                </a:lnTo>
                <a:cubicBezTo>
                  <a:pt x="165100" y="136129"/>
                  <a:pt x="161396" y="128456"/>
                  <a:pt x="153987" y="124619"/>
                </a:cubicBezTo>
                <a:cubicBezTo>
                  <a:pt x="153987" y="127891"/>
                  <a:pt x="153987" y="147616"/>
                  <a:pt x="153987" y="266555"/>
                </a:cubicBezTo>
                <a:cubicBezTo>
                  <a:pt x="153964" y="266557"/>
                  <a:pt x="152085" y="266695"/>
                  <a:pt x="0" y="277812"/>
                </a:cubicBezTo>
                <a:cubicBezTo>
                  <a:pt x="0" y="277782"/>
                  <a:pt x="0" y="275450"/>
                  <a:pt x="0" y="90198"/>
                </a:cubicBezTo>
                <a:cubicBezTo>
                  <a:pt x="79" y="90183"/>
                  <a:pt x="23526" y="85511"/>
                  <a:pt x="54459" y="87384"/>
                </a:cubicBezTo>
                <a:close/>
                <a:moveTo>
                  <a:pt x="509587" y="19050"/>
                </a:moveTo>
                <a:cubicBezTo>
                  <a:pt x="509587" y="19066"/>
                  <a:pt x="509587" y="20595"/>
                  <a:pt x="509587" y="169707"/>
                </a:cubicBezTo>
                <a:cubicBezTo>
                  <a:pt x="509576" y="169711"/>
                  <a:pt x="509052" y="169861"/>
                  <a:pt x="483394" y="177240"/>
                </a:cubicBezTo>
                <a:cubicBezTo>
                  <a:pt x="475910" y="162175"/>
                  <a:pt x="457200" y="150875"/>
                  <a:pt x="438490" y="150875"/>
                </a:cubicBezTo>
                <a:cubicBezTo>
                  <a:pt x="412296" y="150875"/>
                  <a:pt x="393587" y="173474"/>
                  <a:pt x="393587" y="199839"/>
                </a:cubicBezTo>
                <a:cubicBezTo>
                  <a:pt x="393587" y="203605"/>
                  <a:pt x="393587" y="203605"/>
                  <a:pt x="352425" y="211138"/>
                </a:cubicBezTo>
                <a:cubicBezTo>
                  <a:pt x="352425" y="211152"/>
                  <a:pt x="352425" y="211323"/>
                  <a:pt x="352425" y="213518"/>
                </a:cubicBezTo>
                <a:lnTo>
                  <a:pt x="352425" y="229658"/>
                </a:lnTo>
                <a:cubicBezTo>
                  <a:pt x="356167" y="229658"/>
                  <a:pt x="356167" y="229658"/>
                  <a:pt x="397329" y="218545"/>
                </a:cubicBezTo>
                <a:cubicBezTo>
                  <a:pt x="404813" y="233362"/>
                  <a:pt x="419780" y="248179"/>
                  <a:pt x="438490" y="248179"/>
                </a:cubicBezTo>
                <a:cubicBezTo>
                  <a:pt x="468426" y="248179"/>
                  <a:pt x="487136" y="225954"/>
                  <a:pt x="487136" y="200025"/>
                </a:cubicBezTo>
                <a:cubicBezTo>
                  <a:pt x="487136" y="196320"/>
                  <a:pt x="487136" y="196320"/>
                  <a:pt x="487136" y="192616"/>
                </a:cubicBezTo>
                <a:cubicBezTo>
                  <a:pt x="487154" y="192613"/>
                  <a:pt x="487780" y="192510"/>
                  <a:pt x="509587" y="188912"/>
                </a:cubicBezTo>
                <a:cubicBezTo>
                  <a:pt x="509587" y="188929"/>
                  <a:pt x="509587" y="190062"/>
                  <a:pt x="509587" y="266700"/>
                </a:cubicBezTo>
                <a:lnTo>
                  <a:pt x="352425" y="300037"/>
                </a:lnTo>
                <a:cubicBezTo>
                  <a:pt x="352425" y="300023"/>
                  <a:pt x="352425" y="299023"/>
                  <a:pt x="352425" y="230187"/>
                </a:cubicBezTo>
                <a:lnTo>
                  <a:pt x="333375" y="230187"/>
                </a:lnTo>
                <a:cubicBezTo>
                  <a:pt x="333375" y="230181"/>
                  <a:pt x="333375" y="230080"/>
                  <a:pt x="333375" y="228282"/>
                </a:cubicBezTo>
                <a:lnTo>
                  <a:pt x="333375" y="214947"/>
                </a:lnTo>
                <a:lnTo>
                  <a:pt x="352425" y="211137"/>
                </a:lnTo>
                <a:cubicBezTo>
                  <a:pt x="352425" y="211080"/>
                  <a:pt x="352425" y="208114"/>
                  <a:pt x="352425" y="52948"/>
                </a:cubicBezTo>
                <a:cubicBezTo>
                  <a:pt x="352441" y="52945"/>
                  <a:pt x="354041" y="52599"/>
                  <a:pt x="509587" y="19050"/>
                </a:cubicBezTo>
                <a:close/>
                <a:moveTo>
                  <a:pt x="176212" y="0"/>
                </a:moveTo>
                <a:cubicBezTo>
                  <a:pt x="176234" y="7"/>
                  <a:pt x="178069" y="620"/>
                  <a:pt x="333374" y="52497"/>
                </a:cubicBezTo>
                <a:cubicBezTo>
                  <a:pt x="333374" y="52519"/>
                  <a:pt x="333374" y="54360"/>
                  <a:pt x="333374" y="213738"/>
                </a:cubicBezTo>
                <a:cubicBezTo>
                  <a:pt x="258535" y="217488"/>
                  <a:pt x="243567" y="198739"/>
                  <a:pt x="183696" y="131243"/>
                </a:cubicBezTo>
                <a:lnTo>
                  <a:pt x="183696" y="127493"/>
                </a:lnTo>
                <a:lnTo>
                  <a:pt x="176212" y="119994"/>
                </a:lnTo>
                <a:cubicBezTo>
                  <a:pt x="176212" y="119964"/>
                  <a:pt x="176212" y="118092"/>
                  <a:pt x="176212" y="0"/>
                </a:cubicBezTo>
                <a:close/>
                <a:moveTo>
                  <a:pt x="153987" y="0"/>
                </a:moveTo>
                <a:cubicBezTo>
                  <a:pt x="153987" y="30"/>
                  <a:pt x="153987" y="1725"/>
                  <a:pt x="153987" y="101600"/>
                </a:cubicBezTo>
                <a:cubicBezTo>
                  <a:pt x="86383" y="56445"/>
                  <a:pt x="3756" y="71496"/>
                  <a:pt x="0" y="75259"/>
                </a:cubicBezTo>
                <a:cubicBezTo>
                  <a:pt x="0" y="75229"/>
                  <a:pt x="0" y="73964"/>
                  <a:pt x="0" y="1881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49" name="Freeform 332"/>
          <p:cNvSpPr>
            <a:spLocks/>
          </p:cNvSpPr>
          <p:nvPr/>
        </p:nvSpPr>
        <p:spPr bwMode="auto">
          <a:xfrm>
            <a:off x="7165974" y="3060701"/>
            <a:ext cx="525462" cy="555626"/>
          </a:xfrm>
          <a:custGeom>
            <a:avLst/>
            <a:gdLst/>
            <a:ahLst/>
            <a:cxnLst/>
            <a:rect l="l" t="t" r="r" b="b"/>
            <a:pathLst>
              <a:path w="525462" h="555626">
                <a:moveTo>
                  <a:pt x="509587" y="404813"/>
                </a:moveTo>
                <a:lnTo>
                  <a:pt x="509587" y="520701"/>
                </a:lnTo>
                <a:lnTo>
                  <a:pt x="357187" y="555626"/>
                </a:lnTo>
                <a:lnTo>
                  <a:pt x="357187" y="434976"/>
                </a:lnTo>
                <a:close/>
                <a:moveTo>
                  <a:pt x="153987" y="404813"/>
                </a:moveTo>
                <a:lnTo>
                  <a:pt x="153987" y="503239"/>
                </a:lnTo>
                <a:lnTo>
                  <a:pt x="0" y="520701"/>
                </a:lnTo>
                <a:lnTo>
                  <a:pt x="0" y="412751"/>
                </a:lnTo>
                <a:close/>
                <a:moveTo>
                  <a:pt x="180975" y="401638"/>
                </a:moveTo>
                <a:lnTo>
                  <a:pt x="333375" y="434976"/>
                </a:lnTo>
                <a:lnTo>
                  <a:pt x="333375" y="555626"/>
                </a:lnTo>
                <a:lnTo>
                  <a:pt x="180975" y="503238"/>
                </a:lnTo>
                <a:close/>
                <a:moveTo>
                  <a:pt x="353219" y="327025"/>
                </a:moveTo>
                <a:lnTo>
                  <a:pt x="357187" y="327025"/>
                </a:lnTo>
                <a:cubicBezTo>
                  <a:pt x="357187" y="327037"/>
                  <a:pt x="357187" y="327182"/>
                  <a:pt x="357187" y="329208"/>
                </a:cubicBezTo>
                <a:lnTo>
                  <a:pt x="357187" y="344488"/>
                </a:lnTo>
                <a:cubicBezTo>
                  <a:pt x="349250" y="344488"/>
                  <a:pt x="341313" y="344488"/>
                  <a:pt x="333375" y="344488"/>
                </a:cubicBezTo>
                <a:cubicBezTo>
                  <a:pt x="333375" y="344479"/>
                  <a:pt x="333375" y="344364"/>
                  <a:pt x="333375" y="342742"/>
                </a:cubicBezTo>
                <a:lnTo>
                  <a:pt x="333375" y="330518"/>
                </a:lnTo>
                <a:close/>
                <a:moveTo>
                  <a:pt x="509587" y="300038"/>
                </a:moveTo>
                <a:cubicBezTo>
                  <a:pt x="509587" y="300060"/>
                  <a:pt x="509587" y="301369"/>
                  <a:pt x="509587" y="382694"/>
                </a:cubicBezTo>
                <a:cubicBezTo>
                  <a:pt x="509566" y="382699"/>
                  <a:pt x="507761" y="383055"/>
                  <a:pt x="357187" y="412751"/>
                </a:cubicBezTo>
                <a:cubicBezTo>
                  <a:pt x="357187" y="412734"/>
                  <a:pt x="357187" y="411656"/>
                  <a:pt x="357187" y="345123"/>
                </a:cubicBezTo>
                <a:cubicBezTo>
                  <a:pt x="357207" y="345118"/>
                  <a:pt x="358100" y="344871"/>
                  <a:pt x="398075" y="333852"/>
                </a:cubicBezTo>
                <a:cubicBezTo>
                  <a:pt x="405509" y="348880"/>
                  <a:pt x="420377" y="360152"/>
                  <a:pt x="442680" y="360152"/>
                </a:cubicBezTo>
                <a:cubicBezTo>
                  <a:pt x="468699" y="360152"/>
                  <a:pt x="487285" y="337609"/>
                  <a:pt x="487285" y="311309"/>
                </a:cubicBezTo>
                <a:lnTo>
                  <a:pt x="487285" y="307552"/>
                </a:lnTo>
                <a:cubicBezTo>
                  <a:pt x="487307" y="307545"/>
                  <a:pt x="487992" y="307314"/>
                  <a:pt x="509587" y="300038"/>
                </a:cubicBezTo>
                <a:close/>
                <a:moveTo>
                  <a:pt x="435504" y="292100"/>
                </a:moveTo>
                <a:cubicBezTo>
                  <a:pt x="439202" y="303591"/>
                  <a:pt x="442900" y="311258"/>
                  <a:pt x="442912" y="311283"/>
                </a:cubicBezTo>
                <a:cubicBezTo>
                  <a:pt x="442928" y="311251"/>
                  <a:pt x="446624" y="303586"/>
                  <a:pt x="450321" y="292100"/>
                </a:cubicBezTo>
                <a:cubicBezTo>
                  <a:pt x="457729" y="295937"/>
                  <a:pt x="465137" y="303610"/>
                  <a:pt x="465137" y="311283"/>
                </a:cubicBezTo>
                <a:cubicBezTo>
                  <a:pt x="465137" y="326629"/>
                  <a:pt x="454025" y="338138"/>
                  <a:pt x="442912" y="338138"/>
                </a:cubicBezTo>
                <a:cubicBezTo>
                  <a:pt x="428096" y="338138"/>
                  <a:pt x="420687" y="326629"/>
                  <a:pt x="420687" y="311283"/>
                </a:cubicBezTo>
                <a:cubicBezTo>
                  <a:pt x="420687" y="303610"/>
                  <a:pt x="424391" y="292100"/>
                  <a:pt x="435504" y="292100"/>
                </a:cubicBezTo>
                <a:close/>
                <a:moveTo>
                  <a:pt x="180975" y="261938"/>
                </a:moveTo>
                <a:cubicBezTo>
                  <a:pt x="229297" y="322263"/>
                  <a:pt x="251600" y="344885"/>
                  <a:pt x="318507" y="344885"/>
                </a:cubicBezTo>
                <a:lnTo>
                  <a:pt x="333375" y="344885"/>
                </a:lnTo>
                <a:cubicBezTo>
                  <a:pt x="333375" y="344908"/>
                  <a:pt x="333375" y="346131"/>
                  <a:pt x="333375" y="412751"/>
                </a:cubicBezTo>
                <a:cubicBezTo>
                  <a:pt x="333350" y="412746"/>
                  <a:pt x="331411" y="412314"/>
                  <a:pt x="180975" y="378818"/>
                </a:cubicBezTo>
                <a:cubicBezTo>
                  <a:pt x="180975" y="367162"/>
                  <a:pt x="180975" y="337486"/>
                  <a:pt x="180975" y="261938"/>
                </a:cubicBezTo>
                <a:close/>
                <a:moveTo>
                  <a:pt x="153987" y="217488"/>
                </a:moveTo>
                <a:cubicBezTo>
                  <a:pt x="165553" y="221192"/>
                  <a:pt x="173264" y="228601"/>
                  <a:pt x="180974" y="236009"/>
                </a:cubicBezTo>
                <a:cubicBezTo>
                  <a:pt x="180974" y="236021"/>
                  <a:pt x="180974" y="236566"/>
                  <a:pt x="180974" y="261938"/>
                </a:cubicBezTo>
                <a:cubicBezTo>
                  <a:pt x="177119" y="258234"/>
                  <a:pt x="177119" y="258234"/>
                  <a:pt x="173264" y="254530"/>
                </a:cubicBezTo>
                <a:cubicBezTo>
                  <a:pt x="165553" y="247121"/>
                  <a:pt x="161698" y="243417"/>
                  <a:pt x="153987" y="239713"/>
                </a:cubicBezTo>
                <a:cubicBezTo>
                  <a:pt x="153987" y="239695"/>
                  <a:pt x="153987" y="239077"/>
                  <a:pt x="153987" y="217488"/>
                </a:cubicBezTo>
                <a:close/>
                <a:moveTo>
                  <a:pt x="54459" y="203272"/>
                </a:moveTo>
                <a:cubicBezTo>
                  <a:pt x="85444" y="205148"/>
                  <a:pt x="123941" y="213591"/>
                  <a:pt x="153987" y="239857"/>
                </a:cubicBezTo>
                <a:cubicBezTo>
                  <a:pt x="153987" y="239890"/>
                  <a:pt x="153987" y="242036"/>
                  <a:pt x="153987" y="382443"/>
                </a:cubicBezTo>
                <a:cubicBezTo>
                  <a:pt x="153962" y="382445"/>
                  <a:pt x="152011" y="382588"/>
                  <a:pt x="0" y="393700"/>
                </a:cubicBezTo>
                <a:cubicBezTo>
                  <a:pt x="0" y="393668"/>
                  <a:pt x="0" y="391243"/>
                  <a:pt x="0" y="206086"/>
                </a:cubicBezTo>
                <a:cubicBezTo>
                  <a:pt x="86" y="206069"/>
                  <a:pt x="23530" y="201399"/>
                  <a:pt x="54459" y="203272"/>
                </a:cubicBezTo>
                <a:close/>
                <a:moveTo>
                  <a:pt x="386821" y="161925"/>
                </a:moveTo>
                <a:cubicBezTo>
                  <a:pt x="401637" y="199448"/>
                  <a:pt x="416454" y="240723"/>
                  <a:pt x="423862" y="266989"/>
                </a:cubicBezTo>
                <a:cubicBezTo>
                  <a:pt x="405341" y="274493"/>
                  <a:pt x="394229" y="293255"/>
                  <a:pt x="394229" y="312016"/>
                </a:cubicBezTo>
                <a:lnTo>
                  <a:pt x="394229" y="315768"/>
                </a:lnTo>
                <a:cubicBezTo>
                  <a:pt x="394210" y="315774"/>
                  <a:pt x="393402" y="316020"/>
                  <a:pt x="357187" y="327025"/>
                </a:cubicBezTo>
                <a:cubicBezTo>
                  <a:pt x="357187" y="327005"/>
                  <a:pt x="357187" y="325247"/>
                  <a:pt x="357187" y="169430"/>
                </a:cubicBezTo>
                <a:cubicBezTo>
                  <a:pt x="357202" y="169426"/>
                  <a:pt x="357851" y="169262"/>
                  <a:pt x="386821" y="161925"/>
                </a:cubicBezTo>
                <a:close/>
                <a:moveTo>
                  <a:pt x="509587" y="153988"/>
                </a:moveTo>
                <a:cubicBezTo>
                  <a:pt x="509587" y="154020"/>
                  <a:pt x="509587" y="156035"/>
                  <a:pt x="509587" y="284636"/>
                </a:cubicBezTo>
                <a:cubicBezTo>
                  <a:pt x="509574" y="284639"/>
                  <a:pt x="508996" y="284807"/>
                  <a:pt x="483943" y="292101"/>
                </a:cubicBezTo>
                <a:lnTo>
                  <a:pt x="461962" y="269704"/>
                </a:lnTo>
                <a:cubicBezTo>
                  <a:pt x="472953" y="239842"/>
                  <a:pt x="491270" y="195049"/>
                  <a:pt x="509587" y="153988"/>
                </a:cubicBezTo>
                <a:close/>
                <a:moveTo>
                  <a:pt x="180975" y="115888"/>
                </a:moveTo>
                <a:cubicBezTo>
                  <a:pt x="180999" y="115896"/>
                  <a:pt x="182883" y="116545"/>
                  <a:pt x="333375" y="168385"/>
                </a:cubicBezTo>
                <a:cubicBezTo>
                  <a:pt x="333375" y="168410"/>
                  <a:pt x="333375" y="170371"/>
                  <a:pt x="333375" y="329626"/>
                </a:cubicBezTo>
                <a:cubicBezTo>
                  <a:pt x="262751" y="333376"/>
                  <a:pt x="244165" y="314627"/>
                  <a:pt x="188409" y="243381"/>
                </a:cubicBezTo>
                <a:lnTo>
                  <a:pt x="184692" y="243381"/>
                </a:lnTo>
                <a:cubicBezTo>
                  <a:pt x="184692" y="239631"/>
                  <a:pt x="180975" y="239631"/>
                  <a:pt x="180975" y="235882"/>
                </a:cubicBezTo>
                <a:cubicBezTo>
                  <a:pt x="180975" y="235848"/>
                  <a:pt x="180975" y="233863"/>
                  <a:pt x="180975" y="115888"/>
                </a:cubicBezTo>
                <a:close/>
                <a:moveTo>
                  <a:pt x="153987" y="115888"/>
                </a:moveTo>
                <a:cubicBezTo>
                  <a:pt x="153987" y="115920"/>
                  <a:pt x="153987" y="117680"/>
                  <a:pt x="153987" y="217488"/>
                </a:cubicBezTo>
                <a:cubicBezTo>
                  <a:pt x="90139" y="168570"/>
                  <a:pt x="3756" y="187384"/>
                  <a:pt x="0" y="187384"/>
                </a:cubicBezTo>
                <a:cubicBezTo>
                  <a:pt x="0" y="187355"/>
                  <a:pt x="0" y="186134"/>
                  <a:pt x="0" y="134703"/>
                </a:cubicBezTo>
                <a:close/>
                <a:moveTo>
                  <a:pt x="448469" y="41275"/>
                </a:moveTo>
                <a:cubicBezTo>
                  <a:pt x="468196" y="41275"/>
                  <a:pt x="484188" y="57267"/>
                  <a:pt x="484188" y="76994"/>
                </a:cubicBezTo>
                <a:cubicBezTo>
                  <a:pt x="484188" y="96721"/>
                  <a:pt x="468196" y="112713"/>
                  <a:pt x="448469" y="112713"/>
                </a:cubicBezTo>
                <a:cubicBezTo>
                  <a:pt x="428742" y="112713"/>
                  <a:pt x="412750" y="96721"/>
                  <a:pt x="412750" y="76994"/>
                </a:cubicBezTo>
                <a:cubicBezTo>
                  <a:pt x="412750" y="57267"/>
                  <a:pt x="428742" y="41275"/>
                  <a:pt x="448469" y="41275"/>
                </a:cubicBezTo>
                <a:close/>
                <a:moveTo>
                  <a:pt x="448468" y="26988"/>
                </a:moveTo>
                <a:cubicBezTo>
                  <a:pt x="420850" y="26988"/>
                  <a:pt x="398462" y="49377"/>
                  <a:pt x="398462" y="76995"/>
                </a:cubicBezTo>
                <a:cubicBezTo>
                  <a:pt x="398462" y="104613"/>
                  <a:pt x="420850" y="127002"/>
                  <a:pt x="448468" y="127002"/>
                </a:cubicBezTo>
                <a:cubicBezTo>
                  <a:pt x="476086" y="127002"/>
                  <a:pt x="498474" y="104613"/>
                  <a:pt x="498474" y="76995"/>
                </a:cubicBezTo>
                <a:cubicBezTo>
                  <a:pt x="498474" y="49377"/>
                  <a:pt x="476086" y="26988"/>
                  <a:pt x="448468" y="26988"/>
                </a:cubicBezTo>
                <a:close/>
                <a:moveTo>
                  <a:pt x="446881" y="0"/>
                </a:moveTo>
                <a:cubicBezTo>
                  <a:pt x="491785" y="0"/>
                  <a:pt x="525462" y="33704"/>
                  <a:pt x="525462" y="74898"/>
                </a:cubicBezTo>
                <a:cubicBezTo>
                  <a:pt x="525462" y="86132"/>
                  <a:pt x="525462" y="97367"/>
                  <a:pt x="521720" y="104857"/>
                </a:cubicBezTo>
                <a:cubicBezTo>
                  <a:pt x="510496" y="134811"/>
                  <a:pt x="443159" y="292053"/>
                  <a:pt x="443139" y="292100"/>
                </a:cubicBezTo>
                <a:cubicBezTo>
                  <a:pt x="443115" y="292036"/>
                  <a:pt x="379525" y="119833"/>
                  <a:pt x="372042" y="101112"/>
                </a:cubicBezTo>
                <a:cubicBezTo>
                  <a:pt x="372042" y="93622"/>
                  <a:pt x="368300" y="86132"/>
                  <a:pt x="368300" y="74898"/>
                </a:cubicBezTo>
                <a:cubicBezTo>
                  <a:pt x="368300" y="33704"/>
                  <a:pt x="405720" y="0"/>
                  <a:pt x="44688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65" name="Freeform 348"/>
          <p:cNvSpPr>
            <a:spLocks/>
          </p:cNvSpPr>
          <p:nvPr/>
        </p:nvSpPr>
        <p:spPr bwMode="auto">
          <a:xfrm>
            <a:off x="7942262" y="3181351"/>
            <a:ext cx="558800" cy="438151"/>
          </a:xfrm>
          <a:custGeom>
            <a:avLst/>
            <a:gdLst/>
            <a:ahLst/>
            <a:cxnLst/>
            <a:rect l="l" t="t" r="r" b="b"/>
            <a:pathLst>
              <a:path w="558800" h="438151">
                <a:moveTo>
                  <a:pt x="398463" y="311150"/>
                </a:moveTo>
                <a:lnTo>
                  <a:pt x="492125" y="407988"/>
                </a:lnTo>
                <a:lnTo>
                  <a:pt x="357188" y="438150"/>
                </a:lnTo>
                <a:lnTo>
                  <a:pt x="357188" y="317500"/>
                </a:lnTo>
                <a:close/>
                <a:moveTo>
                  <a:pt x="511175" y="288925"/>
                </a:moveTo>
                <a:lnTo>
                  <a:pt x="511175" y="336550"/>
                </a:lnTo>
                <a:lnTo>
                  <a:pt x="465138" y="295275"/>
                </a:lnTo>
                <a:close/>
                <a:moveTo>
                  <a:pt x="157162" y="288925"/>
                </a:moveTo>
                <a:lnTo>
                  <a:pt x="157162" y="385763"/>
                </a:lnTo>
                <a:lnTo>
                  <a:pt x="0" y="404813"/>
                </a:lnTo>
                <a:lnTo>
                  <a:pt x="0" y="300038"/>
                </a:lnTo>
                <a:close/>
                <a:moveTo>
                  <a:pt x="180975" y="284163"/>
                </a:moveTo>
                <a:cubicBezTo>
                  <a:pt x="180995" y="284168"/>
                  <a:pt x="182161" y="284416"/>
                  <a:pt x="251600" y="299186"/>
                </a:cubicBezTo>
                <a:cubicBezTo>
                  <a:pt x="277619" y="317965"/>
                  <a:pt x="307356" y="321721"/>
                  <a:pt x="333375" y="321721"/>
                </a:cubicBezTo>
                <a:cubicBezTo>
                  <a:pt x="333375" y="321754"/>
                  <a:pt x="333375" y="323689"/>
                  <a:pt x="333375" y="438151"/>
                </a:cubicBezTo>
                <a:cubicBezTo>
                  <a:pt x="333351" y="438143"/>
                  <a:pt x="331443" y="437485"/>
                  <a:pt x="180975" y="385570"/>
                </a:cubicBezTo>
                <a:cubicBezTo>
                  <a:pt x="180975" y="385542"/>
                  <a:pt x="180975" y="383876"/>
                  <a:pt x="180975" y="284163"/>
                </a:cubicBezTo>
                <a:close/>
                <a:moveTo>
                  <a:pt x="428625" y="276225"/>
                </a:moveTo>
                <a:lnTo>
                  <a:pt x="558800" y="400051"/>
                </a:lnTo>
                <a:lnTo>
                  <a:pt x="533400" y="430213"/>
                </a:lnTo>
                <a:lnTo>
                  <a:pt x="409575" y="300038"/>
                </a:lnTo>
                <a:close/>
                <a:moveTo>
                  <a:pt x="511175" y="187325"/>
                </a:moveTo>
                <a:lnTo>
                  <a:pt x="511175" y="265113"/>
                </a:lnTo>
                <a:cubicBezTo>
                  <a:pt x="511152" y="265118"/>
                  <a:pt x="510014" y="265342"/>
                  <a:pt x="454777" y="276225"/>
                </a:cubicBezTo>
                <a:cubicBezTo>
                  <a:pt x="454766" y="276219"/>
                  <a:pt x="454631" y="276154"/>
                  <a:pt x="452897" y="275299"/>
                </a:cubicBezTo>
                <a:lnTo>
                  <a:pt x="439738" y="268817"/>
                </a:lnTo>
                <a:cubicBezTo>
                  <a:pt x="439741" y="268798"/>
                  <a:pt x="439840" y="268114"/>
                  <a:pt x="443498" y="242888"/>
                </a:cubicBezTo>
                <a:cubicBezTo>
                  <a:pt x="469817" y="242888"/>
                  <a:pt x="488616" y="224367"/>
                  <a:pt x="488616" y="198438"/>
                </a:cubicBezTo>
                <a:cubicBezTo>
                  <a:pt x="488616" y="194733"/>
                  <a:pt x="488616" y="194733"/>
                  <a:pt x="488616" y="191029"/>
                </a:cubicBezTo>
                <a:cubicBezTo>
                  <a:pt x="488636" y="191026"/>
                  <a:pt x="489294" y="190918"/>
                  <a:pt x="511175" y="187325"/>
                </a:cubicBezTo>
                <a:close/>
                <a:moveTo>
                  <a:pt x="454422" y="176213"/>
                </a:moveTo>
                <a:cubicBezTo>
                  <a:pt x="461565" y="179965"/>
                  <a:pt x="465137" y="187470"/>
                  <a:pt x="465137" y="198727"/>
                </a:cubicBezTo>
                <a:cubicBezTo>
                  <a:pt x="465137" y="206231"/>
                  <a:pt x="457994" y="213736"/>
                  <a:pt x="450850" y="217488"/>
                </a:cubicBezTo>
                <a:cubicBezTo>
                  <a:pt x="454422" y="206231"/>
                  <a:pt x="454422" y="191222"/>
                  <a:pt x="454422" y="176213"/>
                </a:cubicBezTo>
                <a:close/>
                <a:moveTo>
                  <a:pt x="323247" y="108000"/>
                </a:moveTo>
                <a:cubicBezTo>
                  <a:pt x="302290" y="108470"/>
                  <a:pt x="281798" y="116926"/>
                  <a:pt x="266895" y="133838"/>
                </a:cubicBezTo>
                <a:cubicBezTo>
                  <a:pt x="233363" y="167661"/>
                  <a:pt x="233363" y="220275"/>
                  <a:pt x="266895" y="254099"/>
                </a:cubicBezTo>
                <a:cubicBezTo>
                  <a:pt x="300427" y="284164"/>
                  <a:pt x="352587" y="284164"/>
                  <a:pt x="386119" y="254099"/>
                </a:cubicBezTo>
                <a:cubicBezTo>
                  <a:pt x="415925" y="220275"/>
                  <a:pt x="415925" y="175177"/>
                  <a:pt x="389845" y="141354"/>
                </a:cubicBezTo>
                <a:cubicBezTo>
                  <a:pt x="387976" y="141340"/>
                  <a:pt x="385184" y="135710"/>
                  <a:pt x="382393" y="130079"/>
                </a:cubicBezTo>
                <a:cubicBezTo>
                  <a:pt x="365627" y="115047"/>
                  <a:pt x="344204" y="107530"/>
                  <a:pt x="323247" y="108000"/>
                </a:cubicBezTo>
                <a:close/>
                <a:moveTo>
                  <a:pt x="54726" y="85797"/>
                </a:moveTo>
                <a:cubicBezTo>
                  <a:pt x="86065" y="87673"/>
                  <a:pt x="125356" y="96116"/>
                  <a:pt x="157162" y="122382"/>
                </a:cubicBezTo>
                <a:cubicBezTo>
                  <a:pt x="157162" y="122424"/>
                  <a:pt x="157162" y="124845"/>
                  <a:pt x="157162" y="264968"/>
                </a:cubicBezTo>
                <a:cubicBezTo>
                  <a:pt x="157137" y="264970"/>
                  <a:pt x="155164" y="265111"/>
                  <a:pt x="0" y="276225"/>
                </a:cubicBezTo>
                <a:cubicBezTo>
                  <a:pt x="0" y="276195"/>
                  <a:pt x="0" y="273820"/>
                  <a:pt x="0" y="88611"/>
                </a:cubicBezTo>
                <a:cubicBezTo>
                  <a:pt x="84" y="88595"/>
                  <a:pt x="23443" y="83924"/>
                  <a:pt x="54726" y="85797"/>
                </a:cubicBezTo>
                <a:close/>
                <a:moveTo>
                  <a:pt x="325149" y="80170"/>
                </a:moveTo>
                <a:cubicBezTo>
                  <a:pt x="354229" y="80170"/>
                  <a:pt x="383309" y="90489"/>
                  <a:pt x="405823" y="111126"/>
                </a:cubicBezTo>
                <a:cubicBezTo>
                  <a:pt x="447098" y="152401"/>
                  <a:pt x="450850" y="219942"/>
                  <a:pt x="413328" y="264969"/>
                </a:cubicBezTo>
                <a:cubicBezTo>
                  <a:pt x="405823" y="272474"/>
                  <a:pt x="402071" y="276226"/>
                  <a:pt x="398318" y="279978"/>
                </a:cubicBezTo>
                <a:cubicBezTo>
                  <a:pt x="353291" y="317501"/>
                  <a:pt x="289503" y="313749"/>
                  <a:pt x="248228" y="272474"/>
                </a:cubicBezTo>
                <a:cubicBezTo>
                  <a:pt x="203200" y="227447"/>
                  <a:pt x="203200" y="156153"/>
                  <a:pt x="244475" y="111126"/>
                </a:cubicBezTo>
                <a:cubicBezTo>
                  <a:pt x="266989" y="90489"/>
                  <a:pt x="296069" y="80170"/>
                  <a:pt x="325149" y="80170"/>
                </a:cubicBezTo>
                <a:close/>
                <a:moveTo>
                  <a:pt x="511175" y="17463"/>
                </a:moveTo>
                <a:cubicBezTo>
                  <a:pt x="511175" y="17481"/>
                  <a:pt x="511175" y="19101"/>
                  <a:pt x="511175" y="168654"/>
                </a:cubicBezTo>
                <a:cubicBezTo>
                  <a:pt x="511163" y="168657"/>
                  <a:pt x="510616" y="168814"/>
                  <a:pt x="484885" y="176213"/>
                </a:cubicBezTo>
                <a:cubicBezTo>
                  <a:pt x="477373" y="161094"/>
                  <a:pt x="466106" y="153535"/>
                  <a:pt x="447327" y="149755"/>
                </a:cubicBezTo>
                <a:cubicBezTo>
                  <a:pt x="443571" y="130856"/>
                  <a:pt x="432304" y="111957"/>
                  <a:pt x="417281" y="96838"/>
                </a:cubicBezTo>
                <a:cubicBezTo>
                  <a:pt x="398502" y="81719"/>
                  <a:pt x="375967" y="70380"/>
                  <a:pt x="357188" y="62820"/>
                </a:cubicBezTo>
                <a:cubicBezTo>
                  <a:pt x="357188" y="62813"/>
                  <a:pt x="357188" y="62715"/>
                  <a:pt x="357188" y="61403"/>
                </a:cubicBezTo>
                <a:lnTo>
                  <a:pt x="357188" y="51481"/>
                </a:lnTo>
                <a:cubicBezTo>
                  <a:pt x="357206" y="51477"/>
                  <a:pt x="358854" y="51113"/>
                  <a:pt x="511175" y="17463"/>
                </a:cubicBezTo>
                <a:close/>
                <a:moveTo>
                  <a:pt x="180975" y="0"/>
                </a:moveTo>
                <a:cubicBezTo>
                  <a:pt x="180998" y="8"/>
                  <a:pt x="182878" y="655"/>
                  <a:pt x="333375" y="52428"/>
                </a:cubicBezTo>
                <a:cubicBezTo>
                  <a:pt x="333375" y="52440"/>
                  <a:pt x="333375" y="52530"/>
                  <a:pt x="333375" y="53365"/>
                </a:cubicBezTo>
                <a:lnTo>
                  <a:pt x="333375" y="59918"/>
                </a:lnTo>
                <a:cubicBezTo>
                  <a:pt x="296205" y="56173"/>
                  <a:pt x="259034" y="71153"/>
                  <a:pt x="229297" y="97367"/>
                </a:cubicBezTo>
                <a:cubicBezTo>
                  <a:pt x="218146" y="112346"/>
                  <a:pt x="206995" y="127326"/>
                  <a:pt x="199561" y="146050"/>
                </a:cubicBezTo>
                <a:cubicBezTo>
                  <a:pt x="195844" y="138560"/>
                  <a:pt x="192126" y="134816"/>
                  <a:pt x="188409" y="127326"/>
                </a:cubicBezTo>
                <a:lnTo>
                  <a:pt x="184692" y="127326"/>
                </a:lnTo>
                <a:cubicBezTo>
                  <a:pt x="184692" y="123581"/>
                  <a:pt x="180975" y="123581"/>
                  <a:pt x="180975" y="119836"/>
                </a:cubicBezTo>
                <a:lnTo>
                  <a:pt x="180975" y="146050"/>
                </a:lnTo>
                <a:lnTo>
                  <a:pt x="195984" y="164727"/>
                </a:lnTo>
                <a:cubicBezTo>
                  <a:pt x="188480" y="202080"/>
                  <a:pt x="195984" y="243168"/>
                  <a:pt x="222250" y="273050"/>
                </a:cubicBezTo>
                <a:cubicBezTo>
                  <a:pt x="222228" y="273046"/>
                  <a:pt x="221299" y="272878"/>
                  <a:pt x="180975" y="265580"/>
                </a:cubicBezTo>
                <a:cubicBezTo>
                  <a:pt x="180975" y="257334"/>
                  <a:pt x="180975" y="230886"/>
                  <a:pt x="180975" y="146051"/>
                </a:cubicBezTo>
                <a:lnTo>
                  <a:pt x="173038" y="138378"/>
                </a:lnTo>
                <a:cubicBezTo>
                  <a:pt x="165101" y="130705"/>
                  <a:pt x="161132" y="126869"/>
                  <a:pt x="157163" y="123032"/>
                </a:cubicBezTo>
                <a:cubicBezTo>
                  <a:pt x="157163" y="123015"/>
                  <a:pt x="157163" y="122404"/>
                  <a:pt x="157163" y="100013"/>
                </a:cubicBezTo>
                <a:cubicBezTo>
                  <a:pt x="165101" y="107686"/>
                  <a:pt x="173038" y="111523"/>
                  <a:pt x="180975" y="119196"/>
                </a:cubicBezTo>
                <a:cubicBezTo>
                  <a:pt x="180975" y="116172"/>
                  <a:pt x="180975" y="98881"/>
                  <a:pt x="180975" y="0"/>
                </a:cubicBezTo>
                <a:close/>
                <a:moveTo>
                  <a:pt x="157162" y="0"/>
                </a:moveTo>
                <a:cubicBezTo>
                  <a:pt x="157162" y="31"/>
                  <a:pt x="157162" y="1762"/>
                  <a:pt x="157162" y="100013"/>
                </a:cubicBezTo>
                <a:cubicBezTo>
                  <a:pt x="89807" y="51859"/>
                  <a:pt x="3742" y="70380"/>
                  <a:pt x="0" y="70380"/>
                </a:cubicBezTo>
                <a:cubicBezTo>
                  <a:pt x="0" y="70351"/>
                  <a:pt x="0" y="69167"/>
                  <a:pt x="0" y="1852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80" name="Freeform 363"/>
          <p:cNvSpPr>
            <a:spLocks/>
          </p:cNvSpPr>
          <p:nvPr/>
        </p:nvSpPr>
        <p:spPr bwMode="auto">
          <a:xfrm>
            <a:off x="666750" y="4099373"/>
            <a:ext cx="473075" cy="371028"/>
          </a:xfrm>
          <a:custGeom>
            <a:avLst/>
            <a:gdLst/>
            <a:ahLst/>
            <a:cxnLst/>
            <a:rect l="l" t="t" r="r" b="b"/>
            <a:pathLst>
              <a:path w="473075" h="371028">
                <a:moveTo>
                  <a:pt x="191971" y="180528"/>
                </a:moveTo>
                <a:cubicBezTo>
                  <a:pt x="173192" y="180528"/>
                  <a:pt x="161925" y="195609"/>
                  <a:pt x="161925" y="210691"/>
                </a:cubicBezTo>
                <a:cubicBezTo>
                  <a:pt x="161925" y="225772"/>
                  <a:pt x="173192" y="240853"/>
                  <a:pt x="191971" y="240853"/>
                </a:cubicBezTo>
                <a:cubicBezTo>
                  <a:pt x="191989" y="240853"/>
                  <a:pt x="193261" y="240853"/>
                  <a:pt x="285866" y="240853"/>
                </a:cubicBezTo>
                <a:cubicBezTo>
                  <a:pt x="300889" y="240853"/>
                  <a:pt x="315912" y="225772"/>
                  <a:pt x="315912" y="210691"/>
                </a:cubicBezTo>
                <a:cubicBezTo>
                  <a:pt x="315912" y="195609"/>
                  <a:pt x="300889" y="180528"/>
                  <a:pt x="285866" y="180528"/>
                </a:cubicBezTo>
                <a:cubicBezTo>
                  <a:pt x="285848" y="180528"/>
                  <a:pt x="284564" y="180528"/>
                  <a:pt x="191971" y="180528"/>
                </a:cubicBezTo>
                <a:close/>
                <a:moveTo>
                  <a:pt x="392112" y="175766"/>
                </a:moveTo>
                <a:cubicBezTo>
                  <a:pt x="374577" y="175766"/>
                  <a:pt x="360362" y="190336"/>
                  <a:pt x="360362" y="208310"/>
                </a:cubicBezTo>
                <a:cubicBezTo>
                  <a:pt x="360362" y="226284"/>
                  <a:pt x="374577" y="240854"/>
                  <a:pt x="392112" y="240854"/>
                </a:cubicBezTo>
                <a:cubicBezTo>
                  <a:pt x="409647" y="240854"/>
                  <a:pt x="423862" y="226284"/>
                  <a:pt x="423862" y="208310"/>
                </a:cubicBezTo>
                <a:cubicBezTo>
                  <a:pt x="423862" y="190336"/>
                  <a:pt x="409647" y="175766"/>
                  <a:pt x="392112" y="175766"/>
                </a:cubicBezTo>
                <a:close/>
                <a:moveTo>
                  <a:pt x="84137" y="175766"/>
                </a:moveTo>
                <a:cubicBezTo>
                  <a:pt x="66602" y="175766"/>
                  <a:pt x="52387" y="190336"/>
                  <a:pt x="52387" y="208310"/>
                </a:cubicBezTo>
                <a:cubicBezTo>
                  <a:pt x="52387" y="226284"/>
                  <a:pt x="66602" y="240854"/>
                  <a:pt x="84137" y="240854"/>
                </a:cubicBezTo>
                <a:cubicBezTo>
                  <a:pt x="101672" y="240854"/>
                  <a:pt x="115887" y="226284"/>
                  <a:pt x="115887" y="208310"/>
                </a:cubicBezTo>
                <a:cubicBezTo>
                  <a:pt x="115887" y="190336"/>
                  <a:pt x="101672" y="175766"/>
                  <a:pt x="84137" y="175766"/>
                </a:cubicBezTo>
                <a:close/>
                <a:moveTo>
                  <a:pt x="364403" y="15816"/>
                </a:moveTo>
                <a:cubicBezTo>
                  <a:pt x="360642" y="15991"/>
                  <a:pt x="359113" y="15991"/>
                  <a:pt x="101744" y="15991"/>
                </a:cubicBezTo>
                <a:cubicBezTo>
                  <a:pt x="71740" y="15991"/>
                  <a:pt x="64228" y="38401"/>
                  <a:pt x="64221" y="38421"/>
                </a:cubicBezTo>
                <a:lnTo>
                  <a:pt x="49212" y="128141"/>
                </a:lnTo>
                <a:cubicBezTo>
                  <a:pt x="49235" y="128141"/>
                  <a:pt x="52111" y="128141"/>
                  <a:pt x="420687" y="128141"/>
                </a:cubicBezTo>
                <a:cubicBezTo>
                  <a:pt x="420667" y="128062"/>
                  <a:pt x="398185" y="38466"/>
                  <a:pt x="398173" y="38421"/>
                </a:cubicBezTo>
                <a:cubicBezTo>
                  <a:pt x="386917" y="18795"/>
                  <a:pt x="371438" y="15991"/>
                  <a:pt x="364403" y="15816"/>
                </a:cubicBezTo>
                <a:close/>
                <a:moveTo>
                  <a:pt x="376102" y="66"/>
                </a:moveTo>
                <a:cubicBezTo>
                  <a:pt x="384373" y="593"/>
                  <a:pt x="402677" y="4808"/>
                  <a:pt x="416757" y="30097"/>
                </a:cubicBezTo>
                <a:cubicBezTo>
                  <a:pt x="420510" y="33842"/>
                  <a:pt x="446780" y="131205"/>
                  <a:pt x="446793" y="131252"/>
                </a:cubicBezTo>
                <a:cubicBezTo>
                  <a:pt x="461811" y="131252"/>
                  <a:pt x="473075" y="142492"/>
                  <a:pt x="473075" y="153731"/>
                </a:cubicBezTo>
                <a:cubicBezTo>
                  <a:pt x="473075" y="153746"/>
                  <a:pt x="473075" y="155061"/>
                  <a:pt x="473075" y="269873"/>
                </a:cubicBezTo>
                <a:cubicBezTo>
                  <a:pt x="473075" y="284859"/>
                  <a:pt x="461811" y="292352"/>
                  <a:pt x="450548" y="292352"/>
                </a:cubicBezTo>
                <a:cubicBezTo>
                  <a:pt x="450543" y="292352"/>
                  <a:pt x="450476" y="292352"/>
                  <a:pt x="449609" y="292352"/>
                </a:cubicBezTo>
                <a:lnTo>
                  <a:pt x="443039" y="292352"/>
                </a:lnTo>
                <a:cubicBezTo>
                  <a:pt x="443039" y="292365"/>
                  <a:pt x="443039" y="293207"/>
                  <a:pt x="443039" y="348549"/>
                </a:cubicBezTo>
                <a:cubicBezTo>
                  <a:pt x="443039" y="359789"/>
                  <a:pt x="431775" y="371028"/>
                  <a:pt x="420511" y="371028"/>
                </a:cubicBezTo>
                <a:cubicBezTo>
                  <a:pt x="420496" y="371028"/>
                  <a:pt x="419840" y="371028"/>
                  <a:pt x="390475" y="371028"/>
                </a:cubicBezTo>
                <a:cubicBezTo>
                  <a:pt x="375456" y="371028"/>
                  <a:pt x="367947" y="359789"/>
                  <a:pt x="367947" y="348549"/>
                </a:cubicBezTo>
                <a:cubicBezTo>
                  <a:pt x="367947" y="348537"/>
                  <a:pt x="367947" y="347698"/>
                  <a:pt x="367947" y="292352"/>
                </a:cubicBezTo>
                <a:cubicBezTo>
                  <a:pt x="367929" y="292352"/>
                  <a:pt x="365825" y="292352"/>
                  <a:pt x="112637" y="292352"/>
                </a:cubicBezTo>
                <a:cubicBezTo>
                  <a:pt x="112637" y="292365"/>
                  <a:pt x="112637" y="293207"/>
                  <a:pt x="112637" y="348549"/>
                </a:cubicBezTo>
                <a:cubicBezTo>
                  <a:pt x="112637" y="359789"/>
                  <a:pt x="105128" y="371028"/>
                  <a:pt x="93864" y="371028"/>
                </a:cubicBezTo>
                <a:cubicBezTo>
                  <a:pt x="93847" y="371028"/>
                  <a:pt x="93103" y="371028"/>
                  <a:pt x="60073" y="371028"/>
                </a:cubicBezTo>
                <a:cubicBezTo>
                  <a:pt x="48809" y="371028"/>
                  <a:pt x="37546" y="359789"/>
                  <a:pt x="37546" y="348549"/>
                </a:cubicBezTo>
                <a:cubicBezTo>
                  <a:pt x="37546" y="348537"/>
                  <a:pt x="37546" y="347698"/>
                  <a:pt x="37546" y="292352"/>
                </a:cubicBezTo>
                <a:cubicBezTo>
                  <a:pt x="37540" y="292352"/>
                  <a:pt x="37437" y="292352"/>
                  <a:pt x="35668" y="292352"/>
                </a:cubicBezTo>
                <a:lnTo>
                  <a:pt x="22527" y="292352"/>
                </a:lnTo>
                <a:cubicBezTo>
                  <a:pt x="11264" y="292352"/>
                  <a:pt x="0" y="284859"/>
                  <a:pt x="0" y="269873"/>
                </a:cubicBezTo>
                <a:cubicBezTo>
                  <a:pt x="0" y="269858"/>
                  <a:pt x="0" y="268580"/>
                  <a:pt x="0" y="153731"/>
                </a:cubicBezTo>
                <a:cubicBezTo>
                  <a:pt x="0" y="142492"/>
                  <a:pt x="11264" y="131252"/>
                  <a:pt x="22527" y="131252"/>
                </a:cubicBezTo>
                <a:cubicBezTo>
                  <a:pt x="26282" y="131252"/>
                  <a:pt x="26282" y="131252"/>
                  <a:pt x="48809" y="22604"/>
                </a:cubicBezTo>
                <a:cubicBezTo>
                  <a:pt x="48826" y="22571"/>
                  <a:pt x="60098" y="125"/>
                  <a:pt x="93864" y="125"/>
                </a:cubicBezTo>
                <a:cubicBezTo>
                  <a:pt x="93883" y="125"/>
                  <a:pt x="96177" y="125"/>
                  <a:pt x="371702" y="125"/>
                </a:cubicBezTo>
                <a:cubicBezTo>
                  <a:pt x="371720" y="122"/>
                  <a:pt x="373359" y="-109"/>
                  <a:pt x="376102" y="6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87" name="Freeform 370"/>
          <p:cNvSpPr>
            <a:spLocks/>
          </p:cNvSpPr>
          <p:nvPr/>
        </p:nvSpPr>
        <p:spPr bwMode="auto">
          <a:xfrm>
            <a:off x="1417637" y="4111626"/>
            <a:ext cx="641350" cy="355601"/>
          </a:xfrm>
          <a:custGeom>
            <a:avLst/>
            <a:gdLst/>
            <a:ahLst/>
            <a:cxnLst/>
            <a:rect l="l" t="t" r="r" b="b"/>
            <a:pathLst>
              <a:path w="641350" h="355601">
                <a:moveTo>
                  <a:pt x="231312" y="266105"/>
                </a:moveTo>
                <a:cubicBezTo>
                  <a:pt x="231446" y="270743"/>
                  <a:pt x="230214" y="273050"/>
                  <a:pt x="224367" y="273050"/>
                </a:cubicBezTo>
                <a:cubicBezTo>
                  <a:pt x="227903" y="273050"/>
                  <a:pt x="231440" y="269674"/>
                  <a:pt x="231312" y="266105"/>
                </a:cubicBezTo>
                <a:close/>
                <a:moveTo>
                  <a:pt x="231451" y="264851"/>
                </a:moveTo>
                <a:cubicBezTo>
                  <a:pt x="231765" y="265100"/>
                  <a:pt x="231775" y="265371"/>
                  <a:pt x="231775" y="265642"/>
                </a:cubicBezTo>
                <a:lnTo>
                  <a:pt x="231312" y="266105"/>
                </a:lnTo>
                <a:close/>
                <a:moveTo>
                  <a:pt x="229211" y="259373"/>
                </a:moveTo>
                <a:lnTo>
                  <a:pt x="231775" y="261938"/>
                </a:lnTo>
                <a:cubicBezTo>
                  <a:pt x="231775" y="262985"/>
                  <a:pt x="231775" y="263958"/>
                  <a:pt x="231451" y="264851"/>
                </a:cubicBezTo>
                <a:close/>
                <a:moveTo>
                  <a:pt x="220663" y="250825"/>
                </a:moveTo>
                <a:cubicBezTo>
                  <a:pt x="223218" y="250825"/>
                  <a:pt x="227538" y="254353"/>
                  <a:pt x="229211" y="259373"/>
                </a:cubicBezTo>
                <a:cubicBezTo>
                  <a:pt x="230638" y="253544"/>
                  <a:pt x="227010" y="250825"/>
                  <a:pt x="220663" y="250825"/>
                </a:cubicBezTo>
                <a:close/>
                <a:moveTo>
                  <a:pt x="47852" y="250825"/>
                </a:moveTo>
                <a:cubicBezTo>
                  <a:pt x="40595" y="250825"/>
                  <a:pt x="36967" y="258234"/>
                  <a:pt x="36967" y="265642"/>
                </a:cubicBezTo>
                <a:lnTo>
                  <a:pt x="40595" y="273050"/>
                </a:lnTo>
                <a:lnTo>
                  <a:pt x="33338" y="261938"/>
                </a:lnTo>
                <a:cubicBezTo>
                  <a:pt x="33338" y="254529"/>
                  <a:pt x="40595" y="250825"/>
                  <a:pt x="47852" y="250825"/>
                </a:cubicBezTo>
                <a:close/>
                <a:moveTo>
                  <a:pt x="223044" y="246063"/>
                </a:moveTo>
                <a:cubicBezTo>
                  <a:pt x="213838" y="246063"/>
                  <a:pt x="206375" y="253881"/>
                  <a:pt x="206375" y="263526"/>
                </a:cubicBezTo>
                <a:cubicBezTo>
                  <a:pt x="206375" y="273171"/>
                  <a:pt x="213838" y="280989"/>
                  <a:pt x="223044" y="280989"/>
                </a:cubicBezTo>
                <a:cubicBezTo>
                  <a:pt x="232250" y="280989"/>
                  <a:pt x="239713" y="273171"/>
                  <a:pt x="239713" y="263526"/>
                </a:cubicBezTo>
                <a:cubicBezTo>
                  <a:pt x="239713" y="253881"/>
                  <a:pt x="232250" y="246063"/>
                  <a:pt x="223044" y="246063"/>
                </a:cubicBezTo>
                <a:close/>
                <a:moveTo>
                  <a:pt x="107881" y="246063"/>
                </a:moveTo>
                <a:cubicBezTo>
                  <a:pt x="96492" y="246063"/>
                  <a:pt x="88900" y="253824"/>
                  <a:pt x="88900" y="265466"/>
                </a:cubicBezTo>
                <a:cubicBezTo>
                  <a:pt x="88900" y="273227"/>
                  <a:pt x="96492" y="280988"/>
                  <a:pt x="107881" y="280988"/>
                </a:cubicBezTo>
                <a:cubicBezTo>
                  <a:pt x="107892" y="280988"/>
                  <a:pt x="108645" y="280988"/>
                  <a:pt x="161027" y="280988"/>
                </a:cubicBezTo>
                <a:cubicBezTo>
                  <a:pt x="172416" y="280988"/>
                  <a:pt x="176212" y="273227"/>
                  <a:pt x="176212" y="265466"/>
                </a:cubicBezTo>
                <a:cubicBezTo>
                  <a:pt x="176212" y="253824"/>
                  <a:pt x="172416" y="246063"/>
                  <a:pt x="161027" y="246063"/>
                </a:cubicBezTo>
                <a:cubicBezTo>
                  <a:pt x="161016" y="246063"/>
                  <a:pt x="160250" y="246063"/>
                  <a:pt x="107881" y="246063"/>
                </a:cubicBezTo>
                <a:close/>
                <a:moveTo>
                  <a:pt x="46832" y="246063"/>
                </a:moveTo>
                <a:cubicBezTo>
                  <a:pt x="37626" y="246063"/>
                  <a:pt x="30163" y="253881"/>
                  <a:pt x="30163" y="263526"/>
                </a:cubicBezTo>
                <a:cubicBezTo>
                  <a:pt x="30163" y="273171"/>
                  <a:pt x="37626" y="280989"/>
                  <a:pt x="46832" y="280989"/>
                </a:cubicBezTo>
                <a:cubicBezTo>
                  <a:pt x="56038" y="280989"/>
                  <a:pt x="63501" y="273171"/>
                  <a:pt x="63501" y="263526"/>
                </a:cubicBezTo>
                <a:cubicBezTo>
                  <a:pt x="63501" y="253881"/>
                  <a:pt x="56038" y="246063"/>
                  <a:pt x="46832" y="246063"/>
                </a:cubicBezTo>
                <a:close/>
                <a:moveTo>
                  <a:pt x="404586" y="187325"/>
                </a:moveTo>
                <a:cubicBezTo>
                  <a:pt x="411843" y="187325"/>
                  <a:pt x="419100" y="190954"/>
                  <a:pt x="419100" y="198211"/>
                </a:cubicBezTo>
                <a:cubicBezTo>
                  <a:pt x="419100" y="205468"/>
                  <a:pt x="415471" y="209097"/>
                  <a:pt x="411843" y="212725"/>
                </a:cubicBezTo>
                <a:cubicBezTo>
                  <a:pt x="415471" y="209097"/>
                  <a:pt x="415471" y="205468"/>
                  <a:pt x="415471" y="201840"/>
                </a:cubicBezTo>
                <a:cubicBezTo>
                  <a:pt x="415471" y="194582"/>
                  <a:pt x="411843" y="187325"/>
                  <a:pt x="404586" y="187325"/>
                </a:cubicBezTo>
                <a:close/>
                <a:moveTo>
                  <a:pt x="283845" y="182564"/>
                </a:moveTo>
                <a:cubicBezTo>
                  <a:pt x="272606" y="182564"/>
                  <a:pt x="265113" y="190325"/>
                  <a:pt x="265113" y="201967"/>
                </a:cubicBezTo>
                <a:cubicBezTo>
                  <a:pt x="265113" y="209728"/>
                  <a:pt x="272606" y="217489"/>
                  <a:pt x="283845" y="217489"/>
                </a:cubicBezTo>
                <a:cubicBezTo>
                  <a:pt x="283860" y="217489"/>
                  <a:pt x="284741" y="217489"/>
                  <a:pt x="340043" y="217489"/>
                </a:cubicBezTo>
                <a:cubicBezTo>
                  <a:pt x="351282" y="217489"/>
                  <a:pt x="358775" y="209728"/>
                  <a:pt x="358775" y="201967"/>
                </a:cubicBezTo>
                <a:cubicBezTo>
                  <a:pt x="358775" y="190325"/>
                  <a:pt x="351282" y="182564"/>
                  <a:pt x="340043" y="182564"/>
                </a:cubicBezTo>
                <a:cubicBezTo>
                  <a:pt x="340028" y="182564"/>
                  <a:pt x="339153" y="182564"/>
                  <a:pt x="283845" y="182564"/>
                </a:cubicBezTo>
                <a:close/>
                <a:moveTo>
                  <a:pt x="407988" y="179389"/>
                </a:moveTo>
                <a:cubicBezTo>
                  <a:pt x="397467" y="179389"/>
                  <a:pt x="388938" y="187918"/>
                  <a:pt x="388938" y="198439"/>
                </a:cubicBezTo>
                <a:cubicBezTo>
                  <a:pt x="388938" y="208960"/>
                  <a:pt x="397467" y="217489"/>
                  <a:pt x="407988" y="217489"/>
                </a:cubicBezTo>
                <a:cubicBezTo>
                  <a:pt x="418509" y="217489"/>
                  <a:pt x="427038" y="208960"/>
                  <a:pt x="427038" y="198439"/>
                </a:cubicBezTo>
                <a:cubicBezTo>
                  <a:pt x="427038" y="187918"/>
                  <a:pt x="418509" y="179389"/>
                  <a:pt x="407988" y="179389"/>
                </a:cubicBezTo>
                <a:close/>
                <a:moveTo>
                  <a:pt x="56357" y="152400"/>
                </a:moveTo>
                <a:cubicBezTo>
                  <a:pt x="41400" y="152400"/>
                  <a:pt x="33916" y="167693"/>
                  <a:pt x="33905" y="167715"/>
                </a:cubicBezTo>
                <a:lnTo>
                  <a:pt x="30163" y="217488"/>
                </a:lnTo>
                <a:cubicBezTo>
                  <a:pt x="30191" y="217488"/>
                  <a:pt x="32601" y="217488"/>
                  <a:pt x="239713" y="217488"/>
                </a:cubicBezTo>
                <a:cubicBezTo>
                  <a:pt x="239689" y="217409"/>
                  <a:pt x="224745" y="167713"/>
                  <a:pt x="224745" y="163886"/>
                </a:cubicBezTo>
                <a:cubicBezTo>
                  <a:pt x="217267" y="152409"/>
                  <a:pt x="202316" y="152400"/>
                  <a:pt x="202293" y="152400"/>
                </a:cubicBezTo>
                <a:cubicBezTo>
                  <a:pt x="202274" y="152400"/>
                  <a:pt x="200585" y="152400"/>
                  <a:pt x="56357" y="152400"/>
                </a:cubicBezTo>
                <a:close/>
                <a:moveTo>
                  <a:pt x="52276" y="145048"/>
                </a:moveTo>
                <a:cubicBezTo>
                  <a:pt x="52298" y="145048"/>
                  <a:pt x="54150" y="145048"/>
                  <a:pt x="209102" y="145048"/>
                </a:cubicBezTo>
                <a:cubicBezTo>
                  <a:pt x="209145" y="145038"/>
                  <a:pt x="224054" y="141315"/>
                  <a:pt x="235240" y="160088"/>
                </a:cubicBezTo>
                <a:cubicBezTo>
                  <a:pt x="235240" y="163847"/>
                  <a:pt x="250168" y="220216"/>
                  <a:pt x="250176" y="220246"/>
                </a:cubicBezTo>
                <a:cubicBezTo>
                  <a:pt x="261378" y="220246"/>
                  <a:pt x="265112" y="224006"/>
                  <a:pt x="265112" y="231525"/>
                </a:cubicBezTo>
                <a:cubicBezTo>
                  <a:pt x="265112" y="231542"/>
                  <a:pt x="265112" y="232583"/>
                  <a:pt x="265112" y="299203"/>
                </a:cubicBezTo>
                <a:cubicBezTo>
                  <a:pt x="265112" y="306723"/>
                  <a:pt x="261378" y="310483"/>
                  <a:pt x="253910" y="310483"/>
                </a:cubicBezTo>
                <a:cubicBezTo>
                  <a:pt x="250176" y="310483"/>
                  <a:pt x="250176" y="310483"/>
                  <a:pt x="250176" y="344322"/>
                </a:cubicBezTo>
                <a:cubicBezTo>
                  <a:pt x="250176" y="348081"/>
                  <a:pt x="242708" y="355601"/>
                  <a:pt x="235240" y="355601"/>
                </a:cubicBezTo>
                <a:cubicBezTo>
                  <a:pt x="235234" y="355601"/>
                  <a:pt x="235127" y="355601"/>
                  <a:pt x="233373" y="355601"/>
                </a:cubicBezTo>
                <a:lnTo>
                  <a:pt x="220304" y="355601"/>
                </a:lnTo>
                <a:cubicBezTo>
                  <a:pt x="212836" y="355601"/>
                  <a:pt x="205369" y="348081"/>
                  <a:pt x="205369" y="344322"/>
                </a:cubicBezTo>
                <a:cubicBezTo>
                  <a:pt x="205369" y="344304"/>
                  <a:pt x="205369" y="343535"/>
                  <a:pt x="205369" y="310483"/>
                </a:cubicBezTo>
                <a:cubicBezTo>
                  <a:pt x="205350" y="310483"/>
                  <a:pt x="203740" y="310483"/>
                  <a:pt x="63478" y="310483"/>
                </a:cubicBezTo>
                <a:cubicBezTo>
                  <a:pt x="63478" y="310501"/>
                  <a:pt x="63478" y="311264"/>
                  <a:pt x="63478" y="344322"/>
                </a:cubicBezTo>
                <a:cubicBezTo>
                  <a:pt x="63478" y="348081"/>
                  <a:pt x="59744" y="355601"/>
                  <a:pt x="52276" y="355601"/>
                </a:cubicBezTo>
                <a:cubicBezTo>
                  <a:pt x="52267" y="355601"/>
                  <a:pt x="52138" y="355601"/>
                  <a:pt x="49942" y="355601"/>
                </a:cubicBezTo>
                <a:lnTo>
                  <a:pt x="33606" y="355601"/>
                </a:lnTo>
                <a:cubicBezTo>
                  <a:pt x="26138" y="355601"/>
                  <a:pt x="22404" y="348081"/>
                  <a:pt x="22404" y="344322"/>
                </a:cubicBezTo>
                <a:cubicBezTo>
                  <a:pt x="22404" y="344304"/>
                  <a:pt x="22404" y="343535"/>
                  <a:pt x="22404" y="310483"/>
                </a:cubicBezTo>
                <a:cubicBezTo>
                  <a:pt x="22395" y="310483"/>
                  <a:pt x="22293" y="310483"/>
                  <a:pt x="21004" y="310483"/>
                </a:cubicBezTo>
                <a:lnTo>
                  <a:pt x="11202" y="310483"/>
                </a:lnTo>
                <a:cubicBezTo>
                  <a:pt x="7468" y="310483"/>
                  <a:pt x="0" y="306723"/>
                  <a:pt x="0" y="299203"/>
                </a:cubicBezTo>
                <a:cubicBezTo>
                  <a:pt x="0" y="299187"/>
                  <a:pt x="0" y="298125"/>
                  <a:pt x="0" y="231525"/>
                </a:cubicBezTo>
                <a:cubicBezTo>
                  <a:pt x="0" y="224006"/>
                  <a:pt x="7468" y="220246"/>
                  <a:pt x="11202" y="220246"/>
                </a:cubicBezTo>
                <a:cubicBezTo>
                  <a:pt x="14936" y="220246"/>
                  <a:pt x="14936" y="220246"/>
                  <a:pt x="26138" y="160088"/>
                </a:cubicBezTo>
                <a:cubicBezTo>
                  <a:pt x="26160" y="160044"/>
                  <a:pt x="33633" y="145048"/>
                  <a:pt x="52276" y="145048"/>
                </a:cubicBezTo>
                <a:close/>
                <a:moveTo>
                  <a:pt x="602208" y="128110"/>
                </a:moveTo>
                <a:cubicBezTo>
                  <a:pt x="603163" y="128760"/>
                  <a:pt x="603250" y="129581"/>
                  <a:pt x="603250" y="130402"/>
                </a:cubicBezTo>
                <a:cubicBezTo>
                  <a:pt x="603250" y="134258"/>
                  <a:pt x="599395" y="138113"/>
                  <a:pt x="595539" y="138113"/>
                </a:cubicBezTo>
                <a:close/>
                <a:moveTo>
                  <a:pt x="591684" y="111125"/>
                </a:moveTo>
                <a:cubicBezTo>
                  <a:pt x="599395" y="111125"/>
                  <a:pt x="603250" y="118836"/>
                  <a:pt x="603250" y="126547"/>
                </a:cubicBezTo>
                <a:cubicBezTo>
                  <a:pt x="603250" y="127114"/>
                  <a:pt x="603229" y="127660"/>
                  <a:pt x="602208" y="128110"/>
                </a:cubicBezTo>
                <a:cubicBezTo>
                  <a:pt x="601608" y="121137"/>
                  <a:pt x="594719" y="114981"/>
                  <a:pt x="587829" y="114981"/>
                </a:cubicBezTo>
                <a:cubicBezTo>
                  <a:pt x="583974" y="114981"/>
                  <a:pt x="580118" y="118836"/>
                  <a:pt x="576263" y="122692"/>
                </a:cubicBezTo>
                <a:cubicBezTo>
                  <a:pt x="580118" y="114981"/>
                  <a:pt x="583974" y="111125"/>
                  <a:pt x="591684" y="111125"/>
                </a:cubicBezTo>
                <a:close/>
                <a:moveTo>
                  <a:pt x="467995" y="111125"/>
                </a:moveTo>
                <a:cubicBezTo>
                  <a:pt x="456756" y="111125"/>
                  <a:pt x="449263" y="118886"/>
                  <a:pt x="449263" y="126647"/>
                </a:cubicBezTo>
                <a:cubicBezTo>
                  <a:pt x="449263" y="138289"/>
                  <a:pt x="456756" y="146050"/>
                  <a:pt x="467995" y="146050"/>
                </a:cubicBezTo>
                <a:cubicBezTo>
                  <a:pt x="468010" y="146050"/>
                  <a:pt x="468921" y="146050"/>
                  <a:pt x="527939" y="146050"/>
                </a:cubicBezTo>
                <a:cubicBezTo>
                  <a:pt x="535432" y="146050"/>
                  <a:pt x="542925" y="138289"/>
                  <a:pt x="542925" y="126647"/>
                </a:cubicBezTo>
                <a:cubicBezTo>
                  <a:pt x="542925" y="118886"/>
                  <a:pt x="535432" y="111125"/>
                  <a:pt x="527939" y="111125"/>
                </a:cubicBezTo>
                <a:cubicBezTo>
                  <a:pt x="527925" y="111125"/>
                  <a:pt x="526988" y="111125"/>
                  <a:pt x="467995" y="111125"/>
                </a:cubicBezTo>
                <a:close/>
                <a:moveTo>
                  <a:pt x="592138" y="107950"/>
                </a:moveTo>
                <a:cubicBezTo>
                  <a:pt x="581617" y="107950"/>
                  <a:pt x="573088" y="116479"/>
                  <a:pt x="573088" y="127000"/>
                </a:cubicBezTo>
                <a:cubicBezTo>
                  <a:pt x="573088" y="137521"/>
                  <a:pt x="581617" y="146050"/>
                  <a:pt x="592138" y="146050"/>
                </a:cubicBezTo>
                <a:cubicBezTo>
                  <a:pt x="602659" y="146050"/>
                  <a:pt x="611188" y="137521"/>
                  <a:pt x="611188" y="127000"/>
                </a:cubicBezTo>
                <a:cubicBezTo>
                  <a:pt x="611188" y="116479"/>
                  <a:pt x="602659" y="107950"/>
                  <a:pt x="592138" y="107950"/>
                </a:cubicBezTo>
                <a:close/>
                <a:moveTo>
                  <a:pt x="224888" y="73625"/>
                </a:moveTo>
                <a:cubicBezTo>
                  <a:pt x="224912" y="73625"/>
                  <a:pt x="226894" y="73625"/>
                  <a:pt x="393924" y="73625"/>
                </a:cubicBezTo>
                <a:cubicBezTo>
                  <a:pt x="393979" y="73614"/>
                  <a:pt x="412722" y="69884"/>
                  <a:pt x="423974" y="92493"/>
                </a:cubicBezTo>
                <a:cubicBezTo>
                  <a:pt x="423987" y="92546"/>
                  <a:pt x="438992" y="152838"/>
                  <a:pt x="439000" y="152870"/>
                </a:cubicBezTo>
                <a:cubicBezTo>
                  <a:pt x="450269" y="152870"/>
                  <a:pt x="454025" y="160417"/>
                  <a:pt x="454025" y="167964"/>
                </a:cubicBezTo>
                <a:cubicBezTo>
                  <a:pt x="454025" y="167983"/>
                  <a:pt x="454025" y="169118"/>
                  <a:pt x="454025" y="239662"/>
                </a:cubicBezTo>
                <a:cubicBezTo>
                  <a:pt x="454025" y="247209"/>
                  <a:pt x="450269" y="250983"/>
                  <a:pt x="442756" y="250983"/>
                </a:cubicBezTo>
                <a:cubicBezTo>
                  <a:pt x="439000" y="250983"/>
                  <a:pt x="439000" y="250983"/>
                  <a:pt x="439000" y="284945"/>
                </a:cubicBezTo>
                <a:cubicBezTo>
                  <a:pt x="439000" y="292492"/>
                  <a:pt x="431487" y="300039"/>
                  <a:pt x="423974" y="300039"/>
                </a:cubicBezTo>
                <a:cubicBezTo>
                  <a:pt x="423965" y="300039"/>
                  <a:pt x="423829" y="300039"/>
                  <a:pt x="421627" y="300039"/>
                </a:cubicBezTo>
                <a:lnTo>
                  <a:pt x="405193" y="300039"/>
                </a:lnTo>
                <a:cubicBezTo>
                  <a:pt x="397680" y="300039"/>
                  <a:pt x="390167" y="292492"/>
                  <a:pt x="390167" y="284945"/>
                </a:cubicBezTo>
                <a:cubicBezTo>
                  <a:pt x="390167" y="284926"/>
                  <a:pt x="390167" y="284138"/>
                  <a:pt x="390167" y="250983"/>
                </a:cubicBezTo>
                <a:cubicBezTo>
                  <a:pt x="390151" y="250983"/>
                  <a:pt x="388828" y="250983"/>
                  <a:pt x="281234" y="250983"/>
                </a:cubicBezTo>
                <a:cubicBezTo>
                  <a:pt x="281234" y="250971"/>
                  <a:pt x="281234" y="250460"/>
                  <a:pt x="281234" y="228341"/>
                </a:cubicBezTo>
                <a:cubicBezTo>
                  <a:pt x="281234" y="220794"/>
                  <a:pt x="273721" y="213247"/>
                  <a:pt x="266208" y="213247"/>
                </a:cubicBezTo>
                <a:cubicBezTo>
                  <a:pt x="262452" y="213247"/>
                  <a:pt x="247426" y="152870"/>
                  <a:pt x="247426" y="149096"/>
                </a:cubicBezTo>
                <a:cubicBezTo>
                  <a:pt x="247451" y="149096"/>
                  <a:pt x="249501" y="149096"/>
                  <a:pt x="423974" y="149096"/>
                </a:cubicBezTo>
                <a:cubicBezTo>
                  <a:pt x="423956" y="149015"/>
                  <a:pt x="412703" y="96266"/>
                  <a:pt x="408949" y="96266"/>
                </a:cubicBezTo>
                <a:cubicBezTo>
                  <a:pt x="401442" y="81184"/>
                  <a:pt x="386435" y="81172"/>
                  <a:pt x="386411" y="81172"/>
                </a:cubicBezTo>
                <a:cubicBezTo>
                  <a:pt x="386388" y="81172"/>
                  <a:pt x="384519" y="81172"/>
                  <a:pt x="228645" y="81172"/>
                </a:cubicBezTo>
                <a:cubicBezTo>
                  <a:pt x="209877" y="81172"/>
                  <a:pt x="206113" y="96243"/>
                  <a:pt x="206107" y="96266"/>
                </a:cubicBezTo>
                <a:cubicBezTo>
                  <a:pt x="206103" y="96286"/>
                  <a:pt x="205944" y="97168"/>
                  <a:pt x="198594" y="137776"/>
                </a:cubicBezTo>
                <a:cubicBezTo>
                  <a:pt x="198585" y="137776"/>
                  <a:pt x="198478" y="137776"/>
                  <a:pt x="197185" y="137776"/>
                </a:cubicBezTo>
                <a:lnTo>
                  <a:pt x="187325" y="137776"/>
                </a:lnTo>
                <a:cubicBezTo>
                  <a:pt x="187329" y="137758"/>
                  <a:pt x="187545" y="136820"/>
                  <a:pt x="198594" y="88719"/>
                </a:cubicBezTo>
                <a:cubicBezTo>
                  <a:pt x="198603" y="88671"/>
                  <a:pt x="202379" y="69856"/>
                  <a:pt x="224888" y="73625"/>
                </a:cubicBezTo>
                <a:close/>
                <a:moveTo>
                  <a:pt x="408958" y="0"/>
                </a:moveTo>
                <a:cubicBezTo>
                  <a:pt x="408981" y="0"/>
                  <a:pt x="410963" y="0"/>
                  <a:pt x="577630" y="0"/>
                </a:cubicBezTo>
                <a:cubicBezTo>
                  <a:pt x="577685" y="0"/>
                  <a:pt x="596388" y="28"/>
                  <a:pt x="607616" y="18738"/>
                </a:cubicBezTo>
                <a:cubicBezTo>
                  <a:pt x="607616" y="22484"/>
                  <a:pt x="622601" y="82414"/>
                  <a:pt x="622609" y="82446"/>
                </a:cubicBezTo>
                <a:cubicBezTo>
                  <a:pt x="633854" y="82446"/>
                  <a:pt x="641350" y="86194"/>
                  <a:pt x="641350" y="93689"/>
                </a:cubicBezTo>
                <a:cubicBezTo>
                  <a:pt x="641350" y="93707"/>
                  <a:pt x="641350" y="94814"/>
                  <a:pt x="641350" y="164892"/>
                </a:cubicBezTo>
                <a:cubicBezTo>
                  <a:pt x="641350" y="172387"/>
                  <a:pt x="633854" y="179882"/>
                  <a:pt x="626357" y="179882"/>
                </a:cubicBezTo>
                <a:cubicBezTo>
                  <a:pt x="622609" y="179882"/>
                  <a:pt x="622609" y="179882"/>
                  <a:pt x="622609" y="213610"/>
                </a:cubicBezTo>
                <a:cubicBezTo>
                  <a:pt x="622609" y="221105"/>
                  <a:pt x="615112" y="228600"/>
                  <a:pt x="607616" y="228600"/>
                </a:cubicBezTo>
                <a:cubicBezTo>
                  <a:pt x="607608" y="228600"/>
                  <a:pt x="607474" y="228600"/>
                  <a:pt x="605273" y="228600"/>
                </a:cubicBezTo>
                <a:lnTo>
                  <a:pt x="588874" y="228600"/>
                </a:lnTo>
                <a:cubicBezTo>
                  <a:pt x="581378" y="228600"/>
                  <a:pt x="577630" y="221105"/>
                  <a:pt x="577630" y="213610"/>
                </a:cubicBezTo>
                <a:cubicBezTo>
                  <a:pt x="577630" y="213592"/>
                  <a:pt x="577630" y="212816"/>
                  <a:pt x="577630" y="179882"/>
                </a:cubicBezTo>
                <a:cubicBezTo>
                  <a:pt x="577615" y="179882"/>
                  <a:pt x="576361" y="179882"/>
                  <a:pt x="465182" y="179882"/>
                </a:cubicBezTo>
                <a:cubicBezTo>
                  <a:pt x="465182" y="179868"/>
                  <a:pt x="465182" y="179273"/>
                  <a:pt x="465182" y="153649"/>
                </a:cubicBezTo>
                <a:cubicBezTo>
                  <a:pt x="465182" y="146154"/>
                  <a:pt x="457685" y="142407"/>
                  <a:pt x="450189" y="142407"/>
                </a:cubicBezTo>
                <a:cubicBezTo>
                  <a:pt x="450177" y="142358"/>
                  <a:pt x="435195" y="82445"/>
                  <a:pt x="431447" y="78698"/>
                </a:cubicBezTo>
                <a:cubicBezTo>
                  <a:pt x="431472" y="78698"/>
                  <a:pt x="433542" y="78698"/>
                  <a:pt x="611364" y="78698"/>
                </a:cubicBezTo>
                <a:cubicBezTo>
                  <a:pt x="611341" y="78618"/>
                  <a:pt x="596371" y="26230"/>
                  <a:pt x="596371" y="22485"/>
                </a:cubicBezTo>
                <a:cubicBezTo>
                  <a:pt x="585136" y="7508"/>
                  <a:pt x="573901" y="11236"/>
                  <a:pt x="573881" y="11243"/>
                </a:cubicBezTo>
                <a:cubicBezTo>
                  <a:pt x="573859" y="11243"/>
                  <a:pt x="571980" y="11243"/>
                  <a:pt x="412706" y="11243"/>
                </a:cubicBezTo>
                <a:cubicBezTo>
                  <a:pt x="397725" y="11243"/>
                  <a:pt x="390229" y="22467"/>
                  <a:pt x="390216" y="22485"/>
                </a:cubicBezTo>
                <a:cubicBezTo>
                  <a:pt x="390213" y="22505"/>
                  <a:pt x="390059" y="23432"/>
                  <a:pt x="382720" y="67456"/>
                </a:cubicBezTo>
                <a:cubicBezTo>
                  <a:pt x="382711" y="67456"/>
                  <a:pt x="382611" y="67456"/>
                  <a:pt x="381314" y="67456"/>
                </a:cubicBezTo>
                <a:lnTo>
                  <a:pt x="371475" y="67456"/>
                </a:lnTo>
                <a:cubicBezTo>
                  <a:pt x="371478" y="67443"/>
                  <a:pt x="371649" y="66643"/>
                  <a:pt x="382720" y="14990"/>
                </a:cubicBezTo>
                <a:cubicBezTo>
                  <a:pt x="382742" y="14948"/>
                  <a:pt x="390243" y="0"/>
                  <a:pt x="40895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02" name="Freeform 385"/>
          <p:cNvSpPr>
            <a:spLocks/>
          </p:cNvSpPr>
          <p:nvPr/>
        </p:nvSpPr>
        <p:spPr bwMode="auto">
          <a:xfrm>
            <a:off x="2324100" y="4032251"/>
            <a:ext cx="476250" cy="476250"/>
          </a:xfrm>
          <a:custGeom>
            <a:avLst/>
            <a:gdLst/>
            <a:ahLst/>
            <a:cxnLst/>
            <a:rect l="l" t="t" r="r" b="b"/>
            <a:pathLst>
              <a:path w="476250" h="476250">
                <a:moveTo>
                  <a:pt x="300504" y="150737"/>
                </a:moveTo>
                <a:cubicBezTo>
                  <a:pt x="298621" y="149799"/>
                  <a:pt x="296737" y="149799"/>
                  <a:pt x="296737" y="153549"/>
                </a:cubicBezTo>
                <a:cubicBezTo>
                  <a:pt x="296737" y="161042"/>
                  <a:pt x="296737" y="176023"/>
                  <a:pt x="296737" y="176044"/>
                </a:cubicBezTo>
                <a:cubicBezTo>
                  <a:pt x="296737" y="176044"/>
                  <a:pt x="289204" y="176044"/>
                  <a:pt x="285438" y="176044"/>
                </a:cubicBezTo>
                <a:cubicBezTo>
                  <a:pt x="266606" y="176044"/>
                  <a:pt x="240241" y="176044"/>
                  <a:pt x="221409" y="176044"/>
                </a:cubicBezTo>
                <a:cubicBezTo>
                  <a:pt x="221409" y="176044"/>
                  <a:pt x="221409" y="176044"/>
                  <a:pt x="176212" y="176044"/>
                </a:cubicBezTo>
                <a:cubicBezTo>
                  <a:pt x="176212" y="176044"/>
                  <a:pt x="176212" y="176044"/>
                  <a:pt x="176212" y="322263"/>
                </a:cubicBezTo>
                <a:cubicBezTo>
                  <a:pt x="176212" y="322263"/>
                  <a:pt x="176212" y="322263"/>
                  <a:pt x="221409" y="322263"/>
                </a:cubicBezTo>
                <a:cubicBezTo>
                  <a:pt x="221409" y="322263"/>
                  <a:pt x="221409" y="322263"/>
                  <a:pt x="221409" y="221034"/>
                </a:cubicBezTo>
                <a:cubicBezTo>
                  <a:pt x="240241" y="221034"/>
                  <a:pt x="266606" y="221034"/>
                  <a:pt x="285438" y="221034"/>
                </a:cubicBezTo>
                <a:cubicBezTo>
                  <a:pt x="292955" y="221034"/>
                  <a:pt x="296721" y="221034"/>
                  <a:pt x="296737" y="221034"/>
                </a:cubicBezTo>
                <a:cubicBezTo>
                  <a:pt x="296737" y="221034"/>
                  <a:pt x="296737" y="236031"/>
                  <a:pt x="296737" y="243530"/>
                </a:cubicBezTo>
                <a:cubicBezTo>
                  <a:pt x="296737" y="251019"/>
                  <a:pt x="304252" y="243547"/>
                  <a:pt x="304270" y="243530"/>
                </a:cubicBezTo>
                <a:cubicBezTo>
                  <a:pt x="304270" y="243530"/>
                  <a:pt x="304270" y="243530"/>
                  <a:pt x="360766" y="202288"/>
                </a:cubicBezTo>
                <a:cubicBezTo>
                  <a:pt x="360784" y="202279"/>
                  <a:pt x="368290" y="198535"/>
                  <a:pt x="360766" y="194790"/>
                </a:cubicBezTo>
                <a:cubicBezTo>
                  <a:pt x="357001" y="191042"/>
                  <a:pt x="304298" y="153568"/>
                  <a:pt x="304270" y="153549"/>
                </a:cubicBezTo>
                <a:cubicBezTo>
                  <a:pt x="304270" y="153549"/>
                  <a:pt x="302387" y="151674"/>
                  <a:pt x="300504" y="150737"/>
                </a:cubicBezTo>
                <a:close/>
                <a:moveTo>
                  <a:pt x="241300" y="0"/>
                </a:moveTo>
                <a:lnTo>
                  <a:pt x="476250" y="236538"/>
                </a:lnTo>
                <a:lnTo>
                  <a:pt x="241300" y="476250"/>
                </a:lnTo>
                <a:lnTo>
                  <a:pt x="0" y="23653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04" name="Freeform 387"/>
          <p:cNvSpPr>
            <a:spLocks/>
          </p:cNvSpPr>
          <p:nvPr/>
        </p:nvSpPr>
        <p:spPr bwMode="auto">
          <a:xfrm>
            <a:off x="3030537" y="4178138"/>
            <a:ext cx="603250" cy="247627"/>
          </a:xfrm>
          <a:custGeom>
            <a:avLst/>
            <a:gdLst/>
            <a:ahLst/>
            <a:cxnLst/>
            <a:rect l="l" t="t" r="r" b="b"/>
            <a:pathLst>
              <a:path w="603250" h="247627">
                <a:moveTo>
                  <a:pt x="127290" y="217651"/>
                </a:moveTo>
                <a:cubicBezTo>
                  <a:pt x="116033" y="225192"/>
                  <a:pt x="108528" y="236503"/>
                  <a:pt x="104776" y="240273"/>
                </a:cubicBezTo>
                <a:cubicBezTo>
                  <a:pt x="119785" y="247814"/>
                  <a:pt x="134794" y="247814"/>
                  <a:pt x="146051" y="240273"/>
                </a:cubicBezTo>
                <a:cubicBezTo>
                  <a:pt x="142299" y="236503"/>
                  <a:pt x="134794" y="225192"/>
                  <a:pt x="127290" y="217651"/>
                </a:cubicBezTo>
                <a:close/>
                <a:moveTo>
                  <a:pt x="463840" y="217650"/>
                </a:moveTo>
                <a:cubicBezTo>
                  <a:pt x="452583" y="225191"/>
                  <a:pt x="445078" y="236502"/>
                  <a:pt x="441326" y="240272"/>
                </a:cubicBezTo>
                <a:cubicBezTo>
                  <a:pt x="456335" y="247813"/>
                  <a:pt x="471344" y="247813"/>
                  <a:pt x="482601" y="240272"/>
                </a:cubicBezTo>
                <a:cubicBezTo>
                  <a:pt x="478849" y="236502"/>
                  <a:pt x="471344" y="225191"/>
                  <a:pt x="463840" y="217650"/>
                </a:cubicBezTo>
                <a:close/>
                <a:moveTo>
                  <a:pt x="468314" y="209713"/>
                </a:moveTo>
                <a:lnTo>
                  <a:pt x="463551" y="214476"/>
                </a:lnTo>
                <a:lnTo>
                  <a:pt x="487363" y="233526"/>
                </a:lnTo>
                <a:lnTo>
                  <a:pt x="490538" y="228764"/>
                </a:lnTo>
                <a:lnTo>
                  <a:pt x="471488" y="209713"/>
                </a:lnTo>
                <a:close/>
                <a:moveTo>
                  <a:pt x="457201" y="209713"/>
                </a:moveTo>
                <a:lnTo>
                  <a:pt x="438151" y="228764"/>
                </a:lnTo>
                <a:lnTo>
                  <a:pt x="441326" y="233526"/>
                </a:lnTo>
                <a:lnTo>
                  <a:pt x="460376" y="214476"/>
                </a:lnTo>
                <a:lnTo>
                  <a:pt x="460376" y="209713"/>
                </a:lnTo>
                <a:close/>
                <a:moveTo>
                  <a:pt x="130176" y="209713"/>
                </a:moveTo>
                <a:lnTo>
                  <a:pt x="127001" y="214476"/>
                </a:lnTo>
                <a:lnTo>
                  <a:pt x="149226" y="233526"/>
                </a:lnTo>
                <a:lnTo>
                  <a:pt x="152401" y="228764"/>
                </a:lnTo>
                <a:close/>
                <a:moveTo>
                  <a:pt x="119064" y="209713"/>
                </a:moveTo>
                <a:lnTo>
                  <a:pt x="100014" y="228764"/>
                </a:lnTo>
                <a:lnTo>
                  <a:pt x="104777" y="233526"/>
                </a:lnTo>
                <a:lnTo>
                  <a:pt x="122239" y="214476"/>
                </a:lnTo>
                <a:lnTo>
                  <a:pt x="122239" y="209713"/>
                </a:lnTo>
                <a:close/>
                <a:moveTo>
                  <a:pt x="93267" y="187488"/>
                </a:moveTo>
                <a:cubicBezTo>
                  <a:pt x="85726" y="198918"/>
                  <a:pt x="85726" y="214158"/>
                  <a:pt x="93267" y="225588"/>
                </a:cubicBezTo>
                <a:cubicBezTo>
                  <a:pt x="97037" y="221778"/>
                  <a:pt x="108348" y="217968"/>
                  <a:pt x="115888" y="206538"/>
                </a:cubicBezTo>
                <a:cubicBezTo>
                  <a:pt x="108348" y="198918"/>
                  <a:pt x="97037" y="191298"/>
                  <a:pt x="93267" y="187488"/>
                </a:cubicBezTo>
                <a:close/>
                <a:moveTo>
                  <a:pt x="104777" y="179551"/>
                </a:moveTo>
                <a:lnTo>
                  <a:pt x="100014" y="184314"/>
                </a:lnTo>
                <a:lnTo>
                  <a:pt x="119064" y="206539"/>
                </a:lnTo>
                <a:lnTo>
                  <a:pt x="119064" y="203364"/>
                </a:lnTo>
                <a:lnTo>
                  <a:pt x="122239" y="198602"/>
                </a:lnTo>
                <a:close/>
                <a:moveTo>
                  <a:pt x="441326" y="179550"/>
                </a:moveTo>
                <a:lnTo>
                  <a:pt x="438151" y="184313"/>
                </a:lnTo>
                <a:lnTo>
                  <a:pt x="457201" y="206538"/>
                </a:lnTo>
                <a:lnTo>
                  <a:pt x="460376" y="203363"/>
                </a:lnTo>
                <a:lnTo>
                  <a:pt x="460376" y="198601"/>
                </a:lnTo>
                <a:close/>
                <a:moveTo>
                  <a:pt x="145665" y="173206"/>
                </a:moveTo>
                <a:cubicBezTo>
                  <a:pt x="150150" y="172581"/>
                  <a:pt x="153407" y="174628"/>
                  <a:pt x="156465" y="177074"/>
                </a:cubicBezTo>
                <a:cubicBezTo>
                  <a:pt x="167922" y="191396"/>
                  <a:pt x="170620" y="210097"/>
                  <a:pt x="161729" y="223640"/>
                </a:cubicBezTo>
                <a:cubicBezTo>
                  <a:pt x="167455" y="210634"/>
                  <a:pt x="163792" y="197560"/>
                  <a:pt x="157164" y="187488"/>
                </a:cubicBezTo>
                <a:cubicBezTo>
                  <a:pt x="153460" y="191241"/>
                  <a:pt x="146051" y="194993"/>
                  <a:pt x="134939" y="206250"/>
                </a:cubicBezTo>
                <a:cubicBezTo>
                  <a:pt x="145559" y="217007"/>
                  <a:pt x="152796" y="224338"/>
                  <a:pt x="160007" y="228016"/>
                </a:cubicBezTo>
                <a:cubicBezTo>
                  <a:pt x="160731" y="232129"/>
                  <a:pt x="158776" y="234708"/>
                  <a:pt x="156465" y="237019"/>
                </a:cubicBezTo>
                <a:cubicBezTo>
                  <a:pt x="137733" y="255751"/>
                  <a:pt x="111507" y="255751"/>
                  <a:pt x="96522" y="237019"/>
                </a:cubicBezTo>
                <a:cubicBezTo>
                  <a:pt x="77789" y="222033"/>
                  <a:pt x="77789" y="195807"/>
                  <a:pt x="96522" y="177074"/>
                </a:cubicBezTo>
                <a:lnTo>
                  <a:pt x="105523" y="173532"/>
                </a:lnTo>
                <a:lnTo>
                  <a:pt x="127156" y="198447"/>
                </a:lnTo>
                <a:lnTo>
                  <a:pt x="127001" y="198602"/>
                </a:lnTo>
                <a:lnTo>
                  <a:pt x="130176" y="203364"/>
                </a:lnTo>
                <a:lnTo>
                  <a:pt x="130176" y="206539"/>
                </a:lnTo>
                <a:lnTo>
                  <a:pt x="152401" y="184314"/>
                </a:lnTo>
                <a:lnTo>
                  <a:pt x="146051" y="179551"/>
                </a:lnTo>
                <a:lnTo>
                  <a:pt x="128044" y="197558"/>
                </a:lnTo>
                <a:close/>
                <a:moveTo>
                  <a:pt x="463224" y="165835"/>
                </a:moveTo>
                <a:lnTo>
                  <a:pt x="481803" y="172490"/>
                </a:lnTo>
                <a:cubicBezTo>
                  <a:pt x="471077" y="165408"/>
                  <a:pt x="456827" y="169040"/>
                  <a:pt x="446088" y="172672"/>
                </a:cubicBezTo>
                <a:cubicBezTo>
                  <a:pt x="446088" y="179991"/>
                  <a:pt x="453216" y="187310"/>
                  <a:pt x="463963" y="198188"/>
                </a:cubicBezTo>
                <a:lnTo>
                  <a:pt x="463550" y="198602"/>
                </a:lnTo>
                <a:lnTo>
                  <a:pt x="468313" y="203364"/>
                </a:lnTo>
                <a:lnTo>
                  <a:pt x="471487" y="206539"/>
                </a:lnTo>
                <a:lnTo>
                  <a:pt x="471630" y="206373"/>
                </a:lnTo>
                <a:lnTo>
                  <a:pt x="497417" y="228763"/>
                </a:lnTo>
                <a:cubicBezTo>
                  <a:pt x="504825" y="213754"/>
                  <a:pt x="504825" y="198745"/>
                  <a:pt x="497417" y="187488"/>
                </a:cubicBezTo>
                <a:cubicBezTo>
                  <a:pt x="490197" y="191145"/>
                  <a:pt x="482977" y="194802"/>
                  <a:pt x="472398" y="205476"/>
                </a:cubicBezTo>
                <a:lnTo>
                  <a:pt x="490537" y="184314"/>
                </a:lnTo>
                <a:lnTo>
                  <a:pt x="482600" y="179551"/>
                </a:lnTo>
                <a:lnTo>
                  <a:pt x="466232" y="195920"/>
                </a:lnTo>
                <a:lnTo>
                  <a:pt x="482542" y="172754"/>
                </a:lnTo>
                <a:cubicBezTo>
                  <a:pt x="487470" y="172077"/>
                  <a:pt x="491162" y="174323"/>
                  <a:pt x="494601" y="177074"/>
                </a:cubicBezTo>
                <a:cubicBezTo>
                  <a:pt x="509587" y="195807"/>
                  <a:pt x="509587" y="222033"/>
                  <a:pt x="494601" y="237019"/>
                </a:cubicBezTo>
                <a:cubicBezTo>
                  <a:pt x="475869" y="255751"/>
                  <a:pt x="449643" y="255751"/>
                  <a:pt x="434658" y="237019"/>
                </a:cubicBezTo>
                <a:cubicBezTo>
                  <a:pt x="419074" y="224552"/>
                  <a:pt x="416454" y="204307"/>
                  <a:pt x="429466" y="188668"/>
                </a:cubicBezTo>
                <a:cubicBezTo>
                  <a:pt x="422282" y="199800"/>
                  <a:pt x="422495" y="214490"/>
                  <a:pt x="429817" y="225588"/>
                </a:cubicBezTo>
                <a:cubicBezTo>
                  <a:pt x="433587" y="221778"/>
                  <a:pt x="444898" y="217968"/>
                  <a:pt x="452438" y="206538"/>
                </a:cubicBezTo>
                <a:cubicBezTo>
                  <a:pt x="444975" y="198996"/>
                  <a:pt x="433819" y="191455"/>
                  <a:pt x="429947" y="187595"/>
                </a:cubicBezTo>
                <a:cubicBezTo>
                  <a:pt x="429427" y="182903"/>
                  <a:pt x="431829" y="179903"/>
                  <a:pt x="434658" y="177074"/>
                </a:cubicBezTo>
                <a:cubicBezTo>
                  <a:pt x="442151" y="169581"/>
                  <a:pt x="452453" y="165835"/>
                  <a:pt x="463224" y="165835"/>
                </a:cubicBezTo>
                <a:close/>
                <a:moveTo>
                  <a:pt x="125088" y="165835"/>
                </a:moveTo>
                <a:lnTo>
                  <a:pt x="141301" y="171642"/>
                </a:lnTo>
                <a:cubicBezTo>
                  <a:pt x="132647" y="166769"/>
                  <a:pt x="121634" y="168649"/>
                  <a:pt x="110426" y="171604"/>
                </a:cubicBezTo>
                <a:cubicBezTo>
                  <a:pt x="114236" y="166807"/>
                  <a:pt x="119601" y="165835"/>
                  <a:pt x="125088" y="165835"/>
                </a:cubicBezTo>
                <a:close/>
                <a:moveTo>
                  <a:pt x="127001" y="158830"/>
                </a:moveTo>
                <a:cubicBezTo>
                  <a:pt x="114839" y="158830"/>
                  <a:pt x="102678" y="163507"/>
                  <a:pt x="93323" y="172862"/>
                </a:cubicBezTo>
                <a:cubicBezTo>
                  <a:pt x="74613" y="191572"/>
                  <a:pt x="74613" y="221508"/>
                  <a:pt x="93323" y="240217"/>
                </a:cubicBezTo>
                <a:cubicBezTo>
                  <a:pt x="112033" y="258927"/>
                  <a:pt x="141968" y="258927"/>
                  <a:pt x="160678" y="240217"/>
                </a:cubicBezTo>
                <a:cubicBezTo>
                  <a:pt x="179388" y="221508"/>
                  <a:pt x="179388" y="191572"/>
                  <a:pt x="160678" y="172862"/>
                </a:cubicBezTo>
                <a:cubicBezTo>
                  <a:pt x="151323" y="163507"/>
                  <a:pt x="139162" y="158830"/>
                  <a:pt x="127001" y="158830"/>
                </a:cubicBezTo>
                <a:close/>
                <a:moveTo>
                  <a:pt x="464344" y="158829"/>
                </a:moveTo>
                <a:cubicBezTo>
                  <a:pt x="451999" y="158829"/>
                  <a:pt x="439653" y="163506"/>
                  <a:pt x="430156" y="172861"/>
                </a:cubicBezTo>
                <a:cubicBezTo>
                  <a:pt x="411163" y="191571"/>
                  <a:pt x="411163" y="221507"/>
                  <a:pt x="430156" y="240216"/>
                </a:cubicBezTo>
                <a:cubicBezTo>
                  <a:pt x="449150" y="258926"/>
                  <a:pt x="479539" y="258926"/>
                  <a:pt x="498532" y="240216"/>
                </a:cubicBezTo>
                <a:cubicBezTo>
                  <a:pt x="517525" y="221507"/>
                  <a:pt x="517525" y="191571"/>
                  <a:pt x="498532" y="172861"/>
                </a:cubicBezTo>
                <a:cubicBezTo>
                  <a:pt x="489035" y="163506"/>
                  <a:pt x="476690" y="158829"/>
                  <a:pt x="464344" y="158829"/>
                </a:cubicBezTo>
                <a:close/>
                <a:moveTo>
                  <a:pt x="464345" y="148642"/>
                </a:moveTo>
                <a:cubicBezTo>
                  <a:pt x="479473" y="148642"/>
                  <a:pt x="494600" y="154245"/>
                  <a:pt x="505946" y="165451"/>
                </a:cubicBezTo>
                <a:cubicBezTo>
                  <a:pt x="528638" y="187863"/>
                  <a:pt x="528638" y="225216"/>
                  <a:pt x="505946" y="247627"/>
                </a:cubicBezTo>
                <a:cubicBezTo>
                  <a:pt x="483254" y="270039"/>
                  <a:pt x="445435" y="270039"/>
                  <a:pt x="422743" y="247627"/>
                </a:cubicBezTo>
                <a:cubicBezTo>
                  <a:pt x="400051" y="225216"/>
                  <a:pt x="400051" y="187863"/>
                  <a:pt x="422743" y="165451"/>
                </a:cubicBezTo>
                <a:cubicBezTo>
                  <a:pt x="434089" y="154245"/>
                  <a:pt x="449217" y="148642"/>
                  <a:pt x="464345" y="148642"/>
                </a:cubicBezTo>
                <a:close/>
                <a:moveTo>
                  <a:pt x="127000" y="148642"/>
                </a:moveTo>
                <a:cubicBezTo>
                  <a:pt x="141941" y="148642"/>
                  <a:pt x="156883" y="154245"/>
                  <a:pt x="168088" y="165451"/>
                </a:cubicBezTo>
                <a:cubicBezTo>
                  <a:pt x="190500" y="187863"/>
                  <a:pt x="190500" y="225216"/>
                  <a:pt x="168088" y="247627"/>
                </a:cubicBezTo>
                <a:cubicBezTo>
                  <a:pt x="145677" y="270039"/>
                  <a:pt x="108324" y="270039"/>
                  <a:pt x="85912" y="247627"/>
                </a:cubicBezTo>
                <a:cubicBezTo>
                  <a:pt x="63500" y="225216"/>
                  <a:pt x="63500" y="187863"/>
                  <a:pt x="85912" y="165451"/>
                </a:cubicBezTo>
                <a:cubicBezTo>
                  <a:pt x="97118" y="154245"/>
                  <a:pt x="112059" y="148642"/>
                  <a:pt x="127000" y="148642"/>
                </a:cubicBezTo>
                <a:close/>
                <a:moveTo>
                  <a:pt x="462756" y="141738"/>
                </a:moveTo>
                <a:cubicBezTo>
                  <a:pt x="479697" y="141738"/>
                  <a:pt x="496638" y="148374"/>
                  <a:pt x="509814" y="161648"/>
                </a:cubicBezTo>
                <a:cubicBezTo>
                  <a:pt x="521108" y="173025"/>
                  <a:pt x="528637" y="188195"/>
                  <a:pt x="528637" y="203364"/>
                </a:cubicBezTo>
                <a:cubicBezTo>
                  <a:pt x="524873" y="191987"/>
                  <a:pt x="521108" y="176818"/>
                  <a:pt x="509814" y="165440"/>
                </a:cubicBezTo>
                <a:cubicBezTo>
                  <a:pt x="483462" y="138894"/>
                  <a:pt x="445815" y="138894"/>
                  <a:pt x="419463" y="165440"/>
                </a:cubicBezTo>
                <a:cubicBezTo>
                  <a:pt x="408169" y="176818"/>
                  <a:pt x="400640" y="191987"/>
                  <a:pt x="400640" y="203364"/>
                </a:cubicBezTo>
                <a:cubicBezTo>
                  <a:pt x="400640" y="188195"/>
                  <a:pt x="404404" y="173025"/>
                  <a:pt x="415698" y="161648"/>
                </a:cubicBezTo>
                <a:cubicBezTo>
                  <a:pt x="428875" y="148374"/>
                  <a:pt x="445815" y="141738"/>
                  <a:pt x="462756" y="141738"/>
                </a:cubicBezTo>
                <a:close/>
                <a:moveTo>
                  <a:pt x="124619" y="141738"/>
                </a:moveTo>
                <a:cubicBezTo>
                  <a:pt x="141560" y="141738"/>
                  <a:pt x="158500" y="148374"/>
                  <a:pt x="171677" y="161648"/>
                </a:cubicBezTo>
                <a:cubicBezTo>
                  <a:pt x="182971" y="173025"/>
                  <a:pt x="190500" y="188195"/>
                  <a:pt x="190500" y="203364"/>
                </a:cubicBezTo>
                <a:cubicBezTo>
                  <a:pt x="186735" y="188195"/>
                  <a:pt x="182971" y="176818"/>
                  <a:pt x="171677" y="165440"/>
                </a:cubicBezTo>
                <a:cubicBezTo>
                  <a:pt x="145324" y="138894"/>
                  <a:pt x="103913" y="138894"/>
                  <a:pt x="81326" y="165440"/>
                </a:cubicBezTo>
                <a:cubicBezTo>
                  <a:pt x="70032" y="176818"/>
                  <a:pt x="62503" y="188195"/>
                  <a:pt x="62503" y="203364"/>
                </a:cubicBezTo>
                <a:cubicBezTo>
                  <a:pt x="62503" y="188195"/>
                  <a:pt x="66267" y="173025"/>
                  <a:pt x="77561" y="161648"/>
                </a:cubicBezTo>
                <a:cubicBezTo>
                  <a:pt x="90737" y="148374"/>
                  <a:pt x="107678" y="141738"/>
                  <a:pt x="124619" y="141738"/>
                </a:cubicBezTo>
                <a:close/>
                <a:moveTo>
                  <a:pt x="559710" y="128167"/>
                </a:moveTo>
                <a:lnTo>
                  <a:pt x="560629" y="128167"/>
                </a:lnTo>
                <a:cubicBezTo>
                  <a:pt x="564845" y="130047"/>
                  <a:pt x="569528" y="133806"/>
                  <a:pt x="573275" y="139446"/>
                </a:cubicBezTo>
                <a:close/>
                <a:moveTo>
                  <a:pt x="311150" y="22388"/>
                </a:moveTo>
                <a:cubicBezTo>
                  <a:pt x="311150" y="22411"/>
                  <a:pt x="311150" y="23742"/>
                  <a:pt x="311150" y="101763"/>
                </a:cubicBezTo>
                <a:lnTo>
                  <a:pt x="457200" y="101763"/>
                </a:lnTo>
                <a:cubicBezTo>
                  <a:pt x="457171" y="101673"/>
                  <a:pt x="430918" y="22388"/>
                  <a:pt x="311150" y="22388"/>
                </a:cubicBezTo>
                <a:close/>
                <a:moveTo>
                  <a:pt x="292100" y="22388"/>
                </a:moveTo>
                <a:cubicBezTo>
                  <a:pt x="176040" y="22388"/>
                  <a:pt x="146066" y="101721"/>
                  <a:pt x="146050" y="101763"/>
                </a:cubicBezTo>
                <a:cubicBezTo>
                  <a:pt x="146073" y="101763"/>
                  <a:pt x="147884" y="101763"/>
                  <a:pt x="292100" y="101763"/>
                </a:cubicBezTo>
                <a:close/>
                <a:moveTo>
                  <a:pt x="316269" y="59"/>
                </a:moveTo>
                <a:cubicBezTo>
                  <a:pt x="340089" y="-609"/>
                  <a:pt x="438855" y="2681"/>
                  <a:pt x="494590" y="98088"/>
                </a:cubicBezTo>
                <a:cubicBezTo>
                  <a:pt x="494661" y="98099"/>
                  <a:pt x="531197" y="103758"/>
                  <a:pt x="559710" y="128167"/>
                </a:cubicBezTo>
                <a:lnTo>
                  <a:pt x="550794" y="128167"/>
                </a:lnTo>
                <a:cubicBezTo>
                  <a:pt x="550794" y="131927"/>
                  <a:pt x="554541" y="139446"/>
                  <a:pt x="565781" y="150726"/>
                </a:cubicBezTo>
                <a:cubicBezTo>
                  <a:pt x="573275" y="158246"/>
                  <a:pt x="584516" y="162006"/>
                  <a:pt x="584516" y="158246"/>
                </a:cubicBezTo>
                <a:lnTo>
                  <a:pt x="585452" y="154016"/>
                </a:lnTo>
                <a:cubicBezTo>
                  <a:pt x="597637" y="167133"/>
                  <a:pt x="603250" y="183840"/>
                  <a:pt x="603250" y="203364"/>
                </a:cubicBezTo>
                <a:cubicBezTo>
                  <a:pt x="603231" y="203364"/>
                  <a:pt x="602085" y="203364"/>
                  <a:pt x="535806" y="203364"/>
                </a:cubicBezTo>
                <a:cubicBezTo>
                  <a:pt x="532059" y="188325"/>
                  <a:pt x="528312" y="173285"/>
                  <a:pt x="513325" y="158246"/>
                </a:cubicBezTo>
                <a:cubicBezTo>
                  <a:pt x="487096" y="131927"/>
                  <a:pt x="442134" y="131927"/>
                  <a:pt x="412159" y="158246"/>
                </a:cubicBezTo>
                <a:cubicBezTo>
                  <a:pt x="400918" y="173285"/>
                  <a:pt x="393424" y="188325"/>
                  <a:pt x="393424" y="203364"/>
                </a:cubicBezTo>
                <a:cubicBezTo>
                  <a:pt x="393392" y="203364"/>
                  <a:pt x="390943" y="203364"/>
                  <a:pt x="198586" y="203364"/>
                </a:cubicBezTo>
                <a:cubicBezTo>
                  <a:pt x="194839" y="188325"/>
                  <a:pt x="191092" y="173285"/>
                  <a:pt x="176104" y="158246"/>
                </a:cubicBezTo>
                <a:cubicBezTo>
                  <a:pt x="149876" y="131927"/>
                  <a:pt x="104913" y="131927"/>
                  <a:pt x="74938" y="158246"/>
                </a:cubicBezTo>
                <a:cubicBezTo>
                  <a:pt x="63697" y="173285"/>
                  <a:pt x="56204" y="188325"/>
                  <a:pt x="56204" y="203364"/>
                </a:cubicBezTo>
                <a:cubicBezTo>
                  <a:pt x="56188" y="203364"/>
                  <a:pt x="55293" y="203364"/>
                  <a:pt x="0" y="203364"/>
                </a:cubicBezTo>
                <a:cubicBezTo>
                  <a:pt x="0" y="203270"/>
                  <a:pt x="32" y="154453"/>
                  <a:pt x="33722" y="120647"/>
                </a:cubicBezTo>
                <a:cubicBezTo>
                  <a:pt x="37467" y="101856"/>
                  <a:pt x="22495" y="83065"/>
                  <a:pt x="22481" y="83048"/>
                </a:cubicBezTo>
                <a:cubicBezTo>
                  <a:pt x="42610" y="83048"/>
                  <a:pt x="53728" y="101133"/>
                  <a:pt x="55802" y="104936"/>
                </a:cubicBezTo>
                <a:lnTo>
                  <a:pt x="108660" y="94328"/>
                </a:lnTo>
                <a:cubicBezTo>
                  <a:pt x="108701" y="94234"/>
                  <a:pt x="149956" y="331"/>
                  <a:pt x="310992" y="331"/>
                </a:cubicBezTo>
                <a:cubicBezTo>
                  <a:pt x="311018" y="329"/>
                  <a:pt x="312889" y="154"/>
                  <a:pt x="316269" y="5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418"/>
          <p:cNvSpPr>
            <a:spLocks/>
          </p:cNvSpPr>
          <p:nvPr/>
        </p:nvSpPr>
        <p:spPr bwMode="auto">
          <a:xfrm>
            <a:off x="3817938" y="4163822"/>
            <a:ext cx="715962" cy="247553"/>
          </a:xfrm>
          <a:custGeom>
            <a:avLst/>
            <a:gdLst/>
            <a:ahLst/>
            <a:cxnLst/>
            <a:rect l="l" t="t" r="r" b="b"/>
            <a:pathLst>
              <a:path w="715962" h="247553">
                <a:moveTo>
                  <a:pt x="572800" y="217679"/>
                </a:moveTo>
                <a:lnTo>
                  <a:pt x="554038" y="240301"/>
                </a:lnTo>
                <a:cubicBezTo>
                  <a:pt x="565295" y="247842"/>
                  <a:pt x="580304" y="247842"/>
                  <a:pt x="595313" y="240301"/>
                </a:cubicBezTo>
                <a:cubicBezTo>
                  <a:pt x="591561" y="236531"/>
                  <a:pt x="584056" y="225220"/>
                  <a:pt x="572800" y="217679"/>
                </a:cubicBezTo>
                <a:close/>
                <a:moveTo>
                  <a:pt x="236249" y="217679"/>
                </a:moveTo>
                <a:lnTo>
                  <a:pt x="217488" y="240301"/>
                </a:lnTo>
                <a:cubicBezTo>
                  <a:pt x="228745" y="247842"/>
                  <a:pt x="243754" y="247842"/>
                  <a:pt x="258763" y="240301"/>
                </a:cubicBezTo>
                <a:cubicBezTo>
                  <a:pt x="255011" y="236531"/>
                  <a:pt x="247506" y="225220"/>
                  <a:pt x="236249" y="217679"/>
                </a:cubicBezTo>
                <a:close/>
                <a:moveTo>
                  <a:pt x="581026" y="209741"/>
                </a:moveTo>
                <a:lnTo>
                  <a:pt x="576263" y="212916"/>
                </a:lnTo>
                <a:lnTo>
                  <a:pt x="595313" y="231966"/>
                </a:lnTo>
                <a:lnTo>
                  <a:pt x="603250" y="228791"/>
                </a:lnTo>
                <a:close/>
                <a:moveTo>
                  <a:pt x="569913" y="209741"/>
                </a:moveTo>
                <a:lnTo>
                  <a:pt x="547688" y="228791"/>
                </a:lnTo>
                <a:lnTo>
                  <a:pt x="554038" y="231966"/>
                </a:lnTo>
                <a:lnTo>
                  <a:pt x="573088" y="212916"/>
                </a:lnTo>
                <a:lnTo>
                  <a:pt x="569913" y="212916"/>
                </a:lnTo>
                <a:close/>
                <a:moveTo>
                  <a:pt x="239713" y="209741"/>
                </a:moveTo>
                <a:lnTo>
                  <a:pt x="239713" y="212916"/>
                </a:lnTo>
                <a:lnTo>
                  <a:pt x="258763" y="231966"/>
                </a:lnTo>
                <a:lnTo>
                  <a:pt x="261938" y="228791"/>
                </a:lnTo>
                <a:lnTo>
                  <a:pt x="242888" y="209741"/>
                </a:lnTo>
                <a:close/>
                <a:moveTo>
                  <a:pt x="228601" y="209741"/>
                </a:moveTo>
                <a:lnTo>
                  <a:pt x="209551" y="228791"/>
                </a:lnTo>
                <a:lnTo>
                  <a:pt x="212726" y="231966"/>
                </a:lnTo>
                <a:lnTo>
                  <a:pt x="234951" y="212916"/>
                </a:lnTo>
                <a:lnTo>
                  <a:pt x="231776" y="212916"/>
                </a:lnTo>
                <a:close/>
                <a:moveTo>
                  <a:pt x="606823" y="187516"/>
                </a:moveTo>
                <a:lnTo>
                  <a:pt x="584201" y="206278"/>
                </a:lnTo>
                <a:lnTo>
                  <a:pt x="606823" y="228791"/>
                </a:lnTo>
                <a:cubicBezTo>
                  <a:pt x="614363" y="213782"/>
                  <a:pt x="614363" y="198773"/>
                  <a:pt x="606823" y="187516"/>
                </a:cubicBezTo>
                <a:close/>
                <a:moveTo>
                  <a:pt x="542529" y="187516"/>
                </a:moveTo>
                <a:cubicBezTo>
                  <a:pt x="534988" y="198470"/>
                  <a:pt x="534988" y="213075"/>
                  <a:pt x="542529" y="224029"/>
                </a:cubicBezTo>
                <a:cubicBezTo>
                  <a:pt x="546299" y="224029"/>
                  <a:pt x="553839" y="216727"/>
                  <a:pt x="565150" y="205773"/>
                </a:cubicBezTo>
                <a:close/>
                <a:moveTo>
                  <a:pt x="269082" y="187516"/>
                </a:moveTo>
                <a:cubicBezTo>
                  <a:pt x="265511" y="191269"/>
                  <a:pt x="254795" y="198773"/>
                  <a:pt x="247651" y="206278"/>
                </a:cubicBezTo>
                <a:cubicBezTo>
                  <a:pt x="254795" y="217534"/>
                  <a:pt x="265511" y="225039"/>
                  <a:pt x="269082" y="228791"/>
                </a:cubicBezTo>
                <a:cubicBezTo>
                  <a:pt x="276226" y="213782"/>
                  <a:pt x="276226" y="198773"/>
                  <a:pt x="269082" y="187516"/>
                </a:cubicBezTo>
                <a:close/>
                <a:moveTo>
                  <a:pt x="0" y="187516"/>
                </a:moveTo>
                <a:lnTo>
                  <a:pt x="111125" y="187516"/>
                </a:lnTo>
                <a:cubicBezTo>
                  <a:pt x="111125" y="187617"/>
                  <a:pt x="111125" y="187718"/>
                  <a:pt x="111125" y="187819"/>
                </a:cubicBezTo>
                <a:lnTo>
                  <a:pt x="111125" y="198629"/>
                </a:lnTo>
                <a:cubicBezTo>
                  <a:pt x="111125" y="198629"/>
                  <a:pt x="111125" y="198629"/>
                  <a:pt x="0" y="198629"/>
                </a:cubicBezTo>
                <a:cubicBezTo>
                  <a:pt x="0" y="198629"/>
                  <a:pt x="0" y="198629"/>
                  <a:pt x="0" y="197240"/>
                </a:cubicBezTo>
                <a:close/>
                <a:moveTo>
                  <a:pt x="595313" y="179579"/>
                </a:moveTo>
                <a:lnTo>
                  <a:pt x="576263" y="198630"/>
                </a:lnTo>
                <a:lnTo>
                  <a:pt x="581026" y="201805"/>
                </a:lnTo>
                <a:lnTo>
                  <a:pt x="581026" y="206567"/>
                </a:lnTo>
                <a:lnTo>
                  <a:pt x="600075" y="187517"/>
                </a:lnTo>
                <a:close/>
                <a:moveTo>
                  <a:pt x="258763" y="179579"/>
                </a:moveTo>
                <a:lnTo>
                  <a:pt x="239713" y="198630"/>
                </a:lnTo>
                <a:lnTo>
                  <a:pt x="242888" y="201805"/>
                </a:lnTo>
                <a:lnTo>
                  <a:pt x="242888" y="206567"/>
                </a:lnTo>
                <a:lnTo>
                  <a:pt x="261938" y="187517"/>
                </a:lnTo>
                <a:close/>
                <a:moveTo>
                  <a:pt x="217489" y="179579"/>
                </a:moveTo>
                <a:lnTo>
                  <a:pt x="209551" y="187517"/>
                </a:lnTo>
                <a:lnTo>
                  <a:pt x="224488" y="202454"/>
                </a:lnTo>
                <a:lnTo>
                  <a:pt x="205979" y="187516"/>
                </a:lnTo>
                <a:cubicBezTo>
                  <a:pt x="198438" y="198470"/>
                  <a:pt x="198438" y="213075"/>
                  <a:pt x="202208" y="224029"/>
                </a:cubicBezTo>
                <a:cubicBezTo>
                  <a:pt x="209659" y="224029"/>
                  <a:pt x="217109" y="216900"/>
                  <a:pt x="228184" y="206150"/>
                </a:cubicBezTo>
                <a:lnTo>
                  <a:pt x="228601" y="206567"/>
                </a:lnTo>
                <a:lnTo>
                  <a:pt x="231776" y="201805"/>
                </a:lnTo>
                <a:lnTo>
                  <a:pt x="234951" y="198630"/>
                </a:lnTo>
                <a:close/>
                <a:moveTo>
                  <a:pt x="573269" y="169880"/>
                </a:moveTo>
                <a:cubicBezTo>
                  <a:pt x="566233" y="170351"/>
                  <a:pt x="559667" y="172237"/>
                  <a:pt x="554038" y="176007"/>
                </a:cubicBezTo>
                <a:lnTo>
                  <a:pt x="571400" y="196941"/>
                </a:lnTo>
                <a:lnTo>
                  <a:pt x="554038" y="179579"/>
                </a:lnTo>
                <a:lnTo>
                  <a:pt x="547688" y="187517"/>
                </a:lnTo>
                <a:lnTo>
                  <a:pt x="569913" y="206567"/>
                </a:lnTo>
                <a:lnTo>
                  <a:pt x="569913" y="201805"/>
                </a:lnTo>
                <a:lnTo>
                  <a:pt x="573088" y="198630"/>
                </a:lnTo>
                <a:lnTo>
                  <a:pt x="572932" y="198474"/>
                </a:lnTo>
                <a:cubicBezTo>
                  <a:pt x="584120" y="187254"/>
                  <a:pt x="591577" y="179745"/>
                  <a:pt x="595313" y="172237"/>
                </a:cubicBezTo>
                <a:cubicBezTo>
                  <a:pt x="587809" y="170351"/>
                  <a:pt x="580304" y="169409"/>
                  <a:pt x="573269" y="169880"/>
                </a:cubicBezTo>
                <a:close/>
                <a:moveTo>
                  <a:pt x="235744" y="169880"/>
                </a:moveTo>
                <a:cubicBezTo>
                  <a:pt x="229355" y="170351"/>
                  <a:pt x="222965" y="172237"/>
                  <a:pt x="217488" y="176007"/>
                </a:cubicBezTo>
                <a:lnTo>
                  <a:pt x="235744" y="198629"/>
                </a:lnTo>
                <a:cubicBezTo>
                  <a:pt x="246698" y="187318"/>
                  <a:pt x="254000" y="179777"/>
                  <a:pt x="254000" y="172237"/>
                </a:cubicBezTo>
                <a:cubicBezTo>
                  <a:pt x="248523" y="170351"/>
                  <a:pt x="242134" y="169409"/>
                  <a:pt x="235744" y="169880"/>
                </a:cubicBezTo>
                <a:close/>
                <a:moveTo>
                  <a:pt x="575469" y="164276"/>
                </a:moveTo>
                <a:cubicBezTo>
                  <a:pt x="586709" y="164276"/>
                  <a:pt x="597948" y="168022"/>
                  <a:pt x="607314" y="175515"/>
                </a:cubicBezTo>
                <a:cubicBezTo>
                  <a:pt x="622300" y="194248"/>
                  <a:pt x="622300" y="220474"/>
                  <a:pt x="607314" y="239206"/>
                </a:cubicBezTo>
                <a:cubicBezTo>
                  <a:pt x="588582" y="254192"/>
                  <a:pt x="562357" y="254192"/>
                  <a:pt x="543624" y="239206"/>
                </a:cubicBezTo>
                <a:cubicBezTo>
                  <a:pt x="528638" y="220474"/>
                  <a:pt x="528638" y="194248"/>
                  <a:pt x="543624" y="175515"/>
                </a:cubicBezTo>
                <a:cubicBezTo>
                  <a:pt x="552990" y="168022"/>
                  <a:pt x="564230" y="164276"/>
                  <a:pt x="575469" y="164276"/>
                </a:cubicBezTo>
                <a:close/>
                <a:moveTo>
                  <a:pt x="236864" y="164276"/>
                </a:moveTo>
                <a:cubicBezTo>
                  <a:pt x="247635" y="164276"/>
                  <a:pt x="257938" y="168022"/>
                  <a:pt x="265431" y="175515"/>
                </a:cubicBezTo>
                <a:cubicBezTo>
                  <a:pt x="284163" y="194248"/>
                  <a:pt x="284163" y="220474"/>
                  <a:pt x="265431" y="239206"/>
                </a:cubicBezTo>
                <a:cubicBezTo>
                  <a:pt x="250445" y="254192"/>
                  <a:pt x="224219" y="254192"/>
                  <a:pt x="205487" y="239206"/>
                </a:cubicBezTo>
                <a:cubicBezTo>
                  <a:pt x="190501" y="220474"/>
                  <a:pt x="190501" y="194248"/>
                  <a:pt x="205487" y="175515"/>
                </a:cubicBezTo>
                <a:cubicBezTo>
                  <a:pt x="214853" y="168022"/>
                  <a:pt x="226093" y="164276"/>
                  <a:pt x="236864" y="164276"/>
                </a:cubicBezTo>
                <a:close/>
                <a:moveTo>
                  <a:pt x="574675" y="157340"/>
                </a:moveTo>
                <a:cubicBezTo>
                  <a:pt x="561647" y="157340"/>
                  <a:pt x="548618" y="162088"/>
                  <a:pt x="539312" y="171585"/>
                </a:cubicBezTo>
                <a:cubicBezTo>
                  <a:pt x="520700" y="190578"/>
                  <a:pt x="520700" y="220967"/>
                  <a:pt x="539312" y="239961"/>
                </a:cubicBezTo>
                <a:cubicBezTo>
                  <a:pt x="557924" y="258954"/>
                  <a:pt x="591426" y="258954"/>
                  <a:pt x="610038" y="239961"/>
                </a:cubicBezTo>
                <a:cubicBezTo>
                  <a:pt x="628650" y="220967"/>
                  <a:pt x="628650" y="190578"/>
                  <a:pt x="610038" y="171585"/>
                </a:cubicBezTo>
                <a:cubicBezTo>
                  <a:pt x="600732" y="162088"/>
                  <a:pt x="587704" y="157340"/>
                  <a:pt x="574675" y="157340"/>
                </a:cubicBezTo>
                <a:close/>
                <a:moveTo>
                  <a:pt x="235743" y="157340"/>
                </a:moveTo>
                <a:cubicBezTo>
                  <a:pt x="223398" y="157340"/>
                  <a:pt x="211052" y="162088"/>
                  <a:pt x="201555" y="171585"/>
                </a:cubicBezTo>
                <a:cubicBezTo>
                  <a:pt x="182562" y="190578"/>
                  <a:pt x="182562" y="220967"/>
                  <a:pt x="201555" y="239961"/>
                </a:cubicBezTo>
                <a:cubicBezTo>
                  <a:pt x="220549" y="258954"/>
                  <a:pt x="250938" y="258954"/>
                  <a:pt x="269931" y="239961"/>
                </a:cubicBezTo>
                <a:cubicBezTo>
                  <a:pt x="288924" y="220967"/>
                  <a:pt x="288924" y="190578"/>
                  <a:pt x="269931" y="171585"/>
                </a:cubicBezTo>
                <a:cubicBezTo>
                  <a:pt x="260434" y="162088"/>
                  <a:pt x="248089" y="157340"/>
                  <a:pt x="235743" y="157340"/>
                </a:cubicBezTo>
                <a:close/>
                <a:moveTo>
                  <a:pt x="574675" y="151870"/>
                </a:moveTo>
                <a:cubicBezTo>
                  <a:pt x="588746" y="151870"/>
                  <a:pt x="602817" y="157498"/>
                  <a:pt x="614074" y="168755"/>
                </a:cubicBezTo>
                <a:cubicBezTo>
                  <a:pt x="636587" y="191269"/>
                  <a:pt x="636587" y="225039"/>
                  <a:pt x="614074" y="247553"/>
                </a:cubicBezTo>
                <a:cubicBezTo>
                  <a:pt x="591560" y="270066"/>
                  <a:pt x="557790" y="270066"/>
                  <a:pt x="535276" y="247553"/>
                </a:cubicBezTo>
                <a:cubicBezTo>
                  <a:pt x="512762" y="225039"/>
                  <a:pt x="512762" y="191269"/>
                  <a:pt x="535276" y="168755"/>
                </a:cubicBezTo>
                <a:cubicBezTo>
                  <a:pt x="546533" y="157498"/>
                  <a:pt x="560604" y="151870"/>
                  <a:pt x="574675" y="151870"/>
                </a:cubicBezTo>
                <a:close/>
                <a:moveTo>
                  <a:pt x="238125" y="151870"/>
                </a:moveTo>
                <a:cubicBezTo>
                  <a:pt x="252196" y="151870"/>
                  <a:pt x="266267" y="157498"/>
                  <a:pt x="277523" y="168755"/>
                </a:cubicBezTo>
                <a:cubicBezTo>
                  <a:pt x="300037" y="191269"/>
                  <a:pt x="300037" y="225039"/>
                  <a:pt x="277523" y="247553"/>
                </a:cubicBezTo>
                <a:cubicBezTo>
                  <a:pt x="255010" y="270066"/>
                  <a:pt x="221239" y="270066"/>
                  <a:pt x="198726" y="247553"/>
                </a:cubicBezTo>
                <a:cubicBezTo>
                  <a:pt x="176212" y="225039"/>
                  <a:pt x="176212" y="191269"/>
                  <a:pt x="198726" y="168755"/>
                </a:cubicBezTo>
                <a:cubicBezTo>
                  <a:pt x="209983" y="157498"/>
                  <a:pt x="224054" y="151870"/>
                  <a:pt x="238125" y="151870"/>
                </a:cubicBezTo>
                <a:close/>
                <a:moveTo>
                  <a:pt x="575468" y="141709"/>
                </a:moveTo>
                <a:cubicBezTo>
                  <a:pt x="592409" y="141709"/>
                  <a:pt x="609350" y="148289"/>
                  <a:pt x="622526" y="161449"/>
                </a:cubicBezTo>
                <a:cubicBezTo>
                  <a:pt x="633820" y="172728"/>
                  <a:pt x="641349" y="191528"/>
                  <a:pt x="641349" y="206567"/>
                </a:cubicBezTo>
                <a:cubicBezTo>
                  <a:pt x="637585" y="191528"/>
                  <a:pt x="630055" y="176488"/>
                  <a:pt x="618761" y="165208"/>
                </a:cubicBezTo>
                <a:cubicBezTo>
                  <a:pt x="596174" y="138889"/>
                  <a:pt x="554763" y="138889"/>
                  <a:pt x="532175" y="165208"/>
                </a:cubicBezTo>
                <a:cubicBezTo>
                  <a:pt x="520881" y="176488"/>
                  <a:pt x="513352" y="191528"/>
                  <a:pt x="513352" y="206567"/>
                </a:cubicBezTo>
                <a:cubicBezTo>
                  <a:pt x="509587" y="187768"/>
                  <a:pt x="517117" y="172728"/>
                  <a:pt x="528410" y="161449"/>
                </a:cubicBezTo>
                <a:cubicBezTo>
                  <a:pt x="541586" y="148289"/>
                  <a:pt x="558527" y="141709"/>
                  <a:pt x="575468" y="141709"/>
                </a:cubicBezTo>
                <a:close/>
                <a:moveTo>
                  <a:pt x="237331" y="141611"/>
                </a:moveTo>
                <a:cubicBezTo>
                  <a:pt x="254272" y="141611"/>
                  <a:pt x="271212" y="148094"/>
                  <a:pt x="284389" y="161058"/>
                </a:cubicBezTo>
                <a:cubicBezTo>
                  <a:pt x="295683" y="172171"/>
                  <a:pt x="303212" y="186988"/>
                  <a:pt x="303212" y="201804"/>
                </a:cubicBezTo>
                <a:cubicBezTo>
                  <a:pt x="299447" y="190692"/>
                  <a:pt x="291918" y="175875"/>
                  <a:pt x="280624" y="164763"/>
                </a:cubicBezTo>
                <a:cubicBezTo>
                  <a:pt x="258036" y="138833"/>
                  <a:pt x="216625" y="138833"/>
                  <a:pt x="190273" y="164763"/>
                </a:cubicBezTo>
                <a:cubicBezTo>
                  <a:pt x="182744" y="175875"/>
                  <a:pt x="175215" y="190692"/>
                  <a:pt x="175215" y="201804"/>
                </a:cubicBezTo>
                <a:cubicBezTo>
                  <a:pt x="171450" y="186988"/>
                  <a:pt x="178979" y="172171"/>
                  <a:pt x="190273" y="161058"/>
                </a:cubicBezTo>
                <a:cubicBezTo>
                  <a:pt x="203449" y="148094"/>
                  <a:pt x="220390" y="141611"/>
                  <a:pt x="237331" y="141611"/>
                </a:cubicBezTo>
                <a:close/>
                <a:moveTo>
                  <a:pt x="52387" y="71629"/>
                </a:moveTo>
                <a:lnTo>
                  <a:pt x="234949" y="71629"/>
                </a:lnTo>
                <a:cubicBezTo>
                  <a:pt x="231223" y="75333"/>
                  <a:pt x="227497" y="79037"/>
                  <a:pt x="227497" y="82742"/>
                </a:cubicBezTo>
                <a:cubicBezTo>
                  <a:pt x="227482" y="82742"/>
                  <a:pt x="225832" y="82742"/>
                  <a:pt x="52387" y="82742"/>
                </a:cubicBezTo>
                <a:cubicBezTo>
                  <a:pt x="52387" y="82736"/>
                  <a:pt x="52387" y="82651"/>
                  <a:pt x="52387" y="81353"/>
                </a:cubicBezTo>
                <a:close/>
                <a:moveTo>
                  <a:pt x="419100" y="22417"/>
                </a:moveTo>
                <a:cubicBezTo>
                  <a:pt x="419100" y="22440"/>
                  <a:pt x="419164" y="23761"/>
                  <a:pt x="422845" y="100205"/>
                </a:cubicBezTo>
                <a:lnTo>
                  <a:pt x="565150" y="100205"/>
                </a:lnTo>
                <a:cubicBezTo>
                  <a:pt x="565124" y="100116"/>
                  <a:pt x="542611" y="22417"/>
                  <a:pt x="419100" y="22417"/>
                </a:cubicBezTo>
                <a:close/>
                <a:moveTo>
                  <a:pt x="404812" y="22417"/>
                </a:moveTo>
                <a:cubicBezTo>
                  <a:pt x="288755" y="22417"/>
                  <a:pt x="258780" y="100160"/>
                  <a:pt x="258762" y="100205"/>
                </a:cubicBezTo>
                <a:cubicBezTo>
                  <a:pt x="258786" y="100205"/>
                  <a:pt x="260605" y="100205"/>
                  <a:pt x="401067" y="100205"/>
                </a:cubicBezTo>
                <a:close/>
                <a:moveTo>
                  <a:pt x="428072" y="59"/>
                </a:moveTo>
                <a:cubicBezTo>
                  <a:pt x="451287" y="-608"/>
                  <a:pt x="547847" y="2673"/>
                  <a:pt x="607016" y="97824"/>
                </a:cubicBezTo>
                <a:cubicBezTo>
                  <a:pt x="607108" y="97839"/>
                  <a:pt x="652046" y="105343"/>
                  <a:pt x="685800" y="138988"/>
                </a:cubicBezTo>
                <a:lnTo>
                  <a:pt x="685800" y="138304"/>
                </a:lnTo>
                <a:lnTo>
                  <a:pt x="687387" y="138304"/>
                </a:lnTo>
                <a:lnTo>
                  <a:pt x="687387" y="139892"/>
                </a:lnTo>
                <a:lnTo>
                  <a:pt x="685800" y="139892"/>
                </a:lnTo>
                <a:lnTo>
                  <a:pt x="685800" y="138997"/>
                </a:lnTo>
                <a:cubicBezTo>
                  <a:pt x="674590" y="131523"/>
                  <a:pt x="667112" y="124085"/>
                  <a:pt x="663368" y="127823"/>
                </a:cubicBezTo>
                <a:cubicBezTo>
                  <a:pt x="659611" y="131572"/>
                  <a:pt x="667124" y="142822"/>
                  <a:pt x="674638" y="150321"/>
                </a:cubicBezTo>
                <a:cubicBezTo>
                  <a:pt x="685908" y="157821"/>
                  <a:pt x="693422" y="161571"/>
                  <a:pt x="697178" y="157821"/>
                </a:cubicBezTo>
                <a:cubicBezTo>
                  <a:pt x="707892" y="167516"/>
                  <a:pt x="715962" y="184357"/>
                  <a:pt x="715962" y="206568"/>
                </a:cubicBezTo>
                <a:cubicBezTo>
                  <a:pt x="715941" y="206568"/>
                  <a:pt x="714715" y="206568"/>
                  <a:pt x="644584" y="206568"/>
                </a:cubicBezTo>
                <a:cubicBezTo>
                  <a:pt x="644584" y="187819"/>
                  <a:pt x="637070" y="172820"/>
                  <a:pt x="625800" y="157821"/>
                </a:cubicBezTo>
                <a:cubicBezTo>
                  <a:pt x="595746" y="131572"/>
                  <a:pt x="550665" y="131572"/>
                  <a:pt x="524368" y="157821"/>
                </a:cubicBezTo>
                <a:cubicBezTo>
                  <a:pt x="513098" y="172820"/>
                  <a:pt x="505584" y="187819"/>
                  <a:pt x="505584" y="206568"/>
                </a:cubicBezTo>
                <a:cubicBezTo>
                  <a:pt x="505550" y="206568"/>
                  <a:pt x="502972" y="206520"/>
                  <a:pt x="306476" y="202818"/>
                </a:cubicBezTo>
                <a:cubicBezTo>
                  <a:pt x="306476" y="187819"/>
                  <a:pt x="298963" y="172820"/>
                  <a:pt x="287692" y="157821"/>
                </a:cubicBezTo>
                <a:cubicBezTo>
                  <a:pt x="257638" y="131572"/>
                  <a:pt x="212557" y="131572"/>
                  <a:pt x="186260" y="157821"/>
                </a:cubicBezTo>
                <a:cubicBezTo>
                  <a:pt x="174990" y="172820"/>
                  <a:pt x="167476" y="187819"/>
                  <a:pt x="167476" y="202818"/>
                </a:cubicBezTo>
                <a:cubicBezTo>
                  <a:pt x="167459" y="202818"/>
                  <a:pt x="166475" y="202818"/>
                  <a:pt x="111125" y="202818"/>
                </a:cubicBezTo>
                <a:cubicBezTo>
                  <a:pt x="111125" y="199069"/>
                  <a:pt x="111125" y="199069"/>
                  <a:pt x="156206" y="199069"/>
                </a:cubicBezTo>
                <a:cubicBezTo>
                  <a:pt x="156206" y="199059"/>
                  <a:pt x="156206" y="198952"/>
                  <a:pt x="156206" y="197663"/>
                </a:cubicBezTo>
                <a:lnTo>
                  <a:pt x="156206" y="187819"/>
                </a:lnTo>
                <a:cubicBezTo>
                  <a:pt x="156181" y="187819"/>
                  <a:pt x="155148" y="187819"/>
                  <a:pt x="111125" y="187819"/>
                </a:cubicBezTo>
                <a:cubicBezTo>
                  <a:pt x="111125" y="176570"/>
                  <a:pt x="118639" y="154071"/>
                  <a:pt x="129909" y="139072"/>
                </a:cubicBezTo>
                <a:cubicBezTo>
                  <a:pt x="129934" y="139072"/>
                  <a:pt x="131349" y="139072"/>
                  <a:pt x="212557" y="139072"/>
                </a:cubicBezTo>
                <a:cubicBezTo>
                  <a:pt x="212557" y="139062"/>
                  <a:pt x="212557" y="138956"/>
                  <a:pt x="212557" y="137666"/>
                </a:cubicBezTo>
                <a:lnTo>
                  <a:pt x="212557" y="127823"/>
                </a:lnTo>
                <a:cubicBezTo>
                  <a:pt x="212534" y="127823"/>
                  <a:pt x="211234" y="127823"/>
                  <a:pt x="137684" y="127823"/>
                </a:cubicBezTo>
                <a:lnTo>
                  <a:pt x="130583" y="138304"/>
                </a:lnTo>
                <a:cubicBezTo>
                  <a:pt x="130575" y="138304"/>
                  <a:pt x="129613" y="138304"/>
                  <a:pt x="6350" y="138304"/>
                </a:cubicBezTo>
                <a:cubicBezTo>
                  <a:pt x="6350" y="138300"/>
                  <a:pt x="6350" y="138226"/>
                  <a:pt x="6350" y="136915"/>
                </a:cubicBezTo>
                <a:lnTo>
                  <a:pt x="6350" y="127191"/>
                </a:lnTo>
                <a:lnTo>
                  <a:pt x="138055" y="127191"/>
                </a:lnTo>
                <a:cubicBezTo>
                  <a:pt x="141192" y="124059"/>
                  <a:pt x="141403" y="123849"/>
                  <a:pt x="144936" y="120323"/>
                </a:cubicBezTo>
                <a:cubicBezTo>
                  <a:pt x="148690" y="101588"/>
                  <a:pt x="129936" y="86596"/>
                  <a:pt x="129909" y="86575"/>
                </a:cubicBezTo>
                <a:cubicBezTo>
                  <a:pt x="152439" y="82827"/>
                  <a:pt x="163709" y="105302"/>
                  <a:pt x="163720" y="105324"/>
                </a:cubicBezTo>
                <a:cubicBezTo>
                  <a:pt x="178747" y="101574"/>
                  <a:pt x="197530" y="94074"/>
                  <a:pt x="220071" y="94074"/>
                </a:cubicBezTo>
                <a:cubicBezTo>
                  <a:pt x="220071" y="94049"/>
                  <a:pt x="220084" y="93111"/>
                  <a:pt x="221010" y="91262"/>
                </a:cubicBezTo>
                <a:lnTo>
                  <a:pt x="227584" y="82825"/>
                </a:lnTo>
                <a:cubicBezTo>
                  <a:pt x="227603" y="82825"/>
                  <a:pt x="228334" y="82825"/>
                  <a:pt x="257638" y="82825"/>
                </a:cubicBezTo>
                <a:cubicBezTo>
                  <a:pt x="257638" y="82814"/>
                  <a:pt x="257638" y="82703"/>
                  <a:pt x="257638" y="81419"/>
                </a:cubicBezTo>
                <a:lnTo>
                  <a:pt x="257638" y="71576"/>
                </a:lnTo>
                <a:cubicBezTo>
                  <a:pt x="257623" y="71576"/>
                  <a:pt x="257050" y="71576"/>
                  <a:pt x="235098" y="71576"/>
                </a:cubicBezTo>
                <a:cubicBezTo>
                  <a:pt x="246362" y="60331"/>
                  <a:pt x="261380" y="45342"/>
                  <a:pt x="287654" y="30354"/>
                </a:cubicBezTo>
                <a:cubicBezTo>
                  <a:pt x="286153" y="30354"/>
                  <a:pt x="269886" y="30354"/>
                  <a:pt x="93662" y="30354"/>
                </a:cubicBezTo>
                <a:cubicBezTo>
                  <a:pt x="93662" y="30349"/>
                  <a:pt x="93662" y="30283"/>
                  <a:pt x="93662" y="29362"/>
                </a:cubicBezTo>
                <a:lnTo>
                  <a:pt x="93662" y="22416"/>
                </a:lnTo>
                <a:cubicBezTo>
                  <a:pt x="93683" y="22416"/>
                  <a:pt x="95748" y="22416"/>
                  <a:pt x="295274" y="22416"/>
                </a:cubicBezTo>
                <a:lnTo>
                  <a:pt x="295274" y="26385"/>
                </a:lnTo>
                <a:lnTo>
                  <a:pt x="287856" y="30328"/>
                </a:lnTo>
                <a:cubicBezTo>
                  <a:pt x="287985" y="30328"/>
                  <a:pt x="288217" y="30328"/>
                  <a:pt x="288632" y="30328"/>
                </a:cubicBezTo>
                <a:lnTo>
                  <a:pt x="295206" y="30328"/>
                </a:lnTo>
                <a:cubicBezTo>
                  <a:pt x="325260" y="11579"/>
                  <a:pt x="366584" y="330"/>
                  <a:pt x="422936" y="330"/>
                </a:cubicBezTo>
                <a:cubicBezTo>
                  <a:pt x="422962" y="327"/>
                  <a:pt x="424780" y="154"/>
                  <a:pt x="428072" y="5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61" name="Freeform 450"/>
          <p:cNvSpPr>
            <a:spLocks/>
          </p:cNvSpPr>
          <p:nvPr/>
        </p:nvSpPr>
        <p:spPr bwMode="auto">
          <a:xfrm>
            <a:off x="4883150" y="4021138"/>
            <a:ext cx="306387" cy="438150"/>
          </a:xfrm>
          <a:custGeom>
            <a:avLst/>
            <a:gdLst/>
            <a:ahLst/>
            <a:cxnLst/>
            <a:rect l="l" t="t" r="r" b="b"/>
            <a:pathLst>
              <a:path w="306387" h="438150">
                <a:moveTo>
                  <a:pt x="138113" y="206375"/>
                </a:moveTo>
                <a:lnTo>
                  <a:pt x="122238" y="396875"/>
                </a:lnTo>
                <a:lnTo>
                  <a:pt x="163513" y="396875"/>
                </a:lnTo>
                <a:lnTo>
                  <a:pt x="157163" y="206375"/>
                </a:lnTo>
                <a:close/>
                <a:moveTo>
                  <a:pt x="146051" y="14288"/>
                </a:moveTo>
                <a:lnTo>
                  <a:pt x="134938" y="142876"/>
                </a:lnTo>
                <a:lnTo>
                  <a:pt x="163513" y="142876"/>
                </a:lnTo>
                <a:lnTo>
                  <a:pt x="160338" y="14288"/>
                </a:lnTo>
                <a:close/>
                <a:moveTo>
                  <a:pt x="96838" y="0"/>
                </a:moveTo>
                <a:lnTo>
                  <a:pt x="209550" y="0"/>
                </a:lnTo>
                <a:lnTo>
                  <a:pt x="306387" y="438150"/>
                </a:lnTo>
                <a:lnTo>
                  <a:pt x="0" y="43815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62" name="Freeform 451"/>
          <p:cNvSpPr>
            <a:spLocks/>
          </p:cNvSpPr>
          <p:nvPr/>
        </p:nvSpPr>
        <p:spPr bwMode="auto">
          <a:xfrm>
            <a:off x="4883150" y="4021138"/>
            <a:ext cx="306387" cy="438150"/>
          </a:xfrm>
          <a:custGeom>
            <a:avLst/>
            <a:gdLst>
              <a:gd name="T0" fmla="*/ 132 w 193"/>
              <a:gd name="T1" fmla="*/ 0 h 276"/>
              <a:gd name="T2" fmla="*/ 61 w 193"/>
              <a:gd name="T3" fmla="*/ 0 h 276"/>
              <a:gd name="T4" fmla="*/ 0 w 193"/>
              <a:gd name="T5" fmla="*/ 276 h 276"/>
              <a:gd name="T6" fmla="*/ 193 w 193"/>
              <a:gd name="T7" fmla="*/ 276 h 276"/>
              <a:gd name="T8" fmla="*/ 132 w 193"/>
              <a:gd name="T9" fmla="*/ 0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3" h="276">
                <a:moveTo>
                  <a:pt x="132" y="0"/>
                </a:moveTo>
                <a:lnTo>
                  <a:pt x="61" y="0"/>
                </a:lnTo>
                <a:lnTo>
                  <a:pt x="0" y="276"/>
                </a:lnTo>
                <a:lnTo>
                  <a:pt x="193" y="276"/>
                </a:lnTo>
                <a:lnTo>
                  <a:pt x="132" y="0"/>
                </a:lnTo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67" name="Freeform 456"/>
          <p:cNvSpPr>
            <a:spLocks/>
          </p:cNvSpPr>
          <p:nvPr/>
        </p:nvSpPr>
        <p:spPr bwMode="auto">
          <a:xfrm>
            <a:off x="5583238" y="4092733"/>
            <a:ext cx="585787" cy="347505"/>
          </a:xfrm>
          <a:custGeom>
            <a:avLst/>
            <a:gdLst/>
            <a:ahLst/>
            <a:cxnLst/>
            <a:rect l="l" t="t" r="r" b="b"/>
            <a:pathLst>
              <a:path w="585787" h="347505">
                <a:moveTo>
                  <a:pt x="488553" y="198280"/>
                </a:moveTo>
                <a:cubicBezTo>
                  <a:pt x="488549" y="198291"/>
                  <a:pt x="488391" y="198758"/>
                  <a:pt x="481012" y="220506"/>
                </a:cubicBezTo>
                <a:cubicBezTo>
                  <a:pt x="481034" y="220528"/>
                  <a:pt x="488575" y="227920"/>
                  <a:pt x="503634" y="231618"/>
                </a:cubicBezTo>
                <a:lnTo>
                  <a:pt x="511174" y="213097"/>
                </a:lnTo>
                <a:cubicBezTo>
                  <a:pt x="503639" y="209395"/>
                  <a:pt x="488574" y="198296"/>
                  <a:pt x="488553" y="198280"/>
                </a:cubicBezTo>
                <a:close/>
                <a:moveTo>
                  <a:pt x="98425" y="198280"/>
                </a:moveTo>
                <a:cubicBezTo>
                  <a:pt x="98388" y="198308"/>
                  <a:pt x="83599" y="209397"/>
                  <a:pt x="76200" y="213097"/>
                </a:cubicBezTo>
                <a:cubicBezTo>
                  <a:pt x="76205" y="213105"/>
                  <a:pt x="76281" y="213233"/>
                  <a:pt x="77589" y="215412"/>
                </a:cubicBezTo>
                <a:lnTo>
                  <a:pt x="87313" y="231618"/>
                </a:lnTo>
                <a:cubicBezTo>
                  <a:pt x="98416" y="227917"/>
                  <a:pt x="109519" y="220518"/>
                  <a:pt x="109537" y="220506"/>
                </a:cubicBezTo>
                <a:cubicBezTo>
                  <a:pt x="109531" y="220495"/>
                  <a:pt x="109287" y="220004"/>
                  <a:pt x="98425" y="198280"/>
                </a:cubicBezTo>
                <a:close/>
                <a:moveTo>
                  <a:pt x="525463" y="190343"/>
                </a:moveTo>
                <a:cubicBezTo>
                  <a:pt x="525459" y="190349"/>
                  <a:pt x="525392" y="190440"/>
                  <a:pt x="524074" y="192228"/>
                </a:cubicBezTo>
                <a:lnTo>
                  <a:pt x="514350" y="205425"/>
                </a:lnTo>
                <a:cubicBezTo>
                  <a:pt x="514375" y="205450"/>
                  <a:pt x="525476" y="216741"/>
                  <a:pt x="536575" y="220506"/>
                </a:cubicBezTo>
                <a:lnTo>
                  <a:pt x="547687" y="197884"/>
                </a:lnTo>
                <a:cubicBezTo>
                  <a:pt x="540284" y="197884"/>
                  <a:pt x="525483" y="190354"/>
                  <a:pt x="525463" y="190343"/>
                </a:cubicBezTo>
                <a:close/>
                <a:moveTo>
                  <a:pt x="64029" y="190343"/>
                </a:moveTo>
                <a:cubicBezTo>
                  <a:pt x="63984" y="190362"/>
                  <a:pt x="45499" y="197884"/>
                  <a:pt x="38100" y="197884"/>
                </a:cubicBezTo>
                <a:cubicBezTo>
                  <a:pt x="38106" y="197897"/>
                  <a:pt x="38356" y="198405"/>
                  <a:pt x="49213" y="220506"/>
                </a:cubicBezTo>
                <a:cubicBezTo>
                  <a:pt x="64017" y="216739"/>
                  <a:pt x="71425" y="205444"/>
                  <a:pt x="71437" y="205425"/>
                </a:cubicBezTo>
                <a:cubicBezTo>
                  <a:pt x="71434" y="205418"/>
                  <a:pt x="71381" y="205314"/>
                  <a:pt x="70511" y="203540"/>
                </a:cubicBezTo>
                <a:close/>
                <a:moveTo>
                  <a:pt x="446286" y="160180"/>
                </a:moveTo>
                <a:cubicBezTo>
                  <a:pt x="446280" y="160193"/>
                  <a:pt x="446024" y="160701"/>
                  <a:pt x="434975" y="182694"/>
                </a:cubicBezTo>
                <a:cubicBezTo>
                  <a:pt x="434991" y="182725"/>
                  <a:pt x="438777" y="190223"/>
                  <a:pt x="453826" y="201455"/>
                </a:cubicBezTo>
                <a:lnTo>
                  <a:pt x="465137" y="178942"/>
                </a:lnTo>
                <a:cubicBezTo>
                  <a:pt x="465137" y="175191"/>
                  <a:pt x="446308" y="160197"/>
                  <a:pt x="446286" y="160180"/>
                </a:cubicBezTo>
                <a:close/>
                <a:moveTo>
                  <a:pt x="139501" y="160180"/>
                </a:moveTo>
                <a:cubicBezTo>
                  <a:pt x="139472" y="160209"/>
                  <a:pt x="124416" y="175193"/>
                  <a:pt x="120650" y="178942"/>
                </a:cubicBezTo>
                <a:cubicBezTo>
                  <a:pt x="120654" y="178952"/>
                  <a:pt x="120881" y="179401"/>
                  <a:pt x="131961" y="201455"/>
                </a:cubicBezTo>
                <a:cubicBezTo>
                  <a:pt x="147025" y="190211"/>
                  <a:pt x="150804" y="182711"/>
                  <a:pt x="150812" y="182694"/>
                </a:cubicBezTo>
                <a:cubicBezTo>
                  <a:pt x="150807" y="182685"/>
                  <a:pt x="150581" y="182234"/>
                  <a:pt x="139501" y="160180"/>
                </a:cubicBezTo>
                <a:close/>
                <a:moveTo>
                  <a:pt x="514350" y="153830"/>
                </a:moveTo>
                <a:cubicBezTo>
                  <a:pt x="514344" y="153840"/>
                  <a:pt x="514259" y="153979"/>
                  <a:pt x="512961" y="156063"/>
                </a:cubicBezTo>
                <a:lnTo>
                  <a:pt x="503237" y="171690"/>
                </a:lnTo>
                <a:cubicBezTo>
                  <a:pt x="503276" y="171715"/>
                  <a:pt x="514369" y="178839"/>
                  <a:pt x="525462" y="182405"/>
                </a:cubicBezTo>
                <a:cubicBezTo>
                  <a:pt x="525467" y="182396"/>
                  <a:pt x="525555" y="182259"/>
                  <a:pt x="526851" y="180173"/>
                </a:cubicBezTo>
                <a:lnTo>
                  <a:pt x="536574" y="164546"/>
                </a:lnTo>
                <a:cubicBezTo>
                  <a:pt x="529171" y="164546"/>
                  <a:pt x="514370" y="153845"/>
                  <a:pt x="514350" y="153830"/>
                </a:cubicBezTo>
                <a:close/>
                <a:moveTo>
                  <a:pt x="480616" y="153830"/>
                </a:moveTo>
                <a:cubicBezTo>
                  <a:pt x="480611" y="153842"/>
                  <a:pt x="480375" y="154335"/>
                  <a:pt x="469900" y="176344"/>
                </a:cubicBezTo>
                <a:cubicBezTo>
                  <a:pt x="469925" y="176369"/>
                  <a:pt x="477063" y="183868"/>
                  <a:pt x="487760" y="195105"/>
                </a:cubicBezTo>
                <a:cubicBezTo>
                  <a:pt x="487765" y="195094"/>
                  <a:pt x="488002" y="194597"/>
                  <a:pt x="498475" y="172592"/>
                </a:cubicBezTo>
                <a:cubicBezTo>
                  <a:pt x="498444" y="172559"/>
                  <a:pt x="480634" y="153850"/>
                  <a:pt x="480616" y="153830"/>
                </a:cubicBezTo>
                <a:close/>
                <a:moveTo>
                  <a:pt x="106163" y="153830"/>
                </a:moveTo>
                <a:cubicBezTo>
                  <a:pt x="106132" y="153862"/>
                  <a:pt x="87332" y="172572"/>
                  <a:pt x="87312" y="172592"/>
                </a:cubicBezTo>
                <a:cubicBezTo>
                  <a:pt x="87317" y="172602"/>
                  <a:pt x="87557" y="173079"/>
                  <a:pt x="98623" y="195105"/>
                </a:cubicBezTo>
                <a:cubicBezTo>
                  <a:pt x="113687" y="183861"/>
                  <a:pt x="117466" y="176361"/>
                  <a:pt x="117474" y="176344"/>
                </a:cubicBezTo>
                <a:cubicBezTo>
                  <a:pt x="117469" y="176333"/>
                  <a:pt x="117231" y="175860"/>
                  <a:pt x="106163" y="153830"/>
                </a:cubicBezTo>
                <a:close/>
                <a:moveTo>
                  <a:pt x="71437" y="153830"/>
                </a:moveTo>
                <a:cubicBezTo>
                  <a:pt x="71400" y="153857"/>
                  <a:pt x="56611" y="164546"/>
                  <a:pt x="49212" y="164546"/>
                </a:cubicBezTo>
                <a:cubicBezTo>
                  <a:pt x="49218" y="164555"/>
                  <a:pt x="49297" y="164683"/>
                  <a:pt x="50601" y="166778"/>
                </a:cubicBezTo>
                <a:lnTo>
                  <a:pt x="60325" y="182405"/>
                </a:lnTo>
                <a:cubicBezTo>
                  <a:pt x="75127" y="178837"/>
                  <a:pt x="82535" y="171703"/>
                  <a:pt x="82549" y="171690"/>
                </a:cubicBezTo>
                <a:cubicBezTo>
                  <a:pt x="82544" y="171681"/>
                  <a:pt x="82464" y="171552"/>
                  <a:pt x="81160" y="169457"/>
                </a:cubicBezTo>
                <a:close/>
                <a:moveTo>
                  <a:pt x="547688" y="142718"/>
                </a:moveTo>
                <a:cubicBezTo>
                  <a:pt x="547685" y="142724"/>
                  <a:pt x="547620" y="142828"/>
                  <a:pt x="546299" y="144951"/>
                </a:cubicBezTo>
                <a:lnTo>
                  <a:pt x="536575" y="160578"/>
                </a:lnTo>
                <a:cubicBezTo>
                  <a:pt x="536600" y="160594"/>
                  <a:pt x="547705" y="167725"/>
                  <a:pt x="562504" y="171293"/>
                </a:cubicBezTo>
                <a:lnTo>
                  <a:pt x="569912" y="153434"/>
                </a:lnTo>
                <a:cubicBezTo>
                  <a:pt x="558809" y="149865"/>
                  <a:pt x="547706" y="142730"/>
                  <a:pt x="547688" y="142718"/>
                </a:cubicBezTo>
                <a:close/>
                <a:moveTo>
                  <a:pt x="38100" y="142718"/>
                </a:moveTo>
                <a:cubicBezTo>
                  <a:pt x="38065" y="142741"/>
                  <a:pt x="26969" y="149868"/>
                  <a:pt x="15875" y="153434"/>
                </a:cubicBezTo>
                <a:lnTo>
                  <a:pt x="23283" y="171293"/>
                </a:lnTo>
                <a:cubicBezTo>
                  <a:pt x="38087" y="167724"/>
                  <a:pt x="49193" y="160590"/>
                  <a:pt x="49212" y="160578"/>
                </a:cubicBezTo>
                <a:cubicBezTo>
                  <a:pt x="49207" y="160570"/>
                  <a:pt x="49128" y="160443"/>
                  <a:pt x="47823" y="158345"/>
                </a:cubicBezTo>
                <a:close/>
                <a:moveTo>
                  <a:pt x="401836" y="123668"/>
                </a:moveTo>
                <a:cubicBezTo>
                  <a:pt x="401829" y="123681"/>
                  <a:pt x="401564" y="124211"/>
                  <a:pt x="390525" y="146182"/>
                </a:cubicBezTo>
                <a:cubicBezTo>
                  <a:pt x="390562" y="146207"/>
                  <a:pt x="401849" y="153706"/>
                  <a:pt x="409376" y="164943"/>
                </a:cubicBezTo>
                <a:lnTo>
                  <a:pt x="420687" y="142430"/>
                </a:lnTo>
                <a:cubicBezTo>
                  <a:pt x="416920" y="134931"/>
                  <a:pt x="401857" y="123684"/>
                  <a:pt x="401836" y="123668"/>
                </a:cubicBezTo>
                <a:close/>
                <a:moveTo>
                  <a:pt x="187325" y="123668"/>
                </a:moveTo>
                <a:cubicBezTo>
                  <a:pt x="187299" y="123684"/>
                  <a:pt x="168801" y="134930"/>
                  <a:pt x="165100" y="142430"/>
                </a:cubicBezTo>
                <a:cubicBezTo>
                  <a:pt x="165103" y="142436"/>
                  <a:pt x="165276" y="142786"/>
                  <a:pt x="176213" y="164943"/>
                </a:cubicBezTo>
                <a:cubicBezTo>
                  <a:pt x="183615" y="153695"/>
                  <a:pt x="198413" y="146194"/>
                  <a:pt x="198437" y="146182"/>
                </a:cubicBezTo>
                <a:cubicBezTo>
                  <a:pt x="198434" y="146177"/>
                  <a:pt x="198262" y="145828"/>
                  <a:pt x="187325" y="123668"/>
                </a:cubicBezTo>
                <a:close/>
                <a:moveTo>
                  <a:pt x="435173" y="115730"/>
                </a:moveTo>
                <a:cubicBezTo>
                  <a:pt x="435167" y="115743"/>
                  <a:pt x="434906" y="116263"/>
                  <a:pt x="423862" y="138244"/>
                </a:cubicBezTo>
                <a:lnTo>
                  <a:pt x="442713" y="157005"/>
                </a:lnTo>
                <a:cubicBezTo>
                  <a:pt x="442720" y="156993"/>
                  <a:pt x="442983" y="156470"/>
                  <a:pt x="454024" y="134492"/>
                </a:cubicBezTo>
                <a:cubicBezTo>
                  <a:pt x="450257" y="126992"/>
                  <a:pt x="435194" y="115746"/>
                  <a:pt x="435173" y="115730"/>
                </a:cubicBezTo>
                <a:close/>
                <a:moveTo>
                  <a:pt x="150613" y="115730"/>
                </a:moveTo>
                <a:cubicBezTo>
                  <a:pt x="150590" y="115754"/>
                  <a:pt x="139295" y="126995"/>
                  <a:pt x="131762" y="134492"/>
                </a:cubicBezTo>
                <a:cubicBezTo>
                  <a:pt x="131766" y="134500"/>
                  <a:pt x="131976" y="134918"/>
                  <a:pt x="143073" y="157005"/>
                </a:cubicBezTo>
                <a:lnTo>
                  <a:pt x="161924" y="138244"/>
                </a:lnTo>
                <a:cubicBezTo>
                  <a:pt x="161920" y="138236"/>
                  <a:pt x="161714" y="137826"/>
                  <a:pt x="150613" y="115730"/>
                </a:cubicBezTo>
                <a:close/>
                <a:moveTo>
                  <a:pt x="506942" y="112555"/>
                </a:moveTo>
                <a:lnTo>
                  <a:pt x="492125" y="130812"/>
                </a:lnTo>
                <a:cubicBezTo>
                  <a:pt x="492160" y="130846"/>
                  <a:pt x="499568" y="138140"/>
                  <a:pt x="514350" y="149068"/>
                </a:cubicBezTo>
                <a:cubicBezTo>
                  <a:pt x="514360" y="149048"/>
                  <a:pt x="514684" y="148410"/>
                  <a:pt x="525462" y="127160"/>
                </a:cubicBezTo>
                <a:cubicBezTo>
                  <a:pt x="521760" y="127160"/>
                  <a:pt x="506960" y="112573"/>
                  <a:pt x="506942" y="112555"/>
                </a:cubicBezTo>
                <a:close/>
                <a:moveTo>
                  <a:pt x="472722" y="112555"/>
                </a:moveTo>
                <a:cubicBezTo>
                  <a:pt x="472712" y="112570"/>
                  <a:pt x="472322" y="113138"/>
                  <a:pt x="457200" y="135069"/>
                </a:cubicBezTo>
                <a:cubicBezTo>
                  <a:pt x="457234" y="135102"/>
                  <a:pt x="464995" y="142597"/>
                  <a:pt x="480484" y="153830"/>
                </a:cubicBezTo>
                <a:cubicBezTo>
                  <a:pt x="480491" y="153815"/>
                  <a:pt x="480782" y="153253"/>
                  <a:pt x="492125" y="131317"/>
                </a:cubicBezTo>
                <a:cubicBezTo>
                  <a:pt x="488247" y="127567"/>
                  <a:pt x="472742" y="112575"/>
                  <a:pt x="472722" y="112555"/>
                </a:cubicBezTo>
                <a:close/>
                <a:moveTo>
                  <a:pt x="116946" y="112555"/>
                </a:moveTo>
                <a:cubicBezTo>
                  <a:pt x="116895" y="112595"/>
                  <a:pt x="97538" y="127568"/>
                  <a:pt x="93662" y="131317"/>
                </a:cubicBezTo>
                <a:cubicBezTo>
                  <a:pt x="93670" y="131331"/>
                  <a:pt x="93950" y="131875"/>
                  <a:pt x="105304" y="153830"/>
                </a:cubicBezTo>
                <a:cubicBezTo>
                  <a:pt x="120810" y="142585"/>
                  <a:pt x="128571" y="135084"/>
                  <a:pt x="128587" y="135069"/>
                </a:cubicBezTo>
                <a:cubicBezTo>
                  <a:pt x="128580" y="135055"/>
                  <a:pt x="128297" y="134507"/>
                  <a:pt x="116946" y="112555"/>
                </a:cubicBezTo>
                <a:close/>
                <a:moveTo>
                  <a:pt x="82550" y="112555"/>
                </a:moveTo>
                <a:cubicBezTo>
                  <a:pt x="82506" y="112590"/>
                  <a:pt x="64026" y="127160"/>
                  <a:pt x="60325" y="127160"/>
                </a:cubicBezTo>
                <a:cubicBezTo>
                  <a:pt x="60332" y="127174"/>
                  <a:pt x="60597" y="127698"/>
                  <a:pt x="71438" y="149068"/>
                </a:cubicBezTo>
                <a:cubicBezTo>
                  <a:pt x="86239" y="138126"/>
                  <a:pt x="93647" y="130827"/>
                  <a:pt x="93662" y="130812"/>
                </a:cubicBezTo>
                <a:cubicBezTo>
                  <a:pt x="93657" y="130803"/>
                  <a:pt x="93575" y="130668"/>
                  <a:pt x="92273" y="128530"/>
                </a:cubicBezTo>
                <a:close/>
                <a:moveTo>
                  <a:pt x="394229" y="82393"/>
                </a:moveTo>
                <a:lnTo>
                  <a:pt x="379412" y="104301"/>
                </a:lnTo>
                <a:cubicBezTo>
                  <a:pt x="379451" y="104328"/>
                  <a:pt x="390545" y="111617"/>
                  <a:pt x="401637" y="118906"/>
                </a:cubicBezTo>
                <a:cubicBezTo>
                  <a:pt x="401644" y="118893"/>
                  <a:pt x="401911" y="118364"/>
                  <a:pt x="412749" y="96998"/>
                </a:cubicBezTo>
                <a:cubicBezTo>
                  <a:pt x="409048" y="93349"/>
                  <a:pt x="394248" y="82407"/>
                  <a:pt x="394229" y="82393"/>
                </a:cubicBezTo>
                <a:close/>
                <a:moveTo>
                  <a:pt x="195262" y="82393"/>
                </a:moveTo>
                <a:cubicBezTo>
                  <a:pt x="195211" y="82424"/>
                  <a:pt x="176737" y="93352"/>
                  <a:pt x="173037" y="96998"/>
                </a:cubicBezTo>
                <a:cubicBezTo>
                  <a:pt x="173044" y="97013"/>
                  <a:pt x="173325" y="97567"/>
                  <a:pt x="184150" y="118906"/>
                </a:cubicBezTo>
                <a:cubicBezTo>
                  <a:pt x="195252" y="111610"/>
                  <a:pt x="206355" y="104314"/>
                  <a:pt x="206374" y="104301"/>
                </a:cubicBezTo>
                <a:close/>
                <a:moveTo>
                  <a:pt x="423863" y="74455"/>
                </a:moveTo>
                <a:cubicBezTo>
                  <a:pt x="423856" y="74470"/>
                  <a:pt x="423586" y="75025"/>
                  <a:pt x="412750" y="97315"/>
                </a:cubicBezTo>
                <a:cubicBezTo>
                  <a:pt x="412798" y="97340"/>
                  <a:pt x="427579" y="104948"/>
                  <a:pt x="434975" y="112555"/>
                </a:cubicBezTo>
                <a:cubicBezTo>
                  <a:pt x="434980" y="112545"/>
                  <a:pt x="435064" y="112402"/>
                  <a:pt x="436364" y="110174"/>
                </a:cubicBezTo>
                <a:lnTo>
                  <a:pt x="446087" y="93505"/>
                </a:lnTo>
                <a:cubicBezTo>
                  <a:pt x="442386" y="85890"/>
                  <a:pt x="423888" y="74471"/>
                  <a:pt x="423863" y="74455"/>
                </a:cubicBezTo>
                <a:close/>
                <a:moveTo>
                  <a:pt x="161925" y="74455"/>
                </a:moveTo>
                <a:cubicBezTo>
                  <a:pt x="161878" y="74489"/>
                  <a:pt x="147097" y="85896"/>
                  <a:pt x="139700" y="93505"/>
                </a:cubicBezTo>
                <a:cubicBezTo>
                  <a:pt x="139708" y="93515"/>
                  <a:pt x="139820" y="93661"/>
                  <a:pt x="141552" y="95886"/>
                </a:cubicBezTo>
                <a:lnTo>
                  <a:pt x="154517" y="112555"/>
                </a:lnTo>
                <a:cubicBezTo>
                  <a:pt x="158218" y="104941"/>
                  <a:pt x="173016" y="97326"/>
                  <a:pt x="173037" y="97315"/>
                </a:cubicBezTo>
                <a:cubicBezTo>
                  <a:pt x="173031" y="97301"/>
                  <a:pt x="172755" y="96734"/>
                  <a:pt x="161925" y="74455"/>
                </a:cubicBezTo>
                <a:close/>
                <a:moveTo>
                  <a:pt x="462161" y="66518"/>
                </a:moveTo>
                <a:lnTo>
                  <a:pt x="450850" y="89032"/>
                </a:lnTo>
                <a:cubicBezTo>
                  <a:pt x="450888" y="89069"/>
                  <a:pt x="462175" y="100301"/>
                  <a:pt x="469701" y="107793"/>
                </a:cubicBezTo>
                <a:cubicBezTo>
                  <a:pt x="469708" y="107778"/>
                  <a:pt x="469993" y="107213"/>
                  <a:pt x="481012" y="85279"/>
                </a:cubicBezTo>
                <a:cubicBezTo>
                  <a:pt x="477245" y="77780"/>
                  <a:pt x="462182" y="66534"/>
                  <a:pt x="462161" y="66518"/>
                </a:cubicBezTo>
                <a:close/>
                <a:moveTo>
                  <a:pt x="128059" y="66518"/>
                </a:moveTo>
                <a:cubicBezTo>
                  <a:pt x="128005" y="66549"/>
                  <a:pt x="108651" y="77785"/>
                  <a:pt x="104775" y="85279"/>
                </a:cubicBezTo>
                <a:cubicBezTo>
                  <a:pt x="104783" y="85293"/>
                  <a:pt x="105069" y="85848"/>
                  <a:pt x="116417" y="107793"/>
                </a:cubicBezTo>
                <a:cubicBezTo>
                  <a:pt x="124173" y="100294"/>
                  <a:pt x="139677" y="89049"/>
                  <a:pt x="139700" y="89032"/>
                </a:cubicBezTo>
                <a:cubicBezTo>
                  <a:pt x="139693" y="89018"/>
                  <a:pt x="139407" y="88465"/>
                  <a:pt x="128059" y="66518"/>
                </a:cubicBezTo>
                <a:close/>
                <a:moveTo>
                  <a:pt x="416454" y="33180"/>
                </a:moveTo>
                <a:lnTo>
                  <a:pt x="404812" y="56040"/>
                </a:lnTo>
                <a:cubicBezTo>
                  <a:pt x="404854" y="56068"/>
                  <a:pt x="416474" y="63674"/>
                  <a:pt x="428096" y="71280"/>
                </a:cubicBezTo>
                <a:cubicBezTo>
                  <a:pt x="428104" y="71266"/>
                  <a:pt x="428386" y="70711"/>
                  <a:pt x="439737" y="48420"/>
                </a:cubicBezTo>
                <a:cubicBezTo>
                  <a:pt x="431982" y="40806"/>
                  <a:pt x="416478" y="33192"/>
                  <a:pt x="416454" y="33180"/>
                </a:cubicBezTo>
                <a:close/>
                <a:moveTo>
                  <a:pt x="169334" y="33180"/>
                </a:moveTo>
                <a:cubicBezTo>
                  <a:pt x="169284" y="33204"/>
                  <a:pt x="153798" y="40812"/>
                  <a:pt x="146050" y="48420"/>
                </a:cubicBezTo>
                <a:cubicBezTo>
                  <a:pt x="146058" y="48435"/>
                  <a:pt x="146348" y="49008"/>
                  <a:pt x="157692" y="71280"/>
                </a:cubicBezTo>
                <a:cubicBezTo>
                  <a:pt x="169324" y="63667"/>
                  <a:pt x="180955" y="56053"/>
                  <a:pt x="180975" y="56040"/>
                </a:cubicBezTo>
                <a:cubicBezTo>
                  <a:pt x="180968" y="56025"/>
                  <a:pt x="180672" y="55446"/>
                  <a:pt x="169334" y="33180"/>
                </a:cubicBezTo>
                <a:close/>
                <a:moveTo>
                  <a:pt x="413078" y="18893"/>
                </a:moveTo>
                <a:cubicBezTo>
                  <a:pt x="413160" y="18920"/>
                  <a:pt x="446937" y="30212"/>
                  <a:pt x="503187" y="97549"/>
                </a:cubicBezTo>
                <a:cubicBezTo>
                  <a:pt x="503262" y="97645"/>
                  <a:pt x="544526" y="149984"/>
                  <a:pt x="585787" y="146241"/>
                </a:cubicBezTo>
                <a:cubicBezTo>
                  <a:pt x="585741" y="146331"/>
                  <a:pt x="544486" y="228645"/>
                  <a:pt x="540733" y="236133"/>
                </a:cubicBezTo>
                <a:cubicBezTo>
                  <a:pt x="536981" y="239876"/>
                  <a:pt x="525729" y="258583"/>
                  <a:pt x="525714" y="258606"/>
                </a:cubicBezTo>
                <a:cubicBezTo>
                  <a:pt x="525607" y="258565"/>
                  <a:pt x="476857" y="239826"/>
                  <a:pt x="431850" y="191187"/>
                </a:cubicBezTo>
                <a:cubicBezTo>
                  <a:pt x="431771" y="191102"/>
                  <a:pt x="386763" y="142493"/>
                  <a:pt x="349250" y="138750"/>
                </a:cubicBezTo>
                <a:cubicBezTo>
                  <a:pt x="349265" y="138723"/>
                  <a:pt x="350167" y="136979"/>
                  <a:pt x="409323" y="22639"/>
                </a:cubicBezTo>
                <a:close/>
                <a:moveTo>
                  <a:pt x="176039" y="18893"/>
                </a:moveTo>
                <a:lnTo>
                  <a:pt x="239712" y="138750"/>
                </a:lnTo>
                <a:cubicBezTo>
                  <a:pt x="198523" y="142494"/>
                  <a:pt x="153591" y="191160"/>
                  <a:pt x="153566" y="191187"/>
                </a:cubicBezTo>
                <a:cubicBezTo>
                  <a:pt x="112377" y="239864"/>
                  <a:pt x="59959" y="258595"/>
                  <a:pt x="59928" y="258606"/>
                </a:cubicBezTo>
                <a:cubicBezTo>
                  <a:pt x="59897" y="258554"/>
                  <a:pt x="48687" y="239874"/>
                  <a:pt x="44946" y="236133"/>
                </a:cubicBezTo>
                <a:cubicBezTo>
                  <a:pt x="44946" y="228644"/>
                  <a:pt x="22" y="146281"/>
                  <a:pt x="0" y="146241"/>
                </a:cubicBezTo>
                <a:cubicBezTo>
                  <a:pt x="41189" y="149985"/>
                  <a:pt x="86122" y="97578"/>
                  <a:pt x="86147" y="97549"/>
                </a:cubicBezTo>
                <a:cubicBezTo>
                  <a:pt x="138555" y="30166"/>
                  <a:pt x="175998" y="18905"/>
                  <a:pt x="176039" y="18893"/>
                </a:cubicBezTo>
                <a:close/>
                <a:moveTo>
                  <a:pt x="397044" y="1635"/>
                </a:moveTo>
                <a:cubicBezTo>
                  <a:pt x="398459" y="3506"/>
                  <a:pt x="398462" y="6316"/>
                  <a:pt x="398462" y="6328"/>
                </a:cubicBezTo>
                <a:lnTo>
                  <a:pt x="300434" y="190039"/>
                </a:lnTo>
                <a:cubicBezTo>
                  <a:pt x="300439" y="190048"/>
                  <a:pt x="301063" y="191229"/>
                  <a:pt x="379611" y="340007"/>
                </a:cubicBezTo>
                <a:cubicBezTo>
                  <a:pt x="379606" y="340010"/>
                  <a:pt x="379531" y="340060"/>
                  <a:pt x="378197" y="340944"/>
                </a:cubicBezTo>
                <a:lnTo>
                  <a:pt x="368300" y="347505"/>
                </a:lnTo>
                <a:cubicBezTo>
                  <a:pt x="368295" y="347497"/>
                  <a:pt x="367702" y="346405"/>
                  <a:pt x="292894" y="208785"/>
                </a:cubicBezTo>
                <a:cubicBezTo>
                  <a:pt x="292889" y="208793"/>
                  <a:pt x="292297" y="209882"/>
                  <a:pt x="217488" y="347505"/>
                </a:cubicBezTo>
                <a:cubicBezTo>
                  <a:pt x="217483" y="347502"/>
                  <a:pt x="217408" y="347452"/>
                  <a:pt x="216074" y="346568"/>
                </a:cubicBezTo>
                <a:lnTo>
                  <a:pt x="206177" y="340007"/>
                </a:lnTo>
                <a:cubicBezTo>
                  <a:pt x="206182" y="339997"/>
                  <a:pt x="206804" y="338818"/>
                  <a:pt x="285353" y="190039"/>
                </a:cubicBezTo>
                <a:cubicBezTo>
                  <a:pt x="285347" y="190027"/>
                  <a:pt x="284577" y="188584"/>
                  <a:pt x="187325" y="6328"/>
                </a:cubicBezTo>
                <a:cubicBezTo>
                  <a:pt x="187325" y="6316"/>
                  <a:pt x="187328" y="3512"/>
                  <a:pt x="188739" y="1641"/>
                </a:cubicBezTo>
                <a:cubicBezTo>
                  <a:pt x="190153" y="-233"/>
                  <a:pt x="192981" y="-1171"/>
                  <a:pt x="198636" y="2579"/>
                </a:cubicBezTo>
                <a:cubicBezTo>
                  <a:pt x="198642" y="2590"/>
                  <a:pt x="199387" y="3952"/>
                  <a:pt x="292894" y="175042"/>
                </a:cubicBezTo>
                <a:cubicBezTo>
                  <a:pt x="292900" y="175031"/>
                  <a:pt x="293644" y="173670"/>
                  <a:pt x="387151" y="2579"/>
                </a:cubicBezTo>
                <a:cubicBezTo>
                  <a:pt x="392801" y="-1167"/>
                  <a:pt x="395628" y="-235"/>
                  <a:pt x="397044" y="163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98" name="Freeform 487"/>
          <p:cNvSpPr>
            <a:spLocks/>
          </p:cNvSpPr>
          <p:nvPr/>
        </p:nvSpPr>
        <p:spPr bwMode="auto">
          <a:xfrm>
            <a:off x="6524625" y="4222751"/>
            <a:ext cx="338137" cy="312738"/>
          </a:xfrm>
          <a:custGeom>
            <a:avLst/>
            <a:gdLst>
              <a:gd name="T0" fmla="*/ 45 w 90"/>
              <a:gd name="T1" fmla="*/ 83 h 83"/>
              <a:gd name="T2" fmla="*/ 90 w 90"/>
              <a:gd name="T3" fmla="*/ 0 h 83"/>
              <a:gd name="T4" fmla="*/ 0 w 90"/>
              <a:gd name="T5" fmla="*/ 0 h 83"/>
              <a:gd name="T6" fmla="*/ 45 w 90"/>
              <a:gd name="T7" fmla="*/ 8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0" h="83">
                <a:moveTo>
                  <a:pt x="45" y="83"/>
                </a:moveTo>
                <a:cubicBezTo>
                  <a:pt x="90" y="59"/>
                  <a:pt x="90" y="0"/>
                  <a:pt x="9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59"/>
                  <a:pt x="45" y="8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99" name="Freeform 488"/>
          <p:cNvSpPr>
            <a:spLocks/>
          </p:cNvSpPr>
          <p:nvPr/>
        </p:nvSpPr>
        <p:spPr bwMode="auto">
          <a:xfrm>
            <a:off x="6524625" y="4095751"/>
            <a:ext cx="338137" cy="104775"/>
          </a:xfrm>
          <a:custGeom>
            <a:avLst/>
            <a:gdLst>
              <a:gd name="T0" fmla="*/ 84 w 90"/>
              <a:gd name="T1" fmla="*/ 0 h 28"/>
              <a:gd name="T2" fmla="*/ 68 w 90"/>
              <a:gd name="T3" fmla="*/ 16 h 28"/>
              <a:gd name="T4" fmla="*/ 52 w 90"/>
              <a:gd name="T5" fmla="*/ 0 h 28"/>
              <a:gd name="T6" fmla="*/ 39 w 90"/>
              <a:gd name="T7" fmla="*/ 0 h 28"/>
              <a:gd name="T8" fmla="*/ 23 w 90"/>
              <a:gd name="T9" fmla="*/ 16 h 28"/>
              <a:gd name="T10" fmla="*/ 7 w 90"/>
              <a:gd name="T11" fmla="*/ 0 h 28"/>
              <a:gd name="T12" fmla="*/ 0 w 90"/>
              <a:gd name="T13" fmla="*/ 0 h 28"/>
              <a:gd name="T14" fmla="*/ 0 w 90"/>
              <a:gd name="T15" fmla="*/ 28 h 28"/>
              <a:gd name="T16" fmla="*/ 90 w 90"/>
              <a:gd name="T17" fmla="*/ 28 h 28"/>
              <a:gd name="T18" fmla="*/ 90 w 90"/>
              <a:gd name="T19" fmla="*/ 0 h 28"/>
              <a:gd name="T20" fmla="*/ 84 w 90"/>
              <a:gd name="T21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0" h="28">
                <a:moveTo>
                  <a:pt x="84" y="0"/>
                </a:moveTo>
                <a:cubicBezTo>
                  <a:pt x="84" y="9"/>
                  <a:pt x="77" y="16"/>
                  <a:pt x="68" y="16"/>
                </a:cubicBezTo>
                <a:cubicBezTo>
                  <a:pt x="59" y="16"/>
                  <a:pt x="52" y="9"/>
                  <a:pt x="52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9"/>
                  <a:pt x="32" y="16"/>
                  <a:pt x="23" y="16"/>
                </a:cubicBezTo>
                <a:cubicBezTo>
                  <a:pt x="14" y="16"/>
                  <a:pt x="7" y="9"/>
                  <a:pt x="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8"/>
                  <a:pt x="0" y="28"/>
                  <a:pt x="0" y="28"/>
                </a:cubicBezTo>
                <a:cubicBezTo>
                  <a:pt x="90" y="28"/>
                  <a:pt x="90" y="28"/>
                  <a:pt x="90" y="28"/>
                </a:cubicBezTo>
                <a:cubicBezTo>
                  <a:pt x="90" y="0"/>
                  <a:pt x="90" y="0"/>
                  <a:pt x="90" y="0"/>
                </a:cubicBezTo>
                <a:lnTo>
                  <a:pt x="84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00" name="Freeform 489"/>
          <p:cNvSpPr>
            <a:spLocks/>
          </p:cNvSpPr>
          <p:nvPr/>
        </p:nvSpPr>
        <p:spPr bwMode="auto">
          <a:xfrm>
            <a:off x="7260880" y="4070351"/>
            <a:ext cx="446396" cy="465137"/>
          </a:xfrm>
          <a:custGeom>
            <a:avLst/>
            <a:gdLst/>
            <a:ahLst/>
            <a:cxnLst/>
            <a:rect l="l" t="t" r="r" b="b"/>
            <a:pathLst>
              <a:path w="446396" h="465137">
                <a:moveTo>
                  <a:pt x="253655" y="276225"/>
                </a:moveTo>
                <a:cubicBezTo>
                  <a:pt x="253651" y="276247"/>
                  <a:pt x="253443" y="277411"/>
                  <a:pt x="242266" y="340014"/>
                </a:cubicBezTo>
                <a:cubicBezTo>
                  <a:pt x="249859" y="340014"/>
                  <a:pt x="253655" y="340014"/>
                  <a:pt x="261247" y="340014"/>
                </a:cubicBezTo>
                <a:cubicBezTo>
                  <a:pt x="287821" y="340014"/>
                  <a:pt x="295413" y="347518"/>
                  <a:pt x="295413" y="358775"/>
                </a:cubicBezTo>
                <a:cubicBezTo>
                  <a:pt x="295413" y="373784"/>
                  <a:pt x="284024" y="377537"/>
                  <a:pt x="272636" y="377537"/>
                </a:cubicBezTo>
                <a:cubicBezTo>
                  <a:pt x="261247" y="377537"/>
                  <a:pt x="249859" y="373784"/>
                  <a:pt x="242266" y="373784"/>
                </a:cubicBezTo>
                <a:cubicBezTo>
                  <a:pt x="242265" y="373791"/>
                  <a:pt x="242241" y="373909"/>
                  <a:pt x="241792" y="376129"/>
                </a:cubicBezTo>
                <a:lnTo>
                  <a:pt x="238470" y="392546"/>
                </a:lnTo>
                <a:cubicBezTo>
                  <a:pt x="246063" y="396298"/>
                  <a:pt x="257451" y="400050"/>
                  <a:pt x="272636" y="400050"/>
                </a:cubicBezTo>
                <a:cubicBezTo>
                  <a:pt x="306801" y="400050"/>
                  <a:pt x="325782" y="381289"/>
                  <a:pt x="325782" y="358775"/>
                </a:cubicBezTo>
                <a:cubicBezTo>
                  <a:pt x="325782" y="343766"/>
                  <a:pt x="321986" y="332509"/>
                  <a:pt x="310598" y="325005"/>
                </a:cubicBezTo>
                <a:cubicBezTo>
                  <a:pt x="303005" y="321253"/>
                  <a:pt x="291617" y="317500"/>
                  <a:pt x="276432" y="317500"/>
                </a:cubicBezTo>
                <a:lnTo>
                  <a:pt x="268840" y="317500"/>
                </a:lnTo>
                <a:cubicBezTo>
                  <a:pt x="268841" y="317494"/>
                  <a:pt x="268866" y="317373"/>
                  <a:pt x="269314" y="315155"/>
                </a:cubicBezTo>
                <a:lnTo>
                  <a:pt x="272636" y="298739"/>
                </a:lnTo>
                <a:cubicBezTo>
                  <a:pt x="272653" y="298739"/>
                  <a:pt x="273551" y="298739"/>
                  <a:pt x="321986" y="298739"/>
                </a:cubicBezTo>
                <a:cubicBezTo>
                  <a:pt x="321986" y="298723"/>
                  <a:pt x="321986" y="298126"/>
                  <a:pt x="321986" y="276225"/>
                </a:cubicBezTo>
                <a:cubicBezTo>
                  <a:pt x="321973" y="276225"/>
                  <a:pt x="321038" y="276225"/>
                  <a:pt x="253655" y="276225"/>
                </a:cubicBezTo>
                <a:close/>
                <a:moveTo>
                  <a:pt x="145084" y="276225"/>
                </a:moveTo>
                <a:cubicBezTo>
                  <a:pt x="145081" y="276252"/>
                  <a:pt x="144927" y="277538"/>
                  <a:pt x="137491" y="340014"/>
                </a:cubicBezTo>
                <a:cubicBezTo>
                  <a:pt x="145084" y="340014"/>
                  <a:pt x="148880" y="340014"/>
                  <a:pt x="156472" y="340014"/>
                </a:cubicBezTo>
                <a:cubicBezTo>
                  <a:pt x="179249" y="340014"/>
                  <a:pt x="190638" y="347518"/>
                  <a:pt x="190638" y="358775"/>
                </a:cubicBezTo>
                <a:cubicBezTo>
                  <a:pt x="190638" y="373784"/>
                  <a:pt x="179249" y="377537"/>
                  <a:pt x="164065" y="377537"/>
                </a:cubicBezTo>
                <a:cubicBezTo>
                  <a:pt x="152676" y="377537"/>
                  <a:pt x="141288" y="373784"/>
                  <a:pt x="137491" y="373784"/>
                </a:cubicBezTo>
                <a:cubicBezTo>
                  <a:pt x="137490" y="373792"/>
                  <a:pt x="137463" y="373922"/>
                  <a:pt x="137017" y="376129"/>
                </a:cubicBezTo>
                <a:lnTo>
                  <a:pt x="133695" y="392546"/>
                </a:lnTo>
                <a:cubicBezTo>
                  <a:pt x="137491" y="396298"/>
                  <a:pt x="152676" y="400050"/>
                  <a:pt x="167861" y="400050"/>
                </a:cubicBezTo>
                <a:cubicBezTo>
                  <a:pt x="202026" y="400050"/>
                  <a:pt x="221007" y="381289"/>
                  <a:pt x="221007" y="358775"/>
                </a:cubicBezTo>
                <a:cubicBezTo>
                  <a:pt x="221007" y="343766"/>
                  <a:pt x="213415" y="332509"/>
                  <a:pt x="205823" y="325005"/>
                </a:cubicBezTo>
                <a:cubicBezTo>
                  <a:pt x="198230" y="321253"/>
                  <a:pt x="183046" y="317500"/>
                  <a:pt x="171657" y="317500"/>
                </a:cubicBezTo>
                <a:cubicBezTo>
                  <a:pt x="167861" y="317500"/>
                  <a:pt x="167861" y="317500"/>
                  <a:pt x="164065" y="317500"/>
                </a:cubicBezTo>
                <a:cubicBezTo>
                  <a:pt x="164066" y="317493"/>
                  <a:pt x="164093" y="317363"/>
                  <a:pt x="164539" y="315155"/>
                </a:cubicBezTo>
                <a:lnTo>
                  <a:pt x="167861" y="298739"/>
                </a:lnTo>
                <a:cubicBezTo>
                  <a:pt x="167882" y="298739"/>
                  <a:pt x="168872" y="298739"/>
                  <a:pt x="217211" y="298739"/>
                </a:cubicBezTo>
                <a:cubicBezTo>
                  <a:pt x="217211" y="298719"/>
                  <a:pt x="217211" y="298067"/>
                  <a:pt x="217211" y="276225"/>
                </a:cubicBezTo>
                <a:cubicBezTo>
                  <a:pt x="217195" y="276225"/>
                  <a:pt x="216099" y="276225"/>
                  <a:pt x="145084" y="276225"/>
                </a:cubicBezTo>
                <a:close/>
                <a:moveTo>
                  <a:pt x="144014" y="198437"/>
                </a:moveTo>
                <a:cubicBezTo>
                  <a:pt x="153220" y="198437"/>
                  <a:pt x="160683" y="208387"/>
                  <a:pt x="160683" y="220662"/>
                </a:cubicBezTo>
                <a:cubicBezTo>
                  <a:pt x="160683" y="232937"/>
                  <a:pt x="153220" y="242887"/>
                  <a:pt x="144014" y="242887"/>
                </a:cubicBezTo>
                <a:cubicBezTo>
                  <a:pt x="134808" y="242887"/>
                  <a:pt x="127345" y="232937"/>
                  <a:pt x="127345" y="220662"/>
                </a:cubicBezTo>
                <a:cubicBezTo>
                  <a:pt x="127345" y="208387"/>
                  <a:pt x="134808" y="198437"/>
                  <a:pt x="144014" y="198437"/>
                </a:cubicBezTo>
                <a:close/>
                <a:moveTo>
                  <a:pt x="377376" y="193675"/>
                </a:moveTo>
                <a:cubicBezTo>
                  <a:pt x="388687" y="193675"/>
                  <a:pt x="392457" y="205581"/>
                  <a:pt x="392457" y="209550"/>
                </a:cubicBezTo>
                <a:cubicBezTo>
                  <a:pt x="392450" y="209550"/>
                  <a:pt x="391978" y="209550"/>
                  <a:pt x="362295" y="209550"/>
                </a:cubicBezTo>
                <a:cubicBezTo>
                  <a:pt x="362295" y="205581"/>
                  <a:pt x="366065" y="193675"/>
                  <a:pt x="377376" y="193675"/>
                </a:cubicBezTo>
                <a:close/>
                <a:moveTo>
                  <a:pt x="197195" y="182562"/>
                </a:moveTo>
                <a:cubicBezTo>
                  <a:pt x="197195" y="182579"/>
                  <a:pt x="197195" y="183376"/>
                  <a:pt x="197195" y="224472"/>
                </a:cubicBezTo>
                <a:cubicBezTo>
                  <a:pt x="197195" y="251142"/>
                  <a:pt x="208475" y="258762"/>
                  <a:pt x="223514" y="258762"/>
                </a:cubicBezTo>
                <a:cubicBezTo>
                  <a:pt x="238554" y="258762"/>
                  <a:pt x="246073" y="251142"/>
                  <a:pt x="246073" y="247332"/>
                </a:cubicBezTo>
                <a:lnTo>
                  <a:pt x="249833" y="258762"/>
                </a:lnTo>
                <a:cubicBezTo>
                  <a:pt x="249841" y="258762"/>
                  <a:pt x="249966" y="258762"/>
                  <a:pt x="252183" y="258762"/>
                </a:cubicBezTo>
                <a:lnTo>
                  <a:pt x="268632" y="258762"/>
                </a:lnTo>
                <a:cubicBezTo>
                  <a:pt x="268632" y="251142"/>
                  <a:pt x="268632" y="243522"/>
                  <a:pt x="268632" y="232092"/>
                </a:cubicBezTo>
                <a:cubicBezTo>
                  <a:pt x="268632" y="232073"/>
                  <a:pt x="268632" y="231126"/>
                  <a:pt x="268632" y="182562"/>
                </a:cubicBezTo>
                <a:cubicBezTo>
                  <a:pt x="268614" y="182562"/>
                  <a:pt x="267979" y="182562"/>
                  <a:pt x="246073" y="182562"/>
                </a:cubicBezTo>
                <a:cubicBezTo>
                  <a:pt x="246073" y="182580"/>
                  <a:pt x="246073" y="183459"/>
                  <a:pt x="246073" y="228282"/>
                </a:cubicBezTo>
                <a:cubicBezTo>
                  <a:pt x="242313" y="235902"/>
                  <a:pt x="238554" y="239712"/>
                  <a:pt x="231034" y="239712"/>
                </a:cubicBezTo>
                <a:cubicBezTo>
                  <a:pt x="223514" y="239712"/>
                  <a:pt x="219754" y="232092"/>
                  <a:pt x="219754" y="220662"/>
                </a:cubicBezTo>
                <a:cubicBezTo>
                  <a:pt x="219754" y="220644"/>
                  <a:pt x="219754" y="219837"/>
                  <a:pt x="219754" y="182562"/>
                </a:cubicBezTo>
                <a:cubicBezTo>
                  <a:pt x="219736" y="182562"/>
                  <a:pt x="219099" y="182562"/>
                  <a:pt x="197195" y="182562"/>
                </a:cubicBezTo>
                <a:close/>
                <a:moveTo>
                  <a:pt x="377376" y="179387"/>
                </a:moveTo>
                <a:cubicBezTo>
                  <a:pt x="351262" y="179387"/>
                  <a:pt x="340070" y="202066"/>
                  <a:pt x="340070" y="220965"/>
                </a:cubicBezTo>
                <a:cubicBezTo>
                  <a:pt x="340070" y="243643"/>
                  <a:pt x="354993" y="258762"/>
                  <a:pt x="381107" y="258762"/>
                </a:cubicBezTo>
                <a:cubicBezTo>
                  <a:pt x="392299" y="258762"/>
                  <a:pt x="399760" y="258762"/>
                  <a:pt x="407221" y="254982"/>
                </a:cubicBezTo>
                <a:cubicBezTo>
                  <a:pt x="407221" y="254976"/>
                  <a:pt x="407221" y="254876"/>
                  <a:pt x="407221" y="253092"/>
                </a:cubicBezTo>
                <a:lnTo>
                  <a:pt x="407221" y="239863"/>
                </a:lnTo>
                <a:cubicBezTo>
                  <a:pt x="399760" y="239863"/>
                  <a:pt x="392299" y="243643"/>
                  <a:pt x="384837" y="243643"/>
                </a:cubicBezTo>
                <a:cubicBezTo>
                  <a:pt x="373646" y="243643"/>
                  <a:pt x="362454" y="236084"/>
                  <a:pt x="362454" y="228524"/>
                </a:cubicBezTo>
                <a:cubicBezTo>
                  <a:pt x="362464" y="228524"/>
                  <a:pt x="363140" y="228524"/>
                  <a:pt x="410952" y="228524"/>
                </a:cubicBezTo>
                <a:lnTo>
                  <a:pt x="414682" y="217185"/>
                </a:lnTo>
                <a:cubicBezTo>
                  <a:pt x="414682" y="198286"/>
                  <a:pt x="403490" y="179387"/>
                  <a:pt x="377376" y="179387"/>
                </a:cubicBezTo>
                <a:close/>
                <a:moveTo>
                  <a:pt x="145111" y="179387"/>
                </a:moveTo>
                <a:cubicBezTo>
                  <a:pt x="118652" y="179387"/>
                  <a:pt x="103533" y="194506"/>
                  <a:pt x="103533" y="220965"/>
                </a:cubicBezTo>
                <a:cubicBezTo>
                  <a:pt x="103533" y="243643"/>
                  <a:pt x="118652" y="258762"/>
                  <a:pt x="141331" y="258762"/>
                </a:cubicBezTo>
                <a:cubicBezTo>
                  <a:pt x="164009" y="258762"/>
                  <a:pt x="182908" y="247423"/>
                  <a:pt x="182908" y="217185"/>
                </a:cubicBezTo>
                <a:cubicBezTo>
                  <a:pt x="182908" y="194506"/>
                  <a:pt x="167789" y="179387"/>
                  <a:pt x="145111" y="179387"/>
                </a:cubicBezTo>
                <a:close/>
                <a:moveTo>
                  <a:pt x="93397" y="179387"/>
                </a:moveTo>
                <a:cubicBezTo>
                  <a:pt x="85826" y="179387"/>
                  <a:pt x="74469" y="183167"/>
                  <a:pt x="70683" y="194506"/>
                </a:cubicBezTo>
                <a:cubicBezTo>
                  <a:pt x="70683" y="194497"/>
                  <a:pt x="70683" y="194392"/>
                  <a:pt x="70683" y="193089"/>
                </a:cubicBezTo>
                <a:lnTo>
                  <a:pt x="70683" y="183167"/>
                </a:lnTo>
                <a:cubicBezTo>
                  <a:pt x="70660" y="183167"/>
                  <a:pt x="69962" y="183167"/>
                  <a:pt x="47970" y="183167"/>
                </a:cubicBezTo>
                <a:lnTo>
                  <a:pt x="51756" y="205846"/>
                </a:lnTo>
                <a:cubicBezTo>
                  <a:pt x="51756" y="205871"/>
                  <a:pt x="51756" y="206992"/>
                  <a:pt x="51756" y="258762"/>
                </a:cubicBezTo>
                <a:cubicBezTo>
                  <a:pt x="51778" y="258762"/>
                  <a:pt x="52477" y="258762"/>
                  <a:pt x="74469" y="258762"/>
                </a:cubicBezTo>
                <a:cubicBezTo>
                  <a:pt x="74469" y="258741"/>
                  <a:pt x="74469" y="257865"/>
                  <a:pt x="74469" y="220965"/>
                </a:cubicBezTo>
                <a:cubicBezTo>
                  <a:pt x="74469" y="217185"/>
                  <a:pt x="74469" y="217185"/>
                  <a:pt x="74469" y="213405"/>
                </a:cubicBezTo>
                <a:cubicBezTo>
                  <a:pt x="74469" y="205846"/>
                  <a:pt x="82040" y="202066"/>
                  <a:pt x="89611" y="202066"/>
                </a:cubicBezTo>
                <a:cubicBezTo>
                  <a:pt x="93397" y="202066"/>
                  <a:pt x="93397" y="202066"/>
                  <a:pt x="97182" y="202066"/>
                </a:cubicBezTo>
                <a:close/>
                <a:moveTo>
                  <a:pt x="314443" y="160337"/>
                </a:moveTo>
                <a:cubicBezTo>
                  <a:pt x="314429" y="160343"/>
                  <a:pt x="313864" y="160527"/>
                  <a:pt x="291311" y="167908"/>
                </a:cubicBezTo>
                <a:cubicBezTo>
                  <a:pt x="291311" y="167916"/>
                  <a:pt x="291311" y="168033"/>
                  <a:pt x="291311" y="169801"/>
                </a:cubicBezTo>
                <a:lnTo>
                  <a:pt x="291311" y="183051"/>
                </a:lnTo>
                <a:cubicBezTo>
                  <a:pt x="291305" y="183051"/>
                  <a:pt x="291215" y="183051"/>
                  <a:pt x="289865" y="183051"/>
                </a:cubicBezTo>
                <a:lnTo>
                  <a:pt x="279745" y="183051"/>
                </a:lnTo>
                <a:cubicBezTo>
                  <a:pt x="279745" y="183059"/>
                  <a:pt x="279745" y="183175"/>
                  <a:pt x="279745" y="184944"/>
                </a:cubicBezTo>
                <a:lnTo>
                  <a:pt x="279745" y="198193"/>
                </a:lnTo>
                <a:cubicBezTo>
                  <a:pt x="279752" y="198193"/>
                  <a:pt x="279839" y="198193"/>
                  <a:pt x="281191" y="198193"/>
                </a:cubicBezTo>
                <a:lnTo>
                  <a:pt x="291311" y="198193"/>
                </a:lnTo>
                <a:cubicBezTo>
                  <a:pt x="291311" y="198204"/>
                  <a:pt x="291311" y="198752"/>
                  <a:pt x="291311" y="228478"/>
                </a:cubicBezTo>
                <a:cubicBezTo>
                  <a:pt x="291311" y="239834"/>
                  <a:pt x="295167" y="247406"/>
                  <a:pt x="299022" y="254977"/>
                </a:cubicBezTo>
                <a:cubicBezTo>
                  <a:pt x="302877" y="258762"/>
                  <a:pt x="310588" y="258762"/>
                  <a:pt x="318299" y="258762"/>
                </a:cubicBezTo>
                <a:lnTo>
                  <a:pt x="333720" y="258762"/>
                </a:lnTo>
                <a:cubicBezTo>
                  <a:pt x="333720" y="258757"/>
                  <a:pt x="333720" y="258644"/>
                  <a:pt x="333720" y="256396"/>
                </a:cubicBezTo>
                <a:lnTo>
                  <a:pt x="333720" y="239834"/>
                </a:lnTo>
                <a:cubicBezTo>
                  <a:pt x="329865" y="239834"/>
                  <a:pt x="329865" y="239834"/>
                  <a:pt x="326010" y="239834"/>
                </a:cubicBezTo>
                <a:cubicBezTo>
                  <a:pt x="318299" y="239834"/>
                  <a:pt x="314443" y="236049"/>
                  <a:pt x="314443" y="228478"/>
                </a:cubicBezTo>
                <a:cubicBezTo>
                  <a:pt x="314443" y="228467"/>
                  <a:pt x="314443" y="227915"/>
                  <a:pt x="314443" y="198193"/>
                </a:cubicBezTo>
                <a:cubicBezTo>
                  <a:pt x="314449" y="198193"/>
                  <a:pt x="314559" y="198193"/>
                  <a:pt x="316853" y="198193"/>
                </a:cubicBezTo>
                <a:lnTo>
                  <a:pt x="333720" y="198193"/>
                </a:lnTo>
                <a:lnTo>
                  <a:pt x="333720" y="183051"/>
                </a:lnTo>
                <a:cubicBezTo>
                  <a:pt x="333715" y="183051"/>
                  <a:pt x="333601" y="183051"/>
                  <a:pt x="331311" y="183051"/>
                </a:cubicBezTo>
                <a:lnTo>
                  <a:pt x="314443" y="183051"/>
                </a:lnTo>
                <a:cubicBezTo>
                  <a:pt x="314443" y="183037"/>
                  <a:pt x="314443" y="182479"/>
                  <a:pt x="314443" y="160337"/>
                </a:cubicBezTo>
                <a:close/>
                <a:moveTo>
                  <a:pt x="6766" y="138112"/>
                </a:moveTo>
                <a:cubicBezTo>
                  <a:pt x="6794" y="138112"/>
                  <a:pt x="10251" y="138112"/>
                  <a:pt x="437666" y="138112"/>
                </a:cubicBezTo>
                <a:cubicBezTo>
                  <a:pt x="463895" y="232085"/>
                  <a:pt x="441413" y="356129"/>
                  <a:pt x="224090" y="465137"/>
                </a:cubicBezTo>
                <a:cubicBezTo>
                  <a:pt x="223947" y="465081"/>
                  <a:pt x="-45678" y="356072"/>
                  <a:pt x="6766" y="138112"/>
                </a:cubicBezTo>
                <a:close/>
                <a:moveTo>
                  <a:pt x="223677" y="0"/>
                </a:moveTo>
                <a:cubicBezTo>
                  <a:pt x="223725" y="53"/>
                  <a:pt x="298720" y="81833"/>
                  <a:pt x="369965" y="11162"/>
                </a:cubicBezTo>
                <a:cubicBezTo>
                  <a:pt x="370020" y="11222"/>
                  <a:pt x="411241" y="55853"/>
                  <a:pt x="433732" y="119063"/>
                </a:cubicBezTo>
                <a:cubicBezTo>
                  <a:pt x="433715" y="119063"/>
                  <a:pt x="431037" y="119063"/>
                  <a:pt x="9870" y="119063"/>
                </a:cubicBezTo>
                <a:cubicBezTo>
                  <a:pt x="21123" y="85577"/>
                  <a:pt x="39878" y="48369"/>
                  <a:pt x="69886" y="11162"/>
                </a:cubicBezTo>
                <a:cubicBezTo>
                  <a:pt x="69935" y="11209"/>
                  <a:pt x="141183" y="78108"/>
                  <a:pt x="22367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11" name="Freeform 500"/>
          <p:cNvSpPr>
            <a:spLocks/>
          </p:cNvSpPr>
          <p:nvPr/>
        </p:nvSpPr>
        <p:spPr bwMode="auto">
          <a:xfrm>
            <a:off x="8025096" y="4073526"/>
            <a:ext cx="422210" cy="487363"/>
          </a:xfrm>
          <a:custGeom>
            <a:avLst/>
            <a:gdLst/>
            <a:ahLst/>
            <a:cxnLst/>
            <a:rect l="l" t="t" r="r" b="b"/>
            <a:pathLst>
              <a:path w="422210" h="487363">
                <a:moveTo>
                  <a:pt x="277529" y="273050"/>
                </a:moveTo>
                <a:cubicBezTo>
                  <a:pt x="288642" y="276836"/>
                  <a:pt x="299754" y="288193"/>
                  <a:pt x="299754" y="299550"/>
                </a:cubicBezTo>
                <a:cubicBezTo>
                  <a:pt x="299754" y="310906"/>
                  <a:pt x="292346" y="322263"/>
                  <a:pt x="277529" y="322263"/>
                </a:cubicBezTo>
                <a:cubicBezTo>
                  <a:pt x="266417" y="322263"/>
                  <a:pt x="255304" y="310906"/>
                  <a:pt x="255304" y="299550"/>
                </a:cubicBezTo>
                <a:cubicBezTo>
                  <a:pt x="255304" y="288193"/>
                  <a:pt x="262713" y="276836"/>
                  <a:pt x="277529" y="273050"/>
                </a:cubicBezTo>
                <a:close/>
                <a:moveTo>
                  <a:pt x="142304" y="273050"/>
                </a:moveTo>
                <a:cubicBezTo>
                  <a:pt x="157313" y="276836"/>
                  <a:pt x="164817" y="288193"/>
                  <a:pt x="164817" y="299550"/>
                </a:cubicBezTo>
                <a:cubicBezTo>
                  <a:pt x="164817" y="310906"/>
                  <a:pt x="157313" y="322263"/>
                  <a:pt x="146056" y="322263"/>
                </a:cubicBezTo>
                <a:cubicBezTo>
                  <a:pt x="131047" y="322263"/>
                  <a:pt x="123542" y="310906"/>
                  <a:pt x="123542" y="299550"/>
                </a:cubicBezTo>
                <a:cubicBezTo>
                  <a:pt x="123542" y="288193"/>
                  <a:pt x="131047" y="276836"/>
                  <a:pt x="142304" y="273050"/>
                </a:cubicBezTo>
                <a:close/>
                <a:moveTo>
                  <a:pt x="277529" y="209550"/>
                </a:moveTo>
                <a:cubicBezTo>
                  <a:pt x="292769" y="209550"/>
                  <a:pt x="296579" y="217170"/>
                  <a:pt x="296579" y="228600"/>
                </a:cubicBezTo>
                <a:cubicBezTo>
                  <a:pt x="296579" y="236220"/>
                  <a:pt x="288959" y="247650"/>
                  <a:pt x="281339" y="247650"/>
                </a:cubicBezTo>
                <a:cubicBezTo>
                  <a:pt x="269909" y="243840"/>
                  <a:pt x="258479" y="236220"/>
                  <a:pt x="258479" y="224790"/>
                </a:cubicBezTo>
                <a:cubicBezTo>
                  <a:pt x="258479" y="217170"/>
                  <a:pt x="266099" y="209550"/>
                  <a:pt x="277529" y="209550"/>
                </a:cubicBezTo>
                <a:close/>
                <a:moveTo>
                  <a:pt x="142592" y="209550"/>
                </a:moveTo>
                <a:cubicBezTo>
                  <a:pt x="157832" y="209550"/>
                  <a:pt x="161642" y="217170"/>
                  <a:pt x="161642" y="228600"/>
                </a:cubicBezTo>
                <a:cubicBezTo>
                  <a:pt x="161642" y="236220"/>
                  <a:pt x="154022" y="247650"/>
                  <a:pt x="146402" y="247650"/>
                </a:cubicBezTo>
                <a:cubicBezTo>
                  <a:pt x="134972" y="243840"/>
                  <a:pt x="123542" y="236220"/>
                  <a:pt x="123542" y="224790"/>
                </a:cubicBezTo>
                <a:cubicBezTo>
                  <a:pt x="123542" y="217170"/>
                  <a:pt x="131162" y="209550"/>
                  <a:pt x="142592" y="209550"/>
                </a:cubicBezTo>
                <a:close/>
                <a:moveTo>
                  <a:pt x="281301" y="184150"/>
                </a:moveTo>
                <a:cubicBezTo>
                  <a:pt x="247368" y="184150"/>
                  <a:pt x="224746" y="202794"/>
                  <a:pt x="224746" y="228896"/>
                </a:cubicBezTo>
                <a:cubicBezTo>
                  <a:pt x="224746" y="240082"/>
                  <a:pt x="232286" y="254997"/>
                  <a:pt x="247368" y="262455"/>
                </a:cubicBezTo>
                <a:cubicBezTo>
                  <a:pt x="228516" y="269912"/>
                  <a:pt x="217205" y="284828"/>
                  <a:pt x="217205" y="303472"/>
                </a:cubicBezTo>
                <a:cubicBezTo>
                  <a:pt x="217205" y="322116"/>
                  <a:pt x="236057" y="344488"/>
                  <a:pt x="277530" y="344488"/>
                </a:cubicBezTo>
                <a:cubicBezTo>
                  <a:pt x="315233" y="344488"/>
                  <a:pt x="337855" y="325844"/>
                  <a:pt x="337855" y="299743"/>
                </a:cubicBezTo>
                <a:cubicBezTo>
                  <a:pt x="337855" y="277370"/>
                  <a:pt x="322774" y="266184"/>
                  <a:pt x="307693" y="258726"/>
                </a:cubicBezTo>
                <a:cubicBezTo>
                  <a:pt x="326544" y="251268"/>
                  <a:pt x="330315" y="236353"/>
                  <a:pt x="330315" y="225167"/>
                </a:cubicBezTo>
                <a:cubicBezTo>
                  <a:pt x="330315" y="206523"/>
                  <a:pt x="315233" y="184150"/>
                  <a:pt x="281301" y="184150"/>
                </a:cubicBezTo>
                <a:close/>
                <a:moveTo>
                  <a:pt x="146843" y="184150"/>
                </a:moveTo>
                <a:cubicBezTo>
                  <a:pt x="113198" y="184150"/>
                  <a:pt x="90769" y="202794"/>
                  <a:pt x="90769" y="228896"/>
                </a:cubicBezTo>
                <a:cubicBezTo>
                  <a:pt x="90769" y="240082"/>
                  <a:pt x="98245" y="254997"/>
                  <a:pt x="113198" y="262455"/>
                </a:cubicBezTo>
                <a:cubicBezTo>
                  <a:pt x="98245" y="269912"/>
                  <a:pt x="87030" y="284828"/>
                  <a:pt x="87030" y="303472"/>
                </a:cubicBezTo>
                <a:cubicBezTo>
                  <a:pt x="87030" y="322116"/>
                  <a:pt x="105722" y="344488"/>
                  <a:pt x="143105" y="344488"/>
                </a:cubicBezTo>
                <a:cubicBezTo>
                  <a:pt x="180488" y="344488"/>
                  <a:pt x="202917" y="325844"/>
                  <a:pt x="202917" y="299743"/>
                </a:cubicBezTo>
                <a:cubicBezTo>
                  <a:pt x="202917" y="277370"/>
                  <a:pt x="191702" y="266184"/>
                  <a:pt x="176749" y="258726"/>
                </a:cubicBezTo>
                <a:cubicBezTo>
                  <a:pt x="191702" y="251268"/>
                  <a:pt x="199179" y="236353"/>
                  <a:pt x="199179" y="225167"/>
                </a:cubicBezTo>
                <a:cubicBezTo>
                  <a:pt x="199179" y="206523"/>
                  <a:pt x="184226" y="184150"/>
                  <a:pt x="146843" y="184150"/>
                </a:cubicBezTo>
                <a:close/>
                <a:moveTo>
                  <a:pt x="52765" y="107950"/>
                </a:moveTo>
                <a:cubicBezTo>
                  <a:pt x="52783" y="107950"/>
                  <a:pt x="54460" y="107950"/>
                  <a:pt x="210061" y="107950"/>
                </a:cubicBezTo>
                <a:cubicBezTo>
                  <a:pt x="210081" y="107950"/>
                  <a:pt x="211827" y="107950"/>
                  <a:pt x="371103" y="107950"/>
                </a:cubicBezTo>
                <a:cubicBezTo>
                  <a:pt x="371103" y="107975"/>
                  <a:pt x="371103" y="109203"/>
                  <a:pt x="371103" y="171812"/>
                </a:cubicBezTo>
                <a:cubicBezTo>
                  <a:pt x="475967" y="292022"/>
                  <a:pt x="393574" y="393449"/>
                  <a:pt x="352377" y="393449"/>
                </a:cubicBezTo>
                <a:cubicBezTo>
                  <a:pt x="255027" y="393449"/>
                  <a:pt x="213826" y="479808"/>
                  <a:pt x="213806" y="479850"/>
                </a:cubicBezTo>
                <a:cubicBezTo>
                  <a:pt x="213802" y="479860"/>
                  <a:pt x="213761" y="479942"/>
                  <a:pt x="213338" y="480789"/>
                </a:cubicBezTo>
                <a:lnTo>
                  <a:pt x="210061" y="487363"/>
                </a:lnTo>
                <a:cubicBezTo>
                  <a:pt x="210057" y="487354"/>
                  <a:pt x="210014" y="487269"/>
                  <a:pt x="209593" y="486424"/>
                </a:cubicBezTo>
                <a:lnTo>
                  <a:pt x="206316" y="479850"/>
                </a:lnTo>
                <a:cubicBezTo>
                  <a:pt x="206287" y="479783"/>
                  <a:pt x="168827" y="393449"/>
                  <a:pt x="71491" y="393449"/>
                </a:cubicBezTo>
                <a:cubicBezTo>
                  <a:pt x="30294" y="393449"/>
                  <a:pt x="-55845" y="292022"/>
                  <a:pt x="52765" y="171812"/>
                </a:cubicBezTo>
                <a:cubicBezTo>
                  <a:pt x="52765" y="171787"/>
                  <a:pt x="52765" y="170560"/>
                  <a:pt x="52765" y="107950"/>
                </a:cubicBezTo>
                <a:close/>
                <a:moveTo>
                  <a:pt x="48929" y="0"/>
                </a:moveTo>
                <a:cubicBezTo>
                  <a:pt x="48929" y="0"/>
                  <a:pt x="149927" y="60325"/>
                  <a:pt x="213518" y="0"/>
                </a:cubicBezTo>
                <a:cubicBezTo>
                  <a:pt x="213518" y="0"/>
                  <a:pt x="318256" y="56555"/>
                  <a:pt x="374366" y="3770"/>
                </a:cubicBezTo>
                <a:cubicBezTo>
                  <a:pt x="374366" y="3770"/>
                  <a:pt x="374366" y="3770"/>
                  <a:pt x="374366" y="90488"/>
                </a:cubicBezTo>
                <a:lnTo>
                  <a:pt x="52669" y="90488"/>
                </a:lnTo>
                <a:cubicBezTo>
                  <a:pt x="52669" y="90488"/>
                  <a:pt x="52669" y="90488"/>
                  <a:pt x="4892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19" name="Freeform 508"/>
          <p:cNvSpPr>
            <a:spLocks/>
          </p:cNvSpPr>
          <p:nvPr/>
        </p:nvSpPr>
        <p:spPr bwMode="auto">
          <a:xfrm>
            <a:off x="2362200" y="3101976"/>
            <a:ext cx="322262" cy="517525"/>
          </a:xfrm>
          <a:custGeom>
            <a:avLst/>
            <a:gdLst/>
            <a:ahLst/>
            <a:cxnLst/>
            <a:rect l="l" t="t" r="r" b="b"/>
            <a:pathLst>
              <a:path w="322262" h="517525">
                <a:moveTo>
                  <a:pt x="90488" y="266700"/>
                </a:moveTo>
                <a:cubicBezTo>
                  <a:pt x="90493" y="266705"/>
                  <a:pt x="91317" y="267535"/>
                  <a:pt x="231775" y="408959"/>
                </a:cubicBezTo>
                <a:cubicBezTo>
                  <a:pt x="205756" y="468840"/>
                  <a:pt x="183454" y="517496"/>
                  <a:pt x="183440" y="517525"/>
                </a:cubicBezTo>
                <a:cubicBezTo>
                  <a:pt x="183417" y="517462"/>
                  <a:pt x="123944" y="360273"/>
                  <a:pt x="90488" y="266700"/>
                </a:cubicBezTo>
                <a:close/>
                <a:moveTo>
                  <a:pt x="14287" y="142875"/>
                </a:moveTo>
                <a:lnTo>
                  <a:pt x="74613" y="203200"/>
                </a:lnTo>
                <a:lnTo>
                  <a:pt x="239712" y="368300"/>
                </a:lnTo>
                <a:lnTo>
                  <a:pt x="322262" y="450851"/>
                </a:lnTo>
                <a:lnTo>
                  <a:pt x="303212" y="465138"/>
                </a:lnTo>
                <a:lnTo>
                  <a:pt x="231775" y="390526"/>
                </a:lnTo>
                <a:lnTo>
                  <a:pt x="90487" y="250825"/>
                </a:lnTo>
                <a:lnTo>
                  <a:pt x="0" y="161925"/>
                </a:lnTo>
                <a:close/>
                <a:moveTo>
                  <a:pt x="191294" y="71437"/>
                </a:moveTo>
                <a:cubicBezTo>
                  <a:pt x="224172" y="71437"/>
                  <a:pt x="250825" y="98090"/>
                  <a:pt x="250825" y="130969"/>
                </a:cubicBezTo>
                <a:cubicBezTo>
                  <a:pt x="250825" y="163848"/>
                  <a:pt x="224172" y="190501"/>
                  <a:pt x="191294" y="190501"/>
                </a:cubicBezTo>
                <a:cubicBezTo>
                  <a:pt x="158416" y="190501"/>
                  <a:pt x="131763" y="163848"/>
                  <a:pt x="131763" y="130969"/>
                </a:cubicBezTo>
                <a:cubicBezTo>
                  <a:pt x="131763" y="98090"/>
                  <a:pt x="158416" y="71437"/>
                  <a:pt x="191294" y="71437"/>
                </a:cubicBezTo>
                <a:close/>
                <a:moveTo>
                  <a:pt x="191294" y="49212"/>
                </a:moveTo>
                <a:cubicBezTo>
                  <a:pt x="146141" y="49212"/>
                  <a:pt x="109538" y="86171"/>
                  <a:pt x="109538" y="131762"/>
                </a:cubicBezTo>
                <a:cubicBezTo>
                  <a:pt x="109538" y="177353"/>
                  <a:pt x="146141" y="214312"/>
                  <a:pt x="191294" y="214312"/>
                </a:cubicBezTo>
                <a:cubicBezTo>
                  <a:pt x="236447" y="214312"/>
                  <a:pt x="273050" y="177353"/>
                  <a:pt x="273050" y="131762"/>
                </a:cubicBezTo>
                <a:cubicBezTo>
                  <a:pt x="273050" y="86171"/>
                  <a:pt x="236447" y="49212"/>
                  <a:pt x="191294" y="49212"/>
                </a:cubicBezTo>
                <a:close/>
                <a:moveTo>
                  <a:pt x="191006" y="0"/>
                </a:moveTo>
                <a:cubicBezTo>
                  <a:pt x="262259" y="0"/>
                  <a:pt x="322262" y="59987"/>
                  <a:pt x="322262" y="131222"/>
                </a:cubicBezTo>
                <a:cubicBezTo>
                  <a:pt x="322262" y="146219"/>
                  <a:pt x="318512" y="161216"/>
                  <a:pt x="311012" y="176213"/>
                </a:cubicBezTo>
                <a:cubicBezTo>
                  <a:pt x="303511" y="198708"/>
                  <a:pt x="269760" y="281190"/>
                  <a:pt x="239758" y="352425"/>
                </a:cubicBezTo>
                <a:cubicBezTo>
                  <a:pt x="239748" y="352415"/>
                  <a:pt x="238475" y="351113"/>
                  <a:pt x="74751" y="183711"/>
                </a:cubicBezTo>
                <a:lnTo>
                  <a:pt x="67250" y="168714"/>
                </a:lnTo>
                <a:cubicBezTo>
                  <a:pt x="63500" y="157467"/>
                  <a:pt x="63500" y="142470"/>
                  <a:pt x="63500" y="131222"/>
                </a:cubicBezTo>
                <a:cubicBezTo>
                  <a:pt x="63500" y="59987"/>
                  <a:pt x="119753" y="0"/>
                  <a:pt x="19100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2691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" name="Freeform 129"/>
          <p:cNvSpPr>
            <a:spLocks/>
          </p:cNvSpPr>
          <p:nvPr/>
        </p:nvSpPr>
        <p:spPr bwMode="auto">
          <a:xfrm>
            <a:off x="599172" y="693152"/>
            <a:ext cx="422176" cy="422176"/>
          </a:xfrm>
          <a:custGeom>
            <a:avLst/>
            <a:gdLst/>
            <a:ahLst/>
            <a:cxnLst/>
            <a:rect l="l" t="t" r="r" b="b"/>
            <a:pathLst>
              <a:path w="787400" h="787400">
                <a:moveTo>
                  <a:pt x="667544" y="592137"/>
                </a:moveTo>
                <a:cubicBezTo>
                  <a:pt x="625898" y="592137"/>
                  <a:pt x="592138" y="625542"/>
                  <a:pt x="592138" y="666750"/>
                </a:cubicBezTo>
                <a:cubicBezTo>
                  <a:pt x="592138" y="707958"/>
                  <a:pt x="625898" y="741363"/>
                  <a:pt x="667544" y="741363"/>
                </a:cubicBezTo>
                <a:cubicBezTo>
                  <a:pt x="709190" y="741363"/>
                  <a:pt x="742950" y="707958"/>
                  <a:pt x="742950" y="666750"/>
                </a:cubicBezTo>
                <a:cubicBezTo>
                  <a:pt x="742950" y="625542"/>
                  <a:pt x="709190" y="592137"/>
                  <a:pt x="667544" y="592137"/>
                </a:cubicBezTo>
                <a:close/>
                <a:moveTo>
                  <a:pt x="121444" y="592137"/>
                </a:moveTo>
                <a:cubicBezTo>
                  <a:pt x="78921" y="592137"/>
                  <a:pt x="44450" y="625542"/>
                  <a:pt x="44450" y="666750"/>
                </a:cubicBezTo>
                <a:cubicBezTo>
                  <a:pt x="44450" y="707958"/>
                  <a:pt x="78921" y="741363"/>
                  <a:pt x="121444" y="741363"/>
                </a:cubicBezTo>
                <a:cubicBezTo>
                  <a:pt x="163967" y="741363"/>
                  <a:pt x="198438" y="707958"/>
                  <a:pt x="198438" y="666750"/>
                </a:cubicBezTo>
                <a:cubicBezTo>
                  <a:pt x="198438" y="625542"/>
                  <a:pt x="163967" y="592137"/>
                  <a:pt x="121444" y="592137"/>
                </a:cubicBezTo>
                <a:close/>
                <a:moveTo>
                  <a:pt x="337503" y="573087"/>
                </a:moveTo>
                <a:cubicBezTo>
                  <a:pt x="356236" y="580628"/>
                  <a:pt x="374968" y="584398"/>
                  <a:pt x="393701" y="584398"/>
                </a:cubicBezTo>
                <a:cubicBezTo>
                  <a:pt x="412433" y="584398"/>
                  <a:pt x="434912" y="580628"/>
                  <a:pt x="449898" y="573087"/>
                </a:cubicBezTo>
                <a:cubicBezTo>
                  <a:pt x="449905" y="573094"/>
                  <a:pt x="450422" y="573614"/>
                  <a:pt x="487363" y="610790"/>
                </a:cubicBezTo>
                <a:cubicBezTo>
                  <a:pt x="461138" y="625871"/>
                  <a:pt x="427419" y="633412"/>
                  <a:pt x="393701" y="633412"/>
                </a:cubicBezTo>
                <a:cubicBezTo>
                  <a:pt x="359982" y="633412"/>
                  <a:pt x="330010" y="625871"/>
                  <a:pt x="300038" y="610790"/>
                </a:cubicBezTo>
                <a:cubicBezTo>
                  <a:pt x="300045" y="610783"/>
                  <a:pt x="300564" y="610261"/>
                  <a:pt x="337503" y="573087"/>
                </a:cubicBezTo>
                <a:close/>
                <a:moveTo>
                  <a:pt x="465089" y="423862"/>
                </a:moveTo>
                <a:cubicBezTo>
                  <a:pt x="465102" y="423862"/>
                  <a:pt x="465920" y="423862"/>
                  <a:pt x="517558" y="423862"/>
                </a:cubicBezTo>
                <a:cubicBezTo>
                  <a:pt x="517569" y="423873"/>
                  <a:pt x="518713" y="425017"/>
                  <a:pt x="641236" y="547540"/>
                </a:cubicBezTo>
                <a:cubicBezTo>
                  <a:pt x="648731" y="547540"/>
                  <a:pt x="656227" y="547540"/>
                  <a:pt x="667470" y="547540"/>
                </a:cubicBezTo>
                <a:cubicBezTo>
                  <a:pt x="734931" y="547540"/>
                  <a:pt x="787400" y="600009"/>
                  <a:pt x="787400" y="667470"/>
                </a:cubicBezTo>
                <a:cubicBezTo>
                  <a:pt x="787400" y="731183"/>
                  <a:pt x="734931" y="787400"/>
                  <a:pt x="667470" y="787400"/>
                </a:cubicBezTo>
                <a:cubicBezTo>
                  <a:pt x="600010" y="787400"/>
                  <a:pt x="547541" y="731183"/>
                  <a:pt x="547541" y="667470"/>
                </a:cubicBezTo>
                <a:cubicBezTo>
                  <a:pt x="547541" y="656227"/>
                  <a:pt x="547541" y="648731"/>
                  <a:pt x="547541" y="641235"/>
                </a:cubicBezTo>
                <a:cubicBezTo>
                  <a:pt x="547532" y="641226"/>
                  <a:pt x="546485" y="640179"/>
                  <a:pt x="423863" y="517557"/>
                </a:cubicBezTo>
                <a:cubicBezTo>
                  <a:pt x="423863" y="517543"/>
                  <a:pt x="423863" y="516692"/>
                  <a:pt x="423863" y="465088"/>
                </a:cubicBezTo>
                <a:cubicBezTo>
                  <a:pt x="442602" y="457592"/>
                  <a:pt x="457593" y="442601"/>
                  <a:pt x="465089" y="423862"/>
                </a:cubicBezTo>
                <a:close/>
                <a:moveTo>
                  <a:pt x="273590" y="423862"/>
                </a:moveTo>
                <a:cubicBezTo>
                  <a:pt x="273602" y="423862"/>
                  <a:pt x="274353" y="423862"/>
                  <a:pt x="322311" y="423862"/>
                </a:cubicBezTo>
                <a:cubicBezTo>
                  <a:pt x="333555" y="442601"/>
                  <a:pt x="344798" y="457592"/>
                  <a:pt x="363537" y="465088"/>
                </a:cubicBezTo>
                <a:cubicBezTo>
                  <a:pt x="363537" y="465100"/>
                  <a:pt x="363537" y="465886"/>
                  <a:pt x="363537" y="517557"/>
                </a:cubicBezTo>
                <a:cubicBezTo>
                  <a:pt x="363529" y="517565"/>
                  <a:pt x="362525" y="518569"/>
                  <a:pt x="239860" y="641235"/>
                </a:cubicBezTo>
                <a:cubicBezTo>
                  <a:pt x="239860" y="648731"/>
                  <a:pt x="239860" y="656227"/>
                  <a:pt x="239860" y="667470"/>
                </a:cubicBezTo>
                <a:cubicBezTo>
                  <a:pt x="239860" y="731183"/>
                  <a:pt x="187390" y="787400"/>
                  <a:pt x="119930" y="787400"/>
                </a:cubicBezTo>
                <a:cubicBezTo>
                  <a:pt x="56217" y="787400"/>
                  <a:pt x="0" y="731183"/>
                  <a:pt x="0" y="667470"/>
                </a:cubicBezTo>
                <a:cubicBezTo>
                  <a:pt x="0" y="600009"/>
                  <a:pt x="56217" y="547540"/>
                  <a:pt x="119930" y="547540"/>
                </a:cubicBezTo>
                <a:cubicBezTo>
                  <a:pt x="131173" y="547540"/>
                  <a:pt x="138669" y="547540"/>
                  <a:pt x="146164" y="547540"/>
                </a:cubicBezTo>
                <a:cubicBezTo>
                  <a:pt x="146174" y="547531"/>
                  <a:pt x="147273" y="546464"/>
                  <a:pt x="273590" y="423862"/>
                </a:cubicBezTo>
                <a:close/>
                <a:moveTo>
                  <a:pt x="611386" y="300037"/>
                </a:moveTo>
                <a:cubicBezTo>
                  <a:pt x="626070" y="330009"/>
                  <a:pt x="633412" y="359981"/>
                  <a:pt x="633412" y="393700"/>
                </a:cubicBezTo>
                <a:cubicBezTo>
                  <a:pt x="633412" y="427418"/>
                  <a:pt x="626070" y="457390"/>
                  <a:pt x="611386" y="487362"/>
                </a:cubicBezTo>
                <a:cubicBezTo>
                  <a:pt x="611380" y="487357"/>
                  <a:pt x="610950" y="486918"/>
                  <a:pt x="574675" y="449897"/>
                </a:cubicBezTo>
                <a:cubicBezTo>
                  <a:pt x="582017" y="434911"/>
                  <a:pt x="585688" y="412432"/>
                  <a:pt x="585688" y="393700"/>
                </a:cubicBezTo>
                <a:cubicBezTo>
                  <a:pt x="585688" y="374967"/>
                  <a:pt x="582017" y="356235"/>
                  <a:pt x="574675" y="337502"/>
                </a:cubicBezTo>
                <a:cubicBezTo>
                  <a:pt x="574680" y="337497"/>
                  <a:pt x="575112" y="337056"/>
                  <a:pt x="611386" y="300037"/>
                </a:cubicBezTo>
                <a:close/>
                <a:moveTo>
                  <a:pt x="176213" y="300037"/>
                </a:moveTo>
                <a:lnTo>
                  <a:pt x="214313" y="337502"/>
                </a:lnTo>
                <a:cubicBezTo>
                  <a:pt x="206693" y="356235"/>
                  <a:pt x="202883" y="374967"/>
                  <a:pt x="202883" y="393700"/>
                </a:cubicBezTo>
                <a:cubicBezTo>
                  <a:pt x="202883" y="412432"/>
                  <a:pt x="206693" y="434911"/>
                  <a:pt x="214313" y="449897"/>
                </a:cubicBezTo>
                <a:cubicBezTo>
                  <a:pt x="214313" y="449897"/>
                  <a:pt x="214313" y="449897"/>
                  <a:pt x="176213" y="487362"/>
                </a:cubicBezTo>
                <a:cubicBezTo>
                  <a:pt x="160973" y="457390"/>
                  <a:pt x="157163" y="427418"/>
                  <a:pt x="157163" y="393700"/>
                </a:cubicBezTo>
                <a:cubicBezTo>
                  <a:pt x="157163" y="359981"/>
                  <a:pt x="160973" y="330009"/>
                  <a:pt x="176213" y="300037"/>
                </a:cubicBezTo>
                <a:close/>
                <a:moveTo>
                  <a:pt x="393701" y="157162"/>
                </a:moveTo>
                <a:cubicBezTo>
                  <a:pt x="427419" y="157162"/>
                  <a:pt x="461138" y="160866"/>
                  <a:pt x="487363" y="175683"/>
                </a:cubicBezTo>
                <a:cubicBezTo>
                  <a:pt x="487354" y="175692"/>
                  <a:pt x="486786" y="176253"/>
                  <a:pt x="449898" y="212725"/>
                </a:cubicBezTo>
                <a:cubicBezTo>
                  <a:pt x="434912" y="205317"/>
                  <a:pt x="412433" y="201612"/>
                  <a:pt x="393701" y="201612"/>
                </a:cubicBezTo>
                <a:cubicBezTo>
                  <a:pt x="374968" y="201612"/>
                  <a:pt x="356236" y="205317"/>
                  <a:pt x="337503" y="212725"/>
                </a:cubicBezTo>
                <a:cubicBezTo>
                  <a:pt x="337494" y="212716"/>
                  <a:pt x="336927" y="212155"/>
                  <a:pt x="300038" y="175683"/>
                </a:cubicBezTo>
                <a:cubicBezTo>
                  <a:pt x="330010" y="160866"/>
                  <a:pt x="359982" y="157162"/>
                  <a:pt x="393701" y="157162"/>
                </a:cubicBezTo>
                <a:close/>
                <a:moveTo>
                  <a:pt x="667544" y="44450"/>
                </a:moveTo>
                <a:cubicBezTo>
                  <a:pt x="625898" y="44450"/>
                  <a:pt x="592138" y="77855"/>
                  <a:pt x="592138" y="119063"/>
                </a:cubicBezTo>
                <a:cubicBezTo>
                  <a:pt x="592138" y="160271"/>
                  <a:pt x="625898" y="193676"/>
                  <a:pt x="667544" y="193676"/>
                </a:cubicBezTo>
                <a:cubicBezTo>
                  <a:pt x="709190" y="193676"/>
                  <a:pt x="742950" y="160271"/>
                  <a:pt x="742950" y="119063"/>
                </a:cubicBezTo>
                <a:cubicBezTo>
                  <a:pt x="742950" y="77855"/>
                  <a:pt x="709190" y="44450"/>
                  <a:pt x="667544" y="44450"/>
                </a:cubicBezTo>
                <a:close/>
                <a:moveTo>
                  <a:pt x="121444" y="44450"/>
                </a:moveTo>
                <a:cubicBezTo>
                  <a:pt x="78921" y="44450"/>
                  <a:pt x="44450" y="77855"/>
                  <a:pt x="44450" y="119063"/>
                </a:cubicBezTo>
                <a:cubicBezTo>
                  <a:pt x="44450" y="160271"/>
                  <a:pt x="78921" y="193676"/>
                  <a:pt x="121444" y="193676"/>
                </a:cubicBezTo>
                <a:cubicBezTo>
                  <a:pt x="163967" y="193676"/>
                  <a:pt x="198438" y="160271"/>
                  <a:pt x="198438" y="119063"/>
                </a:cubicBezTo>
                <a:cubicBezTo>
                  <a:pt x="198438" y="77855"/>
                  <a:pt x="163967" y="44450"/>
                  <a:pt x="121444" y="44450"/>
                </a:cubicBezTo>
                <a:close/>
                <a:moveTo>
                  <a:pt x="667470" y="0"/>
                </a:moveTo>
                <a:cubicBezTo>
                  <a:pt x="734931" y="0"/>
                  <a:pt x="787400" y="56217"/>
                  <a:pt x="787400" y="119930"/>
                </a:cubicBezTo>
                <a:cubicBezTo>
                  <a:pt x="787400" y="187391"/>
                  <a:pt x="734931" y="239860"/>
                  <a:pt x="667470" y="239860"/>
                </a:cubicBezTo>
                <a:cubicBezTo>
                  <a:pt x="656227" y="239860"/>
                  <a:pt x="648731" y="239860"/>
                  <a:pt x="641236" y="239860"/>
                </a:cubicBezTo>
                <a:cubicBezTo>
                  <a:pt x="641226" y="239870"/>
                  <a:pt x="640129" y="240967"/>
                  <a:pt x="517558" y="363538"/>
                </a:cubicBezTo>
                <a:cubicBezTo>
                  <a:pt x="517546" y="363538"/>
                  <a:pt x="516753" y="363538"/>
                  <a:pt x="465089" y="363538"/>
                </a:cubicBezTo>
                <a:cubicBezTo>
                  <a:pt x="457593" y="344799"/>
                  <a:pt x="442602" y="329808"/>
                  <a:pt x="423863" y="322312"/>
                </a:cubicBezTo>
                <a:cubicBezTo>
                  <a:pt x="423863" y="322300"/>
                  <a:pt x="423863" y="321546"/>
                  <a:pt x="423863" y="273591"/>
                </a:cubicBezTo>
                <a:cubicBezTo>
                  <a:pt x="423872" y="273582"/>
                  <a:pt x="424920" y="272503"/>
                  <a:pt x="547541" y="146165"/>
                </a:cubicBezTo>
                <a:cubicBezTo>
                  <a:pt x="547541" y="138669"/>
                  <a:pt x="547541" y="131174"/>
                  <a:pt x="547541" y="119930"/>
                </a:cubicBezTo>
                <a:cubicBezTo>
                  <a:pt x="547541" y="56217"/>
                  <a:pt x="600010" y="0"/>
                  <a:pt x="667470" y="0"/>
                </a:cubicBezTo>
                <a:close/>
                <a:moveTo>
                  <a:pt x="119930" y="0"/>
                </a:moveTo>
                <a:cubicBezTo>
                  <a:pt x="187390" y="0"/>
                  <a:pt x="239860" y="56217"/>
                  <a:pt x="239860" y="119930"/>
                </a:cubicBezTo>
                <a:cubicBezTo>
                  <a:pt x="239860" y="131174"/>
                  <a:pt x="239860" y="138669"/>
                  <a:pt x="239860" y="146165"/>
                </a:cubicBezTo>
                <a:cubicBezTo>
                  <a:pt x="239870" y="146175"/>
                  <a:pt x="240983" y="147322"/>
                  <a:pt x="363537" y="273591"/>
                </a:cubicBezTo>
                <a:cubicBezTo>
                  <a:pt x="363537" y="273604"/>
                  <a:pt x="363537" y="274390"/>
                  <a:pt x="363537" y="322312"/>
                </a:cubicBezTo>
                <a:cubicBezTo>
                  <a:pt x="344798" y="329808"/>
                  <a:pt x="333555" y="344799"/>
                  <a:pt x="322311" y="363538"/>
                </a:cubicBezTo>
                <a:cubicBezTo>
                  <a:pt x="322299" y="363538"/>
                  <a:pt x="321534" y="363538"/>
                  <a:pt x="273590" y="363538"/>
                </a:cubicBezTo>
                <a:cubicBezTo>
                  <a:pt x="273580" y="363529"/>
                  <a:pt x="272478" y="362459"/>
                  <a:pt x="146164" y="239860"/>
                </a:cubicBezTo>
                <a:cubicBezTo>
                  <a:pt x="138669" y="239860"/>
                  <a:pt x="131173" y="239860"/>
                  <a:pt x="119930" y="239860"/>
                </a:cubicBezTo>
                <a:cubicBezTo>
                  <a:pt x="56217" y="239860"/>
                  <a:pt x="0" y="187391"/>
                  <a:pt x="0" y="119930"/>
                </a:cubicBezTo>
                <a:cubicBezTo>
                  <a:pt x="0" y="56217"/>
                  <a:pt x="56217" y="0"/>
                  <a:pt x="11993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8" name="Freeform 141"/>
          <p:cNvSpPr>
            <a:spLocks/>
          </p:cNvSpPr>
          <p:nvPr/>
        </p:nvSpPr>
        <p:spPr bwMode="auto">
          <a:xfrm>
            <a:off x="1354429" y="725497"/>
            <a:ext cx="571128" cy="357487"/>
          </a:xfrm>
          <a:custGeom>
            <a:avLst/>
            <a:gdLst/>
            <a:ahLst/>
            <a:cxnLst/>
            <a:rect l="l" t="t" r="r" b="b"/>
            <a:pathLst>
              <a:path w="1065212" h="666750">
                <a:moveTo>
                  <a:pt x="1065212" y="201612"/>
                </a:moveTo>
                <a:cubicBezTo>
                  <a:pt x="1065206" y="201654"/>
                  <a:pt x="1027595" y="464200"/>
                  <a:pt x="899742" y="584226"/>
                </a:cubicBezTo>
                <a:cubicBezTo>
                  <a:pt x="832050" y="647995"/>
                  <a:pt x="741794" y="662999"/>
                  <a:pt x="677862" y="666750"/>
                </a:cubicBezTo>
                <a:cubicBezTo>
                  <a:pt x="734272" y="610483"/>
                  <a:pt x="817007" y="509203"/>
                  <a:pt x="817007" y="374163"/>
                </a:cubicBezTo>
                <a:cubicBezTo>
                  <a:pt x="817007" y="336652"/>
                  <a:pt x="809486" y="302892"/>
                  <a:pt x="798204" y="265381"/>
                </a:cubicBezTo>
                <a:cubicBezTo>
                  <a:pt x="926047" y="212873"/>
                  <a:pt x="1065169" y="201616"/>
                  <a:pt x="1065212" y="201612"/>
                </a:cubicBezTo>
                <a:close/>
                <a:moveTo>
                  <a:pt x="0" y="201612"/>
                </a:moveTo>
                <a:cubicBezTo>
                  <a:pt x="44" y="201616"/>
                  <a:pt x="142339" y="212873"/>
                  <a:pt x="265914" y="265381"/>
                </a:cubicBezTo>
                <a:cubicBezTo>
                  <a:pt x="254678" y="302892"/>
                  <a:pt x="250932" y="336652"/>
                  <a:pt x="250932" y="374163"/>
                </a:cubicBezTo>
                <a:cubicBezTo>
                  <a:pt x="250932" y="509203"/>
                  <a:pt x="329583" y="610483"/>
                  <a:pt x="385762" y="666750"/>
                </a:cubicBezTo>
                <a:cubicBezTo>
                  <a:pt x="322092" y="662999"/>
                  <a:pt x="232206" y="647995"/>
                  <a:pt x="164791" y="584226"/>
                </a:cubicBezTo>
                <a:cubicBezTo>
                  <a:pt x="37463" y="464200"/>
                  <a:pt x="6" y="201657"/>
                  <a:pt x="0" y="201612"/>
                </a:cubicBezTo>
                <a:close/>
                <a:moveTo>
                  <a:pt x="531812" y="0"/>
                </a:moveTo>
                <a:cubicBezTo>
                  <a:pt x="531812" y="0"/>
                  <a:pt x="738187" y="217109"/>
                  <a:pt x="738187" y="400528"/>
                </a:cubicBezTo>
                <a:cubicBezTo>
                  <a:pt x="738187" y="520313"/>
                  <a:pt x="633123" y="610151"/>
                  <a:pt x="569335" y="658813"/>
                </a:cubicBezTo>
                <a:cubicBezTo>
                  <a:pt x="569335" y="658813"/>
                  <a:pt x="569335" y="658813"/>
                  <a:pt x="561830" y="554002"/>
                </a:cubicBezTo>
                <a:cubicBezTo>
                  <a:pt x="561830" y="554002"/>
                  <a:pt x="561830" y="554002"/>
                  <a:pt x="674398" y="378069"/>
                </a:cubicBezTo>
                <a:cubicBezTo>
                  <a:pt x="674398" y="378069"/>
                  <a:pt x="674398" y="378069"/>
                  <a:pt x="558078" y="494110"/>
                </a:cubicBezTo>
                <a:cubicBezTo>
                  <a:pt x="558078" y="494110"/>
                  <a:pt x="558078" y="494110"/>
                  <a:pt x="554326" y="430475"/>
                </a:cubicBezTo>
                <a:cubicBezTo>
                  <a:pt x="554326" y="430475"/>
                  <a:pt x="554326" y="430475"/>
                  <a:pt x="655637" y="265771"/>
                </a:cubicBezTo>
                <a:cubicBezTo>
                  <a:pt x="655637" y="265771"/>
                  <a:pt x="655637" y="265771"/>
                  <a:pt x="550573" y="370582"/>
                </a:cubicBezTo>
                <a:cubicBezTo>
                  <a:pt x="550573" y="370582"/>
                  <a:pt x="550573" y="370582"/>
                  <a:pt x="546821" y="306947"/>
                </a:cubicBezTo>
                <a:cubicBezTo>
                  <a:pt x="546821" y="306947"/>
                  <a:pt x="546821" y="306947"/>
                  <a:pt x="618114" y="179676"/>
                </a:cubicBezTo>
                <a:cubicBezTo>
                  <a:pt x="618114" y="179676"/>
                  <a:pt x="618114" y="179676"/>
                  <a:pt x="543069" y="247055"/>
                </a:cubicBezTo>
                <a:cubicBezTo>
                  <a:pt x="543069" y="247055"/>
                  <a:pt x="543069" y="247055"/>
                  <a:pt x="531812" y="78608"/>
                </a:cubicBezTo>
                <a:cubicBezTo>
                  <a:pt x="531812" y="78608"/>
                  <a:pt x="531812" y="78608"/>
                  <a:pt x="520555" y="247055"/>
                </a:cubicBezTo>
                <a:cubicBezTo>
                  <a:pt x="520555" y="247055"/>
                  <a:pt x="520555" y="247055"/>
                  <a:pt x="445510" y="179676"/>
                </a:cubicBezTo>
                <a:cubicBezTo>
                  <a:pt x="445510" y="179676"/>
                  <a:pt x="445510" y="179676"/>
                  <a:pt x="516803" y="306947"/>
                </a:cubicBezTo>
                <a:cubicBezTo>
                  <a:pt x="516803" y="306947"/>
                  <a:pt x="516803" y="306947"/>
                  <a:pt x="513051" y="370582"/>
                </a:cubicBezTo>
                <a:cubicBezTo>
                  <a:pt x="513051" y="370582"/>
                  <a:pt x="513051" y="370582"/>
                  <a:pt x="407987" y="265771"/>
                </a:cubicBezTo>
                <a:cubicBezTo>
                  <a:pt x="407987" y="265771"/>
                  <a:pt x="407987" y="265771"/>
                  <a:pt x="509298" y="430475"/>
                </a:cubicBezTo>
                <a:cubicBezTo>
                  <a:pt x="509298" y="430475"/>
                  <a:pt x="509298" y="430475"/>
                  <a:pt x="505546" y="494110"/>
                </a:cubicBezTo>
                <a:cubicBezTo>
                  <a:pt x="505546" y="494110"/>
                  <a:pt x="505546" y="494110"/>
                  <a:pt x="389226" y="378069"/>
                </a:cubicBezTo>
                <a:cubicBezTo>
                  <a:pt x="389226" y="378069"/>
                  <a:pt x="389226" y="378069"/>
                  <a:pt x="501794" y="554002"/>
                </a:cubicBezTo>
                <a:cubicBezTo>
                  <a:pt x="501794" y="554002"/>
                  <a:pt x="501794" y="554002"/>
                  <a:pt x="494289" y="658813"/>
                </a:cubicBezTo>
                <a:cubicBezTo>
                  <a:pt x="430501" y="610151"/>
                  <a:pt x="325437" y="520313"/>
                  <a:pt x="325437" y="400528"/>
                </a:cubicBezTo>
                <a:cubicBezTo>
                  <a:pt x="325437" y="217123"/>
                  <a:pt x="531781" y="32"/>
                  <a:pt x="53181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1" name="Oval 144"/>
          <p:cNvSpPr>
            <a:spLocks noChangeArrowheads="1"/>
          </p:cNvSpPr>
          <p:nvPr/>
        </p:nvSpPr>
        <p:spPr bwMode="auto">
          <a:xfrm>
            <a:off x="2258639" y="693152"/>
            <a:ext cx="422176" cy="422176"/>
          </a:xfrm>
          <a:custGeom>
            <a:avLst/>
            <a:gdLst/>
            <a:ahLst/>
            <a:cxnLst/>
            <a:rect l="l" t="t" r="r" b="b"/>
            <a:pathLst>
              <a:path w="787400" h="787400">
                <a:moveTo>
                  <a:pt x="394493" y="273049"/>
                </a:moveTo>
                <a:cubicBezTo>
                  <a:pt x="328298" y="273049"/>
                  <a:pt x="274637" y="327066"/>
                  <a:pt x="274637" y="393699"/>
                </a:cubicBezTo>
                <a:cubicBezTo>
                  <a:pt x="274637" y="460332"/>
                  <a:pt x="328298" y="514349"/>
                  <a:pt x="394493" y="514349"/>
                </a:cubicBezTo>
                <a:cubicBezTo>
                  <a:pt x="460688" y="514349"/>
                  <a:pt x="514349" y="460332"/>
                  <a:pt x="514349" y="393699"/>
                </a:cubicBezTo>
                <a:cubicBezTo>
                  <a:pt x="514349" y="327066"/>
                  <a:pt x="460688" y="273049"/>
                  <a:pt x="394493" y="273049"/>
                </a:cubicBezTo>
                <a:close/>
                <a:moveTo>
                  <a:pt x="393700" y="176211"/>
                </a:moveTo>
                <a:cubicBezTo>
                  <a:pt x="513815" y="176211"/>
                  <a:pt x="611188" y="273584"/>
                  <a:pt x="611188" y="393699"/>
                </a:cubicBezTo>
                <a:cubicBezTo>
                  <a:pt x="611188" y="513814"/>
                  <a:pt x="513815" y="611187"/>
                  <a:pt x="393700" y="611187"/>
                </a:cubicBezTo>
                <a:cubicBezTo>
                  <a:pt x="273585" y="611187"/>
                  <a:pt x="176212" y="513814"/>
                  <a:pt x="176212" y="393699"/>
                </a:cubicBezTo>
                <a:cubicBezTo>
                  <a:pt x="176212" y="273584"/>
                  <a:pt x="273585" y="176211"/>
                  <a:pt x="393700" y="176211"/>
                </a:cubicBezTo>
                <a:close/>
                <a:moveTo>
                  <a:pt x="315039" y="60325"/>
                </a:moveTo>
                <a:cubicBezTo>
                  <a:pt x="277581" y="71562"/>
                  <a:pt x="243869" y="82800"/>
                  <a:pt x="213902" y="101529"/>
                </a:cubicBezTo>
                <a:cubicBezTo>
                  <a:pt x="213905" y="101535"/>
                  <a:pt x="214217" y="102041"/>
                  <a:pt x="243869" y="150224"/>
                </a:cubicBezTo>
                <a:cubicBezTo>
                  <a:pt x="206411" y="172699"/>
                  <a:pt x="172699" y="206411"/>
                  <a:pt x="150224" y="243869"/>
                </a:cubicBezTo>
                <a:cubicBezTo>
                  <a:pt x="150219" y="243866"/>
                  <a:pt x="149702" y="243548"/>
                  <a:pt x="101529" y="213902"/>
                </a:cubicBezTo>
                <a:cubicBezTo>
                  <a:pt x="82800" y="243869"/>
                  <a:pt x="71562" y="277581"/>
                  <a:pt x="60325" y="315039"/>
                </a:cubicBezTo>
                <a:cubicBezTo>
                  <a:pt x="60331" y="315040"/>
                  <a:pt x="60921" y="315158"/>
                  <a:pt x="116512" y="326276"/>
                </a:cubicBezTo>
                <a:cubicBezTo>
                  <a:pt x="109020" y="348751"/>
                  <a:pt x="109020" y="371225"/>
                  <a:pt x="109020" y="393700"/>
                </a:cubicBezTo>
                <a:cubicBezTo>
                  <a:pt x="109020" y="416175"/>
                  <a:pt x="109020" y="438650"/>
                  <a:pt x="116512" y="461124"/>
                </a:cubicBezTo>
                <a:cubicBezTo>
                  <a:pt x="116506" y="461125"/>
                  <a:pt x="115925" y="461242"/>
                  <a:pt x="60325" y="472362"/>
                </a:cubicBezTo>
                <a:cubicBezTo>
                  <a:pt x="71562" y="509820"/>
                  <a:pt x="82800" y="543532"/>
                  <a:pt x="101529" y="573498"/>
                </a:cubicBezTo>
                <a:cubicBezTo>
                  <a:pt x="101535" y="573495"/>
                  <a:pt x="102041" y="573183"/>
                  <a:pt x="150224" y="543532"/>
                </a:cubicBezTo>
                <a:cubicBezTo>
                  <a:pt x="172699" y="580989"/>
                  <a:pt x="206411" y="614702"/>
                  <a:pt x="243869" y="637176"/>
                </a:cubicBezTo>
                <a:cubicBezTo>
                  <a:pt x="243866" y="637182"/>
                  <a:pt x="243548" y="637699"/>
                  <a:pt x="213902" y="685872"/>
                </a:cubicBezTo>
                <a:cubicBezTo>
                  <a:pt x="243869" y="704600"/>
                  <a:pt x="277581" y="715838"/>
                  <a:pt x="315039" y="727075"/>
                </a:cubicBezTo>
                <a:cubicBezTo>
                  <a:pt x="315040" y="727069"/>
                  <a:pt x="315158" y="726479"/>
                  <a:pt x="326276" y="670888"/>
                </a:cubicBezTo>
                <a:cubicBezTo>
                  <a:pt x="348751" y="678380"/>
                  <a:pt x="371225" y="678380"/>
                  <a:pt x="393700" y="678380"/>
                </a:cubicBezTo>
                <a:cubicBezTo>
                  <a:pt x="416175" y="678380"/>
                  <a:pt x="438650" y="678380"/>
                  <a:pt x="461124" y="670888"/>
                </a:cubicBezTo>
                <a:cubicBezTo>
                  <a:pt x="461125" y="670894"/>
                  <a:pt x="461242" y="671475"/>
                  <a:pt x="472362" y="727075"/>
                </a:cubicBezTo>
                <a:cubicBezTo>
                  <a:pt x="509820" y="715838"/>
                  <a:pt x="543532" y="704600"/>
                  <a:pt x="573498" y="685872"/>
                </a:cubicBezTo>
                <a:cubicBezTo>
                  <a:pt x="573495" y="685867"/>
                  <a:pt x="573181" y="685357"/>
                  <a:pt x="543532" y="637176"/>
                </a:cubicBezTo>
                <a:cubicBezTo>
                  <a:pt x="580989" y="614702"/>
                  <a:pt x="614702" y="580989"/>
                  <a:pt x="637176" y="543532"/>
                </a:cubicBezTo>
                <a:cubicBezTo>
                  <a:pt x="637182" y="543536"/>
                  <a:pt x="637697" y="543852"/>
                  <a:pt x="685872" y="573498"/>
                </a:cubicBezTo>
                <a:cubicBezTo>
                  <a:pt x="704600" y="543532"/>
                  <a:pt x="715838" y="509820"/>
                  <a:pt x="727075" y="472362"/>
                </a:cubicBezTo>
                <a:cubicBezTo>
                  <a:pt x="727069" y="472361"/>
                  <a:pt x="726482" y="472243"/>
                  <a:pt x="670888" y="461124"/>
                </a:cubicBezTo>
                <a:cubicBezTo>
                  <a:pt x="674634" y="438650"/>
                  <a:pt x="678380" y="416175"/>
                  <a:pt x="678380" y="393700"/>
                </a:cubicBezTo>
                <a:cubicBezTo>
                  <a:pt x="678380" y="371225"/>
                  <a:pt x="674634" y="348751"/>
                  <a:pt x="670888" y="326276"/>
                </a:cubicBezTo>
                <a:cubicBezTo>
                  <a:pt x="670894" y="326275"/>
                  <a:pt x="671475" y="326159"/>
                  <a:pt x="727075" y="315039"/>
                </a:cubicBezTo>
                <a:cubicBezTo>
                  <a:pt x="715838" y="277581"/>
                  <a:pt x="704600" y="243869"/>
                  <a:pt x="685872" y="213902"/>
                </a:cubicBezTo>
                <a:cubicBezTo>
                  <a:pt x="685867" y="213905"/>
                  <a:pt x="685357" y="214219"/>
                  <a:pt x="637176" y="243869"/>
                </a:cubicBezTo>
                <a:cubicBezTo>
                  <a:pt x="614702" y="206411"/>
                  <a:pt x="580989" y="172699"/>
                  <a:pt x="543532" y="150224"/>
                </a:cubicBezTo>
                <a:cubicBezTo>
                  <a:pt x="543536" y="150219"/>
                  <a:pt x="543852" y="149704"/>
                  <a:pt x="573498" y="101529"/>
                </a:cubicBezTo>
                <a:cubicBezTo>
                  <a:pt x="543532" y="82800"/>
                  <a:pt x="509820" y="71562"/>
                  <a:pt x="472362" y="60325"/>
                </a:cubicBezTo>
                <a:cubicBezTo>
                  <a:pt x="472361" y="60331"/>
                  <a:pt x="472243" y="60919"/>
                  <a:pt x="461124" y="116512"/>
                </a:cubicBezTo>
                <a:cubicBezTo>
                  <a:pt x="438650" y="109020"/>
                  <a:pt x="416175" y="109020"/>
                  <a:pt x="393700" y="109020"/>
                </a:cubicBezTo>
                <a:cubicBezTo>
                  <a:pt x="371225" y="109020"/>
                  <a:pt x="348751" y="109020"/>
                  <a:pt x="326276" y="116512"/>
                </a:cubicBezTo>
                <a:cubicBezTo>
                  <a:pt x="326275" y="116506"/>
                  <a:pt x="326159" y="115925"/>
                  <a:pt x="315039" y="60325"/>
                </a:cubicBezTo>
                <a:close/>
                <a:moveTo>
                  <a:pt x="393700" y="0"/>
                </a:moveTo>
                <a:cubicBezTo>
                  <a:pt x="611135" y="0"/>
                  <a:pt x="787400" y="176265"/>
                  <a:pt x="787400" y="393700"/>
                </a:cubicBezTo>
                <a:cubicBezTo>
                  <a:pt x="787400" y="611135"/>
                  <a:pt x="611135" y="787400"/>
                  <a:pt x="393700" y="787400"/>
                </a:cubicBezTo>
                <a:cubicBezTo>
                  <a:pt x="176265" y="787400"/>
                  <a:pt x="0" y="611135"/>
                  <a:pt x="0" y="393700"/>
                </a:cubicBezTo>
                <a:cubicBezTo>
                  <a:pt x="0" y="176265"/>
                  <a:pt x="176265" y="0"/>
                  <a:pt x="3937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5" name="Freeform 148"/>
          <p:cNvSpPr>
            <a:spLocks/>
          </p:cNvSpPr>
          <p:nvPr/>
        </p:nvSpPr>
        <p:spPr bwMode="auto">
          <a:xfrm>
            <a:off x="3046197" y="721632"/>
            <a:ext cx="506527" cy="365216"/>
          </a:xfrm>
          <a:custGeom>
            <a:avLst/>
            <a:gdLst/>
            <a:ahLst/>
            <a:cxnLst/>
            <a:rect l="l" t="t" r="r" b="b"/>
            <a:pathLst>
              <a:path w="944723" h="681165">
                <a:moveTo>
                  <a:pt x="100993" y="68474"/>
                </a:moveTo>
                <a:cubicBezTo>
                  <a:pt x="164731" y="70452"/>
                  <a:pt x="267297" y="88916"/>
                  <a:pt x="361072" y="173323"/>
                </a:cubicBezTo>
                <a:cubicBezTo>
                  <a:pt x="331064" y="237097"/>
                  <a:pt x="316060" y="293368"/>
                  <a:pt x="312309" y="342137"/>
                </a:cubicBezTo>
                <a:cubicBezTo>
                  <a:pt x="308558" y="330883"/>
                  <a:pt x="301056" y="323380"/>
                  <a:pt x="297305" y="312126"/>
                </a:cubicBezTo>
                <a:cubicBezTo>
                  <a:pt x="229787" y="188329"/>
                  <a:pt x="124759" y="132058"/>
                  <a:pt x="124759" y="135809"/>
                </a:cubicBezTo>
                <a:cubicBezTo>
                  <a:pt x="124759" y="132058"/>
                  <a:pt x="214783" y="210837"/>
                  <a:pt x="256044" y="330883"/>
                </a:cubicBezTo>
                <a:cubicBezTo>
                  <a:pt x="301056" y="447177"/>
                  <a:pt x="293554" y="585979"/>
                  <a:pt x="282301" y="668510"/>
                </a:cubicBezTo>
                <a:cubicBezTo>
                  <a:pt x="226036" y="627245"/>
                  <a:pt x="124759" y="544713"/>
                  <a:pt x="49739" y="454679"/>
                </a:cubicBezTo>
                <a:cubicBezTo>
                  <a:pt x="-62790" y="323380"/>
                  <a:pt x="49739" y="192080"/>
                  <a:pt x="57241" y="147063"/>
                </a:cubicBezTo>
                <a:cubicBezTo>
                  <a:pt x="68489" y="105817"/>
                  <a:pt x="38515" y="72066"/>
                  <a:pt x="38487" y="72035"/>
                </a:cubicBezTo>
                <a:cubicBezTo>
                  <a:pt x="38487" y="72035"/>
                  <a:pt x="62751" y="67287"/>
                  <a:pt x="100993" y="68474"/>
                </a:cubicBezTo>
                <a:close/>
                <a:moveTo>
                  <a:pt x="750957" y="59"/>
                </a:moveTo>
                <a:cubicBezTo>
                  <a:pt x="784975" y="645"/>
                  <a:pt x="813548" y="5565"/>
                  <a:pt x="832284" y="12125"/>
                </a:cubicBezTo>
                <a:cubicBezTo>
                  <a:pt x="907229" y="34617"/>
                  <a:pt x="877251" y="165822"/>
                  <a:pt x="877251" y="195811"/>
                </a:cubicBezTo>
                <a:cubicBezTo>
                  <a:pt x="877251" y="229550"/>
                  <a:pt x="880998" y="237047"/>
                  <a:pt x="880998" y="237047"/>
                </a:cubicBezTo>
                <a:cubicBezTo>
                  <a:pt x="881008" y="237079"/>
                  <a:pt x="888506" y="259537"/>
                  <a:pt x="907229" y="255791"/>
                </a:cubicBezTo>
                <a:cubicBezTo>
                  <a:pt x="929712" y="252042"/>
                  <a:pt x="944701" y="248293"/>
                  <a:pt x="944701" y="248293"/>
                </a:cubicBezTo>
                <a:cubicBezTo>
                  <a:pt x="944703" y="248365"/>
                  <a:pt x="948424" y="383272"/>
                  <a:pt x="858514" y="476964"/>
                </a:cubicBezTo>
                <a:cubicBezTo>
                  <a:pt x="768581" y="570682"/>
                  <a:pt x="708625" y="521949"/>
                  <a:pt x="629933" y="589425"/>
                </a:cubicBezTo>
                <a:cubicBezTo>
                  <a:pt x="551241" y="656902"/>
                  <a:pt x="483791" y="743122"/>
                  <a:pt x="506274" y="615666"/>
                </a:cubicBezTo>
                <a:cubicBezTo>
                  <a:pt x="584966" y="207058"/>
                  <a:pt x="806053" y="57109"/>
                  <a:pt x="731108" y="105843"/>
                </a:cubicBezTo>
                <a:cubicBezTo>
                  <a:pt x="521263" y="255791"/>
                  <a:pt x="446318" y="585677"/>
                  <a:pt x="446318" y="585677"/>
                </a:cubicBezTo>
                <a:cubicBezTo>
                  <a:pt x="446272" y="585611"/>
                  <a:pt x="303942" y="383214"/>
                  <a:pt x="416340" y="184565"/>
                </a:cubicBezTo>
                <a:cubicBezTo>
                  <a:pt x="497843" y="35554"/>
                  <a:pt x="648903" y="-1698"/>
                  <a:pt x="750957" y="5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7" name="Freeform 150"/>
          <p:cNvSpPr>
            <a:spLocks/>
          </p:cNvSpPr>
          <p:nvPr/>
        </p:nvSpPr>
        <p:spPr bwMode="auto">
          <a:xfrm>
            <a:off x="3952152" y="677284"/>
            <a:ext cx="354083" cy="453912"/>
          </a:xfrm>
          <a:custGeom>
            <a:avLst/>
            <a:gdLst/>
            <a:ahLst/>
            <a:cxnLst/>
            <a:rect l="l" t="t" r="r" b="b"/>
            <a:pathLst>
              <a:path w="660400" h="846591">
                <a:moveTo>
                  <a:pt x="330201" y="419553"/>
                </a:moveTo>
                <a:cubicBezTo>
                  <a:pt x="228956" y="419553"/>
                  <a:pt x="153961" y="434548"/>
                  <a:pt x="112713" y="449544"/>
                </a:cubicBezTo>
                <a:cubicBezTo>
                  <a:pt x="112713" y="532017"/>
                  <a:pt x="135212" y="599495"/>
                  <a:pt x="172710" y="651979"/>
                </a:cubicBezTo>
                <a:cubicBezTo>
                  <a:pt x="206458" y="693215"/>
                  <a:pt x="251455" y="719457"/>
                  <a:pt x="303952" y="726954"/>
                </a:cubicBezTo>
                <a:cubicBezTo>
                  <a:pt x="330201" y="730703"/>
                  <a:pt x="330201" y="730703"/>
                  <a:pt x="330201" y="730703"/>
                </a:cubicBezTo>
                <a:cubicBezTo>
                  <a:pt x="356449" y="726954"/>
                  <a:pt x="356449" y="726954"/>
                  <a:pt x="356449" y="726954"/>
                </a:cubicBezTo>
                <a:cubicBezTo>
                  <a:pt x="408946" y="719457"/>
                  <a:pt x="453944" y="693215"/>
                  <a:pt x="487692" y="651979"/>
                </a:cubicBezTo>
                <a:cubicBezTo>
                  <a:pt x="528939" y="599495"/>
                  <a:pt x="547688" y="532017"/>
                  <a:pt x="547688" y="449544"/>
                </a:cubicBezTo>
                <a:cubicBezTo>
                  <a:pt x="506441" y="434548"/>
                  <a:pt x="431445" y="419553"/>
                  <a:pt x="330201" y="419553"/>
                </a:cubicBezTo>
                <a:close/>
                <a:moveTo>
                  <a:pt x="330201" y="332241"/>
                </a:moveTo>
                <a:cubicBezTo>
                  <a:pt x="464962" y="332241"/>
                  <a:pt x="581006" y="358522"/>
                  <a:pt x="633413" y="399820"/>
                </a:cubicBezTo>
                <a:cubicBezTo>
                  <a:pt x="633413" y="414838"/>
                  <a:pt x="633413" y="433609"/>
                  <a:pt x="633413" y="448627"/>
                </a:cubicBezTo>
                <a:cubicBezTo>
                  <a:pt x="633413" y="658872"/>
                  <a:pt x="517369" y="790276"/>
                  <a:pt x="367634" y="809047"/>
                </a:cubicBezTo>
                <a:cubicBezTo>
                  <a:pt x="330201" y="846591"/>
                  <a:pt x="330201" y="846591"/>
                  <a:pt x="330201" y="846591"/>
                </a:cubicBezTo>
                <a:cubicBezTo>
                  <a:pt x="292767" y="809047"/>
                  <a:pt x="292767" y="809047"/>
                  <a:pt x="292767" y="809047"/>
                </a:cubicBezTo>
                <a:cubicBezTo>
                  <a:pt x="143032" y="790276"/>
                  <a:pt x="26988" y="658872"/>
                  <a:pt x="26988" y="448627"/>
                </a:cubicBezTo>
                <a:cubicBezTo>
                  <a:pt x="26988" y="433609"/>
                  <a:pt x="26988" y="414838"/>
                  <a:pt x="30731" y="399820"/>
                </a:cubicBezTo>
                <a:cubicBezTo>
                  <a:pt x="79395" y="358522"/>
                  <a:pt x="195439" y="332241"/>
                  <a:pt x="330201" y="332241"/>
                </a:cubicBezTo>
                <a:close/>
                <a:moveTo>
                  <a:pt x="241963" y="468"/>
                </a:moveTo>
                <a:cubicBezTo>
                  <a:pt x="249057" y="1403"/>
                  <a:pt x="256093" y="3742"/>
                  <a:pt x="262659" y="7484"/>
                </a:cubicBezTo>
                <a:cubicBezTo>
                  <a:pt x="296430" y="26194"/>
                  <a:pt x="322696" y="48646"/>
                  <a:pt x="341457" y="74839"/>
                </a:cubicBezTo>
                <a:cubicBezTo>
                  <a:pt x="360218" y="97291"/>
                  <a:pt x="371475" y="123485"/>
                  <a:pt x="382732" y="145937"/>
                </a:cubicBezTo>
                <a:cubicBezTo>
                  <a:pt x="386484" y="160905"/>
                  <a:pt x="390237" y="172131"/>
                  <a:pt x="393989" y="187099"/>
                </a:cubicBezTo>
                <a:cubicBezTo>
                  <a:pt x="544080" y="198324"/>
                  <a:pt x="660400" y="250712"/>
                  <a:pt x="660400" y="314326"/>
                </a:cubicBezTo>
                <a:cubicBezTo>
                  <a:pt x="660400" y="329293"/>
                  <a:pt x="652896" y="344261"/>
                  <a:pt x="641639" y="359229"/>
                </a:cubicBezTo>
                <a:cubicBezTo>
                  <a:pt x="592859" y="318067"/>
                  <a:pt x="472787" y="288132"/>
                  <a:pt x="330200" y="288132"/>
                </a:cubicBezTo>
                <a:cubicBezTo>
                  <a:pt x="187614" y="288132"/>
                  <a:pt x="67541" y="318067"/>
                  <a:pt x="18761" y="359229"/>
                </a:cubicBezTo>
                <a:cubicBezTo>
                  <a:pt x="7505" y="344261"/>
                  <a:pt x="0" y="329293"/>
                  <a:pt x="0" y="314326"/>
                </a:cubicBezTo>
                <a:cubicBezTo>
                  <a:pt x="0" y="250712"/>
                  <a:pt x="120073" y="194582"/>
                  <a:pt x="273916" y="183357"/>
                </a:cubicBezTo>
                <a:cubicBezTo>
                  <a:pt x="270164" y="172131"/>
                  <a:pt x="262659" y="157163"/>
                  <a:pt x="251402" y="142195"/>
                </a:cubicBezTo>
                <a:cubicBezTo>
                  <a:pt x="240146" y="127227"/>
                  <a:pt x="228889" y="116001"/>
                  <a:pt x="210127" y="104775"/>
                </a:cubicBezTo>
                <a:cubicBezTo>
                  <a:pt x="180109" y="89807"/>
                  <a:pt x="172605" y="56130"/>
                  <a:pt x="187614" y="29936"/>
                </a:cubicBezTo>
                <a:cubicBezTo>
                  <a:pt x="198871" y="7484"/>
                  <a:pt x="220681" y="-2339"/>
                  <a:pt x="241963" y="46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0" name="Freeform 153"/>
          <p:cNvSpPr>
            <a:spLocks/>
          </p:cNvSpPr>
          <p:nvPr/>
        </p:nvSpPr>
        <p:spPr bwMode="auto">
          <a:xfrm>
            <a:off x="4779857" y="708311"/>
            <a:ext cx="358140" cy="391858"/>
          </a:xfrm>
          <a:custGeom>
            <a:avLst/>
            <a:gdLst/>
            <a:ahLst/>
            <a:cxnLst/>
            <a:rect l="l" t="t" r="r" b="b"/>
            <a:pathLst>
              <a:path w="667968" h="730856">
                <a:moveTo>
                  <a:pt x="22530" y="431136"/>
                </a:moveTo>
                <a:cubicBezTo>
                  <a:pt x="22538" y="431144"/>
                  <a:pt x="23243" y="431847"/>
                  <a:pt x="90121" y="498573"/>
                </a:cubicBezTo>
                <a:cubicBezTo>
                  <a:pt x="90115" y="498579"/>
                  <a:pt x="89764" y="498929"/>
                  <a:pt x="67591" y="521052"/>
                </a:cubicBezTo>
                <a:cubicBezTo>
                  <a:pt x="48816" y="539785"/>
                  <a:pt x="41306" y="566010"/>
                  <a:pt x="41306" y="592236"/>
                </a:cubicBezTo>
                <a:cubicBezTo>
                  <a:pt x="41306" y="614715"/>
                  <a:pt x="48816" y="640940"/>
                  <a:pt x="67591" y="659673"/>
                </a:cubicBezTo>
                <a:cubicBezTo>
                  <a:pt x="86366" y="678405"/>
                  <a:pt x="112651" y="689645"/>
                  <a:pt x="138937" y="689645"/>
                </a:cubicBezTo>
                <a:cubicBezTo>
                  <a:pt x="161467" y="689645"/>
                  <a:pt x="187752" y="678405"/>
                  <a:pt x="206528" y="659673"/>
                </a:cubicBezTo>
                <a:lnTo>
                  <a:pt x="435585" y="431136"/>
                </a:lnTo>
                <a:cubicBezTo>
                  <a:pt x="435593" y="431144"/>
                  <a:pt x="436340" y="431849"/>
                  <a:pt x="506931" y="498573"/>
                </a:cubicBezTo>
                <a:cubicBezTo>
                  <a:pt x="506923" y="498581"/>
                  <a:pt x="505590" y="499934"/>
                  <a:pt x="277873" y="730856"/>
                </a:cubicBezTo>
                <a:cubicBezTo>
                  <a:pt x="199017" y="805786"/>
                  <a:pt x="75101" y="805786"/>
                  <a:pt x="0" y="730856"/>
                </a:cubicBezTo>
                <a:cubicBezTo>
                  <a:pt x="-78856" y="652180"/>
                  <a:pt x="-78856" y="528545"/>
                  <a:pt x="0" y="453615"/>
                </a:cubicBezTo>
                <a:cubicBezTo>
                  <a:pt x="6" y="453610"/>
                  <a:pt x="357" y="453259"/>
                  <a:pt x="22530" y="431136"/>
                </a:cubicBezTo>
                <a:close/>
                <a:moveTo>
                  <a:pt x="439431" y="219998"/>
                </a:moveTo>
                <a:cubicBezTo>
                  <a:pt x="439442" y="220009"/>
                  <a:pt x="441025" y="221621"/>
                  <a:pt x="667968" y="452811"/>
                </a:cubicBezTo>
                <a:cubicBezTo>
                  <a:pt x="746644" y="527912"/>
                  <a:pt x="746644" y="651829"/>
                  <a:pt x="667968" y="730685"/>
                </a:cubicBezTo>
                <a:cubicBezTo>
                  <a:pt x="593038" y="805786"/>
                  <a:pt x="469403" y="805786"/>
                  <a:pt x="390727" y="730685"/>
                </a:cubicBezTo>
                <a:cubicBezTo>
                  <a:pt x="390720" y="730677"/>
                  <a:pt x="390375" y="730262"/>
                  <a:pt x="371994" y="708155"/>
                </a:cubicBezTo>
                <a:cubicBezTo>
                  <a:pt x="372005" y="708143"/>
                  <a:pt x="372839" y="707261"/>
                  <a:pt x="439431" y="636809"/>
                </a:cubicBezTo>
                <a:cubicBezTo>
                  <a:pt x="439439" y="636817"/>
                  <a:pt x="439851" y="637229"/>
                  <a:pt x="461910" y="659339"/>
                </a:cubicBezTo>
                <a:cubicBezTo>
                  <a:pt x="480643" y="678114"/>
                  <a:pt x="506868" y="689380"/>
                  <a:pt x="529347" y="689380"/>
                </a:cubicBezTo>
                <a:cubicBezTo>
                  <a:pt x="555573" y="689380"/>
                  <a:pt x="581798" y="678114"/>
                  <a:pt x="600531" y="659339"/>
                </a:cubicBezTo>
                <a:cubicBezTo>
                  <a:pt x="619263" y="640564"/>
                  <a:pt x="626756" y="614279"/>
                  <a:pt x="626756" y="591748"/>
                </a:cubicBezTo>
                <a:cubicBezTo>
                  <a:pt x="626756" y="565463"/>
                  <a:pt x="619263" y="539178"/>
                  <a:pt x="600531" y="520402"/>
                </a:cubicBezTo>
                <a:cubicBezTo>
                  <a:pt x="600520" y="520391"/>
                  <a:pt x="598944" y="518812"/>
                  <a:pt x="371994" y="291344"/>
                </a:cubicBezTo>
                <a:cubicBezTo>
                  <a:pt x="372005" y="291333"/>
                  <a:pt x="372840" y="290449"/>
                  <a:pt x="439431" y="219998"/>
                </a:cubicBezTo>
                <a:close/>
                <a:moveTo>
                  <a:pt x="530259" y="8"/>
                </a:moveTo>
                <a:cubicBezTo>
                  <a:pt x="580482" y="8"/>
                  <a:pt x="630237" y="19730"/>
                  <a:pt x="667787" y="59174"/>
                </a:cubicBezTo>
                <a:cubicBezTo>
                  <a:pt x="746643" y="134305"/>
                  <a:pt x="746643" y="258272"/>
                  <a:pt x="667787" y="337160"/>
                </a:cubicBezTo>
                <a:cubicBezTo>
                  <a:pt x="667787" y="337160"/>
                  <a:pt x="667787" y="337160"/>
                  <a:pt x="649012" y="359699"/>
                </a:cubicBezTo>
                <a:cubicBezTo>
                  <a:pt x="649012" y="359699"/>
                  <a:pt x="649012" y="359699"/>
                  <a:pt x="577666" y="288324"/>
                </a:cubicBezTo>
                <a:cubicBezTo>
                  <a:pt x="577666" y="288324"/>
                  <a:pt x="577666" y="288324"/>
                  <a:pt x="600196" y="265785"/>
                </a:cubicBezTo>
                <a:cubicBezTo>
                  <a:pt x="618972" y="247002"/>
                  <a:pt x="626482" y="224463"/>
                  <a:pt x="626482" y="198167"/>
                </a:cubicBezTo>
                <a:cubicBezTo>
                  <a:pt x="626482" y="171871"/>
                  <a:pt x="618972" y="149332"/>
                  <a:pt x="600196" y="130549"/>
                </a:cubicBezTo>
                <a:cubicBezTo>
                  <a:pt x="581421" y="111766"/>
                  <a:pt x="555136" y="100496"/>
                  <a:pt x="528851" y="100496"/>
                </a:cubicBezTo>
                <a:cubicBezTo>
                  <a:pt x="506320" y="100496"/>
                  <a:pt x="480035" y="111766"/>
                  <a:pt x="461260" y="130549"/>
                </a:cubicBezTo>
                <a:cubicBezTo>
                  <a:pt x="461260" y="130549"/>
                  <a:pt x="461260" y="130549"/>
                  <a:pt x="232202" y="359699"/>
                </a:cubicBezTo>
                <a:cubicBezTo>
                  <a:pt x="232202" y="359699"/>
                  <a:pt x="232202" y="359699"/>
                  <a:pt x="160856" y="288324"/>
                </a:cubicBezTo>
                <a:cubicBezTo>
                  <a:pt x="160856" y="288324"/>
                  <a:pt x="160856" y="288324"/>
                  <a:pt x="389914" y="59174"/>
                </a:cubicBezTo>
                <a:cubicBezTo>
                  <a:pt x="429342" y="19730"/>
                  <a:pt x="480035" y="8"/>
                  <a:pt x="530259" y="8"/>
                </a:cubicBezTo>
                <a:close/>
                <a:moveTo>
                  <a:pt x="137616" y="0"/>
                </a:moveTo>
                <a:cubicBezTo>
                  <a:pt x="187860" y="0"/>
                  <a:pt x="238573" y="19714"/>
                  <a:pt x="278017" y="59142"/>
                </a:cubicBezTo>
                <a:cubicBezTo>
                  <a:pt x="278025" y="59150"/>
                  <a:pt x="278441" y="59566"/>
                  <a:pt x="300556" y="81673"/>
                </a:cubicBezTo>
                <a:cubicBezTo>
                  <a:pt x="300545" y="81683"/>
                  <a:pt x="299655" y="82526"/>
                  <a:pt x="229182" y="149263"/>
                </a:cubicBezTo>
                <a:cubicBezTo>
                  <a:pt x="229174" y="149257"/>
                  <a:pt x="228763" y="148914"/>
                  <a:pt x="206642" y="130488"/>
                </a:cubicBezTo>
                <a:cubicBezTo>
                  <a:pt x="187860" y="111713"/>
                  <a:pt x="161564" y="100448"/>
                  <a:pt x="139024" y="100448"/>
                </a:cubicBezTo>
                <a:cubicBezTo>
                  <a:pt x="112728" y="100448"/>
                  <a:pt x="86433" y="111713"/>
                  <a:pt x="67650" y="130488"/>
                </a:cubicBezTo>
                <a:cubicBezTo>
                  <a:pt x="48867" y="149263"/>
                  <a:pt x="41354" y="171794"/>
                  <a:pt x="41354" y="198079"/>
                </a:cubicBezTo>
                <a:cubicBezTo>
                  <a:pt x="41354" y="224364"/>
                  <a:pt x="48867" y="246895"/>
                  <a:pt x="67650" y="265670"/>
                </a:cubicBezTo>
                <a:cubicBezTo>
                  <a:pt x="67661" y="265682"/>
                  <a:pt x="69277" y="267296"/>
                  <a:pt x="300556" y="498483"/>
                </a:cubicBezTo>
                <a:cubicBezTo>
                  <a:pt x="300545" y="498494"/>
                  <a:pt x="299656" y="499336"/>
                  <a:pt x="229182" y="566074"/>
                </a:cubicBezTo>
                <a:cubicBezTo>
                  <a:pt x="229170" y="566063"/>
                  <a:pt x="227571" y="564464"/>
                  <a:pt x="32" y="337016"/>
                </a:cubicBezTo>
                <a:cubicBezTo>
                  <a:pt x="-78856" y="258160"/>
                  <a:pt x="-78856" y="134243"/>
                  <a:pt x="32" y="59142"/>
                </a:cubicBezTo>
                <a:cubicBezTo>
                  <a:pt x="37597" y="19714"/>
                  <a:pt x="87372" y="0"/>
                  <a:pt x="13761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4" name="Freeform 157"/>
          <p:cNvSpPr>
            <a:spLocks/>
          </p:cNvSpPr>
          <p:nvPr/>
        </p:nvSpPr>
        <p:spPr bwMode="auto">
          <a:xfrm>
            <a:off x="5577572" y="693152"/>
            <a:ext cx="422176" cy="422176"/>
          </a:xfrm>
          <a:custGeom>
            <a:avLst/>
            <a:gdLst/>
            <a:ahLst/>
            <a:cxnLst/>
            <a:rect l="l" t="t" r="r" b="b"/>
            <a:pathLst>
              <a:path w="787400" h="787400">
                <a:moveTo>
                  <a:pt x="392906" y="273050"/>
                </a:moveTo>
                <a:cubicBezTo>
                  <a:pt x="459101" y="273050"/>
                  <a:pt x="512762" y="327067"/>
                  <a:pt x="512762" y="393700"/>
                </a:cubicBezTo>
                <a:cubicBezTo>
                  <a:pt x="512762" y="460333"/>
                  <a:pt x="459101" y="514350"/>
                  <a:pt x="392906" y="514350"/>
                </a:cubicBezTo>
                <a:cubicBezTo>
                  <a:pt x="326711" y="514350"/>
                  <a:pt x="273050" y="460333"/>
                  <a:pt x="273050" y="393700"/>
                </a:cubicBezTo>
                <a:cubicBezTo>
                  <a:pt x="273050" y="327067"/>
                  <a:pt x="326711" y="273050"/>
                  <a:pt x="392906" y="273050"/>
                </a:cubicBezTo>
                <a:close/>
                <a:moveTo>
                  <a:pt x="392112" y="217487"/>
                </a:moveTo>
                <a:cubicBezTo>
                  <a:pt x="293916" y="217487"/>
                  <a:pt x="214312" y="297091"/>
                  <a:pt x="214312" y="395287"/>
                </a:cubicBezTo>
                <a:cubicBezTo>
                  <a:pt x="214312" y="493483"/>
                  <a:pt x="293916" y="573087"/>
                  <a:pt x="392112" y="573087"/>
                </a:cubicBezTo>
                <a:cubicBezTo>
                  <a:pt x="490308" y="573087"/>
                  <a:pt x="569912" y="493483"/>
                  <a:pt x="569912" y="395287"/>
                </a:cubicBezTo>
                <a:cubicBezTo>
                  <a:pt x="569912" y="297091"/>
                  <a:pt x="490308" y="217487"/>
                  <a:pt x="392112" y="217487"/>
                </a:cubicBezTo>
                <a:close/>
                <a:moveTo>
                  <a:pt x="296213" y="0"/>
                </a:moveTo>
                <a:cubicBezTo>
                  <a:pt x="296252" y="6"/>
                  <a:pt x="438700" y="22516"/>
                  <a:pt x="472440" y="161230"/>
                </a:cubicBezTo>
                <a:cubicBezTo>
                  <a:pt x="487438" y="164979"/>
                  <a:pt x="502436" y="172478"/>
                  <a:pt x="517435" y="179977"/>
                </a:cubicBezTo>
                <a:cubicBezTo>
                  <a:pt x="562429" y="149981"/>
                  <a:pt x="603674" y="108736"/>
                  <a:pt x="603674" y="48744"/>
                </a:cubicBezTo>
                <a:cubicBezTo>
                  <a:pt x="603697" y="48775"/>
                  <a:pt x="689903" y="164995"/>
                  <a:pt x="614922" y="284964"/>
                </a:cubicBezTo>
                <a:cubicBezTo>
                  <a:pt x="622421" y="299962"/>
                  <a:pt x="626171" y="314960"/>
                  <a:pt x="629920" y="329958"/>
                </a:cubicBezTo>
                <a:cubicBezTo>
                  <a:pt x="686163" y="341207"/>
                  <a:pt x="746155" y="341207"/>
                  <a:pt x="787400" y="296213"/>
                </a:cubicBezTo>
                <a:cubicBezTo>
                  <a:pt x="787394" y="296253"/>
                  <a:pt x="764884" y="442448"/>
                  <a:pt x="626171" y="472440"/>
                </a:cubicBezTo>
                <a:cubicBezTo>
                  <a:pt x="622421" y="491188"/>
                  <a:pt x="614922" y="506186"/>
                  <a:pt x="607423" y="517435"/>
                </a:cubicBezTo>
                <a:cubicBezTo>
                  <a:pt x="637419" y="566178"/>
                  <a:pt x="678664" y="603674"/>
                  <a:pt x="738656" y="603674"/>
                </a:cubicBezTo>
                <a:cubicBezTo>
                  <a:pt x="738625" y="603697"/>
                  <a:pt x="622405" y="689903"/>
                  <a:pt x="502436" y="614922"/>
                </a:cubicBezTo>
                <a:cubicBezTo>
                  <a:pt x="487438" y="622421"/>
                  <a:pt x="472440" y="629920"/>
                  <a:pt x="457442" y="633670"/>
                </a:cubicBezTo>
                <a:cubicBezTo>
                  <a:pt x="446194" y="686163"/>
                  <a:pt x="446194" y="746155"/>
                  <a:pt x="487438" y="787400"/>
                </a:cubicBezTo>
                <a:cubicBezTo>
                  <a:pt x="487390" y="787394"/>
                  <a:pt x="344951" y="768629"/>
                  <a:pt x="311211" y="626171"/>
                </a:cubicBezTo>
                <a:cubicBezTo>
                  <a:pt x="296213" y="622421"/>
                  <a:pt x="281215" y="614922"/>
                  <a:pt x="269966" y="607423"/>
                </a:cubicBezTo>
                <a:cubicBezTo>
                  <a:pt x="221222" y="637419"/>
                  <a:pt x="183727" y="682414"/>
                  <a:pt x="183727" y="738656"/>
                </a:cubicBezTo>
                <a:cubicBezTo>
                  <a:pt x="183703" y="738625"/>
                  <a:pt x="97499" y="626154"/>
                  <a:pt x="172478" y="502436"/>
                </a:cubicBezTo>
                <a:cubicBezTo>
                  <a:pt x="164979" y="487438"/>
                  <a:pt x="157480" y="472440"/>
                  <a:pt x="153731" y="457442"/>
                </a:cubicBezTo>
                <a:cubicBezTo>
                  <a:pt x="101237" y="446194"/>
                  <a:pt x="41245" y="449943"/>
                  <a:pt x="0" y="491188"/>
                </a:cubicBezTo>
                <a:cubicBezTo>
                  <a:pt x="6" y="491146"/>
                  <a:pt x="18769" y="348701"/>
                  <a:pt x="161230" y="314960"/>
                </a:cubicBezTo>
                <a:cubicBezTo>
                  <a:pt x="164979" y="299962"/>
                  <a:pt x="172478" y="284964"/>
                  <a:pt x="179977" y="269966"/>
                </a:cubicBezTo>
                <a:cubicBezTo>
                  <a:pt x="149981" y="224972"/>
                  <a:pt x="104987" y="183727"/>
                  <a:pt x="44995" y="183727"/>
                </a:cubicBezTo>
                <a:cubicBezTo>
                  <a:pt x="45032" y="183700"/>
                  <a:pt x="161250" y="97500"/>
                  <a:pt x="284964" y="172478"/>
                </a:cubicBezTo>
                <a:cubicBezTo>
                  <a:pt x="299962" y="164979"/>
                  <a:pt x="314960" y="161230"/>
                  <a:pt x="329958" y="157480"/>
                </a:cubicBezTo>
                <a:cubicBezTo>
                  <a:pt x="341207" y="101237"/>
                  <a:pt x="337457" y="41245"/>
                  <a:pt x="29621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7" name="Freeform 160"/>
          <p:cNvSpPr>
            <a:spLocks/>
          </p:cNvSpPr>
          <p:nvPr/>
        </p:nvSpPr>
        <p:spPr bwMode="auto">
          <a:xfrm>
            <a:off x="6421270" y="695280"/>
            <a:ext cx="394246" cy="417919"/>
          </a:xfrm>
          <a:custGeom>
            <a:avLst/>
            <a:gdLst/>
            <a:ahLst/>
            <a:cxnLst/>
            <a:rect l="l" t="t" r="r" b="b"/>
            <a:pathLst>
              <a:path w="735311" h="779463">
                <a:moveTo>
                  <a:pt x="697061" y="558800"/>
                </a:moveTo>
                <a:cubicBezTo>
                  <a:pt x="697061" y="558813"/>
                  <a:pt x="697061" y="559782"/>
                  <a:pt x="697061" y="637105"/>
                </a:cubicBezTo>
                <a:cubicBezTo>
                  <a:pt x="697061" y="681850"/>
                  <a:pt x="659774" y="719138"/>
                  <a:pt x="615028" y="719138"/>
                </a:cubicBezTo>
                <a:lnTo>
                  <a:pt x="536724" y="719138"/>
                </a:lnTo>
                <a:cubicBezTo>
                  <a:pt x="536738" y="719124"/>
                  <a:pt x="538237" y="717625"/>
                  <a:pt x="697061" y="558800"/>
                </a:cubicBezTo>
                <a:close/>
                <a:moveTo>
                  <a:pt x="38249" y="558800"/>
                </a:moveTo>
                <a:cubicBezTo>
                  <a:pt x="38266" y="558817"/>
                  <a:pt x="39899" y="560451"/>
                  <a:pt x="198586" y="719138"/>
                </a:cubicBezTo>
                <a:cubicBezTo>
                  <a:pt x="198571" y="719138"/>
                  <a:pt x="197506" y="719138"/>
                  <a:pt x="120282" y="719138"/>
                </a:cubicBezTo>
                <a:cubicBezTo>
                  <a:pt x="75536" y="719138"/>
                  <a:pt x="38249" y="681850"/>
                  <a:pt x="38249" y="637105"/>
                </a:cubicBezTo>
                <a:close/>
                <a:moveTo>
                  <a:pt x="367655" y="247650"/>
                </a:moveTo>
                <a:cubicBezTo>
                  <a:pt x="446124" y="247650"/>
                  <a:pt x="509736" y="311262"/>
                  <a:pt x="509736" y="389732"/>
                </a:cubicBezTo>
                <a:cubicBezTo>
                  <a:pt x="509736" y="468202"/>
                  <a:pt x="446124" y="531814"/>
                  <a:pt x="367655" y="531814"/>
                </a:cubicBezTo>
                <a:cubicBezTo>
                  <a:pt x="289186" y="531814"/>
                  <a:pt x="225574" y="468202"/>
                  <a:pt x="225574" y="389732"/>
                </a:cubicBezTo>
                <a:cubicBezTo>
                  <a:pt x="225574" y="311262"/>
                  <a:pt x="289186" y="247650"/>
                  <a:pt x="367655" y="247650"/>
                </a:cubicBezTo>
                <a:close/>
                <a:moveTo>
                  <a:pt x="367655" y="187325"/>
                </a:moveTo>
                <a:cubicBezTo>
                  <a:pt x="257623" y="187325"/>
                  <a:pt x="168424" y="277235"/>
                  <a:pt x="168424" y="388144"/>
                </a:cubicBezTo>
                <a:cubicBezTo>
                  <a:pt x="168424" y="499053"/>
                  <a:pt x="257623" y="588963"/>
                  <a:pt x="367655" y="588963"/>
                </a:cubicBezTo>
                <a:cubicBezTo>
                  <a:pt x="477687" y="588963"/>
                  <a:pt x="566886" y="499053"/>
                  <a:pt x="566886" y="388144"/>
                </a:cubicBezTo>
                <a:cubicBezTo>
                  <a:pt x="566886" y="277235"/>
                  <a:pt x="477687" y="187325"/>
                  <a:pt x="367655" y="187325"/>
                </a:cubicBezTo>
                <a:close/>
                <a:moveTo>
                  <a:pt x="536724" y="60325"/>
                </a:moveTo>
                <a:cubicBezTo>
                  <a:pt x="536741" y="60325"/>
                  <a:pt x="537870" y="60325"/>
                  <a:pt x="615028" y="60325"/>
                </a:cubicBezTo>
                <a:cubicBezTo>
                  <a:pt x="659774" y="60325"/>
                  <a:pt x="697061" y="97613"/>
                  <a:pt x="697061" y="142359"/>
                </a:cubicBezTo>
                <a:cubicBezTo>
                  <a:pt x="697061" y="142375"/>
                  <a:pt x="697061" y="143514"/>
                  <a:pt x="697061" y="220663"/>
                </a:cubicBezTo>
                <a:cubicBezTo>
                  <a:pt x="697042" y="220644"/>
                  <a:pt x="695312" y="218914"/>
                  <a:pt x="536724" y="60325"/>
                </a:cubicBezTo>
                <a:close/>
                <a:moveTo>
                  <a:pt x="120282" y="60325"/>
                </a:moveTo>
                <a:cubicBezTo>
                  <a:pt x="120299" y="60325"/>
                  <a:pt x="121432" y="60325"/>
                  <a:pt x="198586" y="60325"/>
                </a:cubicBezTo>
                <a:cubicBezTo>
                  <a:pt x="198567" y="60344"/>
                  <a:pt x="196837" y="62074"/>
                  <a:pt x="38249" y="220663"/>
                </a:cubicBezTo>
                <a:cubicBezTo>
                  <a:pt x="38249" y="220646"/>
                  <a:pt x="38249" y="219515"/>
                  <a:pt x="38249" y="142359"/>
                </a:cubicBezTo>
                <a:cubicBezTo>
                  <a:pt x="38249" y="97613"/>
                  <a:pt x="75536" y="60325"/>
                  <a:pt x="120282" y="60325"/>
                </a:cubicBezTo>
                <a:close/>
                <a:moveTo>
                  <a:pt x="367656" y="0"/>
                </a:moveTo>
                <a:cubicBezTo>
                  <a:pt x="386414" y="0"/>
                  <a:pt x="405172" y="7495"/>
                  <a:pt x="420178" y="18737"/>
                </a:cubicBezTo>
                <a:cubicBezTo>
                  <a:pt x="420189" y="18748"/>
                  <a:pt x="422062" y="20642"/>
                  <a:pt x="735311" y="337268"/>
                </a:cubicBezTo>
                <a:cubicBezTo>
                  <a:pt x="765324" y="367247"/>
                  <a:pt x="765324" y="412216"/>
                  <a:pt x="735311" y="442196"/>
                </a:cubicBezTo>
                <a:cubicBezTo>
                  <a:pt x="735300" y="442207"/>
                  <a:pt x="733447" y="444059"/>
                  <a:pt x="420178" y="756979"/>
                </a:cubicBezTo>
                <a:cubicBezTo>
                  <a:pt x="405172" y="771968"/>
                  <a:pt x="386414" y="779463"/>
                  <a:pt x="367656" y="779463"/>
                </a:cubicBezTo>
                <a:cubicBezTo>
                  <a:pt x="348898" y="779463"/>
                  <a:pt x="330140" y="771968"/>
                  <a:pt x="315133" y="756979"/>
                </a:cubicBezTo>
                <a:cubicBezTo>
                  <a:pt x="315121" y="756968"/>
                  <a:pt x="313245" y="755094"/>
                  <a:pt x="0" y="442196"/>
                </a:cubicBezTo>
                <a:cubicBezTo>
                  <a:pt x="-30013" y="412216"/>
                  <a:pt x="-30013" y="367247"/>
                  <a:pt x="0" y="337268"/>
                </a:cubicBezTo>
                <a:cubicBezTo>
                  <a:pt x="11" y="337257"/>
                  <a:pt x="1864" y="335384"/>
                  <a:pt x="315133" y="18737"/>
                </a:cubicBezTo>
                <a:cubicBezTo>
                  <a:pt x="330140" y="7495"/>
                  <a:pt x="348898" y="0"/>
                  <a:pt x="36765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6" name="Freeform 167"/>
          <p:cNvSpPr>
            <a:spLocks/>
          </p:cNvSpPr>
          <p:nvPr/>
        </p:nvSpPr>
        <p:spPr bwMode="auto">
          <a:xfrm>
            <a:off x="7237039" y="694004"/>
            <a:ext cx="422176" cy="420473"/>
          </a:xfrm>
          <a:custGeom>
            <a:avLst/>
            <a:gdLst/>
            <a:ahLst/>
            <a:cxnLst/>
            <a:rect l="l" t="t" r="r" b="b"/>
            <a:pathLst>
              <a:path w="787400" h="784225">
                <a:moveTo>
                  <a:pt x="383223" y="503237"/>
                </a:moveTo>
                <a:cubicBezTo>
                  <a:pt x="383224" y="503261"/>
                  <a:pt x="383337" y="505592"/>
                  <a:pt x="394494" y="735521"/>
                </a:cubicBezTo>
                <a:lnTo>
                  <a:pt x="405765" y="503237"/>
                </a:lnTo>
                <a:cubicBezTo>
                  <a:pt x="424550" y="521970"/>
                  <a:pt x="450850" y="578167"/>
                  <a:pt x="450850" y="641858"/>
                </a:cubicBezTo>
                <a:cubicBezTo>
                  <a:pt x="450850" y="720535"/>
                  <a:pt x="409522" y="784225"/>
                  <a:pt x="394494" y="784225"/>
                </a:cubicBezTo>
                <a:cubicBezTo>
                  <a:pt x="379466" y="784225"/>
                  <a:pt x="338138" y="720535"/>
                  <a:pt x="338138" y="641858"/>
                </a:cubicBezTo>
                <a:cubicBezTo>
                  <a:pt x="338138" y="578167"/>
                  <a:pt x="364437" y="525716"/>
                  <a:pt x="383223" y="503237"/>
                </a:cubicBezTo>
                <a:close/>
                <a:moveTo>
                  <a:pt x="502994" y="455650"/>
                </a:moveTo>
                <a:cubicBezTo>
                  <a:pt x="521769" y="457522"/>
                  <a:pt x="546177" y="467818"/>
                  <a:pt x="574339" y="495899"/>
                </a:cubicBezTo>
                <a:cubicBezTo>
                  <a:pt x="634420" y="552061"/>
                  <a:pt x="638175" y="615711"/>
                  <a:pt x="630665" y="626943"/>
                </a:cubicBezTo>
                <a:cubicBezTo>
                  <a:pt x="619400" y="638175"/>
                  <a:pt x="555564" y="630687"/>
                  <a:pt x="499239" y="574525"/>
                </a:cubicBezTo>
                <a:cubicBezTo>
                  <a:pt x="442913" y="518364"/>
                  <a:pt x="454178" y="477178"/>
                  <a:pt x="465443" y="465946"/>
                </a:cubicBezTo>
                <a:cubicBezTo>
                  <a:pt x="471076" y="460330"/>
                  <a:pt x="484219" y="453778"/>
                  <a:pt x="502994" y="455650"/>
                </a:cubicBezTo>
                <a:close/>
                <a:moveTo>
                  <a:pt x="285600" y="455650"/>
                </a:moveTo>
                <a:cubicBezTo>
                  <a:pt x="304321" y="453778"/>
                  <a:pt x="317425" y="460330"/>
                  <a:pt x="323041" y="465946"/>
                </a:cubicBezTo>
                <a:cubicBezTo>
                  <a:pt x="334273" y="477178"/>
                  <a:pt x="349250" y="518364"/>
                  <a:pt x="289344" y="574525"/>
                </a:cubicBezTo>
                <a:cubicBezTo>
                  <a:pt x="233183" y="630687"/>
                  <a:pt x="169533" y="638175"/>
                  <a:pt x="162045" y="626943"/>
                </a:cubicBezTo>
                <a:cubicBezTo>
                  <a:pt x="150813" y="615711"/>
                  <a:pt x="158301" y="552061"/>
                  <a:pt x="214463" y="495899"/>
                </a:cubicBezTo>
                <a:cubicBezTo>
                  <a:pt x="242543" y="467818"/>
                  <a:pt x="266880" y="457522"/>
                  <a:pt x="285600" y="455650"/>
                </a:cubicBezTo>
                <a:close/>
                <a:moveTo>
                  <a:pt x="641287" y="338137"/>
                </a:moveTo>
                <a:cubicBezTo>
                  <a:pt x="719963" y="338137"/>
                  <a:pt x="787400" y="379686"/>
                  <a:pt x="787400" y="394795"/>
                </a:cubicBezTo>
                <a:cubicBezTo>
                  <a:pt x="787400" y="409904"/>
                  <a:pt x="719963" y="447675"/>
                  <a:pt x="641287" y="447675"/>
                </a:cubicBezTo>
                <a:cubicBezTo>
                  <a:pt x="577597" y="447675"/>
                  <a:pt x="525146" y="425012"/>
                  <a:pt x="506413" y="406126"/>
                </a:cubicBezTo>
                <a:cubicBezTo>
                  <a:pt x="506434" y="406125"/>
                  <a:pt x="508610" y="406019"/>
                  <a:pt x="738696" y="394795"/>
                </a:cubicBezTo>
                <a:cubicBezTo>
                  <a:pt x="738675" y="394793"/>
                  <a:pt x="736504" y="394652"/>
                  <a:pt x="506413" y="379686"/>
                </a:cubicBezTo>
                <a:cubicBezTo>
                  <a:pt x="525146" y="364577"/>
                  <a:pt x="577597" y="338137"/>
                  <a:pt x="641287" y="338137"/>
                </a:cubicBezTo>
                <a:close/>
                <a:moveTo>
                  <a:pt x="146635" y="338137"/>
                </a:moveTo>
                <a:cubicBezTo>
                  <a:pt x="210553" y="338137"/>
                  <a:pt x="263191" y="364577"/>
                  <a:pt x="285750" y="379686"/>
                </a:cubicBezTo>
                <a:lnTo>
                  <a:pt x="48878" y="394795"/>
                </a:lnTo>
                <a:cubicBezTo>
                  <a:pt x="48893" y="394795"/>
                  <a:pt x="50741" y="394884"/>
                  <a:pt x="285750" y="406126"/>
                </a:cubicBezTo>
                <a:cubicBezTo>
                  <a:pt x="263191" y="425012"/>
                  <a:pt x="210553" y="447675"/>
                  <a:pt x="146635" y="447675"/>
                </a:cubicBezTo>
                <a:cubicBezTo>
                  <a:pt x="67678" y="447675"/>
                  <a:pt x="0" y="409904"/>
                  <a:pt x="0" y="394795"/>
                </a:cubicBezTo>
                <a:cubicBezTo>
                  <a:pt x="0" y="379686"/>
                  <a:pt x="67678" y="338137"/>
                  <a:pt x="146635" y="338137"/>
                </a:cubicBezTo>
                <a:close/>
                <a:moveTo>
                  <a:pt x="393700" y="323850"/>
                </a:moveTo>
                <a:cubicBezTo>
                  <a:pt x="397460" y="323850"/>
                  <a:pt x="408740" y="335005"/>
                  <a:pt x="408740" y="357313"/>
                </a:cubicBezTo>
                <a:cubicBezTo>
                  <a:pt x="423767" y="342453"/>
                  <a:pt x="442547" y="342441"/>
                  <a:pt x="442579" y="342441"/>
                </a:cubicBezTo>
                <a:cubicBezTo>
                  <a:pt x="446339" y="346159"/>
                  <a:pt x="446339" y="364749"/>
                  <a:pt x="431299" y="379622"/>
                </a:cubicBezTo>
                <a:cubicBezTo>
                  <a:pt x="450099" y="379622"/>
                  <a:pt x="465138" y="390776"/>
                  <a:pt x="465138" y="394494"/>
                </a:cubicBezTo>
                <a:cubicBezTo>
                  <a:pt x="465138" y="398212"/>
                  <a:pt x="450099" y="409367"/>
                  <a:pt x="431299" y="409367"/>
                </a:cubicBezTo>
                <a:cubicBezTo>
                  <a:pt x="446339" y="424239"/>
                  <a:pt x="446339" y="439112"/>
                  <a:pt x="442579" y="442830"/>
                </a:cubicBezTo>
                <a:cubicBezTo>
                  <a:pt x="442579" y="446548"/>
                  <a:pt x="423779" y="442830"/>
                  <a:pt x="408740" y="431675"/>
                </a:cubicBezTo>
                <a:cubicBezTo>
                  <a:pt x="408740" y="450266"/>
                  <a:pt x="397460" y="465138"/>
                  <a:pt x="393700" y="465138"/>
                </a:cubicBezTo>
                <a:cubicBezTo>
                  <a:pt x="389941" y="465138"/>
                  <a:pt x="378661" y="450266"/>
                  <a:pt x="378661" y="431675"/>
                </a:cubicBezTo>
                <a:cubicBezTo>
                  <a:pt x="363621" y="442830"/>
                  <a:pt x="348582" y="446548"/>
                  <a:pt x="344822" y="442830"/>
                </a:cubicBezTo>
                <a:cubicBezTo>
                  <a:pt x="341062" y="439112"/>
                  <a:pt x="341062" y="424239"/>
                  <a:pt x="356102" y="409367"/>
                </a:cubicBezTo>
                <a:cubicBezTo>
                  <a:pt x="337302" y="409367"/>
                  <a:pt x="322263" y="398212"/>
                  <a:pt x="322263" y="394494"/>
                </a:cubicBezTo>
                <a:cubicBezTo>
                  <a:pt x="322263" y="390776"/>
                  <a:pt x="337302" y="379622"/>
                  <a:pt x="356102" y="379622"/>
                </a:cubicBezTo>
                <a:cubicBezTo>
                  <a:pt x="341062" y="364749"/>
                  <a:pt x="341062" y="346159"/>
                  <a:pt x="344822" y="342441"/>
                </a:cubicBezTo>
                <a:cubicBezTo>
                  <a:pt x="348582" y="342441"/>
                  <a:pt x="363621" y="342441"/>
                  <a:pt x="378661" y="357313"/>
                </a:cubicBezTo>
                <a:cubicBezTo>
                  <a:pt x="378661" y="335005"/>
                  <a:pt x="389941" y="323850"/>
                  <a:pt x="393700" y="323850"/>
                </a:cubicBezTo>
                <a:close/>
                <a:moveTo>
                  <a:pt x="613298" y="154423"/>
                </a:moveTo>
                <a:lnTo>
                  <a:pt x="630665" y="158870"/>
                </a:lnTo>
                <a:cubicBezTo>
                  <a:pt x="638175" y="170102"/>
                  <a:pt x="634420" y="233752"/>
                  <a:pt x="574339" y="289914"/>
                </a:cubicBezTo>
                <a:cubicBezTo>
                  <a:pt x="518014" y="346075"/>
                  <a:pt x="476708" y="331099"/>
                  <a:pt x="465443" y="319866"/>
                </a:cubicBezTo>
                <a:cubicBezTo>
                  <a:pt x="457933" y="308634"/>
                  <a:pt x="442913" y="267449"/>
                  <a:pt x="499239" y="211287"/>
                </a:cubicBezTo>
                <a:cubicBezTo>
                  <a:pt x="541483" y="169166"/>
                  <a:pt x="587951" y="154423"/>
                  <a:pt x="613298" y="154423"/>
                </a:cubicBezTo>
                <a:close/>
                <a:moveTo>
                  <a:pt x="177197" y="154423"/>
                </a:moveTo>
                <a:cubicBezTo>
                  <a:pt x="200890" y="154423"/>
                  <a:pt x="247223" y="169166"/>
                  <a:pt x="289344" y="211287"/>
                </a:cubicBezTo>
                <a:cubicBezTo>
                  <a:pt x="349250" y="267449"/>
                  <a:pt x="334273" y="312378"/>
                  <a:pt x="323041" y="319866"/>
                </a:cubicBezTo>
                <a:cubicBezTo>
                  <a:pt x="311809" y="331099"/>
                  <a:pt x="270624" y="346075"/>
                  <a:pt x="214463" y="289914"/>
                </a:cubicBezTo>
                <a:cubicBezTo>
                  <a:pt x="158301" y="233752"/>
                  <a:pt x="150813" y="170102"/>
                  <a:pt x="162045" y="158870"/>
                </a:cubicBezTo>
                <a:cubicBezTo>
                  <a:pt x="163917" y="156062"/>
                  <a:pt x="169299" y="154424"/>
                  <a:pt x="177197" y="154423"/>
                </a:cubicBezTo>
                <a:close/>
                <a:moveTo>
                  <a:pt x="394494" y="0"/>
                </a:moveTo>
                <a:cubicBezTo>
                  <a:pt x="409522" y="0"/>
                  <a:pt x="450850" y="64050"/>
                  <a:pt x="450850" y="146939"/>
                </a:cubicBezTo>
                <a:cubicBezTo>
                  <a:pt x="450850" y="210990"/>
                  <a:pt x="424550" y="263737"/>
                  <a:pt x="405765" y="282575"/>
                </a:cubicBezTo>
                <a:cubicBezTo>
                  <a:pt x="405764" y="282548"/>
                  <a:pt x="405643" y="280035"/>
                  <a:pt x="394494" y="48979"/>
                </a:cubicBezTo>
                <a:lnTo>
                  <a:pt x="383223" y="282575"/>
                </a:lnTo>
                <a:cubicBezTo>
                  <a:pt x="364437" y="263737"/>
                  <a:pt x="338138" y="210990"/>
                  <a:pt x="338138" y="146939"/>
                </a:cubicBezTo>
                <a:cubicBezTo>
                  <a:pt x="338138" y="64050"/>
                  <a:pt x="379466" y="0"/>
                  <a:pt x="39449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5" name="Freeform 176"/>
          <p:cNvSpPr>
            <a:spLocks/>
          </p:cNvSpPr>
          <p:nvPr/>
        </p:nvSpPr>
        <p:spPr bwMode="auto">
          <a:xfrm>
            <a:off x="8049749" y="722517"/>
            <a:ext cx="456222" cy="363446"/>
          </a:xfrm>
          <a:custGeom>
            <a:avLst/>
            <a:gdLst/>
            <a:ahLst/>
            <a:cxnLst/>
            <a:rect l="l" t="t" r="r" b="b"/>
            <a:pathLst>
              <a:path w="850900" h="677863">
                <a:moveTo>
                  <a:pt x="850900" y="276225"/>
                </a:moveTo>
                <a:cubicBezTo>
                  <a:pt x="850890" y="276294"/>
                  <a:pt x="820893" y="486368"/>
                  <a:pt x="719692" y="580159"/>
                </a:cubicBezTo>
                <a:cubicBezTo>
                  <a:pt x="663460" y="632691"/>
                  <a:pt x="592233" y="647700"/>
                  <a:pt x="539750" y="647700"/>
                </a:cubicBezTo>
                <a:cubicBezTo>
                  <a:pt x="584736" y="602673"/>
                  <a:pt x="652214" y="523875"/>
                  <a:pt x="652214" y="415059"/>
                </a:cubicBezTo>
                <a:cubicBezTo>
                  <a:pt x="652214" y="385041"/>
                  <a:pt x="644716" y="355023"/>
                  <a:pt x="637219" y="325005"/>
                </a:cubicBezTo>
                <a:cubicBezTo>
                  <a:pt x="738409" y="283741"/>
                  <a:pt x="850838" y="276229"/>
                  <a:pt x="850900" y="276225"/>
                </a:cubicBezTo>
                <a:close/>
                <a:moveTo>
                  <a:pt x="0" y="276225"/>
                </a:moveTo>
                <a:cubicBezTo>
                  <a:pt x="0" y="276225"/>
                  <a:pt x="112464" y="283730"/>
                  <a:pt x="213681" y="325005"/>
                </a:cubicBezTo>
                <a:cubicBezTo>
                  <a:pt x="202435" y="355023"/>
                  <a:pt x="198686" y="385041"/>
                  <a:pt x="198686" y="415059"/>
                </a:cubicBezTo>
                <a:cubicBezTo>
                  <a:pt x="198686" y="523875"/>
                  <a:pt x="262416" y="602673"/>
                  <a:pt x="311150" y="647700"/>
                </a:cubicBezTo>
                <a:cubicBezTo>
                  <a:pt x="258667" y="647700"/>
                  <a:pt x="187440" y="632691"/>
                  <a:pt x="131208" y="580159"/>
                </a:cubicBezTo>
                <a:cubicBezTo>
                  <a:pt x="30007" y="486368"/>
                  <a:pt x="10" y="276294"/>
                  <a:pt x="0" y="276225"/>
                </a:cubicBezTo>
                <a:close/>
                <a:moveTo>
                  <a:pt x="423572" y="0"/>
                </a:moveTo>
                <a:cubicBezTo>
                  <a:pt x="423619" y="58"/>
                  <a:pt x="600075" y="217240"/>
                  <a:pt x="600075" y="400726"/>
                </a:cubicBezTo>
                <a:cubicBezTo>
                  <a:pt x="600075" y="543040"/>
                  <a:pt x="494925" y="640412"/>
                  <a:pt x="446105" y="677863"/>
                </a:cubicBezTo>
                <a:cubicBezTo>
                  <a:pt x="449860" y="636667"/>
                  <a:pt x="453615" y="587981"/>
                  <a:pt x="453615" y="531804"/>
                </a:cubicBezTo>
                <a:cubicBezTo>
                  <a:pt x="453615" y="329598"/>
                  <a:pt x="423581" y="93694"/>
                  <a:pt x="423572" y="93628"/>
                </a:cubicBezTo>
                <a:cubicBezTo>
                  <a:pt x="423565" y="93697"/>
                  <a:pt x="397285" y="329599"/>
                  <a:pt x="397285" y="531804"/>
                </a:cubicBezTo>
                <a:cubicBezTo>
                  <a:pt x="397285" y="587981"/>
                  <a:pt x="401040" y="636667"/>
                  <a:pt x="401040" y="677863"/>
                </a:cubicBezTo>
                <a:cubicBezTo>
                  <a:pt x="355976" y="640412"/>
                  <a:pt x="250825" y="543040"/>
                  <a:pt x="250825" y="400726"/>
                </a:cubicBezTo>
                <a:cubicBezTo>
                  <a:pt x="250825" y="217244"/>
                  <a:pt x="423520" y="66"/>
                  <a:pt x="42357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8" name="Oval 179"/>
          <p:cNvSpPr>
            <a:spLocks noChangeArrowheads="1"/>
          </p:cNvSpPr>
          <p:nvPr/>
        </p:nvSpPr>
        <p:spPr bwMode="auto">
          <a:xfrm>
            <a:off x="599172" y="1541728"/>
            <a:ext cx="422176" cy="420474"/>
          </a:xfrm>
          <a:custGeom>
            <a:avLst/>
            <a:gdLst/>
            <a:ahLst/>
            <a:cxnLst/>
            <a:rect l="l" t="t" r="r" b="b"/>
            <a:pathLst>
              <a:path w="787400" h="784226">
                <a:moveTo>
                  <a:pt x="393071" y="315913"/>
                </a:moveTo>
                <a:cubicBezTo>
                  <a:pt x="423069" y="315913"/>
                  <a:pt x="449317" y="330936"/>
                  <a:pt x="464316" y="357227"/>
                </a:cubicBezTo>
                <a:cubicBezTo>
                  <a:pt x="464335" y="357218"/>
                  <a:pt x="465309" y="356730"/>
                  <a:pt x="516813" y="330936"/>
                </a:cubicBezTo>
                <a:cubicBezTo>
                  <a:pt x="524313" y="349715"/>
                  <a:pt x="531812" y="372250"/>
                  <a:pt x="531812" y="391029"/>
                </a:cubicBezTo>
                <a:cubicBezTo>
                  <a:pt x="531812" y="421076"/>
                  <a:pt x="524313" y="447366"/>
                  <a:pt x="509314" y="469901"/>
                </a:cubicBezTo>
                <a:cubicBezTo>
                  <a:pt x="509303" y="469894"/>
                  <a:pt x="508559" y="469415"/>
                  <a:pt x="456817" y="436099"/>
                </a:cubicBezTo>
                <a:cubicBezTo>
                  <a:pt x="445567" y="458634"/>
                  <a:pt x="419319" y="469901"/>
                  <a:pt x="393071" y="469901"/>
                </a:cubicBezTo>
                <a:cubicBezTo>
                  <a:pt x="348073" y="469901"/>
                  <a:pt x="314325" y="436099"/>
                  <a:pt x="314325" y="391029"/>
                </a:cubicBezTo>
                <a:cubicBezTo>
                  <a:pt x="314325" y="349715"/>
                  <a:pt x="348073" y="315913"/>
                  <a:pt x="393071" y="315913"/>
                </a:cubicBezTo>
                <a:close/>
                <a:moveTo>
                  <a:pt x="366850" y="225425"/>
                </a:moveTo>
                <a:cubicBezTo>
                  <a:pt x="321907" y="232942"/>
                  <a:pt x="284454" y="255491"/>
                  <a:pt x="258238" y="289314"/>
                </a:cubicBezTo>
                <a:cubicBezTo>
                  <a:pt x="258226" y="289303"/>
                  <a:pt x="257653" y="288810"/>
                  <a:pt x="232021" y="266765"/>
                </a:cubicBezTo>
                <a:cubicBezTo>
                  <a:pt x="224530" y="278040"/>
                  <a:pt x="217040" y="289314"/>
                  <a:pt x="209549" y="304347"/>
                </a:cubicBezTo>
                <a:cubicBezTo>
                  <a:pt x="209564" y="304355"/>
                  <a:pt x="210221" y="304684"/>
                  <a:pt x="239511" y="319379"/>
                </a:cubicBezTo>
                <a:cubicBezTo>
                  <a:pt x="232021" y="334412"/>
                  <a:pt x="228276" y="349445"/>
                  <a:pt x="224530" y="368235"/>
                </a:cubicBezTo>
                <a:cubicBezTo>
                  <a:pt x="224553" y="368239"/>
                  <a:pt x="225601" y="368389"/>
                  <a:pt x="276964" y="375752"/>
                </a:cubicBezTo>
                <a:lnTo>
                  <a:pt x="273219" y="390784"/>
                </a:lnTo>
                <a:cubicBezTo>
                  <a:pt x="273219" y="413333"/>
                  <a:pt x="280709" y="432124"/>
                  <a:pt x="288200" y="450915"/>
                </a:cubicBezTo>
                <a:cubicBezTo>
                  <a:pt x="288181" y="450925"/>
                  <a:pt x="287282" y="451376"/>
                  <a:pt x="243257" y="473464"/>
                </a:cubicBezTo>
                <a:cubicBezTo>
                  <a:pt x="261983" y="507287"/>
                  <a:pt x="288200" y="529836"/>
                  <a:pt x="321907" y="544869"/>
                </a:cubicBezTo>
                <a:cubicBezTo>
                  <a:pt x="321899" y="544886"/>
                  <a:pt x="321569" y="545632"/>
                  <a:pt x="306926" y="578693"/>
                </a:cubicBezTo>
                <a:cubicBezTo>
                  <a:pt x="325652" y="586209"/>
                  <a:pt x="340633" y="589967"/>
                  <a:pt x="359360" y="593725"/>
                </a:cubicBezTo>
                <a:cubicBezTo>
                  <a:pt x="359362" y="593708"/>
                  <a:pt x="359443" y="592974"/>
                  <a:pt x="363105" y="559902"/>
                </a:cubicBezTo>
                <a:cubicBezTo>
                  <a:pt x="374341" y="559902"/>
                  <a:pt x="381831" y="563660"/>
                  <a:pt x="393067" y="563660"/>
                </a:cubicBezTo>
                <a:cubicBezTo>
                  <a:pt x="408048" y="563660"/>
                  <a:pt x="423029" y="559902"/>
                  <a:pt x="438010" y="556144"/>
                </a:cubicBezTo>
                <a:cubicBezTo>
                  <a:pt x="438004" y="556124"/>
                  <a:pt x="437704" y="555144"/>
                  <a:pt x="423029" y="507287"/>
                </a:cubicBezTo>
                <a:cubicBezTo>
                  <a:pt x="434265" y="503529"/>
                  <a:pt x="445501" y="499771"/>
                  <a:pt x="452991" y="496013"/>
                </a:cubicBezTo>
                <a:cubicBezTo>
                  <a:pt x="453002" y="496031"/>
                  <a:pt x="453538" y="496876"/>
                  <a:pt x="479208" y="537353"/>
                </a:cubicBezTo>
                <a:cubicBezTo>
                  <a:pt x="494189" y="529836"/>
                  <a:pt x="509170" y="518562"/>
                  <a:pt x="520406" y="503529"/>
                </a:cubicBezTo>
                <a:cubicBezTo>
                  <a:pt x="520420" y="503541"/>
                  <a:pt x="520996" y="504037"/>
                  <a:pt x="546623" y="526078"/>
                </a:cubicBezTo>
                <a:cubicBezTo>
                  <a:pt x="576585" y="492255"/>
                  <a:pt x="595311" y="443399"/>
                  <a:pt x="595311" y="390784"/>
                </a:cubicBezTo>
                <a:cubicBezTo>
                  <a:pt x="595311" y="353203"/>
                  <a:pt x="584075" y="315621"/>
                  <a:pt x="565349" y="285556"/>
                </a:cubicBezTo>
                <a:cubicBezTo>
                  <a:pt x="565334" y="285565"/>
                  <a:pt x="564676" y="285978"/>
                  <a:pt x="535387" y="304347"/>
                </a:cubicBezTo>
                <a:cubicBezTo>
                  <a:pt x="524151" y="281798"/>
                  <a:pt x="505425" y="266765"/>
                  <a:pt x="486699" y="251732"/>
                </a:cubicBezTo>
                <a:cubicBezTo>
                  <a:pt x="486688" y="251750"/>
                  <a:pt x="486165" y="252575"/>
                  <a:pt x="460482" y="293072"/>
                </a:cubicBezTo>
                <a:cubicBezTo>
                  <a:pt x="441755" y="281798"/>
                  <a:pt x="415539" y="274281"/>
                  <a:pt x="393067" y="274281"/>
                </a:cubicBezTo>
                <a:cubicBezTo>
                  <a:pt x="385577" y="274281"/>
                  <a:pt x="381831" y="274281"/>
                  <a:pt x="374341" y="274281"/>
                </a:cubicBezTo>
                <a:cubicBezTo>
                  <a:pt x="370596" y="259249"/>
                  <a:pt x="370596" y="244216"/>
                  <a:pt x="366850" y="225425"/>
                </a:cubicBezTo>
                <a:close/>
                <a:moveTo>
                  <a:pt x="393699" y="150812"/>
                </a:moveTo>
                <a:cubicBezTo>
                  <a:pt x="526089" y="150812"/>
                  <a:pt x="633412" y="258135"/>
                  <a:pt x="633412" y="390525"/>
                </a:cubicBezTo>
                <a:cubicBezTo>
                  <a:pt x="633412" y="522915"/>
                  <a:pt x="526089" y="630238"/>
                  <a:pt x="393699" y="630238"/>
                </a:cubicBezTo>
                <a:cubicBezTo>
                  <a:pt x="261309" y="630238"/>
                  <a:pt x="153986" y="522915"/>
                  <a:pt x="153986" y="390525"/>
                </a:cubicBezTo>
                <a:cubicBezTo>
                  <a:pt x="153986" y="258135"/>
                  <a:pt x="261309" y="150812"/>
                  <a:pt x="393699" y="150812"/>
                </a:cubicBezTo>
                <a:close/>
                <a:moveTo>
                  <a:pt x="488950" y="82551"/>
                </a:moveTo>
                <a:cubicBezTo>
                  <a:pt x="502102" y="82551"/>
                  <a:pt x="512763" y="93568"/>
                  <a:pt x="512763" y="107158"/>
                </a:cubicBezTo>
                <a:cubicBezTo>
                  <a:pt x="512763" y="120748"/>
                  <a:pt x="502102" y="131765"/>
                  <a:pt x="488950" y="131765"/>
                </a:cubicBezTo>
                <a:cubicBezTo>
                  <a:pt x="475798" y="131765"/>
                  <a:pt x="465137" y="120748"/>
                  <a:pt x="465137" y="107158"/>
                </a:cubicBezTo>
                <a:cubicBezTo>
                  <a:pt x="465137" y="93568"/>
                  <a:pt x="475798" y="82551"/>
                  <a:pt x="488950" y="82551"/>
                </a:cubicBezTo>
                <a:close/>
                <a:moveTo>
                  <a:pt x="411956" y="68263"/>
                </a:moveTo>
                <a:cubicBezTo>
                  <a:pt x="426423" y="68263"/>
                  <a:pt x="438150" y="79280"/>
                  <a:pt x="438150" y="92870"/>
                </a:cubicBezTo>
                <a:cubicBezTo>
                  <a:pt x="438150" y="106460"/>
                  <a:pt x="426423" y="117477"/>
                  <a:pt x="411956" y="117477"/>
                </a:cubicBezTo>
                <a:cubicBezTo>
                  <a:pt x="397489" y="117477"/>
                  <a:pt x="385762" y="106460"/>
                  <a:pt x="385762" y="92870"/>
                </a:cubicBezTo>
                <a:cubicBezTo>
                  <a:pt x="385762" y="79280"/>
                  <a:pt x="397489" y="68263"/>
                  <a:pt x="411956" y="68263"/>
                </a:cubicBezTo>
                <a:close/>
                <a:moveTo>
                  <a:pt x="393700" y="49212"/>
                </a:moveTo>
                <a:cubicBezTo>
                  <a:pt x="360000" y="49212"/>
                  <a:pt x="326300" y="52963"/>
                  <a:pt x="296345" y="60464"/>
                </a:cubicBezTo>
                <a:cubicBezTo>
                  <a:pt x="296349" y="60478"/>
                  <a:pt x="296553" y="61228"/>
                  <a:pt x="307578" y="101722"/>
                </a:cubicBezTo>
                <a:cubicBezTo>
                  <a:pt x="288856" y="109223"/>
                  <a:pt x="273878" y="116725"/>
                  <a:pt x="255156" y="124226"/>
                </a:cubicBezTo>
                <a:cubicBezTo>
                  <a:pt x="255149" y="124210"/>
                  <a:pt x="254775" y="123462"/>
                  <a:pt x="236434" y="86719"/>
                </a:cubicBezTo>
                <a:cubicBezTo>
                  <a:pt x="202734" y="101722"/>
                  <a:pt x="172778" y="124226"/>
                  <a:pt x="146567" y="150481"/>
                </a:cubicBezTo>
                <a:cubicBezTo>
                  <a:pt x="146579" y="150493"/>
                  <a:pt x="147183" y="151099"/>
                  <a:pt x="176523" y="180486"/>
                </a:cubicBezTo>
                <a:cubicBezTo>
                  <a:pt x="150312" y="210492"/>
                  <a:pt x="127845" y="247999"/>
                  <a:pt x="112868" y="285506"/>
                </a:cubicBezTo>
                <a:cubicBezTo>
                  <a:pt x="112854" y="285501"/>
                  <a:pt x="112096" y="285225"/>
                  <a:pt x="71679" y="270503"/>
                </a:cubicBezTo>
                <a:cubicBezTo>
                  <a:pt x="56701" y="308010"/>
                  <a:pt x="49212" y="349267"/>
                  <a:pt x="49212" y="390525"/>
                </a:cubicBezTo>
                <a:cubicBezTo>
                  <a:pt x="49212" y="473040"/>
                  <a:pt x="75423" y="548054"/>
                  <a:pt x="124101" y="608065"/>
                </a:cubicBezTo>
                <a:cubicBezTo>
                  <a:pt x="124115" y="608053"/>
                  <a:pt x="124790" y="607451"/>
                  <a:pt x="157801" y="578059"/>
                </a:cubicBezTo>
                <a:cubicBezTo>
                  <a:pt x="213967" y="649322"/>
                  <a:pt x="296345" y="694330"/>
                  <a:pt x="393700" y="694330"/>
                </a:cubicBezTo>
                <a:cubicBezTo>
                  <a:pt x="412422" y="694330"/>
                  <a:pt x="427400" y="690580"/>
                  <a:pt x="446122" y="686829"/>
                </a:cubicBezTo>
                <a:cubicBezTo>
                  <a:pt x="446125" y="686845"/>
                  <a:pt x="446259" y="687655"/>
                  <a:pt x="453611" y="731837"/>
                </a:cubicBezTo>
                <a:cubicBezTo>
                  <a:pt x="506033" y="720585"/>
                  <a:pt x="558455" y="698081"/>
                  <a:pt x="599643" y="668076"/>
                </a:cubicBezTo>
                <a:cubicBezTo>
                  <a:pt x="599635" y="668064"/>
                  <a:pt x="599172" y="667401"/>
                  <a:pt x="573432" y="630569"/>
                </a:cubicBezTo>
                <a:cubicBezTo>
                  <a:pt x="610877" y="604314"/>
                  <a:pt x="640832" y="566807"/>
                  <a:pt x="663299" y="521799"/>
                </a:cubicBezTo>
                <a:lnTo>
                  <a:pt x="704487" y="544303"/>
                </a:lnTo>
                <a:cubicBezTo>
                  <a:pt x="723210" y="495544"/>
                  <a:pt x="738187" y="446785"/>
                  <a:pt x="738187" y="390525"/>
                </a:cubicBezTo>
                <a:cubicBezTo>
                  <a:pt x="738172" y="390525"/>
                  <a:pt x="737347" y="390525"/>
                  <a:pt x="693254" y="390525"/>
                </a:cubicBezTo>
                <a:cubicBezTo>
                  <a:pt x="693254" y="371771"/>
                  <a:pt x="689510" y="353018"/>
                  <a:pt x="685765" y="330514"/>
                </a:cubicBezTo>
                <a:cubicBezTo>
                  <a:pt x="685781" y="330512"/>
                  <a:pt x="686603" y="330374"/>
                  <a:pt x="730698" y="323012"/>
                </a:cubicBezTo>
                <a:cubicBezTo>
                  <a:pt x="723210" y="289256"/>
                  <a:pt x="711976" y="259251"/>
                  <a:pt x="696999" y="229245"/>
                </a:cubicBezTo>
                <a:cubicBezTo>
                  <a:pt x="696985" y="229251"/>
                  <a:pt x="696235" y="229593"/>
                  <a:pt x="655810" y="247999"/>
                </a:cubicBezTo>
                <a:cubicBezTo>
                  <a:pt x="644577" y="221744"/>
                  <a:pt x="625854" y="199240"/>
                  <a:pt x="603388" y="176736"/>
                </a:cubicBezTo>
                <a:cubicBezTo>
                  <a:pt x="603401" y="176724"/>
                  <a:pt x="604003" y="176120"/>
                  <a:pt x="633343" y="146730"/>
                </a:cubicBezTo>
                <a:cubicBezTo>
                  <a:pt x="573432" y="86719"/>
                  <a:pt x="487310" y="49212"/>
                  <a:pt x="393700" y="49212"/>
                </a:cubicBezTo>
                <a:close/>
                <a:moveTo>
                  <a:pt x="393700" y="0"/>
                </a:moveTo>
                <a:cubicBezTo>
                  <a:pt x="611135" y="0"/>
                  <a:pt x="787400" y="175555"/>
                  <a:pt x="787400" y="392113"/>
                </a:cubicBezTo>
                <a:cubicBezTo>
                  <a:pt x="787400" y="608671"/>
                  <a:pt x="611135" y="784226"/>
                  <a:pt x="393700" y="784226"/>
                </a:cubicBezTo>
                <a:cubicBezTo>
                  <a:pt x="176265" y="784226"/>
                  <a:pt x="0" y="608671"/>
                  <a:pt x="0" y="392113"/>
                </a:cubicBezTo>
                <a:cubicBezTo>
                  <a:pt x="0" y="175555"/>
                  <a:pt x="176265" y="0"/>
                  <a:pt x="3937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6" name="Oval 187"/>
          <p:cNvSpPr>
            <a:spLocks noChangeArrowheads="1"/>
          </p:cNvSpPr>
          <p:nvPr/>
        </p:nvSpPr>
        <p:spPr bwMode="auto">
          <a:xfrm>
            <a:off x="1431034" y="1543005"/>
            <a:ext cx="417919" cy="417919"/>
          </a:xfrm>
          <a:custGeom>
            <a:avLst/>
            <a:gdLst/>
            <a:ahLst/>
            <a:cxnLst/>
            <a:rect l="l" t="t" r="r" b="b"/>
            <a:pathLst>
              <a:path w="779463" h="779463">
                <a:moveTo>
                  <a:pt x="586581" y="517525"/>
                </a:moveTo>
                <a:cubicBezTo>
                  <a:pt x="624720" y="517525"/>
                  <a:pt x="655637" y="548443"/>
                  <a:pt x="655637" y="586582"/>
                </a:cubicBezTo>
                <a:cubicBezTo>
                  <a:pt x="655637" y="624721"/>
                  <a:pt x="624720" y="655639"/>
                  <a:pt x="586581" y="655639"/>
                </a:cubicBezTo>
                <a:cubicBezTo>
                  <a:pt x="548442" y="655639"/>
                  <a:pt x="517525" y="624721"/>
                  <a:pt x="517525" y="586582"/>
                </a:cubicBezTo>
                <a:cubicBezTo>
                  <a:pt x="517525" y="548443"/>
                  <a:pt x="548442" y="517525"/>
                  <a:pt x="586581" y="517525"/>
                </a:cubicBezTo>
                <a:close/>
                <a:moveTo>
                  <a:pt x="192881" y="517525"/>
                </a:moveTo>
                <a:cubicBezTo>
                  <a:pt x="231020" y="517525"/>
                  <a:pt x="261937" y="548443"/>
                  <a:pt x="261937" y="586582"/>
                </a:cubicBezTo>
                <a:cubicBezTo>
                  <a:pt x="261937" y="624721"/>
                  <a:pt x="231020" y="655639"/>
                  <a:pt x="192881" y="655639"/>
                </a:cubicBezTo>
                <a:cubicBezTo>
                  <a:pt x="154742" y="655639"/>
                  <a:pt x="123825" y="624721"/>
                  <a:pt x="123825" y="586582"/>
                </a:cubicBezTo>
                <a:cubicBezTo>
                  <a:pt x="123825" y="548443"/>
                  <a:pt x="154742" y="517525"/>
                  <a:pt x="192881" y="517525"/>
                </a:cubicBezTo>
                <a:close/>
                <a:moveTo>
                  <a:pt x="101033" y="412750"/>
                </a:moveTo>
                <a:cubicBezTo>
                  <a:pt x="130968" y="427718"/>
                  <a:pt x="160904" y="431460"/>
                  <a:pt x="194582" y="431460"/>
                </a:cubicBezTo>
                <a:cubicBezTo>
                  <a:pt x="202066" y="431460"/>
                  <a:pt x="205808" y="431460"/>
                  <a:pt x="213291" y="431460"/>
                </a:cubicBezTo>
                <a:cubicBezTo>
                  <a:pt x="217033" y="442686"/>
                  <a:pt x="220775" y="457654"/>
                  <a:pt x="224517" y="468880"/>
                </a:cubicBezTo>
                <a:cubicBezTo>
                  <a:pt x="217033" y="465138"/>
                  <a:pt x="205808" y="461396"/>
                  <a:pt x="194582" y="461396"/>
                </a:cubicBezTo>
                <a:cubicBezTo>
                  <a:pt x="127226" y="461396"/>
                  <a:pt x="71097" y="517525"/>
                  <a:pt x="71097" y="584881"/>
                </a:cubicBezTo>
                <a:cubicBezTo>
                  <a:pt x="71097" y="655978"/>
                  <a:pt x="127226" y="708366"/>
                  <a:pt x="194582" y="708366"/>
                </a:cubicBezTo>
                <a:cubicBezTo>
                  <a:pt x="261937" y="708366"/>
                  <a:pt x="318066" y="655978"/>
                  <a:pt x="318066" y="584881"/>
                </a:cubicBezTo>
                <a:cubicBezTo>
                  <a:pt x="318066" y="573655"/>
                  <a:pt x="314324" y="562429"/>
                  <a:pt x="310582" y="554945"/>
                </a:cubicBezTo>
                <a:cubicBezTo>
                  <a:pt x="321808" y="558687"/>
                  <a:pt x="336776" y="562429"/>
                  <a:pt x="348002" y="566171"/>
                </a:cubicBezTo>
                <a:lnTo>
                  <a:pt x="348002" y="584881"/>
                </a:lnTo>
                <a:cubicBezTo>
                  <a:pt x="348002" y="618559"/>
                  <a:pt x="351744" y="648494"/>
                  <a:pt x="366712" y="678430"/>
                </a:cubicBezTo>
                <a:cubicBezTo>
                  <a:pt x="333034" y="738302"/>
                  <a:pt x="269421" y="779463"/>
                  <a:pt x="194582" y="779463"/>
                </a:cubicBezTo>
                <a:cubicBezTo>
                  <a:pt x="86065" y="779463"/>
                  <a:pt x="0" y="693398"/>
                  <a:pt x="0" y="584881"/>
                </a:cubicBezTo>
                <a:cubicBezTo>
                  <a:pt x="0" y="510041"/>
                  <a:pt x="41161" y="446428"/>
                  <a:pt x="101033" y="412750"/>
                </a:cubicBezTo>
                <a:close/>
                <a:moveTo>
                  <a:pt x="569181" y="388938"/>
                </a:moveTo>
                <a:lnTo>
                  <a:pt x="584201" y="388938"/>
                </a:lnTo>
                <a:cubicBezTo>
                  <a:pt x="693097" y="388938"/>
                  <a:pt x="779463" y="479059"/>
                  <a:pt x="779463" y="584201"/>
                </a:cubicBezTo>
                <a:cubicBezTo>
                  <a:pt x="779463" y="693097"/>
                  <a:pt x="693097" y="779463"/>
                  <a:pt x="584201" y="779463"/>
                </a:cubicBezTo>
                <a:cubicBezTo>
                  <a:pt x="475304" y="779463"/>
                  <a:pt x="388938" y="693097"/>
                  <a:pt x="388938" y="584201"/>
                </a:cubicBezTo>
                <a:cubicBezTo>
                  <a:pt x="388938" y="580446"/>
                  <a:pt x="388938" y="576691"/>
                  <a:pt x="388938" y="569181"/>
                </a:cubicBezTo>
                <a:cubicBezTo>
                  <a:pt x="415223" y="569181"/>
                  <a:pt x="441508" y="565426"/>
                  <a:pt x="464039" y="554160"/>
                </a:cubicBezTo>
                <a:cubicBezTo>
                  <a:pt x="464039" y="561670"/>
                  <a:pt x="460284" y="572936"/>
                  <a:pt x="460284" y="584201"/>
                </a:cubicBezTo>
                <a:cubicBezTo>
                  <a:pt x="460284" y="655547"/>
                  <a:pt x="516609" y="708117"/>
                  <a:pt x="584201" y="708117"/>
                </a:cubicBezTo>
                <a:cubicBezTo>
                  <a:pt x="651792" y="708117"/>
                  <a:pt x="708117" y="655547"/>
                  <a:pt x="708117" y="584201"/>
                </a:cubicBezTo>
                <a:cubicBezTo>
                  <a:pt x="708117" y="516610"/>
                  <a:pt x="651792" y="460284"/>
                  <a:pt x="584201" y="460284"/>
                </a:cubicBezTo>
                <a:cubicBezTo>
                  <a:pt x="572936" y="460284"/>
                  <a:pt x="561670" y="464039"/>
                  <a:pt x="554160" y="467794"/>
                </a:cubicBezTo>
                <a:cubicBezTo>
                  <a:pt x="561670" y="441509"/>
                  <a:pt x="569181" y="418979"/>
                  <a:pt x="569181" y="388938"/>
                </a:cubicBezTo>
                <a:close/>
                <a:moveTo>
                  <a:pt x="388143" y="322263"/>
                </a:moveTo>
                <a:cubicBezTo>
                  <a:pt x="350004" y="322263"/>
                  <a:pt x="319087" y="353181"/>
                  <a:pt x="319087" y="391320"/>
                </a:cubicBezTo>
                <a:cubicBezTo>
                  <a:pt x="319087" y="429459"/>
                  <a:pt x="350004" y="460377"/>
                  <a:pt x="388143" y="460377"/>
                </a:cubicBezTo>
                <a:cubicBezTo>
                  <a:pt x="426282" y="460377"/>
                  <a:pt x="457199" y="429459"/>
                  <a:pt x="457199" y="391320"/>
                </a:cubicBezTo>
                <a:cubicBezTo>
                  <a:pt x="457199" y="353181"/>
                  <a:pt x="426282" y="322263"/>
                  <a:pt x="388143" y="322263"/>
                </a:cubicBezTo>
                <a:close/>
                <a:moveTo>
                  <a:pt x="389731" y="261938"/>
                </a:moveTo>
                <a:cubicBezTo>
                  <a:pt x="460310" y="261938"/>
                  <a:pt x="517525" y="319153"/>
                  <a:pt x="517525" y="389732"/>
                </a:cubicBezTo>
                <a:cubicBezTo>
                  <a:pt x="517525" y="460311"/>
                  <a:pt x="460310" y="517526"/>
                  <a:pt x="389731" y="517526"/>
                </a:cubicBezTo>
                <a:cubicBezTo>
                  <a:pt x="319152" y="517526"/>
                  <a:pt x="261937" y="460311"/>
                  <a:pt x="261937" y="389732"/>
                </a:cubicBezTo>
                <a:cubicBezTo>
                  <a:pt x="261937" y="319153"/>
                  <a:pt x="319152" y="261938"/>
                  <a:pt x="389731" y="261938"/>
                </a:cubicBezTo>
                <a:close/>
                <a:moveTo>
                  <a:pt x="586581" y="123825"/>
                </a:moveTo>
                <a:cubicBezTo>
                  <a:pt x="624720" y="123825"/>
                  <a:pt x="655637" y="154743"/>
                  <a:pt x="655637" y="192882"/>
                </a:cubicBezTo>
                <a:cubicBezTo>
                  <a:pt x="655637" y="231021"/>
                  <a:pt x="624720" y="261939"/>
                  <a:pt x="586581" y="261939"/>
                </a:cubicBezTo>
                <a:cubicBezTo>
                  <a:pt x="548442" y="261939"/>
                  <a:pt x="517525" y="231021"/>
                  <a:pt x="517525" y="192882"/>
                </a:cubicBezTo>
                <a:cubicBezTo>
                  <a:pt x="517525" y="154743"/>
                  <a:pt x="548442" y="123825"/>
                  <a:pt x="586581" y="123825"/>
                </a:cubicBezTo>
                <a:close/>
                <a:moveTo>
                  <a:pt x="192881" y="123825"/>
                </a:moveTo>
                <a:cubicBezTo>
                  <a:pt x="231020" y="123825"/>
                  <a:pt x="261937" y="154743"/>
                  <a:pt x="261937" y="192882"/>
                </a:cubicBezTo>
                <a:cubicBezTo>
                  <a:pt x="261937" y="231021"/>
                  <a:pt x="231020" y="261939"/>
                  <a:pt x="192881" y="261939"/>
                </a:cubicBezTo>
                <a:cubicBezTo>
                  <a:pt x="154742" y="261939"/>
                  <a:pt x="123825" y="231021"/>
                  <a:pt x="123825" y="192882"/>
                </a:cubicBezTo>
                <a:cubicBezTo>
                  <a:pt x="123825" y="154743"/>
                  <a:pt x="154742" y="123825"/>
                  <a:pt x="192881" y="123825"/>
                </a:cubicBezTo>
                <a:close/>
                <a:moveTo>
                  <a:pt x="584880" y="0"/>
                </a:moveTo>
                <a:cubicBezTo>
                  <a:pt x="693397" y="0"/>
                  <a:pt x="779462" y="86065"/>
                  <a:pt x="779462" y="194583"/>
                </a:cubicBezTo>
                <a:cubicBezTo>
                  <a:pt x="779462" y="269422"/>
                  <a:pt x="738301" y="333036"/>
                  <a:pt x="678429" y="366713"/>
                </a:cubicBezTo>
                <a:cubicBezTo>
                  <a:pt x="648494" y="355487"/>
                  <a:pt x="618558" y="348003"/>
                  <a:pt x="584880" y="348003"/>
                </a:cubicBezTo>
                <a:cubicBezTo>
                  <a:pt x="577396" y="348003"/>
                  <a:pt x="573654" y="348003"/>
                  <a:pt x="566171" y="348003"/>
                </a:cubicBezTo>
                <a:cubicBezTo>
                  <a:pt x="562429" y="336777"/>
                  <a:pt x="558687" y="325552"/>
                  <a:pt x="554945" y="314326"/>
                </a:cubicBezTo>
                <a:cubicBezTo>
                  <a:pt x="562429" y="314326"/>
                  <a:pt x="573654" y="318068"/>
                  <a:pt x="584880" y="318068"/>
                </a:cubicBezTo>
                <a:cubicBezTo>
                  <a:pt x="652236" y="318068"/>
                  <a:pt x="708365" y="261938"/>
                  <a:pt x="708365" y="194583"/>
                </a:cubicBezTo>
                <a:cubicBezTo>
                  <a:pt x="708365" y="127227"/>
                  <a:pt x="652236" y="71097"/>
                  <a:pt x="584880" y="71097"/>
                </a:cubicBezTo>
                <a:cubicBezTo>
                  <a:pt x="517525" y="71097"/>
                  <a:pt x="461395" y="127227"/>
                  <a:pt x="461395" y="194583"/>
                </a:cubicBezTo>
                <a:cubicBezTo>
                  <a:pt x="461395" y="205809"/>
                  <a:pt x="465137" y="217034"/>
                  <a:pt x="465137" y="228260"/>
                </a:cubicBezTo>
                <a:cubicBezTo>
                  <a:pt x="453911" y="220776"/>
                  <a:pt x="442685" y="217034"/>
                  <a:pt x="431460" y="213293"/>
                </a:cubicBezTo>
                <a:cubicBezTo>
                  <a:pt x="431460" y="205809"/>
                  <a:pt x="431460" y="202067"/>
                  <a:pt x="431460" y="194583"/>
                </a:cubicBezTo>
                <a:cubicBezTo>
                  <a:pt x="431460" y="160905"/>
                  <a:pt x="423976" y="130969"/>
                  <a:pt x="412750" y="101033"/>
                </a:cubicBezTo>
                <a:cubicBezTo>
                  <a:pt x="446427" y="41161"/>
                  <a:pt x="510041" y="0"/>
                  <a:pt x="584880" y="0"/>
                </a:cubicBezTo>
                <a:close/>
                <a:moveTo>
                  <a:pt x="194468" y="0"/>
                </a:moveTo>
                <a:cubicBezTo>
                  <a:pt x="299182" y="0"/>
                  <a:pt x="388937" y="86015"/>
                  <a:pt x="388937" y="194469"/>
                </a:cubicBezTo>
                <a:lnTo>
                  <a:pt x="388937" y="209428"/>
                </a:lnTo>
                <a:cubicBezTo>
                  <a:pt x="359019" y="209428"/>
                  <a:pt x="336580" y="216908"/>
                  <a:pt x="310401" y="228127"/>
                </a:cubicBezTo>
                <a:cubicBezTo>
                  <a:pt x="314141" y="216908"/>
                  <a:pt x="317881" y="205689"/>
                  <a:pt x="317881" y="194469"/>
                </a:cubicBezTo>
                <a:cubicBezTo>
                  <a:pt x="317881" y="127153"/>
                  <a:pt x="261784" y="71056"/>
                  <a:pt x="194468" y="71056"/>
                </a:cubicBezTo>
                <a:cubicBezTo>
                  <a:pt x="127152" y="71056"/>
                  <a:pt x="71056" y="127153"/>
                  <a:pt x="71056" y="194469"/>
                </a:cubicBezTo>
                <a:cubicBezTo>
                  <a:pt x="71056" y="261785"/>
                  <a:pt x="127152" y="317882"/>
                  <a:pt x="194468" y="317882"/>
                </a:cubicBezTo>
                <a:cubicBezTo>
                  <a:pt x="205688" y="317882"/>
                  <a:pt x="216907" y="314142"/>
                  <a:pt x="224386" y="314142"/>
                </a:cubicBezTo>
                <a:cubicBezTo>
                  <a:pt x="213167" y="336581"/>
                  <a:pt x="209427" y="362760"/>
                  <a:pt x="209427" y="388938"/>
                </a:cubicBezTo>
                <a:cubicBezTo>
                  <a:pt x="201948" y="388938"/>
                  <a:pt x="198208" y="388938"/>
                  <a:pt x="194468" y="388938"/>
                </a:cubicBezTo>
                <a:cubicBezTo>
                  <a:pt x="86015" y="388938"/>
                  <a:pt x="0" y="302923"/>
                  <a:pt x="0" y="194469"/>
                </a:cubicBezTo>
                <a:cubicBezTo>
                  <a:pt x="0" y="86015"/>
                  <a:pt x="86015" y="0"/>
                  <a:pt x="19446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6" name="Freeform 197"/>
          <p:cNvSpPr>
            <a:spLocks/>
          </p:cNvSpPr>
          <p:nvPr/>
        </p:nvSpPr>
        <p:spPr bwMode="auto">
          <a:xfrm>
            <a:off x="2247574" y="1541729"/>
            <a:ext cx="444306" cy="420473"/>
          </a:xfrm>
          <a:custGeom>
            <a:avLst/>
            <a:gdLst/>
            <a:ahLst/>
            <a:cxnLst/>
            <a:rect l="l" t="t" r="r" b="b"/>
            <a:pathLst>
              <a:path w="828675" h="784225">
                <a:moveTo>
                  <a:pt x="539750" y="517525"/>
                </a:moveTo>
                <a:cubicBezTo>
                  <a:pt x="520989" y="547423"/>
                  <a:pt x="490971" y="569847"/>
                  <a:pt x="457200" y="577321"/>
                </a:cubicBezTo>
                <a:cubicBezTo>
                  <a:pt x="460953" y="596007"/>
                  <a:pt x="468457" y="610956"/>
                  <a:pt x="479714" y="625905"/>
                </a:cubicBezTo>
                <a:cubicBezTo>
                  <a:pt x="524731" y="685687"/>
                  <a:pt x="607253" y="696908"/>
                  <a:pt x="607291" y="696913"/>
                </a:cubicBezTo>
                <a:cubicBezTo>
                  <a:pt x="607300" y="696864"/>
                  <a:pt x="622287" y="614675"/>
                  <a:pt x="577273" y="551160"/>
                </a:cubicBezTo>
                <a:cubicBezTo>
                  <a:pt x="566016" y="539949"/>
                  <a:pt x="554759" y="525000"/>
                  <a:pt x="539750" y="517525"/>
                </a:cubicBezTo>
                <a:close/>
                <a:moveTo>
                  <a:pt x="288348" y="517525"/>
                </a:moveTo>
                <a:cubicBezTo>
                  <a:pt x="277091" y="528737"/>
                  <a:pt x="262082" y="539949"/>
                  <a:pt x="250825" y="551160"/>
                </a:cubicBezTo>
                <a:cubicBezTo>
                  <a:pt x="209560" y="614679"/>
                  <a:pt x="220802" y="696875"/>
                  <a:pt x="220807" y="696913"/>
                </a:cubicBezTo>
                <a:cubicBezTo>
                  <a:pt x="220878" y="696904"/>
                  <a:pt x="307128" y="685677"/>
                  <a:pt x="352137" y="625905"/>
                </a:cubicBezTo>
                <a:lnTo>
                  <a:pt x="374650" y="577321"/>
                </a:lnTo>
                <a:cubicBezTo>
                  <a:pt x="337128" y="569847"/>
                  <a:pt x="307109" y="547423"/>
                  <a:pt x="288348" y="517525"/>
                </a:cubicBezTo>
                <a:close/>
                <a:moveTo>
                  <a:pt x="413543" y="366713"/>
                </a:moveTo>
                <a:cubicBezTo>
                  <a:pt x="449928" y="366713"/>
                  <a:pt x="479424" y="396209"/>
                  <a:pt x="479424" y="432595"/>
                </a:cubicBezTo>
                <a:cubicBezTo>
                  <a:pt x="479424" y="468981"/>
                  <a:pt x="449928" y="498477"/>
                  <a:pt x="413543" y="498477"/>
                </a:cubicBezTo>
                <a:cubicBezTo>
                  <a:pt x="377158" y="498477"/>
                  <a:pt x="347662" y="468981"/>
                  <a:pt x="347662" y="432595"/>
                </a:cubicBezTo>
                <a:cubicBezTo>
                  <a:pt x="347662" y="396209"/>
                  <a:pt x="377158" y="366713"/>
                  <a:pt x="413543" y="366713"/>
                </a:cubicBezTo>
                <a:close/>
                <a:moveTo>
                  <a:pt x="413544" y="333375"/>
                </a:moveTo>
                <a:cubicBezTo>
                  <a:pt x="358747" y="333375"/>
                  <a:pt x="314325" y="377797"/>
                  <a:pt x="314325" y="432594"/>
                </a:cubicBezTo>
                <a:cubicBezTo>
                  <a:pt x="314325" y="487391"/>
                  <a:pt x="358747" y="531813"/>
                  <a:pt x="413544" y="531813"/>
                </a:cubicBezTo>
                <a:cubicBezTo>
                  <a:pt x="468341" y="531813"/>
                  <a:pt x="512763" y="487391"/>
                  <a:pt x="512763" y="432594"/>
                </a:cubicBezTo>
                <a:cubicBezTo>
                  <a:pt x="512763" y="377797"/>
                  <a:pt x="468341" y="333375"/>
                  <a:pt x="413544" y="333375"/>
                </a:cubicBezTo>
                <a:close/>
                <a:moveTo>
                  <a:pt x="633609" y="307431"/>
                </a:moveTo>
                <a:cubicBezTo>
                  <a:pt x="616535" y="307080"/>
                  <a:pt x="598464" y="308952"/>
                  <a:pt x="580628" y="314569"/>
                </a:cubicBezTo>
                <a:cubicBezTo>
                  <a:pt x="561853" y="322059"/>
                  <a:pt x="546832" y="329549"/>
                  <a:pt x="531812" y="340783"/>
                </a:cubicBezTo>
                <a:cubicBezTo>
                  <a:pt x="554342" y="366997"/>
                  <a:pt x="565608" y="396956"/>
                  <a:pt x="565608" y="430660"/>
                </a:cubicBezTo>
                <a:lnTo>
                  <a:pt x="565608" y="438150"/>
                </a:lnTo>
                <a:cubicBezTo>
                  <a:pt x="580628" y="438150"/>
                  <a:pt x="599403" y="438150"/>
                  <a:pt x="618178" y="430660"/>
                </a:cubicBezTo>
                <a:cubicBezTo>
                  <a:pt x="689503" y="408198"/>
                  <a:pt x="727053" y="329594"/>
                  <a:pt x="727074" y="329549"/>
                </a:cubicBezTo>
                <a:cubicBezTo>
                  <a:pt x="727031" y="329528"/>
                  <a:pt x="684804" y="308483"/>
                  <a:pt x="633609" y="307431"/>
                </a:cubicBezTo>
                <a:close/>
                <a:moveTo>
                  <a:pt x="196646" y="307431"/>
                </a:moveTo>
                <a:cubicBezTo>
                  <a:pt x="144388" y="308483"/>
                  <a:pt x="100045" y="329533"/>
                  <a:pt x="100012" y="329549"/>
                </a:cubicBezTo>
                <a:cubicBezTo>
                  <a:pt x="100051" y="329622"/>
                  <a:pt x="141352" y="408201"/>
                  <a:pt x="212663" y="430660"/>
                </a:cubicBezTo>
                <a:cubicBezTo>
                  <a:pt x="227684" y="438150"/>
                  <a:pt x="246459" y="438150"/>
                  <a:pt x="261479" y="438150"/>
                </a:cubicBezTo>
                <a:lnTo>
                  <a:pt x="261479" y="430660"/>
                </a:lnTo>
                <a:cubicBezTo>
                  <a:pt x="261479" y="396956"/>
                  <a:pt x="272744" y="363253"/>
                  <a:pt x="295274" y="337038"/>
                </a:cubicBezTo>
                <a:cubicBezTo>
                  <a:pt x="280254" y="329549"/>
                  <a:pt x="265234" y="322059"/>
                  <a:pt x="250214" y="314569"/>
                </a:cubicBezTo>
                <a:cubicBezTo>
                  <a:pt x="232377" y="308952"/>
                  <a:pt x="214072" y="307080"/>
                  <a:pt x="196646" y="307431"/>
                </a:cubicBezTo>
                <a:close/>
                <a:moveTo>
                  <a:pt x="416214" y="104775"/>
                </a:moveTo>
                <a:cubicBezTo>
                  <a:pt x="416156" y="104829"/>
                  <a:pt x="352425" y="164752"/>
                  <a:pt x="352425" y="239649"/>
                </a:cubicBezTo>
                <a:cubicBezTo>
                  <a:pt x="352425" y="258382"/>
                  <a:pt x="356178" y="273368"/>
                  <a:pt x="363682" y="288354"/>
                </a:cubicBezTo>
                <a:cubicBezTo>
                  <a:pt x="378691" y="284607"/>
                  <a:pt x="397453" y="280861"/>
                  <a:pt x="416214" y="280861"/>
                </a:cubicBezTo>
                <a:cubicBezTo>
                  <a:pt x="434975" y="280861"/>
                  <a:pt x="449984" y="284607"/>
                  <a:pt x="468746" y="292100"/>
                </a:cubicBezTo>
                <a:cubicBezTo>
                  <a:pt x="472498" y="273368"/>
                  <a:pt x="476250" y="258382"/>
                  <a:pt x="476250" y="239649"/>
                </a:cubicBezTo>
                <a:cubicBezTo>
                  <a:pt x="476250" y="164740"/>
                  <a:pt x="416247" y="104808"/>
                  <a:pt x="416214" y="104775"/>
                </a:cubicBezTo>
                <a:close/>
                <a:moveTo>
                  <a:pt x="416213" y="0"/>
                </a:moveTo>
                <a:cubicBezTo>
                  <a:pt x="416307" y="124"/>
                  <a:pt x="566184" y="198900"/>
                  <a:pt x="513704" y="296430"/>
                </a:cubicBezTo>
                <a:cubicBezTo>
                  <a:pt x="592435" y="217644"/>
                  <a:pt x="828603" y="300156"/>
                  <a:pt x="828675" y="300182"/>
                </a:cubicBezTo>
                <a:cubicBezTo>
                  <a:pt x="828604" y="300282"/>
                  <a:pt x="686161" y="502801"/>
                  <a:pt x="577448" y="487795"/>
                </a:cubicBezTo>
                <a:cubicBezTo>
                  <a:pt x="674923" y="536567"/>
                  <a:pt x="671190" y="784145"/>
                  <a:pt x="671189" y="784225"/>
                </a:cubicBezTo>
                <a:cubicBezTo>
                  <a:pt x="671070" y="784189"/>
                  <a:pt x="434956" y="712905"/>
                  <a:pt x="416213" y="604116"/>
                </a:cubicBezTo>
                <a:cubicBezTo>
                  <a:pt x="397467" y="712916"/>
                  <a:pt x="161303" y="784205"/>
                  <a:pt x="161236" y="784225"/>
                </a:cubicBezTo>
                <a:cubicBezTo>
                  <a:pt x="161234" y="784071"/>
                  <a:pt x="157517" y="536560"/>
                  <a:pt x="254977" y="487795"/>
                </a:cubicBezTo>
                <a:cubicBezTo>
                  <a:pt x="146252" y="502802"/>
                  <a:pt x="40" y="300237"/>
                  <a:pt x="0" y="300182"/>
                </a:cubicBezTo>
                <a:cubicBezTo>
                  <a:pt x="133" y="300137"/>
                  <a:pt x="240000" y="217654"/>
                  <a:pt x="314972" y="296430"/>
                </a:cubicBezTo>
                <a:cubicBezTo>
                  <a:pt x="266234" y="198886"/>
                  <a:pt x="416166" y="61"/>
                  <a:pt x="41621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4" name="Oval 205"/>
          <p:cNvSpPr>
            <a:spLocks noChangeArrowheads="1"/>
          </p:cNvSpPr>
          <p:nvPr/>
        </p:nvSpPr>
        <p:spPr bwMode="auto">
          <a:xfrm>
            <a:off x="3055177" y="1571695"/>
            <a:ext cx="488565" cy="360541"/>
          </a:xfrm>
          <a:custGeom>
            <a:avLst/>
            <a:gdLst/>
            <a:ahLst/>
            <a:cxnLst/>
            <a:rect l="l" t="t" r="r" b="b"/>
            <a:pathLst>
              <a:path w="911225" h="672446">
                <a:moveTo>
                  <a:pt x="0" y="195262"/>
                </a:moveTo>
                <a:cubicBezTo>
                  <a:pt x="0" y="195262"/>
                  <a:pt x="127496" y="210243"/>
                  <a:pt x="247493" y="255185"/>
                </a:cubicBezTo>
                <a:cubicBezTo>
                  <a:pt x="239993" y="288891"/>
                  <a:pt x="232493" y="322598"/>
                  <a:pt x="232493" y="356304"/>
                </a:cubicBezTo>
                <a:cubicBezTo>
                  <a:pt x="232493" y="371285"/>
                  <a:pt x="232493" y="386265"/>
                  <a:pt x="236243" y="401246"/>
                </a:cubicBezTo>
                <a:cubicBezTo>
                  <a:pt x="236243" y="401246"/>
                  <a:pt x="236243" y="401246"/>
                  <a:pt x="33749" y="228968"/>
                </a:cubicBezTo>
                <a:cubicBezTo>
                  <a:pt x="33749" y="228968"/>
                  <a:pt x="33749" y="228968"/>
                  <a:pt x="284992" y="521091"/>
                </a:cubicBezTo>
                <a:cubicBezTo>
                  <a:pt x="296242" y="536072"/>
                  <a:pt x="307492" y="551052"/>
                  <a:pt x="322491" y="562288"/>
                </a:cubicBezTo>
                <a:lnTo>
                  <a:pt x="326241" y="566033"/>
                </a:lnTo>
                <a:cubicBezTo>
                  <a:pt x="374990" y="614720"/>
                  <a:pt x="427488" y="637191"/>
                  <a:pt x="431238" y="637191"/>
                </a:cubicBezTo>
                <a:cubicBezTo>
                  <a:pt x="431238" y="637191"/>
                  <a:pt x="431238" y="637191"/>
                  <a:pt x="453738" y="644682"/>
                </a:cubicBezTo>
                <a:cubicBezTo>
                  <a:pt x="453738" y="644682"/>
                  <a:pt x="453738" y="644682"/>
                  <a:pt x="479987" y="637191"/>
                </a:cubicBezTo>
                <a:cubicBezTo>
                  <a:pt x="483737" y="637191"/>
                  <a:pt x="536235" y="614720"/>
                  <a:pt x="584984" y="566033"/>
                </a:cubicBezTo>
                <a:lnTo>
                  <a:pt x="588734" y="562288"/>
                </a:lnTo>
                <a:cubicBezTo>
                  <a:pt x="599984" y="551052"/>
                  <a:pt x="614983" y="536072"/>
                  <a:pt x="626233" y="521091"/>
                </a:cubicBezTo>
                <a:cubicBezTo>
                  <a:pt x="626233" y="521091"/>
                  <a:pt x="626233" y="521091"/>
                  <a:pt x="877476" y="228968"/>
                </a:cubicBezTo>
                <a:cubicBezTo>
                  <a:pt x="877476" y="228968"/>
                  <a:pt x="877476" y="228968"/>
                  <a:pt x="674982" y="401246"/>
                </a:cubicBezTo>
                <a:cubicBezTo>
                  <a:pt x="674982" y="386265"/>
                  <a:pt x="678732" y="371285"/>
                  <a:pt x="678732" y="356304"/>
                </a:cubicBezTo>
                <a:cubicBezTo>
                  <a:pt x="678732" y="322598"/>
                  <a:pt x="671232" y="288891"/>
                  <a:pt x="663732" y="255185"/>
                </a:cubicBezTo>
                <a:cubicBezTo>
                  <a:pt x="783710" y="210249"/>
                  <a:pt x="911186" y="195267"/>
                  <a:pt x="911225" y="195262"/>
                </a:cubicBezTo>
                <a:cubicBezTo>
                  <a:pt x="911225" y="195262"/>
                  <a:pt x="881226" y="476149"/>
                  <a:pt x="753729" y="599740"/>
                </a:cubicBezTo>
                <a:cubicBezTo>
                  <a:pt x="630001" y="727057"/>
                  <a:pt x="453788" y="648449"/>
                  <a:pt x="453738" y="648427"/>
                </a:cubicBezTo>
                <a:cubicBezTo>
                  <a:pt x="453738" y="648427"/>
                  <a:pt x="281242" y="727075"/>
                  <a:pt x="157496" y="599740"/>
                </a:cubicBezTo>
                <a:cubicBezTo>
                  <a:pt x="30008" y="476158"/>
                  <a:pt x="4" y="195302"/>
                  <a:pt x="0" y="195262"/>
                </a:cubicBezTo>
                <a:close/>
                <a:moveTo>
                  <a:pt x="455613" y="0"/>
                </a:moveTo>
                <a:cubicBezTo>
                  <a:pt x="543288" y="0"/>
                  <a:pt x="614363" y="129356"/>
                  <a:pt x="614363" y="288925"/>
                </a:cubicBezTo>
                <a:cubicBezTo>
                  <a:pt x="614363" y="448494"/>
                  <a:pt x="543288" y="577850"/>
                  <a:pt x="455613" y="577850"/>
                </a:cubicBezTo>
                <a:cubicBezTo>
                  <a:pt x="367938" y="577850"/>
                  <a:pt x="296863" y="448494"/>
                  <a:pt x="296863" y="288925"/>
                </a:cubicBezTo>
                <a:cubicBezTo>
                  <a:pt x="296863" y="129356"/>
                  <a:pt x="367938" y="0"/>
                  <a:pt x="45561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6" name="Oval 207"/>
          <p:cNvSpPr>
            <a:spLocks noChangeArrowheads="1"/>
          </p:cNvSpPr>
          <p:nvPr/>
        </p:nvSpPr>
        <p:spPr bwMode="auto">
          <a:xfrm>
            <a:off x="3918105" y="1541728"/>
            <a:ext cx="422176" cy="420474"/>
          </a:xfrm>
          <a:custGeom>
            <a:avLst/>
            <a:gdLst/>
            <a:ahLst/>
            <a:cxnLst/>
            <a:rect l="l" t="t" r="r" b="b"/>
            <a:pathLst>
              <a:path w="787400" h="784226">
                <a:moveTo>
                  <a:pt x="393701" y="296864"/>
                </a:moveTo>
                <a:cubicBezTo>
                  <a:pt x="445430" y="296864"/>
                  <a:pt x="487364" y="339509"/>
                  <a:pt x="487364" y="392114"/>
                </a:cubicBezTo>
                <a:cubicBezTo>
                  <a:pt x="487364" y="444719"/>
                  <a:pt x="445430" y="487364"/>
                  <a:pt x="393701" y="487364"/>
                </a:cubicBezTo>
                <a:cubicBezTo>
                  <a:pt x="341972" y="487364"/>
                  <a:pt x="300038" y="444719"/>
                  <a:pt x="300038" y="392114"/>
                </a:cubicBezTo>
                <a:cubicBezTo>
                  <a:pt x="300038" y="339509"/>
                  <a:pt x="341972" y="296864"/>
                  <a:pt x="393701" y="296864"/>
                </a:cubicBezTo>
                <a:close/>
                <a:moveTo>
                  <a:pt x="371702" y="220663"/>
                </a:moveTo>
                <a:cubicBezTo>
                  <a:pt x="296688" y="231948"/>
                  <a:pt x="236677" y="288373"/>
                  <a:pt x="225425" y="359845"/>
                </a:cubicBezTo>
                <a:cubicBezTo>
                  <a:pt x="225432" y="359847"/>
                  <a:pt x="225945" y="359949"/>
                  <a:pt x="262932" y="367369"/>
                </a:cubicBezTo>
                <a:cubicBezTo>
                  <a:pt x="262932" y="374892"/>
                  <a:pt x="259181" y="382415"/>
                  <a:pt x="259181" y="393701"/>
                </a:cubicBezTo>
                <a:cubicBezTo>
                  <a:pt x="259181" y="404986"/>
                  <a:pt x="262932" y="416271"/>
                  <a:pt x="266683" y="427556"/>
                </a:cubicBezTo>
                <a:cubicBezTo>
                  <a:pt x="266676" y="427558"/>
                  <a:pt x="266163" y="427713"/>
                  <a:pt x="229176" y="438841"/>
                </a:cubicBezTo>
                <a:cubicBezTo>
                  <a:pt x="247929" y="510313"/>
                  <a:pt x="315441" y="566738"/>
                  <a:pt x="394206" y="566738"/>
                </a:cubicBezTo>
                <a:cubicBezTo>
                  <a:pt x="409209" y="566738"/>
                  <a:pt x="424211" y="562976"/>
                  <a:pt x="435463" y="559215"/>
                </a:cubicBezTo>
                <a:cubicBezTo>
                  <a:pt x="431713" y="547930"/>
                  <a:pt x="431713" y="536645"/>
                  <a:pt x="427962" y="521598"/>
                </a:cubicBezTo>
                <a:cubicBezTo>
                  <a:pt x="454217" y="517836"/>
                  <a:pt x="476721" y="502789"/>
                  <a:pt x="495474" y="483981"/>
                </a:cubicBezTo>
                <a:cubicBezTo>
                  <a:pt x="495479" y="483986"/>
                  <a:pt x="495839" y="484347"/>
                  <a:pt x="521729" y="510313"/>
                </a:cubicBezTo>
                <a:cubicBezTo>
                  <a:pt x="551734" y="476458"/>
                  <a:pt x="566737" y="438841"/>
                  <a:pt x="566737" y="393701"/>
                </a:cubicBezTo>
                <a:cubicBezTo>
                  <a:pt x="566737" y="333514"/>
                  <a:pt x="536732" y="280850"/>
                  <a:pt x="495474" y="250757"/>
                </a:cubicBezTo>
                <a:cubicBezTo>
                  <a:pt x="495470" y="250764"/>
                  <a:pt x="495161" y="251227"/>
                  <a:pt x="472970" y="284612"/>
                </a:cubicBezTo>
                <a:cubicBezTo>
                  <a:pt x="450466" y="265803"/>
                  <a:pt x="424211" y="258280"/>
                  <a:pt x="394206" y="258280"/>
                </a:cubicBezTo>
                <a:cubicBezTo>
                  <a:pt x="386704" y="258280"/>
                  <a:pt x="382954" y="258280"/>
                  <a:pt x="375452" y="258280"/>
                </a:cubicBezTo>
                <a:cubicBezTo>
                  <a:pt x="375451" y="258273"/>
                  <a:pt x="375400" y="257757"/>
                  <a:pt x="371702" y="220663"/>
                </a:cubicBezTo>
                <a:close/>
                <a:moveTo>
                  <a:pt x="393700" y="165100"/>
                </a:moveTo>
                <a:cubicBezTo>
                  <a:pt x="518199" y="165100"/>
                  <a:pt x="619125" y="266737"/>
                  <a:pt x="619125" y="392113"/>
                </a:cubicBezTo>
                <a:cubicBezTo>
                  <a:pt x="619125" y="517489"/>
                  <a:pt x="518199" y="619126"/>
                  <a:pt x="393700" y="619126"/>
                </a:cubicBezTo>
                <a:cubicBezTo>
                  <a:pt x="269201" y="619126"/>
                  <a:pt x="168275" y="517489"/>
                  <a:pt x="168275" y="392113"/>
                </a:cubicBezTo>
                <a:cubicBezTo>
                  <a:pt x="168275" y="266737"/>
                  <a:pt x="269201" y="165100"/>
                  <a:pt x="393700" y="165100"/>
                </a:cubicBezTo>
                <a:close/>
                <a:moveTo>
                  <a:pt x="393701" y="49213"/>
                </a:moveTo>
                <a:cubicBezTo>
                  <a:pt x="333790" y="49213"/>
                  <a:pt x="273879" y="64203"/>
                  <a:pt x="225201" y="94184"/>
                </a:cubicBezTo>
                <a:cubicBezTo>
                  <a:pt x="225206" y="94191"/>
                  <a:pt x="225517" y="94712"/>
                  <a:pt x="247668" y="131659"/>
                </a:cubicBezTo>
                <a:cubicBezTo>
                  <a:pt x="180268" y="169134"/>
                  <a:pt x="131591" y="229095"/>
                  <a:pt x="109124" y="300298"/>
                </a:cubicBezTo>
                <a:cubicBezTo>
                  <a:pt x="109118" y="300296"/>
                  <a:pt x="108608" y="300157"/>
                  <a:pt x="67935" y="289056"/>
                </a:cubicBezTo>
                <a:cubicBezTo>
                  <a:pt x="56702" y="322784"/>
                  <a:pt x="49213" y="356511"/>
                  <a:pt x="49213" y="393987"/>
                </a:cubicBezTo>
                <a:cubicBezTo>
                  <a:pt x="49213" y="457695"/>
                  <a:pt x="67935" y="521403"/>
                  <a:pt x="101635" y="573869"/>
                </a:cubicBezTo>
                <a:cubicBezTo>
                  <a:pt x="101642" y="573864"/>
                  <a:pt x="102158" y="573503"/>
                  <a:pt x="139079" y="547636"/>
                </a:cubicBezTo>
                <a:cubicBezTo>
                  <a:pt x="191501" y="633829"/>
                  <a:pt x="285112" y="693790"/>
                  <a:pt x="393701" y="693790"/>
                </a:cubicBezTo>
                <a:cubicBezTo>
                  <a:pt x="393701" y="693796"/>
                  <a:pt x="393701" y="694301"/>
                  <a:pt x="393701" y="735013"/>
                </a:cubicBezTo>
                <a:cubicBezTo>
                  <a:pt x="524756" y="735013"/>
                  <a:pt x="640833" y="663810"/>
                  <a:pt x="696999" y="555131"/>
                </a:cubicBezTo>
                <a:cubicBezTo>
                  <a:pt x="696992" y="555127"/>
                  <a:pt x="696477" y="554818"/>
                  <a:pt x="659555" y="532646"/>
                </a:cubicBezTo>
                <a:cubicBezTo>
                  <a:pt x="682022" y="491423"/>
                  <a:pt x="693255" y="442705"/>
                  <a:pt x="693255" y="393987"/>
                </a:cubicBezTo>
                <a:cubicBezTo>
                  <a:pt x="693263" y="393987"/>
                  <a:pt x="693828" y="393987"/>
                  <a:pt x="738188" y="393987"/>
                </a:cubicBezTo>
                <a:cubicBezTo>
                  <a:pt x="738188" y="349016"/>
                  <a:pt x="730699" y="311541"/>
                  <a:pt x="715722" y="274066"/>
                </a:cubicBezTo>
                <a:cubicBezTo>
                  <a:pt x="715716" y="274068"/>
                  <a:pt x="715206" y="274254"/>
                  <a:pt x="674533" y="289056"/>
                </a:cubicBezTo>
                <a:cubicBezTo>
                  <a:pt x="667044" y="262823"/>
                  <a:pt x="655811" y="240338"/>
                  <a:pt x="640833" y="221600"/>
                </a:cubicBezTo>
                <a:cubicBezTo>
                  <a:pt x="640840" y="221595"/>
                  <a:pt x="641307" y="221231"/>
                  <a:pt x="674533" y="195367"/>
                </a:cubicBezTo>
                <a:cubicBezTo>
                  <a:pt x="614622" y="109174"/>
                  <a:pt x="509778" y="49213"/>
                  <a:pt x="393701" y="49213"/>
                </a:cubicBezTo>
                <a:close/>
                <a:moveTo>
                  <a:pt x="393700" y="0"/>
                </a:moveTo>
                <a:cubicBezTo>
                  <a:pt x="611135" y="0"/>
                  <a:pt x="787400" y="175555"/>
                  <a:pt x="787400" y="392113"/>
                </a:cubicBezTo>
                <a:cubicBezTo>
                  <a:pt x="787400" y="608671"/>
                  <a:pt x="611135" y="784226"/>
                  <a:pt x="393700" y="784226"/>
                </a:cubicBezTo>
                <a:cubicBezTo>
                  <a:pt x="176265" y="784226"/>
                  <a:pt x="0" y="608671"/>
                  <a:pt x="0" y="392113"/>
                </a:cubicBezTo>
                <a:cubicBezTo>
                  <a:pt x="0" y="175555"/>
                  <a:pt x="176265" y="0"/>
                  <a:pt x="3937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1" name="Freeform 212"/>
          <p:cNvSpPr>
            <a:spLocks/>
          </p:cNvSpPr>
          <p:nvPr/>
        </p:nvSpPr>
        <p:spPr bwMode="auto">
          <a:xfrm>
            <a:off x="4747413" y="1540877"/>
            <a:ext cx="423026" cy="422176"/>
          </a:xfrm>
          <a:custGeom>
            <a:avLst/>
            <a:gdLst/>
            <a:ahLst/>
            <a:cxnLst/>
            <a:rect l="l" t="t" r="r" b="b"/>
            <a:pathLst>
              <a:path w="788987" h="787400">
                <a:moveTo>
                  <a:pt x="517669" y="558800"/>
                </a:moveTo>
                <a:cubicBezTo>
                  <a:pt x="517678" y="558812"/>
                  <a:pt x="518177" y="559489"/>
                  <a:pt x="547687" y="599546"/>
                </a:cubicBezTo>
                <a:cubicBezTo>
                  <a:pt x="513917" y="625475"/>
                  <a:pt x="472642" y="643996"/>
                  <a:pt x="431367" y="647700"/>
                </a:cubicBezTo>
                <a:cubicBezTo>
                  <a:pt x="431365" y="647686"/>
                  <a:pt x="431240" y="646887"/>
                  <a:pt x="423862" y="599546"/>
                </a:cubicBezTo>
                <a:cubicBezTo>
                  <a:pt x="457633" y="592138"/>
                  <a:pt x="491403" y="581025"/>
                  <a:pt x="517669" y="558800"/>
                </a:cubicBezTo>
                <a:close/>
                <a:moveTo>
                  <a:pt x="271318" y="558800"/>
                </a:moveTo>
                <a:cubicBezTo>
                  <a:pt x="297584" y="581025"/>
                  <a:pt x="327603" y="592138"/>
                  <a:pt x="365125" y="599546"/>
                </a:cubicBezTo>
                <a:cubicBezTo>
                  <a:pt x="365122" y="599566"/>
                  <a:pt x="364973" y="600522"/>
                  <a:pt x="357621" y="647700"/>
                </a:cubicBezTo>
                <a:cubicBezTo>
                  <a:pt x="312593" y="643996"/>
                  <a:pt x="275071" y="625475"/>
                  <a:pt x="241300" y="599546"/>
                </a:cubicBezTo>
                <a:close/>
                <a:moveTo>
                  <a:pt x="600273" y="423862"/>
                </a:moveTo>
                <a:cubicBezTo>
                  <a:pt x="600295" y="423865"/>
                  <a:pt x="601308" y="424020"/>
                  <a:pt x="649287" y="431367"/>
                </a:cubicBezTo>
                <a:cubicBezTo>
                  <a:pt x="641747" y="476394"/>
                  <a:pt x="626665" y="513917"/>
                  <a:pt x="600273" y="547687"/>
                </a:cubicBezTo>
                <a:cubicBezTo>
                  <a:pt x="600255" y="547674"/>
                  <a:pt x="599397" y="547053"/>
                  <a:pt x="558800" y="517669"/>
                </a:cubicBezTo>
                <a:cubicBezTo>
                  <a:pt x="581422" y="491403"/>
                  <a:pt x="592733" y="457632"/>
                  <a:pt x="600273" y="423862"/>
                </a:cubicBezTo>
                <a:close/>
                <a:moveTo>
                  <a:pt x="187721" y="423862"/>
                </a:moveTo>
                <a:cubicBezTo>
                  <a:pt x="191492" y="457632"/>
                  <a:pt x="206573" y="491403"/>
                  <a:pt x="225424" y="517669"/>
                </a:cubicBezTo>
                <a:cubicBezTo>
                  <a:pt x="225410" y="517679"/>
                  <a:pt x="224653" y="518227"/>
                  <a:pt x="183951" y="547687"/>
                </a:cubicBezTo>
                <a:cubicBezTo>
                  <a:pt x="161329" y="513917"/>
                  <a:pt x="142478" y="476394"/>
                  <a:pt x="134937" y="431367"/>
                </a:cubicBezTo>
                <a:close/>
                <a:moveTo>
                  <a:pt x="600273" y="239712"/>
                </a:moveTo>
                <a:cubicBezTo>
                  <a:pt x="626665" y="273482"/>
                  <a:pt x="641747" y="311005"/>
                  <a:pt x="649287" y="356032"/>
                </a:cubicBezTo>
                <a:lnTo>
                  <a:pt x="600273" y="363537"/>
                </a:lnTo>
                <a:cubicBezTo>
                  <a:pt x="592733" y="329767"/>
                  <a:pt x="581422" y="295996"/>
                  <a:pt x="558800" y="269730"/>
                </a:cubicBezTo>
                <a:cubicBezTo>
                  <a:pt x="558816" y="269719"/>
                  <a:pt x="559617" y="269139"/>
                  <a:pt x="600273" y="239712"/>
                </a:cubicBezTo>
                <a:close/>
                <a:moveTo>
                  <a:pt x="183951" y="239712"/>
                </a:moveTo>
                <a:cubicBezTo>
                  <a:pt x="183970" y="239726"/>
                  <a:pt x="184840" y="240355"/>
                  <a:pt x="225424" y="269730"/>
                </a:cubicBezTo>
                <a:cubicBezTo>
                  <a:pt x="206573" y="295996"/>
                  <a:pt x="191492" y="329767"/>
                  <a:pt x="187721" y="363537"/>
                </a:cubicBezTo>
                <a:cubicBezTo>
                  <a:pt x="187696" y="363533"/>
                  <a:pt x="186560" y="363372"/>
                  <a:pt x="134937" y="356032"/>
                </a:cubicBezTo>
                <a:cubicBezTo>
                  <a:pt x="142478" y="311005"/>
                  <a:pt x="161329" y="273482"/>
                  <a:pt x="183951" y="239712"/>
                </a:cubicBezTo>
                <a:close/>
                <a:moveTo>
                  <a:pt x="394493" y="234950"/>
                </a:moveTo>
                <a:cubicBezTo>
                  <a:pt x="481730" y="234950"/>
                  <a:pt x="552449" y="305670"/>
                  <a:pt x="552449" y="392907"/>
                </a:cubicBezTo>
                <a:cubicBezTo>
                  <a:pt x="552449" y="480144"/>
                  <a:pt x="481730" y="550864"/>
                  <a:pt x="394493" y="550864"/>
                </a:cubicBezTo>
                <a:cubicBezTo>
                  <a:pt x="307256" y="550864"/>
                  <a:pt x="236537" y="480144"/>
                  <a:pt x="236537" y="392907"/>
                </a:cubicBezTo>
                <a:cubicBezTo>
                  <a:pt x="236537" y="305670"/>
                  <a:pt x="307256" y="234950"/>
                  <a:pt x="394493" y="234950"/>
                </a:cubicBezTo>
                <a:close/>
                <a:moveTo>
                  <a:pt x="431367" y="138112"/>
                </a:moveTo>
                <a:cubicBezTo>
                  <a:pt x="472642" y="141839"/>
                  <a:pt x="513917" y="160475"/>
                  <a:pt x="547687" y="186565"/>
                </a:cubicBezTo>
                <a:cubicBezTo>
                  <a:pt x="547669" y="186587"/>
                  <a:pt x="546959" y="187469"/>
                  <a:pt x="517669" y="223837"/>
                </a:cubicBezTo>
                <a:cubicBezTo>
                  <a:pt x="491403" y="205201"/>
                  <a:pt x="457633" y="190292"/>
                  <a:pt x="423862" y="186565"/>
                </a:cubicBezTo>
                <a:close/>
                <a:moveTo>
                  <a:pt x="357621" y="138112"/>
                </a:moveTo>
                <a:cubicBezTo>
                  <a:pt x="357624" y="138137"/>
                  <a:pt x="357789" y="139198"/>
                  <a:pt x="365125" y="186565"/>
                </a:cubicBezTo>
                <a:cubicBezTo>
                  <a:pt x="327603" y="190292"/>
                  <a:pt x="297584" y="205201"/>
                  <a:pt x="271318" y="223837"/>
                </a:cubicBezTo>
                <a:cubicBezTo>
                  <a:pt x="271302" y="223817"/>
                  <a:pt x="270616" y="222966"/>
                  <a:pt x="241300" y="186565"/>
                </a:cubicBezTo>
                <a:cubicBezTo>
                  <a:pt x="275071" y="160475"/>
                  <a:pt x="312593" y="141839"/>
                  <a:pt x="357621" y="138112"/>
                </a:cubicBezTo>
                <a:close/>
                <a:moveTo>
                  <a:pt x="394494" y="100012"/>
                </a:moveTo>
                <a:cubicBezTo>
                  <a:pt x="232733" y="100012"/>
                  <a:pt x="101600" y="231145"/>
                  <a:pt x="101600" y="392906"/>
                </a:cubicBezTo>
                <a:cubicBezTo>
                  <a:pt x="101600" y="554667"/>
                  <a:pt x="232733" y="685800"/>
                  <a:pt x="394494" y="685800"/>
                </a:cubicBezTo>
                <a:cubicBezTo>
                  <a:pt x="556255" y="685800"/>
                  <a:pt x="687388" y="554667"/>
                  <a:pt x="687388" y="392906"/>
                </a:cubicBezTo>
                <a:cubicBezTo>
                  <a:pt x="687388" y="231145"/>
                  <a:pt x="556255" y="100012"/>
                  <a:pt x="394494" y="100012"/>
                </a:cubicBezTo>
                <a:close/>
                <a:moveTo>
                  <a:pt x="394494" y="0"/>
                </a:moveTo>
                <a:cubicBezTo>
                  <a:pt x="413279" y="0"/>
                  <a:pt x="432065" y="0"/>
                  <a:pt x="450850" y="3750"/>
                </a:cubicBezTo>
                <a:cubicBezTo>
                  <a:pt x="450849" y="3773"/>
                  <a:pt x="450765" y="4766"/>
                  <a:pt x="447093" y="48744"/>
                </a:cubicBezTo>
                <a:cubicBezTo>
                  <a:pt x="503449" y="56243"/>
                  <a:pt x="556048" y="78740"/>
                  <a:pt x="601133" y="112486"/>
                </a:cubicBezTo>
                <a:cubicBezTo>
                  <a:pt x="601149" y="112465"/>
                  <a:pt x="601788" y="111646"/>
                  <a:pt x="627433" y="78740"/>
                </a:cubicBezTo>
                <a:cubicBezTo>
                  <a:pt x="661246" y="101237"/>
                  <a:pt x="687546" y="127484"/>
                  <a:pt x="710089" y="157480"/>
                </a:cubicBezTo>
                <a:cubicBezTo>
                  <a:pt x="710068" y="157496"/>
                  <a:pt x="709251" y="158130"/>
                  <a:pt x="676275" y="183727"/>
                </a:cubicBezTo>
                <a:cubicBezTo>
                  <a:pt x="710089" y="228721"/>
                  <a:pt x="732631" y="284964"/>
                  <a:pt x="740145" y="341207"/>
                </a:cubicBezTo>
                <a:cubicBezTo>
                  <a:pt x="740169" y="341205"/>
                  <a:pt x="741164" y="341122"/>
                  <a:pt x="785230" y="337457"/>
                </a:cubicBezTo>
                <a:cubicBezTo>
                  <a:pt x="785230" y="356205"/>
                  <a:pt x="788987" y="374952"/>
                  <a:pt x="788987" y="393700"/>
                </a:cubicBezTo>
                <a:cubicBezTo>
                  <a:pt x="788987" y="412448"/>
                  <a:pt x="785230" y="431195"/>
                  <a:pt x="785230" y="449943"/>
                </a:cubicBezTo>
                <a:cubicBezTo>
                  <a:pt x="785207" y="449941"/>
                  <a:pt x="784209" y="449858"/>
                  <a:pt x="740145" y="446193"/>
                </a:cubicBezTo>
                <a:cubicBezTo>
                  <a:pt x="732631" y="502436"/>
                  <a:pt x="710089" y="554930"/>
                  <a:pt x="676275" y="603673"/>
                </a:cubicBezTo>
                <a:cubicBezTo>
                  <a:pt x="676296" y="603687"/>
                  <a:pt x="677131" y="604242"/>
                  <a:pt x="710089" y="626171"/>
                </a:cubicBezTo>
                <a:cubicBezTo>
                  <a:pt x="687546" y="659916"/>
                  <a:pt x="661246" y="686163"/>
                  <a:pt x="627433" y="708660"/>
                </a:cubicBezTo>
                <a:cubicBezTo>
                  <a:pt x="627417" y="708639"/>
                  <a:pt x="626770" y="707809"/>
                  <a:pt x="601133" y="674914"/>
                </a:cubicBezTo>
                <a:cubicBezTo>
                  <a:pt x="556048" y="708660"/>
                  <a:pt x="503449" y="731157"/>
                  <a:pt x="447093" y="738656"/>
                </a:cubicBezTo>
                <a:lnTo>
                  <a:pt x="450850" y="783651"/>
                </a:lnTo>
                <a:cubicBezTo>
                  <a:pt x="432065" y="783651"/>
                  <a:pt x="413279" y="787400"/>
                  <a:pt x="394494" y="787400"/>
                </a:cubicBezTo>
                <a:cubicBezTo>
                  <a:pt x="375708" y="787400"/>
                  <a:pt x="353166" y="783651"/>
                  <a:pt x="334380" y="783651"/>
                </a:cubicBezTo>
                <a:cubicBezTo>
                  <a:pt x="334383" y="783628"/>
                  <a:pt x="334550" y="782634"/>
                  <a:pt x="341895" y="738656"/>
                </a:cubicBezTo>
                <a:cubicBezTo>
                  <a:pt x="285538" y="731157"/>
                  <a:pt x="229182" y="708660"/>
                  <a:pt x="184097" y="674914"/>
                </a:cubicBezTo>
                <a:cubicBezTo>
                  <a:pt x="184081" y="674935"/>
                  <a:pt x="183443" y="675752"/>
                  <a:pt x="157798" y="708660"/>
                </a:cubicBezTo>
                <a:cubicBezTo>
                  <a:pt x="127741" y="686163"/>
                  <a:pt x="101441" y="659916"/>
                  <a:pt x="78899" y="626171"/>
                </a:cubicBezTo>
                <a:cubicBezTo>
                  <a:pt x="78920" y="626157"/>
                  <a:pt x="79742" y="625610"/>
                  <a:pt x="112713" y="603673"/>
                </a:cubicBezTo>
                <a:cubicBezTo>
                  <a:pt x="78899" y="554930"/>
                  <a:pt x="56356" y="502436"/>
                  <a:pt x="45085" y="446193"/>
                </a:cubicBezTo>
                <a:cubicBezTo>
                  <a:pt x="45064" y="446195"/>
                  <a:pt x="44143" y="446278"/>
                  <a:pt x="3757" y="449943"/>
                </a:cubicBezTo>
                <a:cubicBezTo>
                  <a:pt x="0" y="431195"/>
                  <a:pt x="0" y="412448"/>
                  <a:pt x="0" y="393700"/>
                </a:cubicBezTo>
                <a:cubicBezTo>
                  <a:pt x="0" y="374952"/>
                  <a:pt x="0" y="356205"/>
                  <a:pt x="3757" y="337457"/>
                </a:cubicBezTo>
                <a:cubicBezTo>
                  <a:pt x="3779" y="337459"/>
                  <a:pt x="4700" y="337543"/>
                  <a:pt x="45085" y="341207"/>
                </a:cubicBezTo>
                <a:cubicBezTo>
                  <a:pt x="56356" y="284964"/>
                  <a:pt x="78899" y="228721"/>
                  <a:pt x="112713" y="183727"/>
                </a:cubicBezTo>
                <a:cubicBezTo>
                  <a:pt x="112692" y="183710"/>
                  <a:pt x="111856" y="183062"/>
                  <a:pt x="78899" y="157480"/>
                </a:cubicBezTo>
                <a:cubicBezTo>
                  <a:pt x="101441" y="127484"/>
                  <a:pt x="127741" y="101237"/>
                  <a:pt x="157798" y="78740"/>
                </a:cubicBezTo>
                <a:cubicBezTo>
                  <a:pt x="157815" y="78762"/>
                  <a:pt x="158464" y="79595"/>
                  <a:pt x="184097" y="112486"/>
                </a:cubicBezTo>
                <a:cubicBezTo>
                  <a:pt x="229182" y="78740"/>
                  <a:pt x="285538" y="56243"/>
                  <a:pt x="341895" y="48744"/>
                </a:cubicBezTo>
                <a:cubicBezTo>
                  <a:pt x="341892" y="48720"/>
                  <a:pt x="341724" y="47714"/>
                  <a:pt x="334380" y="3750"/>
                </a:cubicBezTo>
                <a:cubicBezTo>
                  <a:pt x="353166" y="0"/>
                  <a:pt x="375708" y="0"/>
                  <a:pt x="39449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3" name="Freeform 224"/>
          <p:cNvSpPr>
            <a:spLocks/>
          </p:cNvSpPr>
          <p:nvPr/>
        </p:nvSpPr>
        <p:spPr bwMode="auto">
          <a:xfrm>
            <a:off x="5535152" y="1549604"/>
            <a:ext cx="507016" cy="404722"/>
          </a:xfrm>
          <a:custGeom>
            <a:avLst/>
            <a:gdLst/>
            <a:ahLst/>
            <a:cxnLst/>
            <a:rect l="l" t="t" r="r" b="b"/>
            <a:pathLst>
              <a:path w="945636" h="754847">
                <a:moveTo>
                  <a:pt x="863544" y="406177"/>
                </a:moveTo>
                <a:cubicBezTo>
                  <a:pt x="851714" y="406177"/>
                  <a:pt x="840357" y="409901"/>
                  <a:pt x="832786" y="417350"/>
                </a:cubicBezTo>
                <a:cubicBezTo>
                  <a:pt x="813858" y="435973"/>
                  <a:pt x="813858" y="465769"/>
                  <a:pt x="832786" y="480667"/>
                </a:cubicBezTo>
                <a:cubicBezTo>
                  <a:pt x="847928" y="499290"/>
                  <a:pt x="878213" y="499290"/>
                  <a:pt x="897141" y="480667"/>
                </a:cubicBezTo>
                <a:cubicBezTo>
                  <a:pt x="912283" y="465769"/>
                  <a:pt x="912283" y="435973"/>
                  <a:pt x="897141" y="417350"/>
                </a:cubicBezTo>
                <a:cubicBezTo>
                  <a:pt x="887677" y="409901"/>
                  <a:pt x="875374" y="406177"/>
                  <a:pt x="863544" y="406177"/>
                </a:cubicBezTo>
                <a:close/>
                <a:moveTo>
                  <a:pt x="80739" y="289709"/>
                </a:moveTo>
                <a:cubicBezTo>
                  <a:pt x="69382" y="289709"/>
                  <a:pt x="58025" y="294441"/>
                  <a:pt x="48561" y="303905"/>
                </a:cubicBezTo>
                <a:cubicBezTo>
                  <a:pt x="29633" y="319047"/>
                  <a:pt x="29633" y="349332"/>
                  <a:pt x="48561" y="364474"/>
                </a:cubicBezTo>
                <a:cubicBezTo>
                  <a:pt x="67489" y="383402"/>
                  <a:pt x="93988" y="383402"/>
                  <a:pt x="112916" y="364474"/>
                </a:cubicBezTo>
                <a:cubicBezTo>
                  <a:pt x="128058" y="349332"/>
                  <a:pt x="128058" y="319047"/>
                  <a:pt x="112916" y="303905"/>
                </a:cubicBezTo>
                <a:cubicBezTo>
                  <a:pt x="103452" y="294441"/>
                  <a:pt x="92095" y="289709"/>
                  <a:pt x="80739" y="289709"/>
                </a:cubicBezTo>
                <a:close/>
                <a:moveTo>
                  <a:pt x="80588" y="221629"/>
                </a:moveTo>
                <a:cubicBezTo>
                  <a:pt x="109637" y="221629"/>
                  <a:pt x="138686" y="232894"/>
                  <a:pt x="161176" y="255425"/>
                </a:cubicBezTo>
                <a:cubicBezTo>
                  <a:pt x="161188" y="255437"/>
                  <a:pt x="163520" y="257794"/>
                  <a:pt x="607219" y="706031"/>
                </a:cubicBezTo>
                <a:cubicBezTo>
                  <a:pt x="625960" y="721051"/>
                  <a:pt x="655947" y="721051"/>
                  <a:pt x="670940" y="706031"/>
                </a:cubicBezTo>
                <a:cubicBezTo>
                  <a:pt x="689681" y="687256"/>
                  <a:pt x="689681" y="657215"/>
                  <a:pt x="670940" y="642195"/>
                </a:cubicBezTo>
                <a:cubicBezTo>
                  <a:pt x="670928" y="642183"/>
                  <a:pt x="669401" y="640653"/>
                  <a:pt x="476030" y="446932"/>
                </a:cubicBezTo>
                <a:cubicBezTo>
                  <a:pt x="476036" y="446926"/>
                  <a:pt x="476552" y="446410"/>
                  <a:pt x="524757" y="398117"/>
                </a:cubicBezTo>
                <a:cubicBezTo>
                  <a:pt x="524764" y="398124"/>
                  <a:pt x="525921" y="399283"/>
                  <a:pt x="719667" y="593379"/>
                </a:cubicBezTo>
                <a:cubicBezTo>
                  <a:pt x="764646" y="638440"/>
                  <a:pt x="764646" y="709786"/>
                  <a:pt x="719667" y="754847"/>
                </a:cubicBezTo>
                <a:cubicBezTo>
                  <a:pt x="674688" y="796152"/>
                  <a:pt x="603471" y="796152"/>
                  <a:pt x="558492" y="754847"/>
                </a:cubicBezTo>
                <a:cubicBezTo>
                  <a:pt x="558482" y="754836"/>
                  <a:pt x="556502" y="752833"/>
                  <a:pt x="183665" y="375586"/>
                </a:cubicBezTo>
                <a:cubicBezTo>
                  <a:pt x="179917" y="390607"/>
                  <a:pt x="172421" y="405627"/>
                  <a:pt x="161176" y="416892"/>
                </a:cubicBezTo>
                <a:cubicBezTo>
                  <a:pt x="116197" y="458197"/>
                  <a:pt x="44980" y="458197"/>
                  <a:pt x="0" y="416892"/>
                </a:cubicBezTo>
                <a:cubicBezTo>
                  <a:pt x="-44979" y="371831"/>
                  <a:pt x="-44979" y="300485"/>
                  <a:pt x="0" y="255425"/>
                </a:cubicBezTo>
                <a:cubicBezTo>
                  <a:pt x="22490" y="232894"/>
                  <a:pt x="51539" y="221629"/>
                  <a:pt x="80588" y="221629"/>
                </a:cubicBezTo>
                <a:close/>
                <a:moveTo>
                  <a:pt x="302351" y="0"/>
                </a:moveTo>
                <a:cubicBezTo>
                  <a:pt x="331421" y="0"/>
                  <a:pt x="360491" y="10299"/>
                  <a:pt x="382996" y="30896"/>
                </a:cubicBezTo>
                <a:cubicBezTo>
                  <a:pt x="383007" y="30906"/>
                  <a:pt x="384957" y="32854"/>
                  <a:pt x="758089" y="405383"/>
                </a:cubicBezTo>
                <a:cubicBezTo>
                  <a:pt x="765591" y="394148"/>
                  <a:pt x="773093" y="379169"/>
                  <a:pt x="784346" y="367934"/>
                </a:cubicBezTo>
                <a:cubicBezTo>
                  <a:pt x="829357" y="326741"/>
                  <a:pt x="900625" y="326741"/>
                  <a:pt x="945636" y="367934"/>
                </a:cubicBezTo>
                <a:cubicBezTo>
                  <a:pt x="986896" y="412873"/>
                  <a:pt x="986896" y="484025"/>
                  <a:pt x="945636" y="528964"/>
                </a:cubicBezTo>
                <a:cubicBezTo>
                  <a:pt x="900625" y="573902"/>
                  <a:pt x="829357" y="573902"/>
                  <a:pt x="784346" y="528964"/>
                </a:cubicBezTo>
                <a:cubicBezTo>
                  <a:pt x="784334" y="528952"/>
                  <a:pt x="781973" y="526594"/>
                  <a:pt x="334234" y="79579"/>
                </a:cubicBezTo>
                <a:cubicBezTo>
                  <a:pt x="315480" y="64599"/>
                  <a:pt x="289223" y="64599"/>
                  <a:pt x="270469" y="79579"/>
                </a:cubicBezTo>
                <a:cubicBezTo>
                  <a:pt x="255465" y="98303"/>
                  <a:pt x="255465" y="124517"/>
                  <a:pt x="270469" y="143242"/>
                </a:cubicBezTo>
                <a:cubicBezTo>
                  <a:pt x="270476" y="143249"/>
                  <a:pt x="271639" y="144410"/>
                  <a:pt x="465517" y="337975"/>
                </a:cubicBezTo>
                <a:cubicBezTo>
                  <a:pt x="465512" y="337981"/>
                  <a:pt x="464996" y="338495"/>
                  <a:pt x="416755" y="386658"/>
                </a:cubicBezTo>
                <a:cubicBezTo>
                  <a:pt x="416748" y="386651"/>
                  <a:pt x="415604" y="385509"/>
                  <a:pt x="221706" y="191925"/>
                </a:cubicBezTo>
                <a:cubicBezTo>
                  <a:pt x="180446" y="146987"/>
                  <a:pt x="180446" y="75834"/>
                  <a:pt x="221706" y="30896"/>
                </a:cubicBezTo>
                <a:cubicBezTo>
                  <a:pt x="244212" y="10299"/>
                  <a:pt x="273282" y="0"/>
                  <a:pt x="30235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7" name="Freeform 228"/>
          <p:cNvSpPr>
            <a:spLocks/>
          </p:cNvSpPr>
          <p:nvPr/>
        </p:nvSpPr>
        <p:spPr bwMode="auto">
          <a:xfrm>
            <a:off x="6383386" y="1538850"/>
            <a:ext cx="470015" cy="426231"/>
          </a:xfrm>
          <a:custGeom>
            <a:avLst/>
            <a:gdLst/>
            <a:ahLst/>
            <a:cxnLst/>
            <a:rect l="l" t="t" r="r" b="b"/>
            <a:pathLst>
              <a:path w="876629" h="794966">
                <a:moveTo>
                  <a:pt x="437879" y="173038"/>
                </a:moveTo>
                <a:cubicBezTo>
                  <a:pt x="400321" y="266736"/>
                  <a:pt x="359007" y="390418"/>
                  <a:pt x="359007" y="491612"/>
                </a:cubicBezTo>
                <a:cubicBezTo>
                  <a:pt x="359007" y="596554"/>
                  <a:pt x="407832" y="649025"/>
                  <a:pt x="437879" y="671513"/>
                </a:cubicBezTo>
                <a:cubicBezTo>
                  <a:pt x="467925" y="649025"/>
                  <a:pt x="512994" y="596554"/>
                  <a:pt x="512994" y="491612"/>
                </a:cubicBezTo>
                <a:cubicBezTo>
                  <a:pt x="512994" y="390418"/>
                  <a:pt x="475436" y="266736"/>
                  <a:pt x="437879" y="173038"/>
                </a:cubicBezTo>
                <a:close/>
                <a:moveTo>
                  <a:pt x="554125" y="120651"/>
                </a:moveTo>
                <a:cubicBezTo>
                  <a:pt x="554201" y="120723"/>
                  <a:pt x="734243" y="293086"/>
                  <a:pt x="775510" y="465450"/>
                </a:cubicBezTo>
                <a:cubicBezTo>
                  <a:pt x="809280" y="323033"/>
                  <a:pt x="794271" y="184364"/>
                  <a:pt x="794271" y="184364"/>
                </a:cubicBezTo>
                <a:cubicBezTo>
                  <a:pt x="794301" y="184428"/>
                  <a:pt x="936848" y="491703"/>
                  <a:pt x="846803" y="667831"/>
                </a:cubicBezTo>
                <a:cubicBezTo>
                  <a:pt x="752996" y="847726"/>
                  <a:pt x="482832" y="784013"/>
                  <a:pt x="482832" y="784013"/>
                </a:cubicBezTo>
                <a:cubicBezTo>
                  <a:pt x="805528" y="592875"/>
                  <a:pt x="554125" y="120651"/>
                  <a:pt x="554125" y="120651"/>
                </a:cubicBezTo>
                <a:close/>
                <a:moveTo>
                  <a:pt x="318036" y="120651"/>
                </a:moveTo>
                <a:cubicBezTo>
                  <a:pt x="317990" y="120739"/>
                  <a:pt x="70972" y="592893"/>
                  <a:pt x="389169" y="784013"/>
                </a:cubicBezTo>
                <a:cubicBezTo>
                  <a:pt x="389084" y="784033"/>
                  <a:pt x="119598" y="847698"/>
                  <a:pt x="29760" y="667831"/>
                </a:cubicBezTo>
                <a:cubicBezTo>
                  <a:pt x="-60085" y="491700"/>
                  <a:pt x="82148" y="184419"/>
                  <a:pt x="82174" y="184364"/>
                </a:cubicBezTo>
                <a:cubicBezTo>
                  <a:pt x="82169" y="184407"/>
                  <a:pt x="67203" y="323055"/>
                  <a:pt x="100893" y="465450"/>
                </a:cubicBezTo>
                <a:cubicBezTo>
                  <a:pt x="142068" y="293079"/>
                  <a:pt x="317977" y="120709"/>
                  <a:pt x="318036" y="120651"/>
                </a:cubicBezTo>
                <a:close/>
                <a:moveTo>
                  <a:pt x="438382" y="0"/>
                </a:moveTo>
                <a:cubicBezTo>
                  <a:pt x="519043" y="0"/>
                  <a:pt x="584432" y="167026"/>
                  <a:pt x="584432" y="373063"/>
                </a:cubicBezTo>
                <a:cubicBezTo>
                  <a:pt x="584432" y="579100"/>
                  <a:pt x="519043" y="746126"/>
                  <a:pt x="438382" y="746126"/>
                </a:cubicBezTo>
                <a:cubicBezTo>
                  <a:pt x="357721" y="746126"/>
                  <a:pt x="292332" y="579100"/>
                  <a:pt x="292332" y="373063"/>
                </a:cubicBezTo>
                <a:cubicBezTo>
                  <a:pt x="292332" y="167026"/>
                  <a:pt x="357721" y="0"/>
                  <a:pt x="43838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1" name="Freeform 232"/>
          <p:cNvSpPr>
            <a:spLocks/>
          </p:cNvSpPr>
          <p:nvPr/>
        </p:nvSpPr>
        <p:spPr bwMode="auto">
          <a:xfrm>
            <a:off x="7237039" y="1540877"/>
            <a:ext cx="422176" cy="422176"/>
          </a:xfrm>
          <a:custGeom>
            <a:avLst/>
            <a:gdLst/>
            <a:ahLst/>
            <a:cxnLst/>
            <a:rect l="l" t="t" r="r" b="b"/>
            <a:pathLst>
              <a:path w="787400" h="787400">
                <a:moveTo>
                  <a:pt x="393428" y="530464"/>
                </a:moveTo>
                <a:cubicBezTo>
                  <a:pt x="378551" y="530464"/>
                  <a:pt x="363674" y="537052"/>
                  <a:pt x="352516" y="550229"/>
                </a:cubicBezTo>
                <a:cubicBezTo>
                  <a:pt x="330200" y="572817"/>
                  <a:pt x="330200" y="610463"/>
                  <a:pt x="352516" y="633051"/>
                </a:cubicBezTo>
                <a:cubicBezTo>
                  <a:pt x="374832" y="655639"/>
                  <a:pt x="412024" y="655639"/>
                  <a:pt x="434340" y="633051"/>
                </a:cubicBezTo>
                <a:cubicBezTo>
                  <a:pt x="460375" y="610463"/>
                  <a:pt x="460375" y="572817"/>
                  <a:pt x="434340" y="550229"/>
                </a:cubicBezTo>
                <a:cubicBezTo>
                  <a:pt x="423182" y="537052"/>
                  <a:pt x="408305" y="530464"/>
                  <a:pt x="393428" y="530464"/>
                </a:cubicBezTo>
                <a:close/>
                <a:moveTo>
                  <a:pt x="535782" y="473916"/>
                </a:moveTo>
                <a:cubicBezTo>
                  <a:pt x="520654" y="473916"/>
                  <a:pt x="505526" y="479519"/>
                  <a:pt x="494180" y="490725"/>
                </a:cubicBezTo>
                <a:cubicBezTo>
                  <a:pt x="471488" y="513137"/>
                  <a:pt x="471488" y="550490"/>
                  <a:pt x="494180" y="572901"/>
                </a:cubicBezTo>
                <a:cubicBezTo>
                  <a:pt x="516872" y="595313"/>
                  <a:pt x="554691" y="595313"/>
                  <a:pt x="577383" y="572901"/>
                </a:cubicBezTo>
                <a:cubicBezTo>
                  <a:pt x="600075" y="550490"/>
                  <a:pt x="600075" y="513137"/>
                  <a:pt x="577383" y="490725"/>
                </a:cubicBezTo>
                <a:cubicBezTo>
                  <a:pt x="566037" y="479519"/>
                  <a:pt x="550910" y="473916"/>
                  <a:pt x="535782" y="473916"/>
                </a:cubicBezTo>
                <a:close/>
                <a:moveTo>
                  <a:pt x="254794" y="473916"/>
                </a:moveTo>
                <a:cubicBezTo>
                  <a:pt x="239666" y="473916"/>
                  <a:pt x="224538" y="479519"/>
                  <a:pt x="213192" y="490725"/>
                </a:cubicBezTo>
                <a:cubicBezTo>
                  <a:pt x="190500" y="513137"/>
                  <a:pt x="190500" y="550490"/>
                  <a:pt x="213192" y="572901"/>
                </a:cubicBezTo>
                <a:cubicBezTo>
                  <a:pt x="235884" y="595313"/>
                  <a:pt x="273703" y="595313"/>
                  <a:pt x="296395" y="572901"/>
                </a:cubicBezTo>
                <a:cubicBezTo>
                  <a:pt x="319087" y="550490"/>
                  <a:pt x="319087" y="513137"/>
                  <a:pt x="296395" y="490725"/>
                </a:cubicBezTo>
                <a:cubicBezTo>
                  <a:pt x="285049" y="479519"/>
                  <a:pt x="269922" y="473916"/>
                  <a:pt x="254794" y="473916"/>
                </a:cubicBezTo>
                <a:close/>
                <a:moveTo>
                  <a:pt x="395288" y="336551"/>
                </a:moveTo>
                <a:cubicBezTo>
                  <a:pt x="362848" y="336551"/>
                  <a:pt x="336550" y="361783"/>
                  <a:pt x="336550" y="392908"/>
                </a:cubicBezTo>
                <a:cubicBezTo>
                  <a:pt x="336550" y="424033"/>
                  <a:pt x="362848" y="449265"/>
                  <a:pt x="395288" y="449265"/>
                </a:cubicBezTo>
                <a:cubicBezTo>
                  <a:pt x="427728" y="449265"/>
                  <a:pt x="454026" y="424033"/>
                  <a:pt x="454026" y="392908"/>
                </a:cubicBezTo>
                <a:cubicBezTo>
                  <a:pt x="454026" y="361783"/>
                  <a:pt x="427728" y="336551"/>
                  <a:pt x="395288" y="336551"/>
                </a:cubicBezTo>
                <a:close/>
                <a:moveTo>
                  <a:pt x="592138" y="335804"/>
                </a:moveTo>
                <a:cubicBezTo>
                  <a:pt x="577197" y="335804"/>
                  <a:pt x="562256" y="341407"/>
                  <a:pt x="551050" y="352613"/>
                </a:cubicBezTo>
                <a:cubicBezTo>
                  <a:pt x="528638" y="375025"/>
                  <a:pt x="528638" y="412378"/>
                  <a:pt x="551050" y="434789"/>
                </a:cubicBezTo>
                <a:cubicBezTo>
                  <a:pt x="573462" y="457201"/>
                  <a:pt x="610815" y="457201"/>
                  <a:pt x="633226" y="434789"/>
                </a:cubicBezTo>
                <a:cubicBezTo>
                  <a:pt x="655638" y="412378"/>
                  <a:pt x="655638" y="375025"/>
                  <a:pt x="633226" y="352613"/>
                </a:cubicBezTo>
                <a:cubicBezTo>
                  <a:pt x="622021" y="341407"/>
                  <a:pt x="607079" y="335804"/>
                  <a:pt x="592138" y="335804"/>
                </a:cubicBezTo>
                <a:close/>
                <a:moveTo>
                  <a:pt x="197468" y="335804"/>
                </a:moveTo>
                <a:cubicBezTo>
                  <a:pt x="181939" y="335804"/>
                  <a:pt x="165939" y="341407"/>
                  <a:pt x="152763" y="352613"/>
                </a:cubicBezTo>
                <a:cubicBezTo>
                  <a:pt x="130175" y="375025"/>
                  <a:pt x="130175" y="412378"/>
                  <a:pt x="152763" y="434789"/>
                </a:cubicBezTo>
                <a:cubicBezTo>
                  <a:pt x="179115" y="457201"/>
                  <a:pt x="216762" y="457201"/>
                  <a:pt x="239349" y="434789"/>
                </a:cubicBezTo>
                <a:cubicBezTo>
                  <a:pt x="261937" y="412378"/>
                  <a:pt x="261937" y="375025"/>
                  <a:pt x="239349" y="352613"/>
                </a:cubicBezTo>
                <a:cubicBezTo>
                  <a:pt x="228056" y="341407"/>
                  <a:pt x="212997" y="335804"/>
                  <a:pt x="197468" y="335804"/>
                </a:cubicBezTo>
                <a:close/>
                <a:moveTo>
                  <a:pt x="535782" y="192905"/>
                </a:moveTo>
                <a:cubicBezTo>
                  <a:pt x="520654" y="192905"/>
                  <a:pt x="505526" y="198484"/>
                  <a:pt x="494180" y="209642"/>
                </a:cubicBezTo>
                <a:cubicBezTo>
                  <a:pt x="471488" y="235677"/>
                  <a:pt x="471488" y="269150"/>
                  <a:pt x="494180" y="295185"/>
                </a:cubicBezTo>
                <a:cubicBezTo>
                  <a:pt x="516872" y="317501"/>
                  <a:pt x="554691" y="317501"/>
                  <a:pt x="577383" y="295185"/>
                </a:cubicBezTo>
                <a:cubicBezTo>
                  <a:pt x="600075" y="269150"/>
                  <a:pt x="600075" y="235677"/>
                  <a:pt x="577383" y="209642"/>
                </a:cubicBezTo>
                <a:cubicBezTo>
                  <a:pt x="566037" y="198484"/>
                  <a:pt x="550910" y="192905"/>
                  <a:pt x="535782" y="192905"/>
                </a:cubicBezTo>
                <a:close/>
                <a:moveTo>
                  <a:pt x="254794" y="192905"/>
                </a:moveTo>
                <a:cubicBezTo>
                  <a:pt x="239666" y="192905"/>
                  <a:pt x="224538" y="198484"/>
                  <a:pt x="213192" y="209642"/>
                </a:cubicBezTo>
                <a:cubicBezTo>
                  <a:pt x="190500" y="235677"/>
                  <a:pt x="190500" y="269150"/>
                  <a:pt x="213192" y="295185"/>
                </a:cubicBezTo>
                <a:cubicBezTo>
                  <a:pt x="235884" y="317501"/>
                  <a:pt x="273703" y="317501"/>
                  <a:pt x="296395" y="295185"/>
                </a:cubicBezTo>
                <a:cubicBezTo>
                  <a:pt x="319087" y="269150"/>
                  <a:pt x="319087" y="235677"/>
                  <a:pt x="296395" y="209642"/>
                </a:cubicBezTo>
                <a:cubicBezTo>
                  <a:pt x="285049" y="198484"/>
                  <a:pt x="269922" y="192905"/>
                  <a:pt x="254794" y="192905"/>
                </a:cubicBezTo>
                <a:close/>
                <a:moveTo>
                  <a:pt x="393428" y="135849"/>
                </a:moveTo>
                <a:cubicBezTo>
                  <a:pt x="378551" y="135849"/>
                  <a:pt x="363674" y="141522"/>
                  <a:pt x="352516" y="152868"/>
                </a:cubicBezTo>
                <a:cubicBezTo>
                  <a:pt x="330200" y="175560"/>
                  <a:pt x="330200" y="213380"/>
                  <a:pt x="352516" y="236072"/>
                </a:cubicBezTo>
                <a:cubicBezTo>
                  <a:pt x="374832" y="258764"/>
                  <a:pt x="412024" y="258764"/>
                  <a:pt x="434340" y="236072"/>
                </a:cubicBezTo>
                <a:cubicBezTo>
                  <a:pt x="460375" y="213380"/>
                  <a:pt x="460375" y="175560"/>
                  <a:pt x="434340" y="152868"/>
                </a:cubicBezTo>
                <a:cubicBezTo>
                  <a:pt x="423182" y="141522"/>
                  <a:pt x="408305" y="135849"/>
                  <a:pt x="393428" y="135849"/>
                </a:cubicBezTo>
                <a:close/>
                <a:moveTo>
                  <a:pt x="395288" y="92843"/>
                </a:moveTo>
                <a:cubicBezTo>
                  <a:pt x="421554" y="92843"/>
                  <a:pt x="447819" y="103136"/>
                  <a:pt x="468457" y="123720"/>
                </a:cubicBezTo>
                <a:cubicBezTo>
                  <a:pt x="479714" y="134948"/>
                  <a:pt x="487218" y="146176"/>
                  <a:pt x="490971" y="161147"/>
                </a:cubicBezTo>
                <a:cubicBezTo>
                  <a:pt x="528493" y="142434"/>
                  <a:pt x="577273" y="149919"/>
                  <a:pt x="607291" y="179860"/>
                </a:cubicBezTo>
                <a:cubicBezTo>
                  <a:pt x="637309" y="213544"/>
                  <a:pt x="644814" y="258456"/>
                  <a:pt x="626052" y="295882"/>
                </a:cubicBezTo>
                <a:cubicBezTo>
                  <a:pt x="641062" y="303368"/>
                  <a:pt x="652318" y="310853"/>
                  <a:pt x="663575" y="322081"/>
                </a:cubicBezTo>
                <a:cubicBezTo>
                  <a:pt x="704850" y="359507"/>
                  <a:pt x="704850" y="423133"/>
                  <a:pt x="663575" y="464302"/>
                </a:cubicBezTo>
                <a:cubicBezTo>
                  <a:pt x="652318" y="475530"/>
                  <a:pt x="641062" y="483015"/>
                  <a:pt x="626052" y="486758"/>
                </a:cubicBezTo>
                <a:cubicBezTo>
                  <a:pt x="644814" y="527927"/>
                  <a:pt x="637309" y="572839"/>
                  <a:pt x="607291" y="602780"/>
                </a:cubicBezTo>
                <a:cubicBezTo>
                  <a:pt x="577273" y="636464"/>
                  <a:pt x="528493" y="643949"/>
                  <a:pt x="490971" y="625236"/>
                </a:cubicBezTo>
                <a:cubicBezTo>
                  <a:pt x="487218" y="636464"/>
                  <a:pt x="479714" y="651435"/>
                  <a:pt x="468457" y="662662"/>
                </a:cubicBezTo>
                <a:cubicBezTo>
                  <a:pt x="427182" y="700089"/>
                  <a:pt x="363393" y="700089"/>
                  <a:pt x="322118" y="662662"/>
                </a:cubicBezTo>
                <a:cubicBezTo>
                  <a:pt x="310861" y="651435"/>
                  <a:pt x="303357" y="636464"/>
                  <a:pt x="299605" y="625236"/>
                </a:cubicBezTo>
                <a:cubicBezTo>
                  <a:pt x="262082" y="643949"/>
                  <a:pt x="213302" y="636464"/>
                  <a:pt x="183284" y="602780"/>
                </a:cubicBezTo>
                <a:cubicBezTo>
                  <a:pt x="149514" y="572839"/>
                  <a:pt x="145761" y="527927"/>
                  <a:pt x="164523" y="486758"/>
                </a:cubicBezTo>
                <a:cubicBezTo>
                  <a:pt x="149514" y="483015"/>
                  <a:pt x="134505" y="475530"/>
                  <a:pt x="123248" y="464302"/>
                </a:cubicBezTo>
                <a:cubicBezTo>
                  <a:pt x="85725" y="423133"/>
                  <a:pt x="85725" y="359507"/>
                  <a:pt x="123248" y="322081"/>
                </a:cubicBezTo>
                <a:cubicBezTo>
                  <a:pt x="134505" y="310853"/>
                  <a:pt x="149514" y="303368"/>
                  <a:pt x="164523" y="295882"/>
                </a:cubicBezTo>
                <a:cubicBezTo>
                  <a:pt x="145761" y="258456"/>
                  <a:pt x="149514" y="213544"/>
                  <a:pt x="183284" y="179860"/>
                </a:cubicBezTo>
                <a:cubicBezTo>
                  <a:pt x="213302" y="149919"/>
                  <a:pt x="262082" y="142434"/>
                  <a:pt x="299605" y="161147"/>
                </a:cubicBezTo>
                <a:cubicBezTo>
                  <a:pt x="303357" y="146176"/>
                  <a:pt x="310861" y="134948"/>
                  <a:pt x="322118" y="123720"/>
                </a:cubicBezTo>
                <a:cubicBezTo>
                  <a:pt x="342756" y="103136"/>
                  <a:pt x="369022" y="92843"/>
                  <a:pt x="395288" y="92843"/>
                </a:cubicBezTo>
                <a:close/>
                <a:moveTo>
                  <a:pt x="395578" y="47383"/>
                </a:moveTo>
                <a:cubicBezTo>
                  <a:pt x="358040" y="47383"/>
                  <a:pt x="320502" y="61428"/>
                  <a:pt x="292349" y="89520"/>
                </a:cubicBezTo>
                <a:cubicBezTo>
                  <a:pt x="284841" y="97011"/>
                  <a:pt x="281087" y="100756"/>
                  <a:pt x="277334" y="108247"/>
                </a:cubicBezTo>
                <a:cubicBezTo>
                  <a:pt x="232288" y="100756"/>
                  <a:pt x="183489" y="115738"/>
                  <a:pt x="149705" y="149448"/>
                </a:cubicBezTo>
                <a:cubicBezTo>
                  <a:pt x="115921" y="183157"/>
                  <a:pt x="100906" y="228104"/>
                  <a:pt x="108414" y="273050"/>
                </a:cubicBezTo>
                <a:lnTo>
                  <a:pt x="93399" y="288032"/>
                </a:lnTo>
                <a:cubicBezTo>
                  <a:pt x="33338" y="344214"/>
                  <a:pt x="33338" y="437852"/>
                  <a:pt x="93399" y="497780"/>
                </a:cubicBezTo>
                <a:cubicBezTo>
                  <a:pt x="97152" y="501526"/>
                  <a:pt x="104660" y="505271"/>
                  <a:pt x="108414" y="509017"/>
                </a:cubicBezTo>
                <a:cubicBezTo>
                  <a:pt x="100906" y="553963"/>
                  <a:pt x="115921" y="602655"/>
                  <a:pt x="149705" y="636364"/>
                </a:cubicBezTo>
                <a:cubicBezTo>
                  <a:pt x="183489" y="670074"/>
                  <a:pt x="232288" y="685056"/>
                  <a:pt x="277334" y="677565"/>
                </a:cubicBezTo>
                <a:cubicBezTo>
                  <a:pt x="281087" y="685056"/>
                  <a:pt x="284841" y="688801"/>
                  <a:pt x="292349" y="692547"/>
                </a:cubicBezTo>
                <a:cubicBezTo>
                  <a:pt x="348655" y="752475"/>
                  <a:pt x="442500" y="752475"/>
                  <a:pt x="498806" y="692547"/>
                </a:cubicBezTo>
                <a:cubicBezTo>
                  <a:pt x="506314" y="688801"/>
                  <a:pt x="510068" y="685056"/>
                  <a:pt x="513821" y="677565"/>
                </a:cubicBezTo>
                <a:cubicBezTo>
                  <a:pt x="558867" y="685056"/>
                  <a:pt x="603912" y="670074"/>
                  <a:pt x="641450" y="636364"/>
                </a:cubicBezTo>
                <a:cubicBezTo>
                  <a:pt x="675234" y="602655"/>
                  <a:pt x="686495" y="553963"/>
                  <a:pt x="682741" y="509017"/>
                </a:cubicBezTo>
                <a:cubicBezTo>
                  <a:pt x="686495" y="505271"/>
                  <a:pt x="694003" y="501526"/>
                  <a:pt x="697757" y="497780"/>
                </a:cubicBezTo>
                <a:cubicBezTo>
                  <a:pt x="754063" y="437852"/>
                  <a:pt x="754063" y="344214"/>
                  <a:pt x="697757" y="288032"/>
                </a:cubicBezTo>
                <a:lnTo>
                  <a:pt x="682741" y="273050"/>
                </a:lnTo>
                <a:cubicBezTo>
                  <a:pt x="686495" y="228104"/>
                  <a:pt x="675234" y="183157"/>
                  <a:pt x="641450" y="149448"/>
                </a:cubicBezTo>
                <a:cubicBezTo>
                  <a:pt x="603912" y="115738"/>
                  <a:pt x="558867" y="100756"/>
                  <a:pt x="513821" y="108247"/>
                </a:cubicBezTo>
                <a:cubicBezTo>
                  <a:pt x="510068" y="100756"/>
                  <a:pt x="506314" y="97011"/>
                  <a:pt x="498806" y="89520"/>
                </a:cubicBezTo>
                <a:cubicBezTo>
                  <a:pt x="470653" y="61428"/>
                  <a:pt x="433115" y="47383"/>
                  <a:pt x="395578" y="47383"/>
                </a:cubicBezTo>
                <a:close/>
                <a:moveTo>
                  <a:pt x="393700" y="0"/>
                </a:moveTo>
                <a:cubicBezTo>
                  <a:pt x="449943" y="0"/>
                  <a:pt x="498687" y="22497"/>
                  <a:pt x="532433" y="56243"/>
                </a:cubicBezTo>
                <a:cubicBezTo>
                  <a:pt x="584926" y="56243"/>
                  <a:pt x="633670" y="74991"/>
                  <a:pt x="674914" y="116235"/>
                </a:cubicBezTo>
                <a:cubicBezTo>
                  <a:pt x="712410" y="153731"/>
                  <a:pt x="731157" y="202474"/>
                  <a:pt x="731157" y="254968"/>
                </a:cubicBezTo>
                <a:cubicBezTo>
                  <a:pt x="764903" y="288713"/>
                  <a:pt x="787400" y="337457"/>
                  <a:pt x="787400" y="393700"/>
                </a:cubicBezTo>
                <a:cubicBezTo>
                  <a:pt x="787400" y="446193"/>
                  <a:pt x="764903" y="494937"/>
                  <a:pt x="731157" y="532432"/>
                </a:cubicBezTo>
                <a:cubicBezTo>
                  <a:pt x="731157" y="581176"/>
                  <a:pt x="712410" y="633670"/>
                  <a:pt x="674914" y="671165"/>
                </a:cubicBezTo>
                <a:cubicBezTo>
                  <a:pt x="633670" y="708660"/>
                  <a:pt x="584926" y="727408"/>
                  <a:pt x="532433" y="727408"/>
                </a:cubicBezTo>
                <a:cubicBezTo>
                  <a:pt x="498687" y="764903"/>
                  <a:pt x="449943" y="787400"/>
                  <a:pt x="393700" y="787400"/>
                </a:cubicBezTo>
                <a:cubicBezTo>
                  <a:pt x="341207" y="787400"/>
                  <a:pt x="292463" y="764903"/>
                  <a:pt x="254968" y="727408"/>
                </a:cubicBezTo>
                <a:cubicBezTo>
                  <a:pt x="206224" y="727408"/>
                  <a:pt x="153731" y="708660"/>
                  <a:pt x="116235" y="671165"/>
                </a:cubicBezTo>
                <a:cubicBezTo>
                  <a:pt x="78740" y="633670"/>
                  <a:pt x="59993" y="581176"/>
                  <a:pt x="59993" y="532432"/>
                </a:cubicBezTo>
                <a:cubicBezTo>
                  <a:pt x="22497" y="494937"/>
                  <a:pt x="0" y="446193"/>
                  <a:pt x="0" y="393700"/>
                </a:cubicBezTo>
                <a:cubicBezTo>
                  <a:pt x="0" y="337457"/>
                  <a:pt x="22497" y="288713"/>
                  <a:pt x="59993" y="254968"/>
                </a:cubicBezTo>
                <a:cubicBezTo>
                  <a:pt x="59993" y="202474"/>
                  <a:pt x="78740" y="153731"/>
                  <a:pt x="116235" y="116235"/>
                </a:cubicBezTo>
                <a:cubicBezTo>
                  <a:pt x="153731" y="74991"/>
                  <a:pt x="206224" y="56243"/>
                  <a:pt x="254968" y="56243"/>
                </a:cubicBezTo>
                <a:cubicBezTo>
                  <a:pt x="292463" y="22497"/>
                  <a:pt x="341207" y="0"/>
                  <a:pt x="3937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3" name="Oval 244"/>
          <p:cNvSpPr>
            <a:spLocks noChangeArrowheads="1"/>
          </p:cNvSpPr>
          <p:nvPr/>
        </p:nvSpPr>
        <p:spPr bwMode="auto">
          <a:xfrm>
            <a:off x="8125077" y="1508533"/>
            <a:ext cx="305566" cy="486864"/>
          </a:xfrm>
          <a:custGeom>
            <a:avLst/>
            <a:gdLst/>
            <a:ahLst/>
            <a:cxnLst/>
            <a:rect l="l" t="t" r="r" b="b"/>
            <a:pathLst>
              <a:path w="569912" h="908050">
                <a:moveTo>
                  <a:pt x="176213" y="454025"/>
                </a:moveTo>
                <a:cubicBezTo>
                  <a:pt x="273533" y="454025"/>
                  <a:pt x="352426" y="532918"/>
                  <a:pt x="352426" y="630238"/>
                </a:cubicBezTo>
                <a:cubicBezTo>
                  <a:pt x="352426" y="727558"/>
                  <a:pt x="273533" y="806451"/>
                  <a:pt x="176213" y="806451"/>
                </a:cubicBezTo>
                <a:cubicBezTo>
                  <a:pt x="78893" y="806451"/>
                  <a:pt x="0" y="727558"/>
                  <a:pt x="0" y="630238"/>
                </a:cubicBezTo>
                <a:cubicBezTo>
                  <a:pt x="0" y="532918"/>
                  <a:pt x="78893" y="454025"/>
                  <a:pt x="176213" y="454025"/>
                </a:cubicBezTo>
                <a:close/>
                <a:moveTo>
                  <a:pt x="311282" y="0"/>
                </a:moveTo>
                <a:cubicBezTo>
                  <a:pt x="311282" y="7504"/>
                  <a:pt x="315031" y="67541"/>
                  <a:pt x="386248" y="255154"/>
                </a:cubicBezTo>
                <a:cubicBezTo>
                  <a:pt x="453716" y="431511"/>
                  <a:pt x="569912" y="502805"/>
                  <a:pt x="569912" y="649143"/>
                </a:cubicBezTo>
                <a:cubicBezTo>
                  <a:pt x="569912" y="791730"/>
                  <a:pt x="453716" y="908050"/>
                  <a:pt x="311282" y="908050"/>
                </a:cubicBezTo>
                <a:cubicBezTo>
                  <a:pt x="258807" y="908050"/>
                  <a:pt x="210079" y="889289"/>
                  <a:pt x="168849" y="863023"/>
                </a:cubicBezTo>
                <a:cubicBezTo>
                  <a:pt x="172597" y="863023"/>
                  <a:pt x="172597" y="863023"/>
                  <a:pt x="176345" y="863023"/>
                </a:cubicBezTo>
                <a:cubicBezTo>
                  <a:pt x="303786" y="863023"/>
                  <a:pt x="408737" y="757959"/>
                  <a:pt x="408737" y="630382"/>
                </a:cubicBezTo>
                <a:cubicBezTo>
                  <a:pt x="408737" y="499052"/>
                  <a:pt x="303786" y="393988"/>
                  <a:pt x="176345" y="393988"/>
                </a:cubicBezTo>
                <a:cubicBezTo>
                  <a:pt x="172597" y="393988"/>
                  <a:pt x="168849" y="393988"/>
                  <a:pt x="165100" y="397741"/>
                </a:cubicBezTo>
                <a:cubicBezTo>
                  <a:pt x="191338" y="356466"/>
                  <a:pt x="217576" y="311438"/>
                  <a:pt x="236317" y="255154"/>
                </a:cubicBezTo>
                <a:cubicBezTo>
                  <a:pt x="311282" y="67541"/>
                  <a:pt x="311282" y="7504"/>
                  <a:pt x="31128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3" name="Oval 6"/>
          <p:cNvSpPr>
            <a:spLocks noChangeArrowheads="1"/>
          </p:cNvSpPr>
          <p:nvPr/>
        </p:nvSpPr>
        <p:spPr bwMode="auto">
          <a:xfrm>
            <a:off x="604340" y="2393770"/>
            <a:ext cx="411840" cy="411840"/>
          </a:xfrm>
          <a:custGeom>
            <a:avLst/>
            <a:gdLst/>
            <a:ahLst/>
            <a:cxnLst/>
            <a:rect l="l" t="t" r="r" b="b"/>
            <a:pathLst>
              <a:path w="784226" h="784226">
                <a:moveTo>
                  <a:pt x="393701" y="696914"/>
                </a:moveTo>
                <a:cubicBezTo>
                  <a:pt x="375289" y="696914"/>
                  <a:pt x="360363" y="712195"/>
                  <a:pt x="360363" y="731046"/>
                </a:cubicBezTo>
                <a:cubicBezTo>
                  <a:pt x="360363" y="749897"/>
                  <a:pt x="375289" y="765178"/>
                  <a:pt x="393701" y="765178"/>
                </a:cubicBezTo>
                <a:cubicBezTo>
                  <a:pt x="412113" y="765178"/>
                  <a:pt x="427039" y="749897"/>
                  <a:pt x="427039" y="731046"/>
                </a:cubicBezTo>
                <a:cubicBezTo>
                  <a:pt x="427039" y="712195"/>
                  <a:pt x="412113" y="696914"/>
                  <a:pt x="393701" y="696914"/>
                </a:cubicBezTo>
                <a:close/>
                <a:moveTo>
                  <a:pt x="536712" y="673895"/>
                </a:moveTo>
                <a:cubicBezTo>
                  <a:pt x="528722" y="670561"/>
                  <a:pt x="519322" y="670561"/>
                  <a:pt x="509923" y="674371"/>
                </a:cubicBezTo>
                <a:cubicBezTo>
                  <a:pt x="494883" y="681991"/>
                  <a:pt x="487363" y="701041"/>
                  <a:pt x="491123" y="716281"/>
                </a:cubicBezTo>
                <a:cubicBezTo>
                  <a:pt x="498643" y="735331"/>
                  <a:pt x="517442" y="742951"/>
                  <a:pt x="536242" y="735331"/>
                </a:cubicBezTo>
                <a:cubicBezTo>
                  <a:pt x="551281" y="727711"/>
                  <a:pt x="558801" y="708661"/>
                  <a:pt x="555041" y="693421"/>
                </a:cubicBezTo>
                <a:cubicBezTo>
                  <a:pt x="551281" y="683896"/>
                  <a:pt x="544702" y="677229"/>
                  <a:pt x="536712" y="673895"/>
                </a:cubicBezTo>
                <a:close/>
                <a:moveTo>
                  <a:pt x="250608" y="673895"/>
                </a:moveTo>
                <a:cubicBezTo>
                  <a:pt x="243147" y="677229"/>
                  <a:pt x="236618" y="683896"/>
                  <a:pt x="232888" y="693421"/>
                </a:cubicBezTo>
                <a:cubicBezTo>
                  <a:pt x="225426" y="708661"/>
                  <a:pt x="232888" y="727711"/>
                  <a:pt x="251541" y="735331"/>
                </a:cubicBezTo>
                <a:cubicBezTo>
                  <a:pt x="266463" y="742951"/>
                  <a:pt x="285117" y="735331"/>
                  <a:pt x="292578" y="716281"/>
                </a:cubicBezTo>
                <a:cubicBezTo>
                  <a:pt x="300039" y="701041"/>
                  <a:pt x="292578" y="681991"/>
                  <a:pt x="273925" y="674371"/>
                </a:cubicBezTo>
                <a:cubicBezTo>
                  <a:pt x="266463" y="670561"/>
                  <a:pt x="258069" y="670561"/>
                  <a:pt x="250608" y="673895"/>
                </a:cubicBezTo>
                <a:close/>
                <a:moveTo>
                  <a:pt x="634500" y="599658"/>
                </a:moveTo>
                <a:cubicBezTo>
                  <a:pt x="626040" y="599658"/>
                  <a:pt x="617581" y="602416"/>
                  <a:pt x="611941" y="607930"/>
                </a:cubicBezTo>
                <a:cubicBezTo>
                  <a:pt x="596901" y="622635"/>
                  <a:pt x="596901" y="641017"/>
                  <a:pt x="611941" y="655722"/>
                </a:cubicBezTo>
                <a:cubicBezTo>
                  <a:pt x="623221" y="666751"/>
                  <a:pt x="645780" y="666751"/>
                  <a:pt x="657060" y="655722"/>
                </a:cubicBezTo>
                <a:cubicBezTo>
                  <a:pt x="668339" y="641017"/>
                  <a:pt x="668339" y="622635"/>
                  <a:pt x="657060" y="607930"/>
                </a:cubicBezTo>
                <a:cubicBezTo>
                  <a:pt x="651420" y="602416"/>
                  <a:pt x="642960" y="599658"/>
                  <a:pt x="634500" y="599658"/>
                </a:cubicBezTo>
                <a:close/>
                <a:moveTo>
                  <a:pt x="153487" y="599658"/>
                </a:moveTo>
                <a:cubicBezTo>
                  <a:pt x="145027" y="599658"/>
                  <a:pt x="136568" y="602416"/>
                  <a:pt x="130928" y="607930"/>
                </a:cubicBezTo>
                <a:cubicBezTo>
                  <a:pt x="115888" y="622635"/>
                  <a:pt x="115888" y="641017"/>
                  <a:pt x="130928" y="655722"/>
                </a:cubicBezTo>
                <a:cubicBezTo>
                  <a:pt x="142208" y="666751"/>
                  <a:pt x="164767" y="666751"/>
                  <a:pt x="176047" y="655722"/>
                </a:cubicBezTo>
                <a:cubicBezTo>
                  <a:pt x="187326" y="641017"/>
                  <a:pt x="187326" y="622635"/>
                  <a:pt x="176047" y="607930"/>
                </a:cubicBezTo>
                <a:cubicBezTo>
                  <a:pt x="170407" y="602416"/>
                  <a:pt x="161947" y="599658"/>
                  <a:pt x="153487" y="599658"/>
                </a:cubicBezTo>
                <a:close/>
                <a:moveTo>
                  <a:pt x="693602" y="491184"/>
                </a:moveTo>
                <a:cubicBezTo>
                  <a:pt x="685613" y="494448"/>
                  <a:pt x="679033" y="500977"/>
                  <a:pt x="675273" y="510304"/>
                </a:cubicBezTo>
                <a:cubicBezTo>
                  <a:pt x="671513" y="525226"/>
                  <a:pt x="679033" y="543879"/>
                  <a:pt x="694073" y="551341"/>
                </a:cubicBezTo>
                <a:cubicBezTo>
                  <a:pt x="712872" y="558802"/>
                  <a:pt x="731672" y="551341"/>
                  <a:pt x="739191" y="532687"/>
                </a:cubicBezTo>
                <a:cubicBezTo>
                  <a:pt x="742951" y="517765"/>
                  <a:pt x="735431" y="499112"/>
                  <a:pt x="720392" y="491650"/>
                </a:cubicBezTo>
                <a:cubicBezTo>
                  <a:pt x="710992" y="487920"/>
                  <a:pt x="701592" y="487920"/>
                  <a:pt x="693602" y="491184"/>
                </a:cubicBezTo>
                <a:close/>
                <a:moveTo>
                  <a:pt x="90707" y="491184"/>
                </a:moveTo>
                <a:cubicBezTo>
                  <a:pt x="83246" y="487920"/>
                  <a:pt x="74852" y="487920"/>
                  <a:pt x="67391" y="491650"/>
                </a:cubicBezTo>
                <a:cubicBezTo>
                  <a:pt x="48738" y="499112"/>
                  <a:pt x="41276" y="517765"/>
                  <a:pt x="48738" y="532687"/>
                </a:cubicBezTo>
                <a:cubicBezTo>
                  <a:pt x="56199" y="551341"/>
                  <a:pt x="74852" y="558802"/>
                  <a:pt x="89775" y="551341"/>
                </a:cubicBezTo>
                <a:cubicBezTo>
                  <a:pt x="108428" y="543879"/>
                  <a:pt x="115889" y="525226"/>
                  <a:pt x="108428" y="510304"/>
                </a:cubicBezTo>
                <a:cubicBezTo>
                  <a:pt x="104697" y="500977"/>
                  <a:pt x="98169" y="494448"/>
                  <a:pt x="90707" y="491184"/>
                </a:cubicBezTo>
                <a:close/>
                <a:moveTo>
                  <a:pt x="733426" y="360364"/>
                </a:moveTo>
                <a:cubicBezTo>
                  <a:pt x="715891" y="360364"/>
                  <a:pt x="701676" y="374579"/>
                  <a:pt x="701676" y="392114"/>
                </a:cubicBezTo>
                <a:cubicBezTo>
                  <a:pt x="701676" y="409649"/>
                  <a:pt x="715891" y="423864"/>
                  <a:pt x="733426" y="423864"/>
                </a:cubicBezTo>
                <a:cubicBezTo>
                  <a:pt x="750961" y="423864"/>
                  <a:pt x="765176" y="409649"/>
                  <a:pt x="765176" y="392114"/>
                </a:cubicBezTo>
                <a:cubicBezTo>
                  <a:pt x="765176" y="374579"/>
                  <a:pt x="750961" y="360364"/>
                  <a:pt x="733426" y="360364"/>
                </a:cubicBezTo>
                <a:close/>
                <a:moveTo>
                  <a:pt x="52389" y="360364"/>
                </a:moveTo>
                <a:cubicBezTo>
                  <a:pt x="33977" y="360364"/>
                  <a:pt x="19051" y="374579"/>
                  <a:pt x="19051" y="392114"/>
                </a:cubicBezTo>
                <a:cubicBezTo>
                  <a:pt x="19051" y="409649"/>
                  <a:pt x="33977" y="423864"/>
                  <a:pt x="52389" y="423864"/>
                </a:cubicBezTo>
                <a:cubicBezTo>
                  <a:pt x="70801" y="423864"/>
                  <a:pt x="85727" y="409649"/>
                  <a:pt x="85727" y="392114"/>
                </a:cubicBezTo>
                <a:cubicBezTo>
                  <a:pt x="85727" y="374579"/>
                  <a:pt x="70801" y="360364"/>
                  <a:pt x="52389" y="360364"/>
                </a:cubicBezTo>
                <a:close/>
                <a:moveTo>
                  <a:pt x="392113" y="277814"/>
                </a:moveTo>
                <a:cubicBezTo>
                  <a:pt x="455239" y="277814"/>
                  <a:pt x="506413" y="328988"/>
                  <a:pt x="506413" y="392114"/>
                </a:cubicBezTo>
                <a:cubicBezTo>
                  <a:pt x="506413" y="455240"/>
                  <a:pt x="455239" y="506414"/>
                  <a:pt x="392113" y="506414"/>
                </a:cubicBezTo>
                <a:cubicBezTo>
                  <a:pt x="328987" y="506414"/>
                  <a:pt x="277813" y="455240"/>
                  <a:pt x="277813" y="392114"/>
                </a:cubicBezTo>
                <a:cubicBezTo>
                  <a:pt x="277813" y="328988"/>
                  <a:pt x="328987" y="277814"/>
                  <a:pt x="392113" y="277814"/>
                </a:cubicBezTo>
                <a:close/>
                <a:moveTo>
                  <a:pt x="720862" y="231955"/>
                </a:moveTo>
                <a:cubicBezTo>
                  <a:pt x="712872" y="229157"/>
                  <a:pt x="703472" y="229157"/>
                  <a:pt x="694073" y="232887"/>
                </a:cubicBezTo>
                <a:cubicBezTo>
                  <a:pt x="679033" y="240349"/>
                  <a:pt x="671513" y="259002"/>
                  <a:pt x="675273" y="273924"/>
                </a:cubicBezTo>
                <a:cubicBezTo>
                  <a:pt x="682793" y="288847"/>
                  <a:pt x="701592" y="300039"/>
                  <a:pt x="720392" y="292578"/>
                </a:cubicBezTo>
                <a:cubicBezTo>
                  <a:pt x="735431" y="285116"/>
                  <a:pt x="742951" y="266463"/>
                  <a:pt x="739191" y="247810"/>
                </a:cubicBezTo>
                <a:cubicBezTo>
                  <a:pt x="735431" y="240349"/>
                  <a:pt x="728852" y="234753"/>
                  <a:pt x="720862" y="231955"/>
                </a:cubicBezTo>
                <a:close/>
                <a:moveTo>
                  <a:pt x="66458" y="231955"/>
                </a:moveTo>
                <a:cubicBezTo>
                  <a:pt x="58997" y="234753"/>
                  <a:pt x="52468" y="240349"/>
                  <a:pt x="48738" y="247810"/>
                </a:cubicBezTo>
                <a:cubicBezTo>
                  <a:pt x="41276" y="266463"/>
                  <a:pt x="48738" y="285116"/>
                  <a:pt x="67391" y="292578"/>
                </a:cubicBezTo>
                <a:cubicBezTo>
                  <a:pt x="82313" y="300039"/>
                  <a:pt x="100967" y="288847"/>
                  <a:pt x="108428" y="273924"/>
                </a:cubicBezTo>
                <a:cubicBezTo>
                  <a:pt x="115889" y="259002"/>
                  <a:pt x="108428" y="240349"/>
                  <a:pt x="89775" y="232887"/>
                </a:cubicBezTo>
                <a:cubicBezTo>
                  <a:pt x="82313" y="229157"/>
                  <a:pt x="73919" y="229157"/>
                  <a:pt x="66458" y="231955"/>
                </a:cubicBezTo>
                <a:close/>
                <a:moveTo>
                  <a:pt x="392113" y="217489"/>
                </a:moveTo>
                <a:cubicBezTo>
                  <a:pt x="295670" y="217489"/>
                  <a:pt x="217488" y="295671"/>
                  <a:pt x="217488" y="392114"/>
                </a:cubicBezTo>
                <a:cubicBezTo>
                  <a:pt x="217488" y="488557"/>
                  <a:pt x="295670" y="566739"/>
                  <a:pt x="392113" y="566739"/>
                </a:cubicBezTo>
                <a:cubicBezTo>
                  <a:pt x="488556" y="566739"/>
                  <a:pt x="566738" y="488557"/>
                  <a:pt x="566738" y="392114"/>
                </a:cubicBezTo>
                <a:cubicBezTo>
                  <a:pt x="566738" y="295671"/>
                  <a:pt x="488556" y="217489"/>
                  <a:pt x="392113" y="217489"/>
                </a:cubicBezTo>
                <a:close/>
                <a:moveTo>
                  <a:pt x="393701" y="142876"/>
                </a:moveTo>
                <a:cubicBezTo>
                  <a:pt x="408710" y="142876"/>
                  <a:pt x="423719" y="157885"/>
                  <a:pt x="423719" y="172894"/>
                </a:cubicBezTo>
                <a:cubicBezTo>
                  <a:pt x="461242" y="176646"/>
                  <a:pt x="495013" y="191656"/>
                  <a:pt x="525031" y="214169"/>
                </a:cubicBezTo>
                <a:cubicBezTo>
                  <a:pt x="536288" y="202912"/>
                  <a:pt x="555049" y="206665"/>
                  <a:pt x="566306" y="217921"/>
                </a:cubicBezTo>
                <a:cubicBezTo>
                  <a:pt x="581315" y="229178"/>
                  <a:pt x="581315" y="247940"/>
                  <a:pt x="570058" y="259196"/>
                </a:cubicBezTo>
                <a:cubicBezTo>
                  <a:pt x="592572" y="289215"/>
                  <a:pt x="607581" y="322985"/>
                  <a:pt x="611333" y="360508"/>
                </a:cubicBezTo>
                <a:cubicBezTo>
                  <a:pt x="626342" y="360508"/>
                  <a:pt x="641351" y="375517"/>
                  <a:pt x="641351" y="390526"/>
                </a:cubicBezTo>
                <a:cubicBezTo>
                  <a:pt x="641351" y="409287"/>
                  <a:pt x="626342" y="420544"/>
                  <a:pt x="611333" y="424296"/>
                </a:cubicBezTo>
                <a:cubicBezTo>
                  <a:pt x="607581" y="461819"/>
                  <a:pt x="592572" y="495590"/>
                  <a:pt x="570058" y="525608"/>
                </a:cubicBezTo>
                <a:cubicBezTo>
                  <a:pt x="581315" y="536865"/>
                  <a:pt x="581315" y="555626"/>
                  <a:pt x="566306" y="566883"/>
                </a:cubicBezTo>
                <a:cubicBezTo>
                  <a:pt x="555049" y="578140"/>
                  <a:pt x="536288" y="578140"/>
                  <a:pt x="525031" y="570635"/>
                </a:cubicBezTo>
                <a:cubicBezTo>
                  <a:pt x="495013" y="589396"/>
                  <a:pt x="461242" y="604406"/>
                  <a:pt x="423719" y="611910"/>
                </a:cubicBezTo>
                <a:cubicBezTo>
                  <a:pt x="423719" y="626919"/>
                  <a:pt x="408710" y="638176"/>
                  <a:pt x="393701" y="638176"/>
                </a:cubicBezTo>
                <a:cubicBezTo>
                  <a:pt x="374940" y="638176"/>
                  <a:pt x="363683" y="626919"/>
                  <a:pt x="359931" y="611910"/>
                </a:cubicBezTo>
                <a:cubicBezTo>
                  <a:pt x="322408" y="604406"/>
                  <a:pt x="288638" y="589396"/>
                  <a:pt x="262372" y="570635"/>
                </a:cubicBezTo>
                <a:cubicBezTo>
                  <a:pt x="247363" y="578140"/>
                  <a:pt x="228601" y="578140"/>
                  <a:pt x="217344" y="566883"/>
                </a:cubicBezTo>
                <a:cubicBezTo>
                  <a:pt x="206088" y="555626"/>
                  <a:pt x="206088" y="536865"/>
                  <a:pt x="213592" y="525608"/>
                </a:cubicBezTo>
                <a:cubicBezTo>
                  <a:pt x="194831" y="495590"/>
                  <a:pt x="179822" y="461819"/>
                  <a:pt x="172317" y="424296"/>
                </a:cubicBezTo>
                <a:cubicBezTo>
                  <a:pt x="157308" y="420544"/>
                  <a:pt x="146051" y="409287"/>
                  <a:pt x="146051" y="390526"/>
                </a:cubicBezTo>
                <a:cubicBezTo>
                  <a:pt x="146051" y="375517"/>
                  <a:pt x="157308" y="360508"/>
                  <a:pt x="172317" y="360508"/>
                </a:cubicBezTo>
                <a:cubicBezTo>
                  <a:pt x="179822" y="322985"/>
                  <a:pt x="194831" y="289215"/>
                  <a:pt x="213592" y="259196"/>
                </a:cubicBezTo>
                <a:cubicBezTo>
                  <a:pt x="206088" y="247940"/>
                  <a:pt x="206088" y="229178"/>
                  <a:pt x="217344" y="217921"/>
                </a:cubicBezTo>
                <a:cubicBezTo>
                  <a:pt x="228601" y="206665"/>
                  <a:pt x="247363" y="202912"/>
                  <a:pt x="262372" y="214169"/>
                </a:cubicBezTo>
                <a:cubicBezTo>
                  <a:pt x="288638" y="191656"/>
                  <a:pt x="322408" y="176646"/>
                  <a:pt x="359931" y="172894"/>
                </a:cubicBezTo>
                <a:cubicBezTo>
                  <a:pt x="363683" y="157885"/>
                  <a:pt x="374940" y="142876"/>
                  <a:pt x="393701" y="142876"/>
                </a:cubicBezTo>
                <a:close/>
                <a:moveTo>
                  <a:pt x="634500" y="118709"/>
                </a:moveTo>
                <a:cubicBezTo>
                  <a:pt x="626040" y="118709"/>
                  <a:pt x="617581" y="121529"/>
                  <a:pt x="611941" y="127169"/>
                </a:cubicBezTo>
                <a:cubicBezTo>
                  <a:pt x="596901" y="142208"/>
                  <a:pt x="596901" y="161008"/>
                  <a:pt x="611941" y="172287"/>
                </a:cubicBezTo>
                <a:cubicBezTo>
                  <a:pt x="623221" y="187327"/>
                  <a:pt x="645780" y="187327"/>
                  <a:pt x="657060" y="172287"/>
                </a:cubicBezTo>
                <a:cubicBezTo>
                  <a:pt x="668339" y="161008"/>
                  <a:pt x="668339" y="142208"/>
                  <a:pt x="657060" y="127169"/>
                </a:cubicBezTo>
                <a:cubicBezTo>
                  <a:pt x="651420" y="121529"/>
                  <a:pt x="642960" y="118709"/>
                  <a:pt x="634500" y="118709"/>
                </a:cubicBezTo>
                <a:close/>
                <a:moveTo>
                  <a:pt x="153487" y="118709"/>
                </a:moveTo>
                <a:cubicBezTo>
                  <a:pt x="145027" y="118709"/>
                  <a:pt x="136568" y="121529"/>
                  <a:pt x="130928" y="127169"/>
                </a:cubicBezTo>
                <a:cubicBezTo>
                  <a:pt x="115888" y="142208"/>
                  <a:pt x="115888" y="161008"/>
                  <a:pt x="130928" y="172287"/>
                </a:cubicBezTo>
                <a:cubicBezTo>
                  <a:pt x="142208" y="187327"/>
                  <a:pt x="164767" y="187327"/>
                  <a:pt x="176047" y="172287"/>
                </a:cubicBezTo>
                <a:cubicBezTo>
                  <a:pt x="187326" y="161008"/>
                  <a:pt x="187326" y="142208"/>
                  <a:pt x="176047" y="127169"/>
                </a:cubicBezTo>
                <a:cubicBezTo>
                  <a:pt x="170407" y="121529"/>
                  <a:pt x="161947" y="118709"/>
                  <a:pt x="153487" y="118709"/>
                </a:cubicBezTo>
                <a:close/>
                <a:moveTo>
                  <a:pt x="393700" y="104775"/>
                </a:moveTo>
                <a:cubicBezTo>
                  <a:pt x="234131" y="104775"/>
                  <a:pt x="104775" y="233421"/>
                  <a:pt x="104775" y="392113"/>
                </a:cubicBezTo>
                <a:cubicBezTo>
                  <a:pt x="104775" y="550805"/>
                  <a:pt x="234131" y="679451"/>
                  <a:pt x="393700" y="679451"/>
                </a:cubicBezTo>
                <a:cubicBezTo>
                  <a:pt x="553269" y="679451"/>
                  <a:pt x="682625" y="550805"/>
                  <a:pt x="682625" y="392113"/>
                </a:cubicBezTo>
                <a:cubicBezTo>
                  <a:pt x="682625" y="233421"/>
                  <a:pt x="553269" y="104775"/>
                  <a:pt x="393700" y="104775"/>
                </a:cubicBezTo>
                <a:close/>
                <a:moveTo>
                  <a:pt x="509453" y="47805"/>
                </a:moveTo>
                <a:cubicBezTo>
                  <a:pt x="501463" y="50603"/>
                  <a:pt x="494883" y="56199"/>
                  <a:pt x="491123" y="63660"/>
                </a:cubicBezTo>
                <a:cubicBezTo>
                  <a:pt x="487363" y="82313"/>
                  <a:pt x="494883" y="100966"/>
                  <a:pt x="509923" y="108428"/>
                </a:cubicBezTo>
                <a:cubicBezTo>
                  <a:pt x="528722" y="115889"/>
                  <a:pt x="547522" y="104697"/>
                  <a:pt x="555041" y="89775"/>
                </a:cubicBezTo>
                <a:cubicBezTo>
                  <a:pt x="558801" y="74852"/>
                  <a:pt x="551281" y="52468"/>
                  <a:pt x="536242" y="48737"/>
                </a:cubicBezTo>
                <a:cubicBezTo>
                  <a:pt x="526842" y="45007"/>
                  <a:pt x="517442" y="45007"/>
                  <a:pt x="509453" y="47805"/>
                </a:cubicBezTo>
                <a:close/>
                <a:moveTo>
                  <a:pt x="274857" y="47805"/>
                </a:moveTo>
                <a:cubicBezTo>
                  <a:pt x="267396" y="45007"/>
                  <a:pt x="259002" y="45007"/>
                  <a:pt x="251541" y="48737"/>
                </a:cubicBezTo>
                <a:cubicBezTo>
                  <a:pt x="232888" y="52468"/>
                  <a:pt x="225426" y="74852"/>
                  <a:pt x="232888" y="89775"/>
                </a:cubicBezTo>
                <a:cubicBezTo>
                  <a:pt x="240349" y="104697"/>
                  <a:pt x="259002" y="115889"/>
                  <a:pt x="273925" y="108428"/>
                </a:cubicBezTo>
                <a:cubicBezTo>
                  <a:pt x="292578" y="100966"/>
                  <a:pt x="300039" y="82313"/>
                  <a:pt x="292578" y="63660"/>
                </a:cubicBezTo>
                <a:cubicBezTo>
                  <a:pt x="288847" y="56199"/>
                  <a:pt x="282319" y="50603"/>
                  <a:pt x="274857" y="47805"/>
                </a:cubicBezTo>
                <a:close/>
                <a:moveTo>
                  <a:pt x="393701" y="19051"/>
                </a:moveTo>
                <a:cubicBezTo>
                  <a:pt x="375289" y="19051"/>
                  <a:pt x="360363" y="33977"/>
                  <a:pt x="360363" y="52389"/>
                </a:cubicBezTo>
                <a:cubicBezTo>
                  <a:pt x="360363" y="70801"/>
                  <a:pt x="375289" y="85727"/>
                  <a:pt x="393701" y="85727"/>
                </a:cubicBezTo>
                <a:cubicBezTo>
                  <a:pt x="412113" y="85727"/>
                  <a:pt x="427039" y="70801"/>
                  <a:pt x="427039" y="52389"/>
                </a:cubicBezTo>
                <a:cubicBezTo>
                  <a:pt x="427039" y="33977"/>
                  <a:pt x="412113" y="19051"/>
                  <a:pt x="393701" y="19051"/>
                </a:cubicBezTo>
                <a:close/>
                <a:moveTo>
                  <a:pt x="392113" y="0"/>
                </a:moveTo>
                <a:cubicBezTo>
                  <a:pt x="608671" y="0"/>
                  <a:pt x="784226" y="175555"/>
                  <a:pt x="784226" y="392113"/>
                </a:cubicBezTo>
                <a:cubicBezTo>
                  <a:pt x="784226" y="608671"/>
                  <a:pt x="608671" y="784226"/>
                  <a:pt x="392113" y="784226"/>
                </a:cubicBezTo>
                <a:cubicBezTo>
                  <a:pt x="175555" y="784226"/>
                  <a:pt x="0" y="608671"/>
                  <a:pt x="0" y="392113"/>
                </a:cubicBezTo>
                <a:cubicBezTo>
                  <a:pt x="0" y="175555"/>
                  <a:pt x="175555" y="0"/>
                  <a:pt x="39211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4" name="Freeform 27"/>
          <p:cNvSpPr>
            <a:spLocks/>
          </p:cNvSpPr>
          <p:nvPr/>
        </p:nvSpPr>
        <p:spPr bwMode="auto">
          <a:xfrm>
            <a:off x="1435324" y="2393770"/>
            <a:ext cx="409338" cy="411839"/>
          </a:xfrm>
          <a:custGeom>
            <a:avLst/>
            <a:gdLst/>
            <a:ahLst/>
            <a:cxnLst/>
            <a:rect l="l" t="t" r="r" b="b"/>
            <a:pathLst>
              <a:path w="779462" h="784225">
                <a:moveTo>
                  <a:pt x="487363" y="629754"/>
                </a:moveTo>
                <a:lnTo>
                  <a:pt x="516583" y="629754"/>
                </a:lnTo>
                <a:cubicBezTo>
                  <a:pt x="526009" y="633482"/>
                  <a:pt x="534492" y="640936"/>
                  <a:pt x="540148" y="652117"/>
                </a:cubicBezTo>
                <a:cubicBezTo>
                  <a:pt x="547688" y="670753"/>
                  <a:pt x="536377" y="693116"/>
                  <a:pt x="517526" y="700571"/>
                </a:cubicBezTo>
                <a:cubicBezTo>
                  <a:pt x="498674" y="708025"/>
                  <a:pt x="476052" y="700571"/>
                  <a:pt x="464741" y="681935"/>
                </a:cubicBezTo>
                <a:cubicBezTo>
                  <a:pt x="457200" y="659572"/>
                  <a:pt x="468511" y="637209"/>
                  <a:pt x="487363" y="629754"/>
                </a:cubicBezTo>
                <a:close/>
                <a:moveTo>
                  <a:pt x="260247" y="629754"/>
                </a:moveTo>
                <a:cubicBezTo>
                  <a:pt x="269737" y="626027"/>
                  <a:pt x="281126" y="626027"/>
                  <a:pt x="292515" y="629754"/>
                </a:cubicBezTo>
                <a:cubicBezTo>
                  <a:pt x="311496" y="637209"/>
                  <a:pt x="319088" y="659572"/>
                  <a:pt x="311496" y="681935"/>
                </a:cubicBezTo>
                <a:cubicBezTo>
                  <a:pt x="303903" y="700571"/>
                  <a:pt x="281126" y="708025"/>
                  <a:pt x="262145" y="700571"/>
                </a:cubicBezTo>
                <a:cubicBezTo>
                  <a:pt x="239368" y="693116"/>
                  <a:pt x="231775" y="670753"/>
                  <a:pt x="239368" y="652117"/>
                </a:cubicBezTo>
                <a:cubicBezTo>
                  <a:pt x="243164" y="640936"/>
                  <a:pt x="250756" y="633482"/>
                  <a:pt x="260247" y="629754"/>
                </a:cubicBezTo>
                <a:close/>
                <a:moveTo>
                  <a:pt x="389731" y="596900"/>
                </a:moveTo>
                <a:cubicBezTo>
                  <a:pt x="412353" y="596900"/>
                  <a:pt x="434975" y="615633"/>
                  <a:pt x="434975" y="641858"/>
                </a:cubicBezTo>
                <a:cubicBezTo>
                  <a:pt x="434975" y="641886"/>
                  <a:pt x="434975" y="643512"/>
                  <a:pt x="434975" y="739267"/>
                </a:cubicBezTo>
                <a:cubicBezTo>
                  <a:pt x="434975" y="761746"/>
                  <a:pt x="412353" y="784225"/>
                  <a:pt x="389731" y="784225"/>
                </a:cubicBezTo>
                <a:cubicBezTo>
                  <a:pt x="363339" y="784225"/>
                  <a:pt x="344487" y="761746"/>
                  <a:pt x="344487" y="739267"/>
                </a:cubicBezTo>
                <a:cubicBezTo>
                  <a:pt x="344487" y="739238"/>
                  <a:pt x="344487" y="737584"/>
                  <a:pt x="344487" y="641858"/>
                </a:cubicBezTo>
                <a:cubicBezTo>
                  <a:pt x="344487" y="615633"/>
                  <a:pt x="363339" y="596900"/>
                  <a:pt x="389731" y="596900"/>
                </a:cubicBezTo>
                <a:close/>
                <a:moveTo>
                  <a:pt x="678760" y="469371"/>
                </a:moveTo>
                <a:cubicBezTo>
                  <a:pt x="697396" y="476780"/>
                  <a:pt x="704850" y="502709"/>
                  <a:pt x="697396" y="521230"/>
                </a:cubicBezTo>
                <a:cubicBezTo>
                  <a:pt x="689942" y="539751"/>
                  <a:pt x="667579" y="550863"/>
                  <a:pt x="648943" y="539751"/>
                </a:cubicBezTo>
                <a:cubicBezTo>
                  <a:pt x="626580" y="532342"/>
                  <a:pt x="619125" y="510117"/>
                  <a:pt x="626580" y="491596"/>
                </a:cubicBezTo>
                <a:cubicBezTo>
                  <a:pt x="634034" y="473076"/>
                  <a:pt x="656397" y="461963"/>
                  <a:pt x="678760" y="469371"/>
                </a:cubicBezTo>
                <a:close/>
                <a:moveTo>
                  <a:pt x="101071" y="469371"/>
                </a:moveTo>
                <a:cubicBezTo>
                  <a:pt x="119591" y="461963"/>
                  <a:pt x="141816" y="473076"/>
                  <a:pt x="149225" y="491596"/>
                </a:cubicBezTo>
                <a:cubicBezTo>
                  <a:pt x="160337" y="510117"/>
                  <a:pt x="149225" y="532342"/>
                  <a:pt x="130704" y="539751"/>
                </a:cubicBezTo>
                <a:cubicBezTo>
                  <a:pt x="112183" y="550863"/>
                  <a:pt x="86254" y="539751"/>
                  <a:pt x="78846" y="521230"/>
                </a:cubicBezTo>
                <a:cubicBezTo>
                  <a:pt x="71437" y="502709"/>
                  <a:pt x="82550" y="476780"/>
                  <a:pt x="101071" y="469371"/>
                </a:cubicBezTo>
                <a:close/>
                <a:moveTo>
                  <a:pt x="637095" y="349250"/>
                </a:moveTo>
                <a:cubicBezTo>
                  <a:pt x="637126" y="349250"/>
                  <a:pt x="638805" y="349250"/>
                  <a:pt x="734504" y="349250"/>
                </a:cubicBezTo>
                <a:cubicBezTo>
                  <a:pt x="760730" y="349250"/>
                  <a:pt x="779462" y="367771"/>
                  <a:pt x="779462" y="393700"/>
                </a:cubicBezTo>
                <a:cubicBezTo>
                  <a:pt x="779462" y="415925"/>
                  <a:pt x="760730" y="438150"/>
                  <a:pt x="734504" y="438150"/>
                </a:cubicBezTo>
                <a:cubicBezTo>
                  <a:pt x="734474" y="438150"/>
                  <a:pt x="732794" y="438150"/>
                  <a:pt x="637095" y="438150"/>
                </a:cubicBezTo>
                <a:cubicBezTo>
                  <a:pt x="614616" y="438150"/>
                  <a:pt x="592137" y="415925"/>
                  <a:pt x="592137" y="393700"/>
                </a:cubicBezTo>
                <a:cubicBezTo>
                  <a:pt x="592137" y="367771"/>
                  <a:pt x="614616" y="349250"/>
                  <a:pt x="637095" y="349250"/>
                </a:cubicBezTo>
                <a:close/>
                <a:moveTo>
                  <a:pt x="45098" y="349250"/>
                </a:moveTo>
                <a:cubicBezTo>
                  <a:pt x="45126" y="349250"/>
                  <a:pt x="46725" y="349250"/>
                  <a:pt x="139052" y="349250"/>
                </a:cubicBezTo>
                <a:cubicBezTo>
                  <a:pt x="165359" y="349250"/>
                  <a:pt x="184150" y="367771"/>
                  <a:pt x="184150" y="393700"/>
                </a:cubicBezTo>
                <a:cubicBezTo>
                  <a:pt x="184150" y="415925"/>
                  <a:pt x="165359" y="438150"/>
                  <a:pt x="139052" y="438150"/>
                </a:cubicBezTo>
                <a:cubicBezTo>
                  <a:pt x="139023" y="438150"/>
                  <a:pt x="137406" y="438150"/>
                  <a:pt x="45098" y="438150"/>
                </a:cubicBezTo>
                <a:cubicBezTo>
                  <a:pt x="18791" y="438150"/>
                  <a:pt x="0" y="415925"/>
                  <a:pt x="0" y="393700"/>
                </a:cubicBezTo>
                <a:cubicBezTo>
                  <a:pt x="0" y="367771"/>
                  <a:pt x="18791" y="349250"/>
                  <a:pt x="45098" y="349250"/>
                </a:cubicBezTo>
                <a:close/>
                <a:moveTo>
                  <a:pt x="389731" y="322263"/>
                </a:moveTo>
                <a:cubicBezTo>
                  <a:pt x="428747" y="322263"/>
                  <a:pt x="460375" y="353536"/>
                  <a:pt x="460375" y="392113"/>
                </a:cubicBezTo>
                <a:cubicBezTo>
                  <a:pt x="460375" y="430690"/>
                  <a:pt x="428747" y="461963"/>
                  <a:pt x="389731" y="461963"/>
                </a:cubicBezTo>
                <a:cubicBezTo>
                  <a:pt x="350715" y="461963"/>
                  <a:pt x="319087" y="430690"/>
                  <a:pt x="319087" y="392113"/>
                </a:cubicBezTo>
                <a:cubicBezTo>
                  <a:pt x="319087" y="353536"/>
                  <a:pt x="350715" y="322263"/>
                  <a:pt x="389731" y="322263"/>
                </a:cubicBezTo>
                <a:close/>
                <a:moveTo>
                  <a:pt x="389264" y="283418"/>
                </a:moveTo>
                <a:cubicBezTo>
                  <a:pt x="361640" y="283418"/>
                  <a:pt x="333549" y="293787"/>
                  <a:pt x="311076" y="314523"/>
                </a:cubicBezTo>
                <a:cubicBezTo>
                  <a:pt x="269875" y="355997"/>
                  <a:pt x="269875" y="427633"/>
                  <a:pt x="311076" y="469106"/>
                </a:cubicBezTo>
                <a:cubicBezTo>
                  <a:pt x="356022" y="514350"/>
                  <a:pt x="423441" y="514350"/>
                  <a:pt x="464642" y="469106"/>
                </a:cubicBezTo>
                <a:cubicBezTo>
                  <a:pt x="509588" y="427633"/>
                  <a:pt x="509588" y="355997"/>
                  <a:pt x="464642" y="314523"/>
                </a:cubicBezTo>
                <a:cubicBezTo>
                  <a:pt x="444042" y="293787"/>
                  <a:pt x="416887" y="283418"/>
                  <a:pt x="389264" y="283418"/>
                </a:cubicBezTo>
                <a:close/>
                <a:moveTo>
                  <a:pt x="100608" y="243526"/>
                </a:moveTo>
                <a:cubicBezTo>
                  <a:pt x="110331" y="240265"/>
                  <a:pt x="121443" y="240265"/>
                  <a:pt x="130704" y="243992"/>
                </a:cubicBezTo>
                <a:cubicBezTo>
                  <a:pt x="149225" y="251447"/>
                  <a:pt x="160337" y="273810"/>
                  <a:pt x="149225" y="292446"/>
                </a:cubicBezTo>
                <a:cubicBezTo>
                  <a:pt x="141816" y="314809"/>
                  <a:pt x="119591" y="322263"/>
                  <a:pt x="101071" y="314809"/>
                </a:cubicBezTo>
                <a:cubicBezTo>
                  <a:pt x="82550" y="307354"/>
                  <a:pt x="71437" y="284991"/>
                  <a:pt x="78846" y="262628"/>
                </a:cubicBezTo>
                <a:cubicBezTo>
                  <a:pt x="82550" y="253310"/>
                  <a:pt x="90884" y="246788"/>
                  <a:pt x="100608" y="243526"/>
                </a:cubicBezTo>
                <a:close/>
                <a:moveTo>
                  <a:pt x="677363" y="243526"/>
                </a:moveTo>
                <a:cubicBezTo>
                  <a:pt x="686214" y="246788"/>
                  <a:pt x="693669" y="253310"/>
                  <a:pt x="697396" y="262628"/>
                </a:cubicBezTo>
                <a:cubicBezTo>
                  <a:pt x="704850" y="284991"/>
                  <a:pt x="697396" y="307354"/>
                  <a:pt x="678760" y="314809"/>
                </a:cubicBezTo>
                <a:cubicBezTo>
                  <a:pt x="656397" y="322263"/>
                  <a:pt x="634034" y="314809"/>
                  <a:pt x="626580" y="292446"/>
                </a:cubicBezTo>
                <a:cubicBezTo>
                  <a:pt x="619125" y="273810"/>
                  <a:pt x="626580" y="251447"/>
                  <a:pt x="648943" y="243992"/>
                </a:cubicBezTo>
                <a:cubicBezTo>
                  <a:pt x="658261" y="240265"/>
                  <a:pt x="668510" y="240265"/>
                  <a:pt x="677363" y="243526"/>
                </a:cubicBezTo>
                <a:close/>
                <a:moveTo>
                  <a:pt x="144306" y="101527"/>
                </a:moveTo>
                <a:cubicBezTo>
                  <a:pt x="155560" y="101527"/>
                  <a:pt x="166814" y="106216"/>
                  <a:pt x="176192" y="115595"/>
                </a:cubicBezTo>
                <a:cubicBezTo>
                  <a:pt x="176212" y="115615"/>
                  <a:pt x="177767" y="117170"/>
                  <a:pt x="299987" y="239390"/>
                </a:cubicBezTo>
                <a:cubicBezTo>
                  <a:pt x="356257" y="209379"/>
                  <a:pt x="423782" y="209379"/>
                  <a:pt x="476301" y="239390"/>
                </a:cubicBezTo>
                <a:cubicBezTo>
                  <a:pt x="476320" y="239371"/>
                  <a:pt x="477849" y="237842"/>
                  <a:pt x="600095" y="115595"/>
                </a:cubicBezTo>
                <a:cubicBezTo>
                  <a:pt x="618852" y="96838"/>
                  <a:pt x="648863" y="96838"/>
                  <a:pt x="663868" y="115595"/>
                </a:cubicBezTo>
                <a:cubicBezTo>
                  <a:pt x="682625" y="134352"/>
                  <a:pt x="682625" y="160611"/>
                  <a:pt x="663868" y="179368"/>
                </a:cubicBezTo>
                <a:cubicBezTo>
                  <a:pt x="663850" y="179387"/>
                  <a:pt x="662339" y="180898"/>
                  <a:pt x="540074" y="303163"/>
                </a:cubicBezTo>
                <a:cubicBezTo>
                  <a:pt x="573836" y="359433"/>
                  <a:pt x="573836" y="426957"/>
                  <a:pt x="540074" y="479476"/>
                </a:cubicBezTo>
                <a:lnTo>
                  <a:pt x="663868" y="603271"/>
                </a:lnTo>
                <a:cubicBezTo>
                  <a:pt x="682625" y="622028"/>
                  <a:pt x="682625" y="652039"/>
                  <a:pt x="663868" y="667044"/>
                </a:cubicBezTo>
                <a:cubicBezTo>
                  <a:pt x="648863" y="685801"/>
                  <a:pt x="618852" y="685801"/>
                  <a:pt x="600095" y="667044"/>
                </a:cubicBezTo>
                <a:cubicBezTo>
                  <a:pt x="600076" y="667024"/>
                  <a:pt x="598532" y="665482"/>
                  <a:pt x="476301" y="543249"/>
                </a:cubicBezTo>
                <a:cubicBezTo>
                  <a:pt x="423782" y="577012"/>
                  <a:pt x="356257" y="577012"/>
                  <a:pt x="299987" y="543249"/>
                </a:cubicBezTo>
                <a:cubicBezTo>
                  <a:pt x="299966" y="543270"/>
                  <a:pt x="298365" y="544871"/>
                  <a:pt x="176192" y="667044"/>
                </a:cubicBezTo>
                <a:cubicBezTo>
                  <a:pt x="157435" y="685801"/>
                  <a:pt x="131176" y="685801"/>
                  <a:pt x="112419" y="667044"/>
                </a:cubicBezTo>
                <a:cubicBezTo>
                  <a:pt x="93662" y="652039"/>
                  <a:pt x="93662" y="622028"/>
                  <a:pt x="112419" y="603271"/>
                </a:cubicBezTo>
                <a:cubicBezTo>
                  <a:pt x="112440" y="603250"/>
                  <a:pt x="114021" y="601670"/>
                  <a:pt x="236214" y="479476"/>
                </a:cubicBezTo>
                <a:cubicBezTo>
                  <a:pt x="206203" y="426957"/>
                  <a:pt x="206203" y="359433"/>
                  <a:pt x="236214" y="303163"/>
                </a:cubicBezTo>
                <a:cubicBezTo>
                  <a:pt x="236196" y="303144"/>
                  <a:pt x="234686" y="301634"/>
                  <a:pt x="112419" y="179368"/>
                </a:cubicBezTo>
                <a:cubicBezTo>
                  <a:pt x="93662" y="160611"/>
                  <a:pt x="93662" y="134352"/>
                  <a:pt x="112419" y="115595"/>
                </a:cubicBezTo>
                <a:cubicBezTo>
                  <a:pt x="121797" y="106216"/>
                  <a:pt x="133051" y="101527"/>
                  <a:pt x="144306" y="101527"/>
                </a:cubicBezTo>
                <a:close/>
                <a:moveTo>
                  <a:pt x="517526" y="82154"/>
                </a:moveTo>
                <a:cubicBezTo>
                  <a:pt x="536377" y="89694"/>
                  <a:pt x="547688" y="112316"/>
                  <a:pt x="540148" y="134938"/>
                </a:cubicBezTo>
                <a:cubicBezTo>
                  <a:pt x="528837" y="153790"/>
                  <a:pt x="506215" y="165101"/>
                  <a:pt x="487363" y="153790"/>
                </a:cubicBezTo>
                <a:cubicBezTo>
                  <a:pt x="468511" y="146249"/>
                  <a:pt x="457200" y="123627"/>
                  <a:pt x="464741" y="104776"/>
                </a:cubicBezTo>
                <a:cubicBezTo>
                  <a:pt x="476052" y="82154"/>
                  <a:pt x="498674" y="74613"/>
                  <a:pt x="517526" y="82154"/>
                </a:cubicBezTo>
                <a:close/>
                <a:moveTo>
                  <a:pt x="262145" y="82154"/>
                </a:moveTo>
                <a:cubicBezTo>
                  <a:pt x="281126" y="74613"/>
                  <a:pt x="303903" y="82154"/>
                  <a:pt x="311496" y="104776"/>
                </a:cubicBezTo>
                <a:cubicBezTo>
                  <a:pt x="319088" y="123627"/>
                  <a:pt x="311496" y="146249"/>
                  <a:pt x="292515" y="153790"/>
                </a:cubicBezTo>
                <a:cubicBezTo>
                  <a:pt x="269737" y="165101"/>
                  <a:pt x="246960" y="153790"/>
                  <a:pt x="239368" y="134938"/>
                </a:cubicBezTo>
                <a:cubicBezTo>
                  <a:pt x="231775" y="112316"/>
                  <a:pt x="239368" y="89694"/>
                  <a:pt x="262145" y="82154"/>
                </a:cubicBezTo>
                <a:close/>
                <a:moveTo>
                  <a:pt x="389731" y="0"/>
                </a:moveTo>
                <a:cubicBezTo>
                  <a:pt x="412353" y="0"/>
                  <a:pt x="434975" y="22479"/>
                  <a:pt x="434975" y="48704"/>
                </a:cubicBezTo>
                <a:cubicBezTo>
                  <a:pt x="434975" y="48733"/>
                  <a:pt x="434975" y="50345"/>
                  <a:pt x="434975" y="142367"/>
                </a:cubicBezTo>
                <a:cubicBezTo>
                  <a:pt x="434975" y="168592"/>
                  <a:pt x="412353" y="187325"/>
                  <a:pt x="389731" y="187325"/>
                </a:cubicBezTo>
                <a:cubicBezTo>
                  <a:pt x="363339" y="187325"/>
                  <a:pt x="344487" y="168592"/>
                  <a:pt x="344487" y="142367"/>
                </a:cubicBezTo>
                <a:cubicBezTo>
                  <a:pt x="344487" y="142339"/>
                  <a:pt x="344487" y="140757"/>
                  <a:pt x="344487" y="48704"/>
                </a:cubicBezTo>
                <a:cubicBezTo>
                  <a:pt x="344487" y="22479"/>
                  <a:pt x="363339" y="0"/>
                  <a:pt x="38973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5" name="Oval 42"/>
          <p:cNvSpPr>
            <a:spLocks noChangeArrowheads="1"/>
          </p:cNvSpPr>
          <p:nvPr/>
        </p:nvSpPr>
        <p:spPr bwMode="auto">
          <a:xfrm>
            <a:off x="2181271" y="2403153"/>
            <a:ext cx="576911" cy="393074"/>
          </a:xfrm>
          <a:custGeom>
            <a:avLst/>
            <a:gdLst/>
            <a:ahLst/>
            <a:cxnLst/>
            <a:rect l="l" t="t" r="r" b="b"/>
            <a:pathLst>
              <a:path w="1098550" h="748491">
                <a:moveTo>
                  <a:pt x="549275" y="282974"/>
                </a:moveTo>
                <a:cubicBezTo>
                  <a:pt x="498423" y="282974"/>
                  <a:pt x="457200" y="324197"/>
                  <a:pt x="457200" y="375049"/>
                </a:cubicBezTo>
                <a:cubicBezTo>
                  <a:pt x="457200" y="425901"/>
                  <a:pt x="498423" y="467124"/>
                  <a:pt x="549275" y="467124"/>
                </a:cubicBezTo>
                <a:cubicBezTo>
                  <a:pt x="600127" y="467124"/>
                  <a:pt x="641350" y="425901"/>
                  <a:pt x="641350" y="375049"/>
                </a:cubicBezTo>
                <a:cubicBezTo>
                  <a:pt x="641350" y="324197"/>
                  <a:pt x="600127" y="282974"/>
                  <a:pt x="549275" y="282974"/>
                </a:cubicBezTo>
                <a:close/>
                <a:moveTo>
                  <a:pt x="984250" y="260749"/>
                </a:moveTo>
                <a:cubicBezTo>
                  <a:pt x="1047376" y="260749"/>
                  <a:pt x="1098550" y="311923"/>
                  <a:pt x="1098550" y="375049"/>
                </a:cubicBezTo>
                <a:cubicBezTo>
                  <a:pt x="1098550" y="438175"/>
                  <a:pt x="1047376" y="489349"/>
                  <a:pt x="984250" y="489349"/>
                </a:cubicBezTo>
                <a:cubicBezTo>
                  <a:pt x="921124" y="489349"/>
                  <a:pt x="869950" y="438175"/>
                  <a:pt x="869950" y="375049"/>
                </a:cubicBezTo>
                <a:cubicBezTo>
                  <a:pt x="869950" y="311923"/>
                  <a:pt x="921124" y="260749"/>
                  <a:pt x="984250" y="260749"/>
                </a:cubicBezTo>
                <a:close/>
                <a:moveTo>
                  <a:pt x="114300" y="260749"/>
                </a:moveTo>
                <a:cubicBezTo>
                  <a:pt x="177426" y="260749"/>
                  <a:pt x="228600" y="311923"/>
                  <a:pt x="228600" y="375049"/>
                </a:cubicBezTo>
                <a:cubicBezTo>
                  <a:pt x="228600" y="438175"/>
                  <a:pt x="177426" y="489349"/>
                  <a:pt x="114300" y="489349"/>
                </a:cubicBezTo>
                <a:cubicBezTo>
                  <a:pt x="51174" y="489349"/>
                  <a:pt x="0" y="438175"/>
                  <a:pt x="0" y="375049"/>
                </a:cubicBezTo>
                <a:cubicBezTo>
                  <a:pt x="0" y="311923"/>
                  <a:pt x="51174" y="260749"/>
                  <a:pt x="114300" y="260749"/>
                </a:cubicBezTo>
                <a:close/>
                <a:moveTo>
                  <a:pt x="356947" y="976"/>
                </a:moveTo>
                <a:cubicBezTo>
                  <a:pt x="390697" y="-2776"/>
                  <a:pt x="420696" y="4727"/>
                  <a:pt x="446946" y="15982"/>
                </a:cubicBezTo>
                <a:cubicBezTo>
                  <a:pt x="503195" y="42243"/>
                  <a:pt x="540694" y="94765"/>
                  <a:pt x="551944" y="147286"/>
                </a:cubicBezTo>
                <a:cubicBezTo>
                  <a:pt x="559444" y="94765"/>
                  <a:pt x="596943" y="42243"/>
                  <a:pt x="653192" y="15982"/>
                </a:cubicBezTo>
                <a:cubicBezTo>
                  <a:pt x="683192" y="4727"/>
                  <a:pt x="709441" y="-2776"/>
                  <a:pt x="743191" y="976"/>
                </a:cubicBezTo>
                <a:cubicBezTo>
                  <a:pt x="776940" y="976"/>
                  <a:pt x="806940" y="15982"/>
                  <a:pt x="833189" y="34740"/>
                </a:cubicBezTo>
                <a:cubicBezTo>
                  <a:pt x="859439" y="53497"/>
                  <a:pt x="878188" y="83510"/>
                  <a:pt x="885688" y="109771"/>
                </a:cubicBezTo>
                <a:cubicBezTo>
                  <a:pt x="893188" y="124777"/>
                  <a:pt x="896938" y="139783"/>
                  <a:pt x="896938" y="154789"/>
                </a:cubicBezTo>
                <a:cubicBezTo>
                  <a:pt x="896938" y="173547"/>
                  <a:pt x="896938" y="188553"/>
                  <a:pt x="893188" y="203560"/>
                </a:cubicBezTo>
                <a:cubicBezTo>
                  <a:pt x="878188" y="259833"/>
                  <a:pt x="833189" y="297349"/>
                  <a:pt x="791940" y="312355"/>
                </a:cubicBezTo>
                <a:cubicBezTo>
                  <a:pt x="754441" y="327361"/>
                  <a:pt x="720691" y="308603"/>
                  <a:pt x="709441" y="271088"/>
                </a:cubicBezTo>
                <a:cubicBezTo>
                  <a:pt x="698192" y="237324"/>
                  <a:pt x="716941" y="203560"/>
                  <a:pt x="750691" y="192305"/>
                </a:cubicBezTo>
                <a:cubicBezTo>
                  <a:pt x="761940" y="188553"/>
                  <a:pt x="773190" y="181050"/>
                  <a:pt x="776940" y="169796"/>
                </a:cubicBezTo>
                <a:lnTo>
                  <a:pt x="776940" y="162293"/>
                </a:lnTo>
                <a:cubicBezTo>
                  <a:pt x="776940" y="154789"/>
                  <a:pt x="776940" y="151038"/>
                  <a:pt x="776940" y="147286"/>
                </a:cubicBezTo>
                <a:cubicBezTo>
                  <a:pt x="776940" y="136032"/>
                  <a:pt x="769440" y="124777"/>
                  <a:pt x="761940" y="117274"/>
                </a:cubicBezTo>
                <a:cubicBezTo>
                  <a:pt x="746941" y="98516"/>
                  <a:pt x="716941" y="87261"/>
                  <a:pt x="686942" y="98516"/>
                </a:cubicBezTo>
                <a:cubicBezTo>
                  <a:pt x="653192" y="106019"/>
                  <a:pt x="623193" y="132280"/>
                  <a:pt x="611943" y="162293"/>
                </a:cubicBezTo>
                <a:cubicBezTo>
                  <a:pt x="608193" y="173547"/>
                  <a:pt x="604443" y="184802"/>
                  <a:pt x="604443" y="192305"/>
                </a:cubicBezTo>
                <a:cubicBezTo>
                  <a:pt x="604443" y="192311"/>
                  <a:pt x="604443" y="192910"/>
                  <a:pt x="604443" y="248578"/>
                </a:cubicBezTo>
                <a:cubicBezTo>
                  <a:pt x="653192" y="267336"/>
                  <a:pt x="686942" y="316106"/>
                  <a:pt x="686942" y="372380"/>
                </a:cubicBezTo>
                <a:cubicBezTo>
                  <a:pt x="686942" y="428653"/>
                  <a:pt x="653192" y="477423"/>
                  <a:pt x="604443" y="499933"/>
                </a:cubicBezTo>
                <a:cubicBezTo>
                  <a:pt x="604443" y="499939"/>
                  <a:pt x="604443" y="500500"/>
                  <a:pt x="604443" y="552454"/>
                </a:cubicBezTo>
                <a:cubicBezTo>
                  <a:pt x="604443" y="563709"/>
                  <a:pt x="608193" y="574964"/>
                  <a:pt x="611943" y="582467"/>
                </a:cubicBezTo>
                <a:cubicBezTo>
                  <a:pt x="623193" y="616231"/>
                  <a:pt x="653192" y="642492"/>
                  <a:pt x="686942" y="649995"/>
                </a:cubicBezTo>
                <a:cubicBezTo>
                  <a:pt x="716941" y="657498"/>
                  <a:pt x="746941" y="649995"/>
                  <a:pt x="761940" y="631237"/>
                </a:cubicBezTo>
                <a:cubicBezTo>
                  <a:pt x="769440" y="623734"/>
                  <a:pt x="776940" y="612479"/>
                  <a:pt x="776940" y="601225"/>
                </a:cubicBezTo>
                <a:lnTo>
                  <a:pt x="776940" y="586219"/>
                </a:lnTo>
                <a:cubicBezTo>
                  <a:pt x="776940" y="582467"/>
                  <a:pt x="776940" y="578715"/>
                  <a:pt x="776940" y="574964"/>
                </a:cubicBezTo>
                <a:cubicBezTo>
                  <a:pt x="773190" y="563709"/>
                  <a:pt x="761940" y="559958"/>
                  <a:pt x="754441" y="556206"/>
                </a:cubicBezTo>
                <a:cubicBezTo>
                  <a:pt x="716941" y="544951"/>
                  <a:pt x="698192" y="507436"/>
                  <a:pt x="709441" y="473672"/>
                </a:cubicBezTo>
                <a:cubicBezTo>
                  <a:pt x="720691" y="436156"/>
                  <a:pt x="754441" y="421150"/>
                  <a:pt x="791940" y="436156"/>
                </a:cubicBezTo>
                <a:cubicBezTo>
                  <a:pt x="833189" y="447411"/>
                  <a:pt x="878188" y="484926"/>
                  <a:pt x="893188" y="541200"/>
                </a:cubicBezTo>
                <a:cubicBezTo>
                  <a:pt x="896938" y="556206"/>
                  <a:pt x="896938" y="574964"/>
                  <a:pt x="896938" y="589970"/>
                </a:cubicBezTo>
                <a:cubicBezTo>
                  <a:pt x="896938" y="604976"/>
                  <a:pt x="893188" y="619983"/>
                  <a:pt x="885688" y="634989"/>
                </a:cubicBezTo>
                <a:cubicBezTo>
                  <a:pt x="878188" y="665001"/>
                  <a:pt x="859439" y="691262"/>
                  <a:pt x="833189" y="713771"/>
                </a:cubicBezTo>
                <a:cubicBezTo>
                  <a:pt x="806940" y="732529"/>
                  <a:pt x="776940" y="743784"/>
                  <a:pt x="743191" y="747535"/>
                </a:cubicBezTo>
                <a:cubicBezTo>
                  <a:pt x="709441" y="751287"/>
                  <a:pt x="683192" y="743784"/>
                  <a:pt x="653192" y="728778"/>
                </a:cubicBezTo>
                <a:cubicBezTo>
                  <a:pt x="596943" y="706268"/>
                  <a:pt x="559444" y="653747"/>
                  <a:pt x="551944" y="601225"/>
                </a:cubicBezTo>
                <a:cubicBezTo>
                  <a:pt x="540694" y="653747"/>
                  <a:pt x="503195" y="706268"/>
                  <a:pt x="446946" y="728778"/>
                </a:cubicBezTo>
                <a:cubicBezTo>
                  <a:pt x="420696" y="743784"/>
                  <a:pt x="390697" y="751287"/>
                  <a:pt x="356947" y="747535"/>
                </a:cubicBezTo>
                <a:cubicBezTo>
                  <a:pt x="326948" y="743784"/>
                  <a:pt x="293199" y="732529"/>
                  <a:pt x="270699" y="713771"/>
                </a:cubicBezTo>
                <a:cubicBezTo>
                  <a:pt x="244449" y="691262"/>
                  <a:pt x="225700" y="665001"/>
                  <a:pt x="214450" y="634989"/>
                </a:cubicBezTo>
                <a:cubicBezTo>
                  <a:pt x="210700" y="619983"/>
                  <a:pt x="206950" y="604976"/>
                  <a:pt x="203200" y="589970"/>
                </a:cubicBezTo>
                <a:cubicBezTo>
                  <a:pt x="203200" y="574964"/>
                  <a:pt x="203200" y="556206"/>
                  <a:pt x="210700" y="541200"/>
                </a:cubicBezTo>
                <a:cubicBezTo>
                  <a:pt x="221950" y="484926"/>
                  <a:pt x="266949" y="447411"/>
                  <a:pt x="311948" y="436156"/>
                </a:cubicBezTo>
                <a:cubicBezTo>
                  <a:pt x="349448" y="421150"/>
                  <a:pt x="383197" y="436156"/>
                  <a:pt x="394447" y="473672"/>
                </a:cubicBezTo>
                <a:cubicBezTo>
                  <a:pt x="405697" y="507436"/>
                  <a:pt x="386947" y="544951"/>
                  <a:pt x="349448" y="556206"/>
                </a:cubicBezTo>
                <a:cubicBezTo>
                  <a:pt x="338198" y="559958"/>
                  <a:pt x="330698" y="563709"/>
                  <a:pt x="326948" y="574964"/>
                </a:cubicBezTo>
                <a:cubicBezTo>
                  <a:pt x="323198" y="578715"/>
                  <a:pt x="323198" y="582467"/>
                  <a:pt x="323198" y="586219"/>
                </a:cubicBezTo>
                <a:lnTo>
                  <a:pt x="323198" y="601225"/>
                </a:lnTo>
                <a:cubicBezTo>
                  <a:pt x="326948" y="612479"/>
                  <a:pt x="330698" y="623734"/>
                  <a:pt x="338198" y="631237"/>
                </a:cubicBezTo>
                <a:cubicBezTo>
                  <a:pt x="353198" y="649995"/>
                  <a:pt x="383197" y="657498"/>
                  <a:pt x="416946" y="649995"/>
                </a:cubicBezTo>
                <a:cubicBezTo>
                  <a:pt x="446946" y="642492"/>
                  <a:pt x="476945" y="616231"/>
                  <a:pt x="488195" y="582467"/>
                </a:cubicBezTo>
                <a:cubicBezTo>
                  <a:pt x="491945" y="574964"/>
                  <a:pt x="495695" y="563709"/>
                  <a:pt x="495695" y="552454"/>
                </a:cubicBezTo>
                <a:cubicBezTo>
                  <a:pt x="495695" y="552448"/>
                  <a:pt x="495695" y="551898"/>
                  <a:pt x="495695" y="499933"/>
                </a:cubicBezTo>
                <a:cubicBezTo>
                  <a:pt x="446946" y="477423"/>
                  <a:pt x="413196" y="428653"/>
                  <a:pt x="413196" y="372380"/>
                </a:cubicBezTo>
                <a:cubicBezTo>
                  <a:pt x="413196" y="316106"/>
                  <a:pt x="446946" y="267336"/>
                  <a:pt x="495695" y="248578"/>
                </a:cubicBezTo>
                <a:cubicBezTo>
                  <a:pt x="495695" y="248572"/>
                  <a:pt x="495695" y="247997"/>
                  <a:pt x="495695" y="192305"/>
                </a:cubicBezTo>
                <a:cubicBezTo>
                  <a:pt x="495695" y="184802"/>
                  <a:pt x="491945" y="173547"/>
                  <a:pt x="488195" y="162293"/>
                </a:cubicBezTo>
                <a:cubicBezTo>
                  <a:pt x="476945" y="132280"/>
                  <a:pt x="446946" y="106019"/>
                  <a:pt x="416946" y="98516"/>
                </a:cubicBezTo>
                <a:cubicBezTo>
                  <a:pt x="383197" y="87261"/>
                  <a:pt x="353198" y="98516"/>
                  <a:pt x="338198" y="117274"/>
                </a:cubicBezTo>
                <a:cubicBezTo>
                  <a:pt x="330698" y="124777"/>
                  <a:pt x="326948" y="136032"/>
                  <a:pt x="323198" y="147286"/>
                </a:cubicBezTo>
                <a:cubicBezTo>
                  <a:pt x="323198" y="151038"/>
                  <a:pt x="323198" y="154789"/>
                  <a:pt x="323198" y="162293"/>
                </a:cubicBezTo>
                <a:cubicBezTo>
                  <a:pt x="323198" y="166044"/>
                  <a:pt x="323198" y="169796"/>
                  <a:pt x="326948" y="169796"/>
                </a:cubicBezTo>
                <a:cubicBezTo>
                  <a:pt x="330698" y="181050"/>
                  <a:pt x="338198" y="188553"/>
                  <a:pt x="345698" y="192305"/>
                </a:cubicBezTo>
                <a:cubicBezTo>
                  <a:pt x="386947" y="203560"/>
                  <a:pt x="405697" y="237324"/>
                  <a:pt x="394447" y="271088"/>
                </a:cubicBezTo>
                <a:cubicBezTo>
                  <a:pt x="383197" y="308603"/>
                  <a:pt x="349448" y="327361"/>
                  <a:pt x="311948" y="312355"/>
                </a:cubicBezTo>
                <a:cubicBezTo>
                  <a:pt x="266949" y="297349"/>
                  <a:pt x="221950" y="259833"/>
                  <a:pt x="210700" y="203560"/>
                </a:cubicBezTo>
                <a:cubicBezTo>
                  <a:pt x="203200" y="188553"/>
                  <a:pt x="203200" y="173547"/>
                  <a:pt x="203200" y="154789"/>
                </a:cubicBezTo>
                <a:cubicBezTo>
                  <a:pt x="206950" y="139783"/>
                  <a:pt x="210700" y="124777"/>
                  <a:pt x="214450" y="109771"/>
                </a:cubicBezTo>
                <a:cubicBezTo>
                  <a:pt x="225700" y="83510"/>
                  <a:pt x="244449" y="53497"/>
                  <a:pt x="270699" y="34740"/>
                </a:cubicBezTo>
                <a:cubicBezTo>
                  <a:pt x="293199" y="15982"/>
                  <a:pt x="326948" y="976"/>
                  <a:pt x="356947" y="97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6" name="Freeform 46"/>
          <p:cNvSpPr>
            <a:spLocks/>
          </p:cNvSpPr>
          <p:nvPr/>
        </p:nvSpPr>
        <p:spPr bwMode="auto">
          <a:xfrm>
            <a:off x="3137725" y="2394604"/>
            <a:ext cx="323469" cy="410172"/>
          </a:xfrm>
          <a:custGeom>
            <a:avLst/>
            <a:gdLst/>
            <a:ahLst/>
            <a:cxnLst/>
            <a:rect l="l" t="t" r="r" b="b"/>
            <a:pathLst>
              <a:path w="615950" h="781050">
                <a:moveTo>
                  <a:pt x="307975" y="334963"/>
                </a:moveTo>
                <a:cubicBezTo>
                  <a:pt x="386883" y="334963"/>
                  <a:pt x="450850" y="398575"/>
                  <a:pt x="450850" y="477045"/>
                </a:cubicBezTo>
                <a:cubicBezTo>
                  <a:pt x="450850" y="555515"/>
                  <a:pt x="386883" y="619127"/>
                  <a:pt x="307975" y="619127"/>
                </a:cubicBezTo>
                <a:cubicBezTo>
                  <a:pt x="229067" y="619127"/>
                  <a:pt x="165100" y="555515"/>
                  <a:pt x="165100" y="477045"/>
                </a:cubicBezTo>
                <a:cubicBezTo>
                  <a:pt x="165100" y="398575"/>
                  <a:pt x="229067" y="334963"/>
                  <a:pt x="307975" y="334963"/>
                </a:cubicBezTo>
                <a:close/>
                <a:moveTo>
                  <a:pt x="307976" y="76200"/>
                </a:moveTo>
                <a:cubicBezTo>
                  <a:pt x="307971" y="76221"/>
                  <a:pt x="292945" y="143553"/>
                  <a:pt x="229120" y="214626"/>
                </a:cubicBezTo>
                <a:cubicBezTo>
                  <a:pt x="172794" y="278227"/>
                  <a:pt x="112713" y="326863"/>
                  <a:pt x="112713" y="450324"/>
                </a:cubicBezTo>
                <a:cubicBezTo>
                  <a:pt x="112713" y="588750"/>
                  <a:pt x="199079" y="663575"/>
                  <a:pt x="307976" y="663575"/>
                </a:cubicBezTo>
                <a:cubicBezTo>
                  <a:pt x="416872" y="663575"/>
                  <a:pt x="503238" y="588750"/>
                  <a:pt x="503238" y="450324"/>
                </a:cubicBezTo>
                <a:cubicBezTo>
                  <a:pt x="503238" y="326863"/>
                  <a:pt x="446912" y="278227"/>
                  <a:pt x="386832" y="214626"/>
                </a:cubicBezTo>
                <a:cubicBezTo>
                  <a:pt x="323006" y="143554"/>
                  <a:pt x="307980" y="76222"/>
                  <a:pt x="307976" y="76200"/>
                </a:cubicBezTo>
                <a:close/>
                <a:moveTo>
                  <a:pt x="307975" y="0"/>
                </a:moveTo>
                <a:cubicBezTo>
                  <a:pt x="307982" y="26"/>
                  <a:pt x="330527" y="82626"/>
                  <a:pt x="435672" y="176487"/>
                </a:cubicBezTo>
                <a:cubicBezTo>
                  <a:pt x="525811" y="255343"/>
                  <a:pt x="615950" y="319179"/>
                  <a:pt x="615950" y="473136"/>
                </a:cubicBezTo>
                <a:cubicBezTo>
                  <a:pt x="615950" y="642113"/>
                  <a:pt x="476986" y="781050"/>
                  <a:pt x="307975" y="781050"/>
                </a:cubicBezTo>
                <a:cubicBezTo>
                  <a:pt x="138964" y="781050"/>
                  <a:pt x="0" y="642113"/>
                  <a:pt x="0" y="473136"/>
                </a:cubicBezTo>
                <a:cubicBezTo>
                  <a:pt x="0" y="319179"/>
                  <a:pt x="90139" y="255343"/>
                  <a:pt x="180278" y="176487"/>
                </a:cubicBezTo>
                <a:cubicBezTo>
                  <a:pt x="285424" y="82626"/>
                  <a:pt x="307968" y="26"/>
                  <a:pt x="30797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7" name="Freeform 49"/>
          <p:cNvSpPr>
            <a:spLocks/>
          </p:cNvSpPr>
          <p:nvPr/>
        </p:nvSpPr>
        <p:spPr bwMode="auto">
          <a:xfrm>
            <a:off x="3970227" y="2363577"/>
            <a:ext cx="317932" cy="472227"/>
          </a:xfrm>
          <a:custGeom>
            <a:avLst/>
            <a:gdLst/>
            <a:ahLst/>
            <a:cxnLst/>
            <a:rect l="l" t="t" r="r" b="b"/>
            <a:pathLst>
              <a:path w="605405" h="899213">
                <a:moveTo>
                  <a:pt x="254633" y="667691"/>
                </a:moveTo>
                <a:cubicBezTo>
                  <a:pt x="271360" y="665813"/>
                  <a:pt x="289016" y="670508"/>
                  <a:pt x="303885" y="681775"/>
                </a:cubicBezTo>
                <a:cubicBezTo>
                  <a:pt x="333621" y="704310"/>
                  <a:pt x="337338" y="749380"/>
                  <a:pt x="315036" y="775670"/>
                </a:cubicBezTo>
                <a:cubicBezTo>
                  <a:pt x="292733" y="805717"/>
                  <a:pt x="248128" y="813228"/>
                  <a:pt x="222109" y="786938"/>
                </a:cubicBezTo>
                <a:cubicBezTo>
                  <a:pt x="192372" y="764403"/>
                  <a:pt x="184938" y="723089"/>
                  <a:pt x="210958" y="693042"/>
                </a:cubicBezTo>
                <a:cubicBezTo>
                  <a:pt x="222109" y="678019"/>
                  <a:pt x="237907" y="669569"/>
                  <a:pt x="254633" y="667691"/>
                </a:cubicBezTo>
                <a:close/>
                <a:moveTo>
                  <a:pt x="250833" y="634725"/>
                </a:moveTo>
                <a:cubicBezTo>
                  <a:pt x="225537" y="638004"/>
                  <a:pt x="201178" y="651120"/>
                  <a:pt x="184314" y="673606"/>
                </a:cubicBezTo>
                <a:cubicBezTo>
                  <a:pt x="146838" y="714829"/>
                  <a:pt x="154333" y="778537"/>
                  <a:pt x="199304" y="812265"/>
                </a:cubicBezTo>
                <a:cubicBezTo>
                  <a:pt x="244274" y="849740"/>
                  <a:pt x="307983" y="842245"/>
                  <a:pt x="341710" y="797275"/>
                </a:cubicBezTo>
                <a:cubicBezTo>
                  <a:pt x="375438" y="752304"/>
                  <a:pt x="367943" y="688596"/>
                  <a:pt x="322973" y="654868"/>
                </a:cubicBezTo>
                <a:cubicBezTo>
                  <a:pt x="302361" y="638004"/>
                  <a:pt x="276128" y="631446"/>
                  <a:pt x="250833" y="634725"/>
                </a:cubicBezTo>
                <a:close/>
                <a:moveTo>
                  <a:pt x="312548" y="1805"/>
                </a:moveTo>
                <a:cubicBezTo>
                  <a:pt x="379913" y="9190"/>
                  <a:pt x="444639" y="38730"/>
                  <a:pt x="492481" y="80930"/>
                </a:cubicBezTo>
                <a:cubicBezTo>
                  <a:pt x="560022" y="140947"/>
                  <a:pt x="601297" y="223472"/>
                  <a:pt x="605049" y="305996"/>
                </a:cubicBezTo>
                <a:cubicBezTo>
                  <a:pt x="608801" y="388521"/>
                  <a:pt x="582535" y="463543"/>
                  <a:pt x="545013" y="523561"/>
                </a:cubicBezTo>
                <a:cubicBezTo>
                  <a:pt x="507490" y="583578"/>
                  <a:pt x="458710" y="624841"/>
                  <a:pt x="413683" y="651098"/>
                </a:cubicBezTo>
                <a:lnTo>
                  <a:pt x="409931" y="662352"/>
                </a:lnTo>
                <a:cubicBezTo>
                  <a:pt x="436197" y="714867"/>
                  <a:pt x="432444" y="786138"/>
                  <a:pt x="391169" y="834903"/>
                </a:cubicBezTo>
                <a:cubicBezTo>
                  <a:pt x="334885" y="906174"/>
                  <a:pt x="233574" y="921178"/>
                  <a:pt x="162281" y="864912"/>
                </a:cubicBezTo>
                <a:cubicBezTo>
                  <a:pt x="87235" y="808645"/>
                  <a:pt x="75979" y="703614"/>
                  <a:pt x="132263" y="632343"/>
                </a:cubicBezTo>
                <a:cubicBezTo>
                  <a:pt x="188547" y="561072"/>
                  <a:pt x="293610" y="549818"/>
                  <a:pt x="364904" y="606085"/>
                </a:cubicBezTo>
                <a:cubicBezTo>
                  <a:pt x="376160" y="613587"/>
                  <a:pt x="387417" y="624841"/>
                  <a:pt x="394922" y="639845"/>
                </a:cubicBezTo>
                <a:cubicBezTo>
                  <a:pt x="398674" y="639845"/>
                  <a:pt x="402426" y="639845"/>
                  <a:pt x="406179" y="636094"/>
                </a:cubicBezTo>
                <a:cubicBezTo>
                  <a:pt x="447454" y="606085"/>
                  <a:pt x="488729" y="564823"/>
                  <a:pt x="518747" y="508556"/>
                </a:cubicBezTo>
                <a:cubicBezTo>
                  <a:pt x="545013" y="452290"/>
                  <a:pt x="563774" y="377267"/>
                  <a:pt x="552517" y="313499"/>
                </a:cubicBezTo>
                <a:cubicBezTo>
                  <a:pt x="541260" y="245979"/>
                  <a:pt x="503738" y="178459"/>
                  <a:pt x="447454" y="140947"/>
                </a:cubicBezTo>
                <a:cubicBezTo>
                  <a:pt x="391169" y="99685"/>
                  <a:pt x="316124" y="80930"/>
                  <a:pt x="263592" y="95934"/>
                </a:cubicBezTo>
                <a:cubicBezTo>
                  <a:pt x="203556" y="107188"/>
                  <a:pt x="158529" y="152201"/>
                  <a:pt x="139767" y="197214"/>
                </a:cubicBezTo>
                <a:cubicBezTo>
                  <a:pt x="117254" y="245979"/>
                  <a:pt x="124758" y="287241"/>
                  <a:pt x="139767" y="317250"/>
                </a:cubicBezTo>
                <a:cubicBezTo>
                  <a:pt x="173538" y="373516"/>
                  <a:pt x="233574" y="373516"/>
                  <a:pt x="237326" y="373516"/>
                </a:cubicBezTo>
                <a:cubicBezTo>
                  <a:pt x="259840" y="369765"/>
                  <a:pt x="282354" y="366014"/>
                  <a:pt x="304867" y="354761"/>
                </a:cubicBezTo>
                <a:cubicBezTo>
                  <a:pt x="327381" y="343507"/>
                  <a:pt x="349894" y="324752"/>
                  <a:pt x="368656" y="328503"/>
                </a:cubicBezTo>
                <a:cubicBezTo>
                  <a:pt x="387417" y="332254"/>
                  <a:pt x="409931" y="358512"/>
                  <a:pt x="394922" y="407276"/>
                </a:cubicBezTo>
                <a:cubicBezTo>
                  <a:pt x="383665" y="456041"/>
                  <a:pt x="323629" y="516058"/>
                  <a:pt x="241079" y="519810"/>
                </a:cubicBezTo>
                <a:cubicBezTo>
                  <a:pt x="226069" y="519810"/>
                  <a:pt x="188547" y="516058"/>
                  <a:pt x="147272" y="497303"/>
                </a:cubicBezTo>
                <a:cubicBezTo>
                  <a:pt x="102244" y="478547"/>
                  <a:pt x="49713" y="437285"/>
                  <a:pt x="19694" y="373516"/>
                </a:cubicBezTo>
                <a:cubicBezTo>
                  <a:pt x="-10324" y="305996"/>
                  <a:pt x="-6571" y="215970"/>
                  <a:pt x="34704" y="144699"/>
                </a:cubicBezTo>
                <a:cubicBezTo>
                  <a:pt x="75979" y="69676"/>
                  <a:pt x="154776" y="13410"/>
                  <a:pt x="244831" y="2156"/>
                </a:cubicBezTo>
                <a:cubicBezTo>
                  <a:pt x="267344" y="-657"/>
                  <a:pt x="290093" y="-657"/>
                  <a:pt x="312548" y="180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8" name="Freeform 52"/>
          <p:cNvSpPr>
            <a:spLocks/>
          </p:cNvSpPr>
          <p:nvPr/>
        </p:nvSpPr>
        <p:spPr bwMode="auto">
          <a:xfrm>
            <a:off x="4742169" y="2382932"/>
            <a:ext cx="433515" cy="433515"/>
          </a:xfrm>
          <a:custGeom>
            <a:avLst/>
            <a:gdLst/>
            <a:ahLst/>
            <a:cxnLst/>
            <a:rect l="l" t="t" r="r" b="b"/>
            <a:pathLst>
              <a:path w="825500" h="825500">
                <a:moveTo>
                  <a:pt x="412751" y="338137"/>
                </a:moveTo>
                <a:cubicBezTo>
                  <a:pt x="371543" y="338137"/>
                  <a:pt x="338138" y="371542"/>
                  <a:pt x="338138" y="412750"/>
                </a:cubicBezTo>
                <a:cubicBezTo>
                  <a:pt x="338138" y="453958"/>
                  <a:pt x="371543" y="487363"/>
                  <a:pt x="412751" y="487363"/>
                </a:cubicBezTo>
                <a:cubicBezTo>
                  <a:pt x="453959" y="487363"/>
                  <a:pt x="487364" y="453958"/>
                  <a:pt x="487364" y="412750"/>
                </a:cubicBezTo>
                <a:cubicBezTo>
                  <a:pt x="487364" y="371542"/>
                  <a:pt x="453959" y="338137"/>
                  <a:pt x="412751" y="338137"/>
                </a:cubicBezTo>
                <a:close/>
                <a:moveTo>
                  <a:pt x="412750" y="247650"/>
                </a:moveTo>
                <a:cubicBezTo>
                  <a:pt x="503932" y="247650"/>
                  <a:pt x="577850" y="321568"/>
                  <a:pt x="577850" y="412750"/>
                </a:cubicBezTo>
                <a:cubicBezTo>
                  <a:pt x="577850" y="503932"/>
                  <a:pt x="503932" y="577850"/>
                  <a:pt x="412750" y="577850"/>
                </a:cubicBezTo>
                <a:cubicBezTo>
                  <a:pt x="321568" y="577850"/>
                  <a:pt x="247650" y="503932"/>
                  <a:pt x="247650" y="412750"/>
                </a:cubicBezTo>
                <a:cubicBezTo>
                  <a:pt x="247650" y="321568"/>
                  <a:pt x="321568" y="247650"/>
                  <a:pt x="412750" y="247650"/>
                </a:cubicBezTo>
                <a:close/>
                <a:moveTo>
                  <a:pt x="414338" y="188912"/>
                </a:moveTo>
                <a:cubicBezTo>
                  <a:pt x="290716" y="188912"/>
                  <a:pt x="190500" y="289483"/>
                  <a:pt x="190500" y="413544"/>
                </a:cubicBezTo>
                <a:cubicBezTo>
                  <a:pt x="190500" y="537605"/>
                  <a:pt x="290716" y="638176"/>
                  <a:pt x="414338" y="638176"/>
                </a:cubicBezTo>
                <a:cubicBezTo>
                  <a:pt x="537960" y="638176"/>
                  <a:pt x="638176" y="537605"/>
                  <a:pt x="638176" y="413544"/>
                </a:cubicBezTo>
                <a:cubicBezTo>
                  <a:pt x="638176" y="289483"/>
                  <a:pt x="537960" y="188912"/>
                  <a:pt x="414338" y="188912"/>
                </a:cubicBezTo>
                <a:close/>
                <a:moveTo>
                  <a:pt x="397741" y="0"/>
                </a:moveTo>
                <a:cubicBezTo>
                  <a:pt x="397748" y="7"/>
                  <a:pt x="398599" y="858"/>
                  <a:pt x="506557" y="108816"/>
                </a:cubicBezTo>
                <a:cubicBezTo>
                  <a:pt x="517814" y="120073"/>
                  <a:pt x="521566" y="131330"/>
                  <a:pt x="525318" y="142586"/>
                </a:cubicBezTo>
                <a:cubicBezTo>
                  <a:pt x="536575" y="123825"/>
                  <a:pt x="559089" y="108816"/>
                  <a:pt x="581602" y="108816"/>
                </a:cubicBezTo>
                <a:cubicBezTo>
                  <a:pt x="581615" y="108816"/>
                  <a:pt x="582792" y="108816"/>
                  <a:pt x="694171" y="108816"/>
                </a:cubicBezTo>
                <a:cubicBezTo>
                  <a:pt x="694171" y="108826"/>
                  <a:pt x="694171" y="110070"/>
                  <a:pt x="694171" y="266412"/>
                </a:cubicBezTo>
                <a:cubicBezTo>
                  <a:pt x="694171" y="277668"/>
                  <a:pt x="690418" y="292677"/>
                  <a:pt x="682914" y="300182"/>
                </a:cubicBezTo>
                <a:cubicBezTo>
                  <a:pt x="705427" y="296430"/>
                  <a:pt x="731693" y="300182"/>
                  <a:pt x="746702" y="318943"/>
                </a:cubicBezTo>
                <a:cubicBezTo>
                  <a:pt x="746711" y="318952"/>
                  <a:pt x="747538" y="319778"/>
                  <a:pt x="825500" y="397741"/>
                </a:cubicBezTo>
                <a:cubicBezTo>
                  <a:pt x="825493" y="397748"/>
                  <a:pt x="824643" y="398599"/>
                  <a:pt x="716684" y="506557"/>
                </a:cubicBezTo>
                <a:cubicBezTo>
                  <a:pt x="705427" y="517814"/>
                  <a:pt x="694171" y="521566"/>
                  <a:pt x="682914" y="525318"/>
                </a:cubicBezTo>
                <a:cubicBezTo>
                  <a:pt x="701675" y="536575"/>
                  <a:pt x="716684" y="559089"/>
                  <a:pt x="716684" y="581602"/>
                </a:cubicBezTo>
                <a:cubicBezTo>
                  <a:pt x="716684" y="581615"/>
                  <a:pt x="716684" y="582792"/>
                  <a:pt x="716684" y="694171"/>
                </a:cubicBezTo>
                <a:cubicBezTo>
                  <a:pt x="716674" y="694171"/>
                  <a:pt x="715430" y="694171"/>
                  <a:pt x="559089" y="694171"/>
                </a:cubicBezTo>
                <a:cubicBezTo>
                  <a:pt x="547832" y="694171"/>
                  <a:pt x="536575" y="690418"/>
                  <a:pt x="525318" y="682914"/>
                </a:cubicBezTo>
                <a:cubicBezTo>
                  <a:pt x="529071" y="705427"/>
                  <a:pt x="525318" y="727941"/>
                  <a:pt x="506557" y="746702"/>
                </a:cubicBezTo>
                <a:cubicBezTo>
                  <a:pt x="506548" y="746711"/>
                  <a:pt x="505722" y="747538"/>
                  <a:pt x="427759" y="825500"/>
                </a:cubicBezTo>
                <a:cubicBezTo>
                  <a:pt x="427752" y="825493"/>
                  <a:pt x="426902" y="824643"/>
                  <a:pt x="318943" y="716684"/>
                </a:cubicBezTo>
                <a:cubicBezTo>
                  <a:pt x="311439" y="705427"/>
                  <a:pt x="303934" y="694171"/>
                  <a:pt x="300182" y="682914"/>
                </a:cubicBezTo>
                <a:cubicBezTo>
                  <a:pt x="288925" y="701675"/>
                  <a:pt x="270164" y="716684"/>
                  <a:pt x="243898" y="716684"/>
                </a:cubicBezTo>
                <a:cubicBezTo>
                  <a:pt x="243886" y="716684"/>
                  <a:pt x="242708" y="716684"/>
                  <a:pt x="131330" y="716684"/>
                </a:cubicBezTo>
                <a:cubicBezTo>
                  <a:pt x="131330" y="716674"/>
                  <a:pt x="131330" y="715430"/>
                  <a:pt x="131330" y="559089"/>
                </a:cubicBezTo>
                <a:cubicBezTo>
                  <a:pt x="131330" y="547832"/>
                  <a:pt x="138834" y="532823"/>
                  <a:pt x="142587" y="525318"/>
                </a:cubicBezTo>
                <a:cubicBezTo>
                  <a:pt x="120073" y="529071"/>
                  <a:pt x="97559" y="525318"/>
                  <a:pt x="78798" y="506557"/>
                </a:cubicBezTo>
                <a:cubicBezTo>
                  <a:pt x="78789" y="506548"/>
                  <a:pt x="77963" y="505722"/>
                  <a:pt x="0" y="427759"/>
                </a:cubicBezTo>
                <a:cubicBezTo>
                  <a:pt x="7" y="427752"/>
                  <a:pt x="888" y="426901"/>
                  <a:pt x="112568" y="318943"/>
                </a:cubicBezTo>
                <a:cubicBezTo>
                  <a:pt x="120073" y="307687"/>
                  <a:pt x="131330" y="303934"/>
                  <a:pt x="142587" y="300182"/>
                </a:cubicBezTo>
                <a:cubicBezTo>
                  <a:pt x="123825" y="288925"/>
                  <a:pt x="112568" y="266412"/>
                  <a:pt x="112568" y="243898"/>
                </a:cubicBezTo>
                <a:cubicBezTo>
                  <a:pt x="112568" y="243886"/>
                  <a:pt x="112568" y="242708"/>
                  <a:pt x="112568" y="131330"/>
                </a:cubicBezTo>
                <a:cubicBezTo>
                  <a:pt x="112578" y="131330"/>
                  <a:pt x="113788" y="131330"/>
                  <a:pt x="266412" y="131330"/>
                </a:cubicBezTo>
                <a:cubicBezTo>
                  <a:pt x="281421" y="131330"/>
                  <a:pt x="292678" y="135082"/>
                  <a:pt x="303934" y="142586"/>
                </a:cubicBezTo>
                <a:cubicBezTo>
                  <a:pt x="296430" y="120073"/>
                  <a:pt x="300182" y="97559"/>
                  <a:pt x="318943" y="78798"/>
                </a:cubicBezTo>
                <a:cubicBezTo>
                  <a:pt x="318952" y="78789"/>
                  <a:pt x="319779" y="77963"/>
                  <a:pt x="39774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9" name="Freeform 56"/>
          <p:cNvSpPr>
            <a:spLocks/>
          </p:cNvSpPr>
          <p:nvPr/>
        </p:nvSpPr>
        <p:spPr bwMode="auto">
          <a:xfrm>
            <a:off x="5612335" y="2374178"/>
            <a:ext cx="352649" cy="451024"/>
          </a:xfrm>
          <a:custGeom>
            <a:avLst/>
            <a:gdLst/>
            <a:ahLst/>
            <a:cxnLst/>
            <a:rect l="l" t="t" r="r" b="b"/>
            <a:pathLst>
              <a:path w="671513" h="858838">
                <a:moveTo>
                  <a:pt x="337639" y="280988"/>
                </a:moveTo>
                <a:cubicBezTo>
                  <a:pt x="337639" y="280988"/>
                  <a:pt x="431800" y="431016"/>
                  <a:pt x="431800" y="528534"/>
                </a:cubicBezTo>
                <a:cubicBezTo>
                  <a:pt x="431800" y="581044"/>
                  <a:pt x="390369" y="622301"/>
                  <a:pt x="337639" y="622301"/>
                </a:cubicBezTo>
                <a:cubicBezTo>
                  <a:pt x="281143" y="622301"/>
                  <a:pt x="239712" y="581044"/>
                  <a:pt x="239712" y="528534"/>
                </a:cubicBezTo>
                <a:cubicBezTo>
                  <a:pt x="239712" y="431031"/>
                  <a:pt x="337608" y="281036"/>
                  <a:pt x="337639" y="280988"/>
                </a:cubicBezTo>
                <a:close/>
                <a:moveTo>
                  <a:pt x="191257" y="277813"/>
                </a:moveTo>
                <a:cubicBezTo>
                  <a:pt x="108686" y="326606"/>
                  <a:pt x="52387" y="420439"/>
                  <a:pt x="52387" y="521778"/>
                </a:cubicBezTo>
                <a:cubicBezTo>
                  <a:pt x="52387" y="679417"/>
                  <a:pt x="179997" y="803276"/>
                  <a:pt x="337633" y="803276"/>
                </a:cubicBezTo>
                <a:cubicBezTo>
                  <a:pt x="491515" y="803276"/>
                  <a:pt x="619125" y="679417"/>
                  <a:pt x="619125" y="521778"/>
                </a:cubicBezTo>
                <a:cubicBezTo>
                  <a:pt x="619125" y="420439"/>
                  <a:pt x="562827" y="326606"/>
                  <a:pt x="480256" y="277813"/>
                </a:cubicBezTo>
                <a:cubicBezTo>
                  <a:pt x="514035" y="364139"/>
                  <a:pt x="540307" y="450465"/>
                  <a:pt x="540307" y="525532"/>
                </a:cubicBezTo>
                <a:cubicBezTo>
                  <a:pt x="540307" y="638131"/>
                  <a:pt x="450230" y="728210"/>
                  <a:pt x="337633" y="728210"/>
                </a:cubicBezTo>
                <a:cubicBezTo>
                  <a:pt x="221283" y="728210"/>
                  <a:pt x="131205" y="638131"/>
                  <a:pt x="131205" y="525532"/>
                </a:cubicBezTo>
                <a:cubicBezTo>
                  <a:pt x="131205" y="450465"/>
                  <a:pt x="157478" y="364139"/>
                  <a:pt x="191257" y="277813"/>
                </a:cubicBezTo>
                <a:close/>
                <a:moveTo>
                  <a:pt x="337628" y="180975"/>
                </a:moveTo>
                <a:lnTo>
                  <a:pt x="288964" y="252186"/>
                </a:lnTo>
                <a:cubicBezTo>
                  <a:pt x="277734" y="270926"/>
                  <a:pt x="184150" y="420843"/>
                  <a:pt x="184150" y="529533"/>
                </a:cubicBezTo>
                <a:cubicBezTo>
                  <a:pt x="184150" y="611987"/>
                  <a:pt x="251531" y="679450"/>
                  <a:pt x="337628" y="679450"/>
                </a:cubicBezTo>
                <a:cubicBezTo>
                  <a:pt x="419982" y="679450"/>
                  <a:pt x="487363" y="611987"/>
                  <a:pt x="487363" y="529533"/>
                </a:cubicBezTo>
                <a:cubicBezTo>
                  <a:pt x="487363" y="420843"/>
                  <a:pt x="393779" y="270926"/>
                  <a:pt x="382549" y="252186"/>
                </a:cubicBezTo>
                <a:cubicBezTo>
                  <a:pt x="382544" y="252178"/>
                  <a:pt x="382081" y="251443"/>
                  <a:pt x="337628" y="180975"/>
                </a:cubicBezTo>
                <a:close/>
                <a:moveTo>
                  <a:pt x="337632" y="0"/>
                </a:moveTo>
                <a:cubicBezTo>
                  <a:pt x="337671" y="61"/>
                  <a:pt x="393922" y="90047"/>
                  <a:pt x="446425" y="202521"/>
                </a:cubicBezTo>
                <a:cubicBezTo>
                  <a:pt x="577726" y="247525"/>
                  <a:pt x="671513" y="375039"/>
                  <a:pt x="671513" y="521304"/>
                </a:cubicBezTo>
                <a:cubicBezTo>
                  <a:pt x="671513" y="708823"/>
                  <a:pt x="521454" y="858838"/>
                  <a:pt x="337632" y="858838"/>
                </a:cubicBezTo>
                <a:cubicBezTo>
                  <a:pt x="150059" y="858838"/>
                  <a:pt x="0" y="708823"/>
                  <a:pt x="0" y="521304"/>
                </a:cubicBezTo>
                <a:cubicBezTo>
                  <a:pt x="0" y="375039"/>
                  <a:pt x="93787" y="247525"/>
                  <a:pt x="225088" y="202521"/>
                </a:cubicBezTo>
                <a:cubicBezTo>
                  <a:pt x="277595" y="90040"/>
                  <a:pt x="337600" y="49"/>
                  <a:pt x="33763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0" name="Freeform 60"/>
          <p:cNvSpPr>
            <a:spLocks/>
          </p:cNvSpPr>
          <p:nvPr/>
        </p:nvSpPr>
        <p:spPr bwMode="auto">
          <a:xfrm>
            <a:off x="6353283" y="2424617"/>
            <a:ext cx="530221" cy="350146"/>
          </a:xfrm>
          <a:custGeom>
            <a:avLst/>
            <a:gdLst/>
            <a:ahLst/>
            <a:cxnLst/>
            <a:rect l="l" t="t" r="r" b="b"/>
            <a:pathLst>
              <a:path w="1009650" h="666750">
                <a:moveTo>
                  <a:pt x="0" y="347662"/>
                </a:moveTo>
                <a:cubicBezTo>
                  <a:pt x="13" y="347662"/>
                  <a:pt x="1635" y="347662"/>
                  <a:pt x="206528" y="347662"/>
                </a:cubicBezTo>
                <a:cubicBezTo>
                  <a:pt x="307914" y="347662"/>
                  <a:pt x="390525" y="430250"/>
                  <a:pt x="390525" y="535361"/>
                </a:cubicBezTo>
                <a:cubicBezTo>
                  <a:pt x="390525" y="535370"/>
                  <a:pt x="390525" y="536403"/>
                  <a:pt x="390525" y="666750"/>
                </a:cubicBezTo>
                <a:cubicBezTo>
                  <a:pt x="390512" y="666750"/>
                  <a:pt x="388884" y="666750"/>
                  <a:pt x="183997" y="666750"/>
                </a:cubicBezTo>
                <a:cubicBezTo>
                  <a:pt x="82611" y="666750"/>
                  <a:pt x="0" y="584163"/>
                  <a:pt x="0" y="482805"/>
                </a:cubicBezTo>
                <a:close/>
                <a:moveTo>
                  <a:pt x="855401" y="261937"/>
                </a:moveTo>
                <a:lnTo>
                  <a:pt x="1009650" y="261937"/>
                </a:lnTo>
                <a:cubicBezTo>
                  <a:pt x="1009650" y="261945"/>
                  <a:pt x="1009650" y="263244"/>
                  <a:pt x="1009650" y="483085"/>
                </a:cubicBezTo>
                <a:cubicBezTo>
                  <a:pt x="1009650" y="584288"/>
                  <a:pt x="926883" y="666750"/>
                  <a:pt x="825304" y="666750"/>
                </a:cubicBezTo>
                <a:cubicBezTo>
                  <a:pt x="825294" y="666750"/>
                  <a:pt x="824353" y="666750"/>
                  <a:pt x="735012" y="666750"/>
                </a:cubicBezTo>
                <a:cubicBezTo>
                  <a:pt x="806493" y="599281"/>
                  <a:pt x="855401" y="505575"/>
                  <a:pt x="855401" y="400623"/>
                </a:cubicBezTo>
                <a:cubicBezTo>
                  <a:pt x="855401" y="400614"/>
                  <a:pt x="855401" y="399513"/>
                  <a:pt x="855401" y="261937"/>
                </a:cubicBezTo>
                <a:close/>
                <a:moveTo>
                  <a:pt x="225425" y="0"/>
                </a:moveTo>
                <a:cubicBezTo>
                  <a:pt x="492090" y="0"/>
                  <a:pt x="492125" y="232177"/>
                  <a:pt x="492125" y="232239"/>
                </a:cubicBezTo>
                <a:cubicBezTo>
                  <a:pt x="492125" y="232177"/>
                  <a:pt x="492160" y="0"/>
                  <a:pt x="758825" y="0"/>
                </a:cubicBezTo>
                <a:cubicBezTo>
                  <a:pt x="758825" y="44947"/>
                  <a:pt x="758825" y="400761"/>
                  <a:pt x="758825" y="400799"/>
                </a:cubicBezTo>
                <a:cubicBezTo>
                  <a:pt x="758825" y="546885"/>
                  <a:pt x="638622" y="666750"/>
                  <a:pt x="492125" y="666750"/>
                </a:cubicBezTo>
                <a:cubicBezTo>
                  <a:pt x="488369" y="666750"/>
                  <a:pt x="488369" y="666750"/>
                  <a:pt x="488369" y="535648"/>
                </a:cubicBezTo>
                <a:cubicBezTo>
                  <a:pt x="488369" y="385816"/>
                  <a:pt x="371922" y="265951"/>
                  <a:pt x="225425" y="254713"/>
                </a:cubicBezTo>
                <a:cubicBezTo>
                  <a:pt x="225425" y="254713"/>
                  <a:pt x="225425" y="254713"/>
                  <a:pt x="22542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1" name="Oval 63"/>
          <p:cNvSpPr>
            <a:spLocks noChangeArrowheads="1"/>
          </p:cNvSpPr>
          <p:nvPr/>
        </p:nvSpPr>
        <p:spPr bwMode="auto">
          <a:xfrm>
            <a:off x="7230536" y="2422532"/>
            <a:ext cx="435183" cy="354316"/>
          </a:xfrm>
          <a:custGeom>
            <a:avLst/>
            <a:gdLst/>
            <a:ahLst/>
            <a:cxnLst/>
            <a:rect l="l" t="t" r="r" b="b"/>
            <a:pathLst>
              <a:path w="828675" h="674688">
                <a:moveTo>
                  <a:pt x="719931" y="434975"/>
                </a:moveTo>
                <a:cubicBezTo>
                  <a:pt x="694943" y="434975"/>
                  <a:pt x="674687" y="455231"/>
                  <a:pt x="674687" y="480219"/>
                </a:cubicBezTo>
                <a:cubicBezTo>
                  <a:pt x="674687" y="505207"/>
                  <a:pt x="694943" y="525463"/>
                  <a:pt x="719931" y="525463"/>
                </a:cubicBezTo>
                <a:cubicBezTo>
                  <a:pt x="744919" y="525463"/>
                  <a:pt x="765175" y="505207"/>
                  <a:pt x="765175" y="480219"/>
                </a:cubicBezTo>
                <a:cubicBezTo>
                  <a:pt x="765175" y="455231"/>
                  <a:pt x="744919" y="434975"/>
                  <a:pt x="719931" y="434975"/>
                </a:cubicBezTo>
                <a:close/>
                <a:moveTo>
                  <a:pt x="261144" y="112713"/>
                </a:moveTo>
                <a:cubicBezTo>
                  <a:pt x="338737" y="112713"/>
                  <a:pt x="401638" y="174904"/>
                  <a:pt x="401638" y="251620"/>
                </a:cubicBezTo>
                <a:cubicBezTo>
                  <a:pt x="401638" y="328336"/>
                  <a:pt x="338737" y="390527"/>
                  <a:pt x="261144" y="390527"/>
                </a:cubicBezTo>
                <a:cubicBezTo>
                  <a:pt x="183551" y="390527"/>
                  <a:pt x="120650" y="328336"/>
                  <a:pt x="120650" y="251620"/>
                </a:cubicBezTo>
                <a:cubicBezTo>
                  <a:pt x="120650" y="174904"/>
                  <a:pt x="183551" y="112713"/>
                  <a:pt x="261144" y="112713"/>
                </a:cubicBezTo>
                <a:close/>
                <a:moveTo>
                  <a:pt x="296069" y="71438"/>
                </a:moveTo>
                <a:cubicBezTo>
                  <a:pt x="173762" y="71438"/>
                  <a:pt x="74612" y="170588"/>
                  <a:pt x="74612" y="292895"/>
                </a:cubicBezTo>
                <a:cubicBezTo>
                  <a:pt x="74612" y="415202"/>
                  <a:pt x="173762" y="514352"/>
                  <a:pt x="296069" y="514352"/>
                </a:cubicBezTo>
                <a:cubicBezTo>
                  <a:pt x="418376" y="514352"/>
                  <a:pt x="517526" y="415202"/>
                  <a:pt x="517526" y="292895"/>
                </a:cubicBezTo>
                <a:cubicBezTo>
                  <a:pt x="517526" y="170588"/>
                  <a:pt x="418376" y="71438"/>
                  <a:pt x="296069" y="71438"/>
                </a:cubicBezTo>
                <a:close/>
                <a:moveTo>
                  <a:pt x="337470" y="0"/>
                </a:moveTo>
                <a:cubicBezTo>
                  <a:pt x="521203" y="0"/>
                  <a:pt x="674939" y="153679"/>
                  <a:pt x="674939" y="337344"/>
                </a:cubicBezTo>
                <a:cubicBezTo>
                  <a:pt x="674939" y="352337"/>
                  <a:pt x="671189" y="363582"/>
                  <a:pt x="671189" y="374827"/>
                </a:cubicBezTo>
                <a:cubicBezTo>
                  <a:pt x="674939" y="374827"/>
                  <a:pt x="674939" y="374827"/>
                  <a:pt x="678689" y="374827"/>
                </a:cubicBezTo>
                <a:cubicBezTo>
                  <a:pt x="761181" y="374827"/>
                  <a:pt x="828675" y="442296"/>
                  <a:pt x="828675" y="524758"/>
                </a:cubicBezTo>
                <a:cubicBezTo>
                  <a:pt x="828675" y="607219"/>
                  <a:pt x="761181" y="674688"/>
                  <a:pt x="678689" y="674688"/>
                </a:cubicBezTo>
                <a:cubicBezTo>
                  <a:pt x="622444" y="674688"/>
                  <a:pt x="573698" y="644702"/>
                  <a:pt x="547451" y="599723"/>
                </a:cubicBezTo>
                <a:cubicBezTo>
                  <a:pt x="491206" y="648450"/>
                  <a:pt x="416213" y="674688"/>
                  <a:pt x="337470" y="674688"/>
                </a:cubicBezTo>
                <a:cubicBezTo>
                  <a:pt x="149987" y="674688"/>
                  <a:pt x="0" y="524758"/>
                  <a:pt x="0" y="337344"/>
                </a:cubicBezTo>
                <a:cubicBezTo>
                  <a:pt x="0" y="153679"/>
                  <a:pt x="149987" y="0"/>
                  <a:pt x="3374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2" name="Freeform 67"/>
          <p:cNvSpPr>
            <a:spLocks/>
          </p:cNvSpPr>
          <p:nvPr/>
        </p:nvSpPr>
        <p:spPr bwMode="auto">
          <a:xfrm>
            <a:off x="8051938" y="2381391"/>
            <a:ext cx="451843" cy="436598"/>
          </a:xfrm>
          <a:custGeom>
            <a:avLst/>
            <a:gdLst/>
            <a:ahLst/>
            <a:cxnLst/>
            <a:rect l="l" t="t" r="r" b="b"/>
            <a:pathLst>
              <a:path w="860398" h="831369">
                <a:moveTo>
                  <a:pt x="428210" y="566737"/>
                </a:moveTo>
                <a:cubicBezTo>
                  <a:pt x="469856" y="566737"/>
                  <a:pt x="503617" y="600142"/>
                  <a:pt x="503617" y="641350"/>
                </a:cubicBezTo>
                <a:cubicBezTo>
                  <a:pt x="503617" y="682558"/>
                  <a:pt x="469856" y="715963"/>
                  <a:pt x="428210" y="715963"/>
                </a:cubicBezTo>
                <a:cubicBezTo>
                  <a:pt x="386564" y="715963"/>
                  <a:pt x="352803" y="682558"/>
                  <a:pt x="352803" y="641350"/>
                </a:cubicBezTo>
                <a:cubicBezTo>
                  <a:pt x="352803" y="600142"/>
                  <a:pt x="386564" y="566737"/>
                  <a:pt x="428210" y="566737"/>
                </a:cubicBezTo>
                <a:close/>
                <a:moveTo>
                  <a:pt x="429797" y="498475"/>
                </a:moveTo>
                <a:cubicBezTo>
                  <a:pt x="364479" y="498475"/>
                  <a:pt x="311528" y="550715"/>
                  <a:pt x="311528" y="615157"/>
                </a:cubicBezTo>
                <a:cubicBezTo>
                  <a:pt x="311528" y="679599"/>
                  <a:pt x="364479" y="731839"/>
                  <a:pt x="429797" y="731839"/>
                </a:cubicBezTo>
                <a:cubicBezTo>
                  <a:pt x="495115" y="731839"/>
                  <a:pt x="548066" y="679599"/>
                  <a:pt x="548066" y="615157"/>
                </a:cubicBezTo>
                <a:cubicBezTo>
                  <a:pt x="548066" y="550715"/>
                  <a:pt x="495115" y="498475"/>
                  <a:pt x="429797" y="498475"/>
                </a:cubicBezTo>
                <a:close/>
                <a:moveTo>
                  <a:pt x="537059" y="228600"/>
                </a:moveTo>
                <a:cubicBezTo>
                  <a:pt x="537163" y="228657"/>
                  <a:pt x="736194" y="337359"/>
                  <a:pt x="773755" y="479784"/>
                </a:cubicBezTo>
                <a:cubicBezTo>
                  <a:pt x="766241" y="378561"/>
                  <a:pt x="736184" y="292333"/>
                  <a:pt x="736184" y="292333"/>
                </a:cubicBezTo>
                <a:cubicBezTo>
                  <a:pt x="736251" y="292438"/>
                  <a:pt x="905242" y="554793"/>
                  <a:pt x="848897" y="697227"/>
                </a:cubicBezTo>
                <a:cubicBezTo>
                  <a:pt x="773755" y="892175"/>
                  <a:pt x="454403" y="817195"/>
                  <a:pt x="454403" y="817195"/>
                </a:cubicBezTo>
                <a:cubicBezTo>
                  <a:pt x="454488" y="817180"/>
                  <a:pt x="668557" y="779653"/>
                  <a:pt x="668557" y="521023"/>
                </a:cubicBezTo>
                <a:cubicBezTo>
                  <a:pt x="668557" y="359816"/>
                  <a:pt x="537059" y="228600"/>
                  <a:pt x="537059" y="228600"/>
                </a:cubicBezTo>
                <a:close/>
                <a:moveTo>
                  <a:pt x="323395" y="228600"/>
                </a:moveTo>
                <a:cubicBezTo>
                  <a:pt x="323335" y="228661"/>
                  <a:pt x="192360" y="359853"/>
                  <a:pt x="192360" y="521023"/>
                </a:cubicBezTo>
                <a:cubicBezTo>
                  <a:pt x="192360" y="779669"/>
                  <a:pt x="401959" y="817185"/>
                  <a:pt x="402016" y="817195"/>
                </a:cubicBezTo>
                <a:cubicBezTo>
                  <a:pt x="401905" y="817222"/>
                  <a:pt x="87519" y="892141"/>
                  <a:pt x="12655" y="697227"/>
                </a:cubicBezTo>
                <a:cubicBezTo>
                  <a:pt x="-47242" y="554775"/>
                  <a:pt x="124945" y="292373"/>
                  <a:pt x="124971" y="292333"/>
                </a:cubicBezTo>
                <a:cubicBezTo>
                  <a:pt x="124950" y="292392"/>
                  <a:pt x="95017" y="378595"/>
                  <a:pt x="87532" y="479784"/>
                </a:cubicBezTo>
                <a:cubicBezTo>
                  <a:pt x="121221" y="337345"/>
                  <a:pt x="323331" y="228635"/>
                  <a:pt x="323395" y="228600"/>
                </a:cubicBezTo>
                <a:close/>
                <a:moveTo>
                  <a:pt x="427921" y="0"/>
                </a:moveTo>
                <a:cubicBezTo>
                  <a:pt x="427921" y="296046"/>
                  <a:pt x="600453" y="393479"/>
                  <a:pt x="600453" y="592092"/>
                </a:cubicBezTo>
                <a:cubicBezTo>
                  <a:pt x="600453" y="715757"/>
                  <a:pt x="521689" y="779463"/>
                  <a:pt x="427921" y="779463"/>
                </a:cubicBezTo>
                <a:cubicBezTo>
                  <a:pt x="334154" y="779463"/>
                  <a:pt x="259140" y="715757"/>
                  <a:pt x="259140" y="592092"/>
                </a:cubicBezTo>
                <a:cubicBezTo>
                  <a:pt x="259140" y="393479"/>
                  <a:pt x="427921" y="296046"/>
                  <a:pt x="42792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3" name="Freeform 72"/>
          <p:cNvSpPr>
            <a:spLocks/>
          </p:cNvSpPr>
          <p:nvPr/>
        </p:nvSpPr>
        <p:spPr bwMode="auto">
          <a:xfrm>
            <a:off x="604340" y="3242746"/>
            <a:ext cx="411839" cy="409338"/>
          </a:xfrm>
          <a:custGeom>
            <a:avLst/>
            <a:gdLst/>
            <a:ahLst/>
            <a:cxnLst/>
            <a:rect l="l" t="t" r="r" b="b"/>
            <a:pathLst>
              <a:path w="784225" h="779463">
                <a:moveTo>
                  <a:pt x="392113" y="269875"/>
                </a:moveTo>
                <a:cubicBezTo>
                  <a:pt x="459623" y="269875"/>
                  <a:pt x="514351" y="324247"/>
                  <a:pt x="514351" y="391319"/>
                </a:cubicBezTo>
                <a:cubicBezTo>
                  <a:pt x="514351" y="458391"/>
                  <a:pt x="459623" y="512763"/>
                  <a:pt x="392113" y="512763"/>
                </a:cubicBezTo>
                <a:cubicBezTo>
                  <a:pt x="324603" y="512763"/>
                  <a:pt x="269875" y="458391"/>
                  <a:pt x="269875" y="391319"/>
                </a:cubicBezTo>
                <a:cubicBezTo>
                  <a:pt x="269875" y="324247"/>
                  <a:pt x="324603" y="269875"/>
                  <a:pt x="392113" y="269875"/>
                </a:cubicBezTo>
                <a:close/>
                <a:moveTo>
                  <a:pt x="392113" y="201613"/>
                </a:moveTo>
                <a:cubicBezTo>
                  <a:pt x="289533" y="201613"/>
                  <a:pt x="206375" y="285837"/>
                  <a:pt x="206375" y="389732"/>
                </a:cubicBezTo>
                <a:cubicBezTo>
                  <a:pt x="206375" y="493627"/>
                  <a:pt x="289533" y="577851"/>
                  <a:pt x="392113" y="577851"/>
                </a:cubicBezTo>
                <a:cubicBezTo>
                  <a:pt x="494693" y="577851"/>
                  <a:pt x="577851" y="493627"/>
                  <a:pt x="577851" y="389732"/>
                </a:cubicBezTo>
                <a:cubicBezTo>
                  <a:pt x="577851" y="285837"/>
                  <a:pt x="494693" y="201613"/>
                  <a:pt x="392113" y="201613"/>
                </a:cubicBezTo>
                <a:close/>
                <a:moveTo>
                  <a:pt x="345209" y="0"/>
                </a:moveTo>
                <a:cubicBezTo>
                  <a:pt x="345220" y="0"/>
                  <a:pt x="346196" y="0"/>
                  <a:pt x="439016" y="0"/>
                </a:cubicBezTo>
                <a:cubicBezTo>
                  <a:pt x="461530" y="0"/>
                  <a:pt x="484043" y="22485"/>
                  <a:pt x="484043" y="52464"/>
                </a:cubicBezTo>
                <a:cubicBezTo>
                  <a:pt x="484043" y="52473"/>
                  <a:pt x="484043" y="53101"/>
                  <a:pt x="484043" y="97433"/>
                </a:cubicBezTo>
                <a:cubicBezTo>
                  <a:pt x="499052" y="101181"/>
                  <a:pt x="517814" y="108675"/>
                  <a:pt x="532823" y="119918"/>
                </a:cubicBezTo>
                <a:cubicBezTo>
                  <a:pt x="532827" y="119914"/>
                  <a:pt x="533179" y="119519"/>
                  <a:pt x="562841" y="86191"/>
                </a:cubicBezTo>
                <a:cubicBezTo>
                  <a:pt x="585355" y="67454"/>
                  <a:pt x="615373" y="63706"/>
                  <a:pt x="634134" y="78696"/>
                </a:cubicBezTo>
                <a:cubicBezTo>
                  <a:pt x="634142" y="78704"/>
                  <a:pt x="634841" y="79402"/>
                  <a:pt x="701675" y="146150"/>
                </a:cubicBezTo>
                <a:cubicBezTo>
                  <a:pt x="720437" y="164887"/>
                  <a:pt x="716684" y="194866"/>
                  <a:pt x="694171" y="217350"/>
                </a:cubicBezTo>
                <a:cubicBezTo>
                  <a:pt x="694164" y="217358"/>
                  <a:pt x="693696" y="217824"/>
                  <a:pt x="664152" y="247330"/>
                </a:cubicBezTo>
                <a:cubicBezTo>
                  <a:pt x="671657" y="262320"/>
                  <a:pt x="679162" y="281057"/>
                  <a:pt x="682914" y="299794"/>
                </a:cubicBezTo>
                <a:cubicBezTo>
                  <a:pt x="682923" y="299794"/>
                  <a:pt x="683549" y="299794"/>
                  <a:pt x="727941" y="299794"/>
                </a:cubicBezTo>
                <a:cubicBezTo>
                  <a:pt x="757959" y="299794"/>
                  <a:pt x="784225" y="318531"/>
                  <a:pt x="784225" y="341015"/>
                </a:cubicBezTo>
                <a:cubicBezTo>
                  <a:pt x="784225" y="341026"/>
                  <a:pt x="784225" y="342035"/>
                  <a:pt x="784225" y="438448"/>
                </a:cubicBezTo>
                <a:cubicBezTo>
                  <a:pt x="784225" y="460933"/>
                  <a:pt x="757959" y="483417"/>
                  <a:pt x="727941" y="483417"/>
                </a:cubicBezTo>
                <a:cubicBezTo>
                  <a:pt x="727932" y="483417"/>
                  <a:pt x="727306" y="483417"/>
                  <a:pt x="682914" y="483417"/>
                </a:cubicBezTo>
                <a:cubicBezTo>
                  <a:pt x="679162" y="498407"/>
                  <a:pt x="671657" y="517144"/>
                  <a:pt x="664152" y="532134"/>
                </a:cubicBezTo>
                <a:cubicBezTo>
                  <a:pt x="664160" y="532142"/>
                  <a:pt x="664627" y="532609"/>
                  <a:pt x="694171" y="562113"/>
                </a:cubicBezTo>
                <a:cubicBezTo>
                  <a:pt x="716684" y="584597"/>
                  <a:pt x="720437" y="614577"/>
                  <a:pt x="701675" y="633314"/>
                </a:cubicBezTo>
                <a:cubicBezTo>
                  <a:pt x="701668" y="633322"/>
                  <a:pt x="700959" y="634030"/>
                  <a:pt x="634134" y="700767"/>
                </a:cubicBezTo>
                <a:cubicBezTo>
                  <a:pt x="615373" y="715757"/>
                  <a:pt x="585355" y="715757"/>
                  <a:pt x="562841" y="693273"/>
                </a:cubicBezTo>
                <a:cubicBezTo>
                  <a:pt x="562834" y="693266"/>
                  <a:pt x="562364" y="692797"/>
                  <a:pt x="532823" y="663293"/>
                </a:cubicBezTo>
                <a:cubicBezTo>
                  <a:pt x="517814" y="670788"/>
                  <a:pt x="499052" y="678283"/>
                  <a:pt x="484043" y="682030"/>
                </a:cubicBezTo>
                <a:cubicBezTo>
                  <a:pt x="484043" y="682039"/>
                  <a:pt x="484043" y="682658"/>
                  <a:pt x="484043" y="726999"/>
                </a:cubicBezTo>
                <a:cubicBezTo>
                  <a:pt x="484043" y="756979"/>
                  <a:pt x="461530" y="779463"/>
                  <a:pt x="439016" y="779463"/>
                </a:cubicBezTo>
                <a:cubicBezTo>
                  <a:pt x="439006" y="779463"/>
                  <a:pt x="438029" y="779463"/>
                  <a:pt x="345209" y="779463"/>
                </a:cubicBezTo>
                <a:cubicBezTo>
                  <a:pt x="318943" y="779463"/>
                  <a:pt x="300182" y="756979"/>
                  <a:pt x="300182" y="726999"/>
                </a:cubicBezTo>
                <a:cubicBezTo>
                  <a:pt x="300182" y="726990"/>
                  <a:pt x="300182" y="726362"/>
                  <a:pt x="300182" y="682030"/>
                </a:cubicBezTo>
                <a:cubicBezTo>
                  <a:pt x="281421" y="678283"/>
                  <a:pt x="266412" y="670788"/>
                  <a:pt x="247650" y="663293"/>
                </a:cubicBezTo>
                <a:cubicBezTo>
                  <a:pt x="247643" y="663301"/>
                  <a:pt x="247176" y="663767"/>
                  <a:pt x="217632" y="693273"/>
                </a:cubicBezTo>
                <a:cubicBezTo>
                  <a:pt x="195118" y="715757"/>
                  <a:pt x="165100" y="715757"/>
                  <a:pt x="150091" y="700767"/>
                </a:cubicBezTo>
                <a:cubicBezTo>
                  <a:pt x="150084" y="700760"/>
                  <a:pt x="149385" y="700062"/>
                  <a:pt x="82550" y="633314"/>
                </a:cubicBezTo>
                <a:cubicBezTo>
                  <a:pt x="63789" y="614577"/>
                  <a:pt x="67541" y="584597"/>
                  <a:pt x="90055" y="562113"/>
                </a:cubicBezTo>
                <a:cubicBezTo>
                  <a:pt x="90063" y="562106"/>
                  <a:pt x="90532" y="561637"/>
                  <a:pt x="120073" y="532134"/>
                </a:cubicBezTo>
                <a:cubicBezTo>
                  <a:pt x="108816" y="517144"/>
                  <a:pt x="105064" y="498407"/>
                  <a:pt x="97559" y="483417"/>
                </a:cubicBezTo>
                <a:cubicBezTo>
                  <a:pt x="97551" y="483417"/>
                  <a:pt x="96974" y="483417"/>
                  <a:pt x="56284" y="483417"/>
                </a:cubicBezTo>
                <a:cubicBezTo>
                  <a:pt x="26266" y="483417"/>
                  <a:pt x="0" y="460933"/>
                  <a:pt x="0" y="438448"/>
                </a:cubicBezTo>
                <a:cubicBezTo>
                  <a:pt x="0" y="438438"/>
                  <a:pt x="0" y="437428"/>
                  <a:pt x="0" y="341015"/>
                </a:cubicBezTo>
                <a:cubicBezTo>
                  <a:pt x="0" y="318531"/>
                  <a:pt x="26266" y="299794"/>
                  <a:pt x="56284" y="299794"/>
                </a:cubicBezTo>
                <a:cubicBezTo>
                  <a:pt x="56292" y="299794"/>
                  <a:pt x="56867" y="299794"/>
                  <a:pt x="97559" y="299794"/>
                </a:cubicBezTo>
                <a:cubicBezTo>
                  <a:pt x="105064" y="281057"/>
                  <a:pt x="108816" y="262320"/>
                  <a:pt x="120073" y="247330"/>
                </a:cubicBezTo>
                <a:cubicBezTo>
                  <a:pt x="120066" y="247323"/>
                  <a:pt x="119600" y="246858"/>
                  <a:pt x="90055" y="217350"/>
                </a:cubicBezTo>
                <a:cubicBezTo>
                  <a:pt x="67541" y="194866"/>
                  <a:pt x="63789" y="164887"/>
                  <a:pt x="82550" y="146150"/>
                </a:cubicBezTo>
                <a:cubicBezTo>
                  <a:pt x="82558" y="146143"/>
                  <a:pt x="83263" y="145439"/>
                  <a:pt x="150091" y="78696"/>
                </a:cubicBezTo>
                <a:cubicBezTo>
                  <a:pt x="165100" y="63706"/>
                  <a:pt x="195118" y="67454"/>
                  <a:pt x="217632" y="86191"/>
                </a:cubicBezTo>
                <a:cubicBezTo>
                  <a:pt x="217636" y="86196"/>
                  <a:pt x="217985" y="86588"/>
                  <a:pt x="247650" y="119918"/>
                </a:cubicBezTo>
                <a:cubicBezTo>
                  <a:pt x="266412" y="108675"/>
                  <a:pt x="281421" y="101181"/>
                  <a:pt x="300182" y="97433"/>
                </a:cubicBezTo>
                <a:cubicBezTo>
                  <a:pt x="300182" y="97424"/>
                  <a:pt x="300182" y="96805"/>
                  <a:pt x="300182" y="52464"/>
                </a:cubicBezTo>
                <a:cubicBezTo>
                  <a:pt x="300182" y="22485"/>
                  <a:pt x="318943" y="0"/>
                  <a:pt x="34520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4" name="Freeform 75"/>
          <p:cNvSpPr>
            <a:spLocks/>
          </p:cNvSpPr>
          <p:nvPr/>
        </p:nvSpPr>
        <p:spPr bwMode="auto">
          <a:xfrm>
            <a:off x="1433240" y="3240662"/>
            <a:ext cx="413507" cy="413507"/>
          </a:xfrm>
          <a:custGeom>
            <a:avLst/>
            <a:gdLst/>
            <a:ahLst/>
            <a:cxnLst/>
            <a:rect l="l" t="t" r="r" b="b"/>
            <a:pathLst>
              <a:path w="787400" h="787400">
                <a:moveTo>
                  <a:pt x="322197" y="716573"/>
                </a:moveTo>
                <a:cubicBezTo>
                  <a:pt x="317104" y="717519"/>
                  <a:pt x="312474" y="720358"/>
                  <a:pt x="310621" y="724144"/>
                </a:cubicBezTo>
                <a:cubicBezTo>
                  <a:pt x="303213" y="735501"/>
                  <a:pt x="303213" y="746858"/>
                  <a:pt x="314326" y="754429"/>
                </a:cubicBezTo>
                <a:cubicBezTo>
                  <a:pt x="321734" y="762000"/>
                  <a:pt x="332846" y="758215"/>
                  <a:pt x="340255" y="750643"/>
                </a:cubicBezTo>
                <a:cubicBezTo>
                  <a:pt x="347663" y="739287"/>
                  <a:pt x="347663" y="727930"/>
                  <a:pt x="336551" y="720358"/>
                </a:cubicBezTo>
                <a:cubicBezTo>
                  <a:pt x="332847" y="716573"/>
                  <a:pt x="327290" y="715626"/>
                  <a:pt x="322197" y="716573"/>
                </a:cubicBezTo>
                <a:close/>
                <a:moveTo>
                  <a:pt x="262182" y="696052"/>
                </a:moveTo>
                <a:cubicBezTo>
                  <a:pt x="256687" y="695589"/>
                  <a:pt x="251192" y="697441"/>
                  <a:pt x="247528" y="701146"/>
                </a:cubicBezTo>
                <a:cubicBezTo>
                  <a:pt x="240202" y="708554"/>
                  <a:pt x="236538" y="719666"/>
                  <a:pt x="243865" y="730779"/>
                </a:cubicBezTo>
                <a:cubicBezTo>
                  <a:pt x="251192" y="738187"/>
                  <a:pt x="265846" y="738187"/>
                  <a:pt x="273173" y="730779"/>
                </a:cubicBezTo>
                <a:cubicBezTo>
                  <a:pt x="280500" y="723371"/>
                  <a:pt x="284163" y="712258"/>
                  <a:pt x="276836" y="704850"/>
                </a:cubicBezTo>
                <a:cubicBezTo>
                  <a:pt x="273173" y="699293"/>
                  <a:pt x="267678" y="696515"/>
                  <a:pt x="262182" y="696052"/>
                </a:cubicBezTo>
                <a:close/>
                <a:moveTo>
                  <a:pt x="206025" y="664522"/>
                </a:moveTo>
                <a:cubicBezTo>
                  <a:pt x="200820" y="663148"/>
                  <a:pt x="195141" y="664064"/>
                  <a:pt x="191356" y="667727"/>
                </a:cubicBezTo>
                <a:cubicBezTo>
                  <a:pt x="179999" y="671391"/>
                  <a:pt x="176213" y="686044"/>
                  <a:pt x="183784" y="693371"/>
                </a:cubicBezTo>
                <a:cubicBezTo>
                  <a:pt x="187570" y="704362"/>
                  <a:pt x="202712" y="708025"/>
                  <a:pt x="210284" y="700698"/>
                </a:cubicBezTo>
                <a:cubicBezTo>
                  <a:pt x="221640" y="697035"/>
                  <a:pt x="225426" y="682381"/>
                  <a:pt x="217855" y="675054"/>
                </a:cubicBezTo>
                <a:cubicBezTo>
                  <a:pt x="215962" y="669559"/>
                  <a:pt x="211230" y="665895"/>
                  <a:pt x="206025" y="664522"/>
                </a:cubicBezTo>
                <a:close/>
                <a:moveTo>
                  <a:pt x="142142" y="622829"/>
                </a:moveTo>
                <a:cubicBezTo>
                  <a:pt x="131152" y="626534"/>
                  <a:pt x="123825" y="637646"/>
                  <a:pt x="127489" y="648759"/>
                </a:cubicBezTo>
                <a:cubicBezTo>
                  <a:pt x="131152" y="659871"/>
                  <a:pt x="142142" y="663575"/>
                  <a:pt x="153133" y="659871"/>
                </a:cubicBezTo>
                <a:cubicBezTo>
                  <a:pt x="164123" y="656167"/>
                  <a:pt x="171450" y="645054"/>
                  <a:pt x="167787" y="633942"/>
                </a:cubicBezTo>
                <a:cubicBezTo>
                  <a:pt x="164123" y="622829"/>
                  <a:pt x="149469" y="619125"/>
                  <a:pt x="142142" y="622829"/>
                </a:cubicBezTo>
                <a:close/>
                <a:moveTo>
                  <a:pt x="101071" y="570441"/>
                </a:moveTo>
                <a:cubicBezTo>
                  <a:pt x="89958" y="570441"/>
                  <a:pt x="82550" y="581554"/>
                  <a:pt x="86254" y="592666"/>
                </a:cubicBezTo>
                <a:cubicBezTo>
                  <a:pt x="86254" y="603779"/>
                  <a:pt x="97367" y="611187"/>
                  <a:pt x="108479" y="607483"/>
                </a:cubicBezTo>
                <a:cubicBezTo>
                  <a:pt x="119592" y="607483"/>
                  <a:pt x="127000" y="596371"/>
                  <a:pt x="123296" y="585258"/>
                </a:cubicBezTo>
                <a:cubicBezTo>
                  <a:pt x="123296" y="574146"/>
                  <a:pt x="112183" y="566737"/>
                  <a:pt x="101071" y="570441"/>
                </a:cubicBezTo>
                <a:close/>
                <a:moveTo>
                  <a:pt x="74902" y="510116"/>
                </a:moveTo>
                <a:cubicBezTo>
                  <a:pt x="63645" y="506412"/>
                  <a:pt x="52388" y="517525"/>
                  <a:pt x="52388" y="528637"/>
                </a:cubicBezTo>
                <a:cubicBezTo>
                  <a:pt x="52388" y="539750"/>
                  <a:pt x="59893" y="547158"/>
                  <a:pt x="71149" y="547158"/>
                </a:cubicBezTo>
                <a:cubicBezTo>
                  <a:pt x="82406" y="550862"/>
                  <a:pt x="93663" y="539750"/>
                  <a:pt x="93663" y="528637"/>
                </a:cubicBezTo>
                <a:cubicBezTo>
                  <a:pt x="93663" y="517525"/>
                  <a:pt x="86159" y="510116"/>
                  <a:pt x="74902" y="510116"/>
                </a:cubicBezTo>
                <a:close/>
                <a:moveTo>
                  <a:pt x="52388" y="442912"/>
                </a:moveTo>
                <a:cubicBezTo>
                  <a:pt x="41276" y="442912"/>
                  <a:pt x="33867" y="450417"/>
                  <a:pt x="33867" y="461674"/>
                </a:cubicBezTo>
                <a:cubicBezTo>
                  <a:pt x="30163" y="472930"/>
                  <a:pt x="41276" y="484187"/>
                  <a:pt x="52388" y="484187"/>
                </a:cubicBezTo>
                <a:cubicBezTo>
                  <a:pt x="63501" y="484187"/>
                  <a:pt x="70909" y="476683"/>
                  <a:pt x="70909" y="465426"/>
                </a:cubicBezTo>
                <a:cubicBezTo>
                  <a:pt x="74613" y="454169"/>
                  <a:pt x="63501" y="442912"/>
                  <a:pt x="52388" y="442912"/>
                </a:cubicBezTo>
                <a:close/>
                <a:moveTo>
                  <a:pt x="393699" y="333374"/>
                </a:moveTo>
                <a:cubicBezTo>
                  <a:pt x="358629" y="333374"/>
                  <a:pt x="330199" y="361093"/>
                  <a:pt x="330199" y="395287"/>
                </a:cubicBezTo>
                <a:cubicBezTo>
                  <a:pt x="330199" y="429481"/>
                  <a:pt x="358629" y="457200"/>
                  <a:pt x="393699" y="457200"/>
                </a:cubicBezTo>
                <a:cubicBezTo>
                  <a:pt x="428769" y="457200"/>
                  <a:pt x="457199" y="429481"/>
                  <a:pt x="457199" y="395287"/>
                </a:cubicBezTo>
                <a:cubicBezTo>
                  <a:pt x="457199" y="361093"/>
                  <a:pt x="428769" y="333374"/>
                  <a:pt x="393699" y="333374"/>
                </a:cubicBezTo>
                <a:close/>
                <a:moveTo>
                  <a:pt x="734724" y="307975"/>
                </a:moveTo>
                <a:cubicBezTo>
                  <a:pt x="723468" y="307975"/>
                  <a:pt x="715963" y="315480"/>
                  <a:pt x="715963" y="326737"/>
                </a:cubicBezTo>
                <a:cubicBezTo>
                  <a:pt x="715963" y="337993"/>
                  <a:pt x="723468" y="345498"/>
                  <a:pt x="734724" y="349250"/>
                </a:cubicBezTo>
                <a:cubicBezTo>
                  <a:pt x="745981" y="349250"/>
                  <a:pt x="753486" y="341746"/>
                  <a:pt x="753486" y="330489"/>
                </a:cubicBezTo>
                <a:cubicBezTo>
                  <a:pt x="757238" y="319232"/>
                  <a:pt x="745981" y="307975"/>
                  <a:pt x="734724" y="307975"/>
                </a:cubicBezTo>
                <a:close/>
                <a:moveTo>
                  <a:pt x="393700" y="258761"/>
                </a:moveTo>
                <a:cubicBezTo>
                  <a:pt x="468224" y="258761"/>
                  <a:pt x="528638" y="319175"/>
                  <a:pt x="528638" y="393699"/>
                </a:cubicBezTo>
                <a:cubicBezTo>
                  <a:pt x="528638" y="468223"/>
                  <a:pt x="468224" y="528637"/>
                  <a:pt x="393700" y="528637"/>
                </a:cubicBezTo>
                <a:cubicBezTo>
                  <a:pt x="319176" y="528637"/>
                  <a:pt x="258762" y="468223"/>
                  <a:pt x="258762" y="393699"/>
                </a:cubicBezTo>
                <a:cubicBezTo>
                  <a:pt x="258762" y="319175"/>
                  <a:pt x="319176" y="258761"/>
                  <a:pt x="393700" y="258761"/>
                </a:cubicBezTo>
                <a:close/>
                <a:moveTo>
                  <a:pt x="716252" y="239712"/>
                </a:moveTo>
                <a:cubicBezTo>
                  <a:pt x="704995" y="239712"/>
                  <a:pt x="697490" y="250969"/>
                  <a:pt x="693738" y="258474"/>
                </a:cubicBezTo>
                <a:cubicBezTo>
                  <a:pt x="693738" y="269730"/>
                  <a:pt x="701243" y="280987"/>
                  <a:pt x="712499" y="280987"/>
                </a:cubicBezTo>
                <a:cubicBezTo>
                  <a:pt x="723756" y="280987"/>
                  <a:pt x="735013" y="273483"/>
                  <a:pt x="735013" y="262226"/>
                </a:cubicBezTo>
                <a:cubicBezTo>
                  <a:pt x="735013" y="250969"/>
                  <a:pt x="727509" y="243465"/>
                  <a:pt x="716252" y="239712"/>
                </a:cubicBezTo>
                <a:close/>
                <a:moveTo>
                  <a:pt x="393701" y="198437"/>
                </a:moveTo>
                <a:cubicBezTo>
                  <a:pt x="285860" y="198437"/>
                  <a:pt x="198438" y="286570"/>
                  <a:pt x="198438" y="395287"/>
                </a:cubicBezTo>
                <a:cubicBezTo>
                  <a:pt x="198438" y="504004"/>
                  <a:pt x="285860" y="592137"/>
                  <a:pt x="393701" y="592137"/>
                </a:cubicBezTo>
                <a:cubicBezTo>
                  <a:pt x="501542" y="592137"/>
                  <a:pt x="588964" y="504004"/>
                  <a:pt x="588964" y="395287"/>
                </a:cubicBezTo>
                <a:cubicBezTo>
                  <a:pt x="588964" y="286570"/>
                  <a:pt x="501542" y="198437"/>
                  <a:pt x="393701" y="198437"/>
                </a:cubicBezTo>
                <a:close/>
                <a:moveTo>
                  <a:pt x="682625" y="179387"/>
                </a:moveTo>
                <a:cubicBezTo>
                  <a:pt x="671513" y="183224"/>
                  <a:pt x="660400" y="194733"/>
                  <a:pt x="664104" y="206243"/>
                </a:cubicBezTo>
                <a:cubicBezTo>
                  <a:pt x="664104" y="213916"/>
                  <a:pt x="675217" y="225425"/>
                  <a:pt x="686329" y="221589"/>
                </a:cubicBezTo>
                <a:cubicBezTo>
                  <a:pt x="697442" y="221589"/>
                  <a:pt x="704850" y="210079"/>
                  <a:pt x="704850" y="198570"/>
                </a:cubicBezTo>
                <a:cubicBezTo>
                  <a:pt x="701146" y="187060"/>
                  <a:pt x="690033" y="179387"/>
                  <a:pt x="682625" y="179387"/>
                </a:cubicBezTo>
                <a:close/>
                <a:moveTo>
                  <a:pt x="392907" y="131762"/>
                </a:moveTo>
                <a:cubicBezTo>
                  <a:pt x="392907" y="131773"/>
                  <a:pt x="392907" y="132324"/>
                  <a:pt x="392907" y="161756"/>
                </a:cubicBezTo>
                <a:cubicBezTo>
                  <a:pt x="524272" y="161756"/>
                  <a:pt x="625612" y="266734"/>
                  <a:pt x="625612" y="394207"/>
                </a:cubicBezTo>
                <a:lnTo>
                  <a:pt x="655638" y="394207"/>
                </a:lnTo>
                <a:cubicBezTo>
                  <a:pt x="655638" y="540426"/>
                  <a:pt x="539286" y="660400"/>
                  <a:pt x="392907" y="660400"/>
                </a:cubicBezTo>
                <a:cubicBezTo>
                  <a:pt x="392907" y="660390"/>
                  <a:pt x="392907" y="659841"/>
                  <a:pt x="392907" y="630407"/>
                </a:cubicBezTo>
                <a:cubicBezTo>
                  <a:pt x="265294" y="630407"/>
                  <a:pt x="160202" y="525429"/>
                  <a:pt x="160202" y="394207"/>
                </a:cubicBezTo>
                <a:cubicBezTo>
                  <a:pt x="160192" y="394207"/>
                  <a:pt x="159642" y="394207"/>
                  <a:pt x="130175" y="394207"/>
                </a:cubicBezTo>
                <a:cubicBezTo>
                  <a:pt x="130175" y="251737"/>
                  <a:pt x="246528" y="131762"/>
                  <a:pt x="392907" y="131762"/>
                </a:cubicBezTo>
                <a:close/>
                <a:moveTo>
                  <a:pt x="649685" y="130836"/>
                </a:moveTo>
                <a:cubicBezTo>
                  <a:pt x="645054" y="128918"/>
                  <a:pt x="639498" y="128918"/>
                  <a:pt x="633942" y="130837"/>
                </a:cubicBezTo>
                <a:cubicBezTo>
                  <a:pt x="622829" y="134673"/>
                  <a:pt x="619125" y="146183"/>
                  <a:pt x="622829" y="157692"/>
                </a:cubicBezTo>
                <a:cubicBezTo>
                  <a:pt x="626533" y="165365"/>
                  <a:pt x="637646" y="173038"/>
                  <a:pt x="645054" y="169202"/>
                </a:cubicBezTo>
                <a:cubicBezTo>
                  <a:pt x="656167" y="165365"/>
                  <a:pt x="663575" y="153856"/>
                  <a:pt x="659871" y="142346"/>
                </a:cubicBezTo>
                <a:cubicBezTo>
                  <a:pt x="658019" y="136592"/>
                  <a:pt x="654315" y="132755"/>
                  <a:pt x="649685" y="130836"/>
                </a:cubicBezTo>
                <a:close/>
                <a:moveTo>
                  <a:pt x="591787" y="86717"/>
                </a:moveTo>
                <a:cubicBezTo>
                  <a:pt x="586582" y="85328"/>
                  <a:pt x="580903" y="86254"/>
                  <a:pt x="577118" y="89959"/>
                </a:cubicBezTo>
                <a:cubicBezTo>
                  <a:pt x="565761" y="93663"/>
                  <a:pt x="561975" y="104775"/>
                  <a:pt x="569546" y="115888"/>
                </a:cubicBezTo>
                <a:cubicBezTo>
                  <a:pt x="573332" y="127000"/>
                  <a:pt x="588474" y="127000"/>
                  <a:pt x="596046" y="123296"/>
                </a:cubicBezTo>
                <a:cubicBezTo>
                  <a:pt x="607403" y="115888"/>
                  <a:pt x="611188" y="104775"/>
                  <a:pt x="603617" y="97367"/>
                </a:cubicBezTo>
                <a:cubicBezTo>
                  <a:pt x="601724" y="91810"/>
                  <a:pt x="596992" y="88106"/>
                  <a:pt x="591787" y="86717"/>
                </a:cubicBezTo>
                <a:close/>
                <a:moveTo>
                  <a:pt x="393700" y="63500"/>
                </a:moveTo>
                <a:cubicBezTo>
                  <a:pt x="210157" y="63500"/>
                  <a:pt x="60325" y="209712"/>
                  <a:pt x="60325" y="393413"/>
                </a:cubicBezTo>
                <a:cubicBezTo>
                  <a:pt x="60351" y="393413"/>
                  <a:pt x="61315" y="393413"/>
                  <a:pt x="97783" y="393413"/>
                </a:cubicBezTo>
                <a:cubicBezTo>
                  <a:pt x="97783" y="558370"/>
                  <a:pt x="228885" y="689585"/>
                  <a:pt x="393700" y="689585"/>
                </a:cubicBezTo>
                <a:cubicBezTo>
                  <a:pt x="393700" y="689611"/>
                  <a:pt x="393700" y="690557"/>
                  <a:pt x="393700" y="727075"/>
                </a:cubicBezTo>
                <a:cubicBezTo>
                  <a:pt x="577244" y="727075"/>
                  <a:pt x="727075" y="577115"/>
                  <a:pt x="727075" y="393413"/>
                </a:cubicBezTo>
                <a:cubicBezTo>
                  <a:pt x="727050" y="393413"/>
                  <a:pt x="726090" y="393413"/>
                  <a:pt x="689617" y="393413"/>
                </a:cubicBezTo>
                <a:cubicBezTo>
                  <a:pt x="689617" y="232206"/>
                  <a:pt x="558515" y="97241"/>
                  <a:pt x="393700" y="97241"/>
                </a:cubicBezTo>
                <a:cubicBezTo>
                  <a:pt x="393700" y="97218"/>
                  <a:pt x="393700" y="96370"/>
                  <a:pt x="393700" y="63500"/>
                </a:cubicBezTo>
                <a:close/>
                <a:moveTo>
                  <a:pt x="528638" y="54239"/>
                </a:moveTo>
                <a:cubicBezTo>
                  <a:pt x="523082" y="54239"/>
                  <a:pt x="517526" y="56091"/>
                  <a:pt x="513821" y="59796"/>
                </a:cubicBezTo>
                <a:cubicBezTo>
                  <a:pt x="506413" y="67204"/>
                  <a:pt x="506413" y="78316"/>
                  <a:pt x="513821" y="85725"/>
                </a:cubicBezTo>
                <a:cubicBezTo>
                  <a:pt x="521230" y="93133"/>
                  <a:pt x="532342" y="96837"/>
                  <a:pt x="539751" y="89429"/>
                </a:cubicBezTo>
                <a:cubicBezTo>
                  <a:pt x="547159" y="82021"/>
                  <a:pt x="550863" y="67204"/>
                  <a:pt x="543455" y="59796"/>
                </a:cubicBezTo>
                <a:cubicBezTo>
                  <a:pt x="539751" y="56091"/>
                  <a:pt x="534194" y="54239"/>
                  <a:pt x="528638" y="54239"/>
                </a:cubicBezTo>
                <a:close/>
                <a:moveTo>
                  <a:pt x="459730" y="33866"/>
                </a:moveTo>
                <a:cubicBezTo>
                  <a:pt x="454455" y="34792"/>
                  <a:pt x="449660" y="37570"/>
                  <a:pt x="445823" y="41275"/>
                </a:cubicBezTo>
                <a:cubicBezTo>
                  <a:pt x="438150" y="48683"/>
                  <a:pt x="441987" y="63500"/>
                  <a:pt x="449660" y="70908"/>
                </a:cubicBezTo>
                <a:cubicBezTo>
                  <a:pt x="457333" y="74612"/>
                  <a:pt x="472679" y="74612"/>
                  <a:pt x="480352" y="67204"/>
                </a:cubicBezTo>
                <a:cubicBezTo>
                  <a:pt x="484188" y="56091"/>
                  <a:pt x="484188" y="44979"/>
                  <a:pt x="476515" y="37571"/>
                </a:cubicBezTo>
                <a:cubicBezTo>
                  <a:pt x="470760" y="33866"/>
                  <a:pt x="465006" y="32940"/>
                  <a:pt x="459730" y="33866"/>
                </a:cubicBezTo>
                <a:close/>
                <a:moveTo>
                  <a:pt x="393700" y="0"/>
                </a:moveTo>
                <a:cubicBezTo>
                  <a:pt x="611135" y="0"/>
                  <a:pt x="787400" y="176265"/>
                  <a:pt x="787400" y="393700"/>
                </a:cubicBezTo>
                <a:cubicBezTo>
                  <a:pt x="787400" y="611135"/>
                  <a:pt x="611135" y="787400"/>
                  <a:pt x="393700" y="787400"/>
                </a:cubicBezTo>
                <a:cubicBezTo>
                  <a:pt x="176265" y="787400"/>
                  <a:pt x="0" y="611135"/>
                  <a:pt x="0" y="393700"/>
                </a:cubicBezTo>
                <a:cubicBezTo>
                  <a:pt x="0" y="176265"/>
                  <a:pt x="176265" y="0"/>
                  <a:pt x="3937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5" name="Oval 95"/>
          <p:cNvSpPr>
            <a:spLocks noChangeArrowheads="1"/>
          </p:cNvSpPr>
          <p:nvPr/>
        </p:nvSpPr>
        <p:spPr bwMode="auto">
          <a:xfrm>
            <a:off x="2281731" y="3247748"/>
            <a:ext cx="375991" cy="399335"/>
          </a:xfrm>
          <a:custGeom>
            <a:avLst/>
            <a:gdLst/>
            <a:ahLst/>
            <a:cxnLst/>
            <a:rect l="l" t="t" r="r" b="b"/>
            <a:pathLst>
              <a:path w="715962" h="760413">
                <a:moveTo>
                  <a:pt x="228600" y="284162"/>
                </a:moveTo>
                <a:cubicBezTo>
                  <a:pt x="325920" y="284162"/>
                  <a:pt x="404813" y="362344"/>
                  <a:pt x="404813" y="458787"/>
                </a:cubicBezTo>
                <a:cubicBezTo>
                  <a:pt x="404813" y="555230"/>
                  <a:pt x="325920" y="633412"/>
                  <a:pt x="228600" y="633412"/>
                </a:cubicBezTo>
                <a:cubicBezTo>
                  <a:pt x="131280" y="633412"/>
                  <a:pt x="52387" y="555230"/>
                  <a:pt x="52387" y="458787"/>
                </a:cubicBezTo>
                <a:cubicBezTo>
                  <a:pt x="52387" y="362344"/>
                  <a:pt x="131280" y="284162"/>
                  <a:pt x="228600" y="284162"/>
                </a:cubicBezTo>
                <a:close/>
                <a:moveTo>
                  <a:pt x="228600" y="228600"/>
                </a:moveTo>
                <a:cubicBezTo>
                  <a:pt x="102348" y="228600"/>
                  <a:pt x="0" y="331659"/>
                  <a:pt x="0" y="458788"/>
                </a:cubicBezTo>
                <a:cubicBezTo>
                  <a:pt x="0" y="585917"/>
                  <a:pt x="102348" y="688976"/>
                  <a:pt x="228600" y="688976"/>
                </a:cubicBezTo>
                <a:cubicBezTo>
                  <a:pt x="354852" y="688976"/>
                  <a:pt x="457200" y="585917"/>
                  <a:pt x="457200" y="458788"/>
                </a:cubicBezTo>
                <a:cubicBezTo>
                  <a:pt x="457200" y="331659"/>
                  <a:pt x="354852" y="228600"/>
                  <a:pt x="228600" y="228600"/>
                </a:cubicBezTo>
                <a:close/>
                <a:moveTo>
                  <a:pt x="435097" y="130175"/>
                </a:moveTo>
                <a:lnTo>
                  <a:pt x="715962" y="130175"/>
                </a:lnTo>
                <a:cubicBezTo>
                  <a:pt x="715962" y="130175"/>
                  <a:pt x="715962" y="130175"/>
                  <a:pt x="715962" y="445584"/>
                </a:cubicBezTo>
                <a:cubicBezTo>
                  <a:pt x="715962" y="610798"/>
                  <a:pt x="588637" y="745974"/>
                  <a:pt x="423862" y="757238"/>
                </a:cubicBezTo>
                <a:cubicBezTo>
                  <a:pt x="446331" y="742219"/>
                  <a:pt x="468801" y="727199"/>
                  <a:pt x="491270" y="704670"/>
                </a:cubicBezTo>
                <a:cubicBezTo>
                  <a:pt x="633575" y="561985"/>
                  <a:pt x="633575" y="329183"/>
                  <a:pt x="491270" y="182743"/>
                </a:cubicBezTo>
                <a:cubicBezTo>
                  <a:pt x="491270" y="182743"/>
                  <a:pt x="491270" y="182743"/>
                  <a:pt x="435097" y="130175"/>
                </a:cubicBezTo>
                <a:close/>
                <a:moveTo>
                  <a:pt x="229394" y="0"/>
                </a:moveTo>
                <a:cubicBezTo>
                  <a:pt x="229405" y="11"/>
                  <a:pt x="230940" y="1569"/>
                  <a:pt x="450824" y="224753"/>
                </a:cubicBezTo>
                <a:cubicBezTo>
                  <a:pt x="574675" y="344621"/>
                  <a:pt x="574675" y="543152"/>
                  <a:pt x="450824" y="666766"/>
                </a:cubicBezTo>
                <a:cubicBezTo>
                  <a:pt x="390775" y="726700"/>
                  <a:pt x="308208" y="760413"/>
                  <a:pt x="229394" y="760413"/>
                </a:cubicBezTo>
                <a:cubicBezTo>
                  <a:pt x="150579" y="760413"/>
                  <a:pt x="68012" y="726700"/>
                  <a:pt x="7963" y="666766"/>
                </a:cubicBezTo>
                <a:cubicBezTo>
                  <a:pt x="-115888" y="543152"/>
                  <a:pt x="-115888" y="344621"/>
                  <a:pt x="7963" y="224753"/>
                </a:cubicBezTo>
                <a:cubicBezTo>
                  <a:pt x="7974" y="224742"/>
                  <a:pt x="9500" y="223193"/>
                  <a:pt x="22939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6" name="Freeform 99"/>
          <p:cNvSpPr>
            <a:spLocks/>
          </p:cNvSpPr>
          <p:nvPr/>
        </p:nvSpPr>
        <p:spPr bwMode="auto">
          <a:xfrm>
            <a:off x="3114065" y="3241495"/>
            <a:ext cx="370791" cy="411839"/>
          </a:xfrm>
          <a:custGeom>
            <a:avLst/>
            <a:gdLst/>
            <a:ahLst/>
            <a:cxnLst/>
            <a:rect l="l" t="t" r="r" b="b"/>
            <a:pathLst>
              <a:path w="706062" h="784226">
                <a:moveTo>
                  <a:pt x="611512" y="593726"/>
                </a:moveTo>
                <a:cubicBezTo>
                  <a:pt x="596559" y="593726"/>
                  <a:pt x="581606" y="601134"/>
                  <a:pt x="570391" y="612247"/>
                </a:cubicBezTo>
                <a:cubicBezTo>
                  <a:pt x="559176" y="623359"/>
                  <a:pt x="555437" y="634472"/>
                  <a:pt x="555437" y="649289"/>
                </a:cubicBezTo>
                <a:cubicBezTo>
                  <a:pt x="555437" y="664105"/>
                  <a:pt x="559176" y="678922"/>
                  <a:pt x="570391" y="690034"/>
                </a:cubicBezTo>
                <a:cubicBezTo>
                  <a:pt x="581606" y="701147"/>
                  <a:pt x="596559" y="704851"/>
                  <a:pt x="611512" y="704851"/>
                </a:cubicBezTo>
                <a:cubicBezTo>
                  <a:pt x="626465" y="704851"/>
                  <a:pt x="637680" y="701147"/>
                  <a:pt x="648895" y="690034"/>
                </a:cubicBezTo>
                <a:cubicBezTo>
                  <a:pt x="671325" y="667809"/>
                  <a:pt x="671325" y="634472"/>
                  <a:pt x="648895" y="612247"/>
                </a:cubicBezTo>
                <a:cubicBezTo>
                  <a:pt x="637680" y="601134"/>
                  <a:pt x="626465" y="593726"/>
                  <a:pt x="611512" y="593726"/>
                </a:cubicBezTo>
                <a:close/>
                <a:moveTo>
                  <a:pt x="94268" y="593726"/>
                </a:moveTo>
                <a:cubicBezTo>
                  <a:pt x="79239" y="593726"/>
                  <a:pt x="64211" y="601134"/>
                  <a:pt x="52940" y="612247"/>
                </a:cubicBezTo>
                <a:cubicBezTo>
                  <a:pt x="45425" y="623359"/>
                  <a:pt x="37911" y="634472"/>
                  <a:pt x="37911" y="649289"/>
                </a:cubicBezTo>
                <a:cubicBezTo>
                  <a:pt x="37911" y="664105"/>
                  <a:pt x="45425" y="678922"/>
                  <a:pt x="52940" y="690034"/>
                </a:cubicBezTo>
                <a:cubicBezTo>
                  <a:pt x="64211" y="701147"/>
                  <a:pt x="79239" y="704851"/>
                  <a:pt x="94268" y="704851"/>
                </a:cubicBezTo>
                <a:cubicBezTo>
                  <a:pt x="109296" y="704851"/>
                  <a:pt x="124325" y="701147"/>
                  <a:pt x="131839" y="690034"/>
                </a:cubicBezTo>
                <a:cubicBezTo>
                  <a:pt x="143110" y="678922"/>
                  <a:pt x="150624" y="664105"/>
                  <a:pt x="150624" y="649289"/>
                </a:cubicBezTo>
                <a:cubicBezTo>
                  <a:pt x="150624" y="634472"/>
                  <a:pt x="143110" y="623359"/>
                  <a:pt x="131839" y="612247"/>
                </a:cubicBezTo>
                <a:cubicBezTo>
                  <a:pt x="124325" y="601134"/>
                  <a:pt x="109296" y="593726"/>
                  <a:pt x="94268" y="593726"/>
                </a:cubicBezTo>
                <a:close/>
                <a:moveTo>
                  <a:pt x="510782" y="446088"/>
                </a:moveTo>
                <a:cubicBezTo>
                  <a:pt x="510790" y="446096"/>
                  <a:pt x="511396" y="446750"/>
                  <a:pt x="559602" y="498687"/>
                </a:cubicBezTo>
                <a:cubicBezTo>
                  <a:pt x="570868" y="509959"/>
                  <a:pt x="589645" y="517473"/>
                  <a:pt x="604667" y="517473"/>
                </a:cubicBezTo>
                <a:cubicBezTo>
                  <a:pt x="608422" y="517473"/>
                  <a:pt x="608422" y="517473"/>
                  <a:pt x="612178" y="517473"/>
                </a:cubicBezTo>
                <a:cubicBezTo>
                  <a:pt x="645976" y="517473"/>
                  <a:pt x="679774" y="532501"/>
                  <a:pt x="706062" y="555044"/>
                </a:cubicBezTo>
                <a:cubicBezTo>
                  <a:pt x="758637" y="607643"/>
                  <a:pt x="758637" y="690299"/>
                  <a:pt x="706062" y="742898"/>
                </a:cubicBezTo>
                <a:cubicBezTo>
                  <a:pt x="679774" y="769198"/>
                  <a:pt x="645976" y="784226"/>
                  <a:pt x="612178" y="784226"/>
                </a:cubicBezTo>
                <a:cubicBezTo>
                  <a:pt x="574624" y="784226"/>
                  <a:pt x="540825" y="769198"/>
                  <a:pt x="518293" y="742898"/>
                </a:cubicBezTo>
                <a:cubicBezTo>
                  <a:pt x="492006" y="716599"/>
                  <a:pt x="476984" y="682785"/>
                  <a:pt x="476984" y="645214"/>
                </a:cubicBezTo>
                <a:cubicBezTo>
                  <a:pt x="476984" y="626428"/>
                  <a:pt x="469473" y="611400"/>
                  <a:pt x="458207" y="600129"/>
                </a:cubicBezTo>
                <a:cubicBezTo>
                  <a:pt x="458200" y="600121"/>
                  <a:pt x="457595" y="599469"/>
                  <a:pt x="409387" y="547530"/>
                </a:cubicBezTo>
                <a:cubicBezTo>
                  <a:pt x="431920" y="540015"/>
                  <a:pt x="450696" y="524987"/>
                  <a:pt x="469473" y="509959"/>
                </a:cubicBezTo>
                <a:cubicBezTo>
                  <a:pt x="473229" y="506202"/>
                  <a:pt x="473229" y="502444"/>
                  <a:pt x="476984" y="498687"/>
                </a:cubicBezTo>
                <a:cubicBezTo>
                  <a:pt x="480739" y="494930"/>
                  <a:pt x="480739" y="494930"/>
                  <a:pt x="484495" y="491173"/>
                </a:cubicBezTo>
                <a:cubicBezTo>
                  <a:pt x="488250" y="487416"/>
                  <a:pt x="488250" y="483659"/>
                  <a:pt x="492006" y="483659"/>
                </a:cubicBezTo>
                <a:lnTo>
                  <a:pt x="495761" y="472388"/>
                </a:lnTo>
                <a:lnTo>
                  <a:pt x="499516" y="468631"/>
                </a:lnTo>
                <a:lnTo>
                  <a:pt x="503272" y="461116"/>
                </a:lnTo>
                <a:lnTo>
                  <a:pt x="507027" y="453602"/>
                </a:lnTo>
                <a:close/>
                <a:moveTo>
                  <a:pt x="195279" y="446088"/>
                </a:moveTo>
                <a:lnTo>
                  <a:pt x="199034" y="453602"/>
                </a:lnTo>
                <a:lnTo>
                  <a:pt x="202790" y="461116"/>
                </a:lnTo>
                <a:lnTo>
                  <a:pt x="206545" y="468631"/>
                </a:lnTo>
                <a:cubicBezTo>
                  <a:pt x="210301" y="476145"/>
                  <a:pt x="210301" y="479902"/>
                  <a:pt x="214056" y="479902"/>
                </a:cubicBezTo>
                <a:lnTo>
                  <a:pt x="217811" y="491173"/>
                </a:lnTo>
                <a:cubicBezTo>
                  <a:pt x="221567" y="494930"/>
                  <a:pt x="225322" y="494930"/>
                  <a:pt x="225322" y="498687"/>
                </a:cubicBezTo>
                <a:lnTo>
                  <a:pt x="229077" y="502444"/>
                </a:lnTo>
                <a:lnTo>
                  <a:pt x="232833" y="509959"/>
                </a:lnTo>
                <a:cubicBezTo>
                  <a:pt x="251610" y="524987"/>
                  <a:pt x="274142" y="540015"/>
                  <a:pt x="296674" y="547530"/>
                </a:cubicBezTo>
                <a:cubicBezTo>
                  <a:pt x="296668" y="547536"/>
                  <a:pt x="296122" y="548082"/>
                  <a:pt x="244099" y="600129"/>
                </a:cubicBezTo>
                <a:cubicBezTo>
                  <a:pt x="232833" y="611400"/>
                  <a:pt x="225322" y="626428"/>
                  <a:pt x="225322" y="645214"/>
                </a:cubicBezTo>
                <a:cubicBezTo>
                  <a:pt x="229077" y="682785"/>
                  <a:pt x="214056" y="716599"/>
                  <a:pt x="187768" y="742898"/>
                </a:cubicBezTo>
                <a:cubicBezTo>
                  <a:pt x="161481" y="769198"/>
                  <a:pt x="127682" y="784226"/>
                  <a:pt x="93884" y="784226"/>
                </a:cubicBezTo>
                <a:cubicBezTo>
                  <a:pt x="56330" y="784226"/>
                  <a:pt x="26287" y="769198"/>
                  <a:pt x="0" y="742898"/>
                </a:cubicBezTo>
                <a:cubicBezTo>
                  <a:pt x="-52576" y="690299"/>
                  <a:pt x="-52576" y="607643"/>
                  <a:pt x="0" y="555044"/>
                </a:cubicBezTo>
                <a:cubicBezTo>
                  <a:pt x="26287" y="532501"/>
                  <a:pt x="56330" y="517473"/>
                  <a:pt x="93884" y="517473"/>
                </a:cubicBezTo>
                <a:cubicBezTo>
                  <a:pt x="116416" y="517473"/>
                  <a:pt x="131438" y="509959"/>
                  <a:pt x="142704" y="498687"/>
                </a:cubicBezTo>
                <a:cubicBezTo>
                  <a:pt x="142710" y="498681"/>
                  <a:pt x="143260" y="498131"/>
                  <a:pt x="195279" y="446088"/>
                </a:cubicBezTo>
                <a:close/>
                <a:moveTo>
                  <a:pt x="352749" y="334963"/>
                </a:moveTo>
                <a:cubicBezTo>
                  <a:pt x="337796" y="334963"/>
                  <a:pt x="322843" y="342371"/>
                  <a:pt x="311628" y="353484"/>
                </a:cubicBezTo>
                <a:cubicBezTo>
                  <a:pt x="300413" y="364596"/>
                  <a:pt x="296674" y="375709"/>
                  <a:pt x="296674" y="390526"/>
                </a:cubicBezTo>
                <a:cubicBezTo>
                  <a:pt x="296674" y="405342"/>
                  <a:pt x="300413" y="420159"/>
                  <a:pt x="311628" y="431271"/>
                </a:cubicBezTo>
                <a:cubicBezTo>
                  <a:pt x="322843" y="442384"/>
                  <a:pt x="337796" y="446088"/>
                  <a:pt x="352749" y="446088"/>
                </a:cubicBezTo>
                <a:cubicBezTo>
                  <a:pt x="363964" y="446088"/>
                  <a:pt x="375179" y="442384"/>
                  <a:pt x="382656" y="438680"/>
                </a:cubicBezTo>
                <a:lnTo>
                  <a:pt x="386394" y="434976"/>
                </a:lnTo>
                <a:lnTo>
                  <a:pt x="390132" y="431271"/>
                </a:lnTo>
                <a:cubicBezTo>
                  <a:pt x="393871" y="427567"/>
                  <a:pt x="393871" y="427567"/>
                  <a:pt x="397609" y="423863"/>
                </a:cubicBezTo>
                <a:cubicBezTo>
                  <a:pt x="412562" y="401638"/>
                  <a:pt x="408824" y="372005"/>
                  <a:pt x="390132" y="353484"/>
                </a:cubicBezTo>
                <a:cubicBezTo>
                  <a:pt x="378917" y="342371"/>
                  <a:pt x="367702" y="334963"/>
                  <a:pt x="352749" y="334963"/>
                </a:cubicBezTo>
                <a:close/>
                <a:moveTo>
                  <a:pt x="611511" y="76200"/>
                </a:moveTo>
                <a:cubicBezTo>
                  <a:pt x="596558" y="76200"/>
                  <a:pt x="581605" y="83608"/>
                  <a:pt x="570390" y="94721"/>
                </a:cubicBezTo>
                <a:cubicBezTo>
                  <a:pt x="559175" y="105833"/>
                  <a:pt x="555436" y="116946"/>
                  <a:pt x="555436" y="131763"/>
                </a:cubicBezTo>
                <a:cubicBezTo>
                  <a:pt x="555436" y="146579"/>
                  <a:pt x="559175" y="161396"/>
                  <a:pt x="570390" y="172508"/>
                </a:cubicBezTo>
                <a:cubicBezTo>
                  <a:pt x="581605" y="183621"/>
                  <a:pt x="596558" y="187325"/>
                  <a:pt x="611511" y="187325"/>
                </a:cubicBezTo>
                <a:cubicBezTo>
                  <a:pt x="626464" y="187325"/>
                  <a:pt x="637679" y="183621"/>
                  <a:pt x="648894" y="172508"/>
                </a:cubicBezTo>
                <a:cubicBezTo>
                  <a:pt x="671324" y="150283"/>
                  <a:pt x="671324" y="116946"/>
                  <a:pt x="648894" y="94721"/>
                </a:cubicBezTo>
                <a:cubicBezTo>
                  <a:pt x="637679" y="83608"/>
                  <a:pt x="626464" y="76200"/>
                  <a:pt x="611511" y="76200"/>
                </a:cubicBezTo>
                <a:close/>
                <a:moveTo>
                  <a:pt x="94268" y="76200"/>
                </a:moveTo>
                <a:cubicBezTo>
                  <a:pt x="79239" y="76200"/>
                  <a:pt x="64211" y="83608"/>
                  <a:pt x="52940" y="94721"/>
                </a:cubicBezTo>
                <a:cubicBezTo>
                  <a:pt x="45425" y="105833"/>
                  <a:pt x="37911" y="116946"/>
                  <a:pt x="37911" y="131763"/>
                </a:cubicBezTo>
                <a:cubicBezTo>
                  <a:pt x="37911" y="146579"/>
                  <a:pt x="45425" y="161396"/>
                  <a:pt x="52940" y="172508"/>
                </a:cubicBezTo>
                <a:cubicBezTo>
                  <a:pt x="64211" y="183621"/>
                  <a:pt x="79239" y="187325"/>
                  <a:pt x="94268" y="187325"/>
                </a:cubicBezTo>
                <a:cubicBezTo>
                  <a:pt x="109296" y="187325"/>
                  <a:pt x="124325" y="183621"/>
                  <a:pt x="131839" y="172508"/>
                </a:cubicBezTo>
                <a:cubicBezTo>
                  <a:pt x="143110" y="161396"/>
                  <a:pt x="150624" y="146579"/>
                  <a:pt x="150624" y="131763"/>
                </a:cubicBezTo>
                <a:cubicBezTo>
                  <a:pt x="150624" y="116946"/>
                  <a:pt x="143110" y="105833"/>
                  <a:pt x="131839" y="94721"/>
                </a:cubicBezTo>
                <a:cubicBezTo>
                  <a:pt x="124325" y="83608"/>
                  <a:pt x="109296" y="76200"/>
                  <a:pt x="94268" y="76200"/>
                </a:cubicBezTo>
                <a:close/>
                <a:moveTo>
                  <a:pt x="93893" y="0"/>
                </a:moveTo>
                <a:cubicBezTo>
                  <a:pt x="127694" y="0"/>
                  <a:pt x="161494" y="15013"/>
                  <a:pt x="187784" y="37533"/>
                </a:cubicBezTo>
                <a:cubicBezTo>
                  <a:pt x="214073" y="63806"/>
                  <a:pt x="229095" y="101339"/>
                  <a:pt x="225340" y="138872"/>
                </a:cubicBezTo>
                <a:cubicBezTo>
                  <a:pt x="225340" y="153886"/>
                  <a:pt x="232851" y="172652"/>
                  <a:pt x="244118" y="183912"/>
                </a:cubicBezTo>
                <a:cubicBezTo>
                  <a:pt x="244130" y="183924"/>
                  <a:pt x="244943" y="184737"/>
                  <a:pt x="300452" y="240212"/>
                </a:cubicBezTo>
                <a:cubicBezTo>
                  <a:pt x="315475" y="251472"/>
                  <a:pt x="330497" y="258978"/>
                  <a:pt x="345520" y="258978"/>
                </a:cubicBezTo>
                <a:cubicBezTo>
                  <a:pt x="375564" y="258978"/>
                  <a:pt x="390587" y="251472"/>
                  <a:pt x="401854" y="240212"/>
                </a:cubicBezTo>
                <a:cubicBezTo>
                  <a:pt x="401866" y="240200"/>
                  <a:pt x="402680" y="239387"/>
                  <a:pt x="458188" y="183912"/>
                </a:cubicBezTo>
                <a:cubicBezTo>
                  <a:pt x="469455" y="172652"/>
                  <a:pt x="476966" y="153886"/>
                  <a:pt x="476966" y="138872"/>
                </a:cubicBezTo>
                <a:cubicBezTo>
                  <a:pt x="476966" y="101339"/>
                  <a:pt x="491988" y="63806"/>
                  <a:pt x="518278" y="37533"/>
                </a:cubicBezTo>
                <a:cubicBezTo>
                  <a:pt x="540812" y="15013"/>
                  <a:pt x="574612" y="0"/>
                  <a:pt x="612168" y="0"/>
                </a:cubicBezTo>
                <a:cubicBezTo>
                  <a:pt x="645969" y="0"/>
                  <a:pt x="679769" y="15013"/>
                  <a:pt x="706059" y="37533"/>
                </a:cubicBezTo>
                <a:cubicBezTo>
                  <a:pt x="758637" y="90080"/>
                  <a:pt x="758637" y="176406"/>
                  <a:pt x="706059" y="225199"/>
                </a:cubicBezTo>
                <a:cubicBezTo>
                  <a:pt x="679769" y="251472"/>
                  <a:pt x="645969" y="266485"/>
                  <a:pt x="612168" y="266485"/>
                </a:cubicBezTo>
                <a:cubicBezTo>
                  <a:pt x="608413" y="266485"/>
                  <a:pt x="608413" y="266485"/>
                  <a:pt x="604657" y="266485"/>
                </a:cubicBezTo>
                <a:cubicBezTo>
                  <a:pt x="589635" y="266485"/>
                  <a:pt x="570856" y="273992"/>
                  <a:pt x="559590" y="285251"/>
                </a:cubicBezTo>
                <a:cubicBezTo>
                  <a:pt x="559578" y="285263"/>
                  <a:pt x="558769" y="286072"/>
                  <a:pt x="503255" y="341551"/>
                </a:cubicBezTo>
                <a:cubicBezTo>
                  <a:pt x="491988" y="352811"/>
                  <a:pt x="484477" y="367824"/>
                  <a:pt x="484477" y="386591"/>
                </a:cubicBezTo>
                <a:lnTo>
                  <a:pt x="484477" y="412864"/>
                </a:lnTo>
                <a:lnTo>
                  <a:pt x="480722" y="420371"/>
                </a:lnTo>
                <a:cubicBezTo>
                  <a:pt x="480722" y="427877"/>
                  <a:pt x="480722" y="427877"/>
                  <a:pt x="480722" y="431630"/>
                </a:cubicBezTo>
                <a:cubicBezTo>
                  <a:pt x="476966" y="435384"/>
                  <a:pt x="476966" y="435384"/>
                  <a:pt x="476966" y="439137"/>
                </a:cubicBezTo>
                <a:lnTo>
                  <a:pt x="473210" y="446644"/>
                </a:lnTo>
                <a:lnTo>
                  <a:pt x="469455" y="454150"/>
                </a:lnTo>
                <a:cubicBezTo>
                  <a:pt x="465699" y="457904"/>
                  <a:pt x="465699" y="461657"/>
                  <a:pt x="461944" y="465410"/>
                </a:cubicBezTo>
                <a:lnTo>
                  <a:pt x="458188" y="469164"/>
                </a:lnTo>
                <a:lnTo>
                  <a:pt x="454432" y="476670"/>
                </a:lnTo>
                <a:lnTo>
                  <a:pt x="450677" y="480423"/>
                </a:lnTo>
                <a:lnTo>
                  <a:pt x="446921" y="484177"/>
                </a:lnTo>
                <a:cubicBezTo>
                  <a:pt x="431899" y="499190"/>
                  <a:pt x="409365" y="514203"/>
                  <a:pt x="390587" y="517957"/>
                </a:cubicBezTo>
                <a:cubicBezTo>
                  <a:pt x="379320" y="521710"/>
                  <a:pt x="364298" y="525463"/>
                  <a:pt x="353031" y="525463"/>
                </a:cubicBezTo>
                <a:cubicBezTo>
                  <a:pt x="315475" y="525463"/>
                  <a:pt x="281674" y="510450"/>
                  <a:pt x="259140" y="484177"/>
                </a:cubicBezTo>
                <a:cubicBezTo>
                  <a:pt x="255385" y="484177"/>
                  <a:pt x="255385" y="480423"/>
                  <a:pt x="251629" y="480423"/>
                </a:cubicBezTo>
                <a:lnTo>
                  <a:pt x="247873" y="472917"/>
                </a:lnTo>
                <a:lnTo>
                  <a:pt x="244118" y="469164"/>
                </a:lnTo>
                <a:lnTo>
                  <a:pt x="240362" y="465410"/>
                </a:lnTo>
                <a:lnTo>
                  <a:pt x="236607" y="457904"/>
                </a:lnTo>
                <a:lnTo>
                  <a:pt x="232851" y="450397"/>
                </a:lnTo>
                <a:cubicBezTo>
                  <a:pt x="229095" y="446644"/>
                  <a:pt x="229095" y="442890"/>
                  <a:pt x="229095" y="439137"/>
                </a:cubicBezTo>
                <a:cubicBezTo>
                  <a:pt x="229095" y="435384"/>
                  <a:pt x="225340" y="435384"/>
                  <a:pt x="225340" y="431630"/>
                </a:cubicBezTo>
                <a:cubicBezTo>
                  <a:pt x="225340" y="427877"/>
                  <a:pt x="225340" y="424124"/>
                  <a:pt x="221584" y="424124"/>
                </a:cubicBezTo>
                <a:lnTo>
                  <a:pt x="217829" y="397851"/>
                </a:lnTo>
                <a:lnTo>
                  <a:pt x="217829" y="388044"/>
                </a:lnTo>
                <a:cubicBezTo>
                  <a:pt x="217829" y="367824"/>
                  <a:pt x="214073" y="352811"/>
                  <a:pt x="199050" y="341551"/>
                </a:cubicBezTo>
                <a:cubicBezTo>
                  <a:pt x="199039" y="341539"/>
                  <a:pt x="198223" y="340724"/>
                  <a:pt x="142716" y="285251"/>
                </a:cubicBezTo>
                <a:cubicBezTo>
                  <a:pt x="131449" y="273992"/>
                  <a:pt x="116427" y="266485"/>
                  <a:pt x="97649" y="266485"/>
                </a:cubicBezTo>
                <a:cubicBezTo>
                  <a:pt x="56337" y="266485"/>
                  <a:pt x="26292" y="251472"/>
                  <a:pt x="3" y="225199"/>
                </a:cubicBezTo>
                <a:cubicBezTo>
                  <a:pt x="-52576" y="176406"/>
                  <a:pt x="-52576" y="90080"/>
                  <a:pt x="3" y="37533"/>
                </a:cubicBezTo>
                <a:cubicBezTo>
                  <a:pt x="26292" y="15013"/>
                  <a:pt x="56337" y="0"/>
                  <a:pt x="9389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7" name="Freeform 107"/>
          <p:cNvSpPr>
            <a:spLocks/>
          </p:cNvSpPr>
          <p:nvPr/>
        </p:nvSpPr>
        <p:spPr bwMode="auto">
          <a:xfrm>
            <a:off x="3880335" y="3244218"/>
            <a:ext cx="497716" cy="406395"/>
          </a:xfrm>
          <a:custGeom>
            <a:avLst/>
            <a:gdLst/>
            <a:ahLst/>
            <a:cxnLst/>
            <a:rect l="l" t="t" r="r" b="b"/>
            <a:pathLst>
              <a:path w="947751" h="773858">
                <a:moveTo>
                  <a:pt x="593630" y="429385"/>
                </a:moveTo>
                <a:cubicBezTo>
                  <a:pt x="606486" y="427920"/>
                  <a:pt x="619810" y="428858"/>
                  <a:pt x="632900" y="432607"/>
                </a:cubicBezTo>
                <a:cubicBezTo>
                  <a:pt x="685261" y="447606"/>
                  <a:pt x="715181" y="500104"/>
                  <a:pt x="696481" y="552601"/>
                </a:cubicBezTo>
                <a:cubicBezTo>
                  <a:pt x="681521" y="605098"/>
                  <a:pt x="629160" y="635096"/>
                  <a:pt x="576799" y="620097"/>
                </a:cubicBezTo>
                <a:cubicBezTo>
                  <a:pt x="524439" y="605098"/>
                  <a:pt x="494518" y="548851"/>
                  <a:pt x="509478" y="496354"/>
                </a:cubicBezTo>
                <a:cubicBezTo>
                  <a:pt x="520699" y="459793"/>
                  <a:pt x="555060" y="433779"/>
                  <a:pt x="593630" y="429385"/>
                </a:cubicBezTo>
                <a:close/>
                <a:moveTo>
                  <a:pt x="588882" y="391275"/>
                </a:moveTo>
                <a:cubicBezTo>
                  <a:pt x="535363" y="397429"/>
                  <a:pt x="489741" y="432589"/>
                  <a:pt x="475703" y="488846"/>
                </a:cubicBezTo>
                <a:cubicBezTo>
                  <a:pt x="453243" y="560105"/>
                  <a:pt x="494420" y="635115"/>
                  <a:pt x="565544" y="657618"/>
                </a:cubicBezTo>
                <a:cubicBezTo>
                  <a:pt x="636668" y="676370"/>
                  <a:pt x="711536" y="635115"/>
                  <a:pt x="733996" y="563856"/>
                </a:cubicBezTo>
                <a:cubicBezTo>
                  <a:pt x="756456" y="492597"/>
                  <a:pt x="715279" y="417587"/>
                  <a:pt x="644155" y="395085"/>
                </a:cubicBezTo>
                <a:cubicBezTo>
                  <a:pt x="625438" y="390397"/>
                  <a:pt x="606721" y="389224"/>
                  <a:pt x="588882" y="391275"/>
                </a:cubicBezTo>
                <a:close/>
                <a:moveTo>
                  <a:pt x="553380" y="68502"/>
                </a:moveTo>
                <a:cubicBezTo>
                  <a:pt x="607259" y="68502"/>
                  <a:pt x="662543" y="77883"/>
                  <a:pt x="715016" y="98520"/>
                </a:cubicBezTo>
                <a:cubicBezTo>
                  <a:pt x="718764" y="102272"/>
                  <a:pt x="722512" y="106025"/>
                  <a:pt x="730008" y="109777"/>
                </a:cubicBezTo>
                <a:cubicBezTo>
                  <a:pt x="857443" y="173566"/>
                  <a:pt x="947397" y="316152"/>
                  <a:pt x="947397" y="462491"/>
                </a:cubicBezTo>
                <a:cubicBezTo>
                  <a:pt x="954893" y="608829"/>
                  <a:pt x="842451" y="740159"/>
                  <a:pt x="707520" y="766425"/>
                </a:cubicBezTo>
                <a:cubicBezTo>
                  <a:pt x="572589" y="800195"/>
                  <a:pt x="445154" y="713893"/>
                  <a:pt x="415169" y="608829"/>
                </a:cubicBezTo>
                <a:cubicBezTo>
                  <a:pt x="396429" y="556297"/>
                  <a:pt x="396429" y="507518"/>
                  <a:pt x="411421" y="469995"/>
                </a:cubicBezTo>
                <a:cubicBezTo>
                  <a:pt x="441406" y="361179"/>
                  <a:pt x="553848" y="301143"/>
                  <a:pt x="662543" y="331161"/>
                </a:cubicBezTo>
                <a:cubicBezTo>
                  <a:pt x="767489" y="364932"/>
                  <a:pt x="827458" y="477500"/>
                  <a:pt x="797474" y="582563"/>
                </a:cubicBezTo>
                <a:cubicBezTo>
                  <a:pt x="763741" y="691379"/>
                  <a:pt x="651298" y="751416"/>
                  <a:pt x="546352" y="717645"/>
                </a:cubicBezTo>
                <a:cubicBezTo>
                  <a:pt x="531360" y="713893"/>
                  <a:pt x="520116" y="710141"/>
                  <a:pt x="505123" y="702636"/>
                </a:cubicBezTo>
                <a:cubicBezTo>
                  <a:pt x="512619" y="706388"/>
                  <a:pt x="516367" y="710141"/>
                  <a:pt x="523864" y="713893"/>
                </a:cubicBezTo>
                <a:cubicBezTo>
                  <a:pt x="640054" y="800195"/>
                  <a:pt x="853695" y="721397"/>
                  <a:pt x="902420" y="560050"/>
                </a:cubicBezTo>
                <a:cubicBezTo>
                  <a:pt x="951145" y="406207"/>
                  <a:pt x="846199" y="214841"/>
                  <a:pt x="700024" y="166061"/>
                </a:cubicBezTo>
                <a:cubicBezTo>
                  <a:pt x="628810" y="139795"/>
                  <a:pt x="557596" y="154804"/>
                  <a:pt x="493879" y="181070"/>
                </a:cubicBezTo>
                <a:cubicBezTo>
                  <a:pt x="430162" y="207336"/>
                  <a:pt x="385185" y="244859"/>
                  <a:pt x="343956" y="278629"/>
                </a:cubicBezTo>
                <a:cubicBezTo>
                  <a:pt x="209025" y="387445"/>
                  <a:pt x="179040" y="485004"/>
                  <a:pt x="137811" y="533784"/>
                </a:cubicBezTo>
                <a:cubicBezTo>
                  <a:pt x="104096" y="582537"/>
                  <a:pt x="74126" y="586312"/>
                  <a:pt x="74094" y="586316"/>
                </a:cubicBezTo>
                <a:cubicBezTo>
                  <a:pt x="74094" y="582563"/>
                  <a:pt x="66597" y="586316"/>
                  <a:pt x="51605" y="575059"/>
                </a:cubicBezTo>
                <a:cubicBezTo>
                  <a:pt x="51605" y="541288"/>
                  <a:pt x="51605" y="428720"/>
                  <a:pt x="141559" y="289886"/>
                </a:cubicBezTo>
                <a:cubicBezTo>
                  <a:pt x="194032" y="214841"/>
                  <a:pt x="280238" y="132291"/>
                  <a:pt x="400177" y="94768"/>
                </a:cubicBezTo>
                <a:cubicBezTo>
                  <a:pt x="447028" y="77883"/>
                  <a:pt x="499501" y="68502"/>
                  <a:pt x="553380" y="68502"/>
                </a:cubicBezTo>
                <a:close/>
                <a:moveTo>
                  <a:pt x="422852" y="1"/>
                </a:moveTo>
                <a:cubicBezTo>
                  <a:pt x="472261" y="-109"/>
                  <a:pt x="520418" y="11326"/>
                  <a:pt x="561193" y="38067"/>
                </a:cubicBezTo>
                <a:cubicBezTo>
                  <a:pt x="501202" y="38067"/>
                  <a:pt x="441211" y="53080"/>
                  <a:pt x="392469" y="71846"/>
                </a:cubicBezTo>
                <a:cubicBezTo>
                  <a:pt x="268738" y="116884"/>
                  <a:pt x="182501" y="203207"/>
                  <a:pt x="130009" y="285776"/>
                </a:cubicBezTo>
                <a:cubicBezTo>
                  <a:pt x="47522" y="424643"/>
                  <a:pt x="51271" y="540992"/>
                  <a:pt x="51271" y="574770"/>
                </a:cubicBezTo>
                <a:cubicBezTo>
                  <a:pt x="40023" y="567264"/>
                  <a:pt x="28774" y="552251"/>
                  <a:pt x="13777" y="522226"/>
                </a:cubicBezTo>
                <a:cubicBezTo>
                  <a:pt x="2528" y="488447"/>
                  <a:pt x="-8720" y="432150"/>
                  <a:pt x="10027" y="353333"/>
                </a:cubicBezTo>
                <a:cubicBezTo>
                  <a:pt x="28774" y="278270"/>
                  <a:pt x="77517" y="169428"/>
                  <a:pt x="193749" y="79352"/>
                </a:cubicBezTo>
                <a:cubicBezTo>
                  <a:pt x="254677" y="32438"/>
                  <a:pt x="340504" y="184"/>
                  <a:pt x="422852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8" name="Freeform 111"/>
          <p:cNvSpPr>
            <a:spLocks/>
          </p:cNvSpPr>
          <p:nvPr/>
        </p:nvSpPr>
        <p:spPr bwMode="auto">
          <a:xfrm>
            <a:off x="4764261" y="3242746"/>
            <a:ext cx="389331" cy="409338"/>
          </a:xfrm>
          <a:custGeom>
            <a:avLst/>
            <a:gdLst/>
            <a:ahLst/>
            <a:cxnLst/>
            <a:rect l="l" t="t" r="r" b="b"/>
            <a:pathLst>
              <a:path w="741363" h="779461">
                <a:moveTo>
                  <a:pt x="93663" y="66675"/>
                </a:moveTo>
                <a:cubicBezTo>
                  <a:pt x="93689" y="66692"/>
                  <a:pt x="134765" y="92922"/>
                  <a:pt x="179575" y="145364"/>
                </a:cubicBezTo>
                <a:cubicBezTo>
                  <a:pt x="224398" y="194076"/>
                  <a:pt x="250545" y="261523"/>
                  <a:pt x="280428" y="332717"/>
                </a:cubicBezTo>
                <a:cubicBezTo>
                  <a:pt x="347663" y="463865"/>
                  <a:pt x="407428" y="482600"/>
                  <a:pt x="411163" y="482600"/>
                </a:cubicBezTo>
                <a:cubicBezTo>
                  <a:pt x="411146" y="482558"/>
                  <a:pt x="392457" y="437576"/>
                  <a:pt x="328987" y="310235"/>
                </a:cubicBezTo>
                <a:cubicBezTo>
                  <a:pt x="302840" y="246535"/>
                  <a:pt x="254281" y="164099"/>
                  <a:pt x="198251" y="122881"/>
                </a:cubicBezTo>
                <a:cubicBezTo>
                  <a:pt x="142240" y="81677"/>
                  <a:pt x="93694" y="66685"/>
                  <a:pt x="93663" y="66675"/>
                </a:cubicBezTo>
                <a:close/>
                <a:moveTo>
                  <a:pt x="377538" y="55561"/>
                </a:moveTo>
                <a:cubicBezTo>
                  <a:pt x="580080" y="55561"/>
                  <a:pt x="741363" y="216845"/>
                  <a:pt x="741363" y="415636"/>
                </a:cubicBezTo>
                <a:cubicBezTo>
                  <a:pt x="741363" y="618178"/>
                  <a:pt x="580080" y="779461"/>
                  <a:pt x="377538" y="779461"/>
                </a:cubicBezTo>
                <a:cubicBezTo>
                  <a:pt x="178746" y="779461"/>
                  <a:pt x="17463" y="618178"/>
                  <a:pt x="17463" y="415636"/>
                </a:cubicBezTo>
                <a:cubicBezTo>
                  <a:pt x="17463" y="374377"/>
                  <a:pt x="28715" y="329368"/>
                  <a:pt x="39968" y="291860"/>
                </a:cubicBezTo>
                <a:cubicBezTo>
                  <a:pt x="47469" y="325617"/>
                  <a:pt x="58722" y="363125"/>
                  <a:pt x="77475" y="400633"/>
                </a:cubicBezTo>
                <a:cubicBezTo>
                  <a:pt x="88728" y="423137"/>
                  <a:pt x="103731" y="445642"/>
                  <a:pt x="122485" y="464396"/>
                </a:cubicBezTo>
                <a:cubicBezTo>
                  <a:pt x="144989" y="588172"/>
                  <a:pt x="250011" y="678190"/>
                  <a:pt x="377538" y="678190"/>
                </a:cubicBezTo>
                <a:cubicBezTo>
                  <a:pt x="523818" y="678190"/>
                  <a:pt x="640092" y="561916"/>
                  <a:pt x="640092" y="415636"/>
                </a:cubicBezTo>
                <a:cubicBezTo>
                  <a:pt x="640092" y="299362"/>
                  <a:pt x="561326" y="201841"/>
                  <a:pt x="456304" y="168084"/>
                </a:cubicBezTo>
                <a:cubicBezTo>
                  <a:pt x="452553" y="160583"/>
                  <a:pt x="445052" y="156832"/>
                  <a:pt x="441301" y="149331"/>
                </a:cubicBezTo>
                <a:cubicBezTo>
                  <a:pt x="411295" y="115574"/>
                  <a:pt x="373787" y="85567"/>
                  <a:pt x="328778" y="59312"/>
                </a:cubicBezTo>
                <a:cubicBezTo>
                  <a:pt x="343781" y="59312"/>
                  <a:pt x="362535" y="55561"/>
                  <a:pt x="377538" y="55561"/>
                </a:cubicBezTo>
                <a:close/>
                <a:moveTo>
                  <a:pt x="0" y="0"/>
                </a:moveTo>
                <a:cubicBezTo>
                  <a:pt x="149740" y="29982"/>
                  <a:pt x="434246" y="116179"/>
                  <a:pt x="467938" y="318555"/>
                </a:cubicBezTo>
                <a:cubicBezTo>
                  <a:pt x="486655" y="430987"/>
                  <a:pt x="464194" y="487202"/>
                  <a:pt x="449220" y="509689"/>
                </a:cubicBezTo>
                <a:cubicBezTo>
                  <a:pt x="490399" y="543418"/>
                  <a:pt x="494142" y="543418"/>
                  <a:pt x="520347" y="543418"/>
                </a:cubicBezTo>
                <a:cubicBezTo>
                  <a:pt x="527834" y="543418"/>
                  <a:pt x="527834" y="543418"/>
                  <a:pt x="531577" y="543418"/>
                </a:cubicBezTo>
                <a:cubicBezTo>
                  <a:pt x="554038" y="547166"/>
                  <a:pt x="554038" y="558409"/>
                  <a:pt x="546551" y="569652"/>
                </a:cubicBezTo>
                <a:cubicBezTo>
                  <a:pt x="539064" y="580895"/>
                  <a:pt x="520347" y="592138"/>
                  <a:pt x="509116" y="588390"/>
                </a:cubicBezTo>
                <a:cubicBezTo>
                  <a:pt x="505373" y="588390"/>
                  <a:pt x="501629" y="588390"/>
                  <a:pt x="497886" y="588390"/>
                </a:cubicBezTo>
                <a:cubicBezTo>
                  <a:pt x="460451" y="565904"/>
                  <a:pt x="456707" y="562156"/>
                  <a:pt x="419272" y="532175"/>
                </a:cubicBezTo>
                <a:cubicBezTo>
                  <a:pt x="411785" y="535923"/>
                  <a:pt x="396811" y="535923"/>
                  <a:pt x="381837" y="535923"/>
                </a:cubicBezTo>
                <a:cubicBezTo>
                  <a:pt x="351889" y="532175"/>
                  <a:pt x="314454" y="524679"/>
                  <a:pt x="258302" y="498445"/>
                </a:cubicBezTo>
                <a:cubicBezTo>
                  <a:pt x="14974" y="378519"/>
                  <a:pt x="145997" y="161152"/>
                  <a:pt x="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9" name="Freeform 114"/>
          <p:cNvSpPr>
            <a:spLocks/>
          </p:cNvSpPr>
          <p:nvPr/>
        </p:nvSpPr>
        <p:spPr bwMode="auto">
          <a:xfrm>
            <a:off x="5584304" y="3243375"/>
            <a:ext cx="408712" cy="408080"/>
          </a:xfrm>
          <a:custGeom>
            <a:avLst/>
            <a:gdLst/>
            <a:ahLst/>
            <a:cxnLst/>
            <a:rect l="l" t="t" r="r" b="b"/>
            <a:pathLst>
              <a:path w="778271" h="777067">
                <a:moveTo>
                  <a:pt x="277495" y="233284"/>
                </a:moveTo>
                <a:cubicBezTo>
                  <a:pt x="288268" y="233284"/>
                  <a:pt x="299510" y="237968"/>
                  <a:pt x="308878" y="247336"/>
                </a:cubicBezTo>
                <a:cubicBezTo>
                  <a:pt x="308878" y="247336"/>
                  <a:pt x="308878" y="247336"/>
                  <a:pt x="391318" y="329776"/>
                </a:cubicBezTo>
                <a:cubicBezTo>
                  <a:pt x="391318" y="329776"/>
                  <a:pt x="391318" y="329776"/>
                  <a:pt x="473757" y="247336"/>
                </a:cubicBezTo>
                <a:cubicBezTo>
                  <a:pt x="488746" y="228600"/>
                  <a:pt x="518724" y="228600"/>
                  <a:pt x="533713" y="247336"/>
                </a:cubicBezTo>
                <a:cubicBezTo>
                  <a:pt x="552449" y="262325"/>
                  <a:pt x="552449" y="288556"/>
                  <a:pt x="533713" y="307292"/>
                </a:cubicBezTo>
                <a:cubicBezTo>
                  <a:pt x="533713" y="307292"/>
                  <a:pt x="533713" y="307292"/>
                  <a:pt x="451274" y="389732"/>
                </a:cubicBezTo>
                <a:cubicBezTo>
                  <a:pt x="451274" y="389732"/>
                  <a:pt x="451274" y="389732"/>
                  <a:pt x="533713" y="472171"/>
                </a:cubicBezTo>
                <a:cubicBezTo>
                  <a:pt x="552449" y="487160"/>
                  <a:pt x="552449" y="517138"/>
                  <a:pt x="533713" y="532127"/>
                </a:cubicBezTo>
                <a:cubicBezTo>
                  <a:pt x="518724" y="550863"/>
                  <a:pt x="488746" y="550863"/>
                  <a:pt x="473757" y="532127"/>
                </a:cubicBezTo>
                <a:cubicBezTo>
                  <a:pt x="473757" y="532127"/>
                  <a:pt x="473757" y="532127"/>
                  <a:pt x="391318" y="449687"/>
                </a:cubicBezTo>
                <a:cubicBezTo>
                  <a:pt x="391318" y="449687"/>
                  <a:pt x="391318" y="449687"/>
                  <a:pt x="308878" y="532127"/>
                </a:cubicBezTo>
                <a:cubicBezTo>
                  <a:pt x="290142" y="550863"/>
                  <a:pt x="263911" y="550863"/>
                  <a:pt x="248922" y="532127"/>
                </a:cubicBezTo>
                <a:cubicBezTo>
                  <a:pt x="230186" y="517138"/>
                  <a:pt x="230186" y="487160"/>
                  <a:pt x="248922" y="472171"/>
                </a:cubicBezTo>
                <a:cubicBezTo>
                  <a:pt x="248922" y="472171"/>
                  <a:pt x="248922" y="472171"/>
                  <a:pt x="331362" y="389732"/>
                </a:cubicBezTo>
                <a:cubicBezTo>
                  <a:pt x="331362" y="389732"/>
                  <a:pt x="331362" y="389732"/>
                  <a:pt x="248922" y="307292"/>
                </a:cubicBezTo>
                <a:cubicBezTo>
                  <a:pt x="230186" y="288556"/>
                  <a:pt x="230186" y="262325"/>
                  <a:pt x="248922" y="247336"/>
                </a:cubicBezTo>
                <a:cubicBezTo>
                  <a:pt x="256417" y="237968"/>
                  <a:pt x="266722" y="233284"/>
                  <a:pt x="277495" y="233284"/>
                </a:cubicBezTo>
                <a:close/>
                <a:moveTo>
                  <a:pt x="214920" y="89478"/>
                </a:moveTo>
                <a:cubicBezTo>
                  <a:pt x="192401" y="89478"/>
                  <a:pt x="162376" y="108244"/>
                  <a:pt x="136103" y="134516"/>
                </a:cubicBezTo>
                <a:cubicBezTo>
                  <a:pt x="106078" y="160788"/>
                  <a:pt x="91065" y="190814"/>
                  <a:pt x="87312" y="213333"/>
                </a:cubicBezTo>
                <a:cubicBezTo>
                  <a:pt x="87312" y="224592"/>
                  <a:pt x="91065" y="239605"/>
                  <a:pt x="102325" y="250864"/>
                </a:cubicBezTo>
                <a:cubicBezTo>
                  <a:pt x="102330" y="250870"/>
                  <a:pt x="102683" y="251222"/>
                  <a:pt x="124844" y="273383"/>
                </a:cubicBezTo>
                <a:cubicBezTo>
                  <a:pt x="124851" y="273390"/>
                  <a:pt x="125767" y="274306"/>
                  <a:pt x="241192" y="389732"/>
                </a:cubicBezTo>
                <a:cubicBezTo>
                  <a:pt x="241184" y="389741"/>
                  <a:pt x="240091" y="390833"/>
                  <a:pt x="102325" y="528599"/>
                </a:cubicBezTo>
                <a:cubicBezTo>
                  <a:pt x="91065" y="539858"/>
                  <a:pt x="87312" y="551118"/>
                  <a:pt x="87312" y="566130"/>
                </a:cubicBezTo>
                <a:cubicBezTo>
                  <a:pt x="91065" y="588649"/>
                  <a:pt x="106078" y="618675"/>
                  <a:pt x="136103" y="644947"/>
                </a:cubicBezTo>
                <a:cubicBezTo>
                  <a:pt x="162376" y="671219"/>
                  <a:pt x="192401" y="689985"/>
                  <a:pt x="214920" y="689985"/>
                </a:cubicBezTo>
                <a:cubicBezTo>
                  <a:pt x="226179" y="693738"/>
                  <a:pt x="241192" y="689985"/>
                  <a:pt x="248698" y="678725"/>
                </a:cubicBezTo>
                <a:cubicBezTo>
                  <a:pt x="248705" y="678719"/>
                  <a:pt x="249111" y="678371"/>
                  <a:pt x="274971" y="656206"/>
                </a:cubicBezTo>
                <a:cubicBezTo>
                  <a:pt x="274979" y="656199"/>
                  <a:pt x="275895" y="655282"/>
                  <a:pt x="391319" y="539858"/>
                </a:cubicBezTo>
                <a:cubicBezTo>
                  <a:pt x="391325" y="539864"/>
                  <a:pt x="391675" y="540214"/>
                  <a:pt x="413838" y="562377"/>
                </a:cubicBezTo>
                <a:cubicBezTo>
                  <a:pt x="413846" y="562384"/>
                  <a:pt x="414769" y="563308"/>
                  <a:pt x="530186" y="678725"/>
                </a:cubicBezTo>
                <a:cubicBezTo>
                  <a:pt x="541445" y="689985"/>
                  <a:pt x="552705" y="693738"/>
                  <a:pt x="567718" y="689985"/>
                </a:cubicBezTo>
                <a:cubicBezTo>
                  <a:pt x="590237" y="689985"/>
                  <a:pt x="620262" y="671219"/>
                  <a:pt x="646534" y="644947"/>
                </a:cubicBezTo>
                <a:cubicBezTo>
                  <a:pt x="672806" y="618675"/>
                  <a:pt x="691572" y="588649"/>
                  <a:pt x="691572" y="566130"/>
                </a:cubicBezTo>
                <a:cubicBezTo>
                  <a:pt x="695325" y="551118"/>
                  <a:pt x="691572" y="539858"/>
                  <a:pt x="680313" y="528599"/>
                </a:cubicBezTo>
                <a:cubicBezTo>
                  <a:pt x="680307" y="528593"/>
                  <a:pt x="679897" y="528242"/>
                  <a:pt x="654040" y="506080"/>
                </a:cubicBezTo>
                <a:cubicBezTo>
                  <a:pt x="654033" y="506073"/>
                  <a:pt x="653150" y="505160"/>
                  <a:pt x="541445" y="389732"/>
                </a:cubicBezTo>
                <a:cubicBezTo>
                  <a:pt x="541451" y="389726"/>
                  <a:pt x="541803" y="389375"/>
                  <a:pt x="563964" y="367213"/>
                </a:cubicBezTo>
                <a:cubicBezTo>
                  <a:pt x="563972" y="367206"/>
                  <a:pt x="564886" y="366291"/>
                  <a:pt x="680313" y="250864"/>
                </a:cubicBezTo>
                <a:cubicBezTo>
                  <a:pt x="691572" y="239605"/>
                  <a:pt x="695325" y="224592"/>
                  <a:pt x="691572" y="213333"/>
                </a:cubicBezTo>
                <a:cubicBezTo>
                  <a:pt x="691572" y="190814"/>
                  <a:pt x="672806" y="160788"/>
                  <a:pt x="646534" y="134516"/>
                </a:cubicBezTo>
                <a:cubicBezTo>
                  <a:pt x="620262" y="108244"/>
                  <a:pt x="590237" y="89478"/>
                  <a:pt x="567718" y="89478"/>
                </a:cubicBezTo>
                <a:cubicBezTo>
                  <a:pt x="552705" y="85725"/>
                  <a:pt x="541445" y="89478"/>
                  <a:pt x="530186" y="100738"/>
                </a:cubicBezTo>
                <a:cubicBezTo>
                  <a:pt x="530181" y="100744"/>
                  <a:pt x="529831" y="101093"/>
                  <a:pt x="507667" y="123257"/>
                </a:cubicBezTo>
                <a:cubicBezTo>
                  <a:pt x="507660" y="123264"/>
                  <a:pt x="506738" y="124186"/>
                  <a:pt x="391319" y="239605"/>
                </a:cubicBezTo>
                <a:cubicBezTo>
                  <a:pt x="391313" y="239599"/>
                  <a:pt x="390689" y="239015"/>
                  <a:pt x="331268" y="183307"/>
                </a:cubicBezTo>
                <a:cubicBezTo>
                  <a:pt x="331259" y="183298"/>
                  <a:pt x="330395" y="182434"/>
                  <a:pt x="248698" y="100738"/>
                </a:cubicBezTo>
                <a:cubicBezTo>
                  <a:pt x="244945" y="95108"/>
                  <a:pt x="239315" y="91355"/>
                  <a:pt x="233217" y="89478"/>
                </a:cubicBezTo>
                <a:cubicBezTo>
                  <a:pt x="227118" y="87602"/>
                  <a:pt x="220549" y="87602"/>
                  <a:pt x="214920" y="89478"/>
                </a:cubicBezTo>
                <a:close/>
                <a:moveTo>
                  <a:pt x="180243" y="0"/>
                </a:moveTo>
                <a:cubicBezTo>
                  <a:pt x="195263" y="0"/>
                  <a:pt x="214038" y="3747"/>
                  <a:pt x="229058" y="18737"/>
                </a:cubicBezTo>
                <a:cubicBezTo>
                  <a:pt x="229067" y="18747"/>
                  <a:pt x="229966" y="19644"/>
                  <a:pt x="315424" y="104928"/>
                </a:cubicBezTo>
                <a:cubicBezTo>
                  <a:pt x="356730" y="146149"/>
                  <a:pt x="424321" y="146149"/>
                  <a:pt x="461871" y="104928"/>
                </a:cubicBezTo>
                <a:cubicBezTo>
                  <a:pt x="461881" y="104918"/>
                  <a:pt x="462822" y="104019"/>
                  <a:pt x="551992" y="18737"/>
                </a:cubicBezTo>
                <a:cubicBezTo>
                  <a:pt x="563257" y="3747"/>
                  <a:pt x="582033" y="0"/>
                  <a:pt x="600808" y="0"/>
                </a:cubicBezTo>
                <a:cubicBezTo>
                  <a:pt x="630848" y="3747"/>
                  <a:pt x="675909" y="29979"/>
                  <a:pt x="713459" y="67454"/>
                </a:cubicBezTo>
                <a:cubicBezTo>
                  <a:pt x="751010" y="104928"/>
                  <a:pt x="773540" y="146149"/>
                  <a:pt x="777295" y="179876"/>
                </a:cubicBezTo>
                <a:cubicBezTo>
                  <a:pt x="781050" y="198613"/>
                  <a:pt x="773540" y="217350"/>
                  <a:pt x="762275" y="228593"/>
                </a:cubicBezTo>
                <a:cubicBezTo>
                  <a:pt x="762266" y="228603"/>
                  <a:pt x="761359" y="229508"/>
                  <a:pt x="675909" y="314783"/>
                </a:cubicBezTo>
                <a:cubicBezTo>
                  <a:pt x="634603" y="356005"/>
                  <a:pt x="634603" y="423458"/>
                  <a:pt x="675909" y="460932"/>
                </a:cubicBezTo>
                <a:lnTo>
                  <a:pt x="762275" y="550871"/>
                </a:lnTo>
                <a:cubicBezTo>
                  <a:pt x="773540" y="562113"/>
                  <a:pt x="781050" y="580850"/>
                  <a:pt x="777295" y="599587"/>
                </a:cubicBezTo>
                <a:cubicBezTo>
                  <a:pt x="773540" y="629566"/>
                  <a:pt x="751010" y="674535"/>
                  <a:pt x="713459" y="712010"/>
                </a:cubicBezTo>
                <a:cubicBezTo>
                  <a:pt x="675909" y="749484"/>
                  <a:pt x="630848" y="775716"/>
                  <a:pt x="600808" y="775716"/>
                </a:cubicBezTo>
                <a:cubicBezTo>
                  <a:pt x="582033" y="779463"/>
                  <a:pt x="563257" y="775716"/>
                  <a:pt x="551992" y="760726"/>
                </a:cubicBezTo>
                <a:cubicBezTo>
                  <a:pt x="551982" y="760717"/>
                  <a:pt x="551047" y="759822"/>
                  <a:pt x="461871" y="674535"/>
                </a:cubicBezTo>
                <a:cubicBezTo>
                  <a:pt x="424321" y="633314"/>
                  <a:pt x="356730" y="633314"/>
                  <a:pt x="315424" y="674535"/>
                </a:cubicBezTo>
                <a:cubicBezTo>
                  <a:pt x="315415" y="674545"/>
                  <a:pt x="314514" y="675444"/>
                  <a:pt x="229058" y="760726"/>
                </a:cubicBezTo>
                <a:cubicBezTo>
                  <a:pt x="214038" y="775716"/>
                  <a:pt x="195263" y="779463"/>
                  <a:pt x="180243" y="775716"/>
                </a:cubicBezTo>
                <a:cubicBezTo>
                  <a:pt x="146447" y="775716"/>
                  <a:pt x="105142" y="749484"/>
                  <a:pt x="67591" y="712010"/>
                </a:cubicBezTo>
                <a:cubicBezTo>
                  <a:pt x="30041" y="674535"/>
                  <a:pt x="3755" y="629566"/>
                  <a:pt x="0" y="599587"/>
                </a:cubicBezTo>
                <a:cubicBezTo>
                  <a:pt x="0" y="580850"/>
                  <a:pt x="3755" y="562113"/>
                  <a:pt x="18775" y="550871"/>
                </a:cubicBezTo>
                <a:cubicBezTo>
                  <a:pt x="18784" y="550861"/>
                  <a:pt x="19682" y="549926"/>
                  <a:pt x="105142" y="460932"/>
                </a:cubicBezTo>
                <a:cubicBezTo>
                  <a:pt x="146447" y="423458"/>
                  <a:pt x="146447" y="356005"/>
                  <a:pt x="105142" y="314783"/>
                </a:cubicBezTo>
                <a:cubicBezTo>
                  <a:pt x="105132" y="314773"/>
                  <a:pt x="104232" y="313875"/>
                  <a:pt x="18775" y="228593"/>
                </a:cubicBezTo>
                <a:cubicBezTo>
                  <a:pt x="3755" y="217350"/>
                  <a:pt x="0" y="198613"/>
                  <a:pt x="0" y="179876"/>
                </a:cubicBezTo>
                <a:cubicBezTo>
                  <a:pt x="3755" y="146149"/>
                  <a:pt x="30041" y="104928"/>
                  <a:pt x="67591" y="67454"/>
                </a:cubicBezTo>
                <a:cubicBezTo>
                  <a:pt x="105142" y="29979"/>
                  <a:pt x="146447" y="3747"/>
                  <a:pt x="1802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0" name="Freeform 117"/>
          <p:cNvSpPr>
            <a:spLocks/>
          </p:cNvSpPr>
          <p:nvPr/>
        </p:nvSpPr>
        <p:spPr bwMode="auto">
          <a:xfrm>
            <a:off x="6411375" y="3241755"/>
            <a:ext cx="414037" cy="411320"/>
          </a:xfrm>
          <a:custGeom>
            <a:avLst/>
            <a:gdLst/>
            <a:ahLst/>
            <a:cxnLst/>
            <a:rect l="l" t="t" r="r" b="b"/>
            <a:pathLst>
              <a:path w="788410" h="783237">
                <a:moveTo>
                  <a:pt x="645863" y="356225"/>
                </a:moveTo>
                <a:cubicBezTo>
                  <a:pt x="718027" y="355287"/>
                  <a:pt x="776139" y="368404"/>
                  <a:pt x="776175" y="368412"/>
                </a:cubicBezTo>
                <a:cubicBezTo>
                  <a:pt x="776175" y="368412"/>
                  <a:pt x="828675" y="600912"/>
                  <a:pt x="716175" y="713412"/>
                </a:cubicBezTo>
                <a:cubicBezTo>
                  <a:pt x="633675" y="792162"/>
                  <a:pt x="491175" y="788412"/>
                  <a:pt x="416175" y="777162"/>
                </a:cubicBezTo>
                <a:cubicBezTo>
                  <a:pt x="551154" y="638434"/>
                  <a:pt x="637398" y="507203"/>
                  <a:pt x="637425" y="507162"/>
                </a:cubicBezTo>
                <a:cubicBezTo>
                  <a:pt x="637425" y="507162"/>
                  <a:pt x="506175" y="593412"/>
                  <a:pt x="367425" y="728412"/>
                </a:cubicBezTo>
                <a:cubicBezTo>
                  <a:pt x="356175" y="653412"/>
                  <a:pt x="352425" y="507162"/>
                  <a:pt x="431175" y="428412"/>
                </a:cubicBezTo>
                <a:cubicBezTo>
                  <a:pt x="487425" y="372162"/>
                  <a:pt x="573675" y="357162"/>
                  <a:pt x="645863" y="356225"/>
                </a:cubicBezTo>
                <a:close/>
                <a:moveTo>
                  <a:pt x="270238" y="0"/>
                </a:moveTo>
                <a:cubicBezTo>
                  <a:pt x="270238" y="0"/>
                  <a:pt x="469164" y="123849"/>
                  <a:pt x="525463" y="292735"/>
                </a:cubicBezTo>
                <a:cubicBezTo>
                  <a:pt x="465410" y="307747"/>
                  <a:pt x="412864" y="334018"/>
                  <a:pt x="375331" y="371549"/>
                </a:cubicBezTo>
                <a:cubicBezTo>
                  <a:pt x="345304" y="405326"/>
                  <a:pt x="322784" y="442856"/>
                  <a:pt x="307771" y="484139"/>
                </a:cubicBezTo>
                <a:cubicBezTo>
                  <a:pt x="292760" y="304020"/>
                  <a:pt x="270244" y="150165"/>
                  <a:pt x="270238" y="150121"/>
                </a:cubicBezTo>
                <a:cubicBezTo>
                  <a:pt x="270238" y="150121"/>
                  <a:pt x="228951" y="469127"/>
                  <a:pt x="225198" y="731838"/>
                </a:cubicBezTo>
                <a:cubicBezTo>
                  <a:pt x="146379" y="671790"/>
                  <a:pt x="0" y="536681"/>
                  <a:pt x="0" y="382808"/>
                </a:cubicBezTo>
                <a:cubicBezTo>
                  <a:pt x="0" y="172657"/>
                  <a:pt x="270191" y="30"/>
                  <a:pt x="27023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1" name="Freeform 119"/>
          <p:cNvSpPr>
            <a:spLocks/>
          </p:cNvSpPr>
          <p:nvPr/>
        </p:nvSpPr>
        <p:spPr bwMode="auto">
          <a:xfrm>
            <a:off x="7243457" y="3242387"/>
            <a:ext cx="409339" cy="410056"/>
          </a:xfrm>
          <a:custGeom>
            <a:avLst/>
            <a:gdLst/>
            <a:ahLst/>
            <a:cxnLst/>
            <a:rect l="l" t="t" r="r" b="b"/>
            <a:pathLst>
              <a:path w="779464" h="780829">
                <a:moveTo>
                  <a:pt x="521858" y="626034"/>
                </a:moveTo>
                <a:cubicBezTo>
                  <a:pt x="545907" y="622712"/>
                  <a:pt x="570483" y="634603"/>
                  <a:pt x="584526" y="656987"/>
                </a:cubicBezTo>
                <a:cubicBezTo>
                  <a:pt x="603250" y="686832"/>
                  <a:pt x="595760" y="727869"/>
                  <a:pt x="562057" y="746522"/>
                </a:cubicBezTo>
                <a:cubicBezTo>
                  <a:pt x="532098" y="765175"/>
                  <a:pt x="494649" y="753983"/>
                  <a:pt x="475924" y="724138"/>
                </a:cubicBezTo>
                <a:cubicBezTo>
                  <a:pt x="457200" y="694293"/>
                  <a:pt x="464690" y="653256"/>
                  <a:pt x="498394" y="634603"/>
                </a:cubicBezTo>
                <a:cubicBezTo>
                  <a:pt x="505883" y="629940"/>
                  <a:pt x="513841" y="627142"/>
                  <a:pt x="521858" y="626034"/>
                </a:cubicBezTo>
                <a:close/>
                <a:moveTo>
                  <a:pt x="665066" y="516604"/>
                </a:moveTo>
                <a:cubicBezTo>
                  <a:pt x="673375" y="517723"/>
                  <a:pt x="681567" y="520551"/>
                  <a:pt x="689057" y="525264"/>
                </a:cubicBezTo>
                <a:cubicBezTo>
                  <a:pt x="719016" y="540345"/>
                  <a:pt x="730250" y="581819"/>
                  <a:pt x="715271" y="611981"/>
                </a:cubicBezTo>
                <a:cubicBezTo>
                  <a:pt x="696546" y="645914"/>
                  <a:pt x="659098" y="657225"/>
                  <a:pt x="625394" y="638373"/>
                </a:cubicBezTo>
                <a:cubicBezTo>
                  <a:pt x="595435" y="619522"/>
                  <a:pt x="584200" y="581819"/>
                  <a:pt x="602924" y="547886"/>
                </a:cubicBezTo>
                <a:cubicBezTo>
                  <a:pt x="614159" y="525264"/>
                  <a:pt x="640139" y="513246"/>
                  <a:pt x="665066" y="516604"/>
                </a:cubicBezTo>
                <a:close/>
                <a:moveTo>
                  <a:pt x="713582" y="357187"/>
                </a:moveTo>
                <a:cubicBezTo>
                  <a:pt x="749968" y="357187"/>
                  <a:pt x="779464" y="386328"/>
                  <a:pt x="779464" y="422275"/>
                </a:cubicBezTo>
                <a:cubicBezTo>
                  <a:pt x="779464" y="458222"/>
                  <a:pt x="749968" y="487363"/>
                  <a:pt x="713582" y="487363"/>
                </a:cubicBezTo>
                <a:cubicBezTo>
                  <a:pt x="677196" y="487363"/>
                  <a:pt x="647700" y="458222"/>
                  <a:pt x="647700" y="422275"/>
                </a:cubicBezTo>
                <a:cubicBezTo>
                  <a:pt x="647700" y="386328"/>
                  <a:pt x="677196" y="357187"/>
                  <a:pt x="713582" y="357187"/>
                </a:cubicBezTo>
                <a:close/>
                <a:moveTo>
                  <a:pt x="391319" y="233362"/>
                </a:moveTo>
                <a:cubicBezTo>
                  <a:pt x="479433" y="233362"/>
                  <a:pt x="550863" y="304792"/>
                  <a:pt x="550863" y="392906"/>
                </a:cubicBezTo>
                <a:cubicBezTo>
                  <a:pt x="550863" y="481020"/>
                  <a:pt x="479433" y="552450"/>
                  <a:pt x="391319" y="552450"/>
                </a:cubicBezTo>
                <a:cubicBezTo>
                  <a:pt x="303205" y="552450"/>
                  <a:pt x="231775" y="481020"/>
                  <a:pt x="231775" y="392906"/>
                </a:cubicBezTo>
                <a:cubicBezTo>
                  <a:pt x="231775" y="304792"/>
                  <a:pt x="303205" y="233362"/>
                  <a:pt x="391319" y="233362"/>
                </a:cubicBezTo>
                <a:close/>
                <a:moveTo>
                  <a:pt x="688182" y="192087"/>
                </a:moveTo>
                <a:cubicBezTo>
                  <a:pt x="724568" y="192087"/>
                  <a:pt x="754064" y="221228"/>
                  <a:pt x="754064" y="257175"/>
                </a:cubicBezTo>
                <a:cubicBezTo>
                  <a:pt x="754064" y="293122"/>
                  <a:pt x="724568" y="322263"/>
                  <a:pt x="688182" y="322263"/>
                </a:cubicBezTo>
                <a:cubicBezTo>
                  <a:pt x="651796" y="322263"/>
                  <a:pt x="622300" y="293122"/>
                  <a:pt x="622300" y="257175"/>
                </a:cubicBezTo>
                <a:cubicBezTo>
                  <a:pt x="622300" y="221228"/>
                  <a:pt x="651796" y="192087"/>
                  <a:pt x="688182" y="192087"/>
                </a:cubicBezTo>
                <a:close/>
                <a:moveTo>
                  <a:pt x="397741" y="0"/>
                </a:moveTo>
                <a:cubicBezTo>
                  <a:pt x="484043" y="0"/>
                  <a:pt x="559089" y="30018"/>
                  <a:pt x="622877" y="75045"/>
                </a:cubicBezTo>
                <a:cubicBezTo>
                  <a:pt x="652896" y="97559"/>
                  <a:pt x="660400" y="138834"/>
                  <a:pt x="637887" y="168852"/>
                </a:cubicBezTo>
                <a:cubicBezTo>
                  <a:pt x="615373" y="198870"/>
                  <a:pt x="574098" y="206375"/>
                  <a:pt x="544080" y="183861"/>
                </a:cubicBezTo>
                <a:cubicBezTo>
                  <a:pt x="502805" y="150091"/>
                  <a:pt x="454025" y="135082"/>
                  <a:pt x="397741" y="131330"/>
                </a:cubicBezTo>
                <a:cubicBezTo>
                  <a:pt x="322696" y="131330"/>
                  <a:pt x="258907" y="157595"/>
                  <a:pt x="210127" y="206375"/>
                </a:cubicBezTo>
                <a:cubicBezTo>
                  <a:pt x="165100" y="251402"/>
                  <a:pt x="135082" y="315191"/>
                  <a:pt x="131330" y="386484"/>
                </a:cubicBezTo>
                <a:cubicBezTo>
                  <a:pt x="131330" y="457777"/>
                  <a:pt x="157596" y="517814"/>
                  <a:pt x="198871" y="566593"/>
                </a:cubicBezTo>
                <a:cubicBezTo>
                  <a:pt x="240146" y="611621"/>
                  <a:pt x="300182" y="645391"/>
                  <a:pt x="367723" y="649143"/>
                </a:cubicBezTo>
                <a:cubicBezTo>
                  <a:pt x="405246" y="652896"/>
                  <a:pt x="431512" y="686666"/>
                  <a:pt x="427759" y="720436"/>
                </a:cubicBezTo>
                <a:cubicBezTo>
                  <a:pt x="424007" y="757959"/>
                  <a:pt x="393989" y="784225"/>
                  <a:pt x="360218" y="780473"/>
                </a:cubicBezTo>
                <a:cubicBezTo>
                  <a:pt x="255155" y="772968"/>
                  <a:pt x="165100" y="724189"/>
                  <a:pt x="101311" y="652896"/>
                </a:cubicBezTo>
                <a:cubicBezTo>
                  <a:pt x="37523" y="581602"/>
                  <a:pt x="0" y="487795"/>
                  <a:pt x="0" y="386484"/>
                </a:cubicBezTo>
                <a:cubicBezTo>
                  <a:pt x="3752" y="277668"/>
                  <a:pt x="48780" y="180109"/>
                  <a:pt x="120073" y="108816"/>
                </a:cubicBezTo>
                <a:cubicBezTo>
                  <a:pt x="191366" y="41275"/>
                  <a:pt x="288925" y="0"/>
                  <a:pt x="39774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2" name="Freeform 125"/>
          <p:cNvSpPr>
            <a:spLocks/>
          </p:cNvSpPr>
          <p:nvPr/>
        </p:nvSpPr>
        <p:spPr bwMode="auto">
          <a:xfrm>
            <a:off x="8019835" y="3266088"/>
            <a:ext cx="516050" cy="362653"/>
          </a:xfrm>
          <a:custGeom>
            <a:avLst/>
            <a:gdLst/>
            <a:ahLst/>
            <a:cxnLst/>
            <a:rect l="l" t="t" r="r" b="b"/>
            <a:pathLst>
              <a:path w="982663" h="690563">
                <a:moveTo>
                  <a:pt x="982663" y="220663"/>
                </a:moveTo>
                <a:cubicBezTo>
                  <a:pt x="982654" y="220725"/>
                  <a:pt x="945153" y="487580"/>
                  <a:pt x="817684" y="607861"/>
                </a:cubicBezTo>
                <a:cubicBezTo>
                  <a:pt x="746443" y="675526"/>
                  <a:pt x="656455" y="690563"/>
                  <a:pt x="588963" y="690563"/>
                </a:cubicBezTo>
                <a:cubicBezTo>
                  <a:pt x="648956" y="637934"/>
                  <a:pt x="731445" y="532677"/>
                  <a:pt x="731445" y="393586"/>
                </a:cubicBezTo>
                <a:cubicBezTo>
                  <a:pt x="731445" y="359753"/>
                  <a:pt x="723946" y="318402"/>
                  <a:pt x="712697" y="284569"/>
                </a:cubicBezTo>
                <a:cubicBezTo>
                  <a:pt x="840160" y="231949"/>
                  <a:pt x="982617" y="220667"/>
                  <a:pt x="982663" y="220663"/>
                </a:cubicBezTo>
                <a:close/>
                <a:moveTo>
                  <a:pt x="0" y="220663"/>
                </a:moveTo>
                <a:cubicBezTo>
                  <a:pt x="0" y="220663"/>
                  <a:pt x="142482" y="231941"/>
                  <a:pt x="269966" y="284569"/>
                </a:cubicBezTo>
                <a:cubicBezTo>
                  <a:pt x="258717" y="318402"/>
                  <a:pt x="251218" y="359753"/>
                  <a:pt x="251218" y="393586"/>
                </a:cubicBezTo>
                <a:cubicBezTo>
                  <a:pt x="251218" y="532677"/>
                  <a:pt x="333708" y="637934"/>
                  <a:pt x="393700" y="690563"/>
                </a:cubicBezTo>
                <a:cubicBezTo>
                  <a:pt x="326209" y="690563"/>
                  <a:pt x="236220" y="675526"/>
                  <a:pt x="164979" y="607861"/>
                </a:cubicBezTo>
                <a:cubicBezTo>
                  <a:pt x="37510" y="487580"/>
                  <a:pt x="9" y="220725"/>
                  <a:pt x="0" y="220663"/>
                </a:cubicBezTo>
                <a:close/>
                <a:moveTo>
                  <a:pt x="491842" y="0"/>
                </a:moveTo>
                <a:cubicBezTo>
                  <a:pt x="491873" y="38"/>
                  <a:pt x="671513" y="221447"/>
                  <a:pt x="671513" y="409084"/>
                </a:cubicBezTo>
                <a:cubicBezTo>
                  <a:pt x="671513" y="551700"/>
                  <a:pt x="562962" y="653033"/>
                  <a:pt x="514301" y="690563"/>
                </a:cubicBezTo>
                <a:cubicBezTo>
                  <a:pt x="518044" y="649279"/>
                  <a:pt x="521787" y="596737"/>
                  <a:pt x="521787" y="540441"/>
                </a:cubicBezTo>
                <a:cubicBezTo>
                  <a:pt x="521787" y="334044"/>
                  <a:pt x="491848" y="93877"/>
                  <a:pt x="491842" y="93827"/>
                </a:cubicBezTo>
                <a:cubicBezTo>
                  <a:pt x="491834" y="93885"/>
                  <a:pt x="461896" y="334047"/>
                  <a:pt x="461896" y="540441"/>
                </a:cubicBezTo>
                <a:cubicBezTo>
                  <a:pt x="461896" y="596737"/>
                  <a:pt x="465639" y="649279"/>
                  <a:pt x="469383" y="690563"/>
                </a:cubicBezTo>
                <a:cubicBezTo>
                  <a:pt x="420722" y="653033"/>
                  <a:pt x="315913" y="551700"/>
                  <a:pt x="315913" y="409084"/>
                </a:cubicBezTo>
                <a:cubicBezTo>
                  <a:pt x="315913" y="221448"/>
                  <a:pt x="491808" y="42"/>
                  <a:pt x="49184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3" name="Oval 132"/>
          <p:cNvSpPr>
            <a:spLocks noChangeArrowheads="1"/>
          </p:cNvSpPr>
          <p:nvPr/>
        </p:nvSpPr>
        <p:spPr bwMode="auto">
          <a:xfrm>
            <a:off x="576043" y="4084609"/>
            <a:ext cx="468433" cy="421063"/>
          </a:xfrm>
          <a:custGeom>
            <a:avLst/>
            <a:gdLst/>
            <a:ahLst/>
            <a:cxnLst/>
            <a:rect l="l" t="t" r="r" b="b"/>
            <a:pathLst>
              <a:path w="847725" h="762000">
                <a:moveTo>
                  <a:pt x="230982" y="409575"/>
                </a:moveTo>
                <a:cubicBezTo>
                  <a:pt x="298054" y="409575"/>
                  <a:pt x="352426" y="463947"/>
                  <a:pt x="352426" y="531019"/>
                </a:cubicBezTo>
                <a:cubicBezTo>
                  <a:pt x="352426" y="598091"/>
                  <a:pt x="298054" y="652463"/>
                  <a:pt x="230982" y="652463"/>
                </a:cubicBezTo>
                <a:cubicBezTo>
                  <a:pt x="163910" y="652463"/>
                  <a:pt x="109538" y="598091"/>
                  <a:pt x="109538" y="531019"/>
                </a:cubicBezTo>
                <a:cubicBezTo>
                  <a:pt x="109538" y="463947"/>
                  <a:pt x="163910" y="409575"/>
                  <a:pt x="230982" y="409575"/>
                </a:cubicBezTo>
                <a:close/>
                <a:moveTo>
                  <a:pt x="230982" y="368300"/>
                </a:moveTo>
                <a:cubicBezTo>
                  <a:pt x="141115" y="368300"/>
                  <a:pt x="68263" y="441152"/>
                  <a:pt x="68263" y="531019"/>
                </a:cubicBezTo>
                <a:cubicBezTo>
                  <a:pt x="68263" y="620886"/>
                  <a:pt x="141115" y="693738"/>
                  <a:pt x="230982" y="693738"/>
                </a:cubicBezTo>
                <a:cubicBezTo>
                  <a:pt x="320849" y="693738"/>
                  <a:pt x="393701" y="620886"/>
                  <a:pt x="393701" y="531019"/>
                </a:cubicBezTo>
                <a:cubicBezTo>
                  <a:pt x="393701" y="441152"/>
                  <a:pt x="320849" y="368300"/>
                  <a:pt x="230982" y="368300"/>
                </a:cubicBezTo>
                <a:close/>
                <a:moveTo>
                  <a:pt x="469011" y="236538"/>
                </a:moveTo>
                <a:cubicBezTo>
                  <a:pt x="404961" y="236538"/>
                  <a:pt x="355981" y="270308"/>
                  <a:pt x="333375" y="326593"/>
                </a:cubicBezTo>
                <a:cubicBezTo>
                  <a:pt x="408728" y="360363"/>
                  <a:pt x="457708" y="439161"/>
                  <a:pt x="461476" y="525463"/>
                </a:cubicBezTo>
                <a:lnTo>
                  <a:pt x="469011" y="525463"/>
                </a:lnTo>
                <a:cubicBezTo>
                  <a:pt x="548132" y="525463"/>
                  <a:pt x="615950" y="461674"/>
                  <a:pt x="615950" y="379124"/>
                </a:cubicBezTo>
                <a:cubicBezTo>
                  <a:pt x="615950" y="300327"/>
                  <a:pt x="548132" y="236538"/>
                  <a:pt x="469011" y="236538"/>
                </a:cubicBezTo>
                <a:close/>
                <a:moveTo>
                  <a:pt x="469321" y="98425"/>
                </a:moveTo>
                <a:cubicBezTo>
                  <a:pt x="337924" y="98425"/>
                  <a:pt x="229051" y="184507"/>
                  <a:pt x="195263" y="304274"/>
                </a:cubicBezTo>
                <a:cubicBezTo>
                  <a:pt x="206526" y="300532"/>
                  <a:pt x="217788" y="300532"/>
                  <a:pt x="232805" y="300532"/>
                </a:cubicBezTo>
                <a:cubicBezTo>
                  <a:pt x="244068" y="300532"/>
                  <a:pt x="255331" y="300532"/>
                  <a:pt x="266593" y="304274"/>
                </a:cubicBezTo>
                <a:cubicBezTo>
                  <a:pt x="300381" y="225677"/>
                  <a:pt x="375466" y="165794"/>
                  <a:pt x="469321" y="165794"/>
                </a:cubicBezTo>
                <a:cubicBezTo>
                  <a:pt x="585702" y="165794"/>
                  <a:pt x="683312" y="263105"/>
                  <a:pt x="683312" y="379129"/>
                </a:cubicBezTo>
                <a:cubicBezTo>
                  <a:pt x="683312" y="498896"/>
                  <a:pt x="585702" y="596206"/>
                  <a:pt x="469321" y="596206"/>
                </a:cubicBezTo>
                <a:cubicBezTo>
                  <a:pt x="461813" y="596206"/>
                  <a:pt x="458059" y="596206"/>
                  <a:pt x="450550" y="592463"/>
                </a:cubicBezTo>
                <a:cubicBezTo>
                  <a:pt x="446796" y="618662"/>
                  <a:pt x="435533" y="641119"/>
                  <a:pt x="420517" y="659832"/>
                </a:cubicBezTo>
                <a:cubicBezTo>
                  <a:pt x="435533" y="663575"/>
                  <a:pt x="450550" y="663575"/>
                  <a:pt x="469321" y="663575"/>
                </a:cubicBezTo>
                <a:cubicBezTo>
                  <a:pt x="623245" y="663575"/>
                  <a:pt x="750888" y="536323"/>
                  <a:pt x="750888" y="379129"/>
                </a:cubicBezTo>
                <a:cubicBezTo>
                  <a:pt x="750888" y="225677"/>
                  <a:pt x="623245" y="98425"/>
                  <a:pt x="469321" y="98425"/>
                </a:cubicBezTo>
                <a:close/>
                <a:moveTo>
                  <a:pt x="468875" y="0"/>
                </a:moveTo>
                <a:cubicBezTo>
                  <a:pt x="678930" y="0"/>
                  <a:pt x="847725" y="172670"/>
                  <a:pt x="847725" y="379123"/>
                </a:cubicBezTo>
                <a:cubicBezTo>
                  <a:pt x="847725" y="589330"/>
                  <a:pt x="678930" y="762000"/>
                  <a:pt x="468875" y="762000"/>
                </a:cubicBezTo>
                <a:cubicBezTo>
                  <a:pt x="420112" y="762000"/>
                  <a:pt x="375100" y="754493"/>
                  <a:pt x="333839" y="735724"/>
                </a:cubicBezTo>
                <a:cubicBezTo>
                  <a:pt x="303831" y="750739"/>
                  <a:pt x="266321" y="762000"/>
                  <a:pt x="232562" y="762000"/>
                </a:cubicBezTo>
                <a:cubicBezTo>
                  <a:pt x="105028" y="762000"/>
                  <a:pt x="0" y="656897"/>
                  <a:pt x="0" y="533025"/>
                </a:cubicBezTo>
                <a:cubicBezTo>
                  <a:pt x="0" y="457951"/>
                  <a:pt x="33759" y="394138"/>
                  <a:pt x="90024" y="349094"/>
                </a:cubicBezTo>
                <a:cubicBezTo>
                  <a:pt x="105028" y="153902"/>
                  <a:pt x="266321" y="0"/>
                  <a:pt x="46887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4" name="Freeform 137"/>
          <p:cNvSpPr>
            <a:spLocks/>
          </p:cNvSpPr>
          <p:nvPr/>
        </p:nvSpPr>
        <p:spPr bwMode="auto">
          <a:xfrm>
            <a:off x="1439988" y="4095135"/>
            <a:ext cx="400010" cy="400010"/>
          </a:xfrm>
          <a:custGeom>
            <a:avLst/>
            <a:gdLst/>
            <a:ahLst/>
            <a:cxnLst/>
            <a:rect l="l" t="t" r="r" b="b"/>
            <a:pathLst>
              <a:path w="723900" h="723900">
                <a:moveTo>
                  <a:pt x="277302" y="336550"/>
                </a:moveTo>
                <a:cubicBezTo>
                  <a:pt x="337142" y="336550"/>
                  <a:pt x="385763" y="385520"/>
                  <a:pt x="385763" y="445792"/>
                </a:cubicBezTo>
                <a:cubicBezTo>
                  <a:pt x="385763" y="509830"/>
                  <a:pt x="337142" y="558800"/>
                  <a:pt x="277302" y="558800"/>
                </a:cubicBezTo>
                <a:cubicBezTo>
                  <a:pt x="165100" y="558800"/>
                  <a:pt x="165100" y="558800"/>
                  <a:pt x="165100" y="558800"/>
                </a:cubicBezTo>
                <a:cubicBezTo>
                  <a:pt x="165100" y="445792"/>
                  <a:pt x="165100" y="445792"/>
                  <a:pt x="165100" y="445792"/>
                </a:cubicBezTo>
                <a:cubicBezTo>
                  <a:pt x="165100" y="385520"/>
                  <a:pt x="213721" y="336550"/>
                  <a:pt x="277302" y="336550"/>
                </a:cubicBezTo>
                <a:close/>
                <a:moveTo>
                  <a:pt x="360071" y="115888"/>
                </a:moveTo>
                <a:cubicBezTo>
                  <a:pt x="224831" y="115888"/>
                  <a:pt x="115887" y="224480"/>
                  <a:pt x="115887" y="363029"/>
                </a:cubicBezTo>
                <a:cubicBezTo>
                  <a:pt x="115887" y="606426"/>
                  <a:pt x="115887" y="606426"/>
                  <a:pt x="115887" y="606426"/>
                </a:cubicBezTo>
                <a:cubicBezTo>
                  <a:pt x="360071" y="606426"/>
                  <a:pt x="360071" y="606426"/>
                  <a:pt x="360071" y="606426"/>
                </a:cubicBezTo>
                <a:cubicBezTo>
                  <a:pt x="499068" y="606426"/>
                  <a:pt x="608012" y="497834"/>
                  <a:pt x="608012" y="363029"/>
                </a:cubicBezTo>
                <a:cubicBezTo>
                  <a:pt x="608012" y="224480"/>
                  <a:pt x="499068" y="115888"/>
                  <a:pt x="360071" y="115888"/>
                </a:cubicBezTo>
                <a:close/>
                <a:moveTo>
                  <a:pt x="360075" y="0"/>
                </a:moveTo>
                <a:cubicBezTo>
                  <a:pt x="562617" y="0"/>
                  <a:pt x="723900" y="161283"/>
                  <a:pt x="723900" y="363825"/>
                </a:cubicBezTo>
                <a:cubicBezTo>
                  <a:pt x="723900" y="562617"/>
                  <a:pt x="562617" y="723900"/>
                  <a:pt x="360075" y="723900"/>
                </a:cubicBezTo>
                <a:cubicBezTo>
                  <a:pt x="0" y="723900"/>
                  <a:pt x="0" y="723900"/>
                  <a:pt x="0" y="723900"/>
                </a:cubicBezTo>
                <a:cubicBezTo>
                  <a:pt x="0" y="363825"/>
                  <a:pt x="0" y="363825"/>
                  <a:pt x="0" y="363825"/>
                </a:cubicBezTo>
                <a:cubicBezTo>
                  <a:pt x="0" y="161283"/>
                  <a:pt x="161284" y="0"/>
                  <a:pt x="36007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5" name="Freeform 140"/>
          <p:cNvSpPr>
            <a:spLocks/>
          </p:cNvSpPr>
          <p:nvPr/>
        </p:nvSpPr>
        <p:spPr bwMode="auto">
          <a:xfrm>
            <a:off x="2253493" y="4078468"/>
            <a:ext cx="432468" cy="433345"/>
          </a:xfrm>
          <a:custGeom>
            <a:avLst/>
            <a:gdLst/>
            <a:ahLst/>
            <a:cxnLst/>
            <a:rect l="l" t="t" r="r" b="b"/>
            <a:pathLst>
              <a:path w="782639" h="784226">
                <a:moveTo>
                  <a:pt x="390526" y="660400"/>
                </a:moveTo>
                <a:cubicBezTo>
                  <a:pt x="424720" y="660400"/>
                  <a:pt x="452439" y="688119"/>
                  <a:pt x="452439" y="722313"/>
                </a:cubicBezTo>
                <a:cubicBezTo>
                  <a:pt x="452439" y="756507"/>
                  <a:pt x="424720" y="784226"/>
                  <a:pt x="390526" y="784226"/>
                </a:cubicBezTo>
                <a:cubicBezTo>
                  <a:pt x="356332" y="784226"/>
                  <a:pt x="328613" y="756507"/>
                  <a:pt x="328613" y="722313"/>
                </a:cubicBezTo>
                <a:cubicBezTo>
                  <a:pt x="328613" y="688119"/>
                  <a:pt x="356332" y="660400"/>
                  <a:pt x="390526" y="660400"/>
                </a:cubicBezTo>
                <a:close/>
                <a:moveTo>
                  <a:pt x="720726" y="330200"/>
                </a:moveTo>
                <a:cubicBezTo>
                  <a:pt x="754920" y="330200"/>
                  <a:pt x="782639" y="357919"/>
                  <a:pt x="782639" y="392113"/>
                </a:cubicBezTo>
                <a:cubicBezTo>
                  <a:pt x="782639" y="426307"/>
                  <a:pt x="754920" y="454026"/>
                  <a:pt x="720726" y="454026"/>
                </a:cubicBezTo>
                <a:cubicBezTo>
                  <a:pt x="686532" y="454026"/>
                  <a:pt x="658813" y="426307"/>
                  <a:pt x="658813" y="392113"/>
                </a:cubicBezTo>
                <a:cubicBezTo>
                  <a:pt x="658813" y="357919"/>
                  <a:pt x="686532" y="330200"/>
                  <a:pt x="720726" y="330200"/>
                </a:cubicBezTo>
                <a:close/>
                <a:moveTo>
                  <a:pt x="61119" y="330200"/>
                </a:moveTo>
                <a:cubicBezTo>
                  <a:pt x="94874" y="330200"/>
                  <a:pt x="122238" y="357919"/>
                  <a:pt x="122238" y="392113"/>
                </a:cubicBezTo>
                <a:cubicBezTo>
                  <a:pt x="122238" y="426307"/>
                  <a:pt x="94874" y="454026"/>
                  <a:pt x="61119" y="454026"/>
                </a:cubicBezTo>
                <a:cubicBezTo>
                  <a:pt x="27364" y="454026"/>
                  <a:pt x="0" y="426307"/>
                  <a:pt x="0" y="392113"/>
                </a:cubicBezTo>
                <a:cubicBezTo>
                  <a:pt x="0" y="357919"/>
                  <a:pt x="27364" y="330200"/>
                  <a:pt x="61119" y="330200"/>
                </a:cubicBezTo>
                <a:close/>
                <a:moveTo>
                  <a:pt x="539559" y="195205"/>
                </a:moveTo>
                <a:cubicBezTo>
                  <a:pt x="526908" y="195205"/>
                  <a:pt x="514727" y="199909"/>
                  <a:pt x="505356" y="209316"/>
                </a:cubicBezTo>
                <a:cubicBezTo>
                  <a:pt x="505343" y="209329"/>
                  <a:pt x="504142" y="210535"/>
                  <a:pt x="392908" y="322205"/>
                </a:cubicBezTo>
                <a:cubicBezTo>
                  <a:pt x="392895" y="322192"/>
                  <a:pt x="391646" y="320979"/>
                  <a:pt x="276711" y="209316"/>
                </a:cubicBezTo>
                <a:cubicBezTo>
                  <a:pt x="267341" y="199908"/>
                  <a:pt x="255159" y="195205"/>
                  <a:pt x="242977" y="195205"/>
                </a:cubicBezTo>
                <a:cubicBezTo>
                  <a:pt x="230795" y="195205"/>
                  <a:pt x="218613" y="199908"/>
                  <a:pt x="209243" y="209316"/>
                </a:cubicBezTo>
                <a:cubicBezTo>
                  <a:pt x="190501" y="228131"/>
                  <a:pt x="190501" y="258234"/>
                  <a:pt x="209243" y="277049"/>
                </a:cubicBezTo>
                <a:cubicBezTo>
                  <a:pt x="209257" y="277063"/>
                  <a:pt x="210479" y="278331"/>
                  <a:pt x="321691" y="393701"/>
                </a:cubicBezTo>
                <a:cubicBezTo>
                  <a:pt x="321678" y="393715"/>
                  <a:pt x="320449" y="394948"/>
                  <a:pt x="209243" y="506590"/>
                </a:cubicBezTo>
                <a:cubicBezTo>
                  <a:pt x="190501" y="525405"/>
                  <a:pt x="190501" y="555508"/>
                  <a:pt x="209243" y="574323"/>
                </a:cubicBezTo>
                <a:cubicBezTo>
                  <a:pt x="227984" y="596901"/>
                  <a:pt x="257970" y="596901"/>
                  <a:pt x="276711" y="578086"/>
                </a:cubicBezTo>
                <a:cubicBezTo>
                  <a:pt x="276725" y="578072"/>
                  <a:pt x="277975" y="576818"/>
                  <a:pt x="392908" y="461434"/>
                </a:cubicBezTo>
                <a:cubicBezTo>
                  <a:pt x="392922" y="461448"/>
                  <a:pt x="394130" y="462702"/>
                  <a:pt x="505356" y="578086"/>
                </a:cubicBezTo>
                <a:cubicBezTo>
                  <a:pt x="524097" y="596901"/>
                  <a:pt x="554083" y="596901"/>
                  <a:pt x="572825" y="578086"/>
                </a:cubicBezTo>
                <a:lnTo>
                  <a:pt x="576573" y="574323"/>
                </a:lnTo>
                <a:cubicBezTo>
                  <a:pt x="595314" y="555508"/>
                  <a:pt x="595314" y="525405"/>
                  <a:pt x="576573" y="506590"/>
                </a:cubicBezTo>
                <a:cubicBezTo>
                  <a:pt x="576559" y="506577"/>
                  <a:pt x="575310" y="505363"/>
                  <a:pt x="460377" y="393701"/>
                </a:cubicBezTo>
                <a:cubicBezTo>
                  <a:pt x="460391" y="393688"/>
                  <a:pt x="461621" y="392452"/>
                  <a:pt x="576573" y="277049"/>
                </a:cubicBezTo>
                <a:cubicBezTo>
                  <a:pt x="595314" y="258234"/>
                  <a:pt x="595314" y="228131"/>
                  <a:pt x="576573" y="209316"/>
                </a:cubicBezTo>
                <a:cubicBezTo>
                  <a:pt x="565328" y="199909"/>
                  <a:pt x="552209" y="195205"/>
                  <a:pt x="539559" y="195205"/>
                </a:cubicBezTo>
                <a:close/>
                <a:moveTo>
                  <a:pt x="550238" y="105477"/>
                </a:moveTo>
                <a:cubicBezTo>
                  <a:pt x="580681" y="108287"/>
                  <a:pt x="611593" y="122338"/>
                  <a:pt x="635948" y="146692"/>
                </a:cubicBezTo>
                <a:cubicBezTo>
                  <a:pt x="688404" y="199149"/>
                  <a:pt x="692151" y="274087"/>
                  <a:pt x="650935" y="315303"/>
                </a:cubicBezTo>
                <a:cubicBezTo>
                  <a:pt x="609720" y="356519"/>
                  <a:pt x="609720" y="427710"/>
                  <a:pt x="650935" y="468925"/>
                </a:cubicBezTo>
                <a:cubicBezTo>
                  <a:pt x="692151" y="513888"/>
                  <a:pt x="688404" y="588826"/>
                  <a:pt x="635948" y="637536"/>
                </a:cubicBezTo>
                <a:cubicBezTo>
                  <a:pt x="587238" y="689992"/>
                  <a:pt x="512300" y="693739"/>
                  <a:pt x="467338" y="652523"/>
                </a:cubicBezTo>
                <a:cubicBezTo>
                  <a:pt x="426122" y="611307"/>
                  <a:pt x="358678" y="611307"/>
                  <a:pt x="313715" y="652523"/>
                </a:cubicBezTo>
                <a:cubicBezTo>
                  <a:pt x="272499" y="693739"/>
                  <a:pt x="197561" y="689992"/>
                  <a:pt x="145105" y="637536"/>
                </a:cubicBezTo>
                <a:cubicBezTo>
                  <a:pt x="96395" y="588826"/>
                  <a:pt x="88901" y="513888"/>
                  <a:pt x="130117" y="468925"/>
                </a:cubicBezTo>
                <a:cubicBezTo>
                  <a:pt x="175080" y="427710"/>
                  <a:pt x="175080" y="356519"/>
                  <a:pt x="130117" y="315303"/>
                </a:cubicBezTo>
                <a:cubicBezTo>
                  <a:pt x="88901" y="274087"/>
                  <a:pt x="96395" y="199149"/>
                  <a:pt x="145105" y="146692"/>
                </a:cubicBezTo>
                <a:cubicBezTo>
                  <a:pt x="171333" y="122338"/>
                  <a:pt x="203182" y="108287"/>
                  <a:pt x="233625" y="105477"/>
                </a:cubicBezTo>
                <a:cubicBezTo>
                  <a:pt x="264069" y="102666"/>
                  <a:pt x="293107" y="111097"/>
                  <a:pt x="313715" y="131705"/>
                </a:cubicBezTo>
                <a:cubicBezTo>
                  <a:pt x="358678" y="176668"/>
                  <a:pt x="426122" y="176668"/>
                  <a:pt x="467338" y="131705"/>
                </a:cubicBezTo>
                <a:cubicBezTo>
                  <a:pt x="489819" y="111097"/>
                  <a:pt x="519794" y="102666"/>
                  <a:pt x="550238" y="105477"/>
                </a:cubicBezTo>
                <a:close/>
                <a:moveTo>
                  <a:pt x="390526" y="0"/>
                </a:moveTo>
                <a:cubicBezTo>
                  <a:pt x="424720" y="0"/>
                  <a:pt x="452439" y="27719"/>
                  <a:pt x="452439" y="61913"/>
                </a:cubicBezTo>
                <a:cubicBezTo>
                  <a:pt x="452439" y="96107"/>
                  <a:pt x="424720" y="123826"/>
                  <a:pt x="390526" y="123826"/>
                </a:cubicBezTo>
                <a:cubicBezTo>
                  <a:pt x="356332" y="123826"/>
                  <a:pt x="328613" y="96107"/>
                  <a:pt x="328613" y="61913"/>
                </a:cubicBezTo>
                <a:cubicBezTo>
                  <a:pt x="328613" y="27719"/>
                  <a:pt x="356332" y="0"/>
                  <a:pt x="39052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6" name="Freeform 146"/>
          <p:cNvSpPr>
            <a:spLocks/>
          </p:cNvSpPr>
          <p:nvPr/>
        </p:nvSpPr>
        <p:spPr bwMode="auto">
          <a:xfrm>
            <a:off x="3104718" y="4099083"/>
            <a:ext cx="389483" cy="392115"/>
          </a:xfrm>
          <a:custGeom>
            <a:avLst/>
            <a:gdLst/>
            <a:ahLst/>
            <a:cxnLst/>
            <a:rect l="l" t="t" r="r" b="b"/>
            <a:pathLst>
              <a:path w="704850" h="709613">
                <a:moveTo>
                  <a:pt x="645319" y="539750"/>
                </a:moveTo>
                <a:cubicBezTo>
                  <a:pt x="645332" y="539759"/>
                  <a:pt x="646083" y="540260"/>
                  <a:pt x="690563" y="569913"/>
                </a:cubicBezTo>
                <a:cubicBezTo>
                  <a:pt x="656630" y="618927"/>
                  <a:pt x="615157" y="660400"/>
                  <a:pt x="569913" y="690563"/>
                </a:cubicBezTo>
                <a:cubicBezTo>
                  <a:pt x="569904" y="690550"/>
                  <a:pt x="569404" y="689801"/>
                  <a:pt x="539750" y="645319"/>
                </a:cubicBezTo>
                <a:cubicBezTo>
                  <a:pt x="581224" y="618927"/>
                  <a:pt x="615157" y="581224"/>
                  <a:pt x="645319" y="539750"/>
                </a:cubicBezTo>
                <a:close/>
                <a:moveTo>
                  <a:pt x="60643" y="539750"/>
                </a:moveTo>
                <a:cubicBezTo>
                  <a:pt x="86757" y="581224"/>
                  <a:pt x="124063" y="618927"/>
                  <a:pt x="165100" y="645319"/>
                </a:cubicBezTo>
                <a:cubicBezTo>
                  <a:pt x="165089" y="645337"/>
                  <a:pt x="164513" y="646210"/>
                  <a:pt x="135255" y="690563"/>
                </a:cubicBezTo>
                <a:cubicBezTo>
                  <a:pt x="86757" y="660400"/>
                  <a:pt x="49451" y="618927"/>
                  <a:pt x="15875" y="569913"/>
                </a:cubicBezTo>
                <a:cubicBezTo>
                  <a:pt x="15893" y="569901"/>
                  <a:pt x="16760" y="569317"/>
                  <a:pt x="60643" y="539750"/>
                </a:cubicBezTo>
                <a:close/>
                <a:moveTo>
                  <a:pt x="353219" y="285750"/>
                </a:moveTo>
                <a:cubicBezTo>
                  <a:pt x="390481" y="285750"/>
                  <a:pt x="420688" y="316668"/>
                  <a:pt x="420688" y="354807"/>
                </a:cubicBezTo>
                <a:cubicBezTo>
                  <a:pt x="420688" y="392946"/>
                  <a:pt x="390481" y="423864"/>
                  <a:pt x="353219" y="423864"/>
                </a:cubicBezTo>
                <a:cubicBezTo>
                  <a:pt x="315957" y="423864"/>
                  <a:pt x="285750" y="392946"/>
                  <a:pt x="285750" y="354807"/>
                </a:cubicBezTo>
                <a:cubicBezTo>
                  <a:pt x="285750" y="316668"/>
                  <a:pt x="315957" y="285750"/>
                  <a:pt x="353219" y="285750"/>
                </a:cubicBezTo>
                <a:close/>
                <a:moveTo>
                  <a:pt x="353219" y="195261"/>
                </a:moveTo>
                <a:cubicBezTo>
                  <a:pt x="265982" y="195261"/>
                  <a:pt x="195262" y="266691"/>
                  <a:pt x="195262" y="354805"/>
                </a:cubicBezTo>
                <a:cubicBezTo>
                  <a:pt x="195262" y="442919"/>
                  <a:pt x="265982" y="514349"/>
                  <a:pt x="353219" y="514349"/>
                </a:cubicBezTo>
                <a:cubicBezTo>
                  <a:pt x="440456" y="514349"/>
                  <a:pt x="511176" y="442919"/>
                  <a:pt x="511176" y="354805"/>
                </a:cubicBezTo>
                <a:cubicBezTo>
                  <a:pt x="511176" y="266691"/>
                  <a:pt x="440456" y="195261"/>
                  <a:pt x="353219" y="195261"/>
                </a:cubicBezTo>
                <a:close/>
                <a:moveTo>
                  <a:pt x="353219" y="142874"/>
                </a:moveTo>
                <a:cubicBezTo>
                  <a:pt x="471142" y="142874"/>
                  <a:pt x="566738" y="237759"/>
                  <a:pt x="566738" y="354806"/>
                </a:cubicBezTo>
                <a:cubicBezTo>
                  <a:pt x="566738" y="471853"/>
                  <a:pt x="471142" y="566738"/>
                  <a:pt x="353219" y="566738"/>
                </a:cubicBezTo>
                <a:cubicBezTo>
                  <a:pt x="235296" y="566738"/>
                  <a:pt x="139700" y="471853"/>
                  <a:pt x="139700" y="354806"/>
                </a:cubicBezTo>
                <a:cubicBezTo>
                  <a:pt x="139700" y="237759"/>
                  <a:pt x="235296" y="142874"/>
                  <a:pt x="353219" y="142874"/>
                </a:cubicBezTo>
                <a:close/>
                <a:moveTo>
                  <a:pt x="353219" y="90487"/>
                </a:moveTo>
                <a:cubicBezTo>
                  <a:pt x="208116" y="90487"/>
                  <a:pt x="90487" y="208827"/>
                  <a:pt x="90487" y="354806"/>
                </a:cubicBezTo>
                <a:cubicBezTo>
                  <a:pt x="90487" y="500785"/>
                  <a:pt x="208116" y="619125"/>
                  <a:pt x="353219" y="619125"/>
                </a:cubicBezTo>
                <a:cubicBezTo>
                  <a:pt x="498322" y="619125"/>
                  <a:pt x="615951" y="500785"/>
                  <a:pt x="615951" y="354806"/>
                </a:cubicBezTo>
                <a:cubicBezTo>
                  <a:pt x="615951" y="208827"/>
                  <a:pt x="498322" y="90487"/>
                  <a:pt x="353219" y="90487"/>
                </a:cubicBezTo>
                <a:close/>
                <a:moveTo>
                  <a:pt x="569913" y="19050"/>
                </a:moveTo>
                <a:cubicBezTo>
                  <a:pt x="615157" y="49009"/>
                  <a:pt x="656630" y="90203"/>
                  <a:pt x="690563" y="138886"/>
                </a:cubicBezTo>
                <a:cubicBezTo>
                  <a:pt x="690544" y="138897"/>
                  <a:pt x="689642" y="139419"/>
                  <a:pt x="645319" y="165100"/>
                </a:cubicBezTo>
                <a:cubicBezTo>
                  <a:pt x="615157" y="123906"/>
                  <a:pt x="581224" y="90203"/>
                  <a:pt x="539750" y="63989"/>
                </a:cubicBezTo>
                <a:cubicBezTo>
                  <a:pt x="539763" y="63969"/>
                  <a:pt x="540374" y="63059"/>
                  <a:pt x="569913" y="19050"/>
                </a:cubicBezTo>
                <a:close/>
                <a:moveTo>
                  <a:pt x="135255" y="19050"/>
                </a:moveTo>
                <a:cubicBezTo>
                  <a:pt x="135265" y="19066"/>
                  <a:pt x="135809" y="19884"/>
                  <a:pt x="165100" y="63989"/>
                </a:cubicBezTo>
                <a:cubicBezTo>
                  <a:pt x="124063" y="90203"/>
                  <a:pt x="86757" y="123906"/>
                  <a:pt x="60643" y="165100"/>
                </a:cubicBezTo>
                <a:cubicBezTo>
                  <a:pt x="60627" y="165091"/>
                  <a:pt x="59805" y="164609"/>
                  <a:pt x="15875" y="138886"/>
                </a:cubicBezTo>
                <a:cubicBezTo>
                  <a:pt x="49451" y="90203"/>
                  <a:pt x="86757" y="49009"/>
                  <a:pt x="135255" y="19050"/>
                </a:cubicBezTo>
                <a:close/>
                <a:moveTo>
                  <a:pt x="352425" y="0"/>
                </a:moveTo>
                <a:cubicBezTo>
                  <a:pt x="412412" y="0"/>
                  <a:pt x="468651" y="15018"/>
                  <a:pt x="521139" y="41300"/>
                </a:cubicBezTo>
                <a:cubicBezTo>
                  <a:pt x="521130" y="41316"/>
                  <a:pt x="520707" y="41993"/>
                  <a:pt x="502393" y="71337"/>
                </a:cubicBezTo>
                <a:cubicBezTo>
                  <a:pt x="558631" y="101373"/>
                  <a:pt x="603622" y="146428"/>
                  <a:pt x="633615" y="202747"/>
                </a:cubicBezTo>
                <a:cubicBezTo>
                  <a:pt x="633631" y="202739"/>
                  <a:pt x="634291" y="202409"/>
                  <a:pt x="663609" y="187728"/>
                </a:cubicBezTo>
                <a:cubicBezTo>
                  <a:pt x="689853" y="236538"/>
                  <a:pt x="704850" y="292856"/>
                  <a:pt x="704850" y="352929"/>
                </a:cubicBezTo>
                <a:cubicBezTo>
                  <a:pt x="704850" y="416757"/>
                  <a:pt x="689853" y="473075"/>
                  <a:pt x="663609" y="521885"/>
                </a:cubicBezTo>
                <a:cubicBezTo>
                  <a:pt x="663593" y="521877"/>
                  <a:pt x="662905" y="521533"/>
                  <a:pt x="633615" y="506866"/>
                </a:cubicBezTo>
                <a:cubicBezTo>
                  <a:pt x="603622" y="563185"/>
                  <a:pt x="558631" y="608240"/>
                  <a:pt x="502393" y="638276"/>
                </a:cubicBezTo>
                <a:cubicBezTo>
                  <a:pt x="502403" y="638292"/>
                  <a:pt x="502825" y="638968"/>
                  <a:pt x="521139" y="668313"/>
                </a:cubicBezTo>
                <a:cubicBezTo>
                  <a:pt x="468651" y="694595"/>
                  <a:pt x="412412" y="709613"/>
                  <a:pt x="352425" y="709613"/>
                </a:cubicBezTo>
                <a:cubicBezTo>
                  <a:pt x="292438" y="709613"/>
                  <a:pt x="236200" y="694595"/>
                  <a:pt x="183711" y="668313"/>
                </a:cubicBezTo>
                <a:cubicBezTo>
                  <a:pt x="183721" y="668297"/>
                  <a:pt x="184143" y="667621"/>
                  <a:pt x="202457" y="638276"/>
                </a:cubicBezTo>
                <a:cubicBezTo>
                  <a:pt x="146219" y="608240"/>
                  <a:pt x="101229" y="563185"/>
                  <a:pt x="71235" y="506866"/>
                </a:cubicBezTo>
                <a:cubicBezTo>
                  <a:pt x="71219" y="506874"/>
                  <a:pt x="70560" y="507204"/>
                  <a:pt x="41241" y="521885"/>
                </a:cubicBezTo>
                <a:cubicBezTo>
                  <a:pt x="14997" y="473075"/>
                  <a:pt x="0" y="416757"/>
                  <a:pt x="0" y="352929"/>
                </a:cubicBezTo>
                <a:cubicBezTo>
                  <a:pt x="0" y="292856"/>
                  <a:pt x="14997" y="236538"/>
                  <a:pt x="41241" y="187728"/>
                </a:cubicBezTo>
                <a:cubicBezTo>
                  <a:pt x="41257" y="187736"/>
                  <a:pt x="41945" y="188080"/>
                  <a:pt x="71235" y="202747"/>
                </a:cubicBezTo>
                <a:cubicBezTo>
                  <a:pt x="101229" y="146428"/>
                  <a:pt x="146219" y="101373"/>
                  <a:pt x="202457" y="71337"/>
                </a:cubicBezTo>
                <a:cubicBezTo>
                  <a:pt x="202448" y="71321"/>
                  <a:pt x="202025" y="70644"/>
                  <a:pt x="183711" y="41300"/>
                </a:cubicBezTo>
                <a:cubicBezTo>
                  <a:pt x="236200" y="15018"/>
                  <a:pt x="292438" y="0"/>
                  <a:pt x="35242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7" name="Freeform 155"/>
          <p:cNvSpPr>
            <a:spLocks/>
          </p:cNvSpPr>
          <p:nvPr/>
        </p:nvSpPr>
        <p:spPr bwMode="auto">
          <a:xfrm>
            <a:off x="3912960" y="4078468"/>
            <a:ext cx="432467" cy="433344"/>
          </a:xfrm>
          <a:custGeom>
            <a:avLst/>
            <a:gdLst/>
            <a:ahLst/>
            <a:cxnLst/>
            <a:rect l="l" t="t" r="r" b="b"/>
            <a:pathLst>
              <a:path w="782638" h="784225">
                <a:moveTo>
                  <a:pt x="388791" y="277812"/>
                </a:moveTo>
                <a:cubicBezTo>
                  <a:pt x="325320" y="277812"/>
                  <a:pt x="273050" y="330230"/>
                  <a:pt x="273050" y="393880"/>
                </a:cubicBezTo>
                <a:cubicBezTo>
                  <a:pt x="273055" y="393880"/>
                  <a:pt x="273452" y="393880"/>
                  <a:pt x="306652" y="393880"/>
                </a:cubicBezTo>
                <a:cubicBezTo>
                  <a:pt x="306652" y="438809"/>
                  <a:pt x="343988" y="476250"/>
                  <a:pt x="388791" y="476250"/>
                </a:cubicBezTo>
                <a:cubicBezTo>
                  <a:pt x="437327" y="476250"/>
                  <a:pt x="474663" y="438809"/>
                  <a:pt x="474663" y="393880"/>
                </a:cubicBezTo>
                <a:cubicBezTo>
                  <a:pt x="474663" y="345206"/>
                  <a:pt x="437327" y="307765"/>
                  <a:pt x="388791" y="307765"/>
                </a:cubicBezTo>
                <a:cubicBezTo>
                  <a:pt x="388791" y="307761"/>
                  <a:pt x="388791" y="307413"/>
                  <a:pt x="388791" y="277812"/>
                </a:cubicBezTo>
                <a:close/>
                <a:moveTo>
                  <a:pt x="388938" y="184150"/>
                </a:moveTo>
                <a:cubicBezTo>
                  <a:pt x="504939" y="184150"/>
                  <a:pt x="598488" y="277827"/>
                  <a:pt x="598488" y="393986"/>
                </a:cubicBezTo>
                <a:cubicBezTo>
                  <a:pt x="598488" y="510145"/>
                  <a:pt x="504939" y="600075"/>
                  <a:pt x="388938" y="600075"/>
                </a:cubicBezTo>
                <a:cubicBezTo>
                  <a:pt x="272937" y="600075"/>
                  <a:pt x="179388" y="510145"/>
                  <a:pt x="179388" y="393986"/>
                </a:cubicBezTo>
                <a:cubicBezTo>
                  <a:pt x="179392" y="393986"/>
                  <a:pt x="179738" y="393986"/>
                  <a:pt x="209324" y="393986"/>
                </a:cubicBezTo>
                <a:cubicBezTo>
                  <a:pt x="209324" y="292815"/>
                  <a:pt x="287905" y="214127"/>
                  <a:pt x="388938" y="214127"/>
                </a:cubicBezTo>
                <a:cubicBezTo>
                  <a:pt x="388938" y="214123"/>
                  <a:pt x="388938" y="213771"/>
                  <a:pt x="388938" y="184150"/>
                </a:cubicBezTo>
                <a:close/>
                <a:moveTo>
                  <a:pt x="388938" y="127000"/>
                </a:moveTo>
                <a:cubicBezTo>
                  <a:pt x="241644" y="127000"/>
                  <a:pt x="122238" y="246406"/>
                  <a:pt x="122238" y="393700"/>
                </a:cubicBezTo>
                <a:cubicBezTo>
                  <a:pt x="122238" y="540994"/>
                  <a:pt x="241644" y="660400"/>
                  <a:pt x="388938" y="660400"/>
                </a:cubicBezTo>
                <a:cubicBezTo>
                  <a:pt x="536232" y="660400"/>
                  <a:pt x="655638" y="540994"/>
                  <a:pt x="655638" y="393700"/>
                </a:cubicBezTo>
                <a:cubicBezTo>
                  <a:pt x="655638" y="246406"/>
                  <a:pt x="536232" y="127000"/>
                  <a:pt x="388938" y="127000"/>
                </a:cubicBezTo>
                <a:close/>
                <a:moveTo>
                  <a:pt x="389447" y="0"/>
                </a:moveTo>
                <a:cubicBezTo>
                  <a:pt x="606638" y="0"/>
                  <a:pt x="782638" y="176357"/>
                  <a:pt x="782638" y="393989"/>
                </a:cubicBezTo>
                <a:cubicBezTo>
                  <a:pt x="782632" y="393989"/>
                  <a:pt x="782037" y="393989"/>
                  <a:pt x="726468" y="393989"/>
                </a:cubicBezTo>
                <a:cubicBezTo>
                  <a:pt x="726468" y="581602"/>
                  <a:pt x="576681" y="731693"/>
                  <a:pt x="389447" y="731693"/>
                </a:cubicBezTo>
                <a:lnTo>
                  <a:pt x="389447" y="784225"/>
                </a:lnTo>
                <a:cubicBezTo>
                  <a:pt x="172255" y="784225"/>
                  <a:pt x="0" y="611621"/>
                  <a:pt x="0" y="393989"/>
                </a:cubicBezTo>
                <a:cubicBezTo>
                  <a:pt x="0" y="176357"/>
                  <a:pt x="172255" y="0"/>
                  <a:pt x="38944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8" name="Freeform 159"/>
          <p:cNvSpPr>
            <a:spLocks/>
          </p:cNvSpPr>
          <p:nvPr/>
        </p:nvSpPr>
        <p:spPr bwMode="auto">
          <a:xfrm>
            <a:off x="4822082" y="4078278"/>
            <a:ext cx="273690" cy="433724"/>
          </a:xfrm>
          <a:custGeom>
            <a:avLst/>
            <a:gdLst/>
            <a:ahLst/>
            <a:cxnLst/>
            <a:rect l="l" t="t" r="r" b="b"/>
            <a:pathLst>
              <a:path w="495300" h="784913">
                <a:moveTo>
                  <a:pt x="360363" y="431800"/>
                </a:moveTo>
                <a:cubicBezTo>
                  <a:pt x="360335" y="431844"/>
                  <a:pt x="311150" y="510488"/>
                  <a:pt x="311150" y="547942"/>
                </a:cubicBezTo>
                <a:cubicBezTo>
                  <a:pt x="311150" y="619125"/>
                  <a:pt x="409575" y="619125"/>
                  <a:pt x="409575" y="547942"/>
                </a:cubicBezTo>
                <a:cubicBezTo>
                  <a:pt x="409575" y="510487"/>
                  <a:pt x="360391" y="431845"/>
                  <a:pt x="360363" y="431800"/>
                </a:cubicBezTo>
                <a:close/>
                <a:moveTo>
                  <a:pt x="360072" y="168275"/>
                </a:moveTo>
                <a:cubicBezTo>
                  <a:pt x="360094" y="168310"/>
                  <a:pt x="495300" y="385795"/>
                  <a:pt x="495300" y="490791"/>
                </a:cubicBezTo>
                <a:cubicBezTo>
                  <a:pt x="495300" y="685800"/>
                  <a:pt x="228600" y="685800"/>
                  <a:pt x="228600" y="490791"/>
                </a:cubicBezTo>
                <a:cubicBezTo>
                  <a:pt x="228600" y="385795"/>
                  <a:pt x="360047" y="168316"/>
                  <a:pt x="360072" y="168275"/>
                </a:cubicBezTo>
                <a:close/>
                <a:moveTo>
                  <a:pt x="247410" y="0"/>
                </a:moveTo>
                <a:cubicBezTo>
                  <a:pt x="247410" y="0"/>
                  <a:pt x="277399" y="41227"/>
                  <a:pt x="318634" y="104941"/>
                </a:cubicBezTo>
                <a:cubicBezTo>
                  <a:pt x="318634" y="104941"/>
                  <a:pt x="318634" y="104941"/>
                  <a:pt x="299891" y="138672"/>
                </a:cubicBezTo>
                <a:cubicBezTo>
                  <a:pt x="296143" y="142419"/>
                  <a:pt x="262405" y="194890"/>
                  <a:pt x="228667" y="266100"/>
                </a:cubicBezTo>
                <a:cubicBezTo>
                  <a:pt x="179935" y="363545"/>
                  <a:pt x="157443" y="438502"/>
                  <a:pt x="157443" y="490973"/>
                </a:cubicBezTo>
                <a:cubicBezTo>
                  <a:pt x="157443" y="569678"/>
                  <a:pt x="187432" y="614653"/>
                  <a:pt x="217421" y="644636"/>
                </a:cubicBezTo>
                <a:cubicBezTo>
                  <a:pt x="254908" y="678367"/>
                  <a:pt x="307389" y="700854"/>
                  <a:pt x="359869" y="700854"/>
                </a:cubicBezTo>
                <a:cubicBezTo>
                  <a:pt x="389859" y="700854"/>
                  <a:pt x="419848" y="693358"/>
                  <a:pt x="446088" y="682115"/>
                </a:cubicBezTo>
                <a:cubicBezTo>
                  <a:pt x="318634" y="862013"/>
                  <a:pt x="0" y="805795"/>
                  <a:pt x="0" y="513460"/>
                </a:cubicBezTo>
                <a:cubicBezTo>
                  <a:pt x="0" y="318587"/>
                  <a:pt x="247368" y="54"/>
                  <a:pt x="24741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9" name="Oval 162"/>
          <p:cNvSpPr>
            <a:spLocks noChangeArrowheads="1"/>
          </p:cNvSpPr>
          <p:nvPr/>
        </p:nvSpPr>
        <p:spPr bwMode="auto">
          <a:xfrm>
            <a:off x="5572426" y="4078468"/>
            <a:ext cx="432468" cy="433345"/>
          </a:xfrm>
          <a:custGeom>
            <a:avLst/>
            <a:gdLst/>
            <a:ahLst/>
            <a:cxnLst/>
            <a:rect l="l" t="t" r="r" b="b"/>
            <a:pathLst>
              <a:path w="782638" h="784226">
                <a:moveTo>
                  <a:pt x="392398" y="266701"/>
                </a:moveTo>
                <a:cubicBezTo>
                  <a:pt x="392398" y="266701"/>
                  <a:pt x="392398" y="266701"/>
                  <a:pt x="392398" y="326600"/>
                </a:cubicBezTo>
                <a:cubicBezTo>
                  <a:pt x="354961" y="326600"/>
                  <a:pt x="325012" y="356549"/>
                  <a:pt x="325012" y="393985"/>
                </a:cubicBezTo>
                <a:cubicBezTo>
                  <a:pt x="325012" y="431422"/>
                  <a:pt x="354961" y="461371"/>
                  <a:pt x="392398" y="461371"/>
                </a:cubicBezTo>
                <a:cubicBezTo>
                  <a:pt x="429834" y="461371"/>
                  <a:pt x="459783" y="431422"/>
                  <a:pt x="459783" y="393985"/>
                </a:cubicBezTo>
                <a:cubicBezTo>
                  <a:pt x="459783" y="393985"/>
                  <a:pt x="459783" y="393985"/>
                  <a:pt x="515938" y="393985"/>
                </a:cubicBezTo>
                <a:cubicBezTo>
                  <a:pt x="515938" y="461371"/>
                  <a:pt x="459783" y="517526"/>
                  <a:pt x="392398" y="517526"/>
                </a:cubicBezTo>
                <a:cubicBezTo>
                  <a:pt x="321268" y="517526"/>
                  <a:pt x="265113" y="461371"/>
                  <a:pt x="265113" y="393985"/>
                </a:cubicBezTo>
                <a:cubicBezTo>
                  <a:pt x="265113" y="322856"/>
                  <a:pt x="321268" y="266701"/>
                  <a:pt x="392398" y="266701"/>
                </a:cubicBezTo>
                <a:close/>
                <a:moveTo>
                  <a:pt x="392906" y="209550"/>
                </a:moveTo>
                <a:cubicBezTo>
                  <a:pt x="291873" y="209550"/>
                  <a:pt x="209549" y="292230"/>
                  <a:pt x="209549" y="393700"/>
                </a:cubicBezTo>
                <a:cubicBezTo>
                  <a:pt x="209549" y="495170"/>
                  <a:pt x="291873" y="577850"/>
                  <a:pt x="392906" y="577850"/>
                </a:cubicBezTo>
                <a:cubicBezTo>
                  <a:pt x="493939" y="577850"/>
                  <a:pt x="576262" y="495170"/>
                  <a:pt x="576262" y="393700"/>
                </a:cubicBezTo>
                <a:lnTo>
                  <a:pt x="546326" y="393700"/>
                </a:lnTo>
                <a:cubicBezTo>
                  <a:pt x="546326" y="307262"/>
                  <a:pt x="478971" y="239615"/>
                  <a:pt x="392906" y="239615"/>
                </a:cubicBezTo>
                <a:cubicBezTo>
                  <a:pt x="392906" y="239605"/>
                  <a:pt x="392906" y="239055"/>
                  <a:pt x="392906" y="209550"/>
                </a:cubicBezTo>
                <a:close/>
                <a:moveTo>
                  <a:pt x="392906" y="190500"/>
                </a:moveTo>
                <a:cubicBezTo>
                  <a:pt x="504692" y="190500"/>
                  <a:pt x="595313" y="281121"/>
                  <a:pt x="595313" y="392907"/>
                </a:cubicBezTo>
                <a:cubicBezTo>
                  <a:pt x="595313" y="504693"/>
                  <a:pt x="504692" y="595314"/>
                  <a:pt x="392906" y="595314"/>
                </a:cubicBezTo>
                <a:cubicBezTo>
                  <a:pt x="281120" y="595314"/>
                  <a:pt x="190499" y="504693"/>
                  <a:pt x="190499" y="392907"/>
                </a:cubicBezTo>
                <a:cubicBezTo>
                  <a:pt x="190499" y="281121"/>
                  <a:pt x="281120" y="190500"/>
                  <a:pt x="392906" y="190500"/>
                </a:cubicBezTo>
                <a:close/>
                <a:moveTo>
                  <a:pt x="390526" y="165101"/>
                </a:moveTo>
                <a:cubicBezTo>
                  <a:pt x="265150" y="165101"/>
                  <a:pt x="163513" y="266738"/>
                  <a:pt x="163513" y="392114"/>
                </a:cubicBezTo>
                <a:cubicBezTo>
                  <a:pt x="163513" y="517490"/>
                  <a:pt x="265150" y="619127"/>
                  <a:pt x="390526" y="619127"/>
                </a:cubicBezTo>
                <a:cubicBezTo>
                  <a:pt x="515902" y="619127"/>
                  <a:pt x="617539" y="517490"/>
                  <a:pt x="617539" y="392114"/>
                </a:cubicBezTo>
                <a:cubicBezTo>
                  <a:pt x="617539" y="266738"/>
                  <a:pt x="515902" y="165101"/>
                  <a:pt x="390526" y="165101"/>
                </a:cubicBezTo>
                <a:close/>
                <a:moveTo>
                  <a:pt x="392907" y="112713"/>
                </a:moveTo>
                <a:cubicBezTo>
                  <a:pt x="546947" y="112713"/>
                  <a:pt x="674688" y="240094"/>
                  <a:pt x="674688" y="393701"/>
                </a:cubicBezTo>
                <a:cubicBezTo>
                  <a:pt x="674676" y="393701"/>
                  <a:pt x="674072" y="393701"/>
                  <a:pt x="644632" y="393701"/>
                </a:cubicBezTo>
                <a:cubicBezTo>
                  <a:pt x="644632" y="532321"/>
                  <a:pt x="531919" y="644716"/>
                  <a:pt x="392907" y="644716"/>
                </a:cubicBezTo>
                <a:cubicBezTo>
                  <a:pt x="392907" y="644729"/>
                  <a:pt x="392907" y="645331"/>
                  <a:pt x="392907" y="674688"/>
                </a:cubicBezTo>
                <a:cubicBezTo>
                  <a:pt x="235109" y="674688"/>
                  <a:pt x="111125" y="547307"/>
                  <a:pt x="111125" y="393701"/>
                </a:cubicBezTo>
                <a:cubicBezTo>
                  <a:pt x="111136" y="393701"/>
                  <a:pt x="111657" y="393701"/>
                  <a:pt x="137425" y="393701"/>
                </a:cubicBezTo>
                <a:cubicBezTo>
                  <a:pt x="137425" y="255080"/>
                  <a:pt x="250137" y="138939"/>
                  <a:pt x="392907" y="138939"/>
                </a:cubicBezTo>
                <a:cubicBezTo>
                  <a:pt x="392907" y="138928"/>
                  <a:pt x="392907" y="138406"/>
                  <a:pt x="392907" y="112713"/>
                </a:cubicBezTo>
                <a:close/>
                <a:moveTo>
                  <a:pt x="392907" y="55562"/>
                </a:moveTo>
                <a:cubicBezTo>
                  <a:pt x="205494" y="55562"/>
                  <a:pt x="55563" y="205845"/>
                  <a:pt x="55563" y="393700"/>
                </a:cubicBezTo>
                <a:cubicBezTo>
                  <a:pt x="55563" y="577797"/>
                  <a:pt x="205494" y="731837"/>
                  <a:pt x="392907" y="731837"/>
                </a:cubicBezTo>
                <a:cubicBezTo>
                  <a:pt x="576572" y="731837"/>
                  <a:pt x="730251" y="577797"/>
                  <a:pt x="730251" y="393700"/>
                </a:cubicBezTo>
                <a:cubicBezTo>
                  <a:pt x="730239" y="393700"/>
                  <a:pt x="729629" y="393700"/>
                  <a:pt x="700265" y="393700"/>
                </a:cubicBezTo>
                <a:cubicBezTo>
                  <a:pt x="700265" y="224631"/>
                  <a:pt x="561579" y="85619"/>
                  <a:pt x="392907" y="85619"/>
                </a:cubicBezTo>
                <a:cubicBezTo>
                  <a:pt x="392907" y="85607"/>
                  <a:pt x="392907" y="85012"/>
                  <a:pt x="392907" y="55562"/>
                </a:cubicBezTo>
                <a:close/>
                <a:moveTo>
                  <a:pt x="391319" y="0"/>
                </a:moveTo>
                <a:cubicBezTo>
                  <a:pt x="607439" y="0"/>
                  <a:pt x="782638" y="175555"/>
                  <a:pt x="782638" y="392113"/>
                </a:cubicBezTo>
                <a:cubicBezTo>
                  <a:pt x="782638" y="608671"/>
                  <a:pt x="607439" y="784226"/>
                  <a:pt x="391319" y="784226"/>
                </a:cubicBezTo>
                <a:cubicBezTo>
                  <a:pt x="175199" y="784226"/>
                  <a:pt x="0" y="608671"/>
                  <a:pt x="0" y="392113"/>
                </a:cubicBezTo>
                <a:cubicBezTo>
                  <a:pt x="0" y="175555"/>
                  <a:pt x="175199" y="0"/>
                  <a:pt x="39131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0" name="Freeform 169"/>
          <p:cNvSpPr>
            <a:spLocks/>
          </p:cNvSpPr>
          <p:nvPr/>
        </p:nvSpPr>
        <p:spPr bwMode="auto">
          <a:xfrm>
            <a:off x="6418388" y="4096013"/>
            <a:ext cx="400010" cy="398255"/>
          </a:xfrm>
          <a:custGeom>
            <a:avLst/>
            <a:gdLst/>
            <a:ahLst/>
            <a:cxnLst/>
            <a:rect l="l" t="t" r="r" b="b"/>
            <a:pathLst>
              <a:path w="723900" h="720725">
                <a:moveTo>
                  <a:pt x="465137" y="192087"/>
                </a:moveTo>
                <a:cubicBezTo>
                  <a:pt x="535277" y="192087"/>
                  <a:pt x="592137" y="248947"/>
                  <a:pt x="592137" y="319087"/>
                </a:cubicBezTo>
                <a:cubicBezTo>
                  <a:pt x="592137" y="389227"/>
                  <a:pt x="535277" y="446087"/>
                  <a:pt x="465137" y="446087"/>
                </a:cubicBezTo>
                <a:cubicBezTo>
                  <a:pt x="394997" y="446087"/>
                  <a:pt x="338137" y="389227"/>
                  <a:pt x="338137" y="319087"/>
                </a:cubicBezTo>
                <a:cubicBezTo>
                  <a:pt x="338137" y="248947"/>
                  <a:pt x="394997" y="192087"/>
                  <a:pt x="465137" y="192087"/>
                </a:cubicBezTo>
                <a:close/>
                <a:moveTo>
                  <a:pt x="438150" y="138112"/>
                </a:moveTo>
                <a:cubicBezTo>
                  <a:pt x="324172" y="138112"/>
                  <a:pt x="231775" y="230509"/>
                  <a:pt x="231775" y="344487"/>
                </a:cubicBezTo>
                <a:cubicBezTo>
                  <a:pt x="231775" y="458465"/>
                  <a:pt x="324172" y="550862"/>
                  <a:pt x="438150" y="550862"/>
                </a:cubicBezTo>
                <a:cubicBezTo>
                  <a:pt x="552128" y="550862"/>
                  <a:pt x="644525" y="458465"/>
                  <a:pt x="644525" y="344487"/>
                </a:cubicBezTo>
                <a:cubicBezTo>
                  <a:pt x="644525" y="230509"/>
                  <a:pt x="552128" y="138112"/>
                  <a:pt x="438150" y="138112"/>
                </a:cubicBezTo>
                <a:close/>
                <a:moveTo>
                  <a:pt x="213795" y="0"/>
                </a:moveTo>
                <a:cubicBezTo>
                  <a:pt x="213802" y="10"/>
                  <a:pt x="214432" y="916"/>
                  <a:pt x="273807" y="86337"/>
                </a:cubicBezTo>
                <a:cubicBezTo>
                  <a:pt x="311315" y="71322"/>
                  <a:pt x="352573" y="63814"/>
                  <a:pt x="393832" y="63814"/>
                </a:cubicBezTo>
                <a:cubicBezTo>
                  <a:pt x="577620" y="63814"/>
                  <a:pt x="723900" y="210212"/>
                  <a:pt x="723900" y="394147"/>
                </a:cubicBezTo>
                <a:cubicBezTo>
                  <a:pt x="723900" y="574328"/>
                  <a:pt x="577620" y="720725"/>
                  <a:pt x="393832" y="720725"/>
                </a:cubicBezTo>
                <a:cubicBezTo>
                  <a:pt x="213795" y="720725"/>
                  <a:pt x="63763" y="574328"/>
                  <a:pt x="63763" y="394147"/>
                </a:cubicBezTo>
                <a:cubicBezTo>
                  <a:pt x="63763" y="349101"/>
                  <a:pt x="71265" y="311563"/>
                  <a:pt x="86268" y="274026"/>
                </a:cubicBezTo>
                <a:cubicBezTo>
                  <a:pt x="86259" y="274019"/>
                  <a:pt x="85360" y="273354"/>
                  <a:pt x="0" y="210212"/>
                </a:cubicBezTo>
                <a:cubicBezTo>
                  <a:pt x="45010" y="116367"/>
                  <a:pt x="120025" y="41292"/>
                  <a:pt x="21379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1" name="Freeform 172"/>
          <p:cNvSpPr>
            <a:spLocks/>
          </p:cNvSpPr>
          <p:nvPr/>
        </p:nvSpPr>
        <p:spPr bwMode="auto">
          <a:xfrm>
            <a:off x="7231893" y="4078468"/>
            <a:ext cx="432467" cy="433344"/>
          </a:xfrm>
          <a:custGeom>
            <a:avLst/>
            <a:gdLst/>
            <a:ahLst/>
            <a:cxnLst/>
            <a:rect l="l" t="t" r="r" b="b"/>
            <a:pathLst>
              <a:path w="782638" h="784225">
                <a:moveTo>
                  <a:pt x="390526" y="330200"/>
                </a:moveTo>
                <a:cubicBezTo>
                  <a:pt x="424720" y="330200"/>
                  <a:pt x="452439" y="357919"/>
                  <a:pt x="452439" y="392113"/>
                </a:cubicBezTo>
                <a:cubicBezTo>
                  <a:pt x="452439" y="426307"/>
                  <a:pt x="424720" y="454026"/>
                  <a:pt x="390526" y="454026"/>
                </a:cubicBezTo>
                <a:cubicBezTo>
                  <a:pt x="356332" y="454026"/>
                  <a:pt x="328613" y="426307"/>
                  <a:pt x="328613" y="392113"/>
                </a:cubicBezTo>
                <a:cubicBezTo>
                  <a:pt x="328613" y="357919"/>
                  <a:pt x="356332" y="330200"/>
                  <a:pt x="390526" y="330200"/>
                </a:cubicBezTo>
                <a:close/>
                <a:moveTo>
                  <a:pt x="389447" y="0"/>
                </a:moveTo>
                <a:cubicBezTo>
                  <a:pt x="606638" y="0"/>
                  <a:pt x="782638" y="172605"/>
                  <a:pt x="782638" y="390237"/>
                </a:cubicBezTo>
                <a:cubicBezTo>
                  <a:pt x="782638" y="607868"/>
                  <a:pt x="606638" y="784225"/>
                  <a:pt x="389447" y="784225"/>
                </a:cubicBezTo>
                <a:cubicBezTo>
                  <a:pt x="172255" y="784225"/>
                  <a:pt x="0" y="607868"/>
                  <a:pt x="0" y="390237"/>
                </a:cubicBezTo>
                <a:cubicBezTo>
                  <a:pt x="0" y="375227"/>
                  <a:pt x="11234" y="363971"/>
                  <a:pt x="26213" y="363971"/>
                </a:cubicBezTo>
                <a:cubicBezTo>
                  <a:pt x="41192" y="363971"/>
                  <a:pt x="52426" y="375227"/>
                  <a:pt x="52426" y="390237"/>
                </a:cubicBezTo>
                <a:cubicBezTo>
                  <a:pt x="52426" y="484043"/>
                  <a:pt x="89872" y="566593"/>
                  <a:pt x="149787" y="630382"/>
                </a:cubicBezTo>
                <a:cubicBezTo>
                  <a:pt x="213447" y="690418"/>
                  <a:pt x="295830" y="727941"/>
                  <a:pt x="389447" y="727941"/>
                </a:cubicBezTo>
                <a:cubicBezTo>
                  <a:pt x="483064" y="727941"/>
                  <a:pt x="565447" y="690418"/>
                  <a:pt x="629106" y="630382"/>
                </a:cubicBezTo>
                <a:cubicBezTo>
                  <a:pt x="689021" y="566593"/>
                  <a:pt x="726468" y="484043"/>
                  <a:pt x="726468" y="390237"/>
                </a:cubicBezTo>
                <a:cubicBezTo>
                  <a:pt x="726468" y="296430"/>
                  <a:pt x="689021" y="213880"/>
                  <a:pt x="629106" y="150091"/>
                </a:cubicBezTo>
                <a:cubicBezTo>
                  <a:pt x="565447" y="90055"/>
                  <a:pt x="483064" y="52532"/>
                  <a:pt x="389447" y="52532"/>
                </a:cubicBezTo>
                <a:cubicBezTo>
                  <a:pt x="374468" y="52532"/>
                  <a:pt x="359489" y="67541"/>
                  <a:pt x="359489" y="82550"/>
                </a:cubicBezTo>
                <a:cubicBezTo>
                  <a:pt x="359489" y="101311"/>
                  <a:pt x="374468" y="112568"/>
                  <a:pt x="389447" y="112568"/>
                </a:cubicBezTo>
                <a:cubicBezTo>
                  <a:pt x="542979" y="112568"/>
                  <a:pt x="666553" y="236393"/>
                  <a:pt x="666553" y="390237"/>
                </a:cubicBezTo>
                <a:cubicBezTo>
                  <a:pt x="666553" y="544080"/>
                  <a:pt x="542979" y="667905"/>
                  <a:pt x="389447" y="667905"/>
                </a:cubicBezTo>
                <a:cubicBezTo>
                  <a:pt x="235915" y="667905"/>
                  <a:pt x="112340" y="544080"/>
                  <a:pt x="112340" y="390237"/>
                </a:cubicBezTo>
                <a:cubicBezTo>
                  <a:pt x="112340" y="345209"/>
                  <a:pt x="149787" y="307687"/>
                  <a:pt x="198468" y="307687"/>
                </a:cubicBezTo>
                <a:cubicBezTo>
                  <a:pt x="243404" y="307687"/>
                  <a:pt x="280851" y="345209"/>
                  <a:pt x="280851" y="390237"/>
                </a:cubicBezTo>
                <a:cubicBezTo>
                  <a:pt x="280851" y="450273"/>
                  <a:pt x="329532" y="499052"/>
                  <a:pt x="389447" y="499052"/>
                </a:cubicBezTo>
                <a:cubicBezTo>
                  <a:pt x="449362" y="499052"/>
                  <a:pt x="498043" y="450273"/>
                  <a:pt x="498043" y="390237"/>
                </a:cubicBezTo>
                <a:cubicBezTo>
                  <a:pt x="498043" y="330200"/>
                  <a:pt x="449362" y="281421"/>
                  <a:pt x="389447" y="281421"/>
                </a:cubicBezTo>
                <a:cubicBezTo>
                  <a:pt x="374468" y="281421"/>
                  <a:pt x="363234" y="270164"/>
                  <a:pt x="363234" y="255155"/>
                </a:cubicBezTo>
                <a:cubicBezTo>
                  <a:pt x="363234" y="240146"/>
                  <a:pt x="374468" y="228889"/>
                  <a:pt x="389447" y="228889"/>
                </a:cubicBezTo>
                <a:cubicBezTo>
                  <a:pt x="479319" y="228889"/>
                  <a:pt x="554213" y="300182"/>
                  <a:pt x="554213" y="390237"/>
                </a:cubicBezTo>
                <a:cubicBezTo>
                  <a:pt x="554213" y="480291"/>
                  <a:pt x="479319" y="555337"/>
                  <a:pt x="389447" y="555337"/>
                </a:cubicBezTo>
                <a:cubicBezTo>
                  <a:pt x="299574" y="555337"/>
                  <a:pt x="228426" y="480291"/>
                  <a:pt x="228426" y="390237"/>
                </a:cubicBezTo>
                <a:cubicBezTo>
                  <a:pt x="228426" y="375227"/>
                  <a:pt x="213447" y="360218"/>
                  <a:pt x="198468" y="360218"/>
                </a:cubicBezTo>
                <a:cubicBezTo>
                  <a:pt x="179745" y="360218"/>
                  <a:pt x="168511" y="375227"/>
                  <a:pt x="168511" y="390237"/>
                </a:cubicBezTo>
                <a:cubicBezTo>
                  <a:pt x="168511" y="454025"/>
                  <a:pt x="190979" y="506557"/>
                  <a:pt x="232170" y="547832"/>
                </a:cubicBezTo>
                <a:cubicBezTo>
                  <a:pt x="273362" y="589107"/>
                  <a:pt x="329532" y="615373"/>
                  <a:pt x="389447" y="615373"/>
                </a:cubicBezTo>
                <a:cubicBezTo>
                  <a:pt x="453106" y="615373"/>
                  <a:pt x="505532" y="589107"/>
                  <a:pt x="546723" y="547832"/>
                </a:cubicBezTo>
                <a:cubicBezTo>
                  <a:pt x="587915" y="506557"/>
                  <a:pt x="614128" y="454025"/>
                  <a:pt x="614128" y="390237"/>
                </a:cubicBezTo>
                <a:cubicBezTo>
                  <a:pt x="614128" y="330200"/>
                  <a:pt x="587915" y="273916"/>
                  <a:pt x="546723" y="232641"/>
                </a:cubicBezTo>
                <a:cubicBezTo>
                  <a:pt x="505532" y="191366"/>
                  <a:pt x="453106" y="168852"/>
                  <a:pt x="389447" y="168852"/>
                </a:cubicBezTo>
                <a:cubicBezTo>
                  <a:pt x="344511" y="168852"/>
                  <a:pt x="307064" y="131330"/>
                  <a:pt x="307064" y="82550"/>
                </a:cubicBezTo>
                <a:cubicBezTo>
                  <a:pt x="307064" y="37523"/>
                  <a:pt x="344511" y="0"/>
                  <a:pt x="38944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2" name="Freeform 174"/>
          <p:cNvSpPr>
            <a:spLocks/>
          </p:cNvSpPr>
          <p:nvPr/>
        </p:nvSpPr>
        <p:spPr bwMode="auto">
          <a:xfrm>
            <a:off x="8041450" y="4089872"/>
            <a:ext cx="472819" cy="410537"/>
          </a:xfrm>
          <a:custGeom>
            <a:avLst/>
            <a:gdLst/>
            <a:ahLst/>
            <a:cxnLst/>
            <a:rect l="l" t="t" r="r" b="b"/>
            <a:pathLst>
              <a:path w="855662" h="742950">
                <a:moveTo>
                  <a:pt x="742414" y="173038"/>
                </a:moveTo>
                <a:cubicBezTo>
                  <a:pt x="881062" y="311686"/>
                  <a:pt x="881062" y="536520"/>
                  <a:pt x="742414" y="678915"/>
                </a:cubicBezTo>
                <a:cubicBezTo>
                  <a:pt x="603766" y="817563"/>
                  <a:pt x="375185" y="817563"/>
                  <a:pt x="236537" y="678915"/>
                </a:cubicBezTo>
                <a:cubicBezTo>
                  <a:pt x="236543" y="678910"/>
                  <a:pt x="237256" y="678196"/>
                  <a:pt x="326471" y="588982"/>
                </a:cubicBezTo>
                <a:cubicBezTo>
                  <a:pt x="416405" y="678915"/>
                  <a:pt x="562547" y="678915"/>
                  <a:pt x="652481" y="588982"/>
                </a:cubicBezTo>
                <a:cubicBezTo>
                  <a:pt x="746162" y="499048"/>
                  <a:pt x="746162" y="352906"/>
                  <a:pt x="652481" y="259225"/>
                </a:cubicBezTo>
                <a:cubicBezTo>
                  <a:pt x="652486" y="259219"/>
                  <a:pt x="653198" y="258537"/>
                  <a:pt x="742414" y="173038"/>
                </a:cubicBezTo>
                <a:close/>
                <a:moveTo>
                  <a:pt x="506413" y="101600"/>
                </a:moveTo>
                <a:lnTo>
                  <a:pt x="577850" y="101600"/>
                </a:lnTo>
                <a:lnTo>
                  <a:pt x="71437" y="608013"/>
                </a:lnTo>
                <a:lnTo>
                  <a:pt x="0" y="608013"/>
                </a:lnTo>
                <a:close/>
                <a:moveTo>
                  <a:pt x="829426" y="0"/>
                </a:moveTo>
                <a:cubicBezTo>
                  <a:pt x="829426" y="0"/>
                  <a:pt x="829426" y="0"/>
                  <a:pt x="855662" y="0"/>
                </a:cubicBezTo>
                <a:cubicBezTo>
                  <a:pt x="855662" y="0"/>
                  <a:pt x="855662" y="0"/>
                  <a:pt x="548322" y="307687"/>
                </a:cubicBezTo>
                <a:cubicBezTo>
                  <a:pt x="593299" y="326448"/>
                  <a:pt x="623283" y="371475"/>
                  <a:pt x="623283" y="424007"/>
                </a:cubicBezTo>
                <a:cubicBezTo>
                  <a:pt x="623283" y="499052"/>
                  <a:pt x="563314" y="559089"/>
                  <a:pt x="488353" y="559089"/>
                </a:cubicBezTo>
                <a:cubicBezTo>
                  <a:pt x="439629" y="559089"/>
                  <a:pt x="394652" y="529071"/>
                  <a:pt x="372164" y="484043"/>
                </a:cubicBezTo>
                <a:cubicBezTo>
                  <a:pt x="372164" y="484043"/>
                  <a:pt x="372164" y="484043"/>
                  <a:pt x="113548" y="742950"/>
                </a:cubicBezTo>
                <a:cubicBezTo>
                  <a:pt x="113548" y="742950"/>
                  <a:pt x="113548" y="742950"/>
                  <a:pt x="87312" y="742950"/>
                </a:cubicBezTo>
                <a:cubicBezTo>
                  <a:pt x="87312" y="742950"/>
                  <a:pt x="87312" y="742950"/>
                  <a:pt x="181013" y="649143"/>
                </a:cubicBezTo>
                <a:cubicBezTo>
                  <a:pt x="181013" y="649143"/>
                  <a:pt x="181013" y="649143"/>
                  <a:pt x="143533" y="649143"/>
                </a:cubicBezTo>
                <a:cubicBezTo>
                  <a:pt x="143533" y="649143"/>
                  <a:pt x="143533" y="649143"/>
                  <a:pt x="244730" y="547832"/>
                </a:cubicBezTo>
                <a:cubicBezTo>
                  <a:pt x="244730" y="547832"/>
                  <a:pt x="244730" y="547832"/>
                  <a:pt x="166021" y="547832"/>
                </a:cubicBezTo>
                <a:cubicBezTo>
                  <a:pt x="166021" y="547832"/>
                  <a:pt x="166021" y="547832"/>
                  <a:pt x="672008" y="41275"/>
                </a:cubicBezTo>
                <a:cubicBezTo>
                  <a:pt x="672008" y="41275"/>
                  <a:pt x="672008" y="41275"/>
                  <a:pt x="754465" y="41275"/>
                </a:cubicBezTo>
                <a:cubicBezTo>
                  <a:pt x="754465" y="41275"/>
                  <a:pt x="754465" y="41275"/>
                  <a:pt x="675756" y="120073"/>
                </a:cubicBezTo>
                <a:cubicBezTo>
                  <a:pt x="675756" y="120073"/>
                  <a:pt x="675756" y="120073"/>
                  <a:pt x="709488" y="120073"/>
                </a:cubicBezTo>
                <a:cubicBezTo>
                  <a:pt x="709488" y="120073"/>
                  <a:pt x="709488" y="120073"/>
                  <a:pt x="82942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1867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3" name="Freeform 177"/>
          <p:cNvSpPr>
            <a:spLocks/>
          </p:cNvSpPr>
          <p:nvPr/>
        </p:nvSpPr>
        <p:spPr bwMode="auto">
          <a:xfrm>
            <a:off x="673761" y="674868"/>
            <a:ext cx="278077" cy="433344"/>
          </a:xfrm>
          <a:custGeom>
            <a:avLst/>
            <a:gdLst/>
            <a:ahLst/>
            <a:cxnLst/>
            <a:rect l="l" t="t" r="r" b="b"/>
            <a:pathLst>
              <a:path w="503238" h="784225">
                <a:moveTo>
                  <a:pt x="249237" y="536576"/>
                </a:moveTo>
                <a:cubicBezTo>
                  <a:pt x="208906" y="536576"/>
                  <a:pt x="176212" y="568560"/>
                  <a:pt x="176212" y="608014"/>
                </a:cubicBezTo>
                <a:cubicBezTo>
                  <a:pt x="176212" y="647468"/>
                  <a:pt x="208906" y="679452"/>
                  <a:pt x="249237" y="679452"/>
                </a:cubicBezTo>
                <a:cubicBezTo>
                  <a:pt x="289568" y="679452"/>
                  <a:pt x="322262" y="647468"/>
                  <a:pt x="322262" y="608014"/>
                </a:cubicBezTo>
                <a:cubicBezTo>
                  <a:pt x="322262" y="568560"/>
                  <a:pt x="289568" y="536576"/>
                  <a:pt x="249237" y="536576"/>
                </a:cubicBezTo>
                <a:close/>
                <a:moveTo>
                  <a:pt x="251619" y="300038"/>
                </a:moveTo>
                <a:cubicBezTo>
                  <a:pt x="251657" y="300085"/>
                  <a:pt x="387350" y="469063"/>
                  <a:pt x="387350" y="570455"/>
                </a:cubicBezTo>
                <a:cubicBezTo>
                  <a:pt x="387350" y="762001"/>
                  <a:pt x="115887" y="762001"/>
                  <a:pt x="115887" y="570455"/>
                </a:cubicBezTo>
                <a:cubicBezTo>
                  <a:pt x="115887" y="469064"/>
                  <a:pt x="251578" y="300089"/>
                  <a:pt x="251619" y="300038"/>
                </a:cubicBezTo>
                <a:close/>
                <a:moveTo>
                  <a:pt x="251619" y="153988"/>
                </a:moveTo>
                <a:cubicBezTo>
                  <a:pt x="251589" y="154026"/>
                  <a:pt x="60325" y="394146"/>
                  <a:pt x="60325" y="540472"/>
                </a:cubicBezTo>
                <a:cubicBezTo>
                  <a:pt x="60325" y="814388"/>
                  <a:pt x="442913" y="814388"/>
                  <a:pt x="442913" y="540472"/>
                </a:cubicBezTo>
                <a:cubicBezTo>
                  <a:pt x="442913" y="394145"/>
                  <a:pt x="251649" y="154026"/>
                  <a:pt x="251619" y="153988"/>
                </a:cubicBezTo>
                <a:close/>
                <a:moveTo>
                  <a:pt x="251619" y="0"/>
                </a:moveTo>
                <a:cubicBezTo>
                  <a:pt x="390573" y="0"/>
                  <a:pt x="503238" y="112568"/>
                  <a:pt x="503238" y="251402"/>
                </a:cubicBezTo>
                <a:cubicBezTo>
                  <a:pt x="503238" y="251412"/>
                  <a:pt x="503238" y="253101"/>
                  <a:pt x="503238" y="532823"/>
                </a:cubicBezTo>
                <a:cubicBezTo>
                  <a:pt x="503238" y="671657"/>
                  <a:pt x="390573" y="784225"/>
                  <a:pt x="251619" y="784225"/>
                </a:cubicBezTo>
                <a:cubicBezTo>
                  <a:pt x="112665" y="784225"/>
                  <a:pt x="0" y="671657"/>
                  <a:pt x="0" y="532823"/>
                </a:cubicBezTo>
                <a:cubicBezTo>
                  <a:pt x="0" y="532813"/>
                  <a:pt x="0" y="531124"/>
                  <a:pt x="0" y="251402"/>
                </a:cubicBezTo>
                <a:cubicBezTo>
                  <a:pt x="0" y="112568"/>
                  <a:pt x="112665" y="0"/>
                  <a:pt x="25161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27" name="Freeform 181"/>
          <p:cNvSpPr>
            <a:spLocks/>
          </p:cNvSpPr>
          <p:nvPr/>
        </p:nvSpPr>
        <p:spPr bwMode="auto">
          <a:xfrm>
            <a:off x="1419339" y="673990"/>
            <a:ext cx="435099" cy="435099"/>
          </a:xfrm>
          <a:custGeom>
            <a:avLst/>
            <a:gdLst/>
            <a:ahLst/>
            <a:cxnLst/>
            <a:rect l="l" t="t" r="r" b="b"/>
            <a:pathLst>
              <a:path w="787400" h="787400">
                <a:moveTo>
                  <a:pt x="199353" y="465138"/>
                </a:moveTo>
                <a:cubicBezTo>
                  <a:pt x="199368" y="465138"/>
                  <a:pt x="200706" y="465138"/>
                  <a:pt x="327025" y="465138"/>
                </a:cubicBezTo>
                <a:cubicBezTo>
                  <a:pt x="327025" y="465152"/>
                  <a:pt x="327025" y="466438"/>
                  <a:pt x="327025" y="589055"/>
                </a:cubicBezTo>
                <a:cubicBezTo>
                  <a:pt x="327025" y="626606"/>
                  <a:pt x="293230" y="660401"/>
                  <a:pt x="255679" y="660401"/>
                </a:cubicBezTo>
                <a:cubicBezTo>
                  <a:pt x="255668" y="660401"/>
                  <a:pt x="254884" y="660401"/>
                  <a:pt x="199353" y="660401"/>
                </a:cubicBezTo>
                <a:cubicBezTo>
                  <a:pt x="161803" y="660401"/>
                  <a:pt x="131762" y="626606"/>
                  <a:pt x="131762" y="589055"/>
                </a:cubicBezTo>
                <a:cubicBezTo>
                  <a:pt x="131762" y="589044"/>
                  <a:pt x="131762" y="588268"/>
                  <a:pt x="131762" y="532729"/>
                </a:cubicBezTo>
                <a:cubicBezTo>
                  <a:pt x="131762" y="495179"/>
                  <a:pt x="161803" y="465138"/>
                  <a:pt x="199353" y="465138"/>
                </a:cubicBezTo>
                <a:close/>
                <a:moveTo>
                  <a:pt x="412750" y="412751"/>
                </a:moveTo>
                <a:cubicBezTo>
                  <a:pt x="412750" y="412768"/>
                  <a:pt x="412750" y="414526"/>
                  <a:pt x="412750" y="600365"/>
                </a:cubicBezTo>
                <a:cubicBezTo>
                  <a:pt x="412750" y="634135"/>
                  <a:pt x="439016" y="660401"/>
                  <a:pt x="469034" y="660401"/>
                </a:cubicBezTo>
                <a:cubicBezTo>
                  <a:pt x="469055" y="660401"/>
                  <a:pt x="470681" y="660401"/>
                  <a:pt x="600364" y="660401"/>
                </a:cubicBezTo>
                <a:cubicBezTo>
                  <a:pt x="634134" y="660401"/>
                  <a:pt x="660400" y="634135"/>
                  <a:pt x="660400" y="600365"/>
                </a:cubicBezTo>
                <a:lnTo>
                  <a:pt x="660400" y="469035"/>
                </a:lnTo>
                <a:cubicBezTo>
                  <a:pt x="660400" y="439017"/>
                  <a:pt x="634134" y="412751"/>
                  <a:pt x="600364" y="412751"/>
                </a:cubicBezTo>
                <a:cubicBezTo>
                  <a:pt x="600348" y="412751"/>
                  <a:pt x="598602" y="412751"/>
                  <a:pt x="412750" y="412751"/>
                </a:cubicBezTo>
                <a:close/>
                <a:moveTo>
                  <a:pt x="532728" y="127000"/>
                </a:moveTo>
                <a:cubicBezTo>
                  <a:pt x="532728" y="127000"/>
                  <a:pt x="532728" y="127000"/>
                  <a:pt x="592809" y="127000"/>
                </a:cubicBezTo>
                <a:cubicBezTo>
                  <a:pt x="630360" y="127000"/>
                  <a:pt x="660400" y="160796"/>
                  <a:pt x="660400" y="198346"/>
                </a:cubicBezTo>
                <a:cubicBezTo>
                  <a:pt x="660400" y="198346"/>
                  <a:pt x="660400" y="198346"/>
                  <a:pt x="660400" y="254672"/>
                </a:cubicBezTo>
                <a:cubicBezTo>
                  <a:pt x="660400" y="292223"/>
                  <a:pt x="630360" y="322263"/>
                  <a:pt x="592809" y="322263"/>
                </a:cubicBezTo>
                <a:cubicBezTo>
                  <a:pt x="592809" y="322263"/>
                  <a:pt x="592809" y="322263"/>
                  <a:pt x="465137" y="322263"/>
                </a:cubicBezTo>
                <a:cubicBezTo>
                  <a:pt x="465137" y="322263"/>
                  <a:pt x="465137" y="322263"/>
                  <a:pt x="465137" y="198346"/>
                </a:cubicBezTo>
                <a:cubicBezTo>
                  <a:pt x="465137" y="160796"/>
                  <a:pt x="495178" y="127000"/>
                  <a:pt x="532728" y="127000"/>
                </a:cubicBezTo>
                <a:close/>
                <a:moveTo>
                  <a:pt x="188624" y="127000"/>
                </a:moveTo>
                <a:cubicBezTo>
                  <a:pt x="154853" y="127000"/>
                  <a:pt x="128587" y="153266"/>
                  <a:pt x="128587" y="187036"/>
                </a:cubicBezTo>
                <a:cubicBezTo>
                  <a:pt x="128587" y="187050"/>
                  <a:pt x="128587" y="188365"/>
                  <a:pt x="128587" y="318366"/>
                </a:cubicBezTo>
                <a:cubicBezTo>
                  <a:pt x="128587" y="348384"/>
                  <a:pt x="154853" y="374650"/>
                  <a:pt x="188624" y="374650"/>
                </a:cubicBezTo>
                <a:lnTo>
                  <a:pt x="376237" y="374650"/>
                </a:lnTo>
                <a:cubicBezTo>
                  <a:pt x="376237" y="374630"/>
                  <a:pt x="376237" y="372693"/>
                  <a:pt x="376237" y="187036"/>
                </a:cubicBezTo>
                <a:cubicBezTo>
                  <a:pt x="376237" y="153266"/>
                  <a:pt x="349971" y="127000"/>
                  <a:pt x="319953" y="127000"/>
                </a:cubicBezTo>
                <a:cubicBezTo>
                  <a:pt x="319932" y="127000"/>
                  <a:pt x="318234" y="127000"/>
                  <a:pt x="188624" y="127000"/>
                </a:cubicBezTo>
                <a:close/>
                <a:moveTo>
                  <a:pt x="138733" y="0"/>
                </a:moveTo>
                <a:cubicBezTo>
                  <a:pt x="138747" y="0"/>
                  <a:pt x="140069" y="0"/>
                  <a:pt x="269966" y="0"/>
                </a:cubicBezTo>
                <a:cubicBezTo>
                  <a:pt x="348706" y="0"/>
                  <a:pt x="412448" y="63742"/>
                  <a:pt x="412448" y="142482"/>
                </a:cubicBezTo>
                <a:cubicBezTo>
                  <a:pt x="412448" y="142507"/>
                  <a:pt x="412448" y="144870"/>
                  <a:pt x="412448" y="374953"/>
                </a:cubicBezTo>
                <a:cubicBezTo>
                  <a:pt x="412473" y="374953"/>
                  <a:pt x="414883" y="374953"/>
                  <a:pt x="644918" y="374953"/>
                </a:cubicBezTo>
                <a:cubicBezTo>
                  <a:pt x="723658" y="374953"/>
                  <a:pt x="787400" y="438694"/>
                  <a:pt x="787400" y="513685"/>
                </a:cubicBezTo>
                <a:cubicBezTo>
                  <a:pt x="787400" y="513711"/>
                  <a:pt x="787400" y="515558"/>
                  <a:pt x="787400" y="648668"/>
                </a:cubicBezTo>
                <a:cubicBezTo>
                  <a:pt x="787400" y="723658"/>
                  <a:pt x="723658" y="787400"/>
                  <a:pt x="644918" y="787400"/>
                </a:cubicBezTo>
                <a:cubicBezTo>
                  <a:pt x="644893" y="787400"/>
                  <a:pt x="643083" y="787400"/>
                  <a:pt x="513685" y="787400"/>
                </a:cubicBezTo>
                <a:cubicBezTo>
                  <a:pt x="438695" y="787400"/>
                  <a:pt x="374953" y="723658"/>
                  <a:pt x="374953" y="648668"/>
                </a:cubicBezTo>
                <a:cubicBezTo>
                  <a:pt x="374953" y="648643"/>
                  <a:pt x="374953" y="646253"/>
                  <a:pt x="374953" y="412448"/>
                </a:cubicBezTo>
                <a:cubicBezTo>
                  <a:pt x="374928" y="412448"/>
                  <a:pt x="372546" y="412448"/>
                  <a:pt x="138733" y="412448"/>
                </a:cubicBezTo>
                <a:cubicBezTo>
                  <a:pt x="63742" y="412448"/>
                  <a:pt x="0" y="348706"/>
                  <a:pt x="0" y="273715"/>
                </a:cubicBezTo>
                <a:cubicBezTo>
                  <a:pt x="0" y="273701"/>
                  <a:pt x="0" y="272339"/>
                  <a:pt x="0" y="142482"/>
                </a:cubicBezTo>
                <a:cubicBezTo>
                  <a:pt x="0" y="63742"/>
                  <a:pt x="63742" y="0"/>
                  <a:pt x="13873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2" name="Freeform 186"/>
          <p:cNvSpPr>
            <a:spLocks/>
          </p:cNvSpPr>
          <p:nvPr/>
        </p:nvSpPr>
        <p:spPr bwMode="auto">
          <a:xfrm>
            <a:off x="2276444" y="674868"/>
            <a:ext cx="369067" cy="433344"/>
          </a:xfrm>
          <a:custGeom>
            <a:avLst/>
            <a:gdLst/>
            <a:ahLst/>
            <a:cxnLst/>
            <a:rect l="l" t="t" r="r" b="b"/>
            <a:pathLst>
              <a:path w="667904" h="784225">
                <a:moveTo>
                  <a:pt x="401204" y="393700"/>
                </a:moveTo>
                <a:cubicBezTo>
                  <a:pt x="469591" y="393700"/>
                  <a:pt x="525029" y="450205"/>
                  <a:pt x="525029" y="519907"/>
                </a:cubicBezTo>
                <a:cubicBezTo>
                  <a:pt x="525029" y="589609"/>
                  <a:pt x="469591" y="646114"/>
                  <a:pt x="401204" y="646114"/>
                </a:cubicBezTo>
                <a:cubicBezTo>
                  <a:pt x="332817" y="646114"/>
                  <a:pt x="277379" y="589609"/>
                  <a:pt x="277379" y="519907"/>
                </a:cubicBezTo>
                <a:cubicBezTo>
                  <a:pt x="277379" y="450205"/>
                  <a:pt x="332817" y="393700"/>
                  <a:pt x="401204" y="393700"/>
                </a:cubicBezTo>
                <a:close/>
                <a:moveTo>
                  <a:pt x="401999" y="338137"/>
                </a:moveTo>
                <a:cubicBezTo>
                  <a:pt x="302487" y="338137"/>
                  <a:pt x="221817" y="418807"/>
                  <a:pt x="221817" y="518319"/>
                </a:cubicBezTo>
                <a:cubicBezTo>
                  <a:pt x="221817" y="617831"/>
                  <a:pt x="302487" y="698501"/>
                  <a:pt x="401999" y="698501"/>
                </a:cubicBezTo>
                <a:cubicBezTo>
                  <a:pt x="501511" y="698501"/>
                  <a:pt x="582181" y="617831"/>
                  <a:pt x="582181" y="518319"/>
                </a:cubicBezTo>
                <a:cubicBezTo>
                  <a:pt x="582181" y="418807"/>
                  <a:pt x="501511" y="338137"/>
                  <a:pt x="401999" y="338137"/>
                </a:cubicBezTo>
                <a:close/>
                <a:moveTo>
                  <a:pt x="214994" y="131762"/>
                </a:moveTo>
                <a:cubicBezTo>
                  <a:pt x="214981" y="131775"/>
                  <a:pt x="213608" y="133148"/>
                  <a:pt x="68775" y="277971"/>
                </a:cubicBezTo>
                <a:cubicBezTo>
                  <a:pt x="-9958" y="356699"/>
                  <a:pt x="-9958" y="487912"/>
                  <a:pt x="68775" y="566640"/>
                </a:cubicBezTo>
                <a:cubicBezTo>
                  <a:pt x="95020" y="592883"/>
                  <a:pt x="125013" y="611627"/>
                  <a:pt x="158756" y="619125"/>
                </a:cubicBezTo>
                <a:cubicBezTo>
                  <a:pt x="147509" y="589134"/>
                  <a:pt x="140010" y="555393"/>
                  <a:pt x="140010" y="517904"/>
                </a:cubicBezTo>
                <a:cubicBezTo>
                  <a:pt x="140010" y="394188"/>
                  <a:pt x="226242" y="289218"/>
                  <a:pt x="342467" y="262975"/>
                </a:cubicBezTo>
                <a:cubicBezTo>
                  <a:pt x="342456" y="262964"/>
                  <a:pt x="341256" y="261729"/>
                  <a:pt x="214994" y="131762"/>
                </a:cubicBezTo>
                <a:close/>
                <a:moveTo>
                  <a:pt x="213879" y="0"/>
                </a:moveTo>
                <a:cubicBezTo>
                  <a:pt x="213890" y="11"/>
                  <a:pt x="215348" y="1469"/>
                  <a:pt x="424006" y="210127"/>
                </a:cubicBezTo>
                <a:cubicBezTo>
                  <a:pt x="439016" y="225136"/>
                  <a:pt x="454025" y="243898"/>
                  <a:pt x="465281" y="262659"/>
                </a:cubicBezTo>
                <a:cubicBezTo>
                  <a:pt x="581602" y="288925"/>
                  <a:pt x="667904" y="393989"/>
                  <a:pt x="667904" y="517814"/>
                </a:cubicBezTo>
                <a:cubicBezTo>
                  <a:pt x="667904" y="664152"/>
                  <a:pt x="547831" y="784225"/>
                  <a:pt x="401493" y="784225"/>
                </a:cubicBezTo>
                <a:cubicBezTo>
                  <a:pt x="337704" y="784225"/>
                  <a:pt x="277668" y="761712"/>
                  <a:pt x="232641" y="720437"/>
                </a:cubicBezTo>
                <a:cubicBezTo>
                  <a:pt x="150090" y="727941"/>
                  <a:pt x="63788" y="697923"/>
                  <a:pt x="0" y="634134"/>
                </a:cubicBezTo>
                <a:cubicBezTo>
                  <a:pt x="-116321" y="517814"/>
                  <a:pt x="-116321" y="326448"/>
                  <a:pt x="0" y="210127"/>
                </a:cubicBezTo>
                <a:cubicBezTo>
                  <a:pt x="10" y="210117"/>
                  <a:pt x="1530" y="208624"/>
                  <a:pt x="21387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6" name="Freeform 190"/>
          <p:cNvSpPr>
            <a:spLocks/>
          </p:cNvSpPr>
          <p:nvPr/>
        </p:nvSpPr>
        <p:spPr bwMode="auto">
          <a:xfrm>
            <a:off x="3060500" y="666973"/>
            <a:ext cx="449134" cy="449134"/>
          </a:xfrm>
          <a:custGeom>
            <a:avLst/>
            <a:gdLst/>
            <a:ahLst/>
            <a:cxnLst/>
            <a:rect l="l" t="t" r="r" b="b"/>
            <a:pathLst>
              <a:path w="812800" h="812800">
                <a:moveTo>
                  <a:pt x="404019" y="614362"/>
                </a:moveTo>
                <a:cubicBezTo>
                  <a:pt x="422686" y="614362"/>
                  <a:pt x="441354" y="618106"/>
                  <a:pt x="448822" y="629339"/>
                </a:cubicBezTo>
                <a:cubicBezTo>
                  <a:pt x="504817" y="678005"/>
                  <a:pt x="404048" y="812761"/>
                  <a:pt x="404019" y="812800"/>
                </a:cubicBezTo>
                <a:cubicBezTo>
                  <a:pt x="403967" y="812731"/>
                  <a:pt x="303227" y="678000"/>
                  <a:pt x="359216" y="629339"/>
                </a:cubicBezTo>
                <a:cubicBezTo>
                  <a:pt x="370416" y="618106"/>
                  <a:pt x="385351" y="614362"/>
                  <a:pt x="404019" y="614362"/>
                </a:cubicBezTo>
                <a:close/>
                <a:moveTo>
                  <a:pt x="678539" y="343711"/>
                </a:moveTo>
                <a:cubicBezTo>
                  <a:pt x="736970" y="348976"/>
                  <a:pt x="812770" y="403712"/>
                  <a:pt x="812800" y="403734"/>
                </a:cubicBezTo>
                <a:cubicBezTo>
                  <a:pt x="812735" y="403783"/>
                  <a:pt x="678000" y="504812"/>
                  <a:pt x="629339" y="448664"/>
                </a:cubicBezTo>
                <a:cubicBezTo>
                  <a:pt x="618106" y="441175"/>
                  <a:pt x="614362" y="422455"/>
                  <a:pt x="614362" y="403734"/>
                </a:cubicBezTo>
                <a:cubicBezTo>
                  <a:pt x="614362" y="385014"/>
                  <a:pt x="618106" y="370037"/>
                  <a:pt x="629339" y="358805"/>
                </a:cubicBezTo>
                <a:cubicBezTo>
                  <a:pt x="641507" y="345700"/>
                  <a:pt x="659058" y="341956"/>
                  <a:pt x="678539" y="343711"/>
                </a:cubicBezTo>
                <a:close/>
                <a:moveTo>
                  <a:pt x="132682" y="343711"/>
                </a:moveTo>
                <a:cubicBezTo>
                  <a:pt x="151636" y="341956"/>
                  <a:pt x="168485" y="345700"/>
                  <a:pt x="179717" y="358805"/>
                </a:cubicBezTo>
                <a:cubicBezTo>
                  <a:pt x="190950" y="370037"/>
                  <a:pt x="198438" y="388758"/>
                  <a:pt x="198438" y="403734"/>
                </a:cubicBezTo>
                <a:cubicBezTo>
                  <a:pt x="198438" y="422455"/>
                  <a:pt x="190950" y="441175"/>
                  <a:pt x="179717" y="448664"/>
                </a:cubicBezTo>
                <a:cubicBezTo>
                  <a:pt x="134795" y="504816"/>
                  <a:pt x="43" y="403766"/>
                  <a:pt x="0" y="403734"/>
                </a:cubicBezTo>
                <a:cubicBezTo>
                  <a:pt x="52" y="403697"/>
                  <a:pt x="75838" y="348975"/>
                  <a:pt x="132682" y="343711"/>
                </a:cubicBezTo>
                <a:close/>
                <a:moveTo>
                  <a:pt x="405430" y="325024"/>
                </a:moveTo>
                <a:cubicBezTo>
                  <a:pt x="425649" y="325024"/>
                  <a:pt x="445398" y="332547"/>
                  <a:pt x="460445" y="347594"/>
                </a:cubicBezTo>
                <a:cubicBezTo>
                  <a:pt x="490538" y="381449"/>
                  <a:pt x="490538" y="430351"/>
                  <a:pt x="460445" y="460445"/>
                </a:cubicBezTo>
                <a:cubicBezTo>
                  <a:pt x="430351" y="490538"/>
                  <a:pt x="381449" y="490538"/>
                  <a:pt x="347594" y="460445"/>
                </a:cubicBezTo>
                <a:cubicBezTo>
                  <a:pt x="317500" y="430351"/>
                  <a:pt x="317500" y="381449"/>
                  <a:pt x="347594" y="347594"/>
                </a:cubicBezTo>
                <a:cubicBezTo>
                  <a:pt x="364521" y="332547"/>
                  <a:pt x="385211" y="325024"/>
                  <a:pt x="405430" y="325024"/>
                </a:cubicBezTo>
                <a:close/>
                <a:moveTo>
                  <a:pt x="176212" y="176212"/>
                </a:moveTo>
                <a:cubicBezTo>
                  <a:pt x="176241" y="176248"/>
                  <a:pt x="221200" y="232374"/>
                  <a:pt x="273648" y="292242"/>
                </a:cubicBezTo>
                <a:cubicBezTo>
                  <a:pt x="273652" y="292246"/>
                  <a:pt x="274082" y="292636"/>
                  <a:pt x="314871" y="329670"/>
                </a:cubicBezTo>
                <a:cubicBezTo>
                  <a:pt x="277396" y="374585"/>
                  <a:pt x="277396" y="438214"/>
                  <a:pt x="314871" y="483129"/>
                </a:cubicBezTo>
                <a:cubicBezTo>
                  <a:pt x="314867" y="483133"/>
                  <a:pt x="314440" y="483520"/>
                  <a:pt x="273648" y="520558"/>
                </a:cubicBezTo>
                <a:cubicBezTo>
                  <a:pt x="221199" y="576684"/>
                  <a:pt x="176239" y="636551"/>
                  <a:pt x="176212" y="636587"/>
                </a:cubicBezTo>
                <a:cubicBezTo>
                  <a:pt x="176245" y="636558"/>
                  <a:pt x="232443" y="587916"/>
                  <a:pt x="292386" y="539272"/>
                </a:cubicBezTo>
                <a:cubicBezTo>
                  <a:pt x="292390" y="539267"/>
                  <a:pt x="292784" y="538795"/>
                  <a:pt x="329861" y="494358"/>
                </a:cubicBezTo>
                <a:cubicBezTo>
                  <a:pt x="371084" y="531786"/>
                  <a:pt x="438540" y="531786"/>
                  <a:pt x="483511" y="494358"/>
                </a:cubicBezTo>
                <a:cubicBezTo>
                  <a:pt x="483515" y="494363"/>
                  <a:pt x="483911" y="494838"/>
                  <a:pt x="520986" y="539272"/>
                </a:cubicBezTo>
                <a:cubicBezTo>
                  <a:pt x="577183" y="587916"/>
                  <a:pt x="633381" y="636560"/>
                  <a:pt x="633412" y="636587"/>
                </a:cubicBezTo>
                <a:cubicBezTo>
                  <a:pt x="633388" y="636555"/>
                  <a:pt x="588429" y="576686"/>
                  <a:pt x="539724" y="520558"/>
                </a:cubicBezTo>
                <a:cubicBezTo>
                  <a:pt x="539719" y="520554"/>
                  <a:pt x="539248" y="520162"/>
                  <a:pt x="494753" y="483129"/>
                </a:cubicBezTo>
                <a:cubicBezTo>
                  <a:pt x="532229" y="438214"/>
                  <a:pt x="532229" y="374585"/>
                  <a:pt x="494753" y="329670"/>
                </a:cubicBezTo>
                <a:cubicBezTo>
                  <a:pt x="494758" y="329666"/>
                  <a:pt x="495224" y="329278"/>
                  <a:pt x="539724" y="292242"/>
                </a:cubicBezTo>
                <a:cubicBezTo>
                  <a:pt x="588427" y="232373"/>
                  <a:pt x="633385" y="176246"/>
                  <a:pt x="633412" y="176212"/>
                </a:cubicBezTo>
                <a:cubicBezTo>
                  <a:pt x="633379" y="176238"/>
                  <a:pt x="577183" y="221143"/>
                  <a:pt x="520986" y="273527"/>
                </a:cubicBezTo>
                <a:cubicBezTo>
                  <a:pt x="520982" y="273532"/>
                  <a:pt x="520589" y="273963"/>
                  <a:pt x="483511" y="314699"/>
                </a:cubicBezTo>
                <a:cubicBezTo>
                  <a:pt x="438540" y="277270"/>
                  <a:pt x="371084" y="277270"/>
                  <a:pt x="329861" y="314699"/>
                </a:cubicBezTo>
                <a:cubicBezTo>
                  <a:pt x="329857" y="314694"/>
                  <a:pt x="329458" y="314256"/>
                  <a:pt x="292386" y="273527"/>
                </a:cubicBezTo>
                <a:cubicBezTo>
                  <a:pt x="232444" y="221144"/>
                  <a:pt x="176248" y="176241"/>
                  <a:pt x="176212" y="176212"/>
                </a:cubicBezTo>
                <a:close/>
                <a:moveTo>
                  <a:pt x="104775" y="104775"/>
                </a:moveTo>
                <a:cubicBezTo>
                  <a:pt x="104842" y="104785"/>
                  <a:pt x="329809" y="138543"/>
                  <a:pt x="367308" y="232291"/>
                </a:cubicBezTo>
                <a:cubicBezTo>
                  <a:pt x="393561" y="228541"/>
                  <a:pt x="419815" y="228541"/>
                  <a:pt x="442317" y="232291"/>
                </a:cubicBezTo>
                <a:cubicBezTo>
                  <a:pt x="479817" y="138543"/>
                  <a:pt x="704783" y="104785"/>
                  <a:pt x="704850" y="104775"/>
                </a:cubicBezTo>
                <a:cubicBezTo>
                  <a:pt x="704841" y="104842"/>
                  <a:pt x="674832" y="329809"/>
                  <a:pt x="577334" y="367308"/>
                </a:cubicBezTo>
                <a:cubicBezTo>
                  <a:pt x="584835" y="393561"/>
                  <a:pt x="584835" y="419815"/>
                  <a:pt x="577334" y="442317"/>
                </a:cubicBezTo>
                <a:cubicBezTo>
                  <a:pt x="674832" y="479817"/>
                  <a:pt x="704841" y="704783"/>
                  <a:pt x="704850" y="704850"/>
                </a:cubicBezTo>
                <a:cubicBezTo>
                  <a:pt x="704783" y="704841"/>
                  <a:pt x="479817" y="674832"/>
                  <a:pt x="442317" y="577334"/>
                </a:cubicBezTo>
                <a:cubicBezTo>
                  <a:pt x="419815" y="584835"/>
                  <a:pt x="393561" y="584835"/>
                  <a:pt x="367308" y="577334"/>
                </a:cubicBezTo>
                <a:cubicBezTo>
                  <a:pt x="329809" y="674832"/>
                  <a:pt x="104842" y="704841"/>
                  <a:pt x="104775" y="704850"/>
                </a:cubicBezTo>
                <a:cubicBezTo>
                  <a:pt x="104785" y="704783"/>
                  <a:pt x="138543" y="479817"/>
                  <a:pt x="232291" y="442317"/>
                </a:cubicBezTo>
                <a:cubicBezTo>
                  <a:pt x="228541" y="419815"/>
                  <a:pt x="228541" y="393561"/>
                  <a:pt x="232291" y="367308"/>
                </a:cubicBezTo>
                <a:cubicBezTo>
                  <a:pt x="138543" y="329809"/>
                  <a:pt x="104785" y="104842"/>
                  <a:pt x="104775" y="104775"/>
                </a:cubicBezTo>
                <a:close/>
                <a:moveTo>
                  <a:pt x="404019" y="0"/>
                </a:moveTo>
                <a:cubicBezTo>
                  <a:pt x="404063" y="59"/>
                  <a:pt x="504813" y="134798"/>
                  <a:pt x="448822" y="179718"/>
                </a:cubicBezTo>
                <a:cubicBezTo>
                  <a:pt x="441354" y="190950"/>
                  <a:pt x="422686" y="198438"/>
                  <a:pt x="404019" y="198438"/>
                </a:cubicBezTo>
                <a:cubicBezTo>
                  <a:pt x="385351" y="198438"/>
                  <a:pt x="370416" y="190950"/>
                  <a:pt x="359216" y="179718"/>
                </a:cubicBezTo>
                <a:cubicBezTo>
                  <a:pt x="303220" y="134795"/>
                  <a:pt x="403989" y="40"/>
                  <a:pt x="40401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43" name="Freeform 197"/>
          <p:cNvSpPr>
            <a:spLocks/>
          </p:cNvSpPr>
          <p:nvPr/>
        </p:nvSpPr>
        <p:spPr bwMode="auto">
          <a:xfrm>
            <a:off x="3920013" y="674728"/>
            <a:ext cx="378284" cy="433624"/>
          </a:xfrm>
          <a:custGeom>
            <a:avLst/>
            <a:gdLst/>
            <a:ahLst/>
            <a:cxnLst/>
            <a:rect l="l" t="t" r="r" b="b"/>
            <a:pathLst>
              <a:path w="684584" h="784733">
                <a:moveTo>
                  <a:pt x="277688" y="368648"/>
                </a:moveTo>
                <a:cubicBezTo>
                  <a:pt x="324600" y="370592"/>
                  <a:pt x="366768" y="399577"/>
                  <a:pt x="383635" y="447648"/>
                </a:cubicBezTo>
                <a:cubicBezTo>
                  <a:pt x="406124" y="511744"/>
                  <a:pt x="376138" y="579609"/>
                  <a:pt x="312418" y="602231"/>
                </a:cubicBezTo>
                <a:cubicBezTo>
                  <a:pt x="248697" y="624853"/>
                  <a:pt x="181228" y="594691"/>
                  <a:pt x="158739" y="530595"/>
                </a:cubicBezTo>
                <a:cubicBezTo>
                  <a:pt x="136249" y="466500"/>
                  <a:pt x="166235" y="398634"/>
                  <a:pt x="229956" y="376012"/>
                </a:cubicBezTo>
                <a:cubicBezTo>
                  <a:pt x="245886" y="370357"/>
                  <a:pt x="262050" y="368000"/>
                  <a:pt x="277688" y="368648"/>
                </a:cubicBezTo>
                <a:close/>
                <a:moveTo>
                  <a:pt x="279770" y="318926"/>
                </a:moveTo>
                <a:cubicBezTo>
                  <a:pt x="257969" y="317519"/>
                  <a:pt x="235698" y="320332"/>
                  <a:pt x="214130" y="327834"/>
                </a:cubicBezTo>
                <a:cubicBezTo>
                  <a:pt x="124110" y="361592"/>
                  <a:pt x="79099" y="459114"/>
                  <a:pt x="109106" y="549135"/>
                </a:cubicBezTo>
                <a:cubicBezTo>
                  <a:pt x="142864" y="635405"/>
                  <a:pt x="240386" y="680415"/>
                  <a:pt x="330407" y="650408"/>
                </a:cubicBezTo>
                <a:cubicBezTo>
                  <a:pt x="416677" y="616651"/>
                  <a:pt x="461687" y="519128"/>
                  <a:pt x="431680" y="432858"/>
                </a:cubicBezTo>
                <a:cubicBezTo>
                  <a:pt x="406362" y="365343"/>
                  <a:pt x="345176" y="323146"/>
                  <a:pt x="279770" y="318926"/>
                </a:cubicBezTo>
                <a:close/>
                <a:moveTo>
                  <a:pt x="215438" y="777"/>
                </a:moveTo>
                <a:cubicBezTo>
                  <a:pt x="234789" y="-307"/>
                  <a:pt x="255473" y="-307"/>
                  <a:pt x="277505" y="1099"/>
                </a:cubicBezTo>
                <a:cubicBezTo>
                  <a:pt x="367506" y="4848"/>
                  <a:pt x="480008" y="46085"/>
                  <a:pt x="566260" y="132310"/>
                </a:cubicBezTo>
                <a:cubicBezTo>
                  <a:pt x="652511" y="214785"/>
                  <a:pt x="712512" y="364741"/>
                  <a:pt x="671262" y="507199"/>
                </a:cubicBezTo>
                <a:cubicBezTo>
                  <a:pt x="637511" y="645907"/>
                  <a:pt x="510009" y="780867"/>
                  <a:pt x="341256" y="784616"/>
                </a:cubicBezTo>
                <a:cubicBezTo>
                  <a:pt x="210003" y="788365"/>
                  <a:pt x="75001" y="702141"/>
                  <a:pt x="30000" y="574679"/>
                </a:cubicBezTo>
                <a:lnTo>
                  <a:pt x="26250" y="570930"/>
                </a:lnTo>
                <a:cubicBezTo>
                  <a:pt x="-22501" y="435970"/>
                  <a:pt x="48751" y="289763"/>
                  <a:pt x="180003" y="241028"/>
                </a:cubicBezTo>
                <a:cubicBezTo>
                  <a:pt x="315005" y="192292"/>
                  <a:pt x="461258" y="263521"/>
                  <a:pt x="510009" y="398481"/>
                </a:cubicBezTo>
                <a:cubicBezTo>
                  <a:pt x="547509" y="495952"/>
                  <a:pt x="517509" y="604670"/>
                  <a:pt x="446258" y="672150"/>
                </a:cubicBezTo>
                <a:cubicBezTo>
                  <a:pt x="521259" y="638410"/>
                  <a:pt x="585010" y="567181"/>
                  <a:pt x="607510" y="488454"/>
                </a:cubicBezTo>
                <a:cubicBezTo>
                  <a:pt x="648761" y="372239"/>
                  <a:pt x="611260" y="244776"/>
                  <a:pt x="536259" y="162301"/>
                </a:cubicBezTo>
                <a:cubicBezTo>
                  <a:pt x="461258" y="76077"/>
                  <a:pt x="360006" y="31090"/>
                  <a:pt x="273754" y="19843"/>
                </a:cubicBezTo>
                <a:cubicBezTo>
                  <a:pt x="108752" y="-2650"/>
                  <a:pt x="11250" y="68579"/>
                  <a:pt x="0" y="72328"/>
                </a:cubicBezTo>
                <a:cubicBezTo>
                  <a:pt x="9843" y="69047"/>
                  <a:pt x="79981" y="8362"/>
                  <a:pt x="215438" y="77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46" name="Freeform 200"/>
          <p:cNvSpPr>
            <a:spLocks/>
          </p:cNvSpPr>
          <p:nvPr/>
        </p:nvSpPr>
        <p:spPr bwMode="auto">
          <a:xfrm>
            <a:off x="4682361" y="716076"/>
            <a:ext cx="501767" cy="350927"/>
          </a:xfrm>
          <a:custGeom>
            <a:avLst/>
            <a:gdLst/>
            <a:ahLst/>
            <a:cxnLst/>
            <a:rect l="l" t="t" r="r" b="b"/>
            <a:pathLst>
              <a:path w="908051" h="635075">
                <a:moveTo>
                  <a:pt x="188979" y="187037"/>
                </a:moveTo>
                <a:cubicBezTo>
                  <a:pt x="249526" y="188354"/>
                  <a:pt x="314696" y="202579"/>
                  <a:pt x="368242" y="244727"/>
                </a:cubicBezTo>
                <a:cubicBezTo>
                  <a:pt x="349454" y="300925"/>
                  <a:pt x="345697" y="353376"/>
                  <a:pt x="353212" y="402080"/>
                </a:cubicBezTo>
                <a:cubicBezTo>
                  <a:pt x="349454" y="398334"/>
                  <a:pt x="345697" y="394587"/>
                  <a:pt x="345697" y="390841"/>
                </a:cubicBezTo>
                <a:cubicBezTo>
                  <a:pt x="259293" y="274728"/>
                  <a:pt x="150356" y="233508"/>
                  <a:pt x="150303" y="233488"/>
                </a:cubicBezTo>
                <a:cubicBezTo>
                  <a:pt x="150346" y="233511"/>
                  <a:pt x="296864" y="312207"/>
                  <a:pt x="409575" y="608138"/>
                </a:cubicBezTo>
                <a:cubicBezTo>
                  <a:pt x="232969" y="694307"/>
                  <a:pt x="142787" y="559433"/>
                  <a:pt x="131515" y="405827"/>
                </a:cubicBezTo>
                <a:cubicBezTo>
                  <a:pt x="124001" y="315924"/>
                  <a:pt x="36" y="218531"/>
                  <a:pt x="0" y="218502"/>
                </a:cubicBezTo>
                <a:cubicBezTo>
                  <a:pt x="0" y="218502"/>
                  <a:pt x="88068" y="184842"/>
                  <a:pt x="188979" y="187037"/>
                </a:cubicBezTo>
                <a:close/>
                <a:moveTo>
                  <a:pt x="894563" y="243"/>
                </a:moveTo>
                <a:cubicBezTo>
                  <a:pt x="903232" y="492"/>
                  <a:pt x="908040" y="843"/>
                  <a:pt x="908051" y="844"/>
                </a:cubicBezTo>
                <a:cubicBezTo>
                  <a:pt x="908051" y="844"/>
                  <a:pt x="791701" y="165841"/>
                  <a:pt x="817974" y="282089"/>
                </a:cubicBezTo>
                <a:cubicBezTo>
                  <a:pt x="859259" y="473336"/>
                  <a:pt x="799208" y="672082"/>
                  <a:pt x="547741" y="627083"/>
                </a:cubicBezTo>
                <a:cubicBezTo>
                  <a:pt x="577762" y="222157"/>
                  <a:pt x="727847" y="75890"/>
                  <a:pt x="727896" y="75842"/>
                </a:cubicBezTo>
                <a:cubicBezTo>
                  <a:pt x="727896" y="75842"/>
                  <a:pt x="607793" y="165841"/>
                  <a:pt x="547741" y="338338"/>
                </a:cubicBezTo>
                <a:cubicBezTo>
                  <a:pt x="521468" y="417087"/>
                  <a:pt x="498949" y="507085"/>
                  <a:pt x="483936" y="578334"/>
                </a:cubicBezTo>
                <a:cubicBezTo>
                  <a:pt x="427638" y="507085"/>
                  <a:pt x="341313" y="345838"/>
                  <a:pt x="465170" y="165841"/>
                </a:cubicBezTo>
                <a:cubicBezTo>
                  <a:pt x="583397" y="1781"/>
                  <a:pt x="833808" y="-1500"/>
                  <a:pt x="894563" y="24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48" name="Freeform 202"/>
          <p:cNvSpPr>
            <a:spLocks/>
          </p:cNvSpPr>
          <p:nvPr/>
        </p:nvSpPr>
        <p:spPr bwMode="auto">
          <a:xfrm>
            <a:off x="5554336" y="681527"/>
            <a:ext cx="405995" cy="420026"/>
          </a:xfrm>
          <a:custGeom>
            <a:avLst/>
            <a:gdLst/>
            <a:ahLst/>
            <a:cxnLst/>
            <a:rect l="l" t="t" r="r" b="b"/>
            <a:pathLst>
              <a:path w="734732" h="760123">
                <a:moveTo>
                  <a:pt x="438340" y="463070"/>
                </a:moveTo>
                <a:lnTo>
                  <a:pt x="498212" y="463070"/>
                </a:lnTo>
                <a:cubicBezTo>
                  <a:pt x="524405" y="463070"/>
                  <a:pt x="543115" y="481780"/>
                  <a:pt x="543115" y="507974"/>
                </a:cubicBezTo>
                <a:cubicBezTo>
                  <a:pt x="543115" y="507974"/>
                  <a:pt x="543115" y="507974"/>
                  <a:pt x="543115" y="509845"/>
                </a:cubicBezTo>
                <a:lnTo>
                  <a:pt x="543115" y="522942"/>
                </a:lnTo>
                <a:cubicBezTo>
                  <a:pt x="543115" y="549135"/>
                  <a:pt x="524405" y="567845"/>
                  <a:pt x="498212" y="567845"/>
                </a:cubicBezTo>
                <a:cubicBezTo>
                  <a:pt x="498212" y="567845"/>
                  <a:pt x="498212" y="567845"/>
                  <a:pt x="496808" y="567845"/>
                </a:cubicBezTo>
                <a:lnTo>
                  <a:pt x="486986" y="567845"/>
                </a:lnTo>
                <a:cubicBezTo>
                  <a:pt x="460792" y="567845"/>
                  <a:pt x="438340" y="549135"/>
                  <a:pt x="438340" y="522942"/>
                </a:cubicBezTo>
                <a:cubicBezTo>
                  <a:pt x="438340" y="522942"/>
                  <a:pt x="438340" y="522942"/>
                  <a:pt x="438340" y="521071"/>
                </a:cubicBezTo>
                <a:lnTo>
                  <a:pt x="438340" y="507974"/>
                </a:lnTo>
                <a:cubicBezTo>
                  <a:pt x="438340" y="507974"/>
                  <a:pt x="438340" y="507974"/>
                  <a:pt x="438340" y="463070"/>
                </a:cubicBezTo>
                <a:close/>
                <a:moveTo>
                  <a:pt x="235594" y="463070"/>
                </a:moveTo>
                <a:cubicBezTo>
                  <a:pt x="235608" y="463070"/>
                  <a:pt x="236518" y="463070"/>
                  <a:pt x="295465" y="463070"/>
                </a:cubicBezTo>
                <a:cubicBezTo>
                  <a:pt x="295465" y="463086"/>
                  <a:pt x="295465" y="463904"/>
                  <a:pt x="295465" y="507974"/>
                </a:cubicBezTo>
                <a:cubicBezTo>
                  <a:pt x="295465" y="507983"/>
                  <a:pt x="295465" y="508106"/>
                  <a:pt x="295465" y="509845"/>
                </a:cubicBezTo>
                <a:lnTo>
                  <a:pt x="295465" y="522942"/>
                </a:lnTo>
                <a:cubicBezTo>
                  <a:pt x="295465" y="549135"/>
                  <a:pt x="276755" y="567845"/>
                  <a:pt x="250561" y="567845"/>
                </a:cubicBezTo>
                <a:cubicBezTo>
                  <a:pt x="250552" y="567845"/>
                  <a:pt x="250429" y="567845"/>
                  <a:pt x="248690" y="567845"/>
                </a:cubicBezTo>
                <a:lnTo>
                  <a:pt x="235594" y="567845"/>
                </a:lnTo>
                <a:cubicBezTo>
                  <a:pt x="213142" y="567845"/>
                  <a:pt x="190690" y="549135"/>
                  <a:pt x="190690" y="522942"/>
                </a:cubicBezTo>
                <a:cubicBezTo>
                  <a:pt x="190690" y="522932"/>
                  <a:pt x="190690" y="522810"/>
                  <a:pt x="190690" y="521071"/>
                </a:cubicBezTo>
                <a:lnTo>
                  <a:pt x="190690" y="507974"/>
                </a:lnTo>
                <a:cubicBezTo>
                  <a:pt x="190690" y="481780"/>
                  <a:pt x="213142" y="463070"/>
                  <a:pt x="235594" y="463070"/>
                </a:cubicBezTo>
                <a:close/>
                <a:moveTo>
                  <a:pt x="408178" y="432908"/>
                </a:moveTo>
                <a:cubicBezTo>
                  <a:pt x="408178" y="432929"/>
                  <a:pt x="408178" y="434749"/>
                  <a:pt x="408178" y="594084"/>
                </a:cubicBezTo>
                <a:cubicBezTo>
                  <a:pt x="411926" y="612825"/>
                  <a:pt x="415675" y="631566"/>
                  <a:pt x="430668" y="642811"/>
                </a:cubicBezTo>
                <a:cubicBezTo>
                  <a:pt x="430683" y="642826"/>
                  <a:pt x="431343" y="643487"/>
                  <a:pt x="460654" y="672797"/>
                </a:cubicBezTo>
                <a:cubicBezTo>
                  <a:pt x="486892" y="702783"/>
                  <a:pt x="531871" y="702783"/>
                  <a:pt x="561857" y="672797"/>
                </a:cubicBezTo>
                <a:cubicBezTo>
                  <a:pt x="561869" y="672786"/>
                  <a:pt x="562885" y="671769"/>
                  <a:pt x="651815" y="582839"/>
                </a:cubicBezTo>
                <a:cubicBezTo>
                  <a:pt x="678053" y="556601"/>
                  <a:pt x="678053" y="511622"/>
                  <a:pt x="651815" y="485384"/>
                </a:cubicBezTo>
                <a:lnTo>
                  <a:pt x="621829" y="455398"/>
                </a:lnTo>
                <a:cubicBezTo>
                  <a:pt x="606836" y="440405"/>
                  <a:pt x="588095" y="432908"/>
                  <a:pt x="569353" y="432908"/>
                </a:cubicBezTo>
                <a:cubicBezTo>
                  <a:pt x="569333" y="432908"/>
                  <a:pt x="567523" y="432908"/>
                  <a:pt x="408178" y="432908"/>
                </a:cubicBezTo>
                <a:close/>
                <a:moveTo>
                  <a:pt x="164106" y="432908"/>
                </a:moveTo>
                <a:cubicBezTo>
                  <a:pt x="145324" y="432908"/>
                  <a:pt x="130298" y="440405"/>
                  <a:pt x="115273" y="455398"/>
                </a:cubicBezTo>
                <a:cubicBezTo>
                  <a:pt x="115256" y="455415"/>
                  <a:pt x="114553" y="456117"/>
                  <a:pt x="85222" y="485384"/>
                </a:cubicBezTo>
                <a:cubicBezTo>
                  <a:pt x="58928" y="511622"/>
                  <a:pt x="58928" y="556601"/>
                  <a:pt x="85222" y="582839"/>
                </a:cubicBezTo>
                <a:cubicBezTo>
                  <a:pt x="85234" y="582851"/>
                  <a:pt x="86273" y="583888"/>
                  <a:pt x="175375" y="672797"/>
                </a:cubicBezTo>
                <a:cubicBezTo>
                  <a:pt x="201669" y="702783"/>
                  <a:pt x="246745" y="702783"/>
                  <a:pt x="276796" y="672797"/>
                </a:cubicBezTo>
                <a:cubicBezTo>
                  <a:pt x="276813" y="672780"/>
                  <a:pt x="277513" y="672081"/>
                  <a:pt x="306846" y="642811"/>
                </a:cubicBezTo>
                <a:cubicBezTo>
                  <a:pt x="318115" y="631566"/>
                  <a:pt x="325628" y="612825"/>
                  <a:pt x="325628" y="594084"/>
                </a:cubicBezTo>
                <a:lnTo>
                  <a:pt x="325628" y="432908"/>
                </a:lnTo>
                <a:cubicBezTo>
                  <a:pt x="325605" y="432908"/>
                  <a:pt x="323700" y="432908"/>
                  <a:pt x="164106" y="432908"/>
                </a:cubicBezTo>
                <a:close/>
                <a:moveTo>
                  <a:pt x="389128" y="415445"/>
                </a:moveTo>
                <a:lnTo>
                  <a:pt x="576956" y="415445"/>
                </a:lnTo>
                <a:cubicBezTo>
                  <a:pt x="595739" y="415445"/>
                  <a:pt x="618279" y="422938"/>
                  <a:pt x="633305" y="437924"/>
                </a:cubicBezTo>
                <a:cubicBezTo>
                  <a:pt x="633318" y="437938"/>
                  <a:pt x="634449" y="439107"/>
                  <a:pt x="734732" y="542826"/>
                </a:cubicBezTo>
                <a:cubicBezTo>
                  <a:pt x="768541" y="572798"/>
                  <a:pt x="768541" y="625249"/>
                  <a:pt x="734732" y="658968"/>
                </a:cubicBezTo>
                <a:cubicBezTo>
                  <a:pt x="734719" y="658981"/>
                  <a:pt x="733582" y="660116"/>
                  <a:pt x="633305" y="760123"/>
                </a:cubicBezTo>
                <a:cubicBezTo>
                  <a:pt x="599496" y="790095"/>
                  <a:pt x="550660" y="790095"/>
                  <a:pt x="516851" y="760123"/>
                </a:cubicBezTo>
                <a:cubicBezTo>
                  <a:pt x="516838" y="760110"/>
                  <a:pt x="515698" y="758973"/>
                  <a:pt x="415424" y="658968"/>
                </a:cubicBezTo>
                <a:cubicBezTo>
                  <a:pt x="400398" y="640235"/>
                  <a:pt x="389128" y="621503"/>
                  <a:pt x="389128" y="599024"/>
                </a:cubicBezTo>
                <a:cubicBezTo>
                  <a:pt x="389128" y="599000"/>
                  <a:pt x="389128" y="596917"/>
                  <a:pt x="389128" y="415445"/>
                </a:cubicBezTo>
                <a:close/>
                <a:moveTo>
                  <a:pt x="161100" y="415445"/>
                </a:moveTo>
                <a:lnTo>
                  <a:pt x="344678" y="415445"/>
                </a:lnTo>
                <a:cubicBezTo>
                  <a:pt x="344678" y="415472"/>
                  <a:pt x="344678" y="417649"/>
                  <a:pt x="344678" y="599024"/>
                </a:cubicBezTo>
                <a:cubicBezTo>
                  <a:pt x="344678" y="621503"/>
                  <a:pt x="337185" y="640235"/>
                  <a:pt x="322199" y="658968"/>
                </a:cubicBezTo>
                <a:cubicBezTo>
                  <a:pt x="322184" y="658983"/>
                  <a:pt x="320957" y="660166"/>
                  <a:pt x="217297" y="760123"/>
                </a:cubicBezTo>
                <a:cubicBezTo>
                  <a:pt x="187325" y="790095"/>
                  <a:pt x="134874" y="790095"/>
                  <a:pt x="104902" y="760123"/>
                </a:cubicBezTo>
                <a:cubicBezTo>
                  <a:pt x="104886" y="760108"/>
                  <a:pt x="103619" y="758886"/>
                  <a:pt x="0" y="658968"/>
                </a:cubicBezTo>
                <a:cubicBezTo>
                  <a:pt x="-29972" y="625249"/>
                  <a:pt x="-29972" y="572798"/>
                  <a:pt x="0" y="542826"/>
                </a:cubicBezTo>
                <a:cubicBezTo>
                  <a:pt x="14" y="542812"/>
                  <a:pt x="1232" y="541594"/>
                  <a:pt x="104902" y="437924"/>
                </a:cubicBezTo>
                <a:cubicBezTo>
                  <a:pt x="119888" y="422938"/>
                  <a:pt x="138621" y="415445"/>
                  <a:pt x="161100" y="415445"/>
                </a:cubicBezTo>
                <a:close/>
                <a:moveTo>
                  <a:pt x="486986" y="215420"/>
                </a:moveTo>
                <a:cubicBezTo>
                  <a:pt x="486992" y="215420"/>
                  <a:pt x="487078" y="215420"/>
                  <a:pt x="488389" y="215420"/>
                </a:cubicBezTo>
                <a:lnTo>
                  <a:pt x="498212" y="215420"/>
                </a:lnTo>
                <a:cubicBezTo>
                  <a:pt x="524405" y="215420"/>
                  <a:pt x="543115" y="234413"/>
                  <a:pt x="543115" y="261004"/>
                </a:cubicBezTo>
                <a:cubicBezTo>
                  <a:pt x="543115" y="261011"/>
                  <a:pt x="543115" y="261118"/>
                  <a:pt x="543115" y="262903"/>
                </a:cubicBezTo>
                <a:lnTo>
                  <a:pt x="543115" y="276199"/>
                </a:lnTo>
                <a:cubicBezTo>
                  <a:pt x="543115" y="298991"/>
                  <a:pt x="524405" y="321783"/>
                  <a:pt x="498212" y="321783"/>
                </a:cubicBezTo>
                <a:cubicBezTo>
                  <a:pt x="498206" y="321783"/>
                  <a:pt x="498120" y="321783"/>
                  <a:pt x="496808" y="321783"/>
                </a:cubicBezTo>
                <a:lnTo>
                  <a:pt x="486986" y="321783"/>
                </a:lnTo>
                <a:cubicBezTo>
                  <a:pt x="486972" y="321783"/>
                  <a:pt x="486166" y="321783"/>
                  <a:pt x="438340" y="321783"/>
                </a:cubicBezTo>
                <a:cubicBezTo>
                  <a:pt x="438340" y="321773"/>
                  <a:pt x="438340" y="321026"/>
                  <a:pt x="438340" y="261004"/>
                </a:cubicBezTo>
                <a:cubicBezTo>
                  <a:pt x="438340" y="234413"/>
                  <a:pt x="460792" y="215420"/>
                  <a:pt x="486986" y="215420"/>
                </a:cubicBezTo>
                <a:close/>
                <a:moveTo>
                  <a:pt x="235594" y="215420"/>
                </a:moveTo>
                <a:lnTo>
                  <a:pt x="250561" y="215420"/>
                </a:lnTo>
                <a:cubicBezTo>
                  <a:pt x="276755" y="215420"/>
                  <a:pt x="295465" y="234413"/>
                  <a:pt x="295465" y="261004"/>
                </a:cubicBezTo>
                <a:cubicBezTo>
                  <a:pt x="295465" y="261011"/>
                  <a:pt x="295465" y="261653"/>
                  <a:pt x="295465" y="321783"/>
                </a:cubicBezTo>
                <a:cubicBezTo>
                  <a:pt x="295456" y="321783"/>
                  <a:pt x="294831" y="321783"/>
                  <a:pt x="250561" y="321783"/>
                </a:cubicBezTo>
                <a:cubicBezTo>
                  <a:pt x="250558" y="321783"/>
                  <a:pt x="250483" y="321783"/>
                  <a:pt x="248690" y="321783"/>
                </a:cubicBezTo>
                <a:lnTo>
                  <a:pt x="235594" y="321783"/>
                </a:lnTo>
                <a:cubicBezTo>
                  <a:pt x="213142" y="321783"/>
                  <a:pt x="190690" y="298991"/>
                  <a:pt x="190690" y="276199"/>
                </a:cubicBezTo>
                <a:cubicBezTo>
                  <a:pt x="190690" y="276195"/>
                  <a:pt x="190690" y="276118"/>
                  <a:pt x="190690" y="274299"/>
                </a:cubicBezTo>
                <a:lnTo>
                  <a:pt x="190690" y="261004"/>
                </a:lnTo>
                <a:cubicBezTo>
                  <a:pt x="190690" y="234413"/>
                  <a:pt x="213142" y="215420"/>
                  <a:pt x="235594" y="215420"/>
                </a:cubicBezTo>
                <a:close/>
                <a:moveTo>
                  <a:pt x="509850" y="87043"/>
                </a:moveTo>
                <a:cubicBezTo>
                  <a:pt x="491577" y="87043"/>
                  <a:pt x="473773" y="93602"/>
                  <a:pt x="460654" y="106721"/>
                </a:cubicBezTo>
                <a:cubicBezTo>
                  <a:pt x="460640" y="106736"/>
                  <a:pt x="460012" y="107443"/>
                  <a:pt x="430668" y="140455"/>
                </a:cubicBezTo>
                <a:cubicBezTo>
                  <a:pt x="415675" y="151700"/>
                  <a:pt x="411926" y="170442"/>
                  <a:pt x="408178" y="189183"/>
                </a:cubicBezTo>
                <a:cubicBezTo>
                  <a:pt x="408178" y="189206"/>
                  <a:pt x="408178" y="191147"/>
                  <a:pt x="408178" y="350358"/>
                </a:cubicBezTo>
                <a:cubicBezTo>
                  <a:pt x="408202" y="350358"/>
                  <a:pt x="410126" y="350358"/>
                  <a:pt x="569353" y="350358"/>
                </a:cubicBezTo>
                <a:cubicBezTo>
                  <a:pt x="588095" y="350358"/>
                  <a:pt x="606836" y="342862"/>
                  <a:pt x="621829" y="327869"/>
                </a:cubicBezTo>
                <a:cubicBezTo>
                  <a:pt x="621846" y="327852"/>
                  <a:pt x="622539" y="327159"/>
                  <a:pt x="651815" y="297883"/>
                </a:cubicBezTo>
                <a:cubicBezTo>
                  <a:pt x="678053" y="271645"/>
                  <a:pt x="678053" y="226666"/>
                  <a:pt x="651815" y="196679"/>
                </a:cubicBezTo>
                <a:lnTo>
                  <a:pt x="561857" y="106721"/>
                </a:lnTo>
                <a:cubicBezTo>
                  <a:pt x="546864" y="93602"/>
                  <a:pt x="528123" y="87043"/>
                  <a:pt x="509850" y="87043"/>
                </a:cubicBezTo>
                <a:close/>
                <a:moveTo>
                  <a:pt x="224676" y="87043"/>
                </a:moveTo>
                <a:cubicBezTo>
                  <a:pt x="206364" y="87043"/>
                  <a:pt x="188522" y="93602"/>
                  <a:pt x="175375" y="106721"/>
                </a:cubicBezTo>
                <a:cubicBezTo>
                  <a:pt x="175363" y="106733"/>
                  <a:pt x="174339" y="107755"/>
                  <a:pt x="85222" y="196679"/>
                </a:cubicBezTo>
                <a:cubicBezTo>
                  <a:pt x="58928" y="226666"/>
                  <a:pt x="58928" y="271645"/>
                  <a:pt x="85222" y="297883"/>
                </a:cubicBezTo>
                <a:lnTo>
                  <a:pt x="115273" y="327869"/>
                </a:lnTo>
                <a:cubicBezTo>
                  <a:pt x="130298" y="342862"/>
                  <a:pt x="145324" y="350358"/>
                  <a:pt x="164106" y="350358"/>
                </a:cubicBezTo>
                <a:cubicBezTo>
                  <a:pt x="164128" y="350358"/>
                  <a:pt x="165971" y="350358"/>
                  <a:pt x="325628" y="350358"/>
                </a:cubicBezTo>
                <a:cubicBezTo>
                  <a:pt x="325628" y="350336"/>
                  <a:pt x="325628" y="348478"/>
                  <a:pt x="325628" y="189183"/>
                </a:cubicBezTo>
                <a:cubicBezTo>
                  <a:pt x="325628" y="170442"/>
                  <a:pt x="318115" y="151700"/>
                  <a:pt x="306846" y="140455"/>
                </a:cubicBezTo>
                <a:cubicBezTo>
                  <a:pt x="306834" y="140441"/>
                  <a:pt x="306240" y="139775"/>
                  <a:pt x="276796" y="106721"/>
                </a:cubicBezTo>
                <a:cubicBezTo>
                  <a:pt x="261770" y="93602"/>
                  <a:pt x="242989" y="87043"/>
                  <a:pt x="224676" y="87043"/>
                </a:cubicBezTo>
                <a:close/>
                <a:moveTo>
                  <a:pt x="575078" y="0"/>
                </a:moveTo>
                <a:cubicBezTo>
                  <a:pt x="595739" y="0"/>
                  <a:pt x="616400" y="8417"/>
                  <a:pt x="633305" y="25251"/>
                </a:cubicBezTo>
                <a:cubicBezTo>
                  <a:pt x="633320" y="25265"/>
                  <a:pt x="634528" y="26469"/>
                  <a:pt x="734732" y="126254"/>
                </a:cubicBezTo>
                <a:cubicBezTo>
                  <a:pt x="768541" y="159921"/>
                  <a:pt x="768541" y="212293"/>
                  <a:pt x="734732" y="242220"/>
                </a:cubicBezTo>
                <a:cubicBezTo>
                  <a:pt x="734717" y="242236"/>
                  <a:pt x="733504" y="243487"/>
                  <a:pt x="633305" y="346963"/>
                </a:cubicBezTo>
                <a:cubicBezTo>
                  <a:pt x="618279" y="361927"/>
                  <a:pt x="595739" y="369408"/>
                  <a:pt x="576956" y="369408"/>
                </a:cubicBezTo>
                <a:cubicBezTo>
                  <a:pt x="576928" y="369408"/>
                  <a:pt x="574653" y="369408"/>
                  <a:pt x="389128" y="369408"/>
                </a:cubicBezTo>
                <a:cubicBezTo>
                  <a:pt x="389128" y="369380"/>
                  <a:pt x="389128" y="367123"/>
                  <a:pt x="389128" y="182366"/>
                </a:cubicBezTo>
                <a:cubicBezTo>
                  <a:pt x="389128" y="163662"/>
                  <a:pt x="400398" y="141217"/>
                  <a:pt x="415424" y="126254"/>
                </a:cubicBezTo>
                <a:cubicBezTo>
                  <a:pt x="415439" y="126239"/>
                  <a:pt x="416644" y="125039"/>
                  <a:pt x="516851" y="25251"/>
                </a:cubicBezTo>
                <a:cubicBezTo>
                  <a:pt x="533756" y="8417"/>
                  <a:pt x="554417" y="0"/>
                  <a:pt x="575078" y="0"/>
                </a:cubicBezTo>
                <a:close/>
                <a:moveTo>
                  <a:pt x="161100" y="0"/>
                </a:moveTo>
                <a:cubicBezTo>
                  <a:pt x="181705" y="0"/>
                  <a:pt x="202311" y="8417"/>
                  <a:pt x="217297" y="25251"/>
                </a:cubicBezTo>
                <a:cubicBezTo>
                  <a:pt x="217311" y="25265"/>
                  <a:pt x="218513" y="26422"/>
                  <a:pt x="322199" y="126254"/>
                </a:cubicBezTo>
                <a:cubicBezTo>
                  <a:pt x="337185" y="141217"/>
                  <a:pt x="344678" y="163662"/>
                  <a:pt x="344678" y="182366"/>
                </a:cubicBezTo>
                <a:cubicBezTo>
                  <a:pt x="344678" y="182392"/>
                  <a:pt x="344678" y="184590"/>
                  <a:pt x="344678" y="369408"/>
                </a:cubicBezTo>
                <a:lnTo>
                  <a:pt x="161100" y="369408"/>
                </a:lnTo>
                <a:cubicBezTo>
                  <a:pt x="138621" y="369408"/>
                  <a:pt x="119888" y="361927"/>
                  <a:pt x="104902" y="346963"/>
                </a:cubicBezTo>
                <a:cubicBezTo>
                  <a:pt x="104887" y="346948"/>
                  <a:pt x="103654" y="345716"/>
                  <a:pt x="0" y="242220"/>
                </a:cubicBezTo>
                <a:cubicBezTo>
                  <a:pt x="-29972" y="212293"/>
                  <a:pt x="-29972" y="159921"/>
                  <a:pt x="0" y="126254"/>
                </a:cubicBezTo>
                <a:cubicBezTo>
                  <a:pt x="15" y="126239"/>
                  <a:pt x="1231" y="125069"/>
                  <a:pt x="104902" y="25251"/>
                </a:cubicBezTo>
                <a:cubicBezTo>
                  <a:pt x="119888" y="8417"/>
                  <a:pt x="140494" y="0"/>
                  <a:pt x="1611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60" name="Freeform 214"/>
          <p:cNvSpPr>
            <a:spLocks/>
          </p:cNvSpPr>
          <p:nvPr/>
        </p:nvSpPr>
        <p:spPr bwMode="auto">
          <a:xfrm>
            <a:off x="6385510" y="666211"/>
            <a:ext cx="391824" cy="450658"/>
          </a:xfrm>
          <a:custGeom>
            <a:avLst/>
            <a:gdLst/>
            <a:ahLst/>
            <a:cxnLst/>
            <a:rect l="l" t="t" r="r" b="b"/>
            <a:pathLst>
              <a:path w="709088" h="815559">
                <a:moveTo>
                  <a:pt x="274967" y="207607"/>
                </a:moveTo>
                <a:cubicBezTo>
                  <a:pt x="287564" y="207021"/>
                  <a:pt x="300688" y="208896"/>
                  <a:pt x="313812" y="213583"/>
                </a:cubicBezTo>
                <a:cubicBezTo>
                  <a:pt x="362560" y="232332"/>
                  <a:pt x="388808" y="288579"/>
                  <a:pt x="370059" y="337326"/>
                </a:cubicBezTo>
                <a:cubicBezTo>
                  <a:pt x="351310" y="386074"/>
                  <a:pt x="295063" y="412322"/>
                  <a:pt x="246316" y="393573"/>
                </a:cubicBezTo>
                <a:cubicBezTo>
                  <a:pt x="193819" y="374824"/>
                  <a:pt x="171320" y="318577"/>
                  <a:pt x="190069" y="269830"/>
                </a:cubicBezTo>
                <a:cubicBezTo>
                  <a:pt x="204131" y="233270"/>
                  <a:pt x="237176" y="209365"/>
                  <a:pt x="274967" y="207607"/>
                </a:cubicBezTo>
                <a:close/>
                <a:moveTo>
                  <a:pt x="273325" y="171024"/>
                </a:moveTo>
                <a:cubicBezTo>
                  <a:pt x="221463" y="172782"/>
                  <a:pt x="172238" y="205129"/>
                  <a:pt x="152548" y="258574"/>
                </a:cubicBezTo>
                <a:cubicBezTo>
                  <a:pt x="130045" y="326082"/>
                  <a:pt x="163799" y="404842"/>
                  <a:pt x="231308" y="427345"/>
                </a:cubicBezTo>
                <a:cubicBezTo>
                  <a:pt x="302567" y="453598"/>
                  <a:pt x="377576" y="419844"/>
                  <a:pt x="403830" y="352335"/>
                </a:cubicBezTo>
                <a:cubicBezTo>
                  <a:pt x="430083" y="281076"/>
                  <a:pt x="392578" y="206067"/>
                  <a:pt x="325070" y="179814"/>
                </a:cubicBezTo>
                <a:cubicBezTo>
                  <a:pt x="308193" y="173250"/>
                  <a:pt x="290612" y="170437"/>
                  <a:pt x="273325" y="171024"/>
                </a:cubicBezTo>
                <a:close/>
                <a:moveTo>
                  <a:pt x="370988" y="150"/>
                </a:moveTo>
                <a:cubicBezTo>
                  <a:pt x="483578" y="150"/>
                  <a:pt x="584910" y="71443"/>
                  <a:pt x="644958" y="161497"/>
                </a:cubicBezTo>
                <a:cubicBezTo>
                  <a:pt x="705006" y="255304"/>
                  <a:pt x="723771" y="367872"/>
                  <a:pt x="697500" y="469184"/>
                </a:cubicBezTo>
                <a:cubicBezTo>
                  <a:pt x="674982" y="566743"/>
                  <a:pt x="614934" y="641788"/>
                  <a:pt x="551132" y="698072"/>
                </a:cubicBezTo>
                <a:cubicBezTo>
                  <a:pt x="427283" y="803136"/>
                  <a:pt x="299680" y="814393"/>
                  <a:pt x="265903" y="814393"/>
                </a:cubicBezTo>
                <a:cubicBezTo>
                  <a:pt x="179584" y="821897"/>
                  <a:pt x="104524" y="791879"/>
                  <a:pt x="55734" y="761861"/>
                </a:cubicBezTo>
                <a:cubicBezTo>
                  <a:pt x="10698" y="731843"/>
                  <a:pt x="-8067" y="698072"/>
                  <a:pt x="3192" y="683063"/>
                </a:cubicBezTo>
                <a:cubicBezTo>
                  <a:pt x="25710" y="653045"/>
                  <a:pt x="130795" y="698072"/>
                  <a:pt x="258397" y="690568"/>
                </a:cubicBezTo>
                <a:cubicBezTo>
                  <a:pt x="284668" y="686815"/>
                  <a:pt x="378494" y="686815"/>
                  <a:pt x="479825" y="608018"/>
                </a:cubicBezTo>
                <a:cubicBezTo>
                  <a:pt x="528614" y="570495"/>
                  <a:pt x="581157" y="514211"/>
                  <a:pt x="603675" y="442918"/>
                </a:cubicBezTo>
                <a:cubicBezTo>
                  <a:pt x="626193" y="371625"/>
                  <a:pt x="618687" y="281570"/>
                  <a:pt x="573651" y="206525"/>
                </a:cubicBezTo>
                <a:cubicBezTo>
                  <a:pt x="532367" y="131479"/>
                  <a:pt x="453554" y="71443"/>
                  <a:pt x="367235" y="63938"/>
                </a:cubicBezTo>
                <a:cubicBezTo>
                  <a:pt x="280915" y="56434"/>
                  <a:pt x="190843" y="101461"/>
                  <a:pt x="145807" y="172754"/>
                </a:cubicBezTo>
                <a:cubicBezTo>
                  <a:pt x="138301" y="187763"/>
                  <a:pt x="130795" y="199020"/>
                  <a:pt x="127042" y="214029"/>
                </a:cubicBezTo>
                <a:cubicBezTo>
                  <a:pt x="168325" y="138984"/>
                  <a:pt x="258397" y="105213"/>
                  <a:pt x="340964" y="135231"/>
                </a:cubicBezTo>
                <a:cubicBezTo>
                  <a:pt x="434789" y="172754"/>
                  <a:pt x="483578" y="274065"/>
                  <a:pt x="446048" y="367872"/>
                </a:cubicBezTo>
                <a:cubicBezTo>
                  <a:pt x="412271" y="457927"/>
                  <a:pt x="314692" y="506706"/>
                  <a:pt x="220867" y="472936"/>
                </a:cubicBezTo>
                <a:cubicBezTo>
                  <a:pt x="187090" y="461679"/>
                  <a:pt x="157066" y="442918"/>
                  <a:pt x="134548" y="412900"/>
                </a:cubicBezTo>
                <a:cubicBezTo>
                  <a:pt x="74499" y="352863"/>
                  <a:pt x="55734" y="240295"/>
                  <a:pt x="108277" y="150240"/>
                </a:cubicBezTo>
                <a:cubicBezTo>
                  <a:pt x="153313" y="63938"/>
                  <a:pt x="258397" y="-3603"/>
                  <a:pt x="370988" y="15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63" name="Freeform 217"/>
          <p:cNvSpPr>
            <a:spLocks/>
          </p:cNvSpPr>
          <p:nvPr/>
        </p:nvSpPr>
        <p:spPr bwMode="auto">
          <a:xfrm>
            <a:off x="7180506" y="666973"/>
            <a:ext cx="450011" cy="449134"/>
          </a:xfrm>
          <a:custGeom>
            <a:avLst/>
            <a:gdLst/>
            <a:ahLst/>
            <a:cxnLst/>
            <a:rect l="l" t="t" r="r" b="b"/>
            <a:pathLst>
              <a:path w="814388" h="812800">
                <a:moveTo>
                  <a:pt x="408782" y="704850"/>
                </a:moveTo>
                <a:cubicBezTo>
                  <a:pt x="439907" y="704850"/>
                  <a:pt x="465139" y="729015"/>
                  <a:pt x="465139" y="758825"/>
                </a:cubicBezTo>
                <a:cubicBezTo>
                  <a:pt x="465139" y="788635"/>
                  <a:pt x="439907" y="812800"/>
                  <a:pt x="408782" y="812800"/>
                </a:cubicBezTo>
                <a:cubicBezTo>
                  <a:pt x="377657" y="812800"/>
                  <a:pt x="352425" y="788635"/>
                  <a:pt x="352425" y="758825"/>
                </a:cubicBezTo>
                <a:cubicBezTo>
                  <a:pt x="352425" y="729015"/>
                  <a:pt x="377657" y="704850"/>
                  <a:pt x="408782" y="704850"/>
                </a:cubicBezTo>
                <a:close/>
                <a:moveTo>
                  <a:pt x="759619" y="352425"/>
                </a:moveTo>
                <a:cubicBezTo>
                  <a:pt x="789867" y="352425"/>
                  <a:pt x="814388" y="377301"/>
                  <a:pt x="814388" y="407988"/>
                </a:cubicBezTo>
                <a:cubicBezTo>
                  <a:pt x="814388" y="438675"/>
                  <a:pt x="789867" y="463551"/>
                  <a:pt x="759619" y="463551"/>
                </a:cubicBezTo>
                <a:cubicBezTo>
                  <a:pt x="729371" y="463551"/>
                  <a:pt x="704850" y="438675"/>
                  <a:pt x="704850" y="407988"/>
                </a:cubicBezTo>
                <a:cubicBezTo>
                  <a:pt x="704850" y="377301"/>
                  <a:pt x="729371" y="352425"/>
                  <a:pt x="759619" y="352425"/>
                </a:cubicBezTo>
                <a:close/>
                <a:moveTo>
                  <a:pt x="56357" y="352425"/>
                </a:moveTo>
                <a:cubicBezTo>
                  <a:pt x="87482" y="352425"/>
                  <a:pt x="112714" y="377301"/>
                  <a:pt x="112714" y="407988"/>
                </a:cubicBezTo>
                <a:cubicBezTo>
                  <a:pt x="112714" y="438675"/>
                  <a:pt x="87482" y="463551"/>
                  <a:pt x="56357" y="463551"/>
                </a:cubicBezTo>
                <a:cubicBezTo>
                  <a:pt x="25232" y="463551"/>
                  <a:pt x="0" y="438675"/>
                  <a:pt x="0" y="407988"/>
                </a:cubicBezTo>
                <a:cubicBezTo>
                  <a:pt x="0" y="377301"/>
                  <a:pt x="25232" y="352425"/>
                  <a:pt x="56357" y="352425"/>
                </a:cubicBezTo>
                <a:close/>
                <a:moveTo>
                  <a:pt x="393654" y="344487"/>
                </a:moveTo>
                <a:lnTo>
                  <a:pt x="389872" y="348223"/>
                </a:lnTo>
                <a:lnTo>
                  <a:pt x="382308" y="348223"/>
                </a:lnTo>
                <a:lnTo>
                  <a:pt x="378526" y="351958"/>
                </a:lnTo>
                <a:cubicBezTo>
                  <a:pt x="374744" y="351958"/>
                  <a:pt x="374744" y="351958"/>
                  <a:pt x="370962" y="355693"/>
                </a:cubicBezTo>
                <a:lnTo>
                  <a:pt x="367180" y="359428"/>
                </a:lnTo>
                <a:cubicBezTo>
                  <a:pt x="363398" y="363164"/>
                  <a:pt x="359616" y="363164"/>
                  <a:pt x="359616" y="366899"/>
                </a:cubicBezTo>
                <a:lnTo>
                  <a:pt x="355834" y="370634"/>
                </a:lnTo>
                <a:lnTo>
                  <a:pt x="352052" y="378105"/>
                </a:lnTo>
                <a:lnTo>
                  <a:pt x="348270" y="381840"/>
                </a:lnTo>
                <a:cubicBezTo>
                  <a:pt x="348270" y="385575"/>
                  <a:pt x="348270" y="389311"/>
                  <a:pt x="344488" y="389311"/>
                </a:cubicBezTo>
                <a:lnTo>
                  <a:pt x="344488" y="407987"/>
                </a:lnTo>
                <a:cubicBezTo>
                  <a:pt x="344488" y="411723"/>
                  <a:pt x="344488" y="415458"/>
                  <a:pt x="344488" y="419193"/>
                </a:cubicBezTo>
                <a:lnTo>
                  <a:pt x="348270" y="422928"/>
                </a:lnTo>
                <a:lnTo>
                  <a:pt x="348270" y="430399"/>
                </a:lnTo>
                <a:lnTo>
                  <a:pt x="352052" y="434134"/>
                </a:lnTo>
                <a:cubicBezTo>
                  <a:pt x="352052" y="437870"/>
                  <a:pt x="352052" y="441605"/>
                  <a:pt x="355834" y="441605"/>
                </a:cubicBezTo>
                <a:lnTo>
                  <a:pt x="359616" y="449075"/>
                </a:lnTo>
                <a:lnTo>
                  <a:pt x="363398" y="452811"/>
                </a:lnTo>
                <a:cubicBezTo>
                  <a:pt x="367180" y="456546"/>
                  <a:pt x="370962" y="456546"/>
                  <a:pt x="370962" y="460281"/>
                </a:cubicBezTo>
                <a:cubicBezTo>
                  <a:pt x="374744" y="460281"/>
                  <a:pt x="374744" y="460281"/>
                  <a:pt x="378526" y="464017"/>
                </a:cubicBezTo>
                <a:cubicBezTo>
                  <a:pt x="386090" y="467752"/>
                  <a:pt x="386090" y="467752"/>
                  <a:pt x="389872" y="467752"/>
                </a:cubicBezTo>
                <a:cubicBezTo>
                  <a:pt x="397436" y="471487"/>
                  <a:pt x="401218" y="471487"/>
                  <a:pt x="405000" y="471487"/>
                </a:cubicBezTo>
                <a:cubicBezTo>
                  <a:pt x="412564" y="471487"/>
                  <a:pt x="416346" y="471487"/>
                  <a:pt x="420128" y="467752"/>
                </a:cubicBezTo>
                <a:cubicBezTo>
                  <a:pt x="423910" y="467752"/>
                  <a:pt x="423910" y="467752"/>
                  <a:pt x="427692" y="467752"/>
                </a:cubicBezTo>
                <a:lnTo>
                  <a:pt x="431474" y="464017"/>
                </a:lnTo>
                <a:cubicBezTo>
                  <a:pt x="435256" y="464017"/>
                  <a:pt x="435256" y="464017"/>
                  <a:pt x="439038" y="460281"/>
                </a:cubicBezTo>
                <a:cubicBezTo>
                  <a:pt x="446602" y="456546"/>
                  <a:pt x="450384" y="456546"/>
                  <a:pt x="454166" y="452811"/>
                </a:cubicBezTo>
                <a:cubicBezTo>
                  <a:pt x="457948" y="449075"/>
                  <a:pt x="457948" y="445340"/>
                  <a:pt x="461730" y="441605"/>
                </a:cubicBezTo>
                <a:cubicBezTo>
                  <a:pt x="465512" y="434134"/>
                  <a:pt x="465512" y="434134"/>
                  <a:pt x="465512" y="430399"/>
                </a:cubicBezTo>
                <a:lnTo>
                  <a:pt x="469294" y="426664"/>
                </a:lnTo>
                <a:cubicBezTo>
                  <a:pt x="469294" y="422928"/>
                  <a:pt x="469294" y="422928"/>
                  <a:pt x="469294" y="419193"/>
                </a:cubicBezTo>
                <a:lnTo>
                  <a:pt x="473076" y="411723"/>
                </a:lnTo>
                <a:lnTo>
                  <a:pt x="473076" y="404252"/>
                </a:lnTo>
                <a:cubicBezTo>
                  <a:pt x="473076" y="400517"/>
                  <a:pt x="473076" y="396781"/>
                  <a:pt x="469294" y="393046"/>
                </a:cubicBezTo>
                <a:cubicBezTo>
                  <a:pt x="469294" y="385575"/>
                  <a:pt x="469294" y="385575"/>
                  <a:pt x="465512" y="381840"/>
                </a:cubicBezTo>
                <a:lnTo>
                  <a:pt x="461730" y="374370"/>
                </a:lnTo>
                <a:cubicBezTo>
                  <a:pt x="457948" y="366899"/>
                  <a:pt x="457948" y="366899"/>
                  <a:pt x="454166" y="363164"/>
                </a:cubicBezTo>
                <a:cubicBezTo>
                  <a:pt x="450384" y="359428"/>
                  <a:pt x="446602" y="355693"/>
                  <a:pt x="442820" y="355693"/>
                </a:cubicBezTo>
                <a:lnTo>
                  <a:pt x="439038" y="351958"/>
                </a:lnTo>
                <a:cubicBezTo>
                  <a:pt x="435256" y="351958"/>
                  <a:pt x="435256" y="348223"/>
                  <a:pt x="431474" y="348223"/>
                </a:cubicBezTo>
                <a:cubicBezTo>
                  <a:pt x="423910" y="344487"/>
                  <a:pt x="423910" y="344487"/>
                  <a:pt x="420128" y="344487"/>
                </a:cubicBezTo>
                <a:cubicBezTo>
                  <a:pt x="416346" y="344487"/>
                  <a:pt x="412564" y="344487"/>
                  <a:pt x="408782" y="344487"/>
                </a:cubicBezTo>
                <a:close/>
                <a:moveTo>
                  <a:pt x="656396" y="102465"/>
                </a:moveTo>
                <a:cubicBezTo>
                  <a:pt x="670936" y="102465"/>
                  <a:pt x="685945" y="108094"/>
                  <a:pt x="697202" y="119351"/>
                </a:cubicBezTo>
                <a:cubicBezTo>
                  <a:pt x="715963" y="141865"/>
                  <a:pt x="715963" y="175635"/>
                  <a:pt x="697202" y="198149"/>
                </a:cubicBezTo>
                <a:cubicBezTo>
                  <a:pt x="697187" y="198164"/>
                  <a:pt x="695820" y="199490"/>
                  <a:pt x="569625" y="321974"/>
                </a:cubicBezTo>
                <a:cubicBezTo>
                  <a:pt x="562120" y="329478"/>
                  <a:pt x="558368" y="336983"/>
                  <a:pt x="550863" y="348240"/>
                </a:cubicBezTo>
                <a:cubicBezTo>
                  <a:pt x="562120" y="348240"/>
                  <a:pt x="573377" y="351992"/>
                  <a:pt x="584634" y="351992"/>
                </a:cubicBezTo>
                <a:cubicBezTo>
                  <a:pt x="584648" y="351992"/>
                  <a:pt x="585280" y="351992"/>
                  <a:pt x="614652" y="351992"/>
                </a:cubicBezTo>
                <a:cubicBezTo>
                  <a:pt x="644670" y="351992"/>
                  <a:pt x="670936" y="378258"/>
                  <a:pt x="670936" y="408276"/>
                </a:cubicBezTo>
                <a:cubicBezTo>
                  <a:pt x="670936" y="438294"/>
                  <a:pt x="644670" y="464560"/>
                  <a:pt x="614652" y="464560"/>
                </a:cubicBezTo>
                <a:cubicBezTo>
                  <a:pt x="614638" y="464560"/>
                  <a:pt x="614009" y="464560"/>
                  <a:pt x="584634" y="464560"/>
                </a:cubicBezTo>
                <a:cubicBezTo>
                  <a:pt x="573377" y="464560"/>
                  <a:pt x="562120" y="464560"/>
                  <a:pt x="550863" y="468312"/>
                </a:cubicBezTo>
                <a:cubicBezTo>
                  <a:pt x="558368" y="475817"/>
                  <a:pt x="562120" y="483321"/>
                  <a:pt x="569625" y="490826"/>
                </a:cubicBezTo>
                <a:cubicBezTo>
                  <a:pt x="569640" y="490841"/>
                  <a:pt x="571008" y="492209"/>
                  <a:pt x="697202" y="618403"/>
                </a:cubicBezTo>
                <a:cubicBezTo>
                  <a:pt x="715963" y="637164"/>
                  <a:pt x="715963" y="674687"/>
                  <a:pt x="697202" y="697201"/>
                </a:cubicBezTo>
                <a:cubicBezTo>
                  <a:pt x="674688" y="715962"/>
                  <a:pt x="637165" y="715962"/>
                  <a:pt x="618404" y="697201"/>
                </a:cubicBezTo>
                <a:cubicBezTo>
                  <a:pt x="618389" y="697186"/>
                  <a:pt x="617018" y="695815"/>
                  <a:pt x="490827" y="569624"/>
                </a:cubicBezTo>
                <a:cubicBezTo>
                  <a:pt x="483322" y="562119"/>
                  <a:pt x="475818" y="558367"/>
                  <a:pt x="468313" y="550862"/>
                </a:cubicBezTo>
                <a:cubicBezTo>
                  <a:pt x="464561" y="562119"/>
                  <a:pt x="464561" y="573376"/>
                  <a:pt x="464561" y="580880"/>
                </a:cubicBezTo>
                <a:cubicBezTo>
                  <a:pt x="464561" y="580896"/>
                  <a:pt x="464561" y="581597"/>
                  <a:pt x="464561" y="614651"/>
                </a:cubicBezTo>
                <a:cubicBezTo>
                  <a:pt x="464561" y="644669"/>
                  <a:pt x="438295" y="670935"/>
                  <a:pt x="408277" y="670935"/>
                </a:cubicBezTo>
                <a:cubicBezTo>
                  <a:pt x="378259" y="670935"/>
                  <a:pt x="351993" y="644669"/>
                  <a:pt x="351993" y="614651"/>
                </a:cubicBezTo>
                <a:cubicBezTo>
                  <a:pt x="351993" y="614637"/>
                  <a:pt x="351993" y="614003"/>
                  <a:pt x="351993" y="584633"/>
                </a:cubicBezTo>
                <a:cubicBezTo>
                  <a:pt x="351993" y="573376"/>
                  <a:pt x="351993" y="562119"/>
                  <a:pt x="348241" y="550862"/>
                </a:cubicBezTo>
                <a:cubicBezTo>
                  <a:pt x="336984" y="558367"/>
                  <a:pt x="329479" y="562119"/>
                  <a:pt x="321975" y="569624"/>
                </a:cubicBezTo>
                <a:cubicBezTo>
                  <a:pt x="321961" y="569638"/>
                  <a:pt x="321327" y="570273"/>
                  <a:pt x="291956" y="599642"/>
                </a:cubicBezTo>
                <a:cubicBezTo>
                  <a:pt x="291945" y="599653"/>
                  <a:pt x="290945" y="600693"/>
                  <a:pt x="198150" y="697201"/>
                </a:cubicBezTo>
                <a:cubicBezTo>
                  <a:pt x="175636" y="715962"/>
                  <a:pt x="141866" y="715962"/>
                  <a:pt x="119352" y="697201"/>
                </a:cubicBezTo>
                <a:cubicBezTo>
                  <a:pt x="96838" y="674687"/>
                  <a:pt x="96838" y="637164"/>
                  <a:pt x="119352" y="618403"/>
                </a:cubicBezTo>
                <a:cubicBezTo>
                  <a:pt x="119366" y="618388"/>
                  <a:pt x="120700" y="617015"/>
                  <a:pt x="243177" y="490826"/>
                </a:cubicBezTo>
                <a:cubicBezTo>
                  <a:pt x="250681" y="483321"/>
                  <a:pt x="258186" y="475817"/>
                  <a:pt x="261938" y="468312"/>
                </a:cubicBezTo>
                <a:cubicBezTo>
                  <a:pt x="254434" y="464560"/>
                  <a:pt x="243177" y="464560"/>
                  <a:pt x="231920" y="464560"/>
                </a:cubicBezTo>
                <a:cubicBezTo>
                  <a:pt x="231906" y="464560"/>
                  <a:pt x="231275" y="464560"/>
                  <a:pt x="201902" y="464560"/>
                </a:cubicBezTo>
                <a:cubicBezTo>
                  <a:pt x="168131" y="464560"/>
                  <a:pt x="145618" y="438294"/>
                  <a:pt x="145618" y="408276"/>
                </a:cubicBezTo>
                <a:cubicBezTo>
                  <a:pt x="145618" y="378258"/>
                  <a:pt x="168131" y="351992"/>
                  <a:pt x="201902" y="351992"/>
                </a:cubicBezTo>
                <a:cubicBezTo>
                  <a:pt x="201916" y="351992"/>
                  <a:pt x="202547" y="351992"/>
                  <a:pt x="231920" y="351992"/>
                </a:cubicBezTo>
                <a:cubicBezTo>
                  <a:pt x="243177" y="351992"/>
                  <a:pt x="254434" y="348240"/>
                  <a:pt x="261938" y="348240"/>
                </a:cubicBezTo>
                <a:cubicBezTo>
                  <a:pt x="258186" y="336983"/>
                  <a:pt x="250681" y="329478"/>
                  <a:pt x="243177" y="321974"/>
                </a:cubicBezTo>
                <a:cubicBezTo>
                  <a:pt x="243165" y="321962"/>
                  <a:pt x="242607" y="321404"/>
                  <a:pt x="216911" y="295708"/>
                </a:cubicBezTo>
                <a:cubicBezTo>
                  <a:pt x="216900" y="295697"/>
                  <a:pt x="215833" y="294630"/>
                  <a:pt x="119352" y="198149"/>
                </a:cubicBezTo>
                <a:cubicBezTo>
                  <a:pt x="96838" y="175635"/>
                  <a:pt x="96838" y="141865"/>
                  <a:pt x="119352" y="119351"/>
                </a:cubicBezTo>
                <a:cubicBezTo>
                  <a:pt x="130609" y="108094"/>
                  <a:pt x="144680" y="102466"/>
                  <a:pt x="158751" y="102466"/>
                </a:cubicBezTo>
                <a:cubicBezTo>
                  <a:pt x="172822" y="102466"/>
                  <a:pt x="186893" y="108094"/>
                  <a:pt x="198150" y="119351"/>
                </a:cubicBezTo>
                <a:cubicBezTo>
                  <a:pt x="198161" y="119362"/>
                  <a:pt x="199092" y="120293"/>
                  <a:pt x="284452" y="205653"/>
                </a:cubicBezTo>
                <a:cubicBezTo>
                  <a:pt x="284462" y="205663"/>
                  <a:pt x="285052" y="206253"/>
                  <a:pt x="321975" y="243176"/>
                </a:cubicBezTo>
                <a:cubicBezTo>
                  <a:pt x="329479" y="250680"/>
                  <a:pt x="336984" y="258185"/>
                  <a:pt x="348241" y="261937"/>
                </a:cubicBezTo>
                <a:cubicBezTo>
                  <a:pt x="351993" y="254433"/>
                  <a:pt x="351993" y="243176"/>
                  <a:pt x="351993" y="231919"/>
                </a:cubicBezTo>
                <a:cubicBezTo>
                  <a:pt x="351993" y="231905"/>
                  <a:pt x="351993" y="231269"/>
                  <a:pt x="351993" y="201901"/>
                </a:cubicBezTo>
                <a:cubicBezTo>
                  <a:pt x="351993" y="168130"/>
                  <a:pt x="378259" y="145617"/>
                  <a:pt x="408277" y="145617"/>
                </a:cubicBezTo>
                <a:cubicBezTo>
                  <a:pt x="438295" y="145617"/>
                  <a:pt x="464561" y="168130"/>
                  <a:pt x="464561" y="201901"/>
                </a:cubicBezTo>
                <a:cubicBezTo>
                  <a:pt x="464561" y="201915"/>
                  <a:pt x="464561" y="202548"/>
                  <a:pt x="464561" y="231919"/>
                </a:cubicBezTo>
                <a:cubicBezTo>
                  <a:pt x="464561" y="243176"/>
                  <a:pt x="464561" y="254433"/>
                  <a:pt x="468313" y="261937"/>
                </a:cubicBezTo>
                <a:cubicBezTo>
                  <a:pt x="475818" y="258185"/>
                  <a:pt x="483322" y="250680"/>
                  <a:pt x="490827" y="243176"/>
                </a:cubicBezTo>
                <a:cubicBezTo>
                  <a:pt x="490841" y="243162"/>
                  <a:pt x="491471" y="242533"/>
                  <a:pt x="520845" y="213158"/>
                </a:cubicBezTo>
                <a:cubicBezTo>
                  <a:pt x="520857" y="213147"/>
                  <a:pt x="521909" y="212136"/>
                  <a:pt x="618404" y="119351"/>
                </a:cubicBezTo>
                <a:cubicBezTo>
                  <a:pt x="627785" y="108094"/>
                  <a:pt x="641856" y="102465"/>
                  <a:pt x="656396" y="102465"/>
                </a:cubicBezTo>
                <a:close/>
                <a:moveTo>
                  <a:pt x="408782" y="0"/>
                </a:moveTo>
                <a:cubicBezTo>
                  <a:pt x="439907" y="0"/>
                  <a:pt x="465139" y="24876"/>
                  <a:pt x="465139" y="55563"/>
                </a:cubicBezTo>
                <a:cubicBezTo>
                  <a:pt x="465139" y="86250"/>
                  <a:pt x="439907" y="111126"/>
                  <a:pt x="408782" y="111126"/>
                </a:cubicBezTo>
                <a:cubicBezTo>
                  <a:pt x="377657" y="111126"/>
                  <a:pt x="352425" y="86250"/>
                  <a:pt x="352425" y="55563"/>
                </a:cubicBezTo>
                <a:cubicBezTo>
                  <a:pt x="352425" y="24876"/>
                  <a:pt x="377657" y="0"/>
                  <a:pt x="40878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69" name="Freeform 223"/>
          <p:cNvSpPr>
            <a:spLocks/>
          </p:cNvSpPr>
          <p:nvPr/>
        </p:nvSpPr>
        <p:spPr bwMode="auto">
          <a:xfrm>
            <a:off x="8066877" y="674868"/>
            <a:ext cx="325447" cy="433344"/>
          </a:xfrm>
          <a:custGeom>
            <a:avLst/>
            <a:gdLst/>
            <a:ahLst/>
            <a:cxnLst/>
            <a:rect l="l" t="t" r="r" b="b"/>
            <a:pathLst>
              <a:path w="588963" h="784225">
                <a:moveTo>
                  <a:pt x="26259" y="371475"/>
                </a:moveTo>
                <a:cubicBezTo>
                  <a:pt x="26259" y="375228"/>
                  <a:pt x="26259" y="378980"/>
                  <a:pt x="26259" y="386484"/>
                </a:cubicBezTo>
                <a:cubicBezTo>
                  <a:pt x="26259" y="547832"/>
                  <a:pt x="146303" y="679162"/>
                  <a:pt x="292606" y="679162"/>
                </a:cubicBezTo>
                <a:cubicBezTo>
                  <a:pt x="442660" y="679162"/>
                  <a:pt x="562704" y="547832"/>
                  <a:pt x="562704" y="386484"/>
                </a:cubicBezTo>
                <a:cubicBezTo>
                  <a:pt x="562704" y="378980"/>
                  <a:pt x="562704" y="375228"/>
                  <a:pt x="562704" y="371475"/>
                </a:cubicBezTo>
                <a:cubicBezTo>
                  <a:pt x="577709" y="405246"/>
                  <a:pt x="588963" y="446521"/>
                  <a:pt x="588963" y="491548"/>
                </a:cubicBezTo>
                <a:cubicBezTo>
                  <a:pt x="588963" y="652896"/>
                  <a:pt x="453914" y="784225"/>
                  <a:pt x="292606" y="784225"/>
                </a:cubicBezTo>
                <a:cubicBezTo>
                  <a:pt x="131298" y="784225"/>
                  <a:pt x="0" y="652896"/>
                  <a:pt x="0" y="491548"/>
                </a:cubicBezTo>
                <a:cubicBezTo>
                  <a:pt x="0" y="446521"/>
                  <a:pt x="7502" y="405246"/>
                  <a:pt x="26259" y="371475"/>
                </a:cubicBezTo>
                <a:close/>
                <a:moveTo>
                  <a:pt x="292100" y="255587"/>
                </a:moveTo>
                <a:cubicBezTo>
                  <a:pt x="292067" y="255628"/>
                  <a:pt x="187325" y="383229"/>
                  <a:pt x="187325" y="465799"/>
                </a:cubicBezTo>
                <a:cubicBezTo>
                  <a:pt x="187325" y="615950"/>
                  <a:pt x="396875" y="615950"/>
                  <a:pt x="396875" y="465799"/>
                </a:cubicBezTo>
                <a:cubicBezTo>
                  <a:pt x="396875" y="383228"/>
                  <a:pt x="292132" y="255625"/>
                  <a:pt x="292100" y="255587"/>
                </a:cubicBezTo>
                <a:close/>
                <a:moveTo>
                  <a:pt x="292610" y="0"/>
                </a:moveTo>
                <a:cubicBezTo>
                  <a:pt x="292671" y="75"/>
                  <a:pt x="498475" y="255178"/>
                  <a:pt x="498475" y="412750"/>
                </a:cubicBezTo>
                <a:cubicBezTo>
                  <a:pt x="498475" y="701675"/>
                  <a:pt x="90487" y="701675"/>
                  <a:pt x="90487" y="412750"/>
                </a:cubicBezTo>
                <a:cubicBezTo>
                  <a:pt x="90487" y="255178"/>
                  <a:pt x="292549" y="77"/>
                  <a:pt x="29261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4" name="Oval 6"/>
          <p:cNvSpPr>
            <a:spLocks noChangeArrowheads="1"/>
          </p:cNvSpPr>
          <p:nvPr/>
        </p:nvSpPr>
        <p:spPr bwMode="auto">
          <a:xfrm>
            <a:off x="578820" y="1508879"/>
            <a:ext cx="467959" cy="467121"/>
          </a:xfrm>
          <a:custGeom>
            <a:avLst/>
            <a:gdLst/>
            <a:ahLst/>
            <a:cxnLst/>
            <a:rect l="l" t="t" r="r" b="b"/>
            <a:pathLst>
              <a:path w="885825" h="884239">
                <a:moveTo>
                  <a:pt x="442119" y="771525"/>
                </a:moveTo>
                <a:cubicBezTo>
                  <a:pt x="473244" y="771525"/>
                  <a:pt x="498475" y="796757"/>
                  <a:pt x="498475" y="827882"/>
                </a:cubicBezTo>
                <a:cubicBezTo>
                  <a:pt x="498475" y="859007"/>
                  <a:pt x="473244" y="884239"/>
                  <a:pt x="442119" y="884239"/>
                </a:cubicBezTo>
                <a:cubicBezTo>
                  <a:pt x="410994" y="884239"/>
                  <a:pt x="385763" y="859007"/>
                  <a:pt x="385763" y="827882"/>
                </a:cubicBezTo>
                <a:cubicBezTo>
                  <a:pt x="385763" y="796757"/>
                  <a:pt x="410994" y="771525"/>
                  <a:pt x="442119" y="771525"/>
                </a:cubicBezTo>
                <a:close/>
                <a:moveTo>
                  <a:pt x="829469" y="385763"/>
                </a:moveTo>
                <a:cubicBezTo>
                  <a:pt x="860594" y="385763"/>
                  <a:pt x="885825" y="410995"/>
                  <a:pt x="885825" y="442120"/>
                </a:cubicBezTo>
                <a:cubicBezTo>
                  <a:pt x="885825" y="473245"/>
                  <a:pt x="860594" y="498477"/>
                  <a:pt x="829469" y="498477"/>
                </a:cubicBezTo>
                <a:cubicBezTo>
                  <a:pt x="798344" y="498477"/>
                  <a:pt x="773113" y="473245"/>
                  <a:pt x="773113" y="442120"/>
                </a:cubicBezTo>
                <a:cubicBezTo>
                  <a:pt x="773113" y="410995"/>
                  <a:pt x="798344" y="385763"/>
                  <a:pt x="829469" y="385763"/>
                </a:cubicBezTo>
                <a:close/>
                <a:moveTo>
                  <a:pt x="56356" y="385763"/>
                </a:moveTo>
                <a:cubicBezTo>
                  <a:pt x="87481" y="385763"/>
                  <a:pt x="112712" y="410995"/>
                  <a:pt x="112712" y="442120"/>
                </a:cubicBezTo>
                <a:cubicBezTo>
                  <a:pt x="112712" y="473245"/>
                  <a:pt x="87481" y="498477"/>
                  <a:pt x="56356" y="498477"/>
                </a:cubicBezTo>
                <a:cubicBezTo>
                  <a:pt x="25231" y="498477"/>
                  <a:pt x="0" y="473245"/>
                  <a:pt x="0" y="442120"/>
                </a:cubicBezTo>
                <a:cubicBezTo>
                  <a:pt x="0" y="410995"/>
                  <a:pt x="25231" y="385763"/>
                  <a:pt x="56356" y="385763"/>
                </a:cubicBezTo>
                <a:close/>
                <a:moveTo>
                  <a:pt x="442913" y="352425"/>
                </a:moveTo>
                <a:cubicBezTo>
                  <a:pt x="392938" y="352425"/>
                  <a:pt x="352425" y="392582"/>
                  <a:pt x="352425" y="442119"/>
                </a:cubicBezTo>
                <a:cubicBezTo>
                  <a:pt x="352425" y="491656"/>
                  <a:pt x="392938" y="531813"/>
                  <a:pt x="442913" y="531813"/>
                </a:cubicBezTo>
                <a:cubicBezTo>
                  <a:pt x="492888" y="531813"/>
                  <a:pt x="533401" y="491656"/>
                  <a:pt x="533401" y="442119"/>
                </a:cubicBezTo>
                <a:cubicBezTo>
                  <a:pt x="533401" y="392582"/>
                  <a:pt x="492888" y="352425"/>
                  <a:pt x="442913" y="352425"/>
                </a:cubicBezTo>
                <a:close/>
                <a:moveTo>
                  <a:pt x="442625" y="246063"/>
                </a:moveTo>
                <a:cubicBezTo>
                  <a:pt x="495119" y="246063"/>
                  <a:pt x="540113" y="279809"/>
                  <a:pt x="558861" y="328553"/>
                </a:cubicBezTo>
                <a:cubicBezTo>
                  <a:pt x="603855" y="343551"/>
                  <a:pt x="641350" y="388545"/>
                  <a:pt x="641350" y="441038"/>
                </a:cubicBezTo>
                <a:cubicBezTo>
                  <a:pt x="641350" y="493532"/>
                  <a:pt x="603855" y="538526"/>
                  <a:pt x="558861" y="557274"/>
                </a:cubicBezTo>
                <a:cubicBezTo>
                  <a:pt x="540113" y="602268"/>
                  <a:pt x="495119" y="639763"/>
                  <a:pt x="442625" y="639763"/>
                </a:cubicBezTo>
                <a:cubicBezTo>
                  <a:pt x="390132" y="639763"/>
                  <a:pt x="345138" y="602268"/>
                  <a:pt x="330140" y="557274"/>
                </a:cubicBezTo>
                <a:cubicBezTo>
                  <a:pt x="281396" y="538526"/>
                  <a:pt x="247650" y="493532"/>
                  <a:pt x="247650" y="441038"/>
                </a:cubicBezTo>
                <a:cubicBezTo>
                  <a:pt x="247650" y="388545"/>
                  <a:pt x="281396" y="343551"/>
                  <a:pt x="330140" y="328553"/>
                </a:cubicBezTo>
                <a:cubicBezTo>
                  <a:pt x="345138" y="279809"/>
                  <a:pt x="390132" y="246063"/>
                  <a:pt x="442625" y="246063"/>
                </a:cubicBezTo>
                <a:close/>
                <a:moveTo>
                  <a:pt x="442913" y="179388"/>
                </a:moveTo>
                <a:cubicBezTo>
                  <a:pt x="364331" y="179388"/>
                  <a:pt x="304460" y="224428"/>
                  <a:pt x="278266" y="276974"/>
                </a:cubicBezTo>
                <a:cubicBezTo>
                  <a:pt x="225879" y="303247"/>
                  <a:pt x="180975" y="363300"/>
                  <a:pt x="180975" y="442120"/>
                </a:cubicBezTo>
                <a:cubicBezTo>
                  <a:pt x="180975" y="524692"/>
                  <a:pt x="225879" y="580992"/>
                  <a:pt x="278266" y="607265"/>
                </a:cubicBezTo>
                <a:cubicBezTo>
                  <a:pt x="304460" y="659811"/>
                  <a:pt x="364331" y="704851"/>
                  <a:pt x="442913" y="704851"/>
                </a:cubicBezTo>
                <a:cubicBezTo>
                  <a:pt x="525236" y="704851"/>
                  <a:pt x="581365" y="659811"/>
                  <a:pt x="607559" y="607265"/>
                </a:cubicBezTo>
                <a:cubicBezTo>
                  <a:pt x="659947" y="580992"/>
                  <a:pt x="704850" y="524692"/>
                  <a:pt x="704850" y="442120"/>
                </a:cubicBezTo>
                <a:cubicBezTo>
                  <a:pt x="704850" y="363300"/>
                  <a:pt x="659947" y="303247"/>
                  <a:pt x="607559" y="276974"/>
                </a:cubicBezTo>
                <a:cubicBezTo>
                  <a:pt x="581365" y="224428"/>
                  <a:pt x="525236" y="179388"/>
                  <a:pt x="442913" y="179388"/>
                </a:cubicBezTo>
                <a:close/>
                <a:moveTo>
                  <a:pt x="360295" y="93663"/>
                </a:moveTo>
                <a:cubicBezTo>
                  <a:pt x="375316" y="123638"/>
                  <a:pt x="405359" y="146119"/>
                  <a:pt x="442913" y="146119"/>
                </a:cubicBezTo>
                <a:cubicBezTo>
                  <a:pt x="480467" y="146119"/>
                  <a:pt x="510510" y="123638"/>
                  <a:pt x="525531" y="93663"/>
                </a:cubicBezTo>
                <a:cubicBezTo>
                  <a:pt x="578107" y="123638"/>
                  <a:pt x="615660" y="183587"/>
                  <a:pt x="634437" y="251031"/>
                </a:cubicBezTo>
                <a:cubicBezTo>
                  <a:pt x="702034" y="266018"/>
                  <a:pt x="762120" y="307233"/>
                  <a:pt x="792163" y="359689"/>
                </a:cubicBezTo>
                <a:cubicBezTo>
                  <a:pt x="762120" y="374676"/>
                  <a:pt x="739588" y="404651"/>
                  <a:pt x="739588" y="442120"/>
                </a:cubicBezTo>
                <a:cubicBezTo>
                  <a:pt x="739588" y="479588"/>
                  <a:pt x="762120" y="509563"/>
                  <a:pt x="792163" y="524550"/>
                </a:cubicBezTo>
                <a:cubicBezTo>
                  <a:pt x="762120" y="577006"/>
                  <a:pt x="702034" y="618221"/>
                  <a:pt x="634437" y="636956"/>
                </a:cubicBezTo>
                <a:cubicBezTo>
                  <a:pt x="615660" y="700652"/>
                  <a:pt x="578107" y="760601"/>
                  <a:pt x="525531" y="790576"/>
                </a:cubicBezTo>
                <a:cubicBezTo>
                  <a:pt x="510510" y="760601"/>
                  <a:pt x="480467" y="738120"/>
                  <a:pt x="442913" y="738120"/>
                </a:cubicBezTo>
                <a:cubicBezTo>
                  <a:pt x="405359" y="738120"/>
                  <a:pt x="375316" y="760601"/>
                  <a:pt x="360295" y="790576"/>
                </a:cubicBezTo>
                <a:cubicBezTo>
                  <a:pt x="311475" y="760601"/>
                  <a:pt x="270166" y="700652"/>
                  <a:pt x="251389" y="633209"/>
                </a:cubicBezTo>
                <a:cubicBezTo>
                  <a:pt x="183792" y="614474"/>
                  <a:pt x="127461" y="577006"/>
                  <a:pt x="93663" y="524550"/>
                </a:cubicBezTo>
                <a:cubicBezTo>
                  <a:pt x="123706" y="509563"/>
                  <a:pt x="146238" y="479588"/>
                  <a:pt x="146238" y="442120"/>
                </a:cubicBezTo>
                <a:cubicBezTo>
                  <a:pt x="146238" y="404651"/>
                  <a:pt x="123706" y="374676"/>
                  <a:pt x="93663" y="359689"/>
                </a:cubicBezTo>
                <a:cubicBezTo>
                  <a:pt x="127461" y="310980"/>
                  <a:pt x="183792" y="269765"/>
                  <a:pt x="251389" y="251031"/>
                </a:cubicBezTo>
                <a:cubicBezTo>
                  <a:pt x="270166" y="183587"/>
                  <a:pt x="311475" y="127385"/>
                  <a:pt x="360295" y="93663"/>
                </a:cubicBezTo>
                <a:close/>
                <a:moveTo>
                  <a:pt x="442119" y="0"/>
                </a:moveTo>
                <a:cubicBezTo>
                  <a:pt x="473244" y="0"/>
                  <a:pt x="498475" y="24876"/>
                  <a:pt x="498475" y="55563"/>
                </a:cubicBezTo>
                <a:cubicBezTo>
                  <a:pt x="498475" y="86250"/>
                  <a:pt x="473244" y="111126"/>
                  <a:pt x="442119" y="111126"/>
                </a:cubicBezTo>
                <a:cubicBezTo>
                  <a:pt x="410994" y="111126"/>
                  <a:pt x="385763" y="86250"/>
                  <a:pt x="385763" y="55563"/>
                </a:cubicBezTo>
                <a:cubicBezTo>
                  <a:pt x="385763" y="24876"/>
                  <a:pt x="410994" y="0"/>
                  <a:pt x="44211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5" name="Freeform 14"/>
          <p:cNvSpPr>
            <a:spLocks/>
          </p:cNvSpPr>
          <p:nvPr/>
        </p:nvSpPr>
        <p:spPr bwMode="auto">
          <a:xfrm>
            <a:off x="1377425" y="1482927"/>
            <a:ext cx="518928" cy="519026"/>
          </a:xfrm>
          <a:custGeom>
            <a:avLst/>
            <a:gdLst/>
            <a:ahLst/>
            <a:cxnLst/>
            <a:rect l="l" t="t" r="r" b="b"/>
            <a:pathLst>
              <a:path w="641110" h="641231">
                <a:moveTo>
                  <a:pt x="464974" y="463023"/>
                </a:moveTo>
                <a:cubicBezTo>
                  <a:pt x="464974" y="560830"/>
                  <a:pt x="464974" y="560830"/>
                  <a:pt x="464974" y="560830"/>
                </a:cubicBezTo>
                <a:cubicBezTo>
                  <a:pt x="464974" y="573056"/>
                  <a:pt x="474700" y="585282"/>
                  <a:pt x="489290" y="585282"/>
                </a:cubicBezTo>
                <a:cubicBezTo>
                  <a:pt x="559808" y="585282"/>
                  <a:pt x="559808" y="585282"/>
                  <a:pt x="559808" y="585282"/>
                </a:cubicBezTo>
                <a:cubicBezTo>
                  <a:pt x="574398" y="585282"/>
                  <a:pt x="584124" y="573056"/>
                  <a:pt x="584124" y="560830"/>
                </a:cubicBezTo>
                <a:cubicBezTo>
                  <a:pt x="584124" y="489920"/>
                  <a:pt x="584124" y="489920"/>
                  <a:pt x="584124" y="489920"/>
                </a:cubicBezTo>
                <a:cubicBezTo>
                  <a:pt x="584124" y="475249"/>
                  <a:pt x="574398" y="463023"/>
                  <a:pt x="559808" y="463023"/>
                </a:cubicBezTo>
                <a:cubicBezTo>
                  <a:pt x="464974" y="463023"/>
                  <a:pt x="464974" y="463023"/>
                  <a:pt x="464974" y="463023"/>
                </a:cubicBezTo>
                <a:close/>
                <a:moveTo>
                  <a:pt x="80401" y="463023"/>
                </a:moveTo>
                <a:cubicBezTo>
                  <a:pt x="68175" y="463023"/>
                  <a:pt x="55949" y="475249"/>
                  <a:pt x="55949" y="489920"/>
                </a:cubicBezTo>
                <a:cubicBezTo>
                  <a:pt x="55949" y="560830"/>
                  <a:pt x="55949" y="560830"/>
                  <a:pt x="55949" y="560830"/>
                </a:cubicBezTo>
                <a:cubicBezTo>
                  <a:pt x="55949" y="573056"/>
                  <a:pt x="68175" y="585282"/>
                  <a:pt x="80401" y="585282"/>
                </a:cubicBezTo>
                <a:cubicBezTo>
                  <a:pt x="151311" y="585282"/>
                  <a:pt x="151311" y="585282"/>
                  <a:pt x="151311" y="585282"/>
                </a:cubicBezTo>
                <a:cubicBezTo>
                  <a:pt x="165982" y="585282"/>
                  <a:pt x="178208" y="573056"/>
                  <a:pt x="178208" y="560830"/>
                </a:cubicBezTo>
                <a:cubicBezTo>
                  <a:pt x="178208" y="463023"/>
                  <a:pt x="178208" y="463023"/>
                  <a:pt x="178208" y="463023"/>
                </a:cubicBezTo>
                <a:cubicBezTo>
                  <a:pt x="80401" y="463023"/>
                  <a:pt x="80401" y="463023"/>
                  <a:pt x="80401" y="463023"/>
                </a:cubicBezTo>
                <a:close/>
                <a:moveTo>
                  <a:pt x="407988" y="409146"/>
                </a:moveTo>
                <a:cubicBezTo>
                  <a:pt x="560131" y="409146"/>
                  <a:pt x="560131" y="409146"/>
                  <a:pt x="560131" y="409146"/>
                </a:cubicBezTo>
                <a:cubicBezTo>
                  <a:pt x="604301" y="409146"/>
                  <a:pt x="641109" y="445791"/>
                  <a:pt x="641109" y="489765"/>
                </a:cubicBezTo>
                <a:cubicBezTo>
                  <a:pt x="641109" y="560056"/>
                  <a:pt x="641109" y="560608"/>
                  <a:pt x="641109" y="560612"/>
                </a:cubicBezTo>
                <a:cubicBezTo>
                  <a:pt x="641109" y="604586"/>
                  <a:pt x="604301" y="641231"/>
                  <a:pt x="560131" y="641231"/>
                </a:cubicBezTo>
                <a:cubicBezTo>
                  <a:pt x="488967" y="641231"/>
                  <a:pt x="488967" y="641231"/>
                  <a:pt x="488967" y="641231"/>
                </a:cubicBezTo>
                <a:cubicBezTo>
                  <a:pt x="444797" y="641231"/>
                  <a:pt x="407988" y="604586"/>
                  <a:pt x="407988" y="560612"/>
                </a:cubicBezTo>
                <a:cubicBezTo>
                  <a:pt x="407988" y="409146"/>
                  <a:pt x="407988" y="409146"/>
                  <a:pt x="407988" y="409146"/>
                </a:cubicBezTo>
                <a:close/>
                <a:moveTo>
                  <a:pt x="80619" y="409146"/>
                </a:moveTo>
                <a:cubicBezTo>
                  <a:pt x="231186" y="409146"/>
                  <a:pt x="232080" y="409146"/>
                  <a:pt x="232085" y="409146"/>
                </a:cubicBezTo>
                <a:cubicBezTo>
                  <a:pt x="232085" y="560612"/>
                  <a:pt x="232085" y="560612"/>
                  <a:pt x="232085" y="560612"/>
                </a:cubicBezTo>
                <a:cubicBezTo>
                  <a:pt x="232085" y="604586"/>
                  <a:pt x="195440" y="641231"/>
                  <a:pt x="151466" y="641231"/>
                </a:cubicBezTo>
                <a:cubicBezTo>
                  <a:pt x="80619" y="641231"/>
                  <a:pt x="80619" y="641231"/>
                  <a:pt x="80619" y="641231"/>
                </a:cubicBezTo>
                <a:cubicBezTo>
                  <a:pt x="36645" y="641231"/>
                  <a:pt x="0" y="604586"/>
                  <a:pt x="0" y="560612"/>
                </a:cubicBezTo>
                <a:cubicBezTo>
                  <a:pt x="0" y="489765"/>
                  <a:pt x="0" y="489765"/>
                  <a:pt x="0" y="489765"/>
                </a:cubicBezTo>
                <a:cubicBezTo>
                  <a:pt x="0" y="445791"/>
                  <a:pt x="36645" y="409146"/>
                  <a:pt x="80619" y="409146"/>
                </a:cubicBezTo>
                <a:close/>
                <a:moveTo>
                  <a:pt x="489291" y="55950"/>
                </a:moveTo>
                <a:cubicBezTo>
                  <a:pt x="474701" y="55950"/>
                  <a:pt x="464975" y="65762"/>
                  <a:pt x="464975" y="80479"/>
                </a:cubicBezTo>
                <a:cubicBezTo>
                  <a:pt x="464975" y="176138"/>
                  <a:pt x="464975" y="176138"/>
                  <a:pt x="464975" y="176138"/>
                </a:cubicBezTo>
                <a:cubicBezTo>
                  <a:pt x="559809" y="176138"/>
                  <a:pt x="559809" y="176138"/>
                  <a:pt x="559809" y="176138"/>
                </a:cubicBezTo>
                <a:cubicBezTo>
                  <a:pt x="574399" y="176138"/>
                  <a:pt x="584125" y="166326"/>
                  <a:pt x="584125" y="151610"/>
                </a:cubicBezTo>
                <a:cubicBezTo>
                  <a:pt x="584125" y="80479"/>
                  <a:pt x="584125" y="80479"/>
                  <a:pt x="584125" y="80479"/>
                </a:cubicBezTo>
                <a:cubicBezTo>
                  <a:pt x="584125" y="65762"/>
                  <a:pt x="574399" y="55950"/>
                  <a:pt x="559809" y="55950"/>
                </a:cubicBezTo>
                <a:cubicBezTo>
                  <a:pt x="489291" y="55950"/>
                  <a:pt x="489291" y="55950"/>
                  <a:pt x="489291" y="55950"/>
                </a:cubicBezTo>
                <a:close/>
                <a:moveTo>
                  <a:pt x="80401" y="55949"/>
                </a:moveTo>
                <a:cubicBezTo>
                  <a:pt x="68175" y="55949"/>
                  <a:pt x="55949" y="65760"/>
                  <a:pt x="55949" y="80477"/>
                </a:cubicBezTo>
                <a:cubicBezTo>
                  <a:pt x="55949" y="151608"/>
                  <a:pt x="55949" y="151608"/>
                  <a:pt x="55949" y="151608"/>
                </a:cubicBezTo>
                <a:cubicBezTo>
                  <a:pt x="55949" y="166324"/>
                  <a:pt x="68175" y="176136"/>
                  <a:pt x="80401" y="176136"/>
                </a:cubicBezTo>
                <a:cubicBezTo>
                  <a:pt x="178208" y="176136"/>
                  <a:pt x="178208" y="176136"/>
                  <a:pt x="178208" y="176136"/>
                </a:cubicBezTo>
                <a:cubicBezTo>
                  <a:pt x="178208" y="80477"/>
                  <a:pt x="178208" y="80477"/>
                  <a:pt x="178208" y="80477"/>
                </a:cubicBezTo>
                <a:cubicBezTo>
                  <a:pt x="178208" y="65760"/>
                  <a:pt x="165982" y="55949"/>
                  <a:pt x="151311" y="55949"/>
                </a:cubicBezTo>
                <a:cubicBezTo>
                  <a:pt x="80401" y="55949"/>
                  <a:pt x="80401" y="55949"/>
                  <a:pt x="80401" y="55949"/>
                </a:cubicBezTo>
                <a:close/>
                <a:moveTo>
                  <a:pt x="488968" y="1"/>
                </a:moveTo>
                <a:cubicBezTo>
                  <a:pt x="559566" y="1"/>
                  <a:pt x="560127" y="1"/>
                  <a:pt x="560132" y="1"/>
                </a:cubicBezTo>
                <a:cubicBezTo>
                  <a:pt x="604302" y="1"/>
                  <a:pt x="641110" y="36810"/>
                  <a:pt x="641110" y="80980"/>
                </a:cubicBezTo>
                <a:cubicBezTo>
                  <a:pt x="641110" y="152144"/>
                  <a:pt x="641110" y="152144"/>
                  <a:pt x="641110" y="152144"/>
                </a:cubicBezTo>
                <a:cubicBezTo>
                  <a:pt x="641110" y="196314"/>
                  <a:pt x="604302" y="233123"/>
                  <a:pt x="560132" y="233123"/>
                </a:cubicBezTo>
                <a:cubicBezTo>
                  <a:pt x="407989" y="233123"/>
                  <a:pt x="407989" y="233123"/>
                  <a:pt x="407989" y="233123"/>
                </a:cubicBezTo>
                <a:cubicBezTo>
                  <a:pt x="407989" y="80980"/>
                  <a:pt x="407989" y="80980"/>
                  <a:pt x="407989" y="80980"/>
                </a:cubicBezTo>
                <a:cubicBezTo>
                  <a:pt x="407989" y="36810"/>
                  <a:pt x="444798" y="1"/>
                  <a:pt x="488968" y="1"/>
                </a:cubicBezTo>
                <a:close/>
                <a:moveTo>
                  <a:pt x="80619" y="0"/>
                </a:moveTo>
                <a:cubicBezTo>
                  <a:pt x="151466" y="0"/>
                  <a:pt x="151466" y="0"/>
                  <a:pt x="151466" y="0"/>
                </a:cubicBezTo>
                <a:cubicBezTo>
                  <a:pt x="195440" y="0"/>
                  <a:pt x="232085" y="36809"/>
                  <a:pt x="232085" y="80979"/>
                </a:cubicBezTo>
                <a:cubicBezTo>
                  <a:pt x="232085" y="233121"/>
                  <a:pt x="232085" y="233121"/>
                  <a:pt x="232085" y="233121"/>
                </a:cubicBezTo>
                <a:cubicBezTo>
                  <a:pt x="80619" y="233121"/>
                  <a:pt x="80619" y="233121"/>
                  <a:pt x="80619" y="233121"/>
                </a:cubicBezTo>
                <a:cubicBezTo>
                  <a:pt x="36645" y="233121"/>
                  <a:pt x="0" y="196313"/>
                  <a:pt x="0" y="152142"/>
                </a:cubicBezTo>
                <a:cubicBezTo>
                  <a:pt x="0" y="80979"/>
                  <a:pt x="0" y="80979"/>
                  <a:pt x="0" y="80979"/>
                </a:cubicBezTo>
                <a:cubicBezTo>
                  <a:pt x="0" y="36809"/>
                  <a:pt x="36645" y="0"/>
                  <a:pt x="8061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6" name="Freeform 22"/>
          <p:cNvSpPr>
            <a:spLocks/>
          </p:cNvSpPr>
          <p:nvPr/>
        </p:nvSpPr>
        <p:spPr bwMode="auto">
          <a:xfrm>
            <a:off x="2264737" y="1540328"/>
            <a:ext cx="392482" cy="404223"/>
          </a:xfrm>
          <a:custGeom>
            <a:avLst/>
            <a:gdLst/>
            <a:ahLst/>
            <a:cxnLst/>
            <a:rect l="l" t="t" r="r" b="b"/>
            <a:pathLst>
              <a:path w="742950" h="765175">
                <a:moveTo>
                  <a:pt x="338138" y="558800"/>
                </a:moveTo>
                <a:lnTo>
                  <a:pt x="404812" y="558800"/>
                </a:lnTo>
                <a:lnTo>
                  <a:pt x="439737" y="619125"/>
                </a:lnTo>
                <a:lnTo>
                  <a:pt x="404812" y="674688"/>
                </a:lnTo>
                <a:lnTo>
                  <a:pt x="338138" y="674688"/>
                </a:lnTo>
                <a:lnTo>
                  <a:pt x="304800" y="619125"/>
                </a:lnTo>
                <a:close/>
                <a:moveTo>
                  <a:pt x="319088" y="528637"/>
                </a:moveTo>
                <a:lnTo>
                  <a:pt x="269875" y="619125"/>
                </a:lnTo>
                <a:lnTo>
                  <a:pt x="319088" y="704850"/>
                </a:lnTo>
                <a:lnTo>
                  <a:pt x="423863" y="704850"/>
                </a:lnTo>
                <a:lnTo>
                  <a:pt x="473075" y="619125"/>
                </a:lnTo>
                <a:lnTo>
                  <a:pt x="423863" y="528637"/>
                </a:lnTo>
                <a:close/>
                <a:moveTo>
                  <a:pt x="539750" y="442912"/>
                </a:moveTo>
                <a:lnTo>
                  <a:pt x="608013" y="442912"/>
                </a:lnTo>
                <a:lnTo>
                  <a:pt x="641350" y="498475"/>
                </a:lnTo>
                <a:lnTo>
                  <a:pt x="608013" y="558800"/>
                </a:lnTo>
                <a:lnTo>
                  <a:pt x="539750" y="558800"/>
                </a:lnTo>
                <a:lnTo>
                  <a:pt x="511175" y="498475"/>
                </a:lnTo>
                <a:close/>
                <a:moveTo>
                  <a:pt x="134938" y="442912"/>
                </a:moveTo>
                <a:lnTo>
                  <a:pt x="203200" y="442912"/>
                </a:lnTo>
                <a:lnTo>
                  <a:pt x="233362" y="498475"/>
                </a:lnTo>
                <a:lnTo>
                  <a:pt x="203200" y="558800"/>
                </a:lnTo>
                <a:lnTo>
                  <a:pt x="134938" y="558800"/>
                </a:lnTo>
                <a:lnTo>
                  <a:pt x="101600" y="498475"/>
                </a:lnTo>
                <a:close/>
                <a:moveTo>
                  <a:pt x="525463" y="412750"/>
                </a:moveTo>
                <a:lnTo>
                  <a:pt x="481013" y="484188"/>
                </a:lnTo>
                <a:lnTo>
                  <a:pt x="473075" y="498475"/>
                </a:lnTo>
                <a:lnTo>
                  <a:pt x="525463" y="588963"/>
                </a:lnTo>
                <a:lnTo>
                  <a:pt x="627063" y="588963"/>
                </a:lnTo>
                <a:lnTo>
                  <a:pt x="676275" y="498475"/>
                </a:lnTo>
                <a:lnTo>
                  <a:pt x="627063" y="412750"/>
                </a:lnTo>
                <a:close/>
                <a:moveTo>
                  <a:pt x="117476" y="412750"/>
                </a:moveTo>
                <a:lnTo>
                  <a:pt x="68263" y="498475"/>
                </a:lnTo>
                <a:lnTo>
                  <a:pt x="117476" y="588963"/>
                </a:lnTo>
                <a:lnTo>
                  <a:pt x="217488" y="588963"/>
                </a:lnTo>
                <a:lnTo>
                  <a:pt x="269875" y="498475"/>
                </a:lnTo>
                <a:lnTo>
                  <a:pt x="217488" y="412750"/>
                </a:lnTo>
                <a:close/>
                <a:moveTo>
                  <a:pt x="338138" y="327025"/>
                </a:moveTo>
                <a:lnTo>
                  <a:pt x="404812" y="327025"/>
                </a:lnTo>
                <a:lnTo>
                  <a:pt x="439737" y="382588"/>
                </a:lnTo>
                <a:lnTo>
                  <a:pt x="404812" y="439738"/>
                </a:lnTo>
                <a:lnTo>
                  <a:pt x="338138" y="439738"/>
                </a:lnTo>
                <a:lnTo>
                  <a:pt x="304800" y="382588"/>
                </a:lnTo>
                <a:close/>
                <a:moveTo>
                  <a:pt x="319088" y="296862"/>
                </a:moveTo>
                <a:lnTo>
                  <a:pt x="269875" y="382587"/>
                </a:lnTo>
                <a:lnTo>
                  <a:pt x="319088" y="468312"/>
                </a:lnTo>
                <a:lnTo>
                  <a:pt x="423863" y="468312"/>
                </a:lnTo>
                <a:lnTo>
                  <a:pt x="473075" y="382587"/>
                </a:lnTo>
                <a:lnTo>
                  <a:pt x="423863" y="296862"/>
                </a:lnTo>
                <a:close/>
                <a:moveTo>
                  <a:pt x="539750" y="209550"/>
                </a:moveTo>
                <a:lnTo>
                  <a:pt x="608013" y="209550"/>
                </a:lnTo>
                <a:lnTo>
                  <a:pt x="641350" y="266700"/>
                </a:lnTo>
                <a:lnTo>
                  <a:pt x="608013" y="322263"/>
                </a:lnTo>
                <a:lnTo>
                  <a:pt x="539750" y="322263"/>
                </a:lnTo>
                <a:lnTo>
                  <a:pt x="511175" y="266700"/>
                </a:lnTo>
                <a:close/>
                <a:moveTo>
                  <a:pt x="134938" y="209550"/>
                </a:moveTo>
                <a:lnTo>
                  <a:pt x="203200" y="209550"/>
                </a:lnTo>
                <a:lnTo>
                  <a:pt x="233362" y="266700"/>
                </a:lnTo>
                <a:lnTo>
                  <a:pt x="203200" y="322263"/>
                </a:lnTo>
                <a:lnTo>
                  <a:pt x="134938" y="322263"/>
                </a:lnTo>
                <a:lnTo>
                  <a:pt x="101600" y="266700"/>
                </a:lnTo>
                <a:close/>
                <a:moveTo>
                  <a:pt x="525463" y="176212"/>
                </a:moveTo>
                <a:lnTo>
                  <a:pt x="473075" y="266700"/>
                </a:lnTo>
                <a:lnTo>
                  <a:pt x="525463" y="352425"/>
                </a:lnTo>
                <a:lnTo>
                  <a:pt x="627063" y="352425"/>
                </a:lnTo>
                <a:lnTo>
                  <a:pt x="676275" y="266700"/>
                </a:lnTo>
                <a:lnTo>
                  <a:pt x="627063" y="176212"/>
                </a:lnTo>
                <a:close/>
                <a:moveTo>
                  <a:pt x="117476" y="176212"/>
                </a:moveTo>
                <a:lnTo>
                  <a:pt x="68263" y="266700"/>
                </a:lnTo>
                <a:lnTo>
                  <a:pt x="117476" y="352425"/>
                </a:lnTo>
                <a:lnTo>
                  <a:pt x="217488" y="352425"/>
                </a:lnTo>
                <a:lnTo>
                  <a:pt x="269875" y="266700"/>
                </a:lnTo>
                <a:lnTo>
                  <a:pt x="217488" y="176212"/>
                </a:lnTo>
                <a:close/>
                <a:moveTo>
                  <a:pt x="338138" y="90487"/>
                </a:moveTo>
                <a:lnTo>
                  <a:pt x="404812" y="90487"/>
                </a:lnTo>
                <a:lnTo>
                  <a:pt x="439737" y="150812"/>
                </a:lnTo>
                <a:lnTo>
                  <a:pt x="404812" y="206375"/>
                </a:lnTo>
                <a:lnTo>
                  <a:pt x="338138" y="206375"/>
                </a:lnTo>
                <a:lnTo>
                  <a:pt x="304800" y="150812"/>
                </a:lnTo>
                <a:close/>
                <a:moveTo>
                  <a:pt x="319088" y="60325"/>
                </a:moveTo>
                <a:lnTo>
                  <a:pt x="269875" y="146050"/>
                </a:lnTo>
                <a:lnTo>
                  <a:pt x="319088" y="236538"/>
                </a:lnTo>
                <a:lnTo>
                  <a:pt x="423863" y="236538"/>
                </a:lnTo>
                <a:lnTo>
                  <a:pt x="473075" y="146050"/>
                </a:lnTo>
                <a:lnTo>
                  <a:pt x="423863" y="60325"/>
                </a:lnTo>
                <a:close/>
                <a:moveTo>
                  <a:pt x="285750" y="0"/>
                </a:moveTo>
                <a:lnTo>
                  <a:pt x="457200" y="0"/>
                </a:lnTo>
                <a:lnTo>
                  <a:pt x="525463" y="120650"/>
                </a:lnTo>
                <a:lnTo>
                  <a:pt x="660400" y="120650"/>
                </a:lnTo>
                <a:lnTo>
                  <a:pt x="742950" y="266700"/>
                </a:lnTo>
                <a:lnTo>
                  <a:pt x="676275" y="382588"/>
                </a:lnTo>
                <a:lnTo>
                  <a:pt x="742950" y="498475"/>
                </a:lnTo>
                <a:lnTo>
                  <a:pt x="660400" y="644525"/>
                </a:lnTo>
                <a:lnTo>
                  <a:pt x="525463" y="644525"/>
                </a:lnTo>
                <a:lnTo>
                  <a:pt x="457200" y="765175"/>
                </a:lnTo>
                <a:lnTo>
                  <a:pt x="285750" y="765175"/>
                </a:lnTo>
                <a:lnTo>
                  <a:pt x="217488" y="644525"/>
                </a:lnTo>
                <a:lnTo>
                  <a:pt x="82550" y="644525"/>
                </a:lnTo>
                <a:lnTo>
                  <a:pt x="0" y="498475"/>
                </a:lnTo>
                <a:lnTo>
                  <a:pt x="68263" y="382588"/>
                </a:lnTo>
                <a:lnTo>
                  <a:pt x="0" y="266700"/>
                </a:lnTo>
                <a:lnTo>
                  <a:pt x="82550" y="120650"/>
                </a:lnTo>
                <a:lnTo>
                  <a:pt x="217488" y="12065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7" name="Freeform 37"/>
          <p:cNvSpPr>
            <a:spLocks/>
          </p:cNvSpPr>
          <p:nvPr/>
        </p:nvSpPr>
        <p:spPr bwMode="auto">
          <a:xfrm>
            <a:off x="2906842" y="1569262"/>
            <a:ext cx="756450" cy="346357"/>
          </a:xfrm>
          <a:custGeom>
            <a:avLst/>
            <a:gdLst/>
            <a:ahLst/>
            <a:cxnLst/>
            <a:rect l="l" t="t" r="r" b="b"/>
            <a:pathLst>
              <a:path w="1431925" h="655638">
                <a:moveTo>
                  <a:pt x="559003" y="93663"/>
                </a:moveTo>
                <a:cubicBezTo>
                  <a:pt x="596495" y="93663"/>
                  <a:pt x="633987" y="112418"/>
                  <a:pt x="652733" y="138675"/>
                </a:cubicBezTo>
                <a:cubicBezTo>
                  <a:pt x="652733" y="138675"/>
                  <a:pt x="652733" y="138675"/>
                  <a:pt x="716469" y="224948"/>
                </a:cubicBezTo>
                <a:cubicBezTo>
                  <a:pt x="716469" y="224948"/>
                  <a:pt x="716469" y="224948"/>
                  <a:pt x="783955" y="138675"/>
                </a:cubicBezTo>
                <a:cubicBezTo>
                  <a:pt x="802701" y="112418"/>
                  <a:pt x="840193" y="93663"/>
                  <a:pt x="873935" y="93663"/>
                </a:cubicBezTo>
                <a:cubicBezTo>
                  <a:pt x="933923" y="93663"/>
                  <a:pt x="982662" y="142426"/>
                  <a:pt x="982662" y="198691"/>
                </a:cubicBezTo>
                <a:cubicBezTo>
                  <a:pt x="982662" y="228699"/>
                  <a:pt x="971415" y="254956"/>
                  <a:pt x="948919" y="277462"/>
                </a:cubicBezTo>
                <a:cubicBezTo>
                  <a:pt x="948919" y="277462"/>
                  <a:pt x="948919" y="277462"/>
                  <a:pt x="716469" y="517526"/>
                </a:cubicBezTo>
                <a:cubicBezTo>
                  <a:pt x="603993" y="401245"/>
                  <a:pt x="487768" y="277462"/>
                  <a:pt x="480270" y="269960"/>
                </a:cubicBezTo>
                <a:cubicBezTo>
                  <a:pt x="461524" y="251205"/>
                  <a:pt x="454025" y="228699"/>
                  <a:pt x="454025" y="198691"/>
                </a:cubicBezTo>
                <a:cubicBezTo>
                  <a:pt x="454025" y="142426"/>
                  <a:pt x="502765" y="93663"/>
                  <a:pt x="559003" y="93663"/>
                </a:cubicBezTo>
                <a:close/>
                <a:moveTo>
                  <a:pt x="543519" y="44450"/>
                </a:moveTo>
                <a:cubicBezTo>
                  <a:pt x="536021" y="48198"/>
                  <a:pt x="532272" y="48198"/>
                  <a:pt x="528523" y="48198"/>
                </a:cubicBezTo>
                <a:cubicBezTo>
                  <a:pt x="457296" y="63191"/>
                  <a:pt x="404813" y="126912"/>
                  <a:pt x="404813" y="198129"/>
                </a:cubicBezTo>
                <a:cubicBezTo>
                  <a:pt x="404813" y="239360"/>
                  <a:pt x="419808" y="276842"/>
                  <a:pt x="446050" y="303080"/>
                </a:cubicBezTo>
                <a:cubicBezTo>
                  <a:pt x="453548" y="310577"/>
                  <a:pt x="584755" y="449263"/>
                  <a:pt x="704717" y="572955"/>
                </a:cubicBezTo>
                <a:cubicBezTo>
                  <a:pt x="704722" y="572960"/>
                  <a:pt x="704796" y="573034"/>
                  <a:pt x="706123" y="574361"/>
                </a:cubicBezTo>
                <a:lnTo>
                  <a:pt x="715963" y="584200"/>
                </a:lnTo>
                <a:cubicBezTo>
                  <a:pt x="715972" y="584191"/>
                  <a:pt x="717506" y="582614"/>
                  <a:pt x="982128" y="310577"/>
                </a:cubicBezTo>
                <a:cubicBezTo>
                  <a:pt x="1012118" y="280591"/>
                  <a:pt x="1027113" y="243108"/>
                  <a:pt x="1027113" y="198129"/>
                </a:cubicBezTo>
                <a:cubicBezTo>
                  <a:pt x="1027113" y="126912"/>
                  <a:pt x="974630" y="63191"/>
                  <a:pt x="907152" y="48198"/>
                </a:cubicBezTo>
                <a:cubicBezTo>
                  <a:pt x="899654" y="48198"/>
                  <a:pt x="895905" y="48198"/>
                  <a:pt x="892157" y="48198"/>
                </a:cubicBezTo>
                <a:lnTo>
                  <a:pt x="888408" y="44450"/>
                </a:lnTo>
                <a:cubicBezTo>
                  <a:pt x="884659" y="44450"/>
                  <a:pt x="880910" y="44450"/>
                  <a:pt x="873413" y="44450"/>
                </a:cubicBezTo>
                <a:cubicBezTo>
                  <a:pt x="824678" y="44450"/>
                  <a:pt x="775944" y="70688"/>
                  <a:pt x="745954" y="111919"/>
                </a:cubicBezTo>
                <a:cubicBezTo>
                  <a:pt x="745951" y="111925"/>
                  <a:pt x="745718" y="112273"/>
                  <a:pt x="730958" y="134408"/>
                </a:cubicBezTo>
                <a:cubicBezTo>
                  <a:pt x="730957" y="134411"/>
                  <a:pt x="730932" y="134461"/>
                  <a:pt x="730490" y="135345"/>
                </a:cubicBezTo>
                <a:lnTo>
                  <a:pt x="727210" y="141905"/>
                </a:lnTo>
                <a:cubicBezTo>
                  <a:pt x="727208" y="141909"/>
                  <a:pt x="727150" y="141985"/>
                  <a:pt x="725804" y="143779"/>
                </a:cubicBezTo>
                <a:lnTo>
                  <a:pt x="715963" y="156898"/>
                </a:lnTo>
                <a:cubicBezTo>
                  <a:pt x="715962" y="156895"/>
                  <a:pt x="715924" y="156819"/>
                  <a:pt x="715026" y="155024"/>
                </a:cubicBezTo>
                <a:lnTo>
                  <a:pt x="708466" y="141905"/>
                </a:lnTo>
                <a:cubicBezTo>
                  <a:pt x="708465" y="141902"/>
                  <a:pt x="708440" y="141853"/>
                  <a:pt x="707997" y="140968"/>
                </a:cubicBezTo>
                <a:lnTo>
                  <a:pt x="704717" y="134408"/>
                </a:lnTo>
                <a:cubicBezTo>
                  <a:pt x="704712" y="134402"/>
                  <a:pt x="704418" y="134049"/>
                  <a:pt x="685973" y="111919"/>
                </a:cubicBezTo>
                <a:cubicBezTo>
                  <a:pt x="659731" y="70688"/>
                  <a:pt x="610997" y="44450"/>
                  <a:pt x="558514" y="44450"/>
                </a:cubicBezTo>
                <a:cubicBezTo>
                  <a:pt x="554765" y="44450"/>
                  <a:pt x="551016" y="44450"/>
                  <a:pt x="543519" y="44450"/>
                </a:cubicBezTo>
                <a:close/>
                <a:moveTo>
                  <a:pt x="558526" y="0"/>
                </a:moveTo>
                <a:cubicBezTo>
                  <a:pt x="622250" y="0"/>
                  <a:pt x="678478" y="26226"/>
                  <a:pt x="715963" y="74930"/>
                </a:cubicBezTo>
                <a:cubicBezTo>
                  <a:pt x="753448" y="26226"/>
                  <a:pt x="813424" y="0"/>
                  <a:pt x="873400" y="0"/>
                </a:cubicBezTo>
                <a:cubicBezTo>
                  <a:pt x="925878" y="0"/>
                  <a:pt x="970860" y="18733"/>
                  <a:pt x="1008345" y="48705"/>
                </a:cubicBezTo>
                <a:cubicBezTo>
                  <a:pt x="1079567" y="52451"/>
                  <a:pt x="1162034" y="89916"/>
                  <a:pt x="1192022" y="101156"/>
                </a:cubicBezTo>
                <a:cubicBezTo>
                  <a:pt x="1229507" y="119888"/>
                  <a:pt x="1281985" y="131128"/>
                  <a:pt x="1341961" y="112395"/>
                </a:cubicBezTo>
                <a:cubicBezTo>
                  <a:pt x="1405651" y="93673"/>
                  <a:pt x="1431897" y="71208"/>
                  <a:pt x="1431925" y="71184"/>
                </a:cubicBezTo>
                <a:cubicBezTo>
                  <a:pt x="1431901" y="71218"/>
                  <a:pt x="1386928" y="134882"/>
                  <a:pt x="1330716" y="164846"/>
                </a:cubicBezTo>
                <a:cubicBezTo>
                  <a:pt x="1270740" y="194818"/>
                  <a:pt x="1225758" y="198565"/>
                  <a:pt x="1184525" y="187325"/>
                </a:cubicBezTo>
                <a:lnTo>
                  <a:pt x="1173279" y="189667"/>
                </a:lnTo>
                <a:lnTo>
                  <a:pt x="1184525" y="194818"/>
                </a:lnTo>
                <a:cubicBezTo>
                  <a:pt x="1240723" y="206052"/>
                  <a:pt x="1255731" y="247227"/>
                  <a:pt x="1255746" y="247269"/>
                </a:cubicBezTo>
                <a:cubicBezTo>
                  <a:pt x="1255710" y="247251"/>
                  <a:pt x="1233234" y="236033"/>
                  <a:pt x="1207016" y="239776"/>
                </a:cubicBezTo>
                <a:cubicBezTo>
                  <a:pt x="1180776" y="247269"/>
                  <a:pt x="1154537" y="251016"/>
                  <a:pt x="1139543" y="292227"/>
                </a:cubicBezTo>
                <a:cubicBezTo>
                  <a:pt x="1117052" y="333439"/>
                  <a:pt x="1072070" y="367157"/>
                  <a:pt x="1019591" y="374650"/>
                </a:cubicBezTo>
                <a:cubicBezTo>
                  <a:pt x="1008345" y="378397"/>
                  <a:pt x="997100" y="378397"/>
                  <a:pt x="985854" y="378397"/>
                </a:cubicBezTo>
                <a:cubicBezTo>
                  <a:pt x="985846" y="378406"/>
                  <a:pt x="984431" y="379842"/>
                  <a:pt x="749699" y="618173"/>
                </a:cubicBezTo>
                <a:cubicBezTo>
                  <a:pt x="749694" y="618179"/>
                  <a:pt x="749293" y="618624"/>
                  <a:pt x="715963" y="655638"/>
                </a:cubicBezTo>
                <a:cubicBezTo>
                  <a:pt x="715958" y="655633"/>
                  <a:pt x="715552" y="655182"/>
                  <a:pt x="682226" y="618173"/>
                </a:cubicBezTo>
                <a:cubicBezTo>
                  <a:pt x="682222" y="618169"/>
                  <a:pt x="682147" y="618094"/>
                  <a:pt x="680821" y="616768"/>
                </a:cubicBezTo>
                <a:lnTo>
                  <a:pt x="670981" y="606934"/>
                </a:lnTo>
                <a:cubicBezTo>
                  <a:pt x="581017" y="513271"/>
                  <a:pt x="498550" y="427101"/>
                  <a:pt x="449820" y="378397"/>
                </a:cubicBezTo>
                <a:cubicBezTo>
                  <a:pt x="438574" y="378397"/>
                  <a:pt x="427329" y="378397"/>
                  <a:pt x="412335" y="374650"/>
                </a:cubicBezTo>
                <a:cubicBezTo>
                  <a:pt x="359856" y="367157"/>
                  <a:pt x="318622" y="333439"/>
                  <a:pt x="296131" y="292227"/>
                </a:cubicBezTo>
                <a:cubicBezTo>
                  <a:pt x="277389" y="251016"/>
                  <a:pt x="251149" y="247269"/>
                  <a:pt x="228658" y="239776"/>
                </a:cubicBezTo>
                <a:cubicBezTo>
                  <a:pt x="202431" y="236032"/>
                  <a:pt x="176204" y="247259"/>
                  <a:pt x="176180" y="247269"/>
                </a:cubicBezTo>
                <a:cubicBezTo>
                  <a:pt x="176198" y="247231"/>
                  <a:pt x="194948" y="206053"/>
                  <a:pt x="251149" y="194818"/>
                </a:cubicBezTo>
                <a:lnTo>
                  <a:pt x="259115" y="189667"/>
                </a:lnTo>
                <a:lnTo>
                  <a:pt x="247401" y="187325"/>
                </a:lnTo>
                <a:cubicBezTo>
                  <a:pt x="209916" y="198565"/>
                  <a:pt x="164934" y="194818"/>
                  <a:pt x="104958" y="164846"/>
                </a:cubicBezTo>
                <a:cubicBezTo>
                  <a:pt x="45000" y="134883"/>
                  <a:pt x="27" y="71222"/>
                  <a:pt x="0" y="71184"/>
                </a:cubicBezTo>
                <a:cubicBezTo>
                  <a:pt x="31" y="71207"/>
                  <a:pt x="30021" y="93673"/>
                  <a:pt x="93713" y="112395"/>
                </a:cubicBezTo>
                <a:cubicBezTo>
                  <a:pt x="153689" y="131128"/>
                  <a:pt x="202419" y="119888"/>
                  <a:pt x="243652" y="101156"/>
                </a:cubicBezTo>
                <a:cubicBezTo>
                  <a:pt x="269892" y="89916"/>
                  <a:pt x="356107" y="52451"/>
                  <a:pt x="427329" y="48705"/>
                </a:cubicBezTo>
                <a:cubicBezTo>
                  <a:pt x="461065" y="18733"/>
                  <a:pt x="509796" y="0"/>
                  <a:pt x="55852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8" name="Freeform 40"/>
          <p:cNvSpPr>
            <a:spLocks/>
          </p:cNvSpPr>
          <p:nvPr/>
        </p:nvSpPr>
        <p:spPr bwMode="auto">
          <a:xfrm>
            <a:off x="3901174" y="1534458"/>
            <a:ext cx="415964" cy="415964"/>
          </a:xfrm>
          <a:custGeom>
            <a:avLst/>
            <a:gdLst/>
            <a:ahLst/>
            <a:cxnLst/>
            <a:rect l="l" t="t" r="r" b="b"/>
            <a:pathLst>
              <a:path w="787400" h="787400">
                <a:moveTo>
                  <a:pt x="266631" y="266700"/>
                </a:moveTo>
                <a:cubicBezTo>
                  <a:pt x="236630" y="311653"/>
                  <a:pt x="221629" y="367843"/>
                  <a:pt x="221629" y="424034"/>
                </a:cubicBezTo>
                <a:cubicBezTo>
                  <a:pt x="221629" y="581368"/>
                  <a:pt x="349135" y="708733"/>
                  <a:pt x="502893" y="708733"/>
                </a:cubicBezTo>
                <a:cubicBezTo>
                  <a:pt x="562896" y="708733"/>
                  <a:pt x="615398" y="690003"/>
                  <a:pt x="660400" y="660035"/>
                </a:cubicBezTo>
                <a:cubicBezTo>
                  <a:pt x="611648" y="738702"/>
                  <a:pt x="525394" y="787400"/>
                  <a:pt x="424139" y="787400"/>
                </a:cubicBezTo>
                <a:cubicBezTo>
                  <a:pt x="266631" y="787400"/>
                  <a:pt x="142875" y="660035"/>
                  <a:pt x="142875" y="502701"/>
                </a:cubicBezTo>
                <a:cubicBezTo>
                  <a:pt x="142875" y="405304"/>
                  <a:pt x="191628" y="319145"/>
                  <a:pt x="266631" y="266700"/>
                </a:cubicBezTo>
                <a:close/>
                <a:moveTo>
                  <a:pt x="284700" y="142875"/>
                </a:moveTo>
                <a:cubicBezTo>
                  <a:pt x="382097" y="142875"/>
                  <a:pt x="472002" y="191627"/>
                  <a:pt x="520700" y="266631"/>
                </a:cubicBezTo>
                <a:cubicBezTo>
                  <a:pt x="475748" y="236630"/>
                  <a:pt x="423303" y="221629"/>
                  <a:pt x="363366" y="221629"/>
                </a:cubicBezTo>
                <a:cubicBezTo>
                  <a:pt x="206033" y="221629"/>
                  <a:pt x="78667" y="349135"/>
                  <a:pt x="78667" y="502893"/>
                </a:cubicBezTo>
                <a:cubicBezTo>
                  <a:pt x="78667" y="562896"/>
                  <a:pt x="97397" y="615398"/>
                  <a:pt x="127366" y="660400"/>
                </a:cubicBezTo>
                <a:cubicBezTo>
                  <a:pt x="52445" y="611648"/>
                  <a:pt x="0" y="525394"/>
                  <a:pt x="0" y="424139"/>
                </a:cubicBezTo>
                <a:cubicBezTo>
                  <a:pt x="0" y="266631"/>
                  <a:pt x="127366" y="142875"/>
                  <a:pt x="284700" y="142875"/>
                </a:cubicBezTo>
                <a:close/>
                <a:moveTo>
                  <a:pt x="660035" y="127000"/>
                </a:moveTo>
                <a:cubicBezTo>
                  <a:pt x="738702" y="179605"/>
                  <a:pt x="787400" y="266027"/>
                  <a:pt x="787400" y="363721"/>
                </a:cubicBezTo>
                <a:cubicBezTo>
                  <a:pt x="787400" y="521534"/>
                  <a:pt x="660035" y="649288"/>
                  <a:pt x="502701" y="649288"/>
                </a:cubicBezTo>
                <a:cubicBezTo>
                  <a:pt x="405304" y="649288"/>
                  <a:pt x="319145" y="600441"/>
                  <a:pt x="266700" y="521534"/>
                </a:cubicBezTo>
                <a:cubicBezTo>
                  <a:pt x="311653" y="551594"/>
                  <a:pt x="367843" y="570381"/>
                  <a:pt x="424034" y="570381"/>
                </a:cubicBezTo>
                <a:cubicBezTo>
                  <a:pt x="581368" y="570381"/>
                  <a:pt x="708733" y="442628"/>
                  <a:pt x="708733" y="284814"/>
                </a:cubicBezTo>
                <a:cubicBezTo>
                  <a:pt x="708733" y="228452"/>
                  <a:pt x="690003" y="172090"/>
                  <a:pt x="660035" y="127000"/>
                </a:cubicBezTo>
                <a:close/>
                <a:moveTo>
                  <a:pt x="363720" y="0"/>
                </a:moveTo>
                <a:cubicBezTo>
                  <a:pt x="521534" y="0"/>
                  <a:pt x="649287" y="127365"/>
                  <a:pt x="649287" y="284700"/>
                </a:cubicBezTo>
                <a:cubicBezTo>
                  <a:pt x="649287" y="382097"/>
                  <a:pt x="600440" y="472002"/>
                  <a:pt x="521534" y="520700"/>
                </a:cubicBezTo>
                <a:cubicBezTo>
                  <a:pt x="551593" y="475748"/>
                  <a:pt x="570381" y="423303"/>
                  <a:pt x="570381" y="363366"/>
                </a:cubicBezTo>
                <a:cubicBezTo>
                  <a:pt x="570381" y="206033"/>
                  <a:pt x="442627" y="78667"/>
                  <a:pt x="284814" y="78667"/>
                </a:cubicBezTo>
                <a:cubicBezTo>
                  <a:pt x="228452" y="78667"/>
                  <a:pt x="172090" y="97397"/>
                  <a:pt x="127000" y="127365"/>
                </a:cubicBezTo>
                <a:cubicBezTo>
                  <a:pt x="179605" y="52444"/>
                  <a:pt x="266026" y="0"/>
                  <a:pt x="36372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9" name="Freeform 44"/>
          <p:cNvSpPr>
            <a:spLocks/>
          </p:cNvSpPr>
          <p:nvPr/>
        </p:nvSpPr>
        <p:spPr bwMode="auto">
          <a:xfrm>
            <a:off x="4704297" y="1513493"/>
            <a:ext cx="457895" cy="457895"/>
          </a:xfrm>
          <a:custGeom>
            <a:avLst/>
            <a:gdLst/>
            <a:ahLst/>
            <a:cxnLst/>
            <a:rect l="l" t="t" r="r" b="b"/>
            <a:pathLst>
              <a:path w="866775" h="866775">
                <a:moveTo>
                  <a:pt x="431006" y="646112"/>
                </a:moveTo>
                <a:cubicBezTo>
                  <a:pt x="431071" y="646187"/>
                  <a:pt x="506412" y="732160"/>
                  <a:pt x="506412" y="795714"/>
                </a:cubicBezTo>
                <a:cubicBezTo>
                  <a:pt x="506412" y="855555"/>
                  <a:pt x="457398" y="866775"/>
                  <a:pt x="431006" y="866775"/>
                </a:cubicBezTo>
                <a:cubicBezTo>
                  <a:pt x="408384" y="866775"/>
                  <a:pt x="355600" y="855555"/>
                  <a:pt x="355600" y="795714"/>
                </a:cubicBezTo>
                <a:cubicBezTo>
                  <a:pt x="355600" y="732148"/>
                  <a:pt x="430971" y="646152"/>
                  <a:pt x="431006" y="646112"/>
                </a:cubicBezTo>
                <a:close/>
                <a:moveTo>
                  <a:pt x="595313" y="596900"/>
                </a:moveTo>
                <a:cubicBezTo>
                  <a:pt x="595316" y="596968"/>
                  <a:pt x="599119" y="675625"/>
                  <a:pt x="629444" y="701852"/>
                </a:cubicBezTo>
                <a:cubicBezTo>
                  <a:pt x="659783" y="731838"/>
                  <a:pt x="690122" y="713097"/>
                  <a:pt x="701499" y="701852"/>
                </a:cubicBezTo>
                <a:cubicBezTo>
                  <a:pt x="712876" y="690607"/>
                  <a:pt x="731838" y="660621"/>
                  <a:pt x="701499" y="630635"/>
                </a:cubicBezTo>
                <a:cubicBezTo>
                  <a:pt x="671169" y="600657"/>
                  <a:pt x="595356" y="596902"/>
                  <a:pt x="595313" y="596900"/>
                </a:cubicBezTo>
                <a:close/>
                <a:moveTo>
                  <a:pt x="269874" y="596900"/>
                </a:moveTo>
                <a:cubicBezTo>
                  <a:pt x="269809" y="596903"/>
                  <a:pt x="191149" y="600662"/>
                  <a:pt x="161175" y="630635"/>
                </a:cubicBezTo>
                <a:cubicBezTo>
                  <a:pt x="134937" y="660621"/>
                  <a:pt x="153678" y="690607"/>
                  <a:pt x="164923" y="701852"/>
                </a:cubicBezTo>
                <a:cubicBezTo>
                  <a:pt x="176168" y="713097"/>
                  <a:pt x="206154" y="731838"/>
                  <a:pt x="236140" y="701852"/>
                </a:cubicBezTo>
                <a:cubicBezTo>
                  <a:pt x="262371" y="675621"/>
                  <a:pt x="269870" y="596942"/>
                  <a:pt x="269874" y="596900"/>
                </a:cubicBezTo>
                <a:close/>
                <a:moveTo>
                  <a:pt x="592080" y="461962"/>
                </a:moveTo>
                <a:lnTo>
                  <a:pt x="727547" y="596724"/>
                </a:lnTo>
                <a:cubicBezTo>
                  <a:pt x="765176" y="630414"/>
                  <a:pt x="765176" y="690308"/>
                  <a:pt x="727547" y="727742"/>
                </a:cubicBezTo>
                <a:cubicBezTo>
                  <a:pt x="689917" y="765175"/>
                  <a:pt x="629710" y="765175"/>
                  <a:pt x="592080" y="727742"/>
                </a:cubicBezTo>
                <a:cubicBezTo>
                  <a:pt x="592067" y="727729"/>
                  <a:pt x="590727" y="726396"/>
                  <a:pt x="460376" y="596724"/>
                </a:cubicBezTo>
                <a:cubicBezTo>
                  <a:pt x="528110" y="585493"/>
                  <a:pt x="580791" y="529343"/>
                  <a:pt x="592080" y="461962"/>
                </a:cubicBezTo>
                <a:close/>
                <a:moveTo>
                  <a:pt x="270051" y="461962"/>
                </a:moveTo>
                <a:cubicBezTo>
                  <a:pt x="281281" y="529343"/>
                  <a:pt x="337432" y="585493"/>
                  <a:pt x="404812" y="596724"/>
                </a:cubicBezTo>
                <a:cubicBezTo>
                  <a:pt x="404796" y="596739"/>
                  <a:pt x="403344" y="598151"/>
                  <a:pt x="270051" y="727742"/>
                </a:cubicBezTo>
                <a:cubicBezTo>
                  <a:pt x="232618" y="765175"/>
                  <a:pt x="172724" y="765175"/>
                  <a:pt x="139034" y="727742"/>
                </a:cubicBezTo>
                <a:cubicBezTo>
                  <a:pt x="101600" y="690308"/>
                  <a:pt x="101600" y="630414"/>
                  <a:pt x="139034" y="596724"/>
                </a:cubicBezTo>
                <a:cubicBezTo>
                  <a:pt x="139051" y="596708"/>
                  <a:pt x="140489" y="595228"/>
                  <a:pt x="270051" y="461962"/>
                </a:cubicBezTo>
                <a:close/>
                <a:moveTo>
                  <a:pt x="791634" y="357187"/>
                </a:moveTo>
                <a:cubicBezTo>
                  <a:pt x="855504" y="357187"/>
                  <a:pt x="866775" y="409769"/>
                  <a:pt x="866775" y="432303"/>
                </a:cubicBezTo>
                <a:cubicBezTo>
                  <a:pt x="866775" y="458594"/>
                  <a:pt x="855504" y="511175"/>
                  <a:pt x="791634" y="511175"/>
                </a:cubicBezTo>
                <a:cubicBezTo>
                  <a:pt x="731536" y="511175"/>
                  <a:pt x="641398" y="436099"/>
                  <a:pt x="641350" y="436059"/>
                </a:cubicBezTo>
                <a:cubicBezTo>
                  <a:pt x="641442" y="435979"/>
                  <a:pt x="731552" y="357187"/>
                  <a:pt x="791634" y="357187"/>
                </a:cubicBezTo>
                <a:close/>
                <a:moveTo>
                  <a:pt x="71061" y="357187"/>
                </a:moveTo>
                <a:cubicBezTo>
                  <a:pt x="134624" y="357187"/>
                  <a:pt x="220615" y="432262"/>
                  <a:pt x="220662" y="432303"/>
                </a:cubicBezTo>
                <a:cubicBezTo>
                  <a:pt x="220577" y="432382"/>
                  <a:pt x="134609" y="511175"/>
                  <a:pt x="71061" y="511175"/>
                </a:cubicBezTo>
                <a:cubicBezTo>
                  <a:pt x="11220" y="511175"/>
                  <a:pt x="0" y="458594"/>
                  <a:pt x="0" y="436059"/>
                </a:cubicBezTo>
                <a:cubicBezTo>
                  <a:pt x="0" y="409769"/>
                  <a:pt x="11220" y="357187"/>
                  <a:pt x="71061" y="357187"/>
                </a:cubicBezTo>
                <a:close/>
                <a:moveTo>
                  <a:pt x="433388" y="330200"/>
                </a:moveTo>
                <a:cubicBezTo>
                  <a:pt x="490377" y="330200"/>
                  <a:pt x="536576" y="376399"/>
                  <a:pt x="536576" y="433388"/>
                </a:cubicBezTo>
                <a:cubicBezTo>
                  <a:pt x="536576" y="490377"/>
                  <a:pt x="490377" y="536576"/>
                  <a:pt x="433388" y="536576"/>
                </a:cubicBezTo>
                <a:cubicBezTo>
                  <a:pt x="376399" y="536576"/>
                  <a:pt x="330200" y="490377"/>
                  <a:pt x="330200" y="433388"/>
                </a:cubicBezTo>
                <a:cubicBezTo>
                  <a:pt x="330200" y="376399"/>
                  <a:pt x="376399" y="330200"/>
                  <a:pt x="433388" y="330200"/>
                </a:cubicBezTo>
                <a:close/>
                <a:moveTo>
                  <a:pt x="672582" y="149462"/>
                </a:moveTo>
                <a:cubicBezTo>
                  <a:pt x="659783" y="147119"/>
                  <a:pt x="644614" y="149930"/>
                  <a:pt x="629444" y="164923"/>
                </a:cubicBezTo>
                <a:cubicBezTo>
                  <a:pt x="599114" y="191154"/>
                  <a:pt x="595315" y="269833"/>
                  <a:pt x="595313" y="269875"/>
                </a:cubicBezTo>
                <a:cubicBezTo>
                  <a:pt x="595374" y="269872"/>
                  <a:pt x="671172" y="266115"/>
                  <a:pt x="701499" y="236141"/>
                </a:cubicBezTo>
                <a:cubicBezTo>
                  <a:pt x="731838" y="206154"/>
                  <a:pt x="712876" y="176168"/>
                  <a:pt x="701499" y="164923"/>
                </a:cubicBezTo>
                <a:cubicBezTo>
                  <a:pt x="695811" y="159301"/>
                  <a:pt x="685382" y="151804"/>
                  <a:pt x="672582" y="149462"/>
                </a:cubicBezTo>
                <a:close/>
                <a:moveTo>
                  <a:pt x="193504" y="149462"/>
                </a:moveTo>
                <a:cubicBezTo>
                  <a:pt x="180853" y="151804"/>
                  <a:pt x="170546" y="159301"/>
                  <a:pt x="164923" y="164923"/>
                </a:cubicBezTo>
                <a:cubicBezTo>
                  <a:pt x="153678" y="176168"/>
                  <a:pt x="134937" y="206154"/>
                  <a:pt x="161175" y="236141"/>
                </a:cubicBezTo>
                <a:cubicBezTo>
                  <a:pt x="191153" y="266119"/>
                  <a:pt x="269831" y="269873"/>
                  <a:pt x="269874" y="269875"/>
                </a:cubicBezTo>
                <a:cubicBezTo>
                  <a:pt x="269868" y="269816"/>
                  <a:pt x="262368" y="191151"/>
                  <a:pt x="236140" y="164923"/>
                </a:cubicBezTo>
                <a:cubicBezTo>
                  <a:pt x="221147" y="149930"/>
                  <a:pt x="206154" y="147119"/>
                  <a:pt x="193504" y="149462"/>
                </a:cubicBezTo>
                <a:close/>
                <a:moveTo>
                  <a:pt x="659813" y="111008"/>
                </a:moveTo>
                <a:cubicBezTo>
                  <a:pt x="684272" y="111008"/>
                  <a:pt x="708732" y="120415"/>
                  <a:pt x="727547" y="139230"/>
                </a:cubicBezTo>
                <a:cubicBezTo>
                  <a:pt x="765176" y="176859"/>
                  <a:pt x="765176" y="237067"/>
                  <a:pt x="727547" y="270933"/>
                </a:cubicBezTo>
                <a:cubicBezTo>
                  <a:pt x="727530" y="270950"/>
                  <a:pt x="726023" y="272458"/>
                  <a:pt x="592080" y="406400"/>
                </a:cubicBezTo>
                <a:cubicBezTo>
                  <a:pt x="580791" y="338667"/>
                  <a:pt x="528110" y="282222"/>
                  <a:pt x="460376" y="270933"/>
                </a:cubicBezTo>
                <a:cubicBezTo>
                  <a:pt x="460394" y="270915"/>
                  <a:pt x="461910" y="269399"/>
                  <a:pt x="592080" y="139230"/>
                </a:cubicBezTo>
                <a:cubicBezTo>
                  <a:pt x="610895" y="120415"/>
                  <a:pt x="635354" y="111008"/>
                  <a:pt x="659813" y="111008"/>
                </a:cubicBezTo>
                <a:close/>
                <a:moveTo>
                  <a:pt x="203139" y="111008"/>
                </a:moveTo>
                <a:cubicBezTo>
                  <a:pt x="227003" y="111008"/>
                  <a:pt x="251334" y="120415"/>
                  <a:pt x="270051" y="139230"/>
                </a:cubicBezTo>
                <a:cubicBezTo>
                  <a:pt x="270063" y="139242"/>
                  <a:pt x="271339" y="140489"/>
                  <a:pt x="404812" y="270933"/>
                </a:cubicBezTo>
                <a:cubicBezTo>
                  <a:pt x="337432" y="282222"/>
                  <a:pt x="281281" y="338667"/>
                  <a:pt x="270051" y="406400"/>
                </a:cubicBezTo>
                <a:cubicBezTo>
                  <a:pt x="270040" y="406388"/>
                  <a:pt x="268825" y="405132"/>
                  <a:pt x="139034" y="270933"/>
                </a:cubicBezTo>
                <a:cubicBezTo>
                  <a:pt x="101600" y="237067"/>
                  <a:pt x="101600" y="176859"/>
                  <a:pt x="139034" y="139230"/>
                </a:cubicBezTo>
                <a:cubicBezTo>
                  <a:pt x="155879" y="120415"/>
                  <a:pt x="179275" y="111008"/>
                  <a:pt x="203139" y="111008"/>
                </a:cubicBezTo>
                <a:close/>
                <a:moveTo>
                  <a:pt x="431006" y="0"/>
                </a:moveTo>
                <a:cubicBezTo>
                  <a:pt x="457398" y="0"/>
                  <a:pt x="506412" y="11301"/>
                  <a:pt x="506412" y="71572"/>
                </a:cubicBezTo>
                <a:cubicBezTo>
                  <a:pt x="506412" y="135594"/>
                  <a:pt x="431045" y="222205"/>
                  <a:pt x="431006" y="222250"/>
                </a:cubicBezTo>
                <a:cubicBezTo>
                  <a:pt x="430942" y="222177"/>
                  <a:pt x="355600" y="135583"/>
                  <a:pt x="355600" y="71572"/>
                </a:cubicBezTo>
                <a:cubicBezTo>
                  <a:pt x="355600" y="11301"/>
                  <a:pt x="408384" y="0"/>
                  <a:pt x="43100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" name="Oval 57"/>
          <p:cNvSpPr>
            <a:spLocks noChangeArrowheads="1"/>
          </p:cNvSpPr>
          <p:nvPr/>
        </p:nvSpPr>
        <p:spPr bwMode="auto">
          <a:xfrm>
            <a:off x="5550190" y="1535296"/>
            <a:ext cx="414287" cy="414287"/>
          </a:xfrm>
          <a:custGeom>
            <a:avLst/>
            <a:gdLst/>
            <a:ahLst/>
            <a:cxnLst/>
            <a:rect l="l" t="t" r="r" b="b"/>
            <a:pathLst>
              <a:path w="784226" h="784226">
                <a:moveTo>
                  <a:pt x="93663" y="487362"/>
                </a:moveTo>
                <a:cubicBezTo>
                  <a:pt x="75251" y="487362"/>
                  <a:pt x="60325" y="503354"/>
                  <a:pt x="60325" y="523081"/>
                </a:cubicBezTo>
                <a:cubicBezTo>
                  <a:pt x="60325" y="542808"/>
                  <a:pt x="75251" y="558800"/>
                  <a:pt x="93663" y="558800"/>
                </a:cubicBezTo>
                <a:cubicBezTo>
                  <a:pt x="112075" y="558800"/>
                  <a:pt x="127001" y="542808"/>
                  <a:pt x="127001" y="523081"/>
                </a:cubicBezTo>
                <a:cubicBezTo>
                  <a:pt x="127001" y="503354"/>
                  <a:pt x="112075" y="487362"/>
                  <a:pt x="93663" y="487362"/>
                </a:cubicBezTo>
                <a:close/>
                <a:moveTo>
                  <a:pt x="392114" y="327026"/>
                </a:moveTo>
                <a:cubicBezTo>
                  <a:pt x="428061" y="327026"/>
                  <a:pt x="457202" y="356522"/>
                  <a:pt x="457202" y="392908"/>
                </a:cubicBezTo>
                <a:cubicBezTo>
                  <a:pt x="457202" y="429294"/>
                  <a:pt x="428061" y="458790"/>
                  <a:pt x="392114" y="458790"/>
                </a:cubicBezTo>
                <a:cubicBezTo>
                  <a:pt x="356167" y="458790"/>
                  <a:pt x="327026" y="429294"/>
                  <a:pt x="327026" y="392908"/>
                </a:cubicBezTo>
                <a:cubicBezTo>
                  <a:pt x="327026" y="356522"/>
                  <a:pt x="356167" y="327026"/>
                  <a:pt x="392114" y="327026"/>
                </a:cubicBezTo>
                <a:close/>
                <a:moveTo>
                  <a:pt x="397724" y="255587"/>
                </a:moveTo>
                <a:cubicBezTo>
                  <a:pt x="397724" y="255600"/>
                  <a:pt x="397724" y="256347"/>
                  <a:pt x="397724" y="300491"/>
                </a:cubicBezTo>
                <a:cubicBezTo>
                  <a:pt x="379022" y="300491"/>
                  <a:pt x="367800" y="304233"/>
                  <a:pt x="356579" y="307975"/>
                </a:cubicBezTo>
                <a:cubicBezTo>
                  <a:pt x="356574" y="307964"/>
                  <a:pt x="356264" y="307283"/>
                  <a:pt x="337877" y="266813"/>
                </a:cubicBezTo>
                <a:cubicBezTo>
                  <a:pt x="311694" y="278039"/>
                  <a:pt x="289252" y="300491"/>
                  <a:pt x="274290" y="322943"/>
                </a:cubicBezTo>
                <a:cubicBezTo>
                  <a:pt x="274297" y="322947"/>
                  <a:pt x="274811" y="323256"/>
                  <a:pt x="311694" y="345395"/>
                </a:cubicBezTo>
                <a:cubicBezTo>
                  <a:pt x="307954" y="356620"/>
                  <a:pt x="300473" y="371588"/>
                  <a:pt x="300473" y="382814"/>
                </a:cubicBezTo>
                <a:cubicBezTo>
                  <a:pt x="300460" y="382813"/>
                  <a:pt x="299712" y="382751"/>
                  <a:pt x="255588" y="379072"/>
                </a:cubicBezTo>
                <a:cubicBezTo>
                  <a:pt x="255588" y="382814"/>
                  <a:pt x="255588" y="386556"/>
                  <a:pt x="255588" y="390298"/>
                </a:cubicBezTo>
                <a:cubicBezTo>
                  <a:pt x="255588" y="435202"/>
                  <a:pt x="278031" y="476364"/>
                  <a:pt x="311694" y="502557"/>
                </a:cubicBezTo>
                <a:cubicBezTo>
                  <a:pt x="311699" y="502550"/>
                  <a:pt x="312056" y="502039"/>
                  <a:pt x="337877" y="465138"/>
                </a:cubicBezTo>
                <a:cubicBezTo>
                  <a:pt x="352839" y="476364"/>
                  <a:pt x="371541" y="483847"/>
                  <a:pt x="393983" y="483847"/>
                </a:cubicBezTo>
                <a:cubicBezTo>
                  <a:pt x="405205" y="483847"/>
                  <a:pt x="416426" y="480106"/>
                  <a:pt x="423907" y="476364"/>
                </a:cubicBezTo>
                <a:cubicBezTo>
                  <a:pt x="423913" y="476376"/>
                  <a:pt x="424225" y="477063"/>
                  <a:pt x="442609" y="517525"/>
                </a:cubicBezTo>
                <a:cubicBezTo>
                  <a:pt x="468792" y="510041"/>
                  <a:pt x="491234" y="491331"/>
                  <a:pt x="506196" y="468880"/>
                </a:cubicBezTo>
                <a:cubicBezTo>
                  <a:pt x="506189" y="468875"/>
                  <a:pt x="505671" y="468513"/>
                  <a:pt x="468792" y="442686"/>
                </a:cubicBezTo>
                <a:cubicBezTo>
                  <a:pt x="476272" y="431460"/>
                  <a:pt x="483753" y="416492"/>
                  <a:pt x="483753" y="401524"/>
                </a:cubicBezTo>
                <a:cubicBezTo>
                  <a:pt x="483766" y="401525"/>
                  <a:pt x="484514" y="401588"/>
                  <a:pt x="528638" y="405266"/>
                </a:cubicBezTo>
                <a:lnTo>
                  <a:pt x="528638" y="390298"/>
                </a:lnTo>
                <a:cubicBezTo>
                  <a:pt x="528638" y="319201"/>
                  <a:pt x="472532" y="259329"/>
                  <a:pt x="397724" y="255587"/>
                </a:cubicBezTo>
                <a:close/>
                <a:moveTo>
                  <a:pt x="392113" y="184150"/>
                </a:moveTo>
                <a:cubicBezTo>
                  <a:pt x="506968" y="184150"/>
                  <a:pt x="600076" y="277258"/>
                  <a:pt x="600076" y="392113"/>
                </a:cubicBezTo>
                <a:cubicBezTo>
                  <a:pt x="600076" y="506968"/>
                  <a:pt x="506968" y="600076"/>
                  <a:pt x="392113" y="600076"/>
                </a:cubicBezTo>
                <a:cubicBezTo>
                  <a:pt x="277258" y="600076"/>
                  <a:pt x="184150" y="506968"/>
                  <a:pt x="184150" y="392113"/>
                </a:cubicBezTo>
                <a:cubicBezTo>
                  <a:pt x="184150" y="277258"/>
                  <a:pt x="277258" y="184150"/>
                  <a:pt x="392113" y="184150"/>
                </a:cubicBezTo>
                <a:close/>
                <a:moveTo>
                  <a:pt x="667544" y="180975"/>
                </a:moveTo>
                <a:cubicBezTo>
                  <a:pt x="648694" y="180975"/>
                  <a:pt x="633413" y="196967"/>
                  <a:pt x="633413" y="216694"/>
                </a:cubicBezTo>
                <a:cubicBezTo>
                  <a:pt x="633413" y="236421"/>
                  <a:pt x="648694" y="252413"/>
                  <a:pt x="667544" y="252413"/>
                </a:cubicBezTo>
                <a:cubicBezTo>
                  <a:pt x="686394" y="252413"/>
                  <a:pt x="701675" y="236421"/>
                  <a:pt x="701675" y="216694"/>
                </a:cubicBezTo>
                <a:cubicBezTo>
                  <a:pt x="701675" y="196967"/>
                  <a:pt x="686394" y="180975"/>
                  <a:pt x="667544" y="180975"/>
                </a:cubicBezTo>
                <a:close/>
                <a:moveTo>
                  <a:pt x="591344" y="98425"/>
                </a:moveTo>
                <a:cubicBezTo>
                  <a:pt x="571617" y="98425"/>
                  <a:pt x="555625" y="114417"/>
                  <a:pt x="555625" y="134144"/>
                </a:cubicBezTo>
                <a:cubicBezTo>
                  <a:pt x="555625" y="153871"/>
                  <a:pt x="571617" y="169863"/>
                  <a:pt x="591344" y="169863"/>
                </a:cubicBezTo>
                <a:cubicBezTo>
                  <a:pt x="611071" y="169863"/>
                  <a:pt x="627063" y="153871"/>
                  <a:pt x="627063" y="134144"/>
                </a:cubicBezTo>
                <a:cubicBezTo>
                  <a:pt x="627063" y="114417"/>
                  <a:pt x="611071" y="98425"/>
                  <a:pt x="591344" y="98425"/>
                </a:cubicBezTo>
                <a:close/>
                <a:moveTo>
                  <a:pt x="393194" y="46037"/>
                </a:moveTo>
                <a:cubicBezTo>
                  <a:pt x="340695" y="46037"/>
                  <a:pt x="295695" y="57287"/>
                  <a:pt x="250696" y="76037"/>
                </a:cubicBezTo>
                <a:cubicBezTo>
                  <a:pt x="250703" y="76050"/>
                  <a:pt x="251030" y="76836"/>
                  <a:pt x="269446" y="121036"/>
                </a:cubicBezTo>
                <a:cubicBezTo>
                  <a:pt x="235697" y="136036"/>
                  <a:pt x="205697" y="158535"/>
                  <a:pt x="179448" y="184785"/>
                </a:cubicBezTo>
                <a:cubicBezTo>
                  <a:pt x="179439" y="184776"/>
                  <a:pt x="178911" y="184248"/>
                  <a:pt x="145698" y="151035"/>
                </a:cubicBezTo>
                <a:cubicBezTo>
                  <a:pt x="81949" y="211034"/>
                  <a:pt x="44450" y="297283"/>
                  <a:pt x="44450" y="391031"/>
                </a:cubicBezTo>
                <a:cubicBezTo>
                  <a:pt x="44469" y="391031"/>
                  <a:pt x="45395" y="391031"/>
                  <a:pt x="93199" y="391031"/>
                </a:cubicBezTo>
                <a:cubicBezTo>
                  <a:pt x="93199" y="406031"/>
                  <a:pt x="93199" y="424781"/>
                  <a:pt x="96949" y="436030"/>
                </a:cubicBezTo>
                <a:cubicBezTo>
                  <a:pt x="96965" y="436029"/>
                  <a:pt x="97763" y="435957"/>
                  <a:pt x="138198" y="432281"/>
                </a:cubicBezTo>
                <a:cubicBezTo>
                  <a:pt x="141948" y="473530"/>
                  <a:pt x="156948" y="511029"/>
                  <a:pt x="183198" y="541029"/>
                </a:cubicBezTo>
                <a:cubicBezTo>
                  <a:pt x="183189" y="541036"/>
                  <a:pt x="182656" y="541450"/>
                  <a:pt x="149448" y="567278"/>
                </a:cubicBezTo>
                <a:cubicBezTo>
                  <a:pt x="160698" y="582278"/>
                  <a:pt x="171948" y="593528"/>
                  <a:pt x="186947" y="608527"/>
                </a:cubicBezTo>
                <a:cubicBezTo>
                  <a:pt x="186938" y="608536"/>
                  <a:pt x="186404" y="609071"/>
                  <a:pt x="153198" y="642277"/>
                </a:cubicBezTo>
                <a:cubicBezTo>
                  <a:pt x="213197" y="702276"/>
                  <a:pt x="299445" y="739775"/>
                  <a:pt x="393194" y="739775"/>
                </a:cubicBezTo>
                <a:cubicBezTo>
                  <a:pt x="445693" y="739775"/>
                  <a:pt x="498192" y="724775"/>
                  <a:pt x="543191" y="706026"/>
                </a:cubicBezTo>
                <a:cubicBezTo>
                  <a:pt x="543183" y="706008"/>
                  <a:pt x="542642" y="704818"/>
                  <a:pt x="505691" y="623527"/>
                </a:cubicBezTo>
                <a:cubicBezTo>
                  <a:pt x="531941" y="612277"/>
                  <a:pt x="558191" y="589778"/>
                  <a:pt x="580690" y="567278"/>
                </a:cubicBezTo>
                <a:cubicBezTo>
                  <a:pt x="580698" y="567286"/>
                  <a:pt x="581175" y="567763"/>
                  <a:pt x="610690" y="597278"/>
                </a:cubicBezTo>
                <a:cubicBezTo>
                  <a:pt x="625689" y="578528"/>
                  <a:pt x="636939" y="559778"/>
                  <a:pt x="651939" y="541029"/>
                </a:cubicBezTo>
                <a:lnTo>
                  <a:pt x="693188" y="563528"/>
                </a:lnTo>
                <a:cubicBezTo>
                  <a:pt x="723187" y="514779"/>
                  <a:pt x="738187" y="454780"/>
                  <a:pt x="738187" y="391031"/>
                </a:cubicBezTo>
                <a:cubicBezTo>
                  <a:pt x="738187" y="383531"/>
                  <a:pt x="738187" y="376032"/>
                  <a:pt x="738187" y="364782"/>
                </a:cubicBezTo>
                <a:cubicBezTo>
                  <a:pt x="738168" y="364783"/>
                  <a:pt x="737220" y="364857"/>
                  <a:pt x="689438" y="368532"/>
                </a:cubicBezTo>
                <a:cubicBezTo>
                  <a:pt x="685688" y="353532"/>
                  <a:pt x="685688" y="338532"/>
                  <a:pt x="681938" y="327282"/>
                </a:cubicBezTo>
                <a:cubicBezTo>
                  <a:pt x="681923" y="327286"/>
                  <a:pt x="681195" y="327432"/>
                  <a:pt x="644439" y="334782"/>
                </a:cubicBezTo>
                <a:cubicBezTo>
                  <a:pt x="625689" y="252284"/>
                  <a:pt x="565690" y="184785"/>
                  <a:pt x="490692" y="154785"/>
                </a:cubicBezTo>
                <a:cubicBezTo>
                  <a:pt x="498192" y="143535"/>
                  <a:pt x="501942" y="128536"/>
                  <a:pt x="505691" y="117286"/>
                </a:cubicBezTo>
                <a:cubicBezTo>
                  <a:pt x="483192" y="106036"/>
                  <a:pt x="456942" y="102286"/>
                  <a:pt x="430693" y="98536"/>
                </a:cubicBezTo>
                <a:cubicBezTo>
                  <a:pt x="430695" y="98524"/>
                  <a:pt x="430812" y="97765"/>
                  <a:pt x="438193" y="49787"/>
                </a:cubicBezTo>
                <a:cubicBezTo>
                  <a:pt x="423193" y="46037"/>
                  <a:pt x="408193" y="46037"/>
                  <a:pt x="393194" y="46037"/>
                </a:cubicBezTo>
                <a:close/>
                <a:moveTo>
                  <a:pt x="392113" y="0"/>
                </a:moveTo>
                <a:cubicBezTo>
                  <a:pt x="608671" y="0"/>
                  <a:pt x="784226" y="175555"/>
                  <a:pt x="784226" y="392113"/>
                </a:cubicBezTo>
                <a:cubicBezTo>
                  <a:pt x="784226" y="608671"/>
                  <a:pt x="608671" y="784226"/>
                  <a:pt x="392113" y="784226"/>
                </a:cubicBezTo>
                <a:cubicBezTo>
                  <a:pt x="175555" y="784226"/>
                  <a:pt x="0" y="608671"/>
                  <a:pt x="0" y="392113"/>
                </a:cubicBezTo>
                <a:cubicBezTo>
                  <a:pt x="0" y="175555"/>
                  <a:pt x="175555" y="0"/>
                  <a:pt x="39211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" name="Freeform 68"/>
          <p:cNvSpPr>
            <a:spLocks/>
          </p:cNvSpPr>
          <p:nvPr/>
        </p:nvSpPr>
        <p:spPr bwMode="auto">
          <a:xfrm>
            <a:off x="6352792" y="1553967"/>
            <a:ext cx="457261" cy="376947"/>
          </a:xfrm>
          <a:custGeom>
            <a:avLst/>
            <a:gdLst/>
            <a:ahLst/>
            <a:cxnLst/>
            <a:rect l="l" t="t" r="r" b="b"/>
            <a:pathLst>
              <a:path w="865573" h="713543">
                <a:moveTo>
                  <a:pt x="527254" y="142938"/>
                </a:moveTo>
                <a:cubicBezTo>
                  <a:pt x="554813" y="140135"/>
                  <a:pt x="583772" y="147609"/>
                  <a:pt x="608061" y="166293"/>
                </a:cubicBezTo>
                <a:cubicBezTo>
                  <a:pt x="652902" y="203660"/>
                  <a:pt x="660375" y="274658"/>
                  <a:pt x="623008" y="319499"/>
                </a:cubicBezTo>
                <a:cubicBezTo>
                  <a:pt x="585641" y="368077"/>
                  <a:pt x="514643" y="371813"/>
                  <a:pt x="469802" y="334446"/>
                </a:cubicBezTo>
                <a:cubicBezTo>
                  <a:pt x="421225" y="297078"/>
                  <a:pt x="417488" y="229817"/>
                  <a:pt x="454855" y="181240"/>
                </a:cubicBezTo>
                <a:cubicBezTo>
                  <a:pt x="473539" y="158819"/>
                  <a:pt x="499696" y="145741"/>
                  <a:pt x="527254" y="142938"/>
                </a:cubicBezTo>
                <a:close/>
                <a:moveTo>
                  <a:pt x="523461" y="99873"/>
                </a:moveTo>
                <a:cubicBezTo>
                  <a:pt x="484547" y="104093"/>
                  <a:pt x="447040" y="122846"/>
                  <a:pt x="420786" y="154727"/>
                </a:cubicBezTo>
                <a:cubicBezTo>
                  <a:pt x="368276" y="218489"/>
                  <a:pt x="375777" y="316007"/>
                  <a:pt x="443290" y="368517"/>
                </a:cubicBezTo>
                <a:cubicBezTo>
                  <a:pt x="507051" y="421026"/>
                  <a:pt x="604569" y="413525"/>
                  <a:pt x="657079" y="346012"/>
                </a:cubicBezTo>
                <a:cubicBezTo>
                  <a:pt x="709588" y="282251"/>
                  <a:pt x="698336" y="184733"/>
                  <a:pt x="634575" y="132223"/>
                </a:cubicBezTo>
                <a:cubicBezTo>
                  <a:pt x="602694" y="105968"/>
                  <a:pt x="562374" y="95654"/>
                  <a:pt x="523461" y="99873"/>
                </a:cubicBezTo>
                <a:close/>
                <a:moveTo>
                  <a:pt x="557204" y="16"/>
                </a:moveTo>
                <a:cubicBezTo>
                  <a:pt x="603631" y="485"/>
                  <a:pt x="651465" y="11744"/>
                  <a:pt x="694609" y="34262"/>
                </a:cubicBezTo>
                <a:cubicBezTo>
                  <a:pt x="784648" y="79298"/>
                  <a:pt x="852178" y="173124"/>
                  <a:pt x="863433" y="278208"/>
                </a:cubicBezTo>
                <a:cubicBezTo>
                  <a:pt x="874688" y="383293"/>
                  <a:pt x="840923" y="488377"/>
                  <a:pt x="777145" y="570944"/>
                </a:cubicBezTo>
                <a:cubicBezTo>
                  <a:pt x="709615" y="649757"/>
                  <a:pt x="615824" y="698546"/>
                  <a:pt x="522033" y="709805"/>
                </a:cubicBezTo>
                <a:cubicBezTo>
                  <a:pt x="428241" y="721064"/>
                  <a:pt x="341953" y="706052"/>
                  <a:pt x="274423" y="676028"/>
                </a:cubicBezTo>
                <a:cubicBezTo>
                  <a:pt x="135612" y="615980"/>
                  <a:pt x="71834" y="522154"/>
                  <a:pt x="56828" y="495883"/>
                </a:cubicBezTo>
                <a:cubicBezTo>
                  <a:pt x="11808" y="428329"/>
                  <a:pt x="-3199" y="357022"/>
                  <a:pt x="553" y="304480"/>
                </a:cubicBezTo>
                <a:cubicBezTo>
                  <a:pt x="4304" y="255690"/>
                  <a:pt x="23063" y="225666"/>
                  <a:pt x="38069" y="225666"/>
                </a:cubicBezTo>
                <a:cubicBezTo>
                  <a:pt x="71834" y="229419"/>
                  <a:pt x="94344" y="330751"/>
                  <a:pt x="161874" y="428329"/>
                </a:cubicBezTo>
                <a:cubicBezTo>
                  <a:pt x="173129" y="447094"/>
                  <a:pt x="214397" y="522154"/>
                  <a:pt x="319443" y="574697"/>
                </a:cubicBezTo>
                <a:cubicBezTo>
                  <a:pt x="371967" y="600968"/>
                  <a:pt x="439496" y="615980"/>
                  <a:pt x="510778" y="615980"/>
                </a:cubicBezTo>
                <a:cubicBezTo>
                  <a:pt x="582059" y="608474"/>
                  <a:pt x="660844" y="574697"/>
                  <a:pt x="717119" y="514648"/>
                </a:cubicBezTo>
                <a:cubicBezTo>
                  <a:pt x="773393" y="458353"/>
                  <a:pt x="807158" y="372034"/>
                  <a:pt x="803407" y="285714"/>
                </a:cubicBezTo>
                <a:cubicBezTo>
                  <a:pt x="799655" y="236925"/>
                  <a:pt x="784648" y="188136"/>
                  <a:pt x="754635" y="150606"/>
                </a:cubicBezTo>
                <a:cubicBezTo>
                  <a:pt x="792152" y="229419"/>
                  <a:pt x="784648" y="326998"/>
                  <a:pt x="724622" y="402058"/>
                </a:cubicBezTo>
                <a:cubicBezTo>
                  <a:pt x="642086" y="503389"/>
                  <a:pt x="488268" y="518401"/>
                  <a:pt x="386973" y="435835"/>
                </a:cubicBezTo>
                <a:cubicBezTo>
                  <a:pt x="300685" y="364528"/>
                  <a:pt x="274423" y="248184"/>
                  <a:pt x="319443" y="150606"/>
                </a:cubicBezTo>
                <a:cubicBezTo>
                  <a:pt x="341953" y="105570"/>
                  <a:pt x="375718" y="60533"/>
                  <a:pt x="428241" y="30509"/>
                </a:cubicBezTo>
                <a:cubicBezTo>
                  <a:pt x="465758" y="9868"/>
                  <a:pt x="510778" y="-453"/>
                  <a:pt x="557204" y="1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2" name="Oval 71"/>
          <p:cNvSpPr>
            <a:spLocks noChangeArrowheads="1"/>
          </p:cNvSpPr>
          <p:nvPr/>
        </p:nvSpPr>
        <p:spPr bwMode="auto">
          <a:xfrm>
            <a:off x="7197529" y="1534458"/>
            <a:ext cx="415964" cy="415964"/>
          </a:xfrm>
          <a:custGeom>
            <a:avLst/>
            <a:gdLst/>
            <a:ahLst/>
            <a:cxnLst/>
            <a:rect l="l" t="t" r="r" b="b"/>
            <a:pathLst>
              <a:path w="787400" h="787400">
                <a:moveTo>
                  <a:pt x="584994" y="658812"/>
                </a:moveTo>
                <a:cubicBezTo>
                  <a:pt x="570527" y="658812"/>
                  <a:pt x="558800" y="670539"/>
                  <a:pt x="558800" y="685006"/>
                </a:cubicBezTo>
                <a:cubicBezTo>
                  <a:pt x="558800" y="699473"/>
                  <a:pt x="570527" y="711200"/>
                  <a:pt x="584994" y="711200"/>
                </a:cubicBezTo>
                <a:cubicBezTo>
                  <a:pt x="599461" y="711200"/>
                  <a:pt x="611188" y="699473"/>
                  <a:pt x="611188" y="685006"/>
                </a:cubicBezTo>
                <a:cubicBezTo>
                  <a:pt x="611188" y="670539"/>
                  <a:pt x="599461" y="658812"/>
                  <a:pt x="584994" y="658812"/>
                </a:cubicBezTo>
                <a:close/>
                <a:moveTo>
                  <a:pt x="337343" y="558799"/>
                </a:moveTo>
                <a:cubicBezTo>
                  <a:pt x="322876" y="558799"/>
                  <a:pt x="311149" y="570526"/>
                  <a:pt x="311149" y="584993"/>
                </a:cubicBezTo>
                <a:cubicBezTo>
                  <a:pt x="311149" y="599460"/>
                  <a:pt x="322876" y="611187"/>
                  <a:pt x="337343" y="611187"/>
                </a:cubicBezTo>
                <a:cubicBezTo>
                  <a:pt x="351810" y="611187"/>
                  <a:pt x="363537" y="599460"/>
                  <a:pt x="363537" y="584993"/>
                </a:cubicBezTo>
                <a:cubicBezTo>
                  <a:pt x="363537" y="570526"/>
                  <a:pt x="351810" y="558799"/>
                  <a:pt x="337343" y="558799"/>
                </a:cubicBezTo>
                <a:close/>
                <a:moveTo>
                  <a:pt x="243680" y="234949"/>
                </a:moveTo>
                <a:cubicBezTo>
                  <a:pt x="229213" y="234949"/>
                  <a:pt x="217486" y="246676"/>
                  <a:pt x="217486" y="261143"/>
                </a:cubicBezTo>
                <a:cubicBezTo>
                  <a:pt x="217486" y="275610"/>
                  <a:pt x="229213" y="287337"/>
                  <a:pt x="243680" y="287337"/>
                </a:cubicBezTo>
                <a:cubicBezTo>
                  <a:pt x="258147" y="287337"/>
                  <a:pt x="269874" y="275610"/>
                  <a:pt x="269874" y="261143"/>
                </a:cubicBezTo>
                <a:cubicBezTo>
                  <a:pt x="269874" y="246676"/>
                  <a:pt x="258147" y="234949"/>
                  <a:pt x="243680" y="234949"/>
                </a:cubicBezTo>
                <a:close/>
                <a:moveTo>
                  <a:pt x="431164" y="209549"/>
                </a:moveTo>
                <a:cubicBezTo>
                  <a:pt x="431163" y="209561"/>
                  <a:pt x="431036" y="210253"/>
                  <a:pt x="423671" y="250711"/>
                </a:cubicBezTo>
                <a:cubicBezTo>
                  <a:pt x="416178" y="246969"/>
                  <a:pt x="404939" y="246969"/>
                  <a:pt x="393699" y="246969"/>
                </a:cubicBezTo>
                <a:cubicBezTo>
                  <a:pt x="337502" y="246969"/>
                  <a:pt x="288797" y="276904"/>
                  <a:pt x="262572" y="325550"/>
                </a:cubicBezTo>
                <a:cubicBezTo>
                  <a:pt x="262560" y="325543"/>
                  <a:pt x="261951" y="325205"/>
                  <a:pt x="228853" y="306840"/>
                </a:cubicBezTo>
                <a:cubicBezTo>
                  <a:pt x="213867" y="333034"/>
                  <a:pt x="206374" y="362970"/>
                  <a:pt x="206374" y="392906"/>
                </a:cubicBezTo>
                <a:cubicBezTo>
                  <a:pt x="206374" y="464003"/>
                  <a:pt x="243839" y="520133"/>
                  <a:pt x="296290" y="553810"/>
                </a:cubicBezTo>
                <a:cubicBezTo>
                  <a:pt x="303783" y="542584"/>
                  <a:pt x="311276" y="531358"/>
                  <a:pt x="318769" y="520133"/>
                </a:cubicBezTo>
                <a:cubicBezTo>
                  <a:pt x="341248" y="535100"/>
                  <a:pt x="367474" y="542584"/>
                  <a:pt x="393699" y="542584"/>
                </a:cubicBezTo>
                <a:cubicBezTo>
                  <a:pt x="404939" y="542584"/>
                  <a:pt x="416178" y="542584"/>
                  <a:pt x="423671" y="538842"/>
                </a:cubicBezTo>
                <a:cubicBezTo>
                  <a:pt x="423675" y="538855"/>
                  <a:pt x="423878" y="539532"/>
                  <a:pt x="434911" y="576262"/>
                </a:cubicBezTo>
                <a:cubicBezTo>
                  <a:pt x="468629" y="568778"/>
                  <a:pt x="502348" y="553810"/>
                  <a:pt x="524827" y="527616"/>
                </a:cubicBezTo>
                <a:cubicBezTo>
                  <a:pt x="524818" y="527607"/>
                  <a:pt x="524333" y="527124"/>
                  <a:pt x="498601" y="501423"/>
                </a:cubicBezTo>
                <a:cubicBezTo>
                  <a:pt x="509841" y="486455"/>
                  <a:pt x="521080" y="471487"/>
                  <a:pt x="528573" y="456519"/>
                </a:cubicBezTo>
                <a:cubicBezTo>
                  <a:pt x="528587" y="456524"/>
                  <a:pt x="529271" y="456798"/>
                  <a:pt x="566038" y="471487"/>
                </a:cubicBezTo>
                <a:cubicBezTo>
                  <a:pt x="577278" y="449035"/>
                  <a:pt x="581024" y="422841"/>
                  <a:pt x="581024" y="392906"/>
                </a:cubicBezTo>
                <a:cubicBezTo>
                  <a:pt x="581024" y="303098"/>
                  <a:pt x="517334" y="228259"/>
                  <a:pt x="431164" y="209549"/>
                </a:cubicBezTo>
                <a:close/>
                <a:moveTo>
                  <a:pt x="308767" y="187324"/>
                </a:moveTo>
                <a:cubicBezTo>
                  <a:pt x="293424" y="187324"/>
                  <a:pt x="280986" y="199051"/>
                  <a:pt x="280986" y="213518"/>
                </a:cubicBezTo>
                <a:cubicBezTo>
                  <a:pt x="280986" y="227985"/>
                  <a:pt x="293424" y="239712"/>
                  <a:pt x="308767" y="239712"/>
                </a:cubicBezTo>
                <a:cubicBezTo>
                  <a:pt x="324110" y="239712"/>
                  <a:pt x="336548" y="227985"/>
                  <a:pt x="336548" y="213518"/>
                </a:cubicBezTo>
                <a:cubicBezTo>
                  <a:pt x="336548" y="199051"/>
                  <a:pt x="324110" y="187324"/>
                  <a:pt x="308767" y="187324"/>
                </a:cubicBezTo>
                <a:close/>
                <a:moveTo>
                  <a:pt x="662781" y="149225"/>
                </a:moveTo>
                <a:cubicBezTo>
                  <a:pt x="648314" y="149225"/>
                  <a:pt x="636587" y="160242"/>
                  <a:pt x="636587" y="173832"/>
                </a:cubicBezTo>
                <a:cubicBezTo>
                  <a:pt x="636587" y="187422"/>
                  <a:pt x="648314" y="198439"/>
                  <a:pt x="662781" y="198439"/>
                </a:cubicBezTo>
                <a:cubicBezTo>
                  <a:pt x="677248" y="198439"/>
                  <a:pt x="688975" y="187422"/>
                  <a:pt x="688975" y="173832"/>
                </a:cubicBezTo>
                <a:cubicBezTo>
                  <a:pt x="688975" y="160242"/>
                  <a:pt x="677248" y="149225"/>
                  <a:pt x="662781" y="149225"/>
                </a:cubicBezTo>
                <a:close/>
                <a:moveTo>
                  <a:pt x="395287" y="146049"/>
                </a:moveTo>
                <a:cubicBezTo>
                  <a:pt x="532937" y="146049"/>
                  <a:pt x="644525" y="257637"/>
                  <a:pt x="644525" y="395287"/>
                </a:cubicBezTo>
                <a:cubicBezTo>
                  <a:pt x="644525" y="532937"/>
                  <a:pt x="532937" y="644525"/>
                  <a:pt x="395287" y="644525"/>
                </a:cubicBezTo>
                <a:cubicBezTo>
                  <a:pt x="257637" y="644525"/>
                  <a:pt x="146049" y="532937"/>
                  <a:pt x="146049" y="395287"/>
                </a:cubicBezTo>
                <a:cubicBezTo>
                  <a:pt x="146049" y="257637"/>
                  <a:pt x="257637" y="146049"/>
                  <a:pt x="395287" y="146049"/>
                </a:cubicBezTo>
                <a:close/>
                <a:moveTo>
                  <a:pt x="607219" y="88900"/>
                </a:moveTo>
                <a:cubicBezTo>
                  <a:pt x="592752" y="88900"/>
                  <a:pt x="581025" y="100627"/>
                  <a:pt x="581025" y="115094"/>
                </a:cubicBezTo>
                <a:cubicBezTo>
                  <a:pt x="581025" y="129561"/>
                  <a:pt x="592752" y="141288"/>
                  <a:pt x="607219" y="141288"/>
                </a:cubicBezTo>
                <a:cubicBezTo>
                  <a:pt x="621686" y="141288"/>
                  <a:pt x="633413" y="129561"/>
                  <a:pt x="633413" y="115094"/>
                </a:cubicBezTo>
                <a:cubicBezTo>
                  <a:pt x="633413" y="100627"/>
                  <a:pt x="621686" y="88900"/>
                  <a:pt x="607219" y="88900"/>
                </a:cubicBezTo>
                <a:close/>
                <a:moveTo>
                  <a:pt x="393254" y="52387"/>
                </a:moveTo>
                <a:cubicBezTo>
                  <a:pt x="374525" y="52387"/>
                  <a:pt x="355796" y="56135"/>
                  <a:pt x="337067" y="56135"/>
                </a:cubicBezTo>
                <a:cubicBezTo>
                  <a:pt x="337069" y="56151"/>
                  <a:pt x="337149" y="56864"/>
                  <a:pt x="340813" y="89862"/>
                </a:cubicBezTo>
                <a:cubicBezTo>
                  <a:pt x="318338" y="93610"/>
                  <a:pt x="295863" y="101105"/>
                  <a:pt x="277134" y="112348"/>
                </a:cubicBezTo>
                <a:cubicBezTo>
                  <a:pt x="277127" y="112332"/>
                  <a:pt x="276809" y="111614"/>
                  <a:pt x="262151" y="78620"/>
                </a:cubicBezTo>
                <a:cubicBezTo>
                  <a:pt x="175998" y="116095"/>
                  <a:pt x="108574" y="187299"/>
                  <a:pt x="74862" y="273492"/>
                </a:cubicBezTo>
                <a:cubicBezTo>
                  <a:pt x="74877" y="273498"/>
                  <a:pt x="75595" y="273736"/>
                  <a:pt x="108574" y="284735"/>
                </a:cubicBezTo>
                <a:cubicBezTo>
                  <a:pt x="93591" y="318462"/>
                  <a:pt x="86099" y="355938"/>
                  <a:pt x="86099" y="393413"/>
                </a:cubicBezTo>
                <a:cubicBezTo>
                  <a:pt x="86099" y="400908"/>
                  <a:pt x="86099" y="404656"/>
                  <a:pt x="86099" y="408403"/>
                </a:cubicBezTo>
                <a:cubicBezTo>
                  <a:pt x="86083" y="408405"/>
                  <a:pt x="85363" y="408485"/>
                  <a:pt x="52387" y="412151"/>
                </a:cubicBezTo>
                <a:cubicBezTo>
                  <a:pt x="52387" y="445879"/>
                  <a:pt x="59879" y="475859"/>
                  <a:pt x="71116" y="505840"/>
                </a:cubicBezTo>
                <a:cubicBezTo>
                  <a:pt x="71131" y="505835"/>
                  <a:pt x="71841" y="505598"/>
                  <a:pt x="104828" y="494597"/>
                </a:cubicBezTo>
                <a:cubicBezTo>
                  <a:pt x="119811" y="547062"/>
                  <a:pt x="153523" y="592033"/>
                  <a:pt x="190981" y="625761"/>
                </a:cubicBezTo>
                <a:cubicBezTo>
                  <a:pt x="190971" y="625773"/>
                  <a:pt x="190496" y="626329"/>
                  <a:pt x="168507" y="651994"/>
                </a:cubicBezTo>
                <a:cubicBezTo>
                  <a:pt x="228439" y="704459"/>
                  <a:pt x="307101" y="738187"/>
                  <a:pt x="393254" y="738187"/>
                </a:cubicBezTo>
                <a:cubicBezTo>
                  <a:pt x="430712" y="738187"/>
                  <a:pt x="468170" y="730692"/>
                  <a:pt x="501882" y="719449"/>
                </a:cubicBezTo>
                <a:cubicBezTo>
                  <a:pt x="501878" y="719433"/>
                  <a:pt x="501641" y="718722"/>
                  <a:pt x="490644" y="685722"/>
                </a:cubicBezTo>
                <a:cubicBezTo>
                  <a:pt x="531848" y="674479"/>
                  <a:pt x="565560" y="651994"/>
                  <a:pt x="595526" y="625761"/>
                </a:cubicBezTo>
                <a:cubicBezTo>
                  <a:pt x="595537" y="625773"/>
                  <a:pt x="596010" y="626325"/>
                  <a:pt x="618001" y="651994"/>
                </a:cubicBezTo>
                <a:cubicBezTo>
                  <a:pt x="662950" y="614518"/>
                  <a:pt x="696663" y="565800"/>
                  <a:pt x="719137" y="505840"/>
                </a:cubicBezTo>
                <a:cubicBezTo>
                  <a:pt x="719122" y="505835"/>
                  <a:pt x="718418" y="505601"/>
                  <a:pt x="685425" y="494597"/>
                </a:cubicBezTo>
                <a:cubicBezTo>
                  <a:pt x="696663" y="464617"/>
                  <a:pt x="700408" y="430889"/>
                  <a:pt x="700408" y="393413"/>
                </a:cubicBezTo>
                <a:cubicBezTo>
                  <a:pt x="700408" y="258502"/>
                  <a:pt x="614255" y="146076"/>
                  <a:pt x="494390" y="104853"/>
                </a:cubicBezTo>
                <a:cubicBezTo>
                  <a:pt x="494396" y="104837"/>
                  <a:pt x="494633" y="104124"/>
                  <a:pt x="505627" y="71125"/>
                </a:cubicBezTo>
                <a:cubicBezTo>
                  <a:pt x="468170" y="59882"/>
                  <a:pt x="434457" y="52387"/>
                  <a:pt x="393254" y="52387"/>
                </a:cubicBezTo>
                <a:close/>
                <a:moveTo>
                  <a:pt x="393700" y="0"/>
                </a:moveTo>
                <a:cubicBezTo>
                  <a:pt x="611135" y="0"/>
                  <a:pt x="787400" y="176265"/>
                  <a:pt x="787400" y="393700"/>
                </a:cubicBezTo>
                <a:cubicBezTo>
                  <a:pt x="787400" y="611135"/>
                  <a:pt x="611135" y="787400"/>
                  <a:pt x="393700" y="787400"/>
                </a:cubicBezTo>
                <a:cubicBezTo>
                  <a:pt x="176265" y="787400"/>
                  <a:pt x="0" y="611135"/>
                  <a:pt x="0" y="393700"/>
                </a:cubicBezTo>
                <a:cubicBezTo>
                  <a:pt x="0" y="176265"/>
                  <a:pt x="176265" y="0"/>
                  <a:pt x="3937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3" name="Freeform 82"/>
          <p:cNvSpPr>
            <a:spLocks/>
          </p:cNvSpPr>
          <p:nvPr/>
        </p:nvSpPr>
        <p:spPr bwMode="auto">
          <a:xfrm>
            <a:off x="7944044" y="1522298"/>
            <a:ext cx="571112" cy="440285"/>
          </a:xfrm>
          <a:custGeom>
            <a:avLst/>
            <a:gdLst/>
            <a:ahLst/>
            <a:cxnLst/>
            <a:rect l="l" t="t" r="r" b="b"/>
            <a:pathLst>
              <a:path w="1081087" h="833438">
                <a:moveTo>
                  <a:pt x="292794" y="203200"/>
                </a:moveTo>
                <a:cubicBezTo>
                  <a:pt x="292794" y="203200"/>
                  <a:pt x="292794" y="203200"/>
                  <a:pt x="390392" y="600850"/>
                </a:cubicBezTo>
                <a:cubicBezTo>
                  <a:pt x="390392" y="600850"/>
                  <a:pt x="405407" y="660873"/>
                  <a:pt x="435438" y="687133"/>
                </a:cubicBezTo>
                <a:cubicBezTo>
                  <a:pt x="461714" y="717144"/>
                  <a:pt x="503006" y="732150"/>
                  <a:pt x="540544" y="732150"/>
                </a:cubicBezTo>
                <a:cubicBezTo>
                  <a:pt x="581835" y="732150"/>
                  <a:pt x="619373" y="717144"/>
                  <a:pt x="649403" y="687133"/>
                </a:cubicBezTo>
                <a:cubicBezTo>
                  <a:pt x="675671" y="660882"/>
                  <a:pt x="690685" y="600890"/>
                  <a:pt x="690695" y="600850"/>
                </a:cubicBezTo>
                <a:cubicBezTo>
                  <a:pt x="690695" y="600850"/>
                  <a:pt x="690695" y="600850"/>
                  <a:pt x="788293" y="203200"/>
                </a:cubicBezTo>
                <a:cubicBezTo>
                  <a:pt x="788293" y="203200"/>
                  <a:pt x="788293" y="203200"/>
                  <a:pt x="788293" y="555833"/>
                </a:cubicBezTo>
                <a:lnTo>
                  <a:pt x="1081087" y="417031"/>
                </a:lnTo>
                <a:cubicBezTo>
                  <a:pt x="1081087" y="417031"/>
                  <a:pt x="1081087" y="417031"/>
                  <a:pt x="713217" y="765913"/>
                </a:cubicBezTo>
                <a:cubicBezTo>
                  <a:pt x="709464" y="773415"/>
                  <a:pt x="701956" y="777167"/>
                  <a:pt x="698202" y="780918"/>
                </a:cubicBezTo>
                <a:cubicBezTo>
                  <a:pt x="653157" y="814681"/>
                  <a:pt x="600604" y="833438"/>
                  <a:pt x="540544" y="833438"/>
                </a:cubicBezTo>
                <a:cubicBezTo>
                  <a:pt x="484237" y="833438"/>
                  <a:pt x="427930" y="814681"/>
                  <a:pt x="386639" y="780918"/>
                </a:cubicBezTo>
                <a:cubicBezTo>
                  <a:pt x="379131" y="777167"/>
                  <a:pt x="375377" y="773415"/>
                  <a:pt x="371623" y="765913"/>
                </a:cubicBezTo>
                <a:cubicBezTo>
                  <a:pt x="371623" y="765913"/>
                  <a:pt x="371623" y="765913"/>
                  <a:pt x="0" y="417031"/>
                </a:cubicBezTo>
                <a:cubicBezTo>
                  <a:pt x="0" y="417031"/>
                  <a:pt x="0" y="417031"/>
                  <a:pt x="292794" y="555833"/>
                </a:cubicBezTo>
                <a:cubicBezTo>
                  <a:pt x="292794" y="555833"/>
                  <a:pt x="292794" y="555833"/>
                  <a:pt x="292794" y="203200"/>
                </a:cubicBezTo>
                <a:close/>
                <a:moveTo>
                  <a:pt x="540249" y="0"/>
                </a:moveTo>
                <a:cubicBezTo>
                  <a:pt x="540249" y="0"/>
                  <a:pt x="540249" y="0"/>
                  <a:pt x="630642" y="578458"/>
                </a:cubicBezTo>
                <a:cubicBezTo>
                  <a:pt x="638175" y="604751"/>
                  <a:pt x="630642" y="638557"/>
                  <a:pt x="608044" y="661095"/>
                </a:cubicBezTo>
                <a:cubicBezTo>
                  <a:pt x="589212" y="676119"/>
                  <a:pt x="566613" y="687388"/>
                  <a:pt x="540249" y="687388"/>
                </a:cubicBezTo>
                <a:cubicBezTo>
                  <a:pt x="517650" y="687388"/>
                  <a:pt x="495052" y="676119"/>
                  <a:pt x="476220" y="661095"/>
                </a:cubicBezTo>
                <a:cubicBezTo>
                  <a:pt x="453621" y="638557"/>
                  <a:pt x="446088" y="604751"/>
                  <a:pt x="449855" y="578458"/>
                </a:cubicBezTo>
                <a:cubicBezTo>
                  <a:pt x="449855" y="578458"/>
                  <a:pt x="449855" y="578458"/>
                  <a:pt x="54024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4" name="Freeform 84"/>
          <p:cNvSpPr>
            <a:spLocks/>
          </p:cNvSpPr>
          <p:nvPr/>
        </p:nvSpPr>
        <p:spPr bwMode="auto">
          <a:xfrm>
            <a:off x="595952" y="2384100"/>
            <a:ext cx="433697" cy="418480"/>
          </a:xfrm>
          <a:custGeom>
            <a:avLst/>
            <a:gdLst/>
            <a:ahLst/>
            <a:cxnLst/>
            <a:rect l="l" t="t" r="r" b="b"/>
            <a:pathLst>
              <a:path w="820967" h="792163">
                <a:moveTo>
                  <a:pt x="281781" y="404813"/>
                </a:moveTo>
                <a:cubicBezTo>
                  <a:pt x="352360" y="404813"/>
                  <a:pt x="409575" y="462028"/>
                  <a:pt x="409575" y="532607"/>
                </a:cubicBezTo>
                <a:cubicBezTo>
                  <a:pt x="409575" y="603186"/>
                  <a:pt x="352360" y="660401"/>
                  <a:pt x="281781" y="660401"/>
                </a:cubicBezTo>
                <a:cubicBezTo>
                  <a:pt x="211202" y="660401"/>
                  <a:pt x="153987" y="603186"/>
                  <a:pt x="153987" y="532607"/>
                </a:cubicBezTo>
                <a:cubicBezTo>
                  <a:pt x="153987" y="462028"/>
                  <a:pt x="211202" y="404813"/>
                  <a:pt x="281781" y="404813"/>
                </a:cubicBezTo>
                <a:close/>
                <a:moveTo>
                  <a:pt x="281781" y="346075"/>
                </a:moveTo>
                <a:cubicBezTo>
                  <a:pt x="177886" y="346075"/>
                  <a:pt x="93662" y="429943"/>
                  <a:pt x="93662" y="533400"/>
                </a:cubicBezTo>
                <a:cubicBezTo>
                  <a:pt x="93662" y="636857"/>
                  <a:pt x="177886" y="720725"/>
                  <a:pt x="281781" y="720725"/>
                </a:cubicBezTo>
                <a:cubicBezTo>
                  <a:pt x="385676" y="720725"/>
                  <a:pt x="469900" y="636857"/>
                  <a:pt x="469900" y="533400"/>
                </a:cubicBezTo>
                <a:cubicBezTo>
                  <a:pt x="469900" y="429943"/>
                  <a:pt x="385676" y="346075"/>
                  <a:pt x="281781" y="346075"/>
                </a:cubicBezTo>
                <a:close/>
                <a:moveTo>
                  <a:pt x="716862" y="26988"/>
                </a:moveTo>
                <a:cubicBezTo>
                  <a:pt x="716882" y="27032"/>
                  <a:pt x="866770" y="360375"/>
                  <a:pt x="806809" y="540161"/>
                </a:cubicBezTo>
                <a:cubicBezTo>
                  <a:pt x="769331" y="663772"/>
                  <a:pt x="675636" y="693738"/>
                  <a:pt x="596932" y="693738"/>
                </a:cubicBezTo>
                <a:cubicBezTo>
                  <a:pt x="619419" y="652534"/>
                  <a:pt x="634410" y="600093"/>
                  <a:pt x="634410" y="532669"/>
                </a:cubicBezTo>
                <a:cubicBezTo>
                  <a:pt x="634410" y="435279"/>
                  <a:pt x="589437" y="319159"/>
                  <a:pt x="503237" y="180565"/>
                </a:cubicBezTo>
                <a:cubicBezTo>
                  <a:pt x="608159" y="90681"/>
                  <a:pt x="716828" y="27008"/>
                  <a:pt x="716862" y="26988"/>
                </a:cubicBezTo>
                <a:close/>
                <a:moveTo>
                  <a:pt x="281781" y="0"/>
                </a:moveTo>
                <a:cubicBezTo>
                  <a:pt x="281808" y="30"/>
                  <a:pt x="563562" y="315374"/>
                  <a:pt x="563562" y="533115"/>
                </a:cubicBezTo>
                <a:cubicBezTo>
                  <a:pt x="563562" y="750865"/>
                  <a:pt x="371951" y="792163"/>
                  <a:pt x="281781" y="792163"/>
                </a:cubicBezTo>
                <a:cubicBezTo>
                  <a:pt x="191611" y="792163"/>
                  <a:pt x="0" y="750865"/>
                  <a:pt x="0" y="533115"/>
                </a:cubicBezTo>
                <a:cubicBezTo>
                  <a:pt x="0" y="315375"/>
                  <a:pt x="281751" y="34"/>
                  <a:pt x="28178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" name="Oval 88"/>
          <p:cNvSpPr>
            <a:spLocks noChangeArrowheads="1"/>
          </p:cNvSpPr>
          <p:nvPr/>
        </p:nvSpPr>
        <p:spPr bwMode="auto">
          <a:xfrm>
            <a:off x="1402070" y="2359360"/>
            <a:ext cx="469637" cy="467960"/>
          </a:xfrm>
          <a:custGeom>
            <a:avLst/>
            <a:gdLst/>
            <a:ahLst/>
            <a:cxnLst/>
            <a:rect l="l" t="t" r="r" b="b"/>
            <a:pathLst>
              <a:path w="889000" h="885825">
                <a:moveTo>
                  <a:pt x="419735" y="638175"/>
                </a:moveTo>
                <a:cubicBezTo>
                  <a:pt x="419734" y="638182"/>
                  <a:pt x="419710" y="638301"/>
                  <a:pt x="419259" y="640516"/>
                </a:cubicBezTo>
                <a:lnTo>
                  <a:pt x="415925" y="656899"/>
                </a:lnTo>
                <a:cubicBezTo>
                  <a:pt x="415925" y="664389"/>
                  <a:pt x="415925" y="671879"/>
                  <a:pt x="415925" y="679369"/>
                </a:cubicBezTo>
                <a:cubicBezTo>
                  <a:pt x="415925" y="716817"/>
                  <a:pt x="431165" y="754266"/>
                  <a:pt x="446405" y="784225"/>
                </a:cubicBezTo>
                <a:cubicBezTo>
                  <a:pt x="461645" y="754266"/>
                  <a:pt x="473075" y="716817"/>
                  <a:pt x="473075" y="679369"/>
                </a:cubicBezTo>
                <a:cubicBezTo>
                  <a:pt x="473075" y="671879"/>
                  <a:pt x="473075" y="664389"/>
                  <a:pt x="473075" y="656899"/>
                </a:cubicBezTo>
                <a:cubicBezTo>
                  <a:pt x="473074" y="656893"/>
                  <a:pt x="473050" y="656773"/>
                  <a:pt x="472599" y="654559"/>
                </a:cubicBezTo>
                <a:lnTo>
                  <a:pt x="469265" y="638175"/>
                </a:lnTo>
                <a:cubicBezTo>
                  <a:pt x="461645" y="638175"/>
                  <a:pt x="454025" y="638175"/>
                  <a:pt x="446405" y="638175"/>
                </a:cubicBezTo>
                <a:cubicBezTo>
                  <a:pt x="434975" y="638175"/>
                  <a:pt x="427355" y="638175"/>
                  <a:pt x="419735" y="638175"/>
                </a:cubicBezTo>
                <a:close/>
                <a:moveTo>
                  <a:pt x="600223" y="561975"/>
                </a:moveTo>
                <a:cubicBezTo>
                  <a:pt x="589061" y="577056"/>
                  <a:pt x="577899" y="588367"/>
                  <a:pt x="566737" y="595908"/>
                </a:cubicBezTo>
                <a:cubicBezTo>
                  <a:pt x="566741" y="595912"/>
                  <a:pt x="566806" y="596001"/>
                  <a:pt x="568132" y="597793"/>
                </a:cubicBezTo>
                <a:lnTo>
                  <a:pt x="577899" y="610989"/>
                </a:lnTo>
                <a:cubicBezTo>
                  <a:pt x="581620" y="618530"/>
                  <a:pt x="585341" y="622300"/>
                  <a:pt x="592782" y="629841"/>
                </a:cubicBezTo>
                <a:cubicBezTo>
                  <a:pt x="618827" y="656233"/>
                  <a:pt x="652313" y="671314"/>
                  <a:pt x="685799" y="682625"/>
                </a:cubicBezTo>
                <a:cubicBezTo>
                  <a:pt x="674637" y="652463"/>
                  <a:pt x="659754" y="614759"/>
                  <a:pt x="629989" y="588367"/>
                </a:cubicBezTo>
                <a:cubicBezTo>
                  <a:pt x="626268" y="584597"/>
                  <a:pt x="618827" y="580827"/>
                  <a:pt x="615106" y="573286"/>
                </a:cubicBezTo>
                <a:cubicBezTo>
                  <a:pt x="615102" y="573283"/>
                  <a:pt x="615012" y="573214"/>
                  <a:pt x="613246" y="571872"/>
                </a:cubicBezTo>
                <a:close/>
                <a:moveTo>
                  <a:pt x="289322" y="561975"/>
                </a:moveTo>
                <a:cubicBezTo>
                  <a:pt x="289316" y="561979"/>
                  <a:pt x="289216" y="562055"/>
                  <a:pt x="287437" y="563389"/>
                </a:cubicBezTo>
                <a:lnTo>
                  <a:pt x="274241" y="573286"/>
                </a:lnTo>
                <a:cubicBezTo>
                  <a:pt x="270470" y="580827"/>
                  <a:pt x="262930" y="584597"/>
                  <a:pt x="259160" y="588367"/>
                </a:cubicBezTo>
                <a:cubicBezTo>
                  <a:pt x="232767" y="614759"/>
                  <a:pt x="213916" y="652463"/>
                  <a:pt x="206375" y="682625"/>
                </a:cubicBezTo>
                <a:cubicBezTo>
                  <a:pt x="236538" y="671314"/>
                  <a:pt x="270470" y="656233"/>
                  <a:pt x="300633" y="629841"/>
                </a:cubicBezTo>
                <a:cubicBezTo>
                  <a:pt x="304403" y="622300"/>
                  <a:pt x="308174" y="618530"/>
                  <a:pt x="311944" y="610989"/>
                </a:cubicBezTo>
                <a:lnTo>
                  <a:pt x="327025" y="595908"/>
                </a:lnTo>
                <a:cubicBezTo>
                  <a:pt x="311944" y="588367"/>
                  <a:pt x="300633" y="577056"/>
                  <a:pt x="289322" y="561975"/>
                </a:cubicBezTo>
                <a:close/>
                <a:moveTo>
                  <a:pt x="656390" y="415925"/>
                </a:moveTo>
                <a:lnTo>
                  <a:pt x="641350" y="419735"/>
                </a:lnTo>
                <a:cubicBezTo>
                  <a:pt x="641350" y="427355"/>
                  <a:pt x="641350" y="434975"/>
                  <a:pt x="641350" y="442595"/>
                </a:cubicBezTo>
                <a:cubicBezTo>
                  <a:pt x="641350" y="450215"/>
                  <a:pt x="641350" y="461645"/>
                  <a:pt x="641350" y="469265"/>
                </a:cubicBezTo>
                <a:cubicBezTo>
                  <a:pt x="641357" y="469265"/>
                  <a:pt x="641471" y="469265"/>
                  <a:pt x="643230" y="469265"/>
                </a:cubicBezTo>
                <a:lnTo>
                  <a:pt x="656390" y="469265"/>
                </a:lnTo>
                <a:cubicBezTo>
                  <a:pt x="663909" y="473075"/>
                  <a:pt x="671429" y="473075"/>
                  <a:pt x="678949" y="473075"/>
                </a:cubicBezTo>
                <a:cubicBezTo>
                  <a:pt x="720307" y="473075"/>
                  <a:pt x="754146" y="457835"/>
                  <a:pt x="784225" y="442595"/>
                </a:cubicBezTo>
                <a:cubicBezTo>
                  <a:pt x="754146" y="427355"/>
                  <a:pt x="720307" y="415925"/>
                  <a:pt x="678949" y="415925"/>
                </a:cubicBezTo>
                <a:cubicBezTo>
                  <a:pt x="671429" y="415925"/>
                  <a:pt x="663909" y="415925"/>
                  <a:pt x="656390" y="415925"/>
                </a:cubicBezTo>
                <a:close/>
                <a:moveTo>
                  <a:pt x="209632" y="415925"/>
                </a:moveTo>
                <a:cubicBezTo>
                  <a:pt x="172183" y="415925"/>
                  <a:pt x="134734" y="427355"/>
                  <a:pt x="104775" y="442595"/>
                </a:cubicBezTo>
                <a:cubicBezTo>
                  <a:pt x="134734" y="457835"/>
                  <a:pt x="172183" y="473075"/>
                  <a:pt x="209632" y="473075"/>
                </a:cubicBezTo>
                <a:cubicBezTo>
                  <a:pt x="217121" y="473075"/>
                  <a:pt x="224611" y="473075"/>
                  <a:pt x="232101" y="469265"/>
                </a:cubicBezTo>
                <a:lnTo>
                  <a:pt x="250825" y="469265"/>
                </a:lnTo>
                <a:cubicBezTo>
                  <a:pt x="247080" y="461645"/>
                  <a:pt x="247080" y="450215"/>
                  <a:pt x="247080" y="442595"/>
                </a:cubicBezTo>
                <a:cubicBezTo>
                  <a:pt x="247080" y="434975"/>
                  <a:pt x="247080" y="427355"/>
                  <a:pt x="250825" y="419735"/>
                </a:cubicBezTo>
                <a:cubicBezTo>
                  <a:pt x="250817" y="419734"/>
                  <a:pt x="250692" y="419708"/>
                  <a:pt x="248485" y="419259"/>
                </a:cubicBezTo>
                <a:lnTo>
                  <a:pt x="232101" y="415925"/>
                </a:lnTo>
                <a:cubicBezTo>
                  <a:pt x="224611" y="415925"/>
                  <a:pt x="217121" y="415925"/>
                  <a:pt x="209632" y="415925"/>
                </a:cubicBezTo>
                <a:close/>
                <a:moveTo>
                  <a:pt x="444500" y="349250"/>
                </a:moveTo>
                <a:cubicBezTo>
                  <a:pt x="495352" y="349250"/>
                  <a:pt x="536575" y="391184"/>
                  <a:pt x="536575" y="442913"/>
                </a:cubicBezTo>
                <a:cubicBezTo>
                  <a:pt x="536575" y="494642"/>
                  <a:pt x="495352" y="536576"/>
                  <a:pt x="444500" y="536576"/>
                </a:cubicBezTo>
                <a:cubicBezTo>
                  <a:pt x="393648" y="536576"/>
                  <a:pt x="352425" y="494642"/>
                  <a:pt x="352425" y="442913"/>
                </a:cubicBezTo>
                <a:cubicBezTo>
                  <a:pt x="352425" y="391184"/>
                  <a:pt x="393648" y="349250"/>
                  <a:pt x="444500" y="349250"/>
                </a:cubicBezTo>
                <a:close/>
                <a:moveTo>
                  <a:pt x="444500" y="307975"/>
                </a:moveTo>
                <a:cubicBezTo>
                  <a:pt x="370853" y="307975"/>
                  <a:pt x="311150" y="368389"/>
                  <a:pt x="311150" y="442913"/>
                </a:cubicBezTo>
                <a:cubicBezTo>
                  <a:pt x="311150" y="517437"/>
                  <a:pt x="370853" y="577851"/>
                  <a:pt x="444500" y="577851"/>
                </a:cubicBezTo>
                <a:cubicBezTo>
                  <a:pt x="518147" y="577851"/>
                  <a:pt x="577850" y="517437"/>
                  <a:pt x="577850" y="442913"/>
                </a:cubicBezTo>
                <a:cubicBezTo>
                  <a:pt x="577850" y="368389"/>
                  <a:pt x="518147" y="307975"/>
                  <a:pt x="444500" y="307975"/>
                </a:cubicBezTo>
                <a:close/>
                <a:moveTo>
                  <a:pt x="685799" y="203200"/>
                </a:moveTo>
                <a:cubicBezTo>
                  <a:pt x="652313" y="214362"/>
                  <a:pt x="618827" y="229245"/>
                  <a:pt x="592782" y="259011"/>
                </a:cubicBezTo>
                <a:cubicBezTo>
                  <a:pt x="585341" y="262732"/>
                  <a:pt x="581620" y="266452"/>
                  <a:pt x="577899" y="273894"/>
                </a:cubicBezTo>
                <a:lnTo>
                  <a:pt x="566737" y="288777"/>
                </a:lnTo>
                <a:cubicBezTo>
                  <a:pt x="577899" y="296218"/>
                  <a:pt x="589061" y="311101"/>
                  <a:pt x="600223" y="322263"/>
                </a:cubicBezTo>
                <a:cubicBezTo>
                  <a:pt x="600230" y="322258"/>
                  <a:pt x="600339" y="322176"/>
                  <a:pt x="602084" y="320868"/>
                </a:cubicBezTo>
                <a:lnTo>
                  <a:pt x="615106" y="311101"/>
                </a:lnTo>
                <a:lnTo>
                  <a:pt x="629989" y="296218"/>
                </a:lnTo>
                <a:cubicBezTo>
                  <a:pt x="659754" y="270173"/>
                  <a:pt x="674637" y="232966"/>
                  <a:pt x="685799" y="203200"/>
                </a:cubicBezTo>
                <a:close/>
                <a:moveTo>
                  <a:pt x="206375" y="203200"/>
                </a:moveTo>
                <a:cubicBezTo>
                  <a:pt x="213916" y="232966"/>
                  <a:pt x="232767" y="270173"/>
                  <a:pt x="259160" y="296218"/>
                </a:cubicBezTo>
                <a:lnTo>
                  <a:pt x="274241" y="311101"/>
                </a:lnTo>
                <a:cubicBezTo>
                  <a:pt x="274247" y="311105"/>
                  <a:pt x="274356" y="311187"/>
                  <a:pt x="276126" y="312496"/>
                </a:cubicBezTo>
                <a:lnTo>
                  <a:pt x="289322" y="322263"/>
                </a:lnTo>
                <a:cubicBezTo>
                  <a:pt x="300633" y="311101"/>
                  <a:pt x="311944" y="296218"/>
                  <a:pt x="327025" y="288777"/>
                </a:cubicBezTo>
                <a:cubicBezTo>
                  <a:pt x="327018" y="288771"/>
                  <a:pt x="326912" y="288664"/>
                  <a:pt x="325140" y="286916"/>
                </a:cubicBezTo>
                <a:lnTo>
                  <a:pt x="311944" y="273894"/>
                </a:lnTo>
                <a:cubicBezTo>
                  <a:pt x="308174" y="266452"/>
                  <a:pt x="304403" y="262732"/>
                  <a:pt x="300633" y="259011"/>
                </a:cubicBezTo>
                <a:cubicBezTo>
                  <a:pt x="270470" y="229245"/>
                  <a:pt x="236538" y="214362"/>
                  <a:pt x="206375" y="203200"/>
                </a:cubicBezTo>
                <a:close/>
                <a:moveTo>
                  <a:pt x="446405" y="104775"/>
                </a:moveTo>
                <a:cubicBezTo>
                  <a:pt x="431165" y="131094"/>
                  <a:pt x="415925" y="168693"/>
                  <a:pt x="415925" y="206291"/>
                </a:cubicBezTo>
                <a:cubicBezTo>
                  <a:pt x="415925" y="213811"/>
                  <a:pt x="415925" y="221331"/>
                  <a:pt x="415925" y="228851"/>
                </a:cubicBezTo>
                <a:cubicBezTo>
                  <a:pt x="415927" y="228859"/>
                  <a:pt x="415954" y="228994"/>
                  <a:pt x="416401" y="231201"/>
                </a:cubicBezTo>
                <a:lnTo>
                  <a:pt x="419735" y="247650"/>
                </a:lnTo>
                <a:cubicBezTo>
                  <a:pt x="427355" y="247650"/>
                  <a:pt x="434975" y="247650"/>
                  <a:pt x="446405" y="247650"/>
                </a:cubicBezTo>
                <a:cubicBezTo>
                  <a:pt x="454025" y="247650"/>
                  <a:pt x="461645" y="247650"/>
                  <a:pt x="469265" y="247650"/>
                </a:cubicBezTo>
                <a:cubicBezTo>
                  <a:pt x="469267" y="247641"/>
                  <a:pt x="469295" y="247505"/>
                  <a:pt x="469741" y="245300"/>
                </a:cubicBezTo>
                <a:lnTo>
                  <a:pt x="473075" y="228851"/>
                </a:lnTo>
                <a:cubicBezTo>
                  <a:pt x="473075" y="221331"/>
                  <a:pt x="473075" y="213811"/>
                  <a:pt x="473075" y="206291"/>
                </a:cubicBezTo>
                <a:cubicBezTo>
                  <a:pt x="473075" y="168693"/>
                  <a:pt x="461645" y="131094"/>
                  <a:pt x="446405" y="104775"/>
                </a:cubicBezTo>
                <a:close/>
                <a:moveTo>
                  <a:pt x="446376" y="0"/>
                </a:moveTo>
                <a:cubicBezTo>
                  <a:pt x="446428" y="57"/>
                  <a:pt x="532650" y="93872"/>
                  <a:pt x="532650" y="206442"/>
                </a:cubicBezTo>
                <a:cubicBezTo>
                  <a:pt x="532650" y="217703"/>
                  <a:pt x="532650" y="228963"/>
                  <a:pt x="528899" y="236470"/>
                </a:cubicBezTo>
                <a:cubicBezTo>
                  <a:pt x="536401" y="228963"/>
                  <a:pt x="543903" y="221456"/>
                  <a:pt x="547654" y="213949"/>
                </a:cubicBezTo>
                <a:cubicBezTo>
                  <a:pt x="630164" y="135139"/>
                  <a:pt x="757670" y="131374"/>
                  <a:pt x="757713" y="131372"/>
                </a:cubicBezTo>
                <a:cubicBezTo>
                  <a:pt x="757710" y="131500"/>
                  <a:pt x="753921" y="259030"/>
                  <a:pt x="671439" y="337815"/>
                </a:cubicBezTo>
                <a:cubicBezTo>
                  <a:pt x="663937" y="345322"/>
                  <a:pt x="660186" y="352829"/>
                  <a:pt x="652684" y="356582"/>
                </a:cubicBezTo>
                <a:cubicBezTo>
                  <a:pt x="660186" y="356582"/>
                  <a:pt x="671439" y="356582"/>
                  <a:pt x="678941" y="356582"/>
                </a:cubicBezTo>
                <a:cubicBezTo>
                  <a:pt x="795206" y="356582"/>
                  <a:pt x="888972" y="442886"/>
                  <a:pt x="889000" y="442913"/>
                </a:cubicBezTo>
                <a:cubicBezTo>
                  <a:pt x="888913" y="442994"/>
                  <a:pt x="795170" y="529243"/>
                  <a:pt x="678941" y="529243"/>
                </a:cubicBezTo>
                <a:cubicBezTo>
                  <a:pt x="671439" y="529243"/>
                  <a:pt x="660186" y="529243"/>
                  <a:pt x="652684" y="529243"/>
                </a:cubicBezTo>
                <a:lnTo>
                  <a:pt x="671439" y="548010"/>
                </a:lnTo>
                <a:cubicBezTo>
                  <a:pt x="753950" y="630575"/>
                  <a:pt x="757712" y="758168"/>
                  <a:pt x="757713" y="758206"/>
                </a:cubicBezTo>
                <a:cubicBezTo>
                  <a:pt x="757584" y="758203"/>
                  <a:pt x="630136" y="754411"/>
                  <a:pt x="547654" y="671876"/>
                </a:cubicBezTo>
                <a:cubicBezTo>
                  <a:pt x="543903" y="664369"/>
                  <a:pt x="536401" y="656862"/>
                  <a:pt x="528899" y="649355"/>
                </a:cubicBezTo>
                <a:cubicBezTo>
                  <a:pt x="532650" y="660615"/>
                  <a:pt x="532650" y="668122"/>
                  <a:pt x="532650" y="679383"/>
                </a:cubicBezTo>
                <a:cubicBezTo>
                  <a:pt x="532650" y="791971"/>
                  <a:pt x="446401" y="885797"/>
                  <a:pt x="446376" y="885825"/>
                </a:cubicBezTo>
                <a:cubicBezTo>
                  <a:pt x="446337" y="885784"/>
                  <a:pt x="356350" y="791963"/>
                  <a:pt x="356350" y="679383"/>
                </a:cubicBezTo>
                <a:cubicBezTo>
                  <a:pt x="356350" y="668122"/>
                  <a:pt x="356350" y="660615"/>
                  <a:pt x="360101" y="649355"/>
                </a:cubicBezTo>
                <a:cubicBezTo>
                  <a:pt x="352599" y="656862"/>
                  <a:pt x="348848" y="664369"/>
                  <a:pt x="341346" y="671876"/>
                </a:cubicBezTo>
                <a:cubicBezTo>
                  <a:pt x="258837" y="754439"/>
                  <a:pt x="131330" y="758205"/>
                  <a:pt x="131287" y="758206"/>
                </a:cubicBezTo>
                <a:cubicBezTo>
                  <a:pt x="131289" y="758129"/>
                  <a:pt x="135063" y="630562"/>
                  <a:pt x="217561" y="548010"/>
                </a:cubicBezTo>
                <a:cubicBezTo>
                  <a:pt x="225063" y="540503"/>
                  <a:pt x="232566" y="532996"/>
                  <a:pt x="240068" y="529243"/>
                </a:cubicBezTo>
                <a:cubicBezTo>
                  <a:pt x="228814" y="529243"/>
                  <a:pt x="221312" y="529243"/>
                  <a:pt x="210059" y="529243"/>
                </a:cubicBezTo>
                <a:cubicBezTo>
                  <a:pt x="93794" y="529243"/>
                  <a:pt x="29" y="442939"/>
                  <a:pt x="0" y="442913"/>
                </a:cubicBezTo>
                <a:cubicBezTo>
                  <a:pt x="54" y="442863"/>
                  <a:pt x="93810" y="356582"/>
                  <a:pt x="210059" y="356582"/>
                </a:cubicBezTo>
                <a:cubicBezTo>
                  <a:pt x="221312" y="356582"/>
                  <a:pt x="228814" y="356582"/>
                  <a:pt x="240068" y="356582"/>
                </a:cubicBezTo>
                <a:cubicBezTo>
                  <a:pt x="232566" y="352829"/>
                  <a:pt x="225063" y="345322"/>
                  <a:pt x="217561" y="337815"/>
                </a:cubicBezTo>
                <a:cubicBezTo>
                  <a:pt x="135052" y="259004"/>
                  <a:pt x="131288" y="131414"/>
                  <a:pt x="131287" y="131372"/>
                </a:cubicBezTo>
                <a:cubicBezTo>
                  <a:pt x="131397" y="131375"/>
                  <a:pt x="258858" y="135160"/>
                  <a:pt x="341346" y="213949"/>
                </a:cubicBezTo>
                <a:cubicBezTo>
                  <a:pt x="348848" y="221456"/>
                  <a:pt x="352599" y="228963"/>
                  <a:pt x="360101" y="236470"/>
                </a:cubicBezTo>
                <a:cubicBezTo>
                  <a:pt x="356350" y="228963"/>
                  <a:pt x="356350" y="217703"/>
                  <a:pt x="356350" y="206442"/>
                </a:cubicBezTo>
                <a:cubicBezTo>
                  <a:pt x="356350" y="93852"/>
                  <a:pt x="446352" y="25"/>
                  <a:pt x="44637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6" name="Oval 99"/>
          <p:cNvSpPr>
            <a:spLocks noChangeArrowheads="1"/>
          </p:cNvSpPr>
          <p:nvPr/>
        </p:nvSpPr>
        <p:spPr bwMode="auto">
          <a:xfrm>
            <a:off x="2322602" y="2324557"/>
            <a:ext cx="276751" cy="537566"/>
          </a:xfrm>
          <a:custGeom>
            <a:avLst/>
            <a:gdLst/>
            <a:ahLst/>
            <a:cxnLst/>
            <a:rect l="l" t="t" r="r" b="b"/>
            <a:pathLst>
              <a:path w="523875" h="1017588">
                <a:moveTo>
                  <a:pt x="212726" y="927100"/>
                </a:moveTo>
                <a:cubicBezTo>
                  <a:pt x="212726" y="927100"/>
                  <a:pt x="242888" y="964803"/>
                  <a:pt x="242888" y="987425"/>
                </a:cubicBezTo>
                <a:cubicBezTo>
                  <a:pt x="242888" y="1013818"/>
                  <a:pt x="224037" y="1017588"/>
                  <a:pt x="212726" y="1017588"/>
                </a:cubicBezTo>
                <a:cubicBezTo>
                  <a:pt x="205185" y="1017588"/>
                  <a:pt x="182563" y="1013818"/>
                  <a:pt x="182563" y="987425"/>
                </a:cubicBezTo>
                <a:cubicBezTo>
                  <a:pt x="182563" y="964814"/>
                  <a:pt x="212698" y="927134"/>
                  <a:pt x="212726" y="927100"/>
                </a:cubicBezTo>
                <a:close/>
                <a:moveTo>
                  <a:pt x="404813" y="776288"/>
                </a:moveTo>
                <a:cubicBezTo>
                  <a:pt x="404840" y="776318"/>
                  <a:pt x="434975" y="810233"/>
                  <a:pt x="434975" y="836613"/>
                </a:cubicBezTo>
                <a:cubicBezTo>
                  <a:pt x="434975" y="859235"/>
                  <a:pt x="416124" y="866776"/>
                  <a:pt x="404813" y="866776"/>
                </a:cubicBezTo>
                <a:cubicBezTo>
                  <a:pt x="397272" y="866776"/>
                  <a:pt x="374650" y="859235"/>
                  <a:pt x="374650" y="836613"/>
                </a:cubicBezTo>
                <a:cubicBezTo>
                  <a:pt x="374650" y="810232"/>
                  <a:pt x="404787" y="776317"/>
                  <a:pt x="404813" y="776288"/>
                </a:cubicBezTo>
                <a:close/>
                <a:moveTo>
                  <a:pt x="263525" y="128588"/>
                </a:moveTo>
                <a:cubicBezTo>
                  <a:pt x="338926" y="128588"/>
                  <a:pt x="400050" y="189002"/>
                  <a:pt x="400050" y="263526"/>
                </a:cubicBezTo>
                <a:cubicBezTo>
                  <a:pt x="400050" y="338050"/>
                  <a:pt x="338926" y="398464"/>
                  <a:pt x="263525" y="398464"/>
                </a:cubicBezTo>
                <a:cubicBezTo>
                  <a:pt x="188124" y="398464"/>
                  <a:pt x="127000" y="338050"/>
                  <a:pt x="127000" y="263526"/>
                </a:cubicBezTo>
                <a:cubicBezTo>
                  <a:pt x="127000" y="189002"/>
                  <a:pt x="188124" y="128588"/>
                  <a:pt x="263525" y="128588"/>
                </a:cubicBezTo>
                <a:close/>
                <a:moveTo>
                  <a:pt x="261938" y="79375"/>
                </a:moveTo>
                <a:cubicBezTo>
                  <a:pt x="160235" y="79375"/>
                  <a:pt x="77788" y="161822"/>
                  <a:pt x="77788" y="263525"/>
                </a:cubicBezTo>
                <a:cubicBezTo>
                  <a:pt x="77788" y="365228"/>
                  <a:pt x="160235" y="447675"/>
                  <a:pt x="261938" y="447675"/>
                </a:cubicBezTo>
                <a:cubicBezTo>
                  <a:pt x="363641" y="447675"/>
                  <a:pt x="446088" y="365228"/>
                  <a:pt x="446088" y="263525"/>
                </a:cubicBezTo>
                <a:cubicBezTo>
                  <a:pt x="446088" y="161822"/>
                  <a:pt x="363641" y="79375"/>
                  <a:pt x="261938" y="79375"/>
                </a:cubicBezTo>
                <a:close/>
                <a:moveTo>
                  <a:pt x="261938" y="0"/>
                </a:moveTo>
                <a:cubicBezTo>
                  <a:pt x="407874" y="0"/>
                  <a:pt x="523875" y="116403"/>
                  <a:pt x="523875" y="262846"/>
                </a:cubicBezTo>
                <a:cubicBezTo>
                  <a:pt x="523875" y="262872"/>
                  <a:pt x="523875" y="266539"/>
                  <a:pt x="523875" y="788537"/>
                </a:cubicBezTo>
                <a:cubicBezTo>
                  <a:pt x="523875" y="803557"/>
                  <a:pt x="512649" y="818576"/>
                  <a:pt x="493940" y="818576"/>
                </a:cubicBezTo>
                <a:cubicBezTo>
                  <a:pt x="478972" y="818576"/>
                  <a:pt x="464004" y="803557"/>
                  <a:pt x="464004" y="788537"/>
                </a:cubicBezTo>
                <a:cubicBezTo>
                  <a:pt x="464004" y="788515"/>
                  <a:pt x="464004" y="785721"/>
                  <a:pt x="464004" y="428063"/>
                </a:cubicBezTo>
                <a:cubicBezTo>
                  <a:pt x="456520" y="439328"/>
                  <a:pt x="445294" y="450593"/>
                  <a:pt x="434068" y="461857"/>
                </a:cubicBezTo>
                <a:cubicBezTo>
                  <a:pt x="434068" y="461883"/>
                  <a:pt x="434068" y="464409"/>
                  <a:pt x="434068" y="709683"/>
                </a:cubicBezTo>
                <a:cubicBezTo>
                  <a:pt x="434068" y="724703"/>
                  <a:pt x="422842" y="739723"/>
                  <a:pt x="404132" y="739723"/>
                </a:cubicBezTo>
                <a:cubicBezTo>
                  <a:pt x="389165" y="739723"/>
                  <a:pt x="374197" y="724703"/>
                  <a:pt x="374197" y="709683"/>
                </a:cubicBezTo>
                <a:cubicBezTo>
                  <a:pt x="374197" y="709660"/>
                  <a:pt x="374197" y="707491"/>
                  <a:pt x="374197" y="499407"/>
                </a:cubicBezTo>
                <a:cubicBezTo>
                  <a:pt x="366713" y="503162"/>
                  <a:pt x="359229" y="506917"/>
                  <a:pt x="351745" y="510672"/>
                </a:cubicBezTo>
                <a:cubicBezTo>
                  <a:pt x="351745" y="510695"/>
                  <a:pt x="351745" y="513960"/>
                  <a:pt x="351745" y="987549"/>
                </a:cubicBezTo>
                <a:cubicBezTo>
                  <a:pt x="351745" y="1002568"/>
                  <a:pt x="340519" y="1017588"/>
                  <a:pt x="321809" y="1017588"/>
                </a:cubicBezTo>
                <a:cubicBezTo>
                  <a:pt x="306841" y="1017588"/>
                  <a:pt x="291873" y="1002568"/>
                  <a:pt x="291873" y="987549"/>
                </a:cubicBezTo>
                <a:cubicBezTo>
                  <a:pt x="291873" y="987526"/>
                  <a:pt x="291873" y="984256"/>
                  <a:pt x="291873" y="521936"/>
                </a:cubicBezTo>
                <a:cubicBezTo>
                  <a:pt x="284390" y="525691"/>
                  <a:pt x="273164" y="525691"/>
                  <a:pt x="261938" y="525691"/>
                </a:cubicBezTo>
                <a:lnTo>
                  <a:pt x="243228" y="525691"/>
                </a:lnTo>
                <a:cubicBezTo>
                  <a:pt x="243228" y="525719"/>
                  <a:pt x="243228" y="528769"/>
                  <a:pt x="243228" y="859881"/>
                </a:cubicBezTo>
                <a:cubicBezTo>
                  <a:pt x="243228" y="878655"/>
                  <a:pt x="232002" y="889920"/>
                  <a:pt x="213292" y="889920"/>
                </a:cubicBezTo>
                <a:cubicBezTo>
                  <a:pt x="198324" y="889920"/>
                  <a:pt x="183356" y="878655"/>
                  <a:pt x="183356" y="859881"/>
                </a:cubicBezTo>
                <a:cubicBezTo>
                  <a:pt x="183356" y="859866"/>
                  <a:pt x="183356" y="858427"/>
                  <a:pt x="183356" y="720948"/>
                </a:cubicBezTo>
                <a:cubicBezTo>
                  <a:pt x="183356" y="739723"/>
                  <a:pt x="172131" y="750987"/>
                  <a:pt x="153421" y="750987"/>
                </a:cubicBezTo>
                <a:cubicBezTo>
                  <a:pt x="138453" y="750987"/>
                  <a:pt x="123485" y="739723"/>
                  <a:pt x="123485" y="720948"/>
                </a:cubicBezTo>
                <a:cubicBezTo>
                  <a:pt x="123485" y="720922"/>
                  <a:pt x="123485" y="718488"/>
                  <a:pt x="123485" y="484387"/>
                </a:cubicBezTo>
                <a:cubicBezTo>
                  <a:pt x="101033" y="469367"/>
                  <a:pt x="78581" y="450593"/>
                  <a:pt x="59872" y="428063"/>
                </a:cubicBezTo>
                <a:cubicBezTo>
                  <a:pt x="59872" y="428084"/>
                  <a:pt x="59872" y="431029"/>
                  <a:pt x="59872" y="856126"/>
                </a:cubicBezTo>
                <a:cubicBezTo>
                  <a:pt x="59872" y="871145"/>
                  <a:pt x="48646" y="886165"/>
                  <a:pt x="29936" y="886165"/>
                </a:cubicBezTo>
                <a:cubicBezTo>
                  <a:pt x="14968" y="886165"/>
                  <a:pt x="0" y="871145"/>
                  <a:pt x="0" y="856126"/>
                </a:cubicBezTo>
                <a:cubicBezTo>
                  <a:pt x="0" y="856097"/>
                  <a:pt x="0" y="852007"/>
                  <a:pt x="0" y="262846"/>
                </a:cubicBezTo>
                <a:cubicBezTo>
                  <a:pt x="0" y="116403"/>
                  <a:pt x="119743" y="0"/>
                  <a:pt x="26193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7" name="Freeform 104"/>
          <p:cNvSpPr>
            <a:spLocks/>
          </p:cNvSpPr>
          <p:nvPr/>
        </p:nvSpPr>
        <p:spPr bwMode="auto">
          <a:xfrm>
            <a:off x="3093858" y="2386197"/>
            <a:ext cx="382418" cy="414286"/>
          </a:xfrm>
          <a:custGeom>
            <a:avLst/>
            <a:gdLst/>
            <a:ahLst/>
            <a:cxnLst/>
            <a:rect l="l" t="t" r="r" b="b"/>
            <a:pathLst>
              <a:path w="723900" h="784225">
                <a:moveTo>
                  <a:pt x="190821" y="117343"/>
                </a:moveTo>
                <a:cubicBezTo>
                  <a:pt x="206293" y="120161"/>
                  <a:pt x="221296" y="128614"/>
                  <a:pt x="232548" y="141764"/>
                </a:cubicBezTo>
                <a:cubicBezTo>
                  <a:pt x="251302" y="168063"/>
                  <a:pt x="243801" y="205634"/>
                  <a:pt x="217545" y="224420"/>
                </a:cubicBezTo>
                <a:cubicBezTo>
                  <a:pt x="187539" y="246962"/>
                  <a:pt x="161284" y="277019"/>
                  <a:pt x="146281" y="310833"/>
                </a:cubicBezTo>
                <a:cubicBezTo>
                  <a:pt x="127527" y="344646"/>
                  <a:pt x="120025" y="382217"/>
                  <a:pt x="120025" y="419788"/>
                </a:cubicBezTo>
                <a:cubicBezTo>
                  <a:pt x="120025" y="487415"/>
                  <a:pt x="146281" y="547529"/>
                  <a:pt x="187539" y="592614"/>
                </a:cubicBezTo>
                <a:cubicBezTo>
                  <a:pt x="232548" y="637699"/>
                  <a:pt x="292561" y="663998"/>
                  <a:pt x="360075" y="663998"/>
                </a:cubicBezTo>
                <a:cubicBezTo>
                  <a:pt x="427589" y="663998"/>
                  <a:pt x="487601" y="637699"/>
                  <a:pt x="532611" y="592614"/>
                </a:cubicBezTo>
                <a:cubicBezTo>
                  <a:pt x="577620" y="547529"/>
                  <a:pt x="603875" y="487415"/>
                  <a:pt x="603875" y="419788"/>
                </a:cubicBezTo>
                <a:cubicBezTo>
                  <a:pt x="603875" y="382217"/>
                  <a:pt x="592623" y="344646"/>
                  <a:pt x="577620" y="310833"/>
                </a:cubicBezTo>
                <a:cubicBezTo>
                  <a:pt x="558866" y="277019"/>
                  <a:pt x="532611" y="246962"/>
                  <a:pt x="502604" y="224420"/>
                </a:cubicBezTo>
                <a:cubicBezTo>
                  <a:pt x="476349" y="205634"/>
                  <a:pt x="472598" y="168063"/>
                  <a:pt x="491352" y="141764"/>
                </a:cubicBezTo>
                <a:cubicBezTo>
                  <a:pt x="510106" y="115464"/>
                  <a:pt x="547614" y="107950"/>
                  <a:pt x="573869" y="126735"/>
                </a:cubicBezTo>
                <a:cubicBezTo>
                  <a:pt x="618878" y="160549"/>
                  <a:pt x="656386" y="205634"/>
                  <a:pt x="682642" y="254476"/>
                </a:cubicBezTo>
                <a:cubicBezTo>
                  <a:pt x="708897" y="303318"/>
                  <a:pt x="723900" y="359675"/>
                  <a:pt x="723900" y="419788"/>
                </a:cubicBezTo>
                <a:cubicBezTo>
                  <a:pt x="723900" y="521229"/>
                  <a:pt x="682642" y="611399"/>
                  <a:pt x="618878" y="679027"/>
                </a:cubicBezTo>
                <a:cubicBezTo>
                  <a:pt x="551364" y="742897"/>
                  <a:pt x="461346" y="784225"/>
                  <a:pt x="360075" y="784225"/>
                </a:cubicBezTo>
                <a:cubicBezTo>
                  <a:pt x="262555" y="784225"/>
                  <a:pt x="168785" y="742897"/>
                  <a:pt x="105022" y="679027"/>
                </a:cubicBezTo>
                <a:cubicBezTo>
                  <a:pt x="37508" y="611399"/>
                  <a:pt x="0" y="521229"/>
                  <a:pt x="0" y="419788"/>
                </a:cubicBezTo>
                <a:cubicBezTo>
                  <a:pt x="0" y="359675"/>
                  <a:pt x="15003" y="303318"/>
                  <a:pt x="37508" y="254476"/>
                </a:cubicBezTo>
                <a:cubicBezTo>
                  <a:pt x="63763" y="205634"/>
                  <a:pt x="101271" y="160549"/>
                  <a:pt x="146281" y="126735"/>
                </a:cubicBezTo>
                <a:cubicBezTo>
                  <a:pt x="159408" y="117343"/>
                  <a:pt x="175349" y="114525"/>
                  <a:pt x="190821" y="117343"/>
                </a:cubicBezTo>
                <a:close/>
                <a:moveTo>
                  <a:pt x="359569" y="0"/>
                </a:moveTo>
                <a:cubicBezTo>
                  <a:pt x="393055" y="0"/>
                  <a:pt x="419100" y="26266"/>
                  <a:pt x="419100" y="60036"/>
                </a:cubicBezTo>
                <a:cubicBezTo>
                  <a:pt x="419100" y="476539"/>
                  <a:pt x="419100" y="476539"/>
                  <a:pt x="419100" y="476539"/>
                </a:cubicBezTo>
                <a:cubicBezTo>
                  <a:pt x="419100" y="510309"/>
                  <a:pt x="393055" y="536575"/>
                  <a:pt x="359569" y="536575"/>
                </a:cubicBezTo>
                <a:cubicBezTo>
                  <a:pt x="326083" y="536575"/>
                  <a:pt x="300038" y="510309"/>
                  <a:pt x="300038" y="476539"/>
                </a:cubicBezTo>
                <a:cubicBezTo>
                  <a:pt x="300038" y="60036"/>
                  <a:pt x="300038" y="60036"/>
                  <a:pt x="300038" y="60036"/>
                </a:cubicBezTo>
                <a:cubicBezTo>
                  <a:pt x="300038" y="26266"/>
                  <a:pt x="326083" y="0"/>
                  <a:pt x="35956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8" name="Freeform 106"/>
          <p:cNvSpPr>
            <a:spLocks/>
          </p:cNvSpPr>
          <p:nvPr/>
        </p:nvSpPr>
        <p:spPr bwMode="auto">
          <a:xfrm>
            <a:off x="3813955" y="2407676"/>
            <a:ext cx="590401" cy="371329"/>
          </a:xfrm>
          <a:custGeom>
            <a:avLst/>
            <a:gdLst/>
            <a:ahLst/>
            <a:cxnLst/>
            <a:rect l="l" t="t" r="r" b="b"/>
            <a:pathLst>
              <a:path w="1117600" h="702907">
                <a:moveTo>
                  <a:pt x="937667" y="108304"/>
                </a:moveTo>
                <a:cubicBezTo>
                  <a:pt x="998700" y="104611"/>
                  <a:pt x="1061316" y="115161"/>
                  <a:pt x="1117600" y="132039"/>
                </a:cubicBezTo>
                <a:cubicBezTo>
                  <a:pt x="1087582" y="135790"/>
                  <a:pt x="1061316" y="143291"/>
                  <a:pt x="1035050" y="154544"/>
                </a:cubicBezTo>
                <a:cubicBezTo>
                  <a:pt x="926234" y="207055"/>
                  <a:pt x="843684" y="334581"/>
                  <a:pt x="798657" y="398344"/>
                </a:cubicBezTo>
                <a:cubicBezTo>
                  <a:pt x="798657" y="398344"/>
                  <a:pt x="798657" y="398344"/>
                  <a:pt x="719859" y="507117"/>
                </a:cubicBezTo>
                <a:cubicBezTo>
                  <a:pt x="494723" y="822182"/>
                  <a:pt x="179532" y="675902"/>
                  <a:pt x="85725" y="619640"/>
                </a:cubicBezTo>
                <a:cubicBezTo>
                  <a:pt x="164523" y="634643"/>
                  <a:pt x="269586" y="634643"/>
                  <a:pt x="389659" y="582132"/>
                </a:cubicBezTo>
                <a:cubicBezTo>
                  <a:pt x="479714" y="544625"/>
                  <a:pt x="543502" y="462107"/>
                  <a:pt x="592282" y="394593"/>
                </a:cubicBezTo>
                <a:cubicBezTo>
                  <a:pt x="607288" y="372093"/>
                  <a:pt x="712318" y="225860"/>
                  <a:pt x="712355" y="225808"/>
                </a:cubicBezTo>
                <a:cubicBezTo>
                  <a:pt x="757382" y="162045"/>
                  <a:pt x="813666" y="132039"/>
                  <a:pt x="877455" y="117036"/>
                </a:cubicBezTo>
                <a:cubicBezTo>
                  <a:pt x="897154" y="112347"/>
                  <a:pt x="917323" y="109534"/>
                  <a:pt x="937667" y="108304"/>
                </a:cubicBezTo>
                <a:close/>
                <a:moveTo>
                  <a:pt x="784471" y="2847"/>
                </a:moveTo>
                <a:cubicBezTo>
                  <a:pt x="950638" y="-18182"/>
                  <a:pt x="1079476" y="84207"/>
                  <a:pt x="1079500" y="84226"/>
                </a:cubicBezTo>
                <a:cubicBezTo>
                  <a:pt x="1012031" y="69245"/>
                  <a:pt x="937066" y="54264"/>
                  <a:pt x="865849" y="69245"/>
                </a:cubicBezTo>
                <a:cubicBezTo>
                  <a:pt x="794632" y="87971"/>
                  <a:pt x="723415" y="125424"/>
                  <a:pt x="670939" y="200329"/>
                </a:cubicBezTo>
                <a:cubicBezTo>
                  <a:pt x="670939" y="200329"/>
                  <a:pt x="569736" y="346394"/>
                  <a:pt x="554743" y="368866"/>
                </a:cubicBezTo>
                <a:cubicBezTo>
                  <a:pt x="506016" y="432536"/>
                  <a:pt x="442295" y="507441"/>
                  <a:pt x="371078" y="541148"/>
                </a:cubicBezTo>
                <a:cubicBezTo>
                  <a:pt x="247386" y="593582"/>
                  <a:pt x="142434" y="589837"/>
                  <a:pt x="67469" y="571110"/>
                </a:cubicBezTo>
                <a:lnTo>
                  <a:pt x="0" y="548639"/>
                </a:lnTo>
                <a:cubicBezTo>
                  <a:pt x="41231" y="559875"/>
                  <a:pt x="112448" y="567365"/>
                  <a:pt x="179917" y="533658"/>
                </a:cubicBezTo>
                <a:cubicBezTo>
                  <a:pt x="288616" y="477479"/>
                  <a:pt x="367330" y="353885"/>
                  <a:pt x="416057" y="286470"/>
                </a:cubicBezTo>
                <a:cubicBezTo>
                  <a:pt x="416057" y="286470"/>
                  <a:pt x="416057" y="286470"/>
                  <a:pt x="464785" y="222801"/>
                </a:cubicBezTo>
                <a:cubicBezTo>
                  <a:pt x="571610" y="72522"/>
                  <a:pt x="684761" y="15465"/>
                  <a:pt x="784471" y="284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9" name="Freeform 108"/>
          <p:cNvSpPr>
            <a:spLocks/>
          </p:cNvSpPr>
          <p:nvPr/>
        </p:nvSpPr>
        <p:spPr bwMode="auto">
          <a:xfrm>
            <a:off x="4725262" y="2386196"/>
            <a:ext cx="415964" cy="414287"/>
          </a:xfrm>
          <a:custGeom>
            <a:avLst/>
            <a:gdLst/>
            <a:ahLst/>
            <a:cxnLst/>
            <a:rect l="l" t="t" r="r" b="b"/>
            <a:pathLst>
              <a:path w="787400" h="784225">
                <a:moveTo>
                  <a:pt x="393700" y="314325"/>
                </a:moveTo>
                <a:cubicBezTo>
                  <a:pt x="437538" y="314325"/>
                  <a:pt x="473075" y="348796"/>
                  <a:pt x="473075" y="391319"/>
                </a:cubicBezTo>
                <a:cubicBezTo>
                  <a:pt x="473075" y="433842"/>
                  <a:pt x="437538" y="468313"/>
                  <a:pt x="393700" y="468313"/>
                </a:cubicBezTo>
                <a:cubicBezTo>
                  <a:pt x="349862" y="468313"/>
                  <a:pt x="314325" y="433842"/>
                  <a:pt x="314325" y="391319"/>
                </a:cubicBezTo>
                <a:cubicBezTo>
                  <a:pt x="314325" y="348796"/>
                  <a:pt x="349862" y="314325"/>
                  <a:pt x="393700" y="314325"/>
                </a:cubicBezTo>
                <a:close/>
                <a:moveTo>
                  <a:pt x="393620" y="255586"/>
                </a:moveTo>
                <a:cubicBezTo>
                  <a:pt x="329863" y="255586"/>
                  <a:pt x="273606" y="300565"/>
                  <a:pt x="262354" y="364286"/>
                </a:cubicBezTo>
                <a:cubicBezTo>
                  <a:pt x="262349" y="364286"/>
                  <a:pt x="261954" y="364286"/>
                  <a:pt x="228600" y="364286"/>
                </a:cubicBezTo>
                <a:cubicBezTo>
                  <a:pt x="228600" y="364292"/>
                  <a:pt x="228600" y="364877"/>
                  <a:pt x="228600" y="420510"/>
                </a:cubicBezTo>
                <a:cubicBezTo>
                  <a:pt x="228605" y="420510"/>
                  <a:pt x="229007" y="420510"/>
                  <a:pt x="262354" y="420510"/>
                </a:cubicBezTo>
                <a:cubicBezTo>
                  <a:pt x="273606" y="480482"/>
                  <a:pt x="329863" y="525461"/>
                  <a:pt x="393620" y="525461"/>
                </a:cubicBezTo>
                <a:cubicBezTo>
                  <a:pt x="468630" y="525461"/>
                  <a:pt x="528637" y="465489"/>
                  <a:pt x="528637" y="390524"/>
                </a:cubicBezTo>
                <a:cubicBezTo>
                  <a:pt x="528637" y="315558"/>
                  <a:pt x="468630" y="255586"/>
                  <a:pt x="393620" y="255586"/>
                </a:cubicBezTo>
                <a:close/>
                <a:moveTo>
                  <a:pt x="393700" y="165099"/>
                </a:moveTo>
                <a:cubicBezTo>
                  <a:pt x="518199" y="165099"/>
                  <a:pt x="619125" y="265670"/>
                  <a:pt x="619125" y="389731"/>
                </a:cubicBezTo>
                <a:cubicBezTo>
                  <a:pt x="619125" y="513792"/>
                  <a:pt x="518199" y="614363"/>
                  <a:pt x="393700" y="614363"/>
                </a:cubicBezTo>
                <a:cubicBezTo>
                  <a:pt x="269201" y="614363"/>
                  <a:pt x="168275" y="513792"/>
                  <a:pt x="168275" y="389731"/>
                </a:cubicBezTo>
                <a:cubicBezTo>
                  <a:pt x="168275" y="265670"/>
                  <a:pt x="269201" y="165099"/>
                  <a:pt x="393700" y="165099"/>
                </a:cubicBezTo>
                <a:close/>
                <a:moveTo>
                  <a:pt x="393700" y="107950"/>
                </a:moveTo>
                <a:cubicBezTo>
                  <a:pt x="238515" y="107950"/>
                  <a:pt x="112712" y="234819"/>
                  <a:pt x="112712" y="391319"/>
                </a:cubicBezTo>
                <a:cubicBezTo>
                  <a:pt x="112712" y="547819"/>
                  <a:pt x="238515" y="674688"/>
                  <a:pt x="393700" y="674688"/>
                </a:cubicBezTo>
                <a:cubicBezTo>
                  <a:pt x="548885" y="674688"/>
                  <a:pt x="674688" y="547819"/>
                  <a:pt x="674688" y="391319"/>
                </a:cubicBezTo>
                <a:cubicBezTo>
                  <a:pt x="674688" y="234819"/>
                  <a:pt x="548885" y="107950"/>
                  <a:pt x="393700" y="107950"/>
                </a:cubicBezTo>
                <a:close/>
                <a:moveTo>
                  <a:pt x="329958" y="0"/>
                </a:moveTo>
                <a:cubicBezTo>
                  <a:pt x="329970" y="0"/>
                  <a:pt x="331180" y="0"/>
                  <a:pt x="457442" y="0"/>
                </a:cubicBezTo>
                <a:cubicBezTo>
                  <a:pt x="472440" y="0"/>
                  <a:pt x="483689" y="7505"/>
                  <a:pt x="487438" y="22514"/>
                </a:cubicBezTo>
                <a:cubicBezTo>
                  <a:pt x="487439" y="22520"/>
                  <a:pt x="487491" y="22935"/>
                  <a:pt x="491188" y="52532"/>
                </a:cubicBezTo>
                <a:cubicBezTo>
                  <a:pt x="517434" y="60036"/>
                  <a:pt x="539932" y="71293"/>
                  <a:pt x="562429" y="82550"/>
                </a:cubicBezTo>
                <a:cubicBezTo>
                  <a:pt x="562434" y="82546"/>
                  <a:pt x="562791" y="82291"/>
                  <a:pt x="588675" y="63789"/>
                </a:cubicBezTo>
                <a:cubicBezTo>
                  <a:pt x="599924" y="56284"/>
                  <a:pt x="618672" y="60036"/>
                  <a:pt x="626171" y="67541"/>
                </a:cubicBezTo>
                <a:cubicBezTo>
                  <a:pt x="626179" y="67549"/>
                  <a:pt x="627015" y="68386"/>
                  <a:pt x="716159" y="157595"/>
                </a:cubicBezTo>
                <a:cubicBezTo>
                  <a:pt x="727408" y="168852"/>
                  <a:pt x="727408" y="183861"/>
                  <a:pt x="719909" y="195118"/>
                </a:cubicBezTo>
                <a:cubicBezTo>
                  <a:pt x="719906" y="195123"/>
                  <a:pt x="719702" y="195480"/>
                  <a:pt x="704911" y="221384"/>
                </a:cubicBezTo>
                <a:cubicBezTo>
                  <a:pt x="716159" y="243898"/>
                  <a:pt x="723658" y="266411"/>
                  <a:pt x="731157" y="292677"/>
                </a:cubicBezTo>
                <a:cubicBezTo>
                  <a:pt x="731163" y="292679"/>
                  <a:pt x="731587" y="292785"/>
                  <a:pt x="761154" y="300182"/>
                </a:cubicBezTo>
                <a:cubicBezTo>
                  <a:pt x="776152" y="300182"/>
                  <a:pt x="787400" y="315191"/>
                  <a:pt x="787400" y="326448"/>
                </a:cubicBezTo>
                <a:cubicBezTo>
                  <a:pt x="787400" y="326459"/>
                  <a:pt x="787400" y="327654"/>
                  <a:pt x="787400" y="454025"/>
                </a:cubicBezTo>
                <a:cubicBezTo>
                  <a:pt x="787400" y="469034"/>
                  <a:pt x="776152" y="480291"/>
                  <a:pt x="761154" y="484043"/>
                </a:cubicBezTo>
                <a:cubicBezTo>
                  <a:pt x="761148" y="484044"/>
                  <a:pt x="760742" y="484146"/>
                  <a:pt x="731157" y="491548"/>
                </a:cubicBezTo>
                <a:cubicBezTo>
                  <a:pt x="723658" y="514061"/>
                  <a:pt x="716159" y="540327"/>
                  <a:pt x="704911" y="559089"/>
                </a:cubicBezTo>
                <a:cubicBezTo>
                  <a:pt x="704914" y="559094"/>
                  <a:pt x="705124" y="559461"/>
                  <a:pt x="719909" y="585355"/>
                </a:cubicBezTo>
                <a:cubicBezTo>
                  <a:pt x="727408" y="596611"/>
                  <a:pt x="727408" y="615373"/>
                  <a:pt x="716159" y="622877"/>
                </a:cubicBezTo>
                <a:cubicBezTo>
                  <a:pt x="716151" y="622885"/>
                  <a:pt x="715311" y="623726"/>
                  <a:pt x="626171" y="712932"/>
                </a:cubicBezTo>
                <a:cubicBezTo>
                  <a:pt x="618672" y="724189"/>
                  <a:pt x="599924" y="724189"/>
                  <a:pt x="588675" y="716684"/>
                </a:cubicBezTo>
                <a:cubicBezTo>
                  <a:pt x="588670" y="716681"/>
                  <a:pt x="588314" y="716478"/>
                  <a:pt x="562429" y="701675"/>
                </a:cubicBezTo>
                <a:cubicBezTo>
                  <a:pt x="539932" y="712932"/>
                  <a:pt x="517434" y="724189"/>
                  <a:pt x="491188" y="731693"/>
                </a:cubicBezTo>
                <a:cubicBezTo>
                  <a:pt x="491187" y="731699"/>
                  <a:pt x="491136" y="732112"/>
                  <a:pt x="487438" y="761711"/>
                </a:cubicBezTo>
                <a:cubicBezTo>
                  <a:pt x="483689" y="772968"/>
                  <a:pt x="472440" y="784225"/>
                  <a:pt x="457442" y="784225"/>
                </a:cubicBezTo>
                <a:cubicBezTo>
                  <a:pt x="457430" y="784225"/>
                  <a:pt x="456221" y="784225"/>
                  <a:pt x="329958" y="784225"/>
                </a:cubicBezTo>
                <a:cubicBezTo>
                  <a:pt x="314960" y="784225"/>
                  <a:pt x="303712" y="772968"/>
                  <a:pt x="299962" y="761711"/>
                </a:cubicBezTo>
                <a:cubicBezTo>
                  <a:pt x="299961" y="761705"/>
                  <a:pt x="299910" y="761290"/>
                  <a:pt x="296212" y="731693"/>
                </a:cubicBezTo>
                <a:cubicBezTo>
                  <a:pt x="269966" y="724189"/>
                  <a:pt x="247469" y="712932"/>
                  <a:pt x="224972" y="701675"/>
                </a:cubicBezTo>
                <a:cubicBezTo>
                  <a:pt x="224967" y="701678"/>
                  <a:pt x="224608" y="701883"/>
                  <a:pt x="198725" y="716684"/>
                </a:cubicBezTo>
                <a:cubicBezTo>
                  <a:pt x="187476" y="724189"/>
                  <a:pt x="172478" y="724189"/>
                  <a:pt x="161230" y="712932"/>
                </a:cubicBezTo>
                <a:cubicBezTo>
                  <a:pt x="161222" y="712924"/>
                  <a:pt x="160383" y="712084"/>
                  <a:pt x="71241" y="622877"/>
                </a:cubicBezTo>
                <a:cubicBezTo>
                  <a:pt x="59992" y="615373"/>
                  <a:pt x="59992" y="596611"/>
                  <a:pt x="67491" y="585355"/>
                </a:cubicBezTo>
                <a:cubicBezTo>
                  <a:pt x="67495" y="585350"/>
                  <a:pt x="67760" y="584979"/>
                  <a:pt x="86239" y="559089"/>
                </a:cubicBezTo>
                <a:cubicBezTo>
                  <a:pt x="71241" y="540327"/>
                  <a:pt x="63742" y="514061"/>
                  <a:pt x="56243" y="491548"/>
                </a:cubicBezTo>
                <a:cubicBezTo>
                  <a:pt x="56237" y="491546"/>
                  <a:pt x="55811" y="491440"/>
                  <a:pt x="26247" y="484043"/>
                </a:cubicBezTo>
                <a:cubicBezTo>
                  <a:pt x="11249" y="480291"/>
                  <a:pt x="0" y="469034"/>
                  <a:pt x="0" y="454025"/>
                </a:cubicBezTo>
                <a:cubicBezTo>
                  <a:pt x="0" y="454014"/>
                  <a:pt x="0" y="452821"/>
                  <a:pt x="0" y="326448"/>
                </a:cubicBezTo>
                <a:cubicBezTo>
                  <a:pt x="0" y="315191"/>
                  <a:pt x="11249" y="300182"/>
                  <a:pt x="26247" y="300182"/>
                </a:cubicBezTo>
                <a:cubicBezTo>
                  <a:pt x="26253" y="300180"/>
                  <a:pt x="26677" y="300074"/>
                  <a:pt x="56243" y="292677"/>
                </a:cubicBezTo>
                <a:cubicBezTo>
                  <a:pt x="63742" y="266411"/>
                  <a:pt x="71241" y="243898"/>
                  <a:pt x="86239" y="221384"/>
                </a:cubicBezTo>
                <a:cubicBezTo>
                  <a:pt x="86235" y="221379"/>
                  <a:pt x="85970" y="221007"/>
                  <a:pt x="67491" y="195118"/>
                </a:cubicBezTo>
                <a:cubicBezTo>
                  <a:pt x="59992" y="183861"/>
                  <a:pt x="59992" y="168852"/>
                  <a:pt x="71241" y="157595"/>
                </a:cubicBezTo>
                <a:cubicBezTo>
                  <a:pt x="71249" y="157587"/>
                  <a:pt x="72084" y="156752"/>
                  <a:pt x="161230" y="67541"/>
                </a:cubicBezTo>
                <a:cubicBezTo>
                  <a:pt x="172478" y="60036"/>
                  <a:pt x="187476" y="56284"/>
                  <a:pt x="198725" y="63789"/>
                </a:cubicBezTo>
                <a:cubicBezTo>
                  <a:pt x="198730" y="63793"/>
                  <a:pt x="199085" y="64047"/>
                  <a:pt x="224972" y="82550"/>
                </a:cubicBezTo>
                <a:cubicBezTo>
                  <a:pt x="247469" y="71293"/>
                  <a:pt x="269966" y="60036"/>
                  <a:pt x="296212" y="52532"/>
                </a:cubicBezTo>
                <a:cubicBezTo>
                  <a:pt x="296213" y="52526"/>
                  <a:pt x="296264" y="52113"/>
                  <a:pt x="299962" y="22514"/>
                </a:cubicBezTo>
                <a:cubicBezTo>
                  <a:pt x="303712" y="7505"/>
                  <a:pt x="314960" y="0"/>
                  <a:pt x="32995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0" name="Freeform 113"/>
          <p:cNvSpPr>
            <a:spLocks/>
          </p:cNvSpPr>
          <p:nvPr/>
        </p:nvSpPr>
        <p:spPr bwMode="auto">
          <a:xfrm>
            <a:off x="5410976" y="2417226"/>
            <a:ext cx="692714" cy="352228"/>
          </a:xfrm>
          <a:custGeom>
            <a:avLst/>
            <a:gdLst/>
            <a:ahLst/>
            <a:cxnLst/>
            <a:rect l="l" t="t" r="r" b="b"/>
            <a:pathLst>
              <a:path w="1311275" h="666750">
                <a:moveTo>
                  <a:pt x="655638" y="100012"/>
                </a:moveTo>
                <a:cubicBezTo>
                  <a:pt x="790143" y="100012"/>
                  <a:pt x="835001" y="175184"/>
                  <a:pt x="835025" y="175223"/>
                </a:cubicBezTo>
                <a:cubicBezTo>
                  <a:pt x="835025" y="175223"/>
                  <a:pt x="835025" y="175223"/>
                  <a:pt x="835025" y="378293"/>
                </a:cubicBezTo>
                <a:cubicBezTo>
                  <a:pt x="835025" y="476054"/>
                  <a:pt x="655690" y="558776"/>
                  <a:pt x="655638" y="558800"/>
                </a:cubicBezTo>
                <a:cubicBezTo>
                  <a:pt x="655585" y="558776"/>
                  <a:pt x="476250" y="476054"/>
                  <a:pt x="476250" y="378293"/>
                </a:cubicBezTo>
                <a:cubicBezTo>
                  <a:pt x="476250" y="378293"/>
                  <a:pt x="476250" y="378293"/>
                  <a:pt x="476250" y="175223"/>
                </a:cubicBezTo>
                <a:cubicBezTo>
                  <a:pt x="476250" y="175223"/>
                  <a:pt x="517360" y="100012"/>
                  <a:pt x="655638" y="100012"/>
                </a:cubicBezTo>
                <a:close/>
                <a:moveTo>
                  <a:pt x="655637" y="47625"/>
                </a:moveTo>
                <a:cubicBezTo>
                  <a:pt x="494890" y="47625"/>
                  <a:pt x="438815" y="137703"/>
                  <a:pt x="431339" y="148963"/>
                </a:cubicBezTo>
                <a:cubicBezTo>
                  <a:pt x="431336" y="148968"/>
                  <a:pt x="431286" y="149043"/>
                  <a:pt x="430404" y="150370"/>
                </a:cubicBezTo>
                <a:lnTo>
                  <a:pt x="423862" y="160222"/>
                </a:lnTo>
                <a:cubicBezTo>
                  <a:pt x="423862" y="160236"/>
                  <a:pt x="423862" y="161962"/>
                  <a:pt x="423862" y="377910"/>
                </a:cubicBezTo>
                <a:cubicBezTo>
                  <a:pt x="423862" y="505520"/>
                  <a:pt x="614516" y="595597"/>
                  <a:pt x="633207" y="603104"/>
                </a:cubicBezTo>
                <a:cubicBezTo>
                  <a:pt x="633213" y="603107"/>
                  <a:pt x="633559" y="603281"/>
                  <a:pt x="655637" y="614363"/>
                </a:cubicBezTo>
                <a:cubicBezTo>
                  <a:pt x="655641" y="614361"/>
                  <a:pt x="655736" y="614304"/>
                  <a:pt x="657974" y="612956"/>
                </a:cubicBezTo>
                <a:lnTo>
                  <a:pt x="674329" y="603104"/>
                </a:lnTo>
                <a:cubicBezTo>
                  <a:pt x="711712" y="588091"/>
                  <a:pt x="887412" y="501766"/>
                  <a:pt x="887412" y="377910"/>
                </a:cubicBezTo>
                <a:lnTo>
                  <a:pt x="887412" y="160222"/>
                </a:lnTo>
                <a:cubicBezTo>
                  <a:pt x="887409" y="160218"/>
                  <a:pt x="887360" y="160143"/>
                  <a:pt x="886478" y="158815"/>
                </a:cubicBezTo>
                <a:lnTo>
                  <a:pt x="879936" y="148963"/>
                </a:lnTo>
                <a:cubicBezTo>
                  <a:pt x="872459" y="137703"/>
                  <a:pt x="816384" y="47625"/>
                  <a:pt x="655637" y="47625"/>
                </a:cubicBezTo>
                <a:close/>
                <a:moveTo>
                  <a:pt x="655638" y="0"/>
                </a:moveTo>
                <a:cubicBezTo>
                  <a:pt x="846709" y="0"/>
                  <a:pt x="917893" y="112374"/>
                  <a:pt x="925386" y="123611"/>
                </a:cubicBezTo>
                <a:cubicBezTo>
                  <a:pt x="925388" y="123616"/>
                  <a:pt x="925413" y="123691"/>
                  <a:pt x="925854" y="125016"/>
                </a:cubicBezTo>
                <a:lnTo>
                  <a:pt x="929132" y="134849"/>
                </a:lnTo>
                <a:cubicBezTo>
                  <a:pt x="929134" y="134852"/>
                  <a:pt x="929159" y="134902"/>
                  <a:pt x="929600" y="135785"/>
                </a:cubicBezTo>
                <a:lnTo>
                  <a:pt x="932879" y="142340"/>
                </a:lnTo>
                <a:cubicBezTo>
                  <a:pt x="981583" y="149832"/>
                  <a:pt x="1022795" y="161069"/>
                  <a:pt x="1041527" y="168561"/>
                </a:cubicBezTo>
                <a:cubicBezTo>
                  <a:pt x="1090232" y="179798"/>
                  <a:pt x="1146429" y="187290"/>
                  <a:pt x="1213866" y="157323"/>
                </a:cubicBezTo>
                <a:cubicBezTo>
                  <a:pt x="1281266" y="127373"/>
                  <a:pt x="1311242" y="97424"/>
                  <a:pt x="1311275" y="97391"/>
                </a:cubicBezTo>
                <a:cubicBezTo>
                  <a:pt x="1311250" y="97435"/>
                  <a:pt x="1266300" y="176064"/>
                  <a:pt x="1206373" y="217256"/>
                </a:cubicBezTo>
                <a:cubicBezTo>
                  <a:pt x="1146429" y="258460"/>
                  <a:pt x="1093978" y="269697"/>
                  <a:pt x="1049020" y="265951"/>
                </a:cubicBezTo>
                <a:lnTo>
                  <a:pt x="1037781" y="269697"/>
                </a:lnTo>
                <a:lnTo>
                  <a:pt x="1049020" y="273443"/>
                </a:lnTo>
                <a:cubicBezTo>
                  <a:pt x="1116424" y="277186"/>
                  <a:pt x="1138914" y="318352"/>
                  <a:pt x="1138936" y="318392"/>
                </a:cubicBezTo>
                <a:cubicBezTo>
                  <a:pt x="1138908" y="318385"/>
                  <a:pt x="1108952" y="310906"/>
                  <a:pt x="1082739" y="322138"/>
                </a:cubicBezTo>
                <a:cubicBezTo>
                  <a:pt x="1056513" y="329629"/>
                  <a:pt x="1026541" y="340867"/>
                  <a:pt x="1015302" y="385816"/>
                </a:cubicBezTo>
                <a:cubicBezTo>
                  <a:pt x="992823" y="438257"/>
                  <a:pt x="951611" y="483207"/>
                  <a:pt x="895414" y="501936"/>
                </a:cubicBezTo>
                <a:cubicBezTo>
                  <a:pt x="835470" y="580597"/>
                  <a:pt x="734314" y="633038"/>
                  <a:pt x="696849" y="651767"/>
                </a:cubicBezTo>
                <a:cubicBezTo>
                  <a:pt x="696844" y="651769"/>
                  <a:pt x="696495" y="651885"/>
                  <a:pt x="674370" y="659259"/>
                </a:cubicBezTo>
                <a:cubicBezTo>
                  <a:pt x="674366" y="659261"/>
                  <a:pt x="674271" y="659299"/>
                  <a:pt x="672029" y="660195"/>
                </a:cubicBezTo>
                <a:lnTo>
                  <a:pt x="655638" y="666750"/>
                </a:lnTo>
                <a:cubicBezTo>
                  <a:pt x="655633" y="666748"/>
                  <a:pt x="655289" y="666634"/>
                  <a:pt x="633159" y="659259"/>
                </a:cubicBezTo>
                <a:cubicBezTo>
                  <a:pt x="633155" y="659258"/>
                  <a:pt x="633061" y="659220"/>
                  <a:pt x="630817" y="658322"/>
                </a:cubicBezTo>
                <a:lnTo>
                  <a:pt x="614426" y="651767"/>
                </a:lnTo>
                <a:cubicBezTo>
                  <a:pt x="584454" y="636784"/>
                  <a:pt x="479552" y="584343"/>
                  <a:pt x="415862" y="501936"/>
                </a:cubicBezTo>
                <a:cubicBezTo>
                  <a:pt x="359664" y="483207"/>
                  <a:pt x="318453" y="438257"/>
                  <a:pt x="295974" y="385816"/>
                </a:cubicBezTo>
                <a:cubicBezTo>
                  <a:pt x="284734" y="340867"/>
                  <a:pt x="254762" y="329629"/>
                  <a:pt x="228537" y="322138"/>
                </a:cubicBezTo>
                <a:cubicBezTo>
                  <a:pt x="202323" y="310906"/>
                  <a:pt x="172367" y="318385"/>
                  <a:pt x="172339" y="318392"/>
                </a:cubicBezTo>
                <a:cubicBezTo>
                  <a:pt x="172364" y="318353"/>
                  <a:pt x="198596" y="277186"/>
                  <a:pt x="262255" y="273443"/>
                </a:cubicBezTo>
                <a:lnTo>
                  <a:pt x="273495" y="269697"/>
                </a:lnTo>
                <a:lnTo>
                  <a:pt x="262255" y="265951"/>
                </a:lnTo>
                <a:cubicBezTo>
                  <a:pt x="217297" y="269697"/>
                  <a:pt x="164846" y="258460"/>
                  <a:pt x="104902" y="217256"/>
                </a:cubicBezTo>
                <a:cubicBezTo>
                  <a:pt x="44977" y="176065"/>
                  <a:pt x="29" y="97441"/>
                  <a:pt x="0" y="97391"/>
                </a:cubicBezTo>
                <a:cubicBezTo>
                  <a:pt x="31" y="97422"/>
                  <a:pt x="30007" y="127373"/>
                  <a:pt x="97409" y="157323"/>
                </a:cubicBezTo>
                <a:cubicBezTo>
                  <a:pt x="164846" y="187290"/>
                  <a:pt x="221044" y="179798"/>
                  <a:pt x="269748" y="168561"/>
                </a:cubicBezTo>
                <a:cubicBezTo>
                  <a:pt x="288481" y="161069"/>
                  <a:pt x="329692" y="149832"/>
                  <a:pt x="374650" y="142340"/>
                </a:cubicBezTo>
                <a:cubicBezTo>
                  <a:pt x="374653" y="142337"/>
                  <a:pt x="374703" y="142288"/>
                  <a:pt x="375587" y="141404"/>
                </a:cubicBezTo>
                <a:lnTo>
                  <a:pt x="382143" y="134849"/>
                </a:lnTo>
                <a:cubicBezTo>
                  <a:pt x="382145" y="134845"/>
                  <a:pt x="382169" y="134770"/>
                  <a:pt x="382611" y="133444"/>
                </a:cubicBezTo>
                <a:lnTo>
                  <a:pt x="385890" y="123611"/>
                </a:lnTo>
                <a:cubicBezTo>
                  <a:pt x="393383" y="112374"/>
                  <a:pt x="464566" y="0"/>
                  <a:pt x="65563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1" name="Freeform 116"/>
          <p:cNvSpPr>
            <a:spLocks/>
          </p:cNvSpPr>
          <p:nvPr/>
        </p:nvSpPr>
        <p:spPr bwMode="auto">
          <a:xfrm>
            <a:off x="6432984" y="2314074"/>
            <a:ext cx="296877" cy="558531"/>
          </a:xfrm>
          <a:custGeom>
            <a:avLst/>
            <a:gdLst/>
            <a:ahLst/>
            <a:cxnLst/>
            <a:rect l="l" t="t" r="r" b="b"/>
            <a:pathLst>
              <a:path w="561975" h="1057275">
                <a:moveTo>
                  <a:pt x="280988" y="660400"/>
                </a:moveTo>
                <a:cubicBezTo>
                  <a:pt x="344991" y="660400"/>
                  <a:pt x="396876" y="713351"/>
                  <a:pt x="396876" y="778669"/>
                </a:cubicBezTo>
                <a:cubicBezTo>
                  <a:pt x="396876" y="843987"/>
                  <a:pt x="344991" y="896938"/>
                  <a:pt x="280988" y="896938"/>
                </a:cubicBezTo>
                <a:cubicBezTo>
                  <a:pt x="216985" y="896938"/>
                  <a:pt x="165100" y="843987"/>
                  <a:pt x="165100" y="778669"/>
                </a:cubicBezTo>
                <a:cubicBezTo>
                  <a:pt x="165100" y="713351"/>
                  <a:pt x="216985" y="660400"/>
                  <a:pt x="280988" y="660400"/>
                </a:cubicBezTo>
                <a:close/>
                <a:moveTo>
                  <a:pt x="280988" y="603250"/>
                </a:moveTo>
                <a:cubicBezTo>
                  <a:pt x="183668" y="603250"/>
                  <a:pt x="104775" y="681432"/>
                  <a:pt x="104775" y="777875"/>
                </a:cubicBezTo>
                <a:cubicBezTo>
                  <a:pt x="104775" y="874318"/>
                  <a:pt x="183668" y="952500"/>
                  <a:pt x="280988" y="952500"/>
                </a:cubicBezTo>
                <a:cubicBezTo>
                  <a:pt x="378308" y="952500"/>
                  <a:pt x="457201" y="874318"/>
                  <a:pt x="457201" y="777875"/>
                </a:cubicBezTo>
                <a:cubicBezTo>
                  <a:pt x="457201" y="681432"/>
                  <a:pt x="378308" y="603250"/>
                  <a:pt x="280988" y="603250"/>
                </a:cubicBezTo>
                <a:close/>
                <a:moveTo>
                  <a:pt x="393383" y="0"/>
                </a:moveTo>
                <a:cubicBezTo>
                  <a:pt x="393364" y="36"/>
                  <a:pt x="363408" y="56273"/>
                  <a:pt x="352171" y="164965"/>
                </a:cubicBezTo>
                <a:cubicBezTo>
                  <a:pt x="337185" y="273692"/>
                  <a:pt x="374650" y="352425"/>
                  <a:pt x="412115" y="416162"/>
                </a:cubicBezTo>
                <a:cubicBezTo>
                  <a:pt x="445834" y="468651"/>
                  <a:pt x="561975" y="641114"/>
                  <a:pt x="561975" y="779834"/>
                </a:cubicBezTo>
                <a:cubicBezTo>
                  <a:pt x="561975" y="933552"/>
                  <a:pt x="434594" y="1057275"/>
                  <a:pt x="280988" y="1057275"/>
                </a:cubicBezTo>
                <a:cubicBezTo>
                  <a:pt x="127381" y="1057275"/>
                  <a:pt x="0" y="933552"/>
                  <a:pt x="0" y="779834"/>
                </a:cubicBezTo>
                <a:cubicBezTo>
                  <a:pt x="0" y="689853"/>
                  <a:pt x="41212" y="607371"/>
                  <a:pt x="108649" y="554882"/>
                </a:cubicBezTo>
                <a:cubicBezTo>
                  <a:pt x="172339" y="517390"/>
                  <a:pt x="172339" y="468651"/>
                  <a:pt x="176086" y="427409"/>
                </a:cubicBezTo>
                <a:cubicBezTo>
                  <a:pt x="176086" y="382441"/>
                  <a:pt x="149886" y="344964"/>
                  <a:pt x="149860" y="344927"/>
                </a:cubicBezTo>
                <a:cubicBezTo>
                  <a:pt x="149906" y="344939"/>
                  <a:pt x="221056" y="363702"/>
                  <a:pt x="258509" y="453654"/>
                </a:cubicBezTo>
                <a:cubicBezTo>
                  <a:pt x="266002" y="476149"/>
                  <a:pt x="277241" y="476149"/>
                  <a:pt x="266002" y="449904"/>
                </a:cubicBezTo>
                <a:cubicBezTo>
                  <a:pt x="243523" y="386168"/>
                  <a:pt x="236030" y="307435"/>
                  <a:pt x="266002" y="202457"/>
                </a:cubicBezTo>
                <a:cubicBezTo>
                  <a:pt x="299711" y="93760"/>
                  <a:pt x="393332" y="51"/>
                  <a:pt x="39338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2" name="Freeform 119"/>
          <p:cNvSpPr>
            <a:spLocks/>
          </p:cNvSpPr>
          <p:nvPr/>
        </p:nvSpPr>
        <p:spPr bwMode="auto">
          <a:xfrm>
            <a:off x="7187996" y="2414301"/>
            <a:ext cx="435030" cy="358079"/>
          </a:xfrm>
          <a:custGeom>
            <a:avLst/>
            <a:gdLst/>
            <a:ahLst/>
            <a:cxnLst/>
            <a:rect l="l" t="t" r="r" b="b"/>
            <a:pathLst>
              <a:path w="823490" h="677826">
                <a:moveTo>
                  <a:pt x="606709" y="328629"/>
                </a:moveTo>
                <a:cubicBezTo>
                  <a:pt x="575671" y="325824"/>
                  <a:pt x="543693" y="335175"/>
                  <a:pt x="517358" y="357617"/>
                </a:cubicBezTo>
                <a:cubicBezTo>
                  <a:pt x="464688" y="398762"/>
                  <a:pt x="457163" y="477310"/>
                  <a:pt x="502309" y="529676"/>
                </a:cubicBezTo>
                <a:cubicBezTo>
                  <a:pt x="543693" y="582042"/>
                  <a:pt x="622698" y="585782"/>
                  <a:pt x="675368" y="544638"/>
                </a:cubicBezTo>
                <a:cubicBezTo>
                  <a:pt x="728038" y="499753"/>
                  <a:pt x="731800" y="424945"/>
                  <a:pt x="690417" y="372579"/>
                </a:cubicBezTo>
                <a:cubicBezTo>
                  <a:pt x="667844" y="346396"/>
                  <a:pt x="637746" y="331434"/>
                  <a:pt x="606709" y="328629"/>
                </a:cubicBezTo>
                <a:close/>
                <a:moveTo>
                  <a:pt x="616209" y="224479"/>
                </a:moveTo>
                <a:cubicBezTo>
                  <a:pt x="673818" y="229631"/>
                  <a:pt x="729086" y="256797"/>
                  <a:pt x="768429" y="305507"/>
                </a:cubicBezTo>
                <a:cubicBezTo>
                  <a:pt x="850862" y="402929"/>
                  <a:pt x="839621" y="545314"/>
                  <a:pt x="742200" y="624000"/>
                </a:cubicBezTo>
                <a:cubicBezTo>
                  <a:pt x="644779" y="706433"/>
                  <a:pt x="502395" y="691445"/>
                  <a:pt x="419961" y="597771"/>
                </a:cubicBezTo>
                <a:cubicBezTo>
                  <a:pt x="341275" y="500350"/>
                  <a:pt x="352516" y="357965"/>
                  <a:pt x="449937" y="275532"/>
                </a:cubicBezTo>
                <a:cubicBezTo>
                  <a:pt x="498648" y="236188"/>
                  <a:pt x="558599" y="219327"/>
                  <a:pt x="616209" y="224479"/>
                </a:cubicBezTo>
                <a:close/>
                <a:moveTo>
                  <a:pt x="509931" y="50343"/>
                </a:moveTo>
                <a:cubicBezTo>
                  <a:pt x="618580" y="54087"/>
                  <a:pt x="708496" y="113983"/>
                  <a:pt x="757200" y="200083"/>
                </a:cubicBezTo>
                <a:cubicBezTo>
                  <a:pt x="715989" y="170135"/>
                  <a:pt x="659791" y="151418"/>
                  <a:pt x="603594" y="147674"/>
                </a:cubicBezTo>
                <a:cubicBezTo>
                  <a:pt x="438748" y="143931"/>
                  <a:pt x="296381" y="271210"/>
                  <a:pt x="292634" y="435924"/>
                </a:cubicBezTo>
                <a:cubicBezTo>
                  <a:pt x="288888" y="495820"/>
                  <a:pt x="303874" y="548229"/>
                  <a:pt x="330099" y="596894"/>
                </a:cubicBezTo>
                <a:cubicBezTo>
                  <a:pt x="247676" y="540742"/>
                  <a:pt x="195225" y="443411"/>
                  <a:pt x="198972" y="338593"/>
                </a:cubicBezTo>
                <a:cubicBezTo>
                  <a:pt x="206465" y="173879"/>
                  <a:pt x="345085" y="42856"/>
                  <a:pt x="509931" y="50343"/>
                </a:cubicBezTo>
                <a:close/>
                <a:moveTo>
                  <a:pt x="273106" y="0"/>
                </a:moveTo>
                <a:cubicBezTo>
                  <a:pt x="291706" y="-1672"/>
                  <a:pt x="310414" y="-1628"/>
                  <a:pt x="328957" y="132"/>
                </a:cubicBezTo>
                <a:cubicBezTo>
                  <a:pt x="353680" y="2479"/>
                  <a:pt x="378110" y="7877"/>
                  <a:pt x="401600" y="16325"/>
                </a:cubicBezTo>
                <a:cubicBezTo>
                  <a:pt x="348982" y="23835"/>
                  <a:pt x="296364" y="42609"/>
                  <a:pt x="247504" y="80158"/>
                </a:cubicBezTo>
                <a:cubicBezTo>
                  <a:pt x="119718" y="181539"/>
                  <a:pt x="93408" y="369283"/>
                  <a:pt x="198645" y="500703"/>
                </a:cubicBezTo>
                <a:cubicBezTo>
                  <a:pt x="232471" y="545761"/>
                  <a:pt x="281330" y="579555"/>
                  <a:pt x="330190" y="598330"/>
                </a:cubicBezTo>
                <a:cubicBezTo>
                  <a:pt x="232471" y="609594"/>
                  <a:pt x="127234" y="568291"/>
                  <a:pt x="63341" y="485684"/>
                </a:cubicBezTo>
                <a:cubicBezTo>
                  <a:pt x="-38137" y="354263"/>
                  <a:pt x="-15586" y="166520"/>
                  <a:pt x="115959" y="61383"/>
                </a:cubicBezTo>
                <a:cubicBezTo>
                  <a:pt x="162470" y="25477"/>
                  <a:pt x="217305" y="5016"/>
                  <a:pt x="27310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3" name="Freeform 123"/>
          <p:cNvSpPr>
            <a:spLocks/>
          </p:cNvSpPr>
          <p:nvPr/>
        </p:nvSpPr>
        <p:spPr bwMode="auto">
          <a:xfrm>
            <a:off x="8069421" y="2346402"/>
            <a:ext cx="320359" cy="493876"/>
          </a:xfrm>
          <a:custGeom>
            <a:avLst/>
            <a:gdLst/>
            <a:ahLst/>
            <a:cxnLst/>
            <a:rect l="l" t="t" r="r" b="b"/>
            <a:pathLst>
              <a:path w="606425" h="934882">
                <a:moveTo>
                  <a:pt x="606425" y="387350"/>
                </a:moveTo>
                <a:cubicBezTo>
                  <a:pt x="606384" y="387394"/>
                  <a:pt x="539011" y="458579"/>
                  <a:pt x="471638" y="552234"/>
                </a:cubicBezTo>
                <a:cubicBezTo>
                  <a:pt x="400500" y="642171"/>
                  <a:pt x="344338" y="765834"/>
                  <a:pt x="325617" y="840782"/>
                </a:cubicBezTo>
                <a:cubicBezTo>
                  <a:pt x="306897" y="926971"/>
                  <a:pt x="269456" y="930718"/>
                  <a:pt x="265712" y="934466"/>
                </a:cubicBezTo>
                <a:cubicBezTo>
                  <a:pt x="265693" y="934472"/>
                  <a:pt x="254466" y="938200"/>
                  <a:pt x="239503" y="923224"/>
                </a:cubicBezTo>
                <a:cubicBezTo>
                  <a:pt x="224527" y="911982"/>
                  <a:pt x="209550" y="878255"/>
                  <a:pt x="220783" y="822045"/>
                </a:cubicBezTo>
                <a:cubicBezTo>
                  <a:pt x="243247" y="724613"/>
                  <a:pt x="336850" y="600950"/>
                  <a:pt x="430452" y="522255"/>
                </a:cubicBezTo>
                <a:cubicBezTo>
                  <a:pt x="524032" y="439833"/>
                  <a:pt x="606385" y="387376"/>
                  <a:pt x="606425" y="387350"/>
                </a:cubicBezTo>
                <a:close/>
                <a:moveTo>
                  <a:pt x="0" y="263525"/>
                </a:moveTo>
                <a:cubicBezTo>
                  <a:pt x="0" y="263525"/>
                  <a:pt x="26160" y="271022"/>
                  <a:pt x="63533" y="297260"/>
                </a:cubicBezTo>
                <a:cubicBezTo>
                  <a:pt x="100905" y="323498"/>
                  <a:pt x="145752" y="375973"/>
                  <a:pt x="160701" y="443442"/>
                </a:cubicBezTo>
                <a:cubicBezTo>
                  <a:pt x="179387" y="510911"/>
                  <a:pt x="164438" y="597121"/>
                  <a:pt x="142015" y="657093"/>
                </a:cubicBezTo>
                <a:cubicBezTo>
                  <a:pt x="127066" y="713317"/>
                  <a:pt x="127066" y="769541"/>
                  <a:pt x="130803" y="814520"/>
                </a:cubicBezTo>
                <a:cubicBezTo>
                  <a:pt x="134540" y="866996"/>
                  <a:pt x="130803" y="893234"/>
                  <a:pt x="119592" y="908227"/>
                </a:cubicBezTo>
                <a:cubicBezTo>
                  <a:pt x="108391" y="926950"/>
                  <a:pt x="97190" y="930709"/>
                  <a:pt x="97168" y="930717"/>
                </a:cubicBezTo>
                <a:cubicBezTo>
                  <a:pt x="97168" y="930717"/>
                  <a:pt x="82219" y="938213"/>
                  <a:pt x="63533" y="926968"/>
                </a:cubicBezTo>
                <a:cubicBezTo>
                  <a:pt x="44847" y="919472"/>
                  <a:pt x="18686" y="889486"/>
                  <a:pt x="11211" y="825765"/>
                </a:cubicBezTo>
                <a:cubicBezTo>
                  <a:pt x="7474" y="769541"/>
                  <a:pt x="14949" y="698324"/>
                  <a:pt x="48584" y="627107"/>
                </a:cubicBezTo>
                <a:cubicBezTo>
                  <a:pt x="63533" y="593373"/>
                  <a:pt x="78482" y="570883"/>
                  <a:pt x="85956" y="540897"/>
                </a:cubicBezTo>
                <a:cubicBezTo>
                  <a:pt x="97168" y="510911"/>
                  <a:pt x="100905" y="480925"/>
                  <a:pt x="100905" y="450939"/>
                </a:cubicBezTo>
                <a:cubicBezTo>
                  <a:pt x="100905" y="394715"/>
                  <a:pt x="74744" y="342239"/>
                  <a:pt x="48584" y="312253"/>
                </a:cubicBezTo>
                <a:cubicBezTo>
                  <a:pt x="22438" y="278537"/>
                  <a:pt x="25" y="263542"/>
                  <a:pt x="0" y="263525"/>
                </a:cubicBezTo>
                <a:close/>
                <a:moveTo>
                  <a:pt x="107950" y="0"/>
                </a:moveTo>
                <a:cubicBezTo>
                  <a:pt x="895350" y="213986"/>
                  <a:pt x="194189" y="495546"/>
                  <a:pt x="171692" y="874713"/>
                </a:cubicBezTo>
                <a:cubicBezTo>
                  <a:pt x="134197" y="548104"/>
                  <a:pt x="452906" y="262790"/>
                  <a:pt x="10795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4" name="Freeform 130"/>
          <p:cNvSpPr>
            <a:spLocks/>
          </p:cNvSpPr>
          <p:nvPr/>
        </p:nvSpPr>
        <p:spPr bwMode="auto">
          <a:xfrm>
            <a:off x="626640" y="3258079"/>
            <a:ext cx="372320" cy="372321"/>
          </a:xfrm>
          <a:custGeom>
            <a:avLst/>
            <a:gdLst/>
            <a:ahLst/>
            <a:cxnLst/>
            <a:rect l="l" t="t" r="r" b="b"/>
            <a:pathLst>
              <a:path w="731837" h="731838">
                <a:moveTo>
                  <a:pt x="524668" y="368300"/>
                </a:moveTo>
                <a:cubicBezTo>
                  <a:pt x="550994" y="368300"/>
                  <a:pt x="573559" y="390752"/>
                  <a:pt x="573559" y="416946"/>
                </a:cubicBezTo>
                <a:cubicBezTo>
                  <a:pt x="573559" y="416946"/>
                  <a:pt x="573559" y="416946"/>
                  <a:pt x="573559" y="476817"/>
                </a:cubicBezTo>
                <a:cubicBezTo>
                  <a:pt x="573559" y="476817"/>
                  <a:pt x="573559" y="476817"/>
                  <a:pt x="633733" y="476817"/>
                </a:cubicBezTo>
                <a:cubicBezTo>
                  <a:pt x="660059" y="476817"/>
                  <a:pt x="682624" y="499269"/>
                  <a:pt x="682624" y="525463"/>
                </a:cubicBezTo>
                <a:cubicBezTo>
                  <a:pt x="682624" y="551656"/>
                  <a:pt x="660059" y="574108"/>
                  <a:pt x="633733" y="574108"/>
                </a:cubicBezTo>
                <a:cubicBezTo>
                  <a:pt x="633733" y="574108"/>
                  <a:pt x="633733" y="574108"/>
                  <a:pt x="573559" y="574108"/>
                </a:cubicBezTo>
                <a:cubicBezTo>
                  <a:pt x="573559" y="574108"/>
                  <a:pt x="573559" y="574108"/>
                  <a:pt x="573559" y="633980"/>
                </a:cubicBezTo>
                <a:cubicBezTo>
                  <a:pt x="573559" y="660173"/>
                  <a:pt x="550994" y="682625"/>
                  <a:pt x="524668" y="682625"/>
                </a:cubicBezTo>
                <a:cubicBezTo>
                  <a:pt x="498342" y="682625"/>
                  <a:pt x="475777" y="660173"/>
                  <a:pt x="475777" y="633980"/>
                </a:cubicBezTo>
                <a:cubicBezTo>
                  <a:pt x="475777" y="633980"/>
                  <a:pt x="475777" y="633980"/>
                  <a:pt x="475777" y="574108"/>
                </a:cubicBezTo>
                <a:cubicBezTo>
                  <a:pt x="475777" y="574108"/>
                  <a:pt x="475777" y="574108"/>
                  <a:pt x="415603" y="574108"/>
                </a:cubicBezTo>
                <a:cubicBezTo>
                  <a:pt x="389277" y="574108"/>
                  <a:pt x="366712" y="551656"/>
                  <a:pt x="366712" y="525463"/>
                </a:cubicBezTo>
                <a:cubicBezTo>
                  <a:pt x="366712" y="499269"/>
                  <a:pt x="389277" y="476817"/>
                  <a:pt x="415603" y="476817"/>
                </a:cubicBezTo>
                <a:cubicBezTo>
                  <a:pt x="415603" y="476817"/>
                  <a:pt x="415603" y="476817"/>
                  <a:pt x="475777" y="476817"/>
                </a:cubicBezTo>
                <a:cubicBezTo>
                  <a:pt x="475777" y="476817"/>
                  <a:pt x="475777" y="476817"/>
                  <a:pt x="475777" y="416946"/>
                </a:cubicBezTo>
                <a:cubicBezTo>
                  <a:pt x="475777" y="390752"/>
                  <a:pt x="498342" y="368300"/>
                  <a:pt x="524668" y="368300"/>
                </a:cubicBezTo>
                <a:close/>
                <a:moveTo>
                  <a:pt x="364042" y="0"/>
                </a:moveTo>
                <a:cubicBezTo>
                  <a:pt x="566705" y="0"/>
                  <a:pt x="731837" y="165133"/>
                  <a:pt x="731837" y="367796"/>
                </a:cubicBezTo>
                <a:cubicBezTo>
                  <a:pt x="731837" y="397820"/>
                  <a:pt x="705566" y="424091"/>
                  <a:pt x="671789" y="424091"/>
                </a:cubicBezTo>
                <a:cubicBezTo>
                  <a:pt x="638012" y="424091"/>
                  <a:pt x="611741" y="397820"/>
                  <a:pt x="611741" y="367796"/>
                </a:cubicBezTo>
                <a:cubicBezTo>
                  <a:pt x="611741" y="228934"/>
                  <a:pt x="502904" y="120097"/>
                  <a:pt x="364042" y="120097"/>
                </a:cubicBezTo>
                <a:cubicBezTo>
                  <a:pt x="228934" y="120097"/>
                  <a:pt x="116344" y="228934"/>
                  <a:pt x="116344" y="367796"/>
                </a:cubicBezTo>
                <a:cubicBezTo>
                  <a:pt x="116344" y="502904"/>
                  <a:pt x="228934" y="615495"/>
                  <a:pt x="364042" y="615495"/>
                </a:cubicBezTo>
                <a:cubicBezTo>
                  <a:pt x="397819" y="615495"/>
                  <a:pt x="424090" y="641766"/>
                  <a:pt x="424090" y="671790"/>
                </a:cubicBezTo>
                <a:cubicBezTo>
                  <a:pt x="424090" y="705567"/>
                  <a:pt x="397819" y="731838"/>
                  <a:pt x="364042" y="731838"/>
                </a:cubicBezTo>
                <a:cubicBezTo>
                  <a:pt x="165133" y="731838"/>
                  <a:pt x="0" y="566705"/>
                  <a:pt x="0" y="367796"/>
                </a:cubicBezTo>
                <a:cubicBezTo>
                  <a:pt x="0" y="165133"/>
                  <a:pt x="165133" y="0"/>
                  <a:pt x="36404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5" name="Oval 132"/>
          <p:cNvSpPr>
            <a:spLocks noChangeArrowheads="1"/>
          </p:cNvSpPr>
          <p:nvPr/>
        </p:nvSpPr>
        <p:spPr bwMode="auto">
          <a:xfrm>
            <a:off x="1358657" y="3320267"/>
            <a:ext cx="556463" cy="247946"/>
          </a:xfrm>
          <a:custGeom>
            <a:avLst/>
            <a:gdLst/>
            <a:ahLst/>
            <a:cxnLst/>
            <a:rect l="l" t="t" r="r" b="b"/>
            <a:pathLst>
              <a:path w="1093787" h="487364">
                <a:moveTo>
                  <a:pt x="544513" y="157163"/>
                </a:moveTo>
                <a:cubicBezTo>
                  <a:pt x="590981" y="157163"/>
                  <a:pt x="628651" y="195543"/>
                  <a:pt x="628651" y="242888"/>
                </a:cubicBezTo>
                <a:cubicBezTo>
                  <a:pt x="628651" y="290233"/>
                  <a:pt x="590981" y="328613"/>
                  <a:pt x="544513" y="328613"/>
                </a:cubicBezTo>
                <a:cubicBezTo>
                  <a:pt x="498045" y="328613"/>
                  <a:pt x="460375" y="290233"/>
                  <a:pt x="460375" y="242888"/>
                </a:cubicBezTo>
                <a:cubicBezTo>
                  <a:pt x="460375" y="195543"/>
                  <a:pt x="498045" y="157163"/>
                  <a:pt x="544513" y="157163"/>
                </a:cubicBezTo>
                <a:close/>
                <a:moveTo>
                  <a:pt x="545306" y="88900"/>
                </a:moveTo>
                <a:cubicBezTo>
                  <a:pt x="461576" y="88900"/>
                  <a:pt x="393700" y="157843"/>
                  <a:pt x="393700" y="242888"/>
                </a:cubicBezTo>
                <a:cubicBezTo>
                  <a:pt x="393700" y="327933"/>
                  <a:pt x="461576" y="396876"/>
                  <a:pt x="545306" y="396876"/>
                </a:cubicBezTo>
                <a:cubicBezTo>
                  <a:pt x="629036" y="396876"/>
                  <a:pt x="696912" y="327933"/>
                  <a:pt x="696912" y="242888"/>
                </a:cubicBezTo>
                <a:cubicBezTo>
                  <a:pt x="696912" y="157843"/>
                  <a:pt x="629036" y="88900"/>
                  <a:pt x="545306" y="88900"/>
                </a:cubicBezTo>
                <a:close/>
                <a:moveTo>
                  <a:pt x="849993" y="1"/>
                </a:moveTo>
                <a:cubicBezTo>
                  <a:pt x="985017" y="1"/>
                  <a:pt x="1093787" y="108720"/>
                  <a:pt x="1093787" y="243683"/>
                </a:cubicBezTo>
                <a:cubicBezTo>
                  <a:pt x="1093787" y="378645"/>
                  <a:pt x="985017" y="487364"/>
                  <a:pt x="849993" y="487364"/>
                </a:cubicBezTo>
                <a:cubicBezTo>
                  <a:pt x="816237" y="487364"/>
                  <a:pt x="782481" y="479866"/>
                  <a:pt x="752475" y="468619"/>
                </a:cubicBezTo>
                <a:cubicBezTo>
                  <a:pt x="774979" y="446126"/>
                  <a:pt x="797483" y="419883"/>
                  <a:pt x="812486" y="389891"/>
                </a:cubicBezTo>
                <a:cubicBezTo>
                  <a:pt x="823738" y="393640"/>
                  <a:pt x="834990" y="397389"/>
                  <a:pt x="849993" y="397389"/>
                </a:cubicBezTo>
                <a:cubicBezTo>
                  <a:pt x="932508" y="397389"/>
                  <a:pt x="1003771" y="326159"/>
                  <a:pt x="1003771" y="243683"/>
                </a:cubicBezTo>
                <a:cubicBezTo>
                  <a:pt x="1003771" y="161206"/>
                  <a:pt x="932508" y="89976"/>
                  <a:pt x="849993" y="89976"/>
                </a:cubicBezTo>
                <a:cubicBezTo>
                  <a:pt x="834990" y="89976"/>
                  <a:pt x="823738" y="93725"/>
                  <a:pt x="812486" y="97474"/>
                </a:cubicBezTo>
                <a:cubicBezTo>
                  <a:pt x="797483" y="67482"/>
                  <a:pt x="774979" y="41239"/>
                  <a:pt x="752475" y="22495"/>
                </a:cubicBezTo>
                <a:cubicBezTo>
                  <a:pt x="782481" y="7499"/>
                  <a:pt x="816237" y="1"/>
                  <a:pt x="849993" y="1"/>
                </a:cubicBezTo>
                <a:close/>
                <a:moveTo>
                  <a:pt x="243794" y="1"/>
                </a:moveTo>
                <a:cubicBezTo>
                  <a:pt x="277550" y="1"/>
                  <a:pt x="311307" y="7499"/>
                  <a:pt x="341312" y="22495"/>
                </a:cubicBezTo>
                <a:cubicBezTo>
                  <a:pt x="315057" y="41239"/>
                  <a:pt x="296304" y="67482"/>
                  <a:pt x="281301" y="97474"/>
                </a:cubicBezTo>
                <a:cubicBezTo>
                  <a:pt x="266298" y="93725"/>
                  <a:pt x="255046" y="89976"/>
                  <a:pt x="243794" y="89976"/>
                </a:cubicBezTo>
                <a:cubicBezTo>
                  <a:pt x="157528" y="89976"/>
                  <a:pt x="90016" y="161206"/>
                  <a:pt x="90016" y="243683"/>
                </a:cubicBezTo>
                <a:cubicBezTo>
                  <a:pt x="90016" y="326159"/>
                  <a:pt x="157528" y="397389"/>
                  <a:pt x="243794" y="397389"/>
                </a:cubicBezTo>
                <a:cubicBezTo>
                  <a:pt x="255046" y="397389"/>
                  <a:pt x="266298" y="393640"/>
                  <a:pt x="281301" y="389891"/>
                </a:cubicBezTo>
                <a:cubicBezTo>
                  <a:pt x="296304" y="419883"/>
                  <a:pt x="315057" y="446126"/>
                  <a:pt x="341312" y="468619"/>
                </a:cubicBezTo>
                <a:cubicBezTo>
                  <a:pt x="311307" y="479866"/>
                  <a:pt x="277550" y="487364"/>
                  <a:pt x="243794" y="487364"/>
                </a:cubicBezTo>
                <a:cubicBezTo>
                  <a:pt x="108770" y="487364"/>
                  <a:pt x="0" y="378645"/>
                  <a:pt x="0" y="243683"/>
                </a:cubicBezTo>
                <a:cubicBezTo>
                  <a:pt x="0" y="108720"/>
                  <a:pt x="108770" y="1"/>
                  <a:pt x="243794" y="1"/>
                </a:cubicBezTo>
                <a:close/>
                <a:moveTo>
                  <a:pt x="546893" y="0"/>
                </a:moveTo>
                <a:cubicBezTo>
                  <a:pt x="681474" y="0"/>
                  <a:pt x="790574" y="109100"/>
                  <a:pt x="790574" y="243682"/>
                </a:cubicBezTo>
                <a:cubicBezTo>
                  <a:pt x="790574" y="378264"/>
                  <a:pt x="681474" y="487364"/>
                  <a:pt x="546893" y="487364"/>
                </a:cubicBezTo>
                <a:cubicBezTo>
                  <a:pt x="412312" y="487364"/>
                  <a:pt x="303212" y="378264"/>
                  <a:pt x="303212" y="243682"/>
                </a:cubicBezTo>
                <a:cubicBezTo>
                  <a:pt x="303212" y="109100"/>
                  <a:pt x="412312" y="0"/>
                  <a:pt x="54689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6" name="Freeform 137"/>
          <p:cNvSpPr>
            <a:spLocks/>
          </p:cNvSpPr>
          <p:nvPr/>
        </p:nvSpPr>
        <p:spPr bwMode="auto">
          <a:xfrm>
            <a:off x="2308132" y="3246773"/>
            <a:ext cx="305692" cy="394935"/>
          </a:xfrm>
          <a:custGeom>
            <a:avLst/>
            <a:gdLst/>
            <a:ahLst/>
            <a:cxnLst/>
            <a:rect l="l" t="t" r="r" b="b"/>
            <a:pathLst>
              <a:path w="600871" h="776288">
                <a:moveTo>
                  <a:pt x="135734" y="0"/>
                </a:moveTo>
                <a:cubicBezTo>
                  <a:pt x="135775" y="33"/>
                  <a:pt x="135816" y="66"/>
                  <a:pt x="135852" y="105"/>
                </a:cubicBezTo>
                <a:lnTo>
                  <a:pt x="135838" y="0"/>
                </a:lnTo>
                <a:lnTo>
                  <a:pt x="135904" y="152"/>
                </a:lnTo>
                <a:cubicBezTo>
                  <a:pt x="155029" y="15494"/>
                  <a:pt x="241000" y="94106"/>
                  <a:pt x="315787" y="206260"/>
                </a:cubicBezTo>
                <a:cubicBezTo>
                  <a:pt x="353298" y="266263"/>
                  <a:pt x="383307" y="341267"/>
                  <a:pt x="398311" y="416270"/>
                </a:cubicBezTo>
                <a:cubicBezTo>
                  <a:pt x="405814" y="416270"/>
                  <a:pt x="413316" y="412520"/>
                  <a:pt x="420818" y="412520"/>
                </a:cubicBezTo>
                <a:cubicBezTo>
                  <a:pt x="503342" y="390019"/>
                  <a:pt x="582116" y="311265"/>
                  <a:pt x="600871" y="288764"/>
                </a:cubicBezTo>
                <a:cubicBezTo>
                  <a:pt x="597120" y="311265"/>
                  <a:pt x="589618" y="405020"/>
                  <a:pt x="555858" y="510025"/>
                </a:cubicBezTo>
                <a:cubicBezTo>
                  <a:pt x="518347" y="622531"/>
                  <a:pt x="417067" y="742536"/>
                  <a:pt x="330792" y="765037"/>
                </a:cubicBezTo>
                <a:cubicBezTo>
                  <a:pt x="297032" y="776288"/>
                  <a:pt x="270774" y="776288"/>
                  <a:pt x="244516" y="776288"/>
                </a:cubicBezTo>
                <a:cubicBezTo>
                  <a:pt x="240765" y="765037"/>
                  <a:pt x="237014" y="750037"/>
                  <a:pt x="233263" y="738786"/>
                </a:cubicBezTo>
                <a:cubicBezTo>
                  <a:pt x="218258" y="686284"/>
                  <a:pt x="218258" y="633781"/>
                  <a:pt x="229512" y="577528"/>
                </a:cubicBezTo>
                <a:cubicBezTo>
                  <a:pt x="240765" y="517525"/>
                  <a:pt x="259521" y="453772"/>
                  <a:pt x="259521" y="390019"/>
                </a:cubicBezTo>
                <a:cubicBezTo>
                  <a:pt x="255769" y="266263"/>
                  <a:pt x="222010" y="157508"/>
                  <a:pt x="188250" y="86254"/>
                </a:cubicBezTo>
                <a:cubicBezTo>
                  <a:pt x="165954" y="45390"/>
                  <a:pt x="147340" y="19246"/>
                  <a:pt x="136066" y="523"/>
                </a:cubicBezTo>
                <a:cubicBezTo>
                  <a:pt x="143614" y="19289"/>
                  <a:pt x="158464" y="49074"/>
                  <a:pt x="173314" y="89886"/>
                </a:cubicBezTo>
                <a:cubicBezTo>
                  <a:pt x="199546" y="161047"/>
                  <a:pt x="218284" y="273405"/>
                  <a:pt x="207042" y="382017"/>
                </a:cubicBezTo>
                <a:cubicBezTo>
                  <a:pt x="199546" y="438196"/>
                  <a:pt x="177061" y="490630"/>
                  <a:pt x="158323" y="554300"/>
                </a:cubicBezTo>
                <a:cubicBezTo>
                  <a:pt x="135838" y="614224"/>
                  <a:pt x="128343" y="685384"/>
                  <a:pt x="139586" y="752799"/>
                </a:cubicBezTo>
                <a:cubicBezTo>
                  <a:pt x="143333" y="760289"/>
                  <a:pt x="143333" y="767780"/>
                  <a:pt x="143333" y="771525"/>
                </a:cubicBezTo>
                <a:cubicBezTo>
                  <a:pt x="83373" y="749053"/>
                  <a:pt x="-10316" y="685384"/>
                  <a:pt x="927" y="550554"/>
                </a:cubicBezTo>
                <a:cubicBezTo>
                  <a:pt x="12169" y="404489"/>
                  <a:pt x="68382" y="370781"/>
                  <a:pt x="117100" y="262169"/>
                </a:cubicBezTo>
                <a:cubicBezTo>
                  <a:pt x="161968" y="168751"/>
                  <a:pt x="139688" y="30595"/>
                  <a:pt x="135865" y="20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7" name="Oval 139"/>
          <p:cNvSpPr>
            <a:spLocks noChangeArrowheads="1"/>
          </p:cNvSpPr>
          <p:nvPr/>
        </p:nvSpPr>
        <p:spPr bwMode="auto">
          <a:xfrm>
            <a:off x="3109747" y="3245083"/>
            <a:ext cx="350640" cy="398315"/>
          </a:xfrm>
          <a:custGeom>
            <a:avLst/>
            <a:gdLst/>
            <a:ahLst/>
            <a:cxnLst/>
            <a:rect l="l" t="t" r="r" b="b"/>
            <a:pathLst>
              <a:path w="689222" h="782932">
                <a:moveTo>
                  <a:pt x="129192" y="588292"/>
                </a:moveTo>
                <a:cubicBezTo>
                  <a:pt x="121572" y="590673"/>
                  <a:pt x="114905" y="596388"/>
                  <a:pt x="111095" y="605913"/>
                </a:cubicBezTo>
                <a:cubicBezTo>
                  <a:pt x="99665" y="621153"/>
                  <a:pt x="107285" y="640203"/>
                  <a:pt x="122525" y="647823"/>
                </a:cubicBezTo>
                <a:cubicBezTo>
                  <a:pt x="137765" y="659253"/>
                  <a:pt x="156815" y="651633"/>
                  <a:pt x="168245" y="636393"/>
                </a:cubicBezTo>
                <a:cubicBezTo>
                  <a:pt x="175865" y="621153"/>
                  <a:pt x="172055" y="602103"/>
                  <a:pt x="153005" y="590673"/>
                </a:cubicBezTo>
                <a:cubicBezTo>
                  <a:pt x="145385" y="586863"/>
                  <a:pt x="136812" y="585911"/>
                  <a:pt x="129192" y="588292"/>
                </a:cubicBezTo>
                <a:close/>
                <a:moveTo>
                  <a:pt x="90268" y="466372"/>
                </a:moveTo>
                <a:cubicBezTo>
                  <a:pt x="82340" y="463991"/>
                  <a:pt x="73947" y="464943"/>
                  <a:pt x="66485" y="470658"/>
                </a:cubicBezTo>
                <a:cubicBezTo>
                  <a:pt x="51563" y="478278"/>
                  <a:pt x="44102" y="501138"/>
                  <a:pt x="55294" y="516378"/>
                </a:cubicBezTo>
                <a:cubicBezTo>
                  <a:pt x="62755" y="531618"/>
                  <a:pt x="81408" y="535428"/>
                  <a:pt x="96330" y="527808"/>
                </a:cubicBezTo>
                <a:cubicBezTo>
                  <a:pt x="114983" y="520188"/>
                  <a:pt x="118714" y="497328"/>
                  <a:pt x="111253" y="482088"/>
                </a:cubicBezTo>
                <a:cubicBezTo>
                  <a:pt x="105657" y="474468"/>
                  <a:pt x="98196" y="468753"/>
                  <a:pt x="90268" y="466372"/>
                </a:cubicBezTo>
                <a:close/>
                <a:moveTo>
                  <a:pt x="346521" y="359216"/>
                </a:moveTo>
                <a:cubicBezTo>
                  <a:pt x="405702" y="359216"/>
                  <a:pt x="453677" y="407902"/>
                  <a:pt x="453677" y="467960"/>
                </a:cubicBezTo>
                <a:cubicBezTo>
                  <a:pt x="453677" y="528018"/>
                  <a:pt x="405702" y="576704"/>
                  <a:pt x="346521" y="576704"/>
                </a:cubicBezTo>
                <a:cubicBezTo>
                  <a:pt x="287340" y="576704"/>
                  <a:pt x="239365" y="528018"/>
                  <a:pt x="239365" y="467960"/>
                </a:cubicBezTo>
                <a:cubicBezTo>
                  <a:pt x="239365" y="407902"/>
                  <a:pt x="287340" y="359216"/>
                  <a:pt x="346521" y="359216"/>
                </a:cubicBezTo>
                <a:close/>
                <a:moveTo>
                  <a:pt x="102840" y="336991"/>
                </a:moveTo>
                <a:cubicBezTo>
                  <a:pt x="85305" y="336991"/>
                  <a:pt x="71090" y="351917"/>
                  <a:pt x="71090" y="370329"/>
                </a:cubicBezTo>
                <a:cubicBezTo>
                  <a:pt x="71090" y="388741"/>
                  <a:pt x="85305" y="403667"/>
                  <a:pt x="102840" y="403667"/>
                </a:cubicBezTo>
                <a:cubicBezTo>
                  <a:pt x="120375" y="403667"/>
                  <a:pt x="134590" y="388741"/>
                  <a:pt x="134590" y="370329"/>
                </a:cubicBezTo>
                <a:cubicBezTo>
                  <a:pt x="134590" y="351917"/>
                  <a:pt x="120375" y="336991"/>
                  <a:pt x="102840" y="336991"/>
                </a:cubicBezTo>
                <a:close/>
                <a:moveTo>
                  <a:pt x="180627" y="238566"/>
                </a:moveTo>
                <a:cubicBezTo>
                  <a:pt x="163092" y="238566"/>
                  <a:pt x="148877" y="253847"/>
                  <a:pt x="148877" y="272698"/>
                </a:cubicBezTo>
                <a:cubicBezTo>
                  <a:pt x="148877" y="291549"/>
                  <a:pt x="163092" y="306830"/>
                  <a:pt x="180627" y="306830"/>
                </a:cubicBezTo>
                <a:cubicBezTo>
                  <a:pt x="198162" y="306830"/>
                  <a:pt x="212377" y="291549"/>
                  <a:pt x="212377" y="272698"/>
                </a:cubicBezTo>
                <a:cubicBezTo>
                  <a:pt x="212377" y="253847"/>
                  <a:pt x="198162" y="238566"/>
                  <a:pt x="180627" y="238566"/>
                </a:cubicBezTo>
                <a:close/>
                <a:moveTo>
                  <a:pt x="261499" y="0"/>
                </a:moveTo>
                <a:cubicBezTo>
                  <a:pt x="279283" y="-37"/>
                  <a:pt x="298260" y="958"/>
                  <a:pt x="318408" y="3300"/>
                </a:cubicBezTo>
                <a:cubicBezTo>
                  <a:pt x="397126" y="14542"/>
                  <a:pt x="490838" y="48265"/>
                  <a:pt x="569557" y="126954"/>
                </a:cubicBezTo>
                <a:cubicBezTo>
                  <a:pt x="644526" y="201895"/>
                  <a:pt x="704502" y="321801"/>
                  <a:pt x="685760" y="452949"/>
                </a:cubicBezTo>
                <a:cubicBezTo>
                  <a:pt x="670766" y="584097"/>
                  <a:pt x="580802" y="711497"/>
                  <a:pt x="442108" y="763956"/>
                </a:cubicBezTo>
                <a:cubicBezTo>
                  <a:pt x="299665" y="816415"/>
                  <a:pt x="127234" y="756462"/>
                  <a:pt x="48516" y="629061"/>
                </a:cubicBezTo>
                <a:cubicBezTo>
                  <a:pt x="7282" y="565361"/>
                  <a:pt x="-11460" y="482926"/>
                  <a:pt x="7282" y="407984"/>
                </a:cubicBezTo>
                <a:cubicBezTo>
                  <a:pt x="22276" y="336790"/>
                  <a:pt x="63510" y="269342"/>
                  <a:pt x="119737" y="228125"/>
                </a:cubicBezTo>
                <a:cubicBezTo>
                  <a:pt x="175964" y="186907"/>
                  <a:pt x="254683" y="164424"/>
                  <a:pt x="322156" y="179413"/>
                </a:cubicBezTo>
                <a:cubicBezTo>
                  <a:pt x="389629" y="186907"/>
                  <a:pt x="438359" y="216883"/>
                  <a:pt x="475844" y="261848"/>
                </a:cubicBezTo>
                <a:cubicBezTo>
                  <a:pt x="494587" y="288078"/>
                  <a:pt x="490838" y="318054"/>
                  <a:pt x="475844" y="333043"/>
                </a:cubicBezTo>
                <a:cubicBezTo>
                  <a:pt x="442108" y="303066"/>
                  <a:pt x="397126" y="280584"/>
                  <a:pt x="344647" y="280584"/>
                </a:cubicBezTo>
                <a:cubicBezTo>
                  <a:pt x="243438" y="280584"/>
                  <a:pt x="160970" y="363019"/>
                  <a:pt x="160970" y="467937"/>
                </a:cubicBezTo>
                <a:cubicBezTo>
                  <a:pt x="160970" y="569108"/>
                  <a:pt x="243438" y="651544"/>
                  <a:pt x="344647" y="651544"/>
                </a:cubicBezTo>
                <a:cubicBezTo>
                  <a:pt x="475844" y="651544"/>
                  <a:pt x="577053" y="535385"/>
                  <a:pt x="599544" y="437961"/>
                </a:cubicBezTo>
                <a:cubicBezTo>
                  <a:pt x="622035" y="340537"/>
                  <a:pt x="584550" y="239366"/>
                  <a:pt x="524575" y="164424"/>
                </a:cubicBezTo>
                <a:cubicBezTo>
                  <a:pt x="468347" y="89483"/>
                  <a:pt x="385880" y="48265"/>
                  <a:pt x="314659" y="29530"/>
                </a:cubicBezTo>
                <a:cubicBezTo>
                  <a:pt x="191060" y="1731"/>
                  <a:pt x="105668" y="32493"/>
                  <a:pt x="79484" y="42072"/>
                </a:cubicBezTo>
                <a:cubicBezTo>
                  <a:pt x="101007" y="32116"/>
                  <a:pt x="162916" y="202"/>
                  <a:pt x="26149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8" name="Freeform 145"/>
          <p:cNvSpPr>
            <a:spLocks/>
          </p:cNvSpPr>
          <p:nvPr/>
        </p:nvSpPr>
        <p:spPr bwMode="auto">
          <a:xfrm>
            <a:off x="3927034" y="3286750"/>
            <a:ext cx="364244" cy="314979"/>
          </a:xfrm>
          <a:custGeom>
            <a:avLst/>
            <a:gdLst/>
            <a:ahLst/>
            <a:cxnLst/>
            <a:rect l="l" t="t" r="r" b="b"/>
            <a:pathLst>
              <a:path w="715962" h="619126">
                <a:moveTo>
                  <a:pt x="0" y="211138"/>
                </a:moveTo>
                <a:cubicBezTo>
                  <a:pt x="0" y="211138"/>
                  <a:pt x="0" y="211138"/>
                  <a:pt x="270545" y="211138"/>
                </a:cubicBezTo>
                <a:cubicBezTo>
                  <a:pt x="345696" y="211138"/>
                  <a:pt x="409575" y="274769"/>
                  <a:pt x="409575" y="349629"/>
                </a:cubicBezTo>
                <a:cubicBezTo>
                  <a:pt x="409575" y="349629"/>
                  <a:pt x="409575" y="349629"/>
                  <a:pt x="409575" y="566724"/>
                </a:cubicBezTo>
                <a:lnTo>
                  <a:pt x="356969" y="518065"/>
                </a:lnTo>
                <a:cubicBezTo>
                  <a:pt x="356969" y="518065"/>
                  <a:pt x="356969" y="518065"/>
                  <a:pt x="90182" y="300970"/>
                </a:cubicBezTo>
                <a:cubicBezTo>
                  <a:pt x="90182" y="300970"/>
                  <a:pt x="90182" y="300970"/>
                  <a:pt x="311878" y="566724"/>
                </a:cubicBezTo>
                <a:cubicBezTo>
                  <a:pt x="323151" y="581696"/>
                  <a:pt x="338181" y="600411"/>
                  <a:pt x="356969" y="619126"/>
                </a:cubicBezTo>
                <a:cubicBezTo>
                  <a:pt x="356969" y="619126"/>
                  <a:pt x="356969" y="619126"/>
                  <a:pt x="139030" y="619126"/>
                </a:cubicBezTo>
                <a:cubicBezTo>
                  <a:pt x="63879" y="619126"/>
                  <a:pt x="0" y="555495"/>
                  <a:pt x="0" y="476892"/>
                </a:cubicBezTo>
                <a:cubicBezTo>
                  <a:pt x="0" y="476892"/>
                  <a:pt x="0" y="476892"/>
                  <a:pt x="0" y="211138"/>
                </a:cubicBezTo>
                <a:close/>
                <a:moveTo>
                  <a:pt x="311599" y="0"/>
                </a:moveTo>
                <a:lnTo>
                  <a:pt x="715962" y="0"/>
                </a:lnTo>
                <a:cubicBezTo>
                  <a:pt x="715962" y="0"/>
                  <a:pt x="715962" y="0"/>
                  <a:pt x="715962" y="405246"/>
                </a:cubicBezTo>
                <a:cubicBezTo>
                  <a:pt x="715962" y="521566"/>
                  <a:pt x="622360" y="619125"/>
                  <a:pt x="506293" y="619125"/>
                </a:cubicBezTo>
                <a:cubicBezTo>
                  <a:pt x="506293" y="619125"/>
                  <a:pt x="506293" y="619125"/>
                  <a:pt x="504421" y="619125"/>
                </a:cubicBezTo>
                <a:lnTo>
                  <a:pt x="491316" y="619125"/>
                </a:lnTo>
                <a:cubicBezTo>
                  <a:pt x="491316" y="619125"/>
                  <a:pt x="491316" y="619125"/>
                  <a:pt x="491316" y="348962"/>
                </a:cubicBezTo>
                <a:cubicBezTo>
                  <a:pt x="491316" y="228889"/>
                  <a:pt x="390225" y="127577"/>
                  <a:pt x="270414" y="127577"/>
                </a:cubicBezTo>
                <a:cubicBezTo>
                  <a:pt x="270414" y="127577"/>
                  <a:pt x="270414" y="127577"/>
                  <a:pt x="120650" y="127577"/>
                </a:cubicBezTo>
                <a:cubicBezTo>
                  <a:pt x="150603" y="52532"/>
                  <a:pt x="225485" y="0"/>
                  <a:pt x="31159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9" name="Oval 147"/>
          <p:cNvSpPr>
            <a:spLocks noChangeArrowheads="1"/>
          </p:cNvSpPr>
          <p:nvPr/>
        </p:nvSpPr>
        <p:spPr bwMode="auto">
          <a:xfrm>
            <a:off x="4751122" y="3262118"/>
            <a:ext cx="364244" cy="364245"/>
          </a:xfrm>
          <a:custGeom>
            <a:avLst/>
            <a:gdLst/>
            <a:ahLst/>
            <a:cxnLst/>
            <a:rect l="l" t="t" r="r" b="b"/>
            <a:pathLst>
              <a:path w="715962" h="715963">
                <a:moveTo>
                  <a:pt x="509944" y="382588"/>
                </a:moveTo>
                <a:cubicBezTo>
                  <a:pt x="509959" y="382591"/>
                  <a:pt x="510781" y="382728"/>
                  <a:pt x="554893" y="390080"/>
                </a:cubicBezTo>
                <a:cubicBezTo>
                  <a:pt x="611080" y="401317"/>
                  <a:pt x="663521" y="453758"/>
                  <a:pt x="674759" y="509945"/>
                </a:cubicBezTo>
                <a:lnTo>
                  <a:pt x="715962" y="715963"/>
                </a:lnTo>
                <a:cubicBezTo>
                  <a:pt x="715941" y="715958"/>
                  <a:pt x="713872" y="715499"/>
                  <a:pt x="513690" y="671014"/>
                </a:cubicBezTo>
                <a:cubicBezTo>
                  <a:pt x="457503" y="659776"/>
                  <a:pt x="405062" y="607335"/>
                  <a:pt x="393825" y="551149"/>
                </a:cubicBezTo>
                <a:cubicBezTo>
                  <a:pt x="393821" y="551133"/>
                  <a:pt x="393618" y="550321"/>
                  <a:pt x="382587" y="506199"/>
                </a:cubicBezTo>
                <a:cubicBezTo>
                  <a:pt x="405062" y="506199"/>
                  <a:pt x="423791" y="498708"/>
                  <a:pt x="438774" y="487470"/>
                </a:cubicBezTo>
                <a:cubicBezTo>
                  <a:pt x="438787" y="487480"/>
                  <a:pt x="440400" y="488697"/>
                  <a:pt x="652284" y="648539"/>
                </a:cubicBezTo>
                <a:cubicBezTo>
                  <a:pt x="652274" y="648526"/>
                  <a:pt x="651017" y="646889"/>
                  <a:pt x="491215" y="438775"/>
                </a:cubicBezTo>
                <a:cubicBezTo>
                  <a:pt x="498707" y="420046"/>
                  <a:pt x="506198" y="401317"/>
                  <a:pt x="509944" y="382588"/>
                </a:cubicBezTo>
                <a:close/>
                <a:moveTo>
                  <a:pt x="210396" y="382588"/>
                </a:moveTo>
                <a:cubicBezTo>
                  <a:pt x="214153" y="401317"/>
                  <a:pt x="217910" y="420046"/>
                  <a:pt x="229182" y="438775"/>
                </a:cubicBezTo>
                <a:cubicBezTo>
                  <a:pt x="229182" y="438775"/>
                  <a:pt x="229182" y="438775"/>
                  <a:pt x="67627" y="648539"/>
                </a:cubicBezTo>
                <a:cubicBezTo>
                  <a:pt x="67627" y="648539"/>
                  <a:pt x="67627" y="648539"/>
                  <a:pt x="281781" y="487470"/>
                </a:cubicBezTo>
                <a:cubicBezTo>
                  <a:pt x="296809" y="498708"/>
                  <a:pt x="315595" y="506199"/>
                  <a:pt x="338137" y="506199"/>
                </a:cubicBezTo>
                <a:cubicBezTo>
                  <a:pt x="338137" y="506199"/>
                  <a:pt x="338137" y="506199"/>
                  <a:pt x="326866" y="551149"/>
                </a:cubicBezTo>
                <a:cubicBezTo>
                  <a:pt x="315595" y="607335"/>
                  <a:pt x="262995" y="659776"/>
                  <a:pt x="206639" y="671014"/>
                </a:cubicBezTo>
                <a:cubicBezTo>
                  <a:pt x="206639" y="671014"/>
                  <a:pt x="206639" y="671014"/>
                  <a:pt x="0" y="715963"/>
                </a:cubicBezTo>
                <a:cubicBezTo>
                  <a:pt x="0" y="715963"/>
                  <a:pt x="0" y="715963"/>
                  <a:pt x="45085" y="509945"/>
                </a:cubicBezTo>
                <a:cubicBezTo>
                  <a:pt x="56356" y="453758"/>
                  <a:pt x="108955" y="401317"/>
                  <a:pt x="165311" y="390080"/>
                </a:cubicBezTo>
                <a:cubicBezTo>
                  <a:pt x="165311" y="390080"/>
                  <a:pt x="165311" y="390080"/>
                  <a:pt x="210396" y="382588"/>
                </a:cubicBezTo>
                <a:close/>
                <a:moveTo>
                  <a:pt x="360363" y="261937"/>
                </a:moveTo>
                <a:cubicBezTo>
                  <a:pt x="412092" y="261937"/>
                  <a:pt x="454026" y="303871"/>
                  <a:pt x="454026" y="355600"/>
                </a:cubicBezTo>
                <a:cubicBezTo>
                  <a:pt x="454026" y="407329"/>
                  <a:pt x="412092" y="449263"/>
                  <a:pt x="360363" y="449263"/>
                </a:cubicBezTo>
                <a:cubicBezTo>
                  <a:pt x="308634" y="449263"/>
                  <a:pt x="266700" y="407329"/>
                  <a:pt x="266700" y="355600"/>
                </a:cubicBezTo>
                <a:cubicBezTo>
                  <a:pt x="266700" y="303871"/>
                  <a:pt x="308634" y="261937"/>
                  <a:pt x="360363" y="261937"/>
                </a:cubicBezTo>
                <a:close/>
                <a:moveTo>
                  <a:pt x="715962" y="0"/>
                </a:moveTo>
                <a:cubicBezTo>
                  <a:pt x="715959" y="18"/>
                  <a:pt x="715574" y="1906"/>
                  <a:pt x="674759" y="202272"/>
                </a:cubicBezTo>
                <a:cubicBezTo>
                  <a:pt x="663521" y="258459"/>
                  <a:pt x="611080" y="310900"/>
                  <a:pt x="554893" y="322138"/>
                </a:cubicBezTo>
                <a:cubicBezTo>
                  <a:pt x="554880" y="322141"/>
                  <a:pt x="554131" y="322329"/>
                  <a:pt x="509944" y="333375"/>
                </a:cubicBezTo>
                <a:cubicBezTo>
                  <a:pt x="506198" y="310900"/>
                  <a:pt x="498707" y="292171"/>
                  <a:pt x="491215" y="277188"/>
                </a:cubicBezTo>
                <a:cubicBezTo>
                  <a:pt x="491223" y="277178"/>
                  <a:pt x="492356" y="275675"/>
                  <a:pt x="652284" y="63678"/>
                </a:cubicBezTo>
                <a:cubicBezTo>
                  <a:pt x="652273" y="63686"/>
                  <a:pt x="650768" y="64849"/>
                  <a:pt x="438774" y="228493"/>
                </a:cubicBezTo>
                <a:cubicBezTo>
                  <a:pt x="423791" y="217255"/>
                  <a:pt x="405062" y="209764"/>
                  <a:pt x="382587" y="206018"/>
                </a:cubicBezTo>
                <a:cubicBezTo>
                  <a:pt x="382590" y="206005"/>
                  <a:pt x="382777" y="205260"/>
                  <a:pt x="393825" y="161069"/>
                </a:cubicBezTo>
                <a:cubicBezTo>
                  <a:pt x="405062" y="108628"/>
                  <a:pt x="457503" y="52441"/>
                  <a:pt x="513690" y="41204"/>
                </a:cubicBezTo>
                <a:close/>
                <a:moveTo>
                  <a:pt x="0" y="0"/>
                </a:moveTo>
                <a:cubicBezTo>
                  <a:pt x="13" y="2"/>
                  <a:pt x="1640" y="327"/>
                  <a:pt x="206639" y="41204"/>
                </a:cubicBezTo>
                <a:cubicBezTo>
                  <a:pt x="262995" y="52441"/>
                  <a:pt x="315595" y="108628"/>
                  <a:pt x="326866" y="161069"/>
                </a:cubicBezTo>
                <a:cubicBezTo>
                  <a:pt x="326869" y="161078"/>
                  <a:pt x="327026" y="161705"/>
                  <a:pt x="338137" y="206018"/>
                </a:cubicBezTo>
                <a:cubicBezTo>
                  <a:pt x="315595" y="209764"/>
                  <a:pt x="296809" y="217255"/>
                  <a:pt x="281781" y="228493"/>
                </a:cubicBezTo>
                <a:cubicBezTo>
                  <a:pt x="281774" y="228487"/>
                  <a:pt x="280500" y="227507"/>
                  <a:pt x="67627" y="63678"/>
                </a:cubicBezTo>
                <a:cubicBezTo>
                  <a:pt x="67633" y="63685"/>
                  <a:pt x="68569" y="64923"/>
                  <a:pt x="229182" y="277188"/>
                </a:cubicBezTo>
                <a:cubicBezTo>
                  <a:pt x="217910" y="292171"/>
                  <a:pt x="214153" y="310900"/>
                  <a:pt x="210396" y="333375"/>
                </a:cubicBezTo>
                <a:cubicBezTo>
                  <a:pt x="210387" y="333373"/>
                  <a:pt x="209759" y="333216"/>
                  <a:pt x="165311" y="322138"/>
                </a:cubicBezTo>
                <a:cubicBezTo>
                  <a:pt x="108955" y="310900"/>
                  <a:pt x="56356" y="258459"/>
                  <a:pt x="45085" y="202272"/>
                </a:cubicBezTo>
                <a:cubicBezTo>
                  <a:pt x="45082" y="202260"/>
                  <a:pt x="44727" y="20066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0" name="Freeform 152"/>
          <p:cNvSpPr>
            <a:spLocks/>
          </p:cNvSpPr>
          <p:nvPr/>
        </p:nvSpPr>
        <p:spPr bwMode="auto">
          <a:xfrm>
            <a:off x="5557039" y="3244754"/>
            <a:ext cx="400589" cy="398973"/>
          </a:xfrm>
          <a:custGeom>
            <a:avLst/>
            <a:gdLst/>
            <a:ahLst/>
            <a:cxnLst/>
            <a:rect l="l" t="t" r="r" b="b"/>
            <a:pathLst>
              <a:path w="787400" h="784225">
                <a:moveTo>
                  <a:pt x="149761" y="581025"/>
                </a:moveTo>
                <a:cubicBezTo>
                  <a:pt x="157275" y="592314"/>
                  <a:pt x="164790" y="599840"/>
                  <a:pt x="172305" y="611129"/>
                </a:cubicBezTo>
                <a:cubicBezTo>
                  <a:pt x="228666" y="667573"/>
                  <a:pt x="307572" y="701440"/>
                  <a:pt x="393992" y="701440"/>
                </a:cubicBezTo>
                <a:cubicBezTo>
                  <a:pt x="480412" y="701440"/>
                  <a:pt x="555560" y="667573"/>
                  <a:pt x="611921" y="611129"/>
                </a:cubicBezTo>
                <a:lnTo>
                  <a:pt x="638223" y="581025"/>
                </a:lnTo>
                <a:cubicBezTo>
                  <a:pt x="638234" y="581032"/>
                  <a:pt x="639118" y="581592"/>
                  <a:pt x="709613" y="626181"/>
                </a:cubicBezTo>
                <a:cubicBezTo>
                  <a:pt x="638223" y="724018"/>
                  <a:pt x="521743" y="784225"/>
                  <a:pt x="393992" y="784225"/>
                </a:cubicBezTo>
                <a:cubicBezTo>
                  <a:pt x="262483" y="784225"/>
                  <a:pt x="146003" y="724018"/>
                  <a:pt x="74613" y="626181"/>
                </a:cubicBezTo>
                <a:cubicBezTo>
                  <a:pt x="74625" y="626173"/>
                  <a:pt x="75556" y="625614"/>
                  <a:pt x="149761" y="581025"/>
                </a:cubicBezTo>
                <a:close/>
                <a:moveTo>
                  <a:pt x="618837" y="311150"/>
                </a:moveTo>
                <a:cubicBezTo>
                  <a:pt x="641350" y="374763"/>
                  <a:pt x="637598" y="445861"/>
                  <a:pt x="600075" y="509474"/>
                </a:cubicBezTo>
                <a:cubicBezTo>
                  <a:pt x="566305" y="573088"/>
                  <a:pt x="502516" y="614249"/>
                  <a:pt x="434975" y="625475"/>
                </a:cubicBezTo>
                <a:cubicBezTo>
                  <a:pt x="434975" y="625459"/>
                  <a:pt x="434975" y="624290"/>
                  <a:pt x="434975" y="539410"/>
                </a:cubicBezTo>
                <a:cubicBezTo>
                  <a:pt x="472498" y="528184"/>
                  <a:pt x="506268" y="505732"/>
                  <a:pt x="528782" y="468313"/>
                </a:cubicBezTo>
                <a:cubicBezTo>
                  <a:pt x="551296" y="430893"/>
                  <a:pt x="555048" y="389731"/>
                  <a:pt x="543791" y="352312"/>
                </a:cubicBezTo>
                <a:cubicBezTo>
                  <a:pt x="543806" y="352304"/>
                  <a:pt x="544816" y="351750"/>
                  <a:pt x="618837" y="311150"/>
                </a:cubicBezTo>
                <a:close/>
                <a:moveTo>
                  <a:pt x="165988" y="311150"/>
                </a:moveTo>
                <a:cubicBezTo>
                  <a:pt x="166004" y="311159"/>
                  <a:pt x="167079" y="311750"/>
                  <a:pt x="240789" y="352312"/>
                </a:cubicBezTo>
                <a:cubicBezTo>
                  <a:pt x="233309" y="378505"/>
                  <a:pt x="237049" y="404699"/>
                  <a:pt x="240789" y="430893"/>
                </a:cubicBezTo>
                <a:cubicBezTo>
                  <a:pt x="252009" y="468313"/>
                  <a:pt x="278190" y="501990"/>
                  <a:pt x="315590" y="524442"/>
                </a:cubicBezTo>
                <a:cubicBezTo>
                  <a:pt x="326810" y="531926"/>
                  <a:pt x="338030" y="535668"/>
                  <a:pt x="349250" y="539410"/>
                </a:cubicBezTo>
                <a:cubicBezTo>
                  <a:pt x="349250" y="539428"/>
                  <a:pt x="349250" y="540660"/>
                  <a:pt x="349250" y="625475"/>
                </a:cubicBezTo>
                <a:cubicBezTo>
                  <a:pt x="323070" y="621733"/>
                  <a:pt x="296890" y="610507"/>
                  <a:pt x="274450" y="599281"/>
                </a:cubicBezTo>
                <a:cubicBezTo>
                  <a:pt x="169728" y="539410"/>
                  <a:pt x="128588" y="415925"/>
                  <a:pt x="165988" y="311150"/>
                </a:cubicBezTo>
                <a:close/>
                <a:moveTo>
                  <a:pt x="352865" y="153402"/>
                </a:moveTo>
                <a:cubicBezTo>
                  <a:pt x="406656" y="144482"/>
                  <a:pt x="463720" y="153871"/>
                  <a:pt x="514237" y="183918"/>
                </a:cubicBezTo>
                <a:cubicBezTo>
                  <a:pt x="540431" y="195185"/>
                  <a:pt x="559140" y="213964"/>
                  <a:pt x="577850" y="232743"/>
                </a:cubicBezTo>
                <a:cubicBezTo>
                  <a:pt x="577834" y="232753"/>
                  <a:pt x="576759" y="233401"/>
                  <a:pt x="503011" y="277813"/>
                </a:cubicBezTo>
                <a:cubicBezTo>
                  <a:pt x="491785" y="270301"/>
                  <a:pt x="484301" y="262790"/>
                  <a:pt x="473075" y="255278"/>
                </a:cubicBezTo>
                <a:cubicBezTo>
                  <a:pt x="435656" y="232743"/>
                  <a:pt x="390752" y="228988"/>
                  <a:pt x="353333" y="240255"/>
                </a:cubicBezTo>
                <a:cubicBezTo>
                  <a:pt x="327139" y="244011"/>
                  <a:pt x="304687" y="259034"/>
                  <a:pt x="285977" y="277813"/>
                </a:cubicBezTo>
                <a:cubicBezTo>
                  <a:pt x="285961" y="277803"/>
                  <a:pt x="284887" y="277157"/>
                  <a:pt x="211138" y="232743"/>
                </a:cubicBezTo>
                <a:cubicBezTo>
                  <a:pt x="248558" y="189552"/>
                  <a:pt x="299074" y="162322"/>
                  <a:pt x="352865" y="153402"/>
                </a:cubicBezTo>
                <a:close/>
                <a:moveTo>
                  <a:pt x="439738" y="0"/>
                </a:moveTo>
                <a:cubicBezTo>
                  <a:pt x="634130" y="22508"/>
                  <a:pt x="787400" y="187564"/>
                  <a:pt x="787400" y="390134"/>
                </a:cubicBezTo>
                <a:cubicBezTo>
                  <a:pt x="787400" y="446403"/>
                  <a:pt x="776185" y="502673"/>
                  <a:pt x="753756" y="547688"/>
                </a:cubicBezTo>
                <a:cubicBezTo>
                  <a:pt x="753747" y="547683"/>
                  <a:pt x="752962" y="547250"/>
                  <a:pt x="678990" y="506424"/>
                </a:cubicBezTo>
                <a:cubicBezTo>
                  <a:pt x="693943" y="472662"/>
                  <a:pt x="701419" y="431398"/>
                  <a:pt x="701419" y="390134"/>
                </a:cubicBezTo>
                <a:cubicBezTo>
                  <a:pt x="701419" y="307606"/>
                  <a:pt x="667775" y="228829"/>
                  <a:pt x="611700" y="172559"/>
                </a:cubicBezTo>
                <a:cubicBezTo>
                  <a:pt x="566840" y="127544"/>
                  <a:pt x="507028" y="93782"/>
                  <a:pt x="439738" y="86280"/>
                </a:cubicBezTo>
                <a:cubicBezTo>
                  <a:pt x="439738" y="86270"/>
                  <a:pt x="439738" y="85370"/>
                  <a:pt x="439738" y="0"/>
                </a:cubicBezTo>
                <a:close/>
                <a:moveTo>
                  <a:pt x="349250" y="0"/>
                </a:moveTo>
                <a:cubicBezTo>
                  <a:pt x="349250" y="0"/>
                  <a:pt x="349250" y="0"/>
                  <a:pt x="349250" y="86280"/>
                </a:cubicBezTo>
                <a:cubicBezTo>
                  <a:pt x="281653" y="93782"/>
                  <a:pt x="221567" y="127544"/>
                  <a:pt x="172747" y="172559"/>
                </a:cubicBezTo>
                <a:cubicBezTo>
                  <a:pt x="116416" y="228829"/>
                  <a:pt x="82618" y="307606"/>
                  <a:pt x="82618" y="390134"/>
                </a:cubicBezTo>
                <a:cubicBezTo>
                  <a:pt x="82618" y="431398"/>
                  <a:pt x="90129" y="472662"/>
                  <a:pt x="105150" y="506424"/>
                </a:cubicBezTo>
                <a:cubicBezTo>
                  <a:pt x="105150" y="506424"/>
                  <a:pt x="105150" y="506424"/>
                  <a:pt x="33798" y="547688"/>
                </a:cubicBezTo>
                <a:cubicBezTo>
                  <a:pt x="11266" y="502673"/>
                  <a:pt x="0" y="446403"/>
                  <a:pt x="0" y="390134"/>
                </a:cubicBezTo>
                <a:cubicBezTo>
                  <a:pt x="0" y="187564"/>
                  <a:pt x="153970" y="22508"/>
                  <a:pt x="34925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1" name="Freeform 158"/>
          <p:cNvSpPr>
            <a:spLocks/>
          </p:cNvSpPr>
          <p:nvPr/>
        </p:nvSpPr>
        <p:spPr bwMode="auto">
          <a:xfrm>
            <a:off x="6449777" y="3211641"/>
            <a:ext cx="263290" cy="465198"/>
          </a:xfrm>
          <a:custGeom>
            <a:avLst/>
            <a:gdLst/>
            <a:ahLst/>
            <a:cxnLst/>
            <a:rect l="l" t="t" r="r" b="b"/>
            <a:pathLst>
              <a:path w="517525" h="914400">
                <a:moveTo>
                  <a:pt x="258762" y="617538"/>
                </a:moveTo>
                <a:cubicBezTo>
                  <a:pt x="314874" y="617538"/>
                  <a:pt x="360362" y="663026"/>
                  <a:pt x="360362" y="719138"/>
                </a:cubicBezTo>
                <a:cubicBezTo>
                  <a:pt x="360362" y="775250"/>
                  <a:pt x="314874" y="820738"/>
                  <a:pt x="258762" y="820738"/>
                </a:cubicBezTo>
                <a:cubicBezTo>
                  <a:pt x="202650" y="820738"/>
                  <a:pt x="157162" y="775250"/>
                  <a:pt x="157162" y="719138"/>
                </a:cubicBezTo>
                <a:cubicBezTo>
                  <a:pt x="157162" y="663026"/>
                  <a:pt x="202650" y="617538"/>
                  <a:pt x="258762" y="617538"/>
                </a:cubicBezTo>
                <a:close/>
                <a:moveTo>
                  <a:pt x="257175" y="501650"/>
                </a:moveTo>
                <a:cubicBezTo>
                  <a:pt x="158979" y="501650"/>
                  <a:pt x="79375" y="581609"/>
                  <a:pt x="79375" y="680244"/>
                </a:cubicBezTo>
                <a:cubicBezTo>
                  <a:pt x="79375" y="778879"/>
                  <a:pt x="158979" y="858838"/>
                  <a:pt x="257175" y="858838"/>
                </a:cubicBezTo>
                <a:cubicBezTo>
                  <a:pt x="355371" y="858838"/>
                  <a:pt x="434975" y="778879"/>
                  <a:pt x="434975" y="680244"/>
                </a:cubicBezTo>
                <a:cubicBezTo>
                  <a:pt x="434975" y="581609"/>
                  <a:pt x="355371" y="501650"/>
                  <a:pt x="257175" y="501650"/>
                </a:cubicBezTo>
                <a:close/>
                <a:moveTo>
                  <a:pt x="258763" y="0"/>
                </a:moveTo>
                <a:cubicBezTo>
                  <a:pt x="258763" y="3748"/>
                  <a:pt x="262513" y="67456"/>
                  <a:pt x="333766" y="258580"/>
                </a:cubicBezTo>
                <a:cubicBezTo>
                  <a:pt x="401270" y="434715"/>
                  <a:pt x="517525" y="505918"/>
                  <a:pt x="517525" y="655820"/>
                </a:cubicBezTo>
                <a:cubicBezTo>
                  <a:pt x="517525" y="798226"/>
                  <a:pt x="401270" y="914400"/>
                  <a:pt x="258763" y="914400"/>
                </a:cubicBezTo>
                <a:cubicBezTo>
                  <a:pt x="116256" y="914400"/>
                  <a:pt x="0" y="798226"/>
                  <a:pt x="0" y="655820"/>
                </a:cubicBezTo>
                <a:cubicBezTo>
                  <a:pt x="0" y="505918"/>
                  <a:pt x="116256" y="434715"/>
                  <a:pt x="183759" y="258580"/>
                </a:cubicBezTo>
                <a:cubicBezTo>
                  <a:pt x="255013" y="67456"/>
                  <a:pt x="258763" y="3748"/>
                  <a:pt x="25876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2" name="Freeform 161"/>
          <p:cNvSpPr>
            <a:spLocks/>
          </p:cNvSpPr>
          <p:nvPr/>
        </p:nvSpPr>
        <p:spPr bwMode="auto">
          <a:xfrm>
            <a:off x="7242368" y="3245965"/>
            <a:ext cx="326286" cy="396550"/>
          </a:xfrm>
          <a:custGeom>
            <a:avLst/>
            <a:gdLst/>
            <a:ahLst/>
            <a:cxnLst/>
            <a:rect l="l" t="t" r="r" b="b"/>
            <a:pathLst>
              <a:path w="641350" h="779463">
                <a:moveTo>
                  <a:pt x="360363" y="501650"/>
                </a:moveTo>
                <a:cubicBezTo>
                  <a:pt x="364107" y="520426"/>
                  <a:pt x="364107" y="542956"/>
                  <a:pt x="364107" y="565486"/>
                </a:cubicBezTo>
                <a:cubicBezTo>
                  <a:pt x="364107" y="576748"/>
                  <a:pt x="364107" y="640552"/>
                  <a:pt x="364107" y="640587"/>
                </a:cubicBezTo>
                <a:cubicBezTo>
                  <a:pt x="364107" y="651853"/>
                  <a:pt x="367851" y="663118"/>
                  <a:pt x="375340" y="670628"/>
                </a:cubicBezTo>
                <a:cubicBezTo>
                  <a:pt x="386572" y="685648"/>
                  <a:pt x="401548" y="696913"/>
                  <a:pt x="420269" y="696913"/>
                </a:cubicBezTo>
                <a:cubicBezTo>
                  <a:pt x="420269" y="696913"/>
                  <a:pt x="420269" y="696913"/>
                  <a:pt x="502639" y="696913"/>
                </a:cubicBezTo>
                <a:lnTo>
                  <a:pt x="532592" y="685648"/>
                </a:lnTo>
                <a:cubicBezTo>
                  <a:pt x="547568" y="674383"/>
                  <a:pt x="558800" y="659363"/>
                  <a:pt x="558800" y="640587"/>
                </a:cubicBezTo>
                <a:cubicBezTo>
                  <a:pt x="558800" y="640587"/>
                  <a:pt x="558800" y="640587"/>
                  <a:pt x="558800" y="557976"/>
                </a:cubicBezTo>
                <a:cubicBezTo>
                  <a:pt x="558800" y="546711"/>
                  <a:pt x="555056" y="535446"/>
                  <a:pt x="547568" y="527936"/>
                </a:cubicBezTo>
                <a:cubicBezTo>
                  <a:pt x="536336" y="512915"/>
                  <a:pt x="521359" y="501650"/>
                  <a:pt x="502639" y="501650"/>
                </a:cubicBezTo>
                <a:cubicBezTo>
                  <a:pt x="502639" y="501650"/>
                  <a:pt x="502639" y="501650"/>
                  <a:pt x="360363" y="501650"/>
                </a:cubicBezTo>
                <a:close/>
                <a:moveTo>
                  <a:pt x="228600" y="419100"/>
                </a:moveTo>
                <a:cubicBezTo>
                  <a:pt x="228610" y="419100"/>
                  <a:pt x="230221" y="419100"/>
                  <a:pt x="502516" y="419100"/>
                </a:cubicBezTo>
                <a:cubicBezTo>
                  <a:pt x="581314" y="419100"/>
                  <a:pt x="641350" y="479161"/>
                  <a:pt x="641350" y="557990"/>
                </a:cubicBezTo>
                <a:cubicBezTo>
                  <a:pt x="641350" y="558000"/>
                  <a:pt x="641350" y="558866"/>
                  <a:pt x="641350" y="640573"/>
                </a:cubicBezTo>
                <a:cubicBezTo>
                  <a:pt x="641350" y="719403"/>
                  <a:pt x="581314" y="779463"/>
                  <a:pt x="502516" y="779463"/>
                </a:cubicBezTo>
                <a:cubicBezTo>
                  <a:pt x="502507" y="779463"/>
                  <a:pt x="501635" y="779463"/>
                  <a:pt x="419966" y="779463"/>
                </a:cubicBezTo>
                <a:cubicBezTo>
                  <a:pt x="341168" y="779463"/>
                  <a:pt x="277380" y="719403"/>
                  <a:pt x="277380" y="640573"/>
                </a:cubicBezTo>
                <a:cubicBezTo>
                  <a:pt x="277380" y="640541"/>
                  <a:pt x="277380" y="576756"/>
                  <a:pt x="277380" y="565498"/>
                </a:cubicBezTo>
                <a:cubicBezTo>
                  <a:pt x="277380" y="430429"/>
                  <a:pt x="228649" y="419112"/>
                  <a:pt x="228600" y="419100"/>
                </a:cubicBezTo>
                <a:close/>
                <a:moveTo>
                  <a:pt x="142051" y="85725"/>
                </a:moveTo>
                <a:cubicBezTo>
                  <a:pt x="130786" y="85725"/>
                  <a:pt x="119521" y="89480"/>
                  <a:pt x="108255" y="96990"/>
                </a:cubicBezTo>
                <a:cubicBezTo>
                  <a:pt x="96990" y="104501"/>
                  <a:pt x="85725" y="123276"/>
                  <a:pt x="85725" y="142051"/>
                </a:cubicBezTo>
                <a:cubicBezTo>
                  <a:pt x="85725" y="142065"/>
                  <a:pt x="85725" y="143103"/>
                  <a:pt x="85725" y="224662"/>
                </a:cubicBezTo>
                <a:cubicBezTo>
                  <a:pt x="85725" y="235928"/>
                  <a:pt x="89480" y="247193"/>
                  <a:pt x="96990" y="254703"/>
                </a:cubicBezTo>
                <a:cubicBezTo>
                  <a:pt x="104500" y="269723"/>
                  <a:pt x="123276" y="280988"/>
                  <a:pt x="142051" y="280988"/>
                </a:cubicBezTo>
                <a:lnTo>
                  <a:pt x="280987" y="280988"/>
                </a:lnTo>
                <a:cubicBezTo>
                  <a:pt x="280987" y="258458"/>
                  <a:pt x="277232" y="239683"/>
                  <a:pt x="277232" y="217152"/>
                </a:cubicBezTo>
                <a:cubicBezTo>
                  <a:pt x="277232" y="202139"/>
                  <a:pt x="277232" y="142106"/>
                  <a:pt x="277232" y="142051"/>
                </a:cubicBezTo>
                <a:cubicBezTo>
                  <a:pt x="277232" y="130786"/>
                  <a:pt x="277232" y="119521"/>
                  <a:pt x="269722" y="108256"/>
                </a:cubicBezTo>
                <a:cubicBezTo>
                  <a:pt x="258457" y="96990"/>
                  <a:pt x="243437" y="85725"/>
                  <a:pt x="224662" y="85725"/>
                </a:cubicBezTo>
                <a:cubicBezTo>
                  <a:pt x="224649" y="85725"/>
                  <a:pt x="223618" y="85725"/>
                  <a:pt x="142051" y="85725"/>
                </a:cubicBezTo>
                <a:close/>
                <a:moveTo>
                  <a:pt x="142587" y="0"/>
                </a:moveTo>
                <a:cubicBezTo>
                  <a:pt x="142600" y="0"/>
                  <a:pt x="143629" y="0"/>
                  <a:pt x="225137" y="0"/>
                </a:cubicBezTo>
                <a:cubicBezTo>
                  <a:pt x="303934" y="0"/>
                  <a:pt x="363971" y="63713"/>
                  <a:pt x="363971" y="142417"/>
                </a:cubicBezTo>
                <a:cubicBezTo>
                  <a:pt x="363971" y="142488"/>
                  <a:pt x="363971" y="202391"/>
                  <a:pt x="363971" y="217373"/>
                </a:cubicBezTo>
                <a:cubicBezTo>
                  <a:pt x="363971" y="348481"/>
                  <a:pt x="412701" y="363523"/>
                  <a:pt x="412750" y="363538"/>
                </a:cubicBezTo>
                <a:cubicBezTo>
                  <a:pt x="412737" y="363538"/>
                  <a:pt x="410857" y="363538"/>
                  <a:pt x="142587" y="363538"/>
                </a:cubicBezTo>
                <a:cubicBezTo>
                  <a:pt x="63789" y="363538"/>
                  <a:pt x="0" y="303573"/>
                  <a:pt x="0" y="224869"/>
                </a:cubicBezTo>
                <a:cubicBezTo>
                  <a:pt x="0" y="224856"/>
                  <a:pt x="0" y="223829"/>
                  <a:pt x="0" y="142417"/>
                </a:cubicBezTo>
                <a:cubicBezTo>
                  <a:pt x="0" y="63713"/>
                  <a:pt x="63789" y="0"/>
                  <a:pt x="14258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3" name="Oval 165"/>
          <p:cNvSpPr>
            <a:spLocks noChangeArrowheads="1"/>
          </p:cNvSpPr>
          <p:nvPr/>
        </p:nvSpPr>
        <p:spPr bwMode="auto">
          <a:xfrm>
            <a:off x="8030114" y="3244754"/>
            <a:ext cx="398973" cy="398973"/>
          </a:xfrm>
          <a:custGeom>
            <a:avLst/>
            <a:gdLst/>
            <a:ahLst/>
            <a:cxnLst/>
            <a:rect l="l" t="t" r="r" b="b"/>
            <a:pathLst>
              <a:path w="784226" h="784226">
                <a:moveTo>
                  <a:pt x="394494" y="307975"/>
                </a:moveTo>
                <a:cubicBezTo>
                  <a:pt x="442277" y="307975"/>
                  <a:pt x="481013" y="346711"/>
                  <a:pt x="481013" y="394494"/>
                </a:cubicBezTo>
                <a:cubicBezTo>
                  <a:pt x="481013" y="442277"/>
                  <a:pt x="442277" y="481013"/>
                  <a:pt x="394494" y="481013"/>
                </a:cubicBezTo>
                <a:cubicBezTo>
                  <a:pt x="346711" y="481013"/>
                  <a:pt x="307975" y="442277"/>
                  <a:pt x="307975" y="394494"/>
                </a:cubicBezTo>
                <a:cubicBezTo>
                  <a:pt x="307975" y="346711"/>
                  <a:pt x="346711" y="307975"/>
                  <a:pt x="394494" y="307975"/>
                </a:cubicBezTo>
                <a:close/>
                <a:moveTo>
                  <a:pt x="394494" y="244475"/>
                </a:moveTo>
                <a:cubicBezTo>
                  <a:pt x="311641" y="244475"/>
                  <a:pt x="244475" y="311641"/>
                  <a:pt x="244475" y="394494"/>
                </a:cubicBezTo>
                <a:cubicBezTo>
                  <a:pt x="244475" y="477347"/>
                  <a:pt x="311641" y="544513"/>
                  <a:pt x="394494" y="544513"/>
                </a:cubicBezTo>
                <a:cubicBezTo>
                  <a:pt x="477347" y="544513"/>
                  <a:pt x="544513" y="477347"/>
                  <a:pt x="544513" y="394494"/>
                </a:cubicBezTo>
                <a:cubicBezTo>
                  <a:pt x="544513" y="311641"/>
                  <a:pt x="477347" y="244475"/>
                  <a:pt x="394494" y="244475"/>
                </a:cubicBezTo>
                <a:close/>
                <a:moveTo>
                  <a:pt x="394494" y="150812"/>
                </a:moveTo>
                <a:cubicBezTo>
                  <a:pt x="461975" y="150812"/>
                  <a:pt x="521958" y="177019"/>
                  <a:pt x="566945" y="221946"/>
                </a:cubicBezTo>
                <a:cubicBezTo>
                  <a:pt x="566933" y="221958"/>
                  <a:pt x="566380" y="222511"/>
                  <a:pt x="540703" y="248153"/>
                </a:cubicBezTo>
                <a:cubicBezTo>
                  <a:pt x="578192" y="285591"/>
                  <a:pt x="600686" y="338005"/>
                  <a:pt x="600686" y="394163"/>
                </a:cubicBezTo>
                <a:lnTo>
                  <a:pt x="638175" y="394163"/>
                </a:lnTo>
                <a:cubicBezTo>
                  <a:pt x="638175" y="461552"/>
                  <a:pt x="608184" y="521454"/>
                  <a:pt x="566945" y="566381"/>
                </a:cubicBezTo>
                <a:cubicBezTo>
                  <a:pt x="566933" y="566369"/>
                  <a:pt x="566379" y="565815"/>
                  <a:pt x="540703" y="540174"/>
                </a:cubicBezTo>
                <a:cubicBezTo>
                  <a:pt x="503213" y="577612"/>
                  <a:pt x="450728" y="600075"/>
                  <a:pt x="394494" y="600075"/>
                </a:cubicBezTo>
                <a:cubicBezTo>
                  <a:pt x="334511" y="600075"/>
                  <a:pt x="285775" y="577612"/>
                  <a:pt x="248286" y="540174"/>
                </a:cubicBezTo>
                <a:cubicBezTo>
                  <a:pt x="248274" y="540186"/>
                  <a:pt x="247725" y="540734"/>
                  <a:pt x="222043" y="566381"/>
                </a:cubicBezTo>
                <a:cubicBezTo>
                  <a:pt x="177056" y="521454"/>
                  <a:pt x="150813" y="461552"/>
                  <a:pt x="150813" y="394163"/>
                </a:cubicBezTo>
                <a:cubicBezTo>
                  <a:pt x="150831" y="394163"/>
                  <a:pt x="151619" y="394163"/>
                  <a:pt x="188303" y="394163"/>
                </a:cubicBezTo>
                <a:cubicBezTo>
                  <a:pt x="188303" y="338005"/>
                  <a:pt x="210796" y="285591"/>
                  <a:pt x="248286" y="248153"/>
                </a:cubicBezTo>
                <a:cubicBezTo>
                  <a:pt x="248273" y="248140"/>
                  <a:pt x="247717" y="247584"/>
                  <a:pt x="222043" y="221946"/>
                </a:cubicBezTo>
                <a:cubicBezTo>
                  <a:pt x="263281" y="177019"/>
                  <a:pt x="327013" y="150812"/>
                  <a:pt x="394494" y="150812"/>
                </a:cubicBezTo>
                <a:close/>
                <a:moveTo>
                  <a:pt x="309563" y="98425"/>
                </a:moveTo>
                <a:cubicBezTo>
                  <a:pt x="322715" y="98425"/>
                  <a:pt x="333376" y="108375"/>
                  <a:pt x="333376" y="120650"/>
                </a:cubicBezTo>
                <a:cubicBezTo>
                  <a:pt x="333376" y="132925"/>
                  <a:pt x="322715" y="142875"/>
                  <a:pt x="309563" y="142875"/>
                </a:cubicBezTo>
                <a:cubicBezTo>
                  <a:pt x="296411" y="142875"/>
                  <a:pt x="285750" y="132925"/>
                  <a:pt x="285750" y="120650"/>
                </a:cubicBezTo>
                <a:cubicBezTo>
                  <a:pt x="285750" y="108375"/>
                  <a:pt x="296411" y="98425"/>
                  <a:pt x="309563" y="98425"/>
                </a:cubicBezTo>
                <a:close/>
                <a:moveTo>
                  <a:pt x="480786" y="97518"/>
                </a:moveTo>
                <a:cubicBezTo>
                  <a:pt x="495753" y="101373"/>
                  <a:pt x="503237" y="116794"/>
                  <a:pt x="499495" y="128360"/>
                </a:cubicBezTo>
                <a:cubicBezTo>
                  <a:pt x="495753" y="139927"/>
                  <a:pt x="480786" y="147637"/>
                  <a:pt x="469560" y="143782"/>
                </a:cubicBezTo>
                <a:cubicBezTo>
                  <a:pt x="458334" y="139927"/>
                  <a:pt x="450850" y="128360"/>
                  <a:pt x="454592" y="112939"/>
                </a:cubicBezTo>
                <a:cubicBezTo>
                  <a:pt x="458334" y="101373"/>
                  <a:pt x="469560" y="93662"/>
                  <a:pt x="480786" y="97518"/>
                </a:cubicBezTo>
                <a:close/>
                <a:moveTo>
                  <a:pt x="393700" y="87312"/>
                </a:moveTo>
                <a:cubicBezTo>
                  <a:pt x="405975" y="87312"/>
                  <a:pt x="415925" y="97262"/>
                  <a:pt x="415925" y="109537"/>
                </a:cubicBezTo>
                <a:cubicBezTo>
                  <a:pt x="415925" y="121812"/>
                  <a:pt x="405975" y="131762"/>
                  <a:pt x="393700" y="131762"/>
                </a:cubicBezTo>
                <a:cubicBezTo>
                  <a:pt x="381425" y="131762"/>
                  <a:pt x="371475" y="121812"/>
                  <a:pt x="371475" y="109537"/>
                </a:cubicBezTo>
                <a:cubicBezTo>
                  <a:pt x="371475" y="97262"/>
                  <a:pt x="381425" y="87312"/>
                  <a:pt x="393700" y="87312"/>
                </a:cubicBezTo>
                <a:close/>
                <a:moveTo>
                  <a:pt x="393987" y="60325"/>
                </a:moveTo>
                <a:cubicBezTo>
                  <a:pt x="210286" y="60325"/>
                  <a:pt x="60325" y="210416"/>
                  <a:pt x="60325" y="394278"/>
                </a:cubicBezTo>
                <a:cubicBezTo>
                  <a:pt x="60325" y="484332"/>
                  <a:pt x="97815" y="566882"/>
                  <a:pt x="157800" y="626918"/>
                </a:cubicBezTo>
                <a:cubicBezTo>
                  <a:pt x="157816" y="626902"/>
                  <a:pt x="158543" y="626174"/>
                  <a:pt x="191541" y="593148"/>
                </a:cubicBezTo>
                <a:cubicBezTo>
                  <a:pt x="244027" y="645680"/>
                  <a:pt x="315258" y="679450"/>
                  <a:pt x="393987" y="679450"/>
                </a:cubicBezTo>
                <a:cubicBezTo>
                  <a:pt x="472716" y="679450"/>
                  <a:pt x="543948" y="645680"/>
                  <a:pt x="592685" y="593148"/>
                </a:cubicBezTo>
                <a:cubicBezTo>
                  <a:pt x="592703" y="593166"/>
                  <a:pt x="593467" y="593931"/>
                  <a:pt x="626426" y="626918"/>
                </a:cubicBezTo>
                <a:cubicBezTo>
                  <a:pt x="686410" y="566882"/>
                  <a:pt x="723900" y="484332"/>
                  <a:pt x="723900" y="394278"/>
                </a:cubicBezTo>
                <a:cubicBezTo>
                  <a:pt x="723900" y="210416"/>
                  <a:pt x="577689" y="60325"/>
                  <a:pt x="393987" y="60325"/>
                </a:cubicBezTo>
                <a:close/>
                <a:moveTo>
                  <a:pt x="392113" y="0"/>
                </a:moveTo>
                <a:cubicBezTo>
                  <a:pt x="608671" y="0"/>
                  <a:pt x="784226" y="175555"/>
                  <a:pt x="784226" y="392113"/>
                </a:cubicBezTo>
                <a:cubicBezTo>
                  <a:pt x="784226" y="608671"/>
                  <a:pt x="608671" y="784226"/>
                  <a:pt x="392113" y="784226"/>
                </a:cubicBezTo>
                <a:cubicBezTo>
                  <a:pt x="175555" y="784226"/>
                  <a:pt x="0" y="608671"/>
                  <a:pt x="0" y="392113"/>
                </a:cubicBezTo>
                <a:cubicBezTo>
                  <a:pt x="0" y="175555"/>
                  <a:pt x="175555" y="0"/>
                  <a:pt x="39211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4" name="Freeform 173"/>
          <p:cNvSpPr>
            <a:spLocks/>
          </p:cNvSpPr>
          <p:nvPr/>
        </p:nvSpPr>
        <p:spPr bwMode="auto">
          <a:xfrm>
            <a:off x="522050" y="4123814"/>
            <a:ext cx="581500" cy="342653"/>
          </a:xfrm>
          <a:custGeom>
            <a:avLst/>
            <a:gdLst/>
            <a:ahLst/>
            <a:cxnLst/>
            <a:rect l="l" t="t" r="r" b="b"/>
            <a:pathLst>
              <a:path w="1143000" h="673521">
                <a:moveTo>
                  <a:pt x="112544" y="276646"/>
                </a:moveTo>
                <a:cubicBezTo>
                  <a:pt x="105041" y="295367"/>
                  <a:pt x="101290" y="317831"/>
                  <a:pt x="101290" y="340296"/>
                </a:cubicBezTo>
                <a:cubicBezTo>
                  <a:pt x="101290" y="467596"/>
                  <a:pt x="206331" y="572430"/>
                  <a:pt x="333880" y="572430"/>
                </a:cubicBezTo>
                <a:cubicBezTo>
                  <a:pt x="465182" y="572430"/>
                  <a:pt x="566471" y="467596"/>
                  <a:pt x="566471" y="340296"/>
                </a:cubicBezTo>
                <a:cubicBezTo>
                  <a:pt x="566471" y="321575"/>
                  <a:pt x="566471" y="306599"/>
                  <a:pt x="562720" y="291623"/>
                </a:cubicBezTo>
                <a:cubicBezTo>
                  <a:pt x="577726" y="302855"/>
                  <a:pt x="600234" y="314087"/>
                  <a:pt x="618992" y="321575"/>
                </a:cubicBezTo>
                <a:cubicBezTo>
                  <a:pt x="637749" y="329064"/>
                  <a:pt x="656506" y="336552"/>
                  <a:pt x="671512" y="340296"/>
                </a:cubicBezTo>
                <a:cubicBezTo>
                  <a:pt x="671512" y="527501"/>
                  <a:pt x="521454" y="673521"/>
                  <a:pt x="333880" y="673521"/>
                </a:cubicBezTo>
                <a:cubicBezTo>
                  <a:pt x="165065" y="673521"/>
                  <a:pt x="26260" y="549966"/>
                  <a:pt x="0" y="385225"/>
                </a:cubicBezTo>
                <a:cubicBezTo>
                  <a:pt x="37515" y="340296"/>
                  <a:pt x="78781" y="306599"/>
                  <a:pt x="112544" y="276646"/>
                </a:cubicBezTo>
                <a:close/>
                <a:moveTo>
                  <a:pt x="363237" y="375"/>
                </a:moveTo>
                <a:cubicBezTo>
                  <a:pt x="389834" y="1551"/>
                  <a:pt x="417486" y="5552"/>
                  <a:pt x="445607" y="13084"/>
                </a:cubicBezTo>
                <a:cubicBezTo>
                  <a:pt x="505598" y="28147"/>
                  <a:pt x="558090" y="58272"/>
                  <a:pt x="603083" y="92163"/>
                </a:cubicBezTo>
                <a:cubicBezTo>
                  <a:pt x="610582" y="99695"/>
                  <a:pt x="625580" y="110992"/>
                  <a:pt x="633078" y="118523"/>
                </a:cubicBezTo>
                <a:lnTo>
                  <a:pt x="651826" y="133586"/>
                </a:lnTo>
                <a:cubicBezTo>
                  <a:pt x="666823" y="144883"/>
                  <a:pt x="678072" y="156180"/>
                  <a:pt x="693069" y="167477"/>
                </a:cubicBezTo>
                <a:cubicBezTo>
                  <a:pt x="749311" y="208900"/>
                  <a:pt x="820550" y="235260"/>
                  <a:pt x="888039" y="239026"/>
                </a:cubicBezTo>
                <a:cubicBezTo>
                  <a:pt x="1026768" y="250323"/>
                  <a:pt x="1135501" y="205134"/>
                  <a:pt x="1143000" y="201369"/>
                </a:cubicBezTo>
                <a:cubicBezTo>
                  <a:pt x="1135501" y="205134"/>
                  <a:pt x="1023019" y="280448"/>
                  <a:pt x="873042" y="299277"/>
                </a:cubicBezTo>
                <a:cubicBezTo>
                  <a:pt x="798053" y="306808"/>
                  <a:pt x="715566" y="295511"/>
                  <a:pt x="644327" y="261620"/>
                </a:cubicBezTo>
                <a:cubicBezTo>
                  <a:pt x="625580" y="254088"/>
                  <a:pt x="610582" y="246557"/>
                  <a:pt x="591835" y="235260"/>
                </a:cubicBezTo>
                <a:cubicBezTo>
                  <a:pt x="584336" y="231494"/>
                  <a:pt x="573088" y="227729"/>
                  <a:pt x="565589" y="220197"/>
                </a:cubicBezTo>
                <a:cubicBezTo>
                  <a:pt x="558090" y="216432"/>
                  <a:pt x="539343" y="205134"/>
                  <a:pt x="528095" y="201369"/>
                </a:cubicBezTo>
                <a:cubicBezTo>
                  <a:pt x="471853" y="171243"/>
                  <a:pt x="408113" y="152415"/>
                  <a:pt x="340623" y="148649"/>
                </a:cubicBezTo>
                <a:cubicBezTo>
                  <a:pt x="209393" y="141118"/>
                  <a:pt x="104410" y="193837"/>
                  <a:pt x="44419" y="246557"/>
                </a:cubicBezTo>
                <a:cubicBezTo>
                  <a:pt x="29421" y="257854"/>
                  <a:pt x="18173" y="269151"/>
                  <a:pt x="10674" y="276683"/>
                </a:cubicBezTo>
                <a:cubicBezTo>
                  <a:pt x="10674" y="280448"/>
                  <a:pt x="3175" y="235260"/>
                  <a:pt x="44419" y="163712"/>
                </a:cubicBezTo>
                <a:cubicBezTo>
                  <a:pt x="66915" y="126055"/>
                  <a:pt x="100660" y="84632"/>
                  <a:pt x="168150" y="46975"/>
                </a:cubicBezTo>
                <a:cubicBezTo>
                  <a:pt x="213143" y="18732"/>
                  <a:pt x="283445" y="-3156"/>
                  <a:pt x="363237" y="37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5" name="Freeform 175"/>
          <p:cNvSpPr>
            <a:spLocks/>
          </p:cNvSpPr>
          <p:nvPr/>
        </p:nvSpPr>
        <p:spPr bwMode="auto">
          <a:xfrm>
            <a:off x="1521424" y="4078290"/>
            <a:ext cx="230929" cy="433701"/>
          </a:xfrm>
          <a:custGeom>
            <a:avLst/>
            <a:gdLst/>
            <a:ahLst/>
            <a:cxnLst/>
            <a:rect l="l" t="t" r="r" b="b"/>
            <a:pathLst>
              <a:path w="453917" h="852488">
                <a:moveTo>
                  <a:pt x="228611" y="652463"/>
                </a:moveTo>
                <a:cubicBezTo>
                  <a:pt x="228654" y="652501"/>
                  <a:pt x="307691" y="723780"/>
                  <a:pt x="307691" y="813811"/>
                </a:cubicBezTo>
                <a:cubicBezTo>
                  <a:pt x="307691" y="900113"/>
                  <a:pt x="145766" y="900113"/>
                  <a:pt x="145766" y="813811"/>
                </a:cubicBezTo>
                <a:cubicBezTo>
                  <a:pt x="145766" y="723756"/>
                  <a:pt x="228611" y="652463"/>
                  <a:pt x="228611" y="652463"/>
                </a:cubicBezTo>
                <a:close/>
                <a:moveTo>
                  <a:pt x="337963" y="0"/>
                </a:moveTo>
                <a:cubicBezTo>
                  <a:pt x="337963" y="0"/>
                  <a:pt x="307972" y="52577"/>
                  <a:pt x="296725" y="161485"/>
                </a:cubicBezTo>
                <a:cubicBezTo>
                  <a:pt x="285478" y="270393"/>
                  <a:pt x="319218" y="349257"/>
                  <a:pt x="360457" y="413100"/>
                </a:cubicBezTo>
                <a:cubicBezTo>
                  <a:pt x="397946" y="476943"/>
                  <a:pt x="439185" y="559563"/>
                  <a:pt x="450431" y="634672"/>
                </a:cubicBezTo>
                <a:cubicBezTo>
                  <a:pt x="461678" y="702270"/>
                  <a:pt x="450431" y="803667"/>
                  <a:pt x="345461" y="848733"/>
                </a:cubicBezTo>
                <a:cubicBezTo>
                  <a:pt x="352959" y="837466"/>
                  <a:pt x="356708" y="822445"/>
                  <a:pt x="356708" y="803667"/>
                </a:cubicBezTo>
                <a:cubicBezTo>
                  <a:pt x="356708" y="664734"/>
                  <a:pt x="229277" y="552081"/>
                  <a:pt x="229244" y="552052"/>
                </a:cubicBezTo>
                <a:cubicBezTo>
                  <a:pt x="229244" y="552052"/>
                  <a:pt x="98031" y="664716"/>
                  <a:pt x="98031" y="803667"/>
                </a:cubicBezTo>
                <a:cubicBezTo>
                  <a:pt x="98031" y="822445"/>
                  <a:pt x="101780" y="837466"/>
                  <a:pt x="109278" y="852488"/>
                </a:cubicBezTo>
                <a:cubicBezTo>
                  <a:pt x="71788" y="833711"/>
                  <a:pt x="41797" y="807423"/>
                  <a:pt x="23052" y="777379"/>
                </a:cubicBezTo>
                <a:cubicBezTo>
                  <a:pt x="-25684" y="709781"/>
                  <a:pt x="11805" y="612139"/>
                  <a:pt x="53044" y="559563"/>
                </a:cubicBezTo>
                <a:cubicBezTo>
                  <a:pt x="90533" y="503231"/>
                  <a:pt x="120525" y="469432"/>
                  <a:pt x="120525" y="424367"/>
                </a:cubicBezTo>
                <a:cubicBezTo>
                  <a:pt x="124272" y="379324"/>
                  <a:pt x="98057" y="341784"/>
                  <a:pt x="98031" y="341747"/>
                </a:cubicBezTo>
                <a:cubicBezTo>
                  <a:pt x="98031" y="341747"/>
                  <a:pt x="169261" y="360524"/>
                  <a:pt x="203001" y="446899"/>
                </a:cubicBezTo>
                <a:cubicBezTo>
                  <a:pt x="214248" y="473187"/>
                  <a:pt x="221746" y="469432"/>
                  <a:pt x="214248" y="446899"/>
                </a:cubicBezTo>
                <a:cubicBezTo>
                  <a:pt x="188006" y="383057"/>
                  <a:pt x="180508" y="304192"/>
                  <a:pt x="214248" y="199039"/>
                </a:cubicBezTo>
                <a:cubicBezTo>
                  <a:pt x="247980" y="93914"/>
                  <a:pt x="337917" y="48"/>
                  <a:pt x="33796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6" name="Oval 177"/>
          <p:cNvSpPr>
            <a:spLocks noChangeArrowheads="1"/>
          </p:cNvSpPr>
          <p:nvPr/>
        </p:nvSpPr>
        <p:spPr bwMode="auto">
          <a:xfrm>
            <a:off x="2261492" y="4094846"/>
            <a:ext cx="398972" cy="400588"/>
          </a:xfrm>
          <a:custGeom>
            <a:avLst/>
            <a:gdLst/>
            <a:ahLst/>
            <a:cxnLst/>
            <a:rect l="l" t="t" r="r" b="b"/>
            <a:pathLst>
              <a:path w="784225" h="787400">
                <a:moveTo>
                  <a:pt x="392113" y="269875"/>
                </a:moveTo>
                <a:cubicBezTo>
                  <a:pt x="461377" y="269875"/>
                  <a:pt x="517526" y="326024"/>
                  <a:pt x="517526" y="395288"/>
                </a:cubicBezTo>
                <a:cubicBezTo>
                  <a:pt x="517526" y="464552"/>
                  <a:pt x="461377" y="520701"/>
                  <a:pt x="392113" y="520701"/>
                </a:cubicBezTo>
                <a:cubicBezTo>
                  <a:pt x="322849" y="520701"/>
                  <a:pt x="266700" y="464552"/>
                  <a:pt x="266700" y="395288"/>
                </a:cubicBezTo>
                <a:cubicBezTo>
                  <a:pt x="266700" y="326024"/>
                  <a:pt x="322849" y="269875"/>
                  <a:pt x="392113" y="269875"/>
                </a:cubicBezTo>
                <a:close/>
                <a:moveTo>
                  <a:pt x="392113" y="165100"/>
                </a:moveTo>
                <a:cubicBezTo>
                  <a:pt x="264984" y="165100"/>
                  <a:pt x="161925" y="267448"/>
                  <a:pt x="161925" y="393700"/>
                </a:cubicBezTo>
                <a:cubicBezTo>
                  <a:pt x="161925" y="519952"/>
                  <a:pt x="264984" y="622300"/>
                  <a:pt x="392113" y="622300"/>
                </a:cubicBezTo>
                <a:cubicBezTo>
                  <a:pt x="519242" y="622300"/>
                  <a:pt x="622301" y="519952"/>
                  <a:pt x="622301" y="393700"/>
                </a:cubicBezTo>
                <a:cubicBezTo>
                  <a:pt x="622301" y="267448"/>
                  <a:pt x="519242" y="165100"/>
                  <a:pt x="392113" y="165100"/>
                </a:cubicBezTo>
                <a:close/>
                <a:moveTo>
                  <a:pt x="371475" y="0"/>
                </a:moveTo>
                <a:cubicBezTo>
                  <a:pt x="371483" y="0"/>
                  <a:pt x="372053" y="0"/>
                  <a:pt x="412750" y="0"/>
                </a:cubicBezTo>
                <a:cubicBezTo>
                  <a:pt x="450273" y="0"/>
                  <a:pt x="476539" y="29996"/>
                  <a:pt x="476539" y="63742"/>
                </a:cubicBezTo>
                <a:cubicBezTo>
                  <a:pt x="476539" y="63746"/>
                  <a:pt x="476539" y="63821"/>
                  <a:pt x="476539" y="65148"/>
                </a:cubicBezTo>
                <a:lnTo>
                  <a:pt x="476539" y="74990"/>
                </a:lnTo>
                <a:cubicBezTo>
                  <a:pt x="506557" y="82489"/>
                  <a:pt x="532823" y="93738"/>
                  <a:pt x="555337" y="108736"/>
                </a:cubicBezTo>
                <a:cubicBezTo>
                  <a:pt x="555339" y="108734"/>
                  <a:pt x="555396" y="108697"/>
                  <a:pt x="556744" y="107799"/>
                </a:cubicBezTo>
                <a:lnTo>
                  <a:pt x="566593" y="101237"/>
                </a:lnTo>
                <a:cubicBezTo>
                  <a:pt x="589107" y="74990"/>
                  <a:pt x="630382" y="74990"/>
                  <a:pt x="656648" y="101237"/>
                </a:cubicBezTo>
                <a:cubicBezTo>
                  <a:pt x="656652" y="101241"/>
                  <a:pt x="657004" y="101593"/>
                  <a:pt x="686666" y="131233"/>
                </a:cubicBezTo>
                <a:cubicBezTo>
                  <a:pt x="709180" y="157480"/>
                  <a:pt x="709180" y="194975"/>
                  <a:pt x="686666" y="221222"/>
                </a:cubicBezTo>
                <a:cubicBezTo>
                  <a:pt x="686664" y="221224"/>
                  <a:pt x="686607" y="221261"/>
                  <a:pt x="685259" y="222159"/>
                </a:cubicBezTo>
                <a:lnTo>
                  <a:pt x="675409" y="228721"/>
                </a:lnTo>
                <a:cubicBezTo>
                  <a:pt x="690418" y="254967"/>
                  <a:pt x="701675" y="281214"/>
                  <a:pt x="709180" y="307461"/>
                </a:cubicBezTo>
                <a:cubicBezTo>
                  <a:pt x="709183" y="307461"/>
                  <a:pt x="709259" y="307461"/>
                  <a:pt x="711056" y="307461"/>
                </a:cubicBezTo>
                <a:lnTo>
                  <a:pt x="724189" y="307461"/>
                </a:lnTo>
                <a:cubicBezTo>
                  <a:pt x="757959" y="307461"/>
                  <a:pt x="784225" y="337457"/>
                  <a:pt x="784225" y="371203"/>
                </a:cubicBezTo>
                <a:cubicBezTo>
                  <a:pt x="784225" y="371212"/>
                  <a:pt x="784225" y="371836"/>
                  <a:pt x="784225" y="416197"/>
                </a:cubicBezTo>
                <a:cubicBezTo>
                  <a:pt x="784225" y="449943"/>
                  <a:pt x="757959" y="479939"/>
                  <a:pt x="724189" y="479939"/>
                </a:cubicBezTo>
                <a:cubicBezTo>
                  <a:pt x="724185" y="479939"/>
                  <a:pt x="724109" y="479939"/>
                  <a:pt x="722312" y="479939"/>
                </a:cubicBezTo>
                <a:lnTo>
                  <a:pt x="709180" y="479939"/>
                </a:lnTo>
                <a:cubicBezTo>
                  <a:pt x="701675" y="506186"/>
                  <a:pt x="690418" y="532433"/>
                  <a:pt x="675409" y="558679"/>
                </a:cubicBezTo>
                <a:cubicBezTo>
                  <a:pt x="675412" y="558681"/>
                  <a:pt x="675468" y="558719"/>
                  <a:pt x="676816" y="559617"/>
                </a:cubicBezTo>
                <a:lnTo>
                  <a:pt x="686666" y="566178"/>
                </a:lnTo>
                <a:cubicBezTo>
                  <a:pt x="709180" y="592425"/>
                  <a:pt x="709180" y="633670"/>
                  <a:pt x="686666" y="656167"/>
                </a:cubicBezTo>
                <a:cubicBezTo>
                  <a:pt x="686662" y="656171"/>
                  <a:pt x="686313" y="656564"/>
                  <a:pt x="656648" y="689913"/>
                </a:cubicBezTo>
                <a:cubicBezTo>
                  <a:pt x="630382" y="712410"/>
                  <a:pt x="589107" y="712410"/>
                  <a:pt x="566593" y="689913"/>
                </a:cubicBezTo>
                <a:cubicBezTo>
                  <a:pt x="566591" y="689910"/>
                  <a:pt x="566534" y="689854"/>
                  <a:pt x="565186" y="688507"/>
                </a:cubicBezTo>
                <a:lnTo>
                  <a:pt x="555337" y="678664"/>
                </a:lnTo>
                <a:cubicBezTo>
                  <a:pt x="532823" y="693662"/>
                  <a:pt x="506557" y="704911"/>
                  <a:pt x="476539" y="712410"/>
                </a:cubicBezTo>
                <a:cubicBezTo>
                  <a:pt x="476539" y="712414"/>
                  <a:pt x="476539" y="712489"/>
                  <a:pt x="476539" y="713816"/>
                </a:cubicBezTo>
                <a:lnTo>
                  <a:pt x="476539" y="723658"/>
                </a:lnTo>
                <a:cubicBezTo>
                  <a:pt x="476539" y="761154"/>
                  <a:pt x="450273" y="787400"/>
                  <a:pt x="412750" y="787400"/>
                </a:cubicBezTo>
                <a:cubicBezTo>
                  <a:pt x="412742" y="787400"/>
                  <a:pt x="412173" y="787400"/>
                  <a:pt x="371475" y="787400"/>
                </a:cubicBezTo>
                <a:cubicBezTo>
                  <a:pt x="333952" y="787400"/>
                  <a:pt x="307687" y="761154"/>
                  <a:pt x="307687" y="723658"/>
                </a:cubicBezTo>
                <a:cubicBezTo>
                  <a:pt x="307687" y="723654"/>
                  <a:pt x="307687" y="723579"/>
                  <a:pt x="307687" y="722252"/>
                </a:cubicBezTo>
                <a:lnTo>
                  <a:pt x="307687" y="712410"/>
                </a:lnTo>
                <a:cubicBezTo>
                  <a:pt x="277668" y="704911"/>
                  <a:pt x="251402" y="693662"/>
                  <a:pt x="228889" y="678664"/>
                </a:cubicBezTo>
                <a:cubicBezTo>
                  <a:pt x="228886" y="678667"/>
                  <a:pt x="228829" y="678724"/>
                  <a:pt x="227481" y="680070"/>
                </a:cubicBezTo>
                <a:lnTo>
                  <a:pt x="217632" y="689913"/>
                </a:lnTo>
                <a:cubicBezTo>
                  <a:pt x="195118" y="712410"/>
                  <a:pt x="153843" y="712410"/>
                  <a:pt x="127577" y="689913"/>
                </a:cubicBezTo>
                <a:cubicBezTo>
                  <a:pt x="127573" y="689908"/>
                  <a:pt x="127226" y="689518"/>
                  <a:pt x="97559" y="656167"/>
                </a:cubicBezTo>
                <a:cubicBezTo>
                  <a:pt x="75045" y="633670"/>
                  <a:pt x="75045" y="592425"/>
                  <a:pt x="97559" y="566178"/>
                </a:cubicBezTo>
                <a:cubicBezTo>
                  <a:pt x="97562" y="566175"/>
                  <a:pt x="97612" y="566126"/>
                  <a:pt x="98497" y="565241"/>
                </a:cubicBezTo>
                <a:lnTo>
                  <a:pt x="105064" y="558679"/>
                </a:lnTo>
                <a:cubicBezTo>
                  <a:pt x="93807" y="532433"/>
                  <a:pt x="82550" y="506186"/>
                  <a:pt x="75045" y="479939"/>
                </a:cubicBezTo>
                <a:cubicBezTo>
                  <a:pt x="75042" y="479939"/>
                  <a:pt x="74966" y="479939"/>
                  <a:pt x="73169" y="479939"/>
                </a:cubicBezTo>
                <a:lnTo>
                  <a:pt x="60036" y="479939"/>
                </a:lnTo>
                <a:cubicBezTo>
                  <a:pt x="26266" y="479939"/>
                  <a:pt x="0" y="449943"/>
                  <a:pt x="0" y="416197"/>
                </a:cubicBezTo>
                <a:cubicBezTo>
                  <a:pt x="0" y="416188"/>
                  <a:pt x="0" y="415564"/>
                  <a:pt x="0" y="371203"/>
                </a:cubicBezTo>
                <a:cubicBezTo>
                  <a:pt x="0" y="337457"/>
                  <a:pt x="26266" y="307461"/>
                  <a:pt x="60036" y="307461"/>
                </a:cubicBezTo>
                <a:cubicBezTo>
                  <a:pt x="60040" y="307461"/>
                  <a:pt x="60116" y="307461"/>
                  <a:pt x="61912" y="307461"/>
                </a:cubicBezTo>
                <a:lnTo>
                  <a:pt x="75045" y="307461"/>
                </a:lnTo>
                <a:cubicBezTo>
                  <a:pt x="82550" y="281214"/>
                  <a:pt x="93807" y="254967"/>
                  <a:pt x="105064" y="228721"/>
                </a:cubicBezTo>
                <a:cubicBezTo>
                  <a:pt x="105061" y="228718"/>
                  <a:pt x="105011" y="228668"/>
                  <a:pt x="104125" y="227783"/>
                </a:cubicBezTo>
                <a:lnTo>
                  <a:pt x="97559" y="221222"/>
                </a:lnTo>
                <a:cubicBezTo>
                  <a:pt x="75045" y="194975"/>
                  <a:pt x="75045" y="157480"/>
                  <a:pt x="97559" y="131233"/>
                </a:cubicBezTo>
                <a:cubicBezTo>
                  <a:pt x="97563" y="131229"/>
                  <a:pt x="97913" y="130880"/>
                  <a:pt x="127577" y="101237"/>
                </a:cubicBezTo>
                <a:cubicBezTo>
                  <a:pt x="153843" y="74990"/>
                  <a:pt x="195118" y="74990"/>
                  <a:pt x="217632" y="101237"/>
                </a:cubicBezTo>
                <a:cubicBezTo>
                  <a:pt x="217634" y="101239"/>
                  <a:pt x="217691" y="101277"/>
                  <a:pt x="219039" y="102175"/>
                </a:cubicBezTo>
                <a:lnTo>
                  <a:pt x="228889" y="108736"/>
                </a:lnTo>
                <a:cubicBezTo>
                  <a:pt x="251402" y="93738"/>
                  <a:pt x="277668" y="82489"/>
                  <a:pt x="307687" y="74990"/>
                </a:cubicBezTo>
                <a:cubicBezTo>
                  <a:pt x="307687" y="74986"/>
                  <a:pt x="307687" y="74911"/>
                  <a:pt x="307687" y="73584"/>
                </a:cubicBezTo>
                <a:lnTo>
                  <a:pt x="307687" y="63742"/>
                </a:lnTo>
                <a:cubicBezTo>
                  <a:pt x="307687" y="29996"/>
                  <a:pt x="333952" y="0"/>
                  <a:pt x="37147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7" name="Freeform 180"/>
          <p:cNvSpPr>
            <a:spLocks/>
          </p:cNvSpPr>
          <p:nvPr/>
        </p:nvSpPr>
        <p:spPr bwMode="auto">
          <a:xfrm>
            <a:off x="3117482" y="4094846"/>
            <a:ext cx="335169" cy="400587"/>
          </a:xfrm>
          <a:custGeom>
            <a:avLst/>
            <a:gdLst/>
            <a:ahLst/>
            <a:cxnLst/>
            <a:rect l="l" t="t" r="r" b="b"/>
            <a:pathLst>
              <a:path w="658812" h="787400">
                <a:moveTo>
                  <a:pt x="325659" y="168275"/>
                </a:moveTo>
                <a:cubicBezTo>
                  <a:pt x="381867" y="168275"/>
                  <a:pt x="441823" y="183279"/>
                  <a:pt x="490537" y="198283"/>
                </a:cubicBezTo>
                <a:cubicBezTo>
                  <a:pt x="490537" y="198283"/>
                  <a:pt x="490537" y="198283"/>
                  <a:pt x="490537" y="453351"/>
                </a:cubicBezTo>
                <a:cubicBezTo>
                  <a:pt x="483043" y="468355"/>
                  <a:pt x="456812" y="502114"/>
                  <a:pt x="396856" y="547126"/>
                </a:cubicBezTo>
                <a:cubicBezTo>
                  <a:pt x="374373" y="565881"/>
                  <a:pt x="351890" y="580885"/>
                  <a:pt x="329406" y="592138"/>
                </a:cubicBezTo>
                <a:cubicBezTo>
                  <a:pt x="310670" y="580885"/>
                  <a:pt x="284439" y="565881"/>
                  <a:pt x="261956" y="547126"/>
                </a:cubicBezTo>
                <a:cubicBezTo>
                  <a:pt x="202000" y="502114"/>
                  <a:pt x="175770" y="468355"/>
                  <a:pt x="168275" y="457102"/>
                </a:cubicBezTo>
                <a:cubicBezTo>
                  <a:pt x="168275" y="457102"/>
                  <a:pt x="168275" y="457102"/>
                  <a:pt x="168275" y="198283"/>
                </a:cubicBezTo>
                <a:cubicBezTo>
                  <a:pt x="213242" y="183279"/>
                  <a:pt x="273198" y="168275"/>
                  <a:pt x="325659" y="168275"/>
                </a:cubicBezTo>
                <a:close/>
                <a:moveTo>
                  <a:pt x="325946" y="85725"/>
                </a:moveTo>
                <a:cubicBezTo>
                  <a:pt x="236077" y="85725"/>
                  <a:pt x="138718" y="119536"/>
                  <a:pt x="82550" y="142076"/>
                </a:cubicBezTo>
                <a:cubicBezTo>
                  <a:pt x="82550" y="468915"/>
                  <a:pt x="82550" y="468915"/>
                  <a:pt x="82550" y="468915"/>
                </a:cubicBezTo>
                <a:cubicBezTo>
                  <a:pt x="82550" y="491455"/>
                  <a:pt x="116251" y="547806"/>
                  <a:pt x="213610" y="615428"/>
                </a:cubicBezTo>
                <a:cubicBezTo>
                  <a:pt x="258544" y="649239"/>
                  <a:pt x="299734" y="675536"/>
                  <a:pt x="329691" y="690563"/>
                </a:cubicBezTo>
                <a:cubicBezTo>
                  <a:pt x="359647" y="675536"/>
                  <a:pt x="404582" y="649239"/>
                  <a:pt x="445772" y="615428"/>
                </a:cubicBezTo>
                <a:cubicBezTo>
                  <a:pt x="539386" y="544050"/>
                  <a:pt x="573087" y="487698"/>
                  <a:pt x="573087" y="465158"/>
                </a:cubicBezTo>
                <a:cubicBezTo>
                  <a:pt x="573087" y="138320"/>
                  <a:pt x="573087" y="138320"/>
                  <a:pt x="573087" y="138320"/>
                </a:cubicBezTo>
                <a:cubicBezTo>
                  <a:pt x="516919" y="119536"/>
                  <a:pt x="419560" y="85725"/>
                  <a:pt x="325946" y="85725"/>
                </a:cubicBezTo>
                <a:close/>
                <a:moveTo>
                  <a:pt x="325663" y="0"/>
                </a:moveTo>
                <a:cubicBezTo>
                  <a:pt x="490366" y="0"/>
                  <a:pt x="658812" y="86239"/>
                  <a:pt x="658812" y="86239"/>
                </a:cubicBezTo>
                <a:cubicBezTo>
                  <a:pt x="658812" y="86327"/>
                  <a:pt x="658812" y="333731"/>
                  <a:pt x="658812" y="464941"/>
                </a:cubicBezTo>
                <a:cubicBezTo>
                  <a:pt x="658812" y="618672"/>
                  <a:pt x="329406" y="787400"/>
                  <a:pt x="329406" y="787400"/>
                </a:cubicBezTo>
                <a:cubicBezTo>
                  <a:pt x="329340" y="787367"/>
                  <a:pt x="0" y="622406"/>
                  <a:pt x="0" y="468691"/>
                </a:cubicBezTo>
                <a:cubicBezTo>
                  <a:pt x="0" y="401199"/>
                  <a:pt x="0" y="86239"/>
                  <a:pt x="0" y="86239"/>
                </a:cubicBezTo>
                <a:cubicBezTo>
                  <a:pt x="77" y="86199"/>
                  <a:pt x="164741" y="0"/>
                  <a:pt x="32566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8" name="Freeform 183"/>
          <p:cNvSpPr>
            <a:spLocks/>
          </p:cNvSpPr>
          <p:nvPr/>
        </p:nvSpPr>
        <p:spPr bwMode="auto">
          <a:xfrm>
            <a:off x="3908861" y="4097673"/>
            <a:ext cx="400588" cy="394935"/>
          </a:xfrm>
          <a:custGeom>
            <a:avLst/>
            <a:gdLst/>
            <a:ahLst/>
            <a:cxnLst/>
            <a:rect l="l" t="t" r="r" b="b"/>
            <a:pathLst>
              <a:path w="787400" h="776288">
                <a:moveTo>
                  <a:pt x="394494" y="423863"/>
                </a:moveTo>
                <a:cubicBezTo>
                  <a:pt x="394533" y="423910"/>
                  <a:pt x="525462" y="581343"/>
                  <a:pt x="525462" y="667561"/>
                </a:cubicBezTo>
                <a:cubicBezTo>
                  <a:pt x="525462" y="753793"/>
                  <a:pt x="420687" y="776288"/>
                  <a:pt x="394494" y="776288"/>
                </a:cubicBezTo>
                <a:cubicBezTo>
                  <a:pt x="364558" y="776288"/>
                  <a:pt x="263525" y="753793"/>
                  <a:pt x="263525" y="667561"/>
                </a:cubicBezTo>
                <a:cubicBezTo>
                  <a:pt x="263525" y="581330"/>
                  <a:pt x="394494" y="423863"/>
                  <a:pt x="394494" y="423863"/>
                </a:cubicBezTo>
                <a:close/>
                <a:moveTo>
                  <a:pt x="393700" y="0"/>
                </a:moveTo>
                <a:cubicBezTo>
                  <a:pt x="457427" y="48787"/>
                  <a:pt x="457442" y="180117"/>
                  <a:pt x="457442" y="180181"/>
                </a:cubicBezTo>
                <a:cubicBezTo>
                  <a:pt x="457442" y="180181"/>
                  <a:pt x="517435" y="157658"/>
                  <a:pt x="551180" y="157658"/>
                </a:cubicBezTo>
                <a:cubicBezTo>
                  <a:pt x="570865" y="216780"/>
                  <a:pt x="524523" y="336256"/>
                  <a:pt x="521184" y="352855"/>
                </a:cubicBezTo>
                <a:cubicBezTo>
                  <a:pt x="532433" y="334086"/>
                  <a:pt x="611173" y="255257"/>
                  <a:pt x="663666" y="247749"/>
                </a:cubicBezTo>
                <a:cubicBezTo>
                  <a:pt x="678657" y="281516"/>
                  <a:pt x="674918" y="307783"/>
                  <a:pt x="674915" y="307809"/>
                </a:cubicBezTo>
                <a:cubicBezTo>
                  <a:pt x="674915" y="307809"/>
                  <a:pt x="723658" y="285287"/>
                  <a:pt x="787400" y="292794"/>
                </a:cubicBezTo>
                <a:cubicBezTo>
                  <a:pt x="783652" y="341581"/>
                  <a:pt x="693707" y="442895"/>
                  <a:pt x="693662" y="442946"/>
                </a:cubicBezTo>
                <a:cubicBezTo>
                  <a:pt x="693662" y="442946"/>
                  <a:pt x="727408" y="442946"/>
                  <a:pt x="761154" y="465468"/>
                </a:cubicBezTo>
                <a:cubicBezTo>
                  <a:pt x="742411" y="521762"/>
                  <a:pt x="626226" y="574303"/>
                  <a:pt x="626171" y="574328"/>
                </a:cubicBezTo>
                <a:cubicBezTo>
                  <a:pt x="626171" y="574328"/>
                  <a:pt x="626171" y="574328"/>
                  <a:pt x="716159" y="671926"/>
                </a:cubicBezTo>
                <a:cubicBezTo>
                  <a:pt x="716159" y="671926"/>
                  <a:pt x="652417" y="709464"/>
                  <a:pt x="569928" y="720725"/>
                </a:cubicBezTo>
                <a:cubicBezTo>
                  <a:pt x="581176" y="701956"/>
                  <a:pt x="588675" y="679434"/>
                  <a:pt x="588675" y="653157"/>
                </a:cubicBezTo>
                <a:cubicBezTo>
                  <a:pt x="588675" y="525547"/>
                  <a:pt x="393757" y="326636"/>
                  <a:pt x="393700" y="326578"/>
                </a:cubicBezTo>
                <a:cubicBezTo>
                  <a:pt x="393700" y="326578"/>
                  <a:pt x="194975" y="525529"/>
                  <a:pt x="194975" y="653157"/>
                </a:cubicBezTo>
                <a:cubicBezTo>
                  <a:pt x="194975" y="679434"/>
                  <a:pt x="202474" y="701956"/>
                  <a:pt x="217472" y="720725"/>
                </a:cubicBezTo>
                <a:cubicBezTo>
                  <a:pt x="131258" y="709467"/>
                  <a:pt x="71275" y="671948"/>
                  <a:pt x="71241" y="671926"/>
                </a:cubicBezTo>
                <a:cubicBezTo>
                  <a:pt x="71241" y="671926"/>
                  <a:pt x="71241" y="671926"/>
                  <a:pt x="161229" y="574328"/>
                </a:cubicBezTo>
                <a:cubicBezTo>
                  <a:pt x="161229" y="574328"/>
                  <a:pt x="44994" y="521775"/>
                  <a:pt x="26246" y="465468"/>
                </a:cubicBezTo>
                <a:cubicBezTo>
                  <a:pt x="59974" y="442958"/>
                  <a:pt x="89957" y="442946"/>
                  <a:pt x="89988" y="442946"/>
                </a:cubicBezTo>
                <a:cubicBezTo>
                  <a:pt x="89988" y="442946"/>
                  <a:pt x="3749" y="341593"/>
                  <a:pt x="0" y="292794"/>
                </a:cubicBezTo>
                <a:cubicBezTo>
                  <a:pt x="63722" y="285289"/>
                  <a:pt x="112455" y="307795"/>
                  <a:pt x="112485" y="307809"/>
                </a:cubicBezTo>
                <a:cubicBezTo>
                  <a:pt x="112485" y="307809"/>
                  <a:pt x="104986" y="281533"/>
                  <a:pt x="123734" y="247749"/>
                </a:cubicBezTo>
                <a:cubicBezTo>
                  <a:pt x="176227" y="255257"/>
                  <a:pt x="254967" y="334086"/>
                  <a:pt x="266216" y="352855"/>
                </a:cubicBezTo>
                <a:cubicBezTo>
                  <a:pt x="277465" y="371624"/>
                  <a:pt x="209973" y="225226"/>
                  <a:pt x="232470" y="157658"/>
                </a:cubicBezTo>
                <a:cubicBezTo>
                  <a:pt x="269957" y="157658"/>
                  <a:pt x="326181" y="180170"/>
                  <a:pt x="326209" y="180181"/>
                </a:cubicBezTo>
                <a:cubicBezTo>
                  <a:pt x="326209" y="180181"/>
                  <a:pt x="326209" y="48799"/>
                  <a:pt x="3937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9" name="Oval 185"/>
          <p:cNvSpPr>
            <a:spLocks noChangeArrowheads="1"/>
          </p:cNvSpPr>
          <p:nvPr/>
        </p:nvSpPr>
        <p:spPr bwMode="auto">
          <a:xfrm>
            <a:off x="4732143" y="4094038"/>
            <a:ext cx="402203" cy="402203"/>
          </a:xfrm>
          <a:custGeom>
            <a:avLst/>
            <a:gdLst/>
            <a:ahLst/>
            <a:cxnLst/>
            <a:rect l="l" t="t" r="r" b="b"/>
            <a:pathLst>
              <a:path w="790575" h="790575">
                <a:moveTo>
                  <a:pt x="395288" y="261937"/>
                </a:moveTo>
                <a:cubicBezTo>
                  <a:pt x="468935" y="261937"/>
                  <a:pt x="528638" y="321640"/>
                  <a:pt x="528638" y="395287"/>
                </a:cubicBezTo>
                <a:cubicBezTo>
                  <a:pt x="528638" y="468934"/>
                  <a:pt x="468935" y="528637"/>
                  <a:pt x="395288" y="528637"/>
                </a:cubicBezTo>
                <a:cubicBezTo>
                  <a:pt x="321641" y="528637"/>
                  <a:pt x="261938" y="468934"/>
                  <a:pt x="261938" y="395287"/>
                </a:cubicBezTo>
                <a:cubicBezTo>
                  <a:pt x="261938" y="321640"/>
                  <a:pt x="321641" y="261937"/>
                  <a:pt x="395288" y="261937"/>
                </a:cubicBezTo>
                <a:close/>
                <a:moveTo>
                  <a:pt x="396876" y="201612"/>
                </a:moveTo>
                <a:cubicBezTo>
                  <a:pt x="289035" y="201612"/>
                  <a:pt x="201613" y="288323"/>
                  <a:pt x="201613" y="395287"/>
                </a:cubicBezTo>
                <a:cubicBezTo>
                  <a:pt x="201613" y="502251"/>
                  <a:pt x="289035" y="588962"/>
                  <a:pt x="396876" y="588962"/>
                </a:cubicBezTo>
                <a:cubicBezTo>
                  <a:pt x="504717" y="588962"/>
                  <a:pt x="592139" y="502251"/>
                  <a:pt x="592139" y="395287"/>
                </a:cubicBezTo>
                <a:cubicBezTo>
                  <a:pt x="592139" y="288323"/>
                  <a:pt x="504717" y="201612"/>
                  <a:pt x="396876" y="201612"/>
                </a:cubicBezTo>
                <a:close/>
                <a:moveTo>
                  <a:pt x="397161" y="0"/>
                </a:moveTo>
                <a:cubicBezTo>
                  <a:pt x="453363" y="0"/>
                  <a:pt x="505818" y="33721"/>
                  <a:pt x="532046" y="82429"/>
                </a:cubicBezTo>
                <a:cubicBezTo>
                  <a:pt x="543286" y="78683"/>
                  <a:pt x="554527" y="78683"/>
                  <a:pt x="565767" y="78683"/>
                </a:cubicBezTo>
                <a:cubicBezTo>
                  <a:pt x="603235" y="78683"/>
                  <a:pt x="640703" y="89923"/>
                  <a:pt x="670678" y="119898"/>
                </a:cubicBezTo>
                <a:cubicBezTo>
                  <a:pt x="700652" y="149872"/>
                  <a:pt x="715639" y="191087"/>
                  <a:pt x="715639" y="228555"/>
                </a:cubicBezTo>
                <a:cubicBezTo>
                  <a:pt x="715639" y="239795"/>
                  <a:pt x="715639" y="251036"/>
                  <a:pt x="711892" y="262276"/>
                </a:cubicBezTo>
                <a:cubicBezTo>
                  <a:pt x="760601" y="288504"/>
                  <a:pt x="790575" y="337212"/>
                  <a:pt x="790575" y="397161"/>
                </a:cubicBezTo>
                <a:cubicBezTo>
                  <a:pt x="790575" y="453363"/>
                  <a:pt x="760601" y="505818"/>
                  <a:pt x="711892" y="528299"/>
                </a:cubicBezTo>
                <a:cubicBezTo>
                  <a:pt x="715639" y="539540"/>
                  <a:pt x="715639" y="550780"/>
                  <a:pt x="715639" y="562020"/>
                </a:cubicBezTo>
                <a:cubicBezTo>
                  <a:pt x="715639" y="603235"/>
                  <a:pt x="700652" y="640703"/>
                  <a:pt x="670678" y="670678"/>
                </a:cubicBezTo>
                <a:cubicBezTo>
                  <a:pt x="640703" y="700652"/>
                  <a:pt x="603235" y="715639"/>
                  <a:pt x="565767" y="715639"/>
                </a:cubicBezTo>
                <a:cubicBezTo>
                  <a:pt x="554527" y="715639"/>
                  <a:pt x="543286" y="711892"/>
                  <a:pt x="532046" y="711892"/>
                </a:cubicBezTo>
                <a:cubicBezTo>
                  <a:pt x="505818" y="756854"/>
                  <a:pt x="453363" y="790575"/>
                  <a:pt x="397161" y="790575"/>
                </a:cubicBezTo>
                <a:cubicBezTo>
                  <a:pt x="337212" y="790575"/>
                  <a:pt x="288504" y="756854"/>
                  <a:pt x="262276" y="711892"/>
                </a:cubicBezTo>
                <a:cubicBezTo>
                  <a:pt x="251035" y="711892"/>
                  <a:pt x="239795" y="715639"/>
                  <a:pt x="228555" y="715639"/>
                </a:cubicBezTo>
                <a:cubicBezTo>
                  <a:pt x="191087" y="715639"/>
                  <a:pt x="153619" y="700652"/>
                  <a:pt x="123644" y="670678"/>
                </a:cubicBezTo>
                <a:cubicBezTo>
                  <a:pt x="93670" y="640703"/>
                  <a:pt x="78683" y="603235"/>
                  <a:pt x="78683" y="562020"/>
                </a:cubicBezTo>
                <a:cubicBezTo>
                  <a:pt x="78683" y="550780"/>
                  <a:pt x="78683" y="539540"/>
                  <a:pt x="82429" y="528299"/>
                </a:cubicBezTo>
                <a:cubicBezTo>
                  <a:pt x="33721" y="505818"/>
                  <a:pt x="0" y="453363"/>
                  <a:pt x="0" y="397161"/>
                </a:cubicBezTo>
                <a:cubicBezTo>
                  <a:pt x="0" y="337212"/>
                  <a:pt x="33721" y="288504"/>
                  <a:pt x="82429" y="262276"/>
                </a:cubicBezTo>
                <a:cubicBezTo>
                  <a:pt x="78683" y="251036"/>
                  <a:pt x="78683" y="239795"/>
                  <a:pt x="78683" y="228555"/>
                </a:cubicBezTo>
                <a:cubicBezTo>
                  <a:pt x="78683" y="191087"/>
                  <a:pt x="93670" y="149872"/>
                  <a:pt x="123644" y="119898"/>
                </a:cubicBezTo>
                <a:cubicBezTo>
                  <a:pt x="153619" y="89923"/>
                  <a:pt x="191087" y="78683"/>
                  <a:pt x="228555" y="78683"/>
                </a:cubicBezTo>
                <a:cubicBezTo>
                  <a:pt x="239795" y="78683"/>
                  <a:pt x="251035" y="78683"/>
                  <a:pt x="262276" y="82429"/>
                </a:cubicBezTo>
                <a:cubicBezTo>
                  <a:pt x="288504" y="33721"/>
                  <a:pt x="340959" y="0"/>
                  <a:pt x="39716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0" name="Oval 188"/>
          <p:cNvSpPr>
            <a:spLocks noChangeArrowheads="1"/>
          </p:cNvSpPr>
          <p:nvPr/>
        </p:nvSpPr>
        <p:spPr bwMode="auto">
          <a:xfrm>
            <a:off x="5557039" y="4094846"/>
            <a:ext cx="400588" cy="400588"/>
          </a:xfrm>
          <a:custGeom>
            <a:avLst/>
            <a:gdLst/>
            <a:ahLst/>
            <a:cxnLst/>
            <a:rect l="l" t="t" r="r" b="b"/>
            <a:pathLst>
              <a:path w="787400" h="787400">
                <a:moveTo>
                  <a:pt x="393700" y="307975"/>
                </a:moveTo>
                <a:cubicBezTo>
                  <a:pt x="348109" y="307975"/>
                  <a:pt x="311150" y="345645"/>
                  <a:pt x="311150" y="392113"/>
                </a:cubicBezTo>
                <a:cubicBezTo>
                  <a:pt x="311150" y="438581"/>
                  <a:pt x="348109" y="476251"/>
                  <a:pt x="393700" y="476251"/>
                </a:cubicBezTo>
                <a:cubicBezTo>
                  <a:pt x="439291" y="476251"/>
                  <a:pt x="476250" y="438581"/>
                  <a:pt x="476250" y="392113"/>
                </a:cubicBezTo>
                <a:cubicBezTo>
                  <a:pt x="476250" y="345645"/>
                  <a:pt x="439291" y="307975"/>
                  <a:pt x="393700" y="307975"/>
                </a:cubicBezTo>
                <a:close/>
                <a:moveTo>
                  <a:pt x="393700" y="250825"/>
                </a:moveTo>
                <a:cubicBezTo>
                  <a:pt x="472608" y="250825"/>
                  <a:pt x="536575" y="314792"/>
                  <a:pt x="536575" y="393700"/>
                </a:cubicBezTo>
                <a:cubicBezTo>
                  <a:pt x="536575" y="472608"/>
                  <a:pt x="472608" y="536575"/>
                  <a:pt x="393700" y="536575"/>
                </a:cubicBezTo>
                <a:cubicBezTo>
                  <a:pt x="314792" y="536575"/>
                  <a:pt x="250825" y="472608"/>
                  <a:pt x="250825" y="393700"/>
                </a:cubicBezTo>
                <a:cubicBezTo>
                  <a:pt x="250825" y="314792"/>
                  <a:pt x="314792" y="250825"/>
                  <a:pt x="393700" y="250825"/>
                </a:cubicBezTo>
                <a:close/>
                <a:moveTo>
                  <a:pt x="322502" y="71438"/>
                </a:moveTo>
                <a:cubicBezTo>
                  <a:pt x="198843" y="101416"/>
                  <a:pt x="97668" y="198844"/>
                  <a:pt x="71437" y="322503"/>
                </a:cubicBezTo>
                <a:cubicBezTo>
                  <a:pt x="71446" y="322505"/>
                  <a:pt x="72143" y="322644"/>
                  <a:pt x="127646" y="333745"/>
                </a:cubicBezTo>
                <a:cubicBezTo>
                  <a:pt x="135140" y="303767"/>
                  <a:pt x="150129" y="273789"/>
                  <a:pt x="165118" y="247558"/>
                </a:cubicBezTo>
                <a:cubicBezTo>
                  <a:pt x="165125" y="247565"/>
                  <a:pt x="165688" y="248081"/>
                  <a:pt x="210085" y="288778"/>
                </a:cubicBezTo>
                <a:cubicBezTo>
                  <a:pt x="191349" y="322503"/>
                  <a:pt x="183854" y="356228"/>
                  <a:pt x="183854" y="393701"/>
                </a:cubicBezTo>
                <a:cubicBezTo>
                  <a:pt x="183854" y="431173"/>
                  <a:pt x="191349" y="464898"/>
                  <a:pt x="210085" y="494876"/>
                </a:cubicBezTo>
                <a:cubicBezTo>
                  <a:pt x="210078" y="494883"/>
                  <a:pt x="209526" y="495435"/>
                  <a:pt x="165118" y="539843"/>
                </a:cubicBezTo>
                <a:cubicBezTo>
                  <a:pt x="150129" y="513612"/>
                  <a:pt x="138887" y="483634"/>
                  <a:pt x="131393" y="453656"/>
                </a:cubicBezTo>
                <a:cubicBezTo>
                  <a:pt x="131383" y="453658"/>
                  <a:pt x="130626" y="453800"/>
                  <a:pt x="71437" y="464898"/>
                </a:cubicBezTo>
                <a:cubicBezTo>
                  <a:pt x="101415" y="588557"/>
                  <a:pt x="198843" y="685985"/>
                  <a:pt x="322502" y="715963"/>
                </a:cubicBezTo>
                <a:cubicBezTo>
                  <a:pt x="322505" y="715954"/>
                  <a:pt x="322690" y="715213"/>
                  <a:pt x="337491" y="656007"/>
                </a:cubicBezTo>
                <a:cubicBezTo>
                  <a:pt x="303766" y="648513"/>
                  <a:pt x="273788" y="637271"/>
                  <a:pt x="247557" y="622282"/>
                </a:cubicBezTo>
                <a:cubicBezTo>
                  <a:pt x="247565" y="622275"/>
                  <a:pt x="248130" y="621710"/>
                  <a:pt x="292524" y="577315"/>
                </a:cubicBezTo>
                <a:cubicBezTo>
                  <a:pt x="322502" y="596052"/>
                  <a:pt x="356227" y="603546"/>
                  <a:pt x="393700" y="603546"/>
                </a:cubicBezTo>
                <a:cubicBezTo>
                  <a:pt x="431172" y="603546"/>
                  <a:pt x="464897" y="596052"/>
                  <a:pt x="494875" y="577315"/>
                </a:cubicBezTo>
                <a:cubicBezTo>
                  <a:pt x="494882" y="577322"/>
                  <a:pt x="495438" y="577879"/>
                  <a:pt x="539842" y="622282"/>
                </a:cubicBezTo>
                <a:cubicBezTo>
                  <a:pt x="513611" y="637271"/>
                  <a:pt x="483633" y="648513"/>
                  <a:pt x="453655" y="656007"/>
                </a:cubicBezTo>
                <a:cubicBezTo>
                  <a:pt x="453657" y="656017"/>
                  <a:pt x="453800" y="656730"/>
                  <a:pt x="464897" y="712216"/>
                </a:cubicBezTo>
                <a:cubicBezTo>
                  <a:pt x="588556" y="685985"/>
                  <a:pt x="685984" y="588557"/>
                  <a:pt x="715962" y="464898"/>
                </a:cubicBezTo>
                <a:cubicBezTo>
                  <a:pt x="715953" y="464896"/>
                  <a:pt x="715219" y="464759"/>
                  <a:pt x="656006" y="453656"/>
                </a:cubicBezTo>
                <a:cubicBezTo>
                  <a:pt x="648512" y="483634"/>
                  <a:pt x="637270" y="513612"/>
                  <a:pt x="622281" y="539843"/>
                </a:cubicBezTo>
                <a:cubicBezTo>
                  <a:pt x="622274" y="539836"/>
                  <a:pt x="621713" y="539275"/>
                  <a:pt x="577314" y="494876"/>
                </a:cubicBezTo>
                <a:cubicBezTo>
                  <a:pt x="596051" y="464898"/>
                  <a:pt x="603545" y="431173"/>
                  <a:pt x="603545" y="393701"/>
                </a:cubicBezTo>
                <a:cubicBezTo>
                  <a:pt x="603545" y="356228"/>
                  <a:pt x="596051" y="322503"/>
                  <a:pt x="577314" y="288778"/>
                </a:cubicBezTo>
                <a:cubicBezTo>
                  <a:pt x="577321" y="288771"/>
                  <a:pt x="577879" y="288260"/>
                  <a:pt x="622281" y="247558"/>
                </a:cubicBezTo>
                <a:cubicBezTo>
                  <a:pt x="637270" y="273789"/>
                  <a:pt x="652259" y="303767"/>
                  <a:pt x="656006" y="337492"/>
                </a:cubicBezTo>
                <a:cubicBezTo>
                  <a:pt x="656016" y="337490"/>
                  <a:pt x="656753" y="337305"/>
                  <a:pt x="715962" y="322503"/>
                </a:cubicBezTo>
                <a:cubicBezTo>
                  <a:pt x="685984" y="198844"/>
                  <a:pt x="588556" y="101416"/>
                  <a:pt x="464897" y="71438"/>
                </a:cubicBezTo>
                <a:cubicBezTo>
                  <a:pt x="464895" y="71447"/>
                  <a:pt x="464757" y="72186"/>
                  <a:pt x="453655" y="131394"/>
                </a:cubicBezTo>
                <a:cubicBezTo>
                  <a:pt x="483633" y="135141"/>
                  <a:pt x="513611" y="150130"/>
                  <a:pt x="539842" y="165119"/>
                </a:cubicBezTo>
                <a:cubicBezTo>
                  <a:pt x="539835" y="165126"/>
                  <a:pt x="539278" y="165683"/>
                  <a:pt x="494875" y="210086"/>
                </a:cubicBezTo>
                <a:cubicBezTo>
                  <a:pt x="464897" y="191350"/>
                  <a:pt x="431172" y="183855"/>
                  <a:pt x="393700" y="183855"/>
                </a:cubicBezTo>
                <a:cubicBezTo>
                  <a:pt x="356227" y="183855"/>
                  <a:pt x="322502" y="191350"/>
                  <a:pt x="292524" y="210086"/>
                </a:cubicBezTo>
                <a:cubicBezTo>
                  <a:pt x="292517" y="210079"/>
                  <a:pt x="291961" y="209523"/>
                  <a:pt x="247557" y="165119"/>
                </a:cubicBezTo>
                <a:cubicBezTo>
                  <a:pt x="273788" y="150130"/>
                  <a:pt x="303766" y="135141"/>
                  <a:pt x="333744" y="127647"/>
                </a:cubicBezTo>
                <a:cubicBezTo>
                  <a:pt x="333742" y="127638"/>
                  <a:pt x="333604" y="126948"/>
                  <a:pt x="322502" y="71438"/>
                </a:cubicBezTo>
                <a:close/>
                <a:moveTo>
                  <a:pt x="393700" y="0"/>
                </a:moveTo>
                <a:cubicBezTo>
                  <a:pt x="611135" y="0"/>
                  <a:pt x="787400" y="176265"/>
                  <a:pt x="787400" y="393700"/>
                </a:cubicBezTo>
                <a:cubicBezTo>
                  <a:pt x="787400" y="611135"/>
                  <a:pt x="611135" y="787400"/>
                  <a:pt x="393700" y="787400"/>
                </a:cubicBezTo>
                <a:cubicBezTo>
                  <a:pt x="176265" y="787400"/>
                  <a:pt x="0" y="611135"/>
                  <a:pt x="0" y="393700"/>
                </a:cubicBezTo>
                <a:cubicBezTo>
                  <a:pt x="0" y="176265"/>
                  <a:pt x="176265" y="0"/>
                  <a:pt x="3937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1" name="Oval 192"/>
          <p:cNvSpPr>
            <a:spLocks noChangeArrowheads="1"/>
          </p:cNvSpPr>
          <p:nvPr/>
        </p:nvSpPr>
        <p:spPr bwMode="auto">
          <a:xfrm>
            <a:off x="6381128" y="4095653"/>
            <a:ext cx="400588" cy="398973"/>
          </a:xfrm>
          <a:custGeom>
            <a:avLst/>
            <a:gdLst/>
            <a:ahLst/>
            <a:cxnLst/>
            <a:rect l="l" t="t" r="r" b="b"/>
            <a:pathLst>
              <a:path w="787400" h="784226">
                <a:moveTo>
                  <a:pt x="407108" y="306181"/>
                </a:moveTo>
                <a:cubicBezTo>
                  <a:pt x="418197" y="307824"/>
                  <a:pt x="429227" y="311814"/>
                  <a:pt x="439554" y="318385"/>
                </a:cubicBezTo>
                <a:cubicBezTo>
                  <a:pt x="477104" y="340916"/>
                  <a:pt x="492124" y="393487"/>
                  <a:pt x="469594" y="434792"/>
                </a:cubicBezTo>
                <a:cubicBezTo>
                  <a:pt x="443309" y="476098"/>
                  <a:pt x="390738" y="487363"/>
                  <a:pt x="349433" y="464833"/>
                </a:cubicBezTo>
                <a:cubicBezTo>
                  <a:pt x="311882" y="442302"/>
                  <a:pt x="296862" y="389732"/>
                  <a:pt x="323147" y="348426"/>
                </a:cubicBezTo>
                <a:cubicBezTo>
                  <a:pt x="340045" y="317447"/>
                  <a:pt x="373840" y="301253"/>
                  <a:pt x="407108" y="306181"/>
                </a:cubicBezTo>
                <a:close/>
                <a:moveTo>
                  <a:pt x="397317" y="194259"/>
                </a:moveTo>
                <a:cubicBezTo>
                  <a:pt x="329731" y="190500"/>
                  <a:pt x="262145" y="228091"/>
                  <a:pt x="224597" y="288236"/>
                </a:cubicBezTo>
                <a:cubicBezTo>
                  <a:pt x="168275" y="382213"/>
                  <a:pt x="198313" y="506263"/>
                  <a:pt x="292183" y="562649"/>
                </a:cubicBezTo>
                <a:cubicBezTo>
                  <a:pt x="325976" y="581445"/>
                  <a:pt x="363524" y="588963"/>
                  <a:pt x="397317" y="588963"/>
                </a:cubicBezTo>
                <a:cubicBezTo>
                  <a:pt x="397317" y="588957"/>
                  <a:pt x="397317" y="588407"/>
                  <a:pt x="397317" y="536336"/>
                </a:cubicBezTo>
                <a:cubicBezTo>
                  <a:pt x="446129" y="536336"/>
                  <a:pt x="491186" y="510022"/>
                  <a:pt x="517470" y="464913"/>
                </a:cubicBezTo>
                <a:cubicBezTo>
                  <a:pt x="517475" y="464916"/>
                  <a:pt x="517947" y="465192"/>
                  <a:pt x="562527" y="491227"/>
                </a:cubicBezTo>
                <a:cubicBezTo>
                  <a:pt x="596320" y="438600"/>
                  <a:pt x="600075" y="370936"/>
                  <a:pt x="577546" y="318309"/>
                </a:cubicBezTo>
                <a:cubicBezTo>
                  <a:pt x="577541" y="318311"/>
                  <a:pt x="577037" y="318505"/>
                  <a:pt x="528734" y="337104"/>
                </a:cubicBezTo>
                <a:cubicBezTo>
                  <a:pt x="517470" y="307032"/>
                  <a:pt x="494941" y="284477"/>
                  <a:pt x="468658" y="265682"/>
                </a:cubicBezTo>
                <a:cubicBezTo>
                  <a:pt x="446129" y="254404"/>
                  <a:pt x="423600" y="246886"/>
                  <a:pt x="397317" y="246886"/>
                </a:cubicBezTo>
                <a:cubicBezTo>
                  <a:pt x="397317" y="246880"/>
                  <a:pt x="397317" y="246322"/>
                  <a:pt x="397317" y="194259"/>
                </a:cubicBezTo>
                <a:close/>
                <a:moveTo>
                  <a:pt x="378271" y="147191"/>
                </a:moveTo>
                <a:cubicBezTo>
                  <a:pt x="425231" y="144356"/>
                  <a:pt x="473575" y="154904"/>
                  <a:pt x="517173" y="180219"/>
                </a:cubicBezTo>
                <a:cubicBezTo>
                  <a:pt x="633433" y="251475"/>
                  <a:pt x="674687" y="401489"/>
                  <a:pt x="603431" y="517749"/>
                </a:cubicBezTo>
                <a:cubicBezTo>
                  <a:pt x="535925" y="634010"/>
                  <a:pt x="385911" y="671513"/>
                  <a:pt x="269651" y="600257"/>
                </a:cubicBezTo>
                <a:cubicBezTo>
                  <a:pt x="153390" y="532751"/>
                  <a:pt x="115887" y="382737"/>
                  <a:pt x="183393" y="266477"/>
                </a:cubicBezTo>
                <a:cubicBezTo>
                  <a:pt x="225584" y="193814"/>
                  <a:pt x="300005" y="151916"/>
                  <a:pt x="378271" y="147191"/>
                </a:cubicBezTo>
                <a:close/>
                <a:moveTo>
                  <a:pt x="393910" y="90488"/>
                </a:moveTo>
                <a:cubicBezTo>
                  <a:pt x="228774" y="90488"/>
                  <a:pt x="93662" y="225199"/>
                  <a:pt x="93662" y="389845"/>
                </a:cubicBezTo>
                <a:cubicBezTo>
                  <a:pt x="93662" y="558234"/>
                  <a:pt x="228774" y="692944"/>
                  <a:pt x="393910" y="692944"/>
                </a:cubicBezTo>
                <a:cubicBezTo>
                  <a:pt x="431442" y="692944"/>
                  <a:pt x="468973" y="685460"/>
                  <a:pt x="498997" y="674235"/>
                </a:cubicBezTo>
                <a:cubicBezTo>
                  <a:pt x="499001" y="674243"/>
                  <a:pt x="499258" y="674858"/>
                  <a:pt x="517763" y="719138"/>
                </a:cubicBezTo>
                <a:cubicBezTo>
                  <a:pt x="649122" y="670493"/>
                  <a:pt x="742949" y="539524"/>
                  <a:pt x="742949" y="389845"/>
                </a:cubicBezTo>
                <a:cubicBezTo>
                  <a:pt x="742949" y="273844"/>
                  <a:pt x="686653" y="172811"/>
                  <a:pt x="600331" y="109198"/>
                </a:cubicBezTo>
                <a:cubicBezTo>
                  <a:pt x="600324" y="109206"/>
                  <a:pt x="599877" y="109765"/>
                  <a:pt x="570306" y="146617"/>
                </a:cubicBezTo>
                <a:cubicBezTo>
                  <a:pt x="521516" y="112940"/>
                  <a:pt x="461466" y="90488"/>
                  <a:pt x="393910" y="90488"/>
                </a:cubicBezTo>
                <a:close/>
                <a:moveTo>
                  <a:pt x="393700" y="0"/>
                </a:moveTo>
                <a:cubicBezTo>
                  <a:pt x="611135" y="0"/>
                  <a:pt x="787400" y="175555"/>
                  <a:pt x="787400" y="392113"/>
                </a:cubicBezTo>
                <a:cubicBezTo>
                  <a:pt x="787400" y="608671"/>
                  <a:pt x="611135" y="784226"/>
                  <a:pt x="393700" y="784226"/>
                </a:cubicBezTo>
                <a:cubicBezTo>
                  <a:pt x="176265" y="784226"/>
                  <a:pt x="0" y="608671"/>
                  <a:pt x="0" y="392113"/>
                </a:cubicBezTo>
                <a:cubicBezTo>
                  <a:pt x="0" y="175555"/>
                  <a:pt x="176265" y="0"/>
                  <a:pt x="3937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2" name="Freeform 197"/>
          <p:cNvSpPr>
            <a:spLocks/>
          </p:cNvSpPr>
          <p:nvPr/>
        </p:nvSpPr>
        <p:spPr bwMode="auto">
          <a:xfrm>
            <a:off x="7153528" y="4115844"/>
            <a:ext cx="503966" cy="358591"/>
          </a:xfrm>
          <a:custGeom>
            <a:avLst/>
            <a:gdLst/>
            <a:ahLst/>
            <a:cxnLst/>
            <a:rect l="l" t="t" r="r" b="b"/>
            <a:pathLst>
              <a:path w="990600" h="704850">
                <a:moveTo>
                  <a:pt x="107950" y="74613"/>
                </a:moveTo>
                <a:cubicBezTo>
                  <a:pt x="107950" y="74613"/>
                  <a:pt x="156884" y="104676"/>
                  <a:pt x="205818" y="164803"/>
                </a:cubicBezTo>
                <a:cubicBezTo>
                  <a:pt x="258517" y="221172"/>
                  <a:pt x="288630" y="300088"/>
                  <a:pt x="326272" y="382762"/>
                </a:cubicBezTo>
                <a:cubicBezTo>
                  <a:pt x="401556" y="533079"/>
                  <a:pt x="469311" y="555626"/>
                  <a:pt x="473075" y="555626"/>
                </a:cubicBezTo>
                <a:cubicBezTo>
                  <a:pt x="473075" y="551868"/>
                  <a:pt x="454254" y="499257"/>
                  <a:pt x="378970" y="356457"/>
                </a:cubicBezTo>
                <a:cubicBezTo>
                  <a:pt x="348857" y="281298"/>
                  <a:pt x="292394" y="187350"/>
                  <a:pt x="224639" y="142255"/>
                </a:cubicBezTo>
                <a:cubicBezTo>
                  <a:pt x="164429" y="93416"/>
                  <a:pt x="107980" y="74623"/>
                  <a:pt x="107950" y="74613"/>
                </a:cubicBezTo>
                <a:close/>
                <a:moveTo>
                  <a:pt x="990600" y="19050"/>
                </a:moveTo>
                <a:cubicBezTo>
                  <a:pt x="791730" y="172676"/>
                  <a:pt x="896793" y="438711"/>
                  <a:pt x="604116" y="528638"/>
                </a:cubicBezTo>
                <a:cubicBezTo>
                  <a:pt x="611621" y="487421"/>
                  <a:pt x="615373" y="427470"/>
                  <a:pt x="600364" y="352530"/>
                </a:cubicBezTo>
                <a:cubicBezTo>
                  <a:pt x="589107" y="277591"/>
                  <a:pt x="555336" y="213893"/>
                  <a:pt x="495300" y="153941"/>
                </a:cubicBezTo>
                <a:cubicBezTo>
                  <a:pt x="634134" y="45279"/>
                  <a:pt x="855518" y="22797"/>
                  <a:pt x="990600" y="19050"/>
                </a:cubicBezTo>
                <a:close/>
                <a:moveTo>
                  <a:pt x="0" y="0"/>
                </a:moveTo>
                <a:cubicBezTo>
                  <a:pt x="172678" y="29994"/>
                  <a:pt x="499265" y="131222"/>
                  <a:pt x="536803" y="363673"/>
                </a:cubicBezTo>
                <a:cubicBezTo>
                  <a:pt x="559326" y="491146"/>
                  <a:pt x="533049" y="554882"/>
                  <a:pt x="518034" y="581126"/>
                </a:cubicBezTo>
                <a:cubicBezTo>
                  <a:pt x="563080" y="622368"/>
                  <a:pt x="608127" y="648612"/>
                  <a:pt x="641911" y="652361"/>
                </a:cubicBezTo>
                <a:lnTo>
                  <a:pt x="653173" y="652361"/>
                </a:lnTo>
                <a:cubicBezTo>
                  <a:pt x="675696" y="656110"/>
                  <a:pt x="679450" y="667358"/>
                  <a:pt x="668189" y="682355"/>
                </a:cubicBezTo>
                <a:cubicBezTo>
                  <a:pt x="660681" y="693602"/>
                  <a:pt x="641911" y="704850"/>
                  <a:pt x="626896" y="704850"/>
                </a:cubicBezTo>
                <a:cubicBezTo>
                  <a:pt x="623142" y="704850"/>
                  <a:pt x="619388" y="704850"/>
                  <a:pt x="615634" y="701101"/>
                </a:cubicBezTo>
                <a:cubicBezTo>
                  <a:pt x="570588" y="678606"/>
                  <a:pt x="525542" y="644863"/>
                  <a:pt x="484249" y="611120"/>
                </a:cubicBezTo>
                <a:cubicBezTo>
                  <a:pt x="472987" y="614869"/>
                  <a:pt x="457972" y="614869"/>
                  <a:pt x="439202" y="614869"/>
                </a:cubicBezTo>
                <a:cubicBezTo>
                  <a:pt x="405418" y="611120"/>
                  <a:pt x="360371" y="599872"/>
                  <a:pt x="300309" y="569879"/>
                </a:cubicBezTo>
                <a:cubicBezTo>
                  <a:pt x="18769" y="434907"/>
                  <a:pt x="168924" y="18371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3" name="Freeform 200"/>
          <p:cNvSpPr>
            <a:spLocks/>
          </p:cNvSpPr>
          <p:nvPr/>
        </p:nvSpPr>
        <p:spPr bwMode="auto">
          <a:xfrm>
            <a:off x="8105211" y="4094846"/>
            <a:ext cx="248778" cy="400588"/>
          </a:xfrm>
          <a:custGeom>
            <a:avLst/>
            <a:gdLst/>
            <a:ahLst/>
            <a:cxnLst/>
            <a:rect l="l" t="t" r="r" b="b"/>
            <a:pathLst>
              <a:path w="489000" h="787401">
                <a:moveTo>
                  <a:pt x="246189" y="352425"/>
                </a:moveTo>
                <a:cubicBezTo>
                  <a:pt x="300109" y="352425"/>
                  <a:pt x="343820" y="449798"/>
                  <a:pt x="343820" y="569913"/>
                </a:cubicBezTo>
                <a:cubicBezTo>
                  <a:pt x="343820" y="690028"/>
                  <a:pt x="300109" y="787401"/>
                  <a:pt x="246189" y="787401"/>
                </a:cubicBezTo>
                <a:cubicBezTo>
                  <a:pt x="192269" y="787401"/>
                  <a:pt x="148558" y="690028"/>
                  <a:pt x="148558" y="569913"/>
                </a:cubicBezTo>
                <a:cubicBezTo>
                  <a:pt x="148558" y="449798"/>
                  <a:pt x="192269" y="352425"/>
                  <a:pt x="246189" y="352425"/>
                </a:cubicBezTo>
                <a:close/>
                <a:moveTo>
                  <a:pt x="249422" y="0"/>
                </a:moveTo>
                <a:cubicBezTo>
                  <a:pt x="417820" y="108550"/>
                  <a:pt x="432811" y="318150"/>
                  <a:pt x="432815" y="318211"/>
                </a:cubicBezTo>
                <a:cubicBezTo>
                  <a:pt x="432815" y="318211"/>
                  <a:pt x="432815" y="318211"/>
                  <a:pt x="466500" y="303236"/>
                </a:cubicBezTo>
                <a:cubicBezTo>
                  <a:pt x="526369" y="497859"/>
                  <a:pt x="447824" y="569001"/>
                  <a:pt x="447786" y="569036"/>
                </a:cubicBezTo>
                <a:lnTo>
                  <a:pt x="473985" y="557805"/>
                </a:lnTo>
                <a:cubicBezTo>
                  <a:pt x="481471" y="636422"/>
                  <a:pt x="402874" y="707551"/>
                  <a:pt x="342990" y="752475"/>
                </a:cubicBezTo>
                <a:cubicBezTo>
                  <a:pt x="369189" y="718782"/>
                  <a:pt x="391645" y="666371"/>
                  <a:pt x="391645" y="598985"/>
                </a:cubicBezTo>
                <a:cubicBezTo>
                  <a:pt x="391645" y="460470"/>
                  <a:pt x="290592" y="280774"/>
                  <a:pt x="286849" y="273287"/>
                </a:cubicBezTo>
                <a:cubicBezTo>
                  <a:pt x="286849" y="273287"/>
                  <a:pt x="286849" y="273287"/>
                  <a:pt x="245680" y="194670"/>
                </a:cubicBezTo>
                <a:cubicBezTo>
                  <a:pt x="245680" y="194670"/>
                  <a:pt x="245680" y="194670"/>
                  <a:pt x="204510" y="273287"/>
                </a:cubicBezTo>
                <a:cubicBezTo>
                  <a:pt x="200767" y="280774"/>
                  <a:pt x="99714" y="460470"/>
                  <a:pt x="99714" y="598985"/>
                </a:cubicBezTo>
                <a:cubicBezTo>
                  <a:pt x="99714" y="662627"/>
                  <a:pt x="118427" y="707551"/>
                  <a:pt x="140884" y="741244"/>
                </a:cubicBezTo>
                <a:cubicBezTo>
                  <a:pt x="77257" y="700064"/>
                  <a:pt x="2403" y="632678"/>
                  <a:pt x="9889" y="557805"/>
                </a:cubicBezTo>
                <a:cubicBezTo>
                  <a:pt x="9889" y="557805"/>
                  <a:pt x="9889" y="557805"/>
                  <a:pt x="39830" y="565292"/>
                </a:cubicBezTo>
                <a:cubicBezTo>
                  <a:pt x="39830" y="565292"/>
                  <a:pt x="-38767" y="497906"/>
                  <a:pt x="24859" y="303236"/>
                </a:cubicBezTo>
                <a:cubicBezTo>
                  <a:pt x="24859" y="303236"/>
                  <a:pt x="24859" y="303236"/>
                  <a:pt x="58544" y="318211"/>
                </a:cubicBezTo>
                <a:cubicBezTo>
                  <a:pt x="58544" y="318211"/>
                  <a:pt x="77257" y="108566"/>
                  <a:pt x="24942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496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3" name="Freeform 206"/>
          <p:cNvSpPr>
            <a:spLocks/>
          </p:cNvSpPr>
          <p:nvPr/>
        </p:nvSpPr>
        <p:spPr bwMode="auto">
          <a:xfrm>
            <a:off x="651508" y="675647"/>
            <a:ext cx="405780" cy="451478"/>
          </a:xfrm>
          <a:custGeom>
            <a:avLst/>
            <a:gdLst/>
            <a:ahLst/>
            <a:cxnLst/>
            <a:rect l="l" t="t" r="r" b="b"/>
            <a:pathLst>
              <a:path w="704849" h="784226">
                <a:moveTo>
                  <a:pt x="130968" y="592138"/>
                </a:moveTo>
                <a:cubicBezTo>
                  <a:pt x="98090" y="592138"/>
                  <a:pt x="71437" y="619857"/>
                  <a:pt x="71437" y="654051"/>
                </a:cubicBezTo>
                <a:cubicBezTo>
                  <a:pt x="71437" y="688245"/>
                  <a:pt x="98090" y="715964"/>
                  <a:pt x="130968" y="715964"/>
                </a:cubicBezTo>
                <a:cubicBezTo>
                  <a:pt x="163846" y="715964"/>
                  <a:pt x="190499" y="688245"/>
                  <a:pt x="190499" y="654051"/>
                </a:cubicBezTo>
                <a:cubicBezTo>
                  <a:pt x="190499" y="619857"/>
                  <a:pt x="163846" y="592138"/>
                  <a:pt x="130968" y="592138"/>
                </a:cubicBezTo>
                <a:close/>
                <a:moveTo>
                  <a:pt x="584844" y="423863"/>
                </a:moveTo>
                <a:cubicBezTo>
                  <a:pt x="607345" y="457647"/>
                  <a:pt x="622345" y="495185"/>
                  <a:pt x="622345" y="536476"/>
                </a:cubicBezTo>
                <a:cubicBezTo>
                  <a:pt x="671098" y="555245"/>
                  <a:pt x="704849" y="600291"/>
                  <a:pt x="704849" y="656597"/>
                </a:cubicBezTo>
                <a:cubicBezTo>
                  <a:pt x="704849" y="724166"/>
                  <a:pt x="644846" y="784226"/>
                  <a:pt x="573593" y="784226"/>
                </a:cubicBezTo>
                <a:cubicBezTo>
                  <a:pt x="502340" y="784226"/>
                  <a:pt x="446087" y="724166"/>
                  <a:pt x="446087" y="656597"/>
                </a:cubicBezTo>
                <a:cubicBezTo>
                  <a:pt x="446087" y="600291"/>
                  <a:pt x="479839" y="555245"/>
                  <a:pt x="524841" y="536476"/>
                </a:cubicBezTo>
                <a:cubicBezTo>
                  <a:pt x="524841" y="510200"/>
                  <a:pt x="513590" y="491431"/>
                  <a:pt x="498590" y="472662"/>
                </a:cubicBezTo>
                <a:cubicBezTo>
                  <a:pt x="528591" y="465155"/>
                  <a:pt x="558592" y="446386"/>
                  <a:pt x="584844" y="423863"/>
                </a:cubicBezTo>
                <a:close/>
                <a:moveTo>
                  <a:pt x="281547" y="345067"/>
                </a:moveTo>
                <a:lnTo>
                  <a:pt x="319087" y="345067"/>
                </a:lnTo>
                <a:cubicBezTo>
                  <a:pt x="319087" y="345075"/>
                  <a:pt x="319087" y="345935"/>
                  <a:pt x="319087" y="438904"/>
                </a:cubicBezTo>
                <a:cubicBezTo>
                  <a:pt x="319080" y="438904"/>
                  <a:pt x="318568" y="438904"/>
                  <a:pt x="281547" y="438904"/>
                </a:cubicBezTo>
                <a:cubicBezTo>
                  <a:pt x="255270" y="438904"/>
                  <a:pt x="228992" y="453918"/>
                  <a:pt x="210222" y="472686"/>
                </a:cubicBezTo>
                <a:cubicBezTo>
                  <a:pt x="191452" y="487700"/>
                  <a:pt x="180190" y="510221"/>
                  <a:pt x="180190" y="536495"/>
                </a:cubicBezTo>
                <a:cubicBezTo>
                  <a:pt x="225238" y="555263"/>
                  <a:pt x="259023" y="600305"/>
                  <a:pt x="259023" y="656607"/>
                </a:cubicBezTo>
                <a:cubicBezTo>
                  <a:pt x="259023" y="724170"/>
                  <a:pt x="202714" y="784226"/>
                  <a:pt x="131389" y="784226"/>
                </a:cubicBezTo>
                <a:cubicBezTo>
                  <a:pt x="60063" y="784226"/>
                  <a:pt x="0" y="724170"/>
                  <a:pt x="0" y="656607"/>
                </a:cubicBezTo>
                <a:cubicBezTo>
                  <a:pt x="0" y="600305"/>
                  <a:pt x="33786" y="555263"/>
                  <a:pt x="82587" y="536495"/>
                </a:cubicBezTo>
                <a:cubicBezTo>
                  <a:pt x="82587" y="483946"/>
                  <a:pt x="105111" y="435151"/>
                  <a:pt x="138897" y="401369"/>
                </a:cubicBezTo>
                <a:cubicBezTo>
                  <a:pt x="176436" y="367588"/>
                  <a:pt x="225238" y="341313"/>
                  <a:pt x="281547" y="345067"/>
                </a:cubicBezTo>
                <a:close/>
                <a:moveTo>
                  <a:pt x="573881" y="68263"/>
                </a:moveTo>
                <a:cubicBezTo>
                  <a:pt x="541003" y="68263"/>
                  <a:pt x="514350" y="94916"/>
                  <a:pt x="514350" y="127795"/>
                </a:cubicBezTo>
                <a:cubicBezTo>
                  <a:pt x="514350" y="160674"/>
                  <a:pt x="541003" y="187327"/>
                  <a:pt x="573881" y="187327"/>
                </a:cubicBezTo>
                <a:cubicBezTo>
                  <a:pt x="606759" y="187327"/>
                  <a:pt x="633412" y="160674"/>
                  <a:pt x="633412" y="127795"/>
                </a:cubicBezTo>
                <a:cubicBezTo>
                  <a:pt x="633412" y="94916"/>
                  <a:pt x="606759" y="68263"/>
                  <a:pt x="573881" y="68263"/>
                </a:cubicBezTo>
                <a:close/>
                <a:moveTo>
                  <a:pt x="573460" y="0"/>
                </a:moveTo>
                <a:cubicBezTo>
                  <a:pt x="644786" y="0"/>
                  <a:pt x="704849" y="56173"/>
                  <a:pt x="704849" y="127326"/>
                </a:cubicBezTo>
                <a:cubicBezTo>
                  <a:pt x="704849" y="183499"/>
                  <a:pt x="671063" y="228437"/>
                  <a:pt x="622262" y="247162"/>
                </a:cubicBezTo>
                <a:cubicBezTo>
                  <a:pt x="622262" y="299590"/>
                  <a:pt x="599738" y="348273"/>
                  <a:pt x="565952" y="381977"/>
                </a:cubicBezTo>
                <a:cubicBezTo>
                  <a:pt x="528413" y="415681"/>
                  <a:pt x="479611" y="438150"/>
                  <a:pt x="423302" y="438150"/>
                </a:cubicBezTo>
                <a:cubicBezTo>
                  <a:pt x="423292" y="438150"/>
                  <a:pt x="422692" y="438150"/>
                  <a:pt x="385762" y="438150"/>
                </a:cubicBezTo>
                <a:cubicBezTo>
                  <a:pt x="385762" y="438138"/>
                  <a:pt x="385762" y="437105"/>
                  <a:pt x="385762" y="344528"/>
                </a:cubicBezTo>
                <a:cubicBezTo>
                  <a:pt x="385772" y="344528"/>
                  <a:pt x="386356" y="344528"/>
                  <a:pt x="423302" y="344528"/>
                </a:cubicBezTo>
                <a:cubicBezTo>
                  <a:pt x="453333" y="340783"/>
                  <a:pt x="475857" y="329549"/>
                  <a:pt x="494627" y="310824"/>
                </a:cubicBezTo>
                <a:cubicBezTo>
                  <a:pt x="513397" y="295845"/>
                  <a:pt x="524659" y="273376"/>
                  <a:pt x="524659" y="247162"/>
                </a:cubicBezTo>
                <a:cubicBezTo>
                  <a:pt x="479611" y="228437"/>
                  <a:pt x="445826" y="183499"/>
                  <a:pt x="445826" y="127326"/>
                </a:cubicBezTo>
                <a:cubicBezTo>
                  <a:pt x="445826" y="56173"/>
                  <a:pt x="502135" y="0"/>
                  <a:pt x="573460" y="0"/>
                </a:cubicBezTo>
                <a:close/>
                <a:moveTo>
                  <a:pt x="131256" y="0"/>
                </a:moveTo>
                <a:cubicBezTo>
                  <a:pt x="202509" y="0"/>
                  <a:pt x="258762" y="56307"/>
                  <a:pt x="258762" y="127629"/>
                </a:cubicBezTo>
                <a:cubicBezTo>
                  <a:pt x="258762" y="183935"/>
                  <a:pt x="225010" y="228981"/>
                  <a:pt x="180008" y="247750"/>
                </a:cubicBezTo>
                <a:cubicBezTo>
                  <a:pt x="180008" y="274026"/>
                  <a:pt x="191259" y="292795"/>
                  <a:pt x="206259" y="311564"/>
                </a:cubicBezTo>
                <a:cubicBezTo>
                  <a:pt x="176258" y="319071"/>
                  <a:pt x="146257" y="337840"/>
                  <a:pt x="120005" y="360363"/>
                </a:cubicBezTo>
                <a:cubicBezTo>
                  <a:pt x="97504" y="326579"/>
                  <a:pt x="82504" y="289041"/>
                  <a:pt x="82504" y="247750"/>
                </a:cubicBezTo>
                <a:cubicBezTo>
                  <a:pt x="33751" y="228981"/>
                  <a:pt x="0" y="183935"/>
                  <a:pt x="0" y="127629"/>
                </a:cubicBezTo>
                <a:cubicBezTo>
                  <a:pt x="0" y="56307"/>
                  <a:pt x="60003" y="0"/>
                  <a:pt x="13125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49" name="Freeform 212"/>
          <p:cNvSpPr>
            <a:spLocks/>
          </p:cNvSpPr>
          <p:nvPr/>
        </p:nvSpPr>
        <p:spPr bwMode="auto">
          <a:xfrm>
            <a:off x="1448043" y="675649"/>
            <a:ext cx="451475" cy="451475"/>
          </a:xfrm>
          <a:custGeom>
            <a:avLst/>
            <a:gdLst/>
            <a:ahLst/>
            <a:cxnLst/>
            <a:rect l="l" t="t" r="r" b="b"/>
            <a:pathLst>
              <a:path w="784225" h="784225">
                <a:moveTo>
                  <a:pt x="394154" y="296863"/>
                </a:moveTo>
                <a:cubicBezTo>
                  <a:pt x="338025" y="296863"/>
                  <a:pt x="296863" y="337751"/>
                  <a:pt x="296863" y="389790"/>
                </a:cubicBezTo>
                <a:cubicBezTo>
                  <a:pt x="296863" y="389790"/>
                  <a:pt x="296863" y="389790"/>
                  <a:pt x="330541" y="389790"/>
                </a:cubicBezTo>
                <a:cubicBezTo>
                  <a:pt x="330541" y="423244"/>
                  <a:pt x="360476" y="449263"/>
                  <a:pt x="394154" y="449263"/>
                </a:cubicBezTo>
                <a:cubicBezTo>
                  <a:pt x="424090" y="449263"/>
                  <a:pt x="454025" y="423244"/>
                  <a:pt x="454025" y="389790"/>
                </a:cubicBezTo>
                <a:cubicBezTo>
                  <a:pt x="454025" y="360053"/>
                  <a:pt x="424090" y="330317"/>
                  <a:pt x="394154" y="330317"/>
                </a:cubicBezTo>
                <a:cubicBezTo>
                  <a:pt x="394154" y="330317"/>
                  <a:pt x="394154" y="330317"/>
                  <a:pt x="394154" y="296863"/>
                </a:cubicBezTo>
                <a:close/>
                <a:moveTo>
                  <a:pt x="392113" y="277813"/>
                </a:moveTo>
                <a:cubicBezTo>
                  <a:pt x="455239" y="277813"/>
                  <a:pt x="506413" y="328276"/>
                  <a:pt x="506413" y="390526"/>
                </a:cubicBezTo>
                <a:cubicBezTo>
                  <a:pt x="506413" y="452776"/>
                  <a:pt x="455239" y="503239"/>
                  <a:pt x="392113" y="503239"/>
                </a:cubicBezTo>
                <a:cubicBezTo>
                  <a:pt x="328987" y="503239"/>
                  <a:pt x="277813" y="452776"/>
                  <a:pt x="277813" y="390526"/>
                </a:cubicBezTo>
                <a:cubicBezTo>
                  <a:pt x="277813" y="328276"/>
                  <a:pt x="328987" y="277813"/>
                  <a:pt x="392113" y="277813"/>
                </a:cubicBezTo>
                <a:close/>
                <a:moveTo>
                  <a:pt x="393202" y="220663"/>
                </a:moveTo>
                <a:cubicBezTo>
                  <a:pt x="295680" y="220663"/>
                  <a:pt x="220663" y="295680"/>
                  <a:pt x="220663" y="389452"/>
                </a:cubicBezTo>
                <a:cubicBezTo>
                  <a:pt x="220663" y="483223"/>
                  <a:pt x="295680" y="561992"/>
                  <a:pt x="393202" y="561992"/>
                </a:cubicBezTo>
                <a:cubicBezTo>
                  <a:pt x="393202" y="562004"/>
                  <a:pt x="393202" y="562696"/>
                  <a:pt x="393202" y="603251"/>
                </a:cubicBezTo>
                <a:cubicBezTo>
                  <a:pt x="509479" y="603251"/>
                  <a:pt x="603250" y="505729"/>
                  <a:pt x="603250" y="389452"/>
                </a:cubicBezTo>
                <a:cubicBezTo>
                  <a:pt x="603238" y="389452"/>
                  <a:pt x="602552" y="389452"/>
                  <a:pt x="561991" y="389452"/>
                </a:cubicBezTo>
                <a:cubicBezTo>
                  <a:pt x="561991" y="295680"/>
                  <a:pt x="486974" y="220663"/>
                  <a:pt x="393202" y="220663"/>
                </a:cubicBezTo>
                <a:close/>
                <a:moveTo>
                  <a:pt x="392113" y="142875"/>
                </a:moveTo>
                <a:cubicBezTo>
                  <a:pt x="529763" y="142875"/>
                  <a:pt x="641351" y="254463"/>
                  <a:pt x="641351" y="392113"/>
                </a:cubicBezTo>
                <a:cubicBezTo>
                  <a:pt x="641351" y="529763"/>
                  <a:pt x="529763" y="641351"/>
                  <a:pt x="392113" y="641351"/>
                </a:cubicBezTo>
                <a:cubicBezTo>
                  <a:pt x="254463" y="641351"/>
                  <a:pt x="142875" y="529763"/>
                  <a:pt x="142875" y="392113"/>
                </a:cubicBezTo>
                <a:cubicBezTo>
                  <a:pt x="142875" y="254463"/>
                  <a:pt x="254463" y="142875"/>
                  <a:pt x="392113" y="142875"/>
                </a:cubicBezTo>
                <a:close/>
                <a:moveTo>
                  <a:pt x="390328" y="90488"/>
                </a:moveTo>
                <a:cubicBezTo>
                  <a:pt x="225416" y="90488"/>
                  <a:pt x="90488" y="225539"/>
                  <a:pt x="90488" y="390601"/>
                </a:cubicBezTo>
                <a:cubicBezTo>
                  <a:pt x="90488" y="555664"/>
                  <a:pt x="225416" y="690715"/>
                  <a:pt x="390328" y="690715"/>
                </a:cubicBezTo>
                <a:cubicBezTo>
                  <a:pt x="390328" y="690729"/>
                  <a:pt x="390328" y="691362"/>
                  <a:pt x="390328" y="720726"/>
                </a:cubicBezTo>
                <a:cubicBezTo>
                  <a:pt x="573980" y="720726"/>
                  <a:pt x="720152" y="574421"/>
                  <a:pt x="723900" y="390601"/>
                </a:cubicBezTo>
                <a:cubicBezTo>
                  <a:pt x="723886" y="390601"/>
                  <a:pt x="723261" y="390601"/>
                  <a:pt x="693916" y="390601"/>
                </a:cubicBezTo>
                <a:cubicBezTo>
                  <a:pt x="693916" y="225539"/>
                  <a:pt x="558988" y="90488"/>
                  <a:pt x="390328" y="90488"/>
                </a:cubicBezTo>
                <a:close/>
                <a:moveTo>
                  <a:pt x="393989" y="0"/>
                </a:moveTo>
                <a:cubicBezTo>
                  <a:pt x="607868" y="0"/>
                  <a:pt x="784225" y="176357"/>
                  <a:pt x="784225" y="390236"/>
                </a:cubicBezTo>
                <a:cubicBezTo>
                  <a:pt x="784209" y="390236"/>
                  <a:pt x="783415" y="390236"/>
                  <a:pt x="742950" y="390236"/>
                </a:cubicBezTo>
                <a:cubicBezTo>
                  <a:pt x="742950" y="585355"/>
                  <a:pt x="585355" y="742950"/>
                  <a:pt x="393989" y="742950"/>
                </a:cubicBezTo>
                <a:cubicBezTo>
                  <a:pt x="393989" y="742966"/>
                  <a:pt x="393989" y="743771"/>
                  <a:pt x="393989" y="784225"/>
                </a:cubicBezTo>
                <a:cubicBezTo>
                  <a:pt x="176357" y="784225"/>
                  <a:pt x="0" y="607868"/>
                  <a:pt x="0" y="390236"/>
                </a:cubicBezTo>
                <a:cubicBezTo>
                  <a:pt x="0" y="176357"/>
                  <a:pt x="176357" y="0"/>
                  <a:pt x="39398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55" name="Freeform 218"/>
          <p:cNvSpPr>
            <a:spLocks/>
          </p:cNvSpPr>
          <p:nvPr/>
        </p:nvSpPr>
        <p:spPr bwMode="auto">
          <a:xfrm>
            <a:off x="2272682" y="675648"/>
            <a:ext cx="450563" cy="451477"/>
          </a:xfrm>
          <a:custGeom>
            <a:avLst/>
            <a:gdLst/>
            <a:ahLst/>
            <a:cxnLst/>
            <a:rect l="l" t="t" r="r" b="b"/>
            <a:pathLst>
              <a:path w="782638" h="784226">
                <a:moveTo>
                  <a:pt x="243408" y="457773"/>
                </a:moveTo>
                <a:cubicBezTo>
                  <a:pt x="228314" y="454025"/>
                  <a:pt x="205672" y="454025"/>
                  <a:pt x="179257" y="484005"/>
                </a:cubicBezTo>
                <a:cubicBezTo>
                  <a:pt x="149069" y="510238"/>
                  <a:pt x="122654" y="573946"/>
                  <a:pt x="103786" y="656392"/>
                </a:cubicBezTo>
                <a:cubicBezTo>
                  <a:pt x="103786" y="663887"/>
                  <a:pt x="100013" y="675130"/>
                  <a:pt x="100013" y="682625"/>
                </a:cubicBezTo>
                <a:cubicBezTo>
                  <a:pt x="107560" y="678878"/>
                  <a:pt x="115107" y="678878"/>
                  <a:pt x="126428" y="675130"/>
                </a:cubicBezTo>
                <a:cubicBezTo>
                  <a:pt x="209446" y="656392"/>
                  <a:pt x="273596" y="630159"/>
                  <a:pt x="300011" y="603927"/>
                </a:cubicBezTo>
                <a:cubicBezTo>
                  <a:pt x="330200" y="573946"/>
                  <a:pt x="330200" y="555209"/>
                  <a:pt x="326427" y="540218"/>
                </a:cubicBezTo>
                <a:cubicBezTo>
                  <a:pt x="322653" y="517733"/>
                  <a:pt x="307558" y="495248"/>
                  <a:pt x="296238" y="487753"/>
                </a:cubicBezTo>
                <a:cubicBezTo>
                  <a:pt x="284917" y="476510"/>
                  <a:pt x="266049" y="461520"/>
                  <a:pt x="243408" y="457773"/>
                </a:cubicBezTo>
                <a:close/>
                <a:moveTo>
                  <a:pt x="534200" y="453410"/>
                </a:moveTo>
                <a:cubicBezTo>
                  <a:pt x="557130" y="448700"/>
                  <a:pt x="584272" y="453410"/>
                  <a:pt x="610477" y="479781"/>
                </a:cubicBezTo>
                <a:cubicBezTo>
                  <a:pt x="666624" y="536283"/>
                  <a:pt x="677860" y="679411"/>
                  <a:pt x="677863" y="679451"/>
                </a:cubicBezTo>
                <a:cubicBezTo>
                  <a:pt x="677826" y="679448"/>
                  <a:pt x="531854" y="668142"/>
                  <a:pt x="479449" y="611639"/>
                </a:cubicBezTo>
                <a:cubicBezTo>
                  <a:pt x="427038" y="558896"/>
                  <a:pt x="460731" y="502385"/>
                  <a:pt x="483193" y="483548"/>
                </a:cubicBezTo>
                <a:cubicBezTo>
                  <a:pt x="492552" y="472246"/>
                  <a:pt x="511270" y="458119"/>
                  <a:pt x="534200" y="453410"/>
                </a:cubicBezTo>
                <a:close/>
                <a:moveTo>
                  <a:pt x="226364" y="368286"/>
                </a:moveTo>
                <a:cubicBezTo>
                  <a:pt x="283933" y="366452"/>
                  <a:pt x="332181" y="400196"/>
                  <a:pt x="355574" y="423670"/>
                </a:cubicBezTo>
                <a:cubicBezTo>
                  <a:pt x="396746" y="464983"/>
                  <a:pt x="460375" y="566390"/>
                  <a:pt x="359317" y="664041"/>
                </a:cubicBezTo>
                <a:cubicBezTo>
                  <a:pt x="262016" y="761677"/>
                  <a:pt x="75" y="784220"/>
                  <a:pt x="0" y="784226"/>
                </a:cubicBezTo>
                <a:cubicBezTo>
                  <a:pt x="8" y="784110"/>
                  <a:pt x="18735" y="521298"/>
                  <a:pt x="116029" y="419914"/>
                </a:cubicBezTo>
                <a:cubicBezTo>
                  <a:pt x="153926" y="383295"/>
                  <a:pt x="191823" y="369387"/>
                  <a:pt x="226364" y="368286"/>
                </a:cubicBezTo>
                <a:close/>
                <a:moveTo>
                  <a:pt x="104775" y="104775"/>
                </a:moveTo>
                <a:cubicBezTo>
                  <a:pt x="104811" y="104778"/>
                  <a:pt x="247040" y="116013"/>
                  <a:pt x="299445" y="168417"/>
                </a:cubicBezTo>
                <a:cubicBezTo>
                  <a:pt x="355600" y="224572"/>
                  <a:pt x="321907" y="276983"/>
                  <a:pt x="299445" y="299445"/>
                </a:cubicBezTo>
                <a:cubicBezTo>
                  <a:pt x="276983" y="321907"/>
                  <a:pt x="224572" y="355600"/>
                  <a:pt x="168417" y="303189"/>
                </a:cubicBezTo>
                <a:cubicBezTo>
                  <a:pt x="116006" y="247034"/>
                  <a:pt x="104775" y="104775"/>
                  <a:pt x="104775" y="104775"/>
                </a:cubicBezTo>
                <a:close/>
                <a:moveTo>
                  <a:pt x="682625" y="101600"/>
                </a:moveTo>
                <a:cubicBezTo>
                  <a:pt x="671305" y="101600"/>
                  <a:pt x="663757" y="105348"/>
                  <a:pt x="656210" y="105348"/>
                </a:cubicBezTo>
                <a:cubicBezTo>
                  <a:pt x="573192" y="124085"/>
                  <a:pt x="509042" y="150318"/>
                  <a:pt x="478853" y="180298"/>
                </a:cubicBezTo>
                <a:cubicBezTo>
                  <a:pt x="452438" y="210279"/>
                  <a:pt x="452438" y="229016"/>
                  <a:pt x="452438" y="244007"/>
                </a:cubicBezTo>
                <a:cubicBezTo>
                  <a:pt x="459985" y="266492"/>
                  <a:pt x="471306" y="285230"/>
                  <a:pt x="482627" y="296472"/>
                </a:cubicBezTo>
                <a:cubicBezTo>
                  <a:pt x="493947" y="307715"/>
                  <a:pt x="516589" y="322705"/>
                  <a:pt x="535457" y="326453"/>
                </a:cubicBezTo>
                <a:cubicBezTo>
                  <a:pt x="550551" y="330200"/>
                  <a:pt x="573192" y="330200"/>
                  <a:pt x="603381" y="300220"/>
                </a:cubicBezTo>
                <a:cubicBezTo>
                  <a:pt x="629795" y="273987"/>
                  <a:pt x="656210" y="210279"/>
                  <a:pt x="675078" y="127833"/>
                </a:cubicBezTo>
                <a:cubicBezTo>
                  <a:pt x="678852" y="116590"/>
                  <a:pt x="678852" y="109095"/>
                  <a:pt x="682625" y="101600"/>
                </a:cubicBezTo>
                <a:close/>
                <a:moveTo>
                  <a:pt x="782638" y="0"/>
                </a:moveTo>
                <a:cubicBezTo>
                  <a:pt x="782628" y="127"/>
                  <a:pt x="760158" y="262929"/>
                  <a:pt x="662866" y="360557"/>
                </a:cubicBezTo>
                <a:cubicBezTo>
                  <a:pt x="565551" y="461963"/>
                  <a:pt x="460750" y="398114"/>
                  <a:pt x="423321" y="356801"/>
                </a:cubicBezTo>
                <a:cubicBezTo>
                  <a:pt x="385892" y="319243"/>
                  <a:pt x="322263" y="217836"/>
                  <a:pt x="419578" y="120186"/>
                </a:cubicBezTo>
                <a:cubicBezTo>
                  <a:pt x="520622" y="18794"/>
                  <a:pt x="782563" y="5"/>
                  <a:pt x="78263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61" name="Freeform 224"/>
          <p:cNvSpPr>
            <a:spLocks/>
          </p:cNvSpPr>
          <p:nvPr/>
        </p:nvSpPr>
        <p:spPr bwMode="auto">
          <a:xfrm>
            <a:off x="3079137" y="675649"/>
            <a:ext cx="479807" cy="451475"/>
          </a:xfrm>
          <a:custGeom>
            <a:avLst/>
            <a:gdLst/>
            <a:ahLst/>
            <a:cxnLst/>
            <a:rect l="l" t="t" r="r" b="b"/>
            <a:pathLst>
              <a:path w="833437" h="784225">
                <a:moveTo>
                  <a:pt x="604043" y="473075"/>
                </a:moveTo>
                <a:cubicBezTo>
                  <a:pt x="649196" y="473075"/>
                  <a:pt x="685799" y="510034"/>
                  <a:pt x="685799" y="555625"/>
                </a:cubicBezTo>
                <a:cubicBezTo>
                  <a:pt x="685799" y="601216"/>
                  <a:pt x="649196" y="638175"/>
                  <a:pt x="604043" y="638175"/>
                </a:cubicBezTo>
                <a:cubicBezTo>
                  <a:pt x="558890" y="638175"/>
                  <a:pt x="522287" y="601216"/>
                  <a:pt x="522287" y="555625"/>
                </a:cubicBezTo>
                <a:cubicBezTo>
                  <a:pt x="522287" y="510034"/>
                  <a:pt x="558890" y="473075"/>
                  <a:pt x="604043" y="473075"/>
                </a:cubicBezTo>
                <a:close/>
                <a:moveTo>
                  <a:pt x="227013" y="473075"/>
                </a:moveTo>
                <a:cubicBezTo>
                  <a:pt x="273481" y="473075"/>
                  <a:pt x="311151" y="510034"/>
                  <a:pt x="311151" y="555625"/>
                </a:cubicBezTo>
                <a:cubicBezTo>
                  <a:pt x="311151" y="601216"/>
                  <a:pt x="273481" y="638175"/>
                  <a:pt x="227013" y="638175"/>
                </a:cubicBezTo>
                <a:cubicBezTo>
                  <a:pt x="180545" y="638175"/>
                  <a:pt x="142875" y="601216"/>
                  <a:pt x="142875" y="555625"/>
                </a:cubicBezTo>
                <a:cubicBezTo>
                  <a:pt x="142875" y="510034"/>
                  <a:pt x="180545" y="473075"/>
                  <a:pt x="227013" y="473075"/>
                </a:cubicBezTo>
                <a:close/>
                <a:moveTo>
                  <a:pt x="415925" y="146050"/>
                </a:moveTo>
                <a:cubicBezTo>
                  <a:pt x="461516" y="146050"/>
                  <a:pt x="498475" y="183009"/>
                  <a:pt x="498475" y="228600"/>
                </a:cubicBezTo>
                <a:cubicBezTo>
                  <a:pt x="498475" y="274191"/>
                  <a:pt x="461516" y="311150"/>
                  <a:pt x="415925" y="311150"/>
                </a:cubicBezTo>
                <a:cubicBezTo>
                  <a:pt x="370334" y="311150"/>
                  <a:pt x="333375" y="274191"/>
                  <a:pt x="333375" y="228600"/>
                </a:cubicBezTo>
                <a:cubicBezTo>
                  <a:pt x="333375" y="183009"/>
                  <a:pt x="370334" y="146050"/>
                  <a:pt x="415925" y="146050"/>
                </a:cubicBezTo>
                <a:close/>
                <a:moveTo>
                  <a:pt x="416719" y="101600"/>
                </a:moveTo>
                <a:cubicBezTo>
                  <a:pt x="345442" y="101600"/>
                  <a:pt x="289171" y="157828"/>
                  <a:pt x="289171" y="229051"/>
                </a:cubicBezTo>
                <a:cubicBezTo>
                  <a:pt x="289171" y="236548"/>
                  <a:pt x="289171" y="247793"/>
                  <a:pt x="289171" y="255291"/>
                </a:cubicBezTo>
                <a:lnTo>
                  <a:pt x="292922" y="259039"/>
                </a:lnTo>
                <a:cubicBezTo>
                  <a:pt x="304176" y="337759"/>
                  <a:pt x="262911" y="405232"/>
                  <a:pt x="195386" y="431472"/>
                </a:cubicBezTo>
                <a:cubicBezTo>
                  <a:pt x="165374" y="438969"/>
                  <a:pt x="142866" y="457712"/>
                  <a:pt x="124109" y="480203"/>
                </a:cubicBezTo>
                <a:cubicBezTo>
                  <a:pt x="109103" y="498946"/>
                  <a:pt x="101600" y="525186"/>
                  <a:pt x="101600" y="555174"/>
                </a:cubicBezTo>
                <a:cubicBezTo>
                  <a:pt x="101600" y="626397"/>
                  <a:pt x="157871" y="682625"/>
                  <a:pt x="229148" y="682625"/>
                </a:cubicBezTo>
                <a:cubicBezTo>
                  <a:pt x="259159" y="682625"/>
                  <a:pt x="289171" y="671379"/>
                  <a:pt x="315431" y="648888"/>
                </a:cubicBezTo>
                <a:lnTo>
                  <a:pt x="319182" y="645140"/>
                </a:lnTo>
                <a:cubicBezTo>
                  <a:pt x="345442" y="622648"/>
                  <a:pt x="379205" y="607654"/>
                  <a:pt x="416719" y="607654"/>
                </a:cubicBezTo>
                <a:cubicBezTo>
                  <a:pt x="454233" y="607654"/>
                  <a:pt x="487996" y="622648"/>
                  <a:pt x="514255" y="645140"/>
                </a:cubicBezTo>
                <a:cubicBezTo>
                  <a:pt x="540515" y="671379"/>
                  <a:pt x="574278" y="682625"/>
                  <a:pt x="604289" y="682625"/>
                </a:cubicBezTo>
                <a:cubicBezTo>
                  <a:pt x="675566" y="682625"/>
                  <a:pt x="731837" y="626397"/>
                  <a:pt x="731837" y="555174"/>
                </a:cubicBezTo>
                <a:cubicBezTo>
                  <a:pt x="731837" y="525186"/>
                  <a:pt x="724334" y="498946"/>
                  <a:pt x="709329" y="480203"/>
                </a:cubicBezTo>
                <a:cubicBezTo>
                  <a:pt x="690572" y="457712"/>
                  <a:pt x="668063" y="438969"/>
                  <a:pt x="645555" y="431472"/>
                </a:cubicBezTo>
                <a:cubicBezTo>
                  <a:pt x="570527" y="405232"/>
                  <a:pt x="529261" y="337759"/>
                  <a:pt x="540515" y="266536"/>
                </a:cubicBezTo>
                <a:cubicBezTo>
                  <a:pt x="544267" y="247793"/>
                  <a:pt x="544267" y="236548"/>
                  <a:pt x="544267" y="229051"/>
                </a:cubicBezTo>
                <a:cubicBezTo>
                  <a:pt x="544267" y="157828"/>
                  <a:pt x="487996" y="101600"/>
                  <a:pt x="416719" y="101600"/>
                </a:cubicBezTo>
                <a:close/>
                <a:moveTo>
                  <a:pt x="416719" y="0"/>
                </a:moveTo>
                <a:cubicBezTo>
                  <a:pt x="544362" y="0"/>
                  <a:pt x="645726" y="101311"/>
                  <a:pt x="645726" y="228889"/>
                </a:cubicBezTo>
                <a:cubicBezTo>
                  <a:pt x="645726" y="243898"/>
                  <a:pt x="641972" y="262659"/>
                  <a:pt x="641972" y="277668"/>
                </a:cubicBezTo>
                <a:lnTo>
                  <a:pt x="638218" y="281420"/>
                </a:lnTo>
                <a:cubicBezTo>
                  <a:pt x="634464" y="303934"/>
                  <a:pt x="649480" y="326448"/>
                  <a:pt x="672006" y="337705"/>
                </a:cubicBezTo>
                <a:cubicBezTo>
                  <a:pt x="672017" y="337705"/>
                  <a:pt x="672220" y="337705"/>
                  <a:pt x="675760" y="337705"/>
                </a:cubicBezTo>
                <a:cubicBezTo>
                  <a:pt x="765861" y="367723"/>
                  <a:pt x="833437" y="454025"/>
                  <a:pt x="833437" y="555336"/>
                </a:cubicBezTo>
                <a:cubicBezTo>
                  <a:pt x="833437" y="682914"/>
                  <a:pt x="732073" y="784225"/>
                  <a:pt x="604430" y="784225"/>
                </a:cubicBezTo>
                <a:cubicBezTo>
                  <a:pt x="544362" y="784225"/>
                  <a:pt x="491803" y="761711"/>
                  <a:pt x="450507" y="724189"/>
                </a:cubicBezTo>
                <a:cubicBezTo>
                  <a:pt x="450500" y="724182"/>
                  <a:pt x="450350" y="724032"/>
                  <a:pt x="446752" y="720436"/>
                </a:cubicBezTo>
                <a:cubicBezTo>
                  <a:pt x="439244" y="712932"/>
                  <a:pt x="427981" y="709180"/>
                  <a:pt x="416719" y="709180"/>
                </a:cubicBezTo>
                <a:cubicBezTo>
                  <a:pt x="405456" y="709180"/>
                  <a:pt x="394193" y="712932"/>
                  <a:pt x="382931" y="720436"/>
                </a:cubicBezTo>
                <a:cubicBezTo>
                  <a:pt x="341634" y="761711"/>
                  <a:pt x="289075" y="784225"/>
                  <a:pt x="229008" y="784225"/>
                </a:cubicBezTo>
                <a:cubicBezTo>
                  <a:pt x="101364" y="784225"/>
                  <a:pt x="0" y="682914"/>
                  <a:pt x="0" y="555336"/>
                </a:cubicBezTo>
                <a:cubicBezTo>
                  <a:pt x="0" y="454025"/>
                  <a:pt x="67576" y="367723"/>
                  <a:pt x="157678" y="337705"/>
                </a:cubicBezTo>
                <a:cubicBezTo>
                  <a:pt x="183957" y="326448"/>
                  <a:pt x="198974" y="303934"/>
                  <a:pt x="195220" y="281420"/>
                </a:cubicBezTo>
                <a:lnTo>
                  <a:pt x="191465" y="277668"/>
                </a:lnTo>
                <a:cubicBezTo>
                  <a:pt x="187711" y="262659"/>
                  <a:pt x="187711" y="243898"/>
                  <a:pt x="187711" y="228889"/>
                </a:cubicBezTo>
                <a:cubicBezTo>
                  <a:pt x="187711" y="101311"/>
                  <a:pt x="289075" y="0"/>
                  <a:pt x="41671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66" name="Freeform 229"/>
          <p:cNvSpPr>
            <a:spLocks/>
          </p:cNvSpPr>
          <p:nvPr/>
        </p:nvSpPr>
        <p:spPr bwMode="auto">
          <a:xfrm>
            <a:off x="3921411" y="676375"/>
            <a:ext cx="449648" cy="449648"/>
          </a:xfrm>
          <a:custGeom>
            <a:avLst/>
            <a:gdLst/>
            <a:ahLst/>
            <a:cxnLst/>
            <a:rect l="l" t="t" r="r" b="b"/>
            <a:pathLst>
              <a:path w="781050" h="781050">
                <a:moveTo>
                  <a:pt x="67614" y="514350"/>
                </a:moveTo>
                <a:cubicBezTo>
                  <a:pt x="108934" y="514350"/>
                  <a:pt x="138985" y="544401"/>
                  <a:pt x="138985" y="585720"/>
                </a:cubicBezTo>
                <a:cubicBezTo>
                  <a:pt x="138985" y="585727"/>
                  <a:pt x="138985" y="586324"/>
                  <a:pt x="138985" y="642066"/>
                </a:cubicBezTo>
                <a:cubicBezTo>
                  <a:pt x="138991" y="642066"/>
                  <a:pt x="139585" y="642066"/>
                  <a:pt x="195330" y="642066"/>
                </a:cubicBezTo>
                <a:cubicBezTo>
                  <a:pt x="236649" y="642066"/>
                  <a:pt x="266700" y="675873"/>
                  <a:pt x="266700" y="713436"/>
                </a:cubicBezTo>
                <a:cubicBezTo>
                  <a:pt x="266700" y="750999"/>
                  <a:pt x="236649" y="781050"/>
                  <a:pt x="195330" y="781050"/>
                </a:cubicBezTo>
                <a:cubicBezTo>
                  <a:pt x="195321" y="781050"/>
                  <a:pt x="194302" y="781050"/>
                  <a:pt x="67614" y="781050"/>
                </a:cubicBezTo>
                <a:cubicBezTo>
                  <a:pt x="30051" y="781050"/>
                  <a:pt x="0" y="750999"/>
                  <a:pt x="0" y="713436"/>
                </a:cubicBezTo>
                <a:cubicBezTo>
                  <a:pt x="0" y="713428"/>
                  <a:pt x="0" y="712436"/>
                  <a:pt x="0" y="585720"/>
                </a:cubicBezTo>
                <a:cubicBezTo>
                  <a:pt x="0" y="544401"/>
                  <a:pt x="30051" y="514350"/>
                  <a:pt x="67614" y="514350"/>
                </a:cubicBezTo>
                <a:close/>
                <a:moveTo>
                  <a:pt x="390525" y="244475"/>
                </a:moveTo>
                <a:cubicBezTo>
                  <a:pt x="471186" y="244475"/>
                  <a:pt x="536575" y="309864"/>
                  <a:pt x="536575" y="390525"/>
                </a:cubicBezTo>
                <a:cubicBezTo>
                  <a:pt x="536575" y="471186"/>
                  <a:pt x="471186" y="536575"/>
                  <a:pt x="390525" y="536575"/>
                </a:cubicBezTo>
                <a:cubicBezTo>
                  <a:pt x="309864" y="536575"/>
                  <a:pt x="244475" y="471186"/>
                  <a:pt x="244475" y="390525"/>
                </a:cubicBezTo>
                <a:cubicBezTo>
                  <a:pt x="244475" y="309864"/>
                  <a:pt x="309864" y="244475"/>
                  <a:pt x="390525" y="244475"/>
                </a:cubicBezTo>
                <a:close/>
                <a:moveTo>
                  <a:pt x="390525" y="0"/>
                </a:moveTo>
                <a:cubicBezTo>
                  <a:pt x="608318" y="0"/>
                  <a:pt x="781050" y="172732"/>
                  <a:pt x="781050" y="390525"/>
                </a:cubicBezTo>
                <a:cubicBezTo>
                  <a:pt x="781050" y="608318"/>
                  <a:pt x="608318" y="781050"/>
                  <a:pt x="390525" y="781050"/>
                </a:cubicBezTo>
                <a:cubicBezTo>
                  <a:pt x="390523" y="781050"/>
                  <a:pt x="390466" y="781050"/>
                  <a:pt x="389117" y="781050"/>
                </a:cubicBezTo>
                <a:lnTo>
                  <a:pt x="379260" y="781050"/>
                </a:lnTo>
                <a:cubicBezTo>
                  <a:pt x="341710" y="781050"/>
                  <a:pt x="307914" y="751010"/>
                  <a:pt x="307914" y="713459"/>
                </a:cubicBezTo>
                <a:cubicBezTo>
                  <a:pt x="307914" y="675909"/>
                  <a:pt x="341710" y="642113"/>
                  <a:pt x="379260" y="642113"/>
                </a:cubicBezTo>
                <a:cubicBezTo>
                  <a:pt x="379262" y="642113"/>
                  <a:pt x="379320" y="642113"/>
                  <a:pt x="380668" y="642113"/>
                </a:cubicBezTo>
                <a:lnTo>
                  <a:pt x="390525" y="642113"/>
                </a:lnTo>
                <a:cubicBezTo>
                  <a:pt x="529462" y="642113"/>
                  <a:pt x="642113" y="529462"/>
                  <a:pt x="642113" y="390525"/>
                </a:cubicBezTo>
                <a:cubicBezTo>
                  <a:pt x="642113" y="251588"/>
                  <a:pt x="529462" y="138937"/>
                  <a:pt x="390525" y="138937"/>
                </a:cubicBezTo>
                <a:cubicBezTo>
                  <a:pt x="251588" y="138937"/>
                  <a:pt x="138937" y="251588"/>
                  <a:pt x="138937" y="390525"/>
                </a:cubicBezTo>
                <a:cubicBezTo>
                  <a:pt x="138937" y="390527"/>
                  <a:pt x="138937" y="390584"/>
                  <a:pt x="138937" y="391933"/>
                </a:cubicBezTo>
                <a:lnTo>
                  <a:pt x="138937" y="401790"/>
                </a:lnTo>
                <a:cubicBezTo>
                  <a:pt x="138937" y="443096"/>
                  <a:pt x="108896" y="473136"/>
                  <a:pt x="67591" y="473136"/>
                </a:cubicBezTo>
                <a:cubicBezTo>
                  <a:pt x="30040" y="473136"/>
                  <a:pt x="0" y="443096"/>
                  <a:pt x="0" y="401790"/>
                </a:cubicBezTo>
                <a:cubicBezTo>
                  <a:pt x="0" y="401788"/>
                  <a:pt x="0" y="401731"/>
                  <a:pt x="0" y="400382"/>
                </a:cubicBezTo>
                <a:lnTo>
                  <a:pt x="0" y="390525"/>
                </a:lnTo>
                <a:cubicBezTo>
                  <a:pt x="0" y="172732"/>
                  <a:pt x="172732" y="0"/>
                  <a:pt x="39052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69" name="Freeform 232"/>
          <p:cNvSpPr>
            <a:spLocks/>
          </p:cNvSpPr>
          <p:nvPr/>
        </p:nvSpPr>
        <p:spPr bwMode="auto">
          <a:xfrm>
            <a:off x="4880641" y="658594"/>
            <a:ext cx="225532" cy="494431"/>
          </a:xfrm>
          <a:custGeom>
            <a:avLst/>
            <a:gdLst/>
            <a:ahLst/>
            <a:cxnLst/>
            <a:rect l="l" t="t" r="r" b="b"/>
            <a:pathLst>
              <a:path w="391754" h="858838">
                <a:moveTo>
                  <a:pt x="210392" y="662576"/>
                </a:moveTo>
                <a:cubicBezTo>
                  <a:pt x="236464" y="662576"/>
                  <a:pt x="255086" y="685154"/>
                  <a:pt x="255086" y="711495"/>
                </a:cubicBezTo>
                <a:cubicBezTo>
                  <a:pt x="255086" y="737835"/>
                  <a:pt x="232739" y="760413"/>
                  <a:pt x="206668" y="756650"/>
                </a:cubicBezTo>
                <a:cubicBezTo>
                  <a:pt x="180596" y="756650"/>
                  <a:pt x="158249" y="734072"/>
                  <a:pt x="161974" y="707732"/>
                </a:cubicBezTo>
                <a:cubicBezTo>
                  <a:pt x="161974" y="681391"/>
                  <a:pt x="184321" y="658813"/>
                  <a:pt x="210392" y="662576"/>
                </a:cubicBezTo>
                <a:close/>
                <a:moveTo>
                  <a:pt x="206377" y="633413"/>
                </a:moveTo>
                <a:cubicBezTo>
                  <a:pt x="168819" y="633413"/>
                  <a:pt x="135017" y="667215"/>
                  <a:pt x="131261" y="708529"/>
                </a:cubicBezTo>
                <a:cubicBezTo>
                  <a:pt x="131261" y="727308"/>
                  <a:pt x="138773" y="746087"/>
                  <a:pt x="153796" y="761110"/>
                </a:cubicBezTo>
                <a:cubicBezTo>
                  <a:pt x="165063" y="776134"/>
                  <a:pt x="183842" y="783645"/>
                  <a:pt x="202621" y="787401"/>
                </a:cubicBezTo>
                <a:cubicBezTo>
                  <a:pt x="247690" y="787401"/>
                  <a:pt x="281492" y="753599"/>
                  <a:pt x="281492" y="712285"/>
                </a:cubicBezTo>
                <a:cubicBezTo>
                  <a:pt x="285248" y="670971"/>
                  <a:pt x="251446" y="637169"/>
                  <a:pt x="210133" y="633413"/>
                </a:cubicBezTo>
                <a:close/>
                <a:moveTo>
                  <a:pt x="206667" y="123825"/>
                </a:moveTo>
                <a:cubicBezTo>
                  <a:pt x="240481" y="123825"/>
                  <a:pt x="263023" y="149754"/>
                  <a:pt x="263023" y="179388"/>
                </a:cubicBezTo>
                <a:cubicBezTo>
                  <a:pt x="259266" y="212725"/>
                  <a:pt x="232967" y="234950"/>
                  <a:pt x="202910" y="231246"/>
                </a:cubicBezTo>
                <a:cubicBezTo>
                  <a:pt x="172854" y="231246"/>
                  <a:pt x="150311" y="205317"/>
                  <a:pt x="150311" y="175683"/>
                </a:cubicBezTo>
                <a:cubicBezTo>
                  <a:pt x="150311" y="146050"/>
                  <a:pt x="176611" y="123825"/>
                  <a:pt x="206667" y="123825"/>
                </a:cubicBezTo>
                <a:close/>
                <a:moveTo>
                  <a:pt x="187993" y="0"/>
                </a:moveTo>
                <a:cubicBezTo>
                  <a:pt x="191753" y="0"/>
                  <a:pt x="191753" y="0"/>
                  <a:pt x="195513" y="0"/>
                </a:cubicBezTo>
                <a:cubicBezTo>
                  <a:pt x="278230" y="0"/>
                  <a:pt x="342148" y="52505"/>
                  <a:pt x="368467" y="105011"/>
                </a:cubicBezTo>
                <a:cubicBezTo>
                  <a:pt x="383507" y="131263"/>
                  <a:pt x="394786" y="165017"/>
                  <a:pt x="391026" y="195020"/>
                </a:cubicBezTo>
                <a:cubicBezTo>
                  <a:pt x="391026" y="221273"/>
                  <a:pt x="387266" y="247525"/>
                  <a:pt x="375987" y="270028"/>
                </a:cubicBezTo>
                <a:cubicBezTo>
                  <a:pt x="353428" y="315032"/>
                  <a:pt x="323349" y="333784"/>
                  <a:pt x="312069" y="341285"/>
                </a:cubicBezTo>
                <a:cubicBezTo>
                  <a:pt x="297030" y="348786"/>
                  <a:pt x="278230" y="356287"/>
                  <a:pt x="259431" y="360037"/>
                </a:cubicBezTo>
                <a:cubicBezTo>
                  <a:pt x="251911" y="363787"/>
                  <a:pt x="240632" y="363787"/>
                  <a:pt x="229352" y="363787"/>
                </a:cubicBezTo>
                <a:cubicBezTo>
                  <a:pt x="221832" y="363787"/>
                  <a:pt x="214312" y="363787"/>
                  <a:pt x="206793" y="363787"/>
                </a:cubicBezTo>
                <a:cubicBezTo>
                  <a:pt x="172954" y="356287"/>
                  <a:pt x="146635" y="341285"/>
                  <a:pt x="124076" y="318783"/>
                </a:cubicBezTo>
                <a:cubicBezTo>
                  <a:pt x="101516" y="288780"/>
                  <a:pt x="97757" y="258777"/>
                  <a:pt x="105276" y="243775"/>
                </a:cubicBezTo>
                <a:cubicBezTo>
                  <a:pt x="105276" y="236274"/>
                  <a:pt x="112796" y="228773"/>
                  <a:pt x="120316" y="228773"/>
                </a:cubicBezTo>
                <a:cubicBezTo>
                  <a:pt x="135355" y="228773"/>
                  <a:pt x="142875" y="232524"/>
                  <a:pt x="154155" y="240025"/>
                </a:cubicBezTo>
                <a:cubicBezTo>
                  <a:pt x="161674" y="247525"/>
                  <a:pt x="169194" y="251276"/>
                  <a:pt x="176714" y="258777"/>
                </a:cubicBezTo>
                <a:cubicBezTo>
                  <a:pt x="187993" y="262527"/>
                  <a:pt x="203033" y="266277"/>
                  <a:pt x="214312" y="266277"/>
                </a:cubicBezTo>
                <a:cubicBezTo>
                  <a:pt x="229352" y="266277"/>
                  <a:pt x="244391" y="262527"/>
                  <a:pt x="255671" y="255026"/>
                </a:cubicBezTo>
                <a:cubicBezTo>
                  <a:pt x="263191" y="247525"/>
                  <a:pt x="274470" y="240025"/>
                  <a:pt x="285750" y="225023"/>
                </a:cubicBezTo>
                <a:cubicBezTo>
                  <a:pt x="289510" y="217522"/>
                  <a:pt x="304549" y="187519"/>
                  <a:pt x="285750" y="146265"/>
                </a:cubicBezTo>
                <a:cubicBezTo>
                  <a:pt x="270710" y="120012"/>
                  <a:pt x="236872" y="86259"/>
                  <a:pt x="187993" y="86259"/>
                </a:cubicBezTo>
                <a:cubicBezTo>
                  <a:pt x="142875" y="86259"/>
                  <a:pt x="93997" y="116262"/>
                  <a:pt x="71437" y="161267"/>
                </a:cubicBezTo>
                <a:cubicBezTo>
                  <a:pt x="45118" y="213772"/>
                  <a:pt x="41358" y="277528"/>
                  <a:pt x="67678" y="322533"/>
                </a:cubicBezTo>
                <a:cubicBezTo>
                  <a:pt x="97757" y="371288"/>
                  <a:pt x="142875" y="408792"/>
                  <a:pt x="184234" y="446296"/>
                </a:cubicBezTo>
                <a:cubicBezTo>
                  <a:pt x="184238" y="446298"/>
                  <a:pt x="184295" y="446326"/>
                  <a:pt x="185174" y="446765"/>
                </a:cubicBezTo>
                <a:lnTo>
                  <a:pt x="191753" y="450046"/>
                </a:lnTo>
                <a:cubicBezTo>
                  <a:pt x="236872" y="487550"/>
                  <a:pt x="285750" y="525054"/>
                  <a:pt x="315829" y="570058"/>
                </a:cubicBezTo>
                <a:cubicBezTo>
                  <a:pt x="349668" y="618813"/>
                  <a:pt x="357187" y="671319"/>
                  <a:pt x="357187" y="705072"/>
                </a:cubicBezTo>
                <a:cubicBezTo>
                  <a:pt x="357187" y="708823"/>
                  <a:pt x="357187" y="712573"/>
                  <a:pt x="357187" y="716323"/>
                </a:cubicBezTo>
                <a:cubicBezTo>
                  <a:pt x="353428" y="798832"/>
                  <a:pt x="289510" y="858838"/>
                  <a:pt x="206793" y="858838"/>
                </a:cubicBezTo>
                <a:cubicBezTo>
                  <a:pt x="120316" y="855088"/>
                  <a:pt x="52638" y="787581"/>
                  <a:pt x="60158" y="705072"/>
                </a:cubicBezTo>
                <a:cubicBezTo>
                  <a:pt x="63918" y="622564"/>
                  <a:pt x="127835" y="562558"/>
                  <a:pt x="206793" y="562558"/>
                </a:cubicBezTo>
                <a:lnTo>
                  <a:pt x="214312" y="562558"/>
                </a:lnTo>
                <a:cubicBezTo>
                  <a:pt x="229352" y="562558"/>
                  <a:pt x="240632" y="562558"/>
                  <a:pt x="251911" y="566308"/>
                </a:cubicBezTo>
                <a:cubicBezTo>
                  <a:pt x="225592" y="540055"/>
                  <a:pt x="191753" y="517553"/>
                  <a:pt x="157914" y="495051"/>
                </a:cubicBezTo>
                <a:cubicBezTo>
                  <a:pt x="154155" y="491300"/>
                  <a:pt x="150395" y="487550"/>
                  <a:pt x="146635" y="483800"/>
                </a:cubicBezTo>
                <a:cubicBezTo>
                  <a:pt x="101516" y="450046"/>
                  <a:pt x="48878" y="416293"/>
                  <a:pt x="11280" y="356287"/>
                </a:cubicBezTo>
                <a:cubicBezTo>
                  <a:pt x="-30079" y="288780"/>
                  <a:pt x="-33839" y="202521"/>
                  <a:pt x="0" y="127513"/>
                </a:cubicBezTo>
                <a:cubicBezTo>
                  <a:pt x="18799" y="90009"/>
                  <a:pt x="45118" y="60006"/>
                  <a:pt x="78957" y="37504"/>
                </a:cubicBezTo>
                <a:cubicBezTo>
                  <a:pt x="93997" y="26253"/>
                  <a:pt x="112796" y="18752"/>
                  <a:pt x="127835" y="11251"/>
                </a:cubicBezTo>
                <a:cubicBezTo>
                  <a:pt x="150395" y="3750"/>
                  <a:pt x="169194" y="0"/>
                  <a:pt x="18799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73" name="Freeform 236"/>
          <p:cNvSpPr>
            <a:spLocks/>
          </p:cNvSpPr>
          <p:nvPr/>
        </p:nvSpPr>
        <p:spPr bwMode="auto">
          <a:xfrm>
            <a:off x="5507317" y="701411"/>
            <a:ext cx="552921" cy="386587"/>
          </a:xfrm>
          <a:custGeom>
            <a:avLst/>
            <a:gdLst/>
            <a:ahLst/>
            <a:cxnLst/>
            <a:rect l="l" t="t" r="r" b="b"/>
            <a:pathLst>
              <a:path w="960438" h="671513">
                <a:moveTo>
                  <a:pt x="569595" y="284163"/>
                </a:moveTo>
                <a:lnTo>
                  <a:pt x="704850" y="284163"/>
                </a:lnTo>
                <a:cubicBezTo>
                  <a:pt x="704850" y="284163"/>
                  <a:pt x="704850" y="284163"/>
                  <a:pt x="704850" y="374651"/>
                </a:cubicBezTo>
                <a:cubicBezTo>
                  <a:pt x="704850" y="374651"/>
                  <a:pt x="704850" y="374651"/>
                  <a:pt x="704850" y="376536"/>
                </a:cubicBezTo>
                <a:lnTo>
                  <a:pt x="704850" y="389732"/>
                </a:lnTo>
                <a:cubicBezTo>
                  <a:pt x="704850" y="389732"/>
                  <a:pt x="704850" y="389732"/>
                  <a:pt x="704850" y="391146"/>
                </a:cubicBezTo>
                <a:lnTo>
                  <a:pt x="704850" y="401043"/>
                </a:lnTo>
                <a:cubicBezTo>
                  <a:pt x="704850" y="453828"/>
                  <a:pt x="663522" y="495301"/>
                  <a:pt x="614680" y="495301"/>
                </a:cubicBezTo>
                <a:cubicBezTo>
                  <a:pt x="614680" y="495301"/>
                  <a:pt x="614680" y="495301"/>
                  <a:pt x="479425" y="495301"/>
                </a:cubicBezTo>
                <a:cubicBezTo>
                  <a:pt x="479425" y="495301"/>
                  <a:pt x="479425" y="495301"/>
                  <a:pt x="479425" y="401043"/>
                </a:cubicBezTo>
                <a:cubicBezTo>
                  <a:pt x="479425" y="401043"/>
                  <a:pt x="479425" y="401043"/>
                  <a:pt x="479425" y="399158"/>
                </a:cubicBezTo>
                <a:lnTo>
                  <a:pt x="479425" y="385962"/>
                </a:lnTo>
                <a:cubicBezTo>
                  <a:pt x="479425" y="385962"/>
                  <a:pt x="479425" y="385962"/>
                  <a:pt x="479425" y="384548"/>
                </a:cubicBezTo>
                <a:lnTo>
                  <a:pt x="479425" y="374651"/>
                </a:lnTo>
                <a:cubicBezTo>
                  <a:pt x="479425" y="325637"/>
                  <a:pt x="520753" y="284163"/>
                  <a:pt x="569595" y="284163"/>
                </a:cubicBezTo>
                <a:close/>
                <a:moveTo>
                  <a:pt x="0" y="284163"/>
                </a:moveTo>
                <a:lnTo>
                  <a:pt x="123312" y="284163"/>
                </a:lnTo>
                <a:cubicBezTo>
                  <a:pt x="190573" y="284163"/>
                  <a:pt x="242887" y="336813"/>
                  <a:pt x="242887" y="404505"/>
                </a:cubicBezTo>
                <a:cubicBezTo>
                  <a:pt x="242887" y="671513"/>
                  <a:pt x="242887" y="671513"/>
                  <a:pt x="242887" y="671513"/>
                </a:cubicBezTo>
                <a:cubicBezTo>
                  <a:pt x="119575" y="671513"/>
                  <a:pt x="119575" y="671513"/>
                  <a:pt x="119575" y="671513"/>
                </a:cubicBezTo>
                <a:cubicBezTo>
                  <a:pt x="52314" y="671513"/>
                  <a:pt x="0" y="618864"/>
                  <a:pt x="0" y="551171"/>
                </a:cubicBezTo>
                <a:cubicBezTo>
                  <a:pt x="0" y="284163"/>
                  <a:pt x="0" y="284163"/>
                  <a:pt x="0" y="284163"/>
                </a:cubicBezTo>
                <a:close/>
                <a:moveTo>
                  <a:pt x="517540" y="119063"/>
                </a:moveTo>
                <a:cubicBezTo>
                  <a:pt x="465081" y="119063"/>
                  <a:pt x="423863" y="164120"/>
                  <a:pt x="423863" y="216687"/>
                </a:cubicBezTo>
                <a:cubicBezTo>
                  <a:pt x="423863" y="550863"/>
                  <a:pt x="423863" y="550863"/>
                  <a:pt x="423863" y="550863"/>
                </a:cubicBezTo>
                <a:cubicBezTo>
                  <a:pt x="742364" y="550863"/>
                  <a:pt x="742364" y="550863"/>
                  <a:pt x="742364" y="550863"/>
                </a:cubicBezTo>
                <a:cubicBezTo>
                  <a:pt x="794823" y="550863"/>
                  <a:pt x="839788" y="509560"/>
                  <a:pt x="839788" y="453239"/>
                </a:cubicBezTo>
                <a:cubicBezTo>
                  <a:pt x="839788" y="119063"/>
                  <a:pt x="839788" y="119063"/>
                  <a:pt x="839788" y="119063"/>
                </a:cubicBezTo>
                <a:cubicBezTo>
                  <a:pt x="517540" y="119063"/>
                  <a:pt x="517540" y="119063"/>
                  <a:pt x="517540" y="119063"/>
                </a:cubicBezTo>
                <a:close/>
                <a:moveTo>
                  <a:pt x="517281" y="0"/>
                </a:moveTo>
                <a:cubicBezTo>
                  <a:pt x="958068" y="0"/>
                  <a:pt x="960426" y="0"/>
                  <a:pt x="960438" y="0"/>
                </a:cubicBezTo>
                <a:cubicBezTo>
                  <a:pt x="960438" y="453928"/>
                  <a:pt x="960438" y="453928"/>
                  <a:pt x="960438" y="453928"/>
                </a:cubicBezTo>
                <a:cubicBezTo>
                  <a:pt x="960438" y="573975"/>
                  <a:pt x="862793" y="671513"/>
                  <a:pt x="742615" y="671513"/>
                </a:cubicBezTo>
                <a:cubicBezTo>
                  <a:pt x="303213" y="671513"/>
                  <a:pt x="303213" y="671513"/>
                  <a:pt x="303213" y="671513"/>
                </a:cubicBezTo>
                <a:cubicBezTo>
                  <a:pt x="303213" y="217585"/>
                  <a:pt x="303213" y="217585"/>
                  <a:pt x="303213" y="217585"/>
                </a:cubicBezTo>
                <a:cubicBezTo>
                  <a:pt x="303213" y="97538"/>
                  <a:pt x="397103" y="0"/>
                  <a:pt x="51728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78" name="Freeform 240"/>
          <p:cNvSpPr>
            <a:spLocks/>
          </p:cNvSpPr>
          <p:nvPr/>
        </p:nvSpPr>
        <p:spPr bwMode="auto">
          <a:xfrm>
            <a:off x="6407455" y="675649"/>
            <a:ext cx="426800" cy="451475"/>
          </a:xfrm>
          <a:custGeom>
            <a:avLst/>
            <a:gdLst/>
            <a:ahLst/>
            <a:cxnLst/>
            <a:rect l="l" t="t" r="r" b="b"/>
            <a:pathLst>
              <a:path w="741362" h="784225">
                <a:moveTo>
                  <a:pt x="0" y="366712"/>
                </a:moveTo>
                <a:cubicBezTo>
                  <a:pt x="22466" y="551020"/>
                  <a:pt x="179724" y="693952"/>
                  <a:pt x="370681" y="693952"/>
                </a:cubicBezTo>
                <a:cubicBezTo>
                  <a:pt x="561638" y="693952"/>
                  <a:pt x="718897" y="551020"/>
                  <a:pt x="741362" y="366712"/>
                </a:cubicBezTo>
                <a:cubicBezTo>
                  <a:pt x="741362" y="381758"/>
                  <a:pt x="741362" y="396803"/>
                  <a:pt x="741362" y="411849"/>
                </a:cubicBezTo>
                <a:cubicBezTo>
                  <a:pt x="741362" y="618724"/>
                  <a:pt x="576615" y="784225"/>
                  <a:pt x="370681" y="784225"/>
                </a:cubicBezTo>
                <a:cubicBezTo>
                  <a:pt x="164747" y="784225"/>
                  <a:pt x="0" y="618724"/>
                  <a:pt x="0" y="411849"/>
                </a:cubicBezTo>
                <a:cubicBezTo>
                  <a:pt x="0" y="396803"/>
                  <a:pt x="0" y="381758"/>
                  <a:pt x="0" y="366712"/>
                </a:cubicBezTo>
                <a:close/>
                <a:moveTo>
                  <a:pt x="370681" y="165100"/>
                </a:moveTo>
                <a:cubicBezTo>
                  <a:pt x="329035" y="165100"/>
                  <a:pt x="295275" y="194596"/>
                  <a:pt x="295275" y="230982"/>
                </a:cubicBezTo>
                <a:cubicBezTo>
                  <a:pt x="295275" y="267368"/>
                  <a:pt x="329035" y="296864"/>
                  <a:pt x="370681" y="296864"/>
                </a:cubicBezTo>
                <a:cubicBezTo>
                  <a:pt x="412327" y="296864"/>
                  <a:pt x="446087" y="267368"/>
                  <a:pt x="446087" y="230982"/>
                </a:cubicBezTo>
                <a:cubicBezTo>
                  <a:pt x="446087" y="194596"/>
                  <a:pt x="412327" y="165100"/>
                  <a:pt x="370681" y="165100"/>
                </a:cubicBezTo>
                <a:close/>
                <a:moveTo>
                  <a:pt x="369094" y="38100"/>
                </a:moveTo>
                <a:cubicBezTo>
                  <a:pt x="332709" y="38100"/>
                  <a:pt x="303213" y="57290"/>
                  <a:pt x="303213" y="80963"/>
                </a:cubicBezTo>
                <a:cubicBezTo>
                  <a:pt x="303213" y="104636"/>
                  <a:pt x="332709" y="123826"/>
                  <a:pt x="369094" y="123826"/>
                </a:cubicBezTo>
                <a:cubicBezTo>
                  <a:pt x="405479" y="123826"/>
                  <a:pt x="434975" y="104636"/>
                  <a:pt x="434975" y="80963"/>
                </a:cubicBezTo>
                <a:cubicBezTo>
                  <a:pt x="434975" y="57290"/>
                  <a:pt x="405479" y="38100"/>
                  <a:pt x="369094" y="38100"/>
                </a:cubicBezTo>
                <a:close/>
                <a:moveTo>
                  <a:pt x="370682" y="0"/>
                </a:moveTo>
                <a:cubicBezTo>
                  <a:pt x="546679" y="0"/>
                  <a:pt x="688975" y="142454"/>
                  <a:pt x="688975" y="318648"/>
                </a:cubicBezTo>
                <a:cubicBezTo>
                  <a:pt x="688975" y="461102"/>
                  <a:pt x="595359" y="581063"/>
                  <a:pt x="468042" y="622300"/>
                </a:cubicBezTo>
                <a:cubicBezTo>
                  <a:pt x="486765" y="599807"/>
                  <a:pt x="497999" y="569817"/>
                  <a:pt x="497999" y="539827"/>
                </a:cubicBezTo>
                <a:cubicBezTo>
                  <a:pt x="497999" y="468599"/>
                  <a:pt x="441830" y="412368"/>
                  <a:pt x="370682" y="412368"/>
                </a:cubicBezTo>
                <a:cubicBezTo>
                  <a:pt x="299534" y="412368"/>
                  <a:pt x="243364" y="468599"/>
                  <a:pt x="243364" y="539827"/>
                </a:cubicBezTo>
                <a:cubicBezTo>
                  <a:pt x="243364" y="569817"/>
                  <a:pt x="254598" y="599807"/>
                  <a:pt x="273321" y="622300"/>
                </a:cubicBezTo>
                <a:cubicBezTo>
                  <a:pt x="146004" y="581063"/>
                  <a:pt x="52388" y="461102"/>
                  <a:pt x="52388" y="318648"/>
                </a:cubicBezTo>
                <a:cubicBezTo>
                  <a:pt x="52388" y="142454"/>
                  <a:pt x="194684" y="0"/>
                  <a:pt x="37068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82" name="Freeform 244"/>
          <p:cNvSpPr>
            <a:spLocks/>
          </p:cNvSpPr>
          <p:nvPr/>
        </p:nvSpPr>
        <p:spPr bwMode="auto">
          <a:xfrm>
            <a:off x="7215564" y="674923"/>
            <a:ext cx="453304" cy="453304"/>
          </a:xfrm>
          <a:custGeom>
            <a:avLst/>
            <a:gdLst/>
            <a:ahLst/>
            <a:cxnLst/>
            <a:rect l="l" t="t" r="r" b="b"/>
            <a:pathLst>
              <a:path w="787400" h="787400">
                <a:moveTo>
                  <a:pt x="393700" y="307975"/>
                </a:moveTo>
                <a:cubicBezTo>
                  <a:pt x="346355" y="307975"/>
                  <a:pt x="307975" y="346355"/>
                  <a:pt x="307975" y="393700"/>
                </a:cubicBezTo>
                <a:cubicBezTo>
                  <a:pt x="307975" y="441045"/>
                  <a:pt x="346355" y="479425"/>
                  <a:pt x="393700" y="479425"/>
                </a:cubicBezTo>
                <a:cubicBezTo>
                  <a:pt x="441045" y="479425"/>
                  <a:pt x="479425" y="441045"/>
                  <a:pt x="479425" y="393700"/>
                </a:cubicBezTo>
                <a:cubicBezTo>
                  <a:pt x="479425" y="346355"/>
                  <a:pt x="441045" y="307975"/>
                  <a:pt x="393700" y="307975"/>
                </a:cubicBezTo>
                <a:close/>
                <a:moveTo>
                  <a:pt x="393700" y="198438"/>
                </a:moveTo>
                <a:cubicBezTo>
                  <a:pt x="501541" y="198438"/>
                  <a:pt x="588963" y="285860"/>
                  <a:pt x="588963" y="393701"/>
                </a:cubicBezTo>
                <a:cubicBezTo>
                  <a:pt x="588963" y="501542"/>
                  <a:pt x="501541" y="588964"/>
                  <a:pt x="393700" y="588964"/>
                </a:cubicBezTo>
                <a:cubicBezTo>
                  <a:pt x="285859" y="588964"/>
                  <a:pt x="198437" y="501542"/>
                  <a:pt x="198437" y="393701"/>
                </a:cubicBezTo>
                <a:cubicBezTo>
                  <a:pt x="198437" y="285860"/>
                  <a:pt x="285859" y="198438"/>
                  <a:pt x="393700" y="198438"/>
                </a:cubicBezTo>
                <a:close/>
                <a:moveTo>
                  <a:pt x="396081" y="115888"/>
                </a:moveTo>
                <a:cubicBezTo>
                  <a:pt x="243965" y="115888"/>
                  <a:pt x="120650" y="239203"/>
                  <a:pt x="120650" y="391320"/>
                </a:cubicBezTo>
                <a:cubicBezTo>
                  <a:pt x="120650" y="543437"/>
                  <a:pt x="243965" y="666752"/>
                  <a:pt x="396081" y="666752"/>
                </a:cubicBezTo>
                <a:cubicBezTo>
                  <a:pt x="548197" y="666752"/>
                  <a:pt x="671512" y="543437"/>
                  <a:pt x="671512" y="391320"/>
                </a:cubicBezTo>
                <a:cubicBezTo>
                  <a:pt x="671512" y="239203"/>
                  <a:pt x="548197" y="115888"/>
                  <a:pt x="396081" y="115888"/>
                </a:cubicBezTo>
                <a:close/>
                <a:moveTo>
                  <a:pt x="393700" y="0"/>
                </a:moveTo>
                <a:cubicBezTo>
                  <a:pt x="438694" y="0"/>
                  <a:pt x="479939" y="7499"/>
                  <a:pt x="517434" y="22497"/>
                </a:cubicBezTo>
                <a:cubicBezTo>
                  <a:pt x="517433" y="22502"/>
                  <a:pt x="517413" y="22603"/>
                  <a:pt x="516966" y="24841"/>
                </a:cubicBezTo>
                <a:lnTo>
                  <a:pt x="513685" y="41245"/>
                </a:lnTo>
                <a:cubicBezTo>
                  <a:pt x="528683" y="48744"/>
                  <a:pt x="543681" y="56243"/>
                  <a:pt x="558679" y="63742"/>
                </a:cubicBezTo>
                <a:cubicBezTo>
                  <a:pt x="558683" y="63734"/>
                  <a:pt x="558892" y="63316"/>
                  <a:pt x="569928" y="41245"/>
                </a:cubicBezTo>
                <a:cubicBezTo>
                  <a:pt x="644918" y="78740"/>
                  <a:pt x="708660" y="142482"/>
                  <a:pt x="746155" y="221222"/>
                </a:cubicBezTo>
                <a:cubicBezTo>
                  <a:pt x="746151" y="221224"/>
                  <a:pt x="746050" y="221264"/>
                  <a:pt x="743812" y="222159"/>
                </a:cubicBezTo>
                <a:lnTo>
                  <a:pt x="727408" y="228721"/>
                </a:lnTo>
                <a:cubicBezTo>
                  <a:pt x="734907" y="243719"/>
                  <a:pt x="738656" y="258717"/>
                  <a:pt x="746155" y="273715"/>
                </a:cubicBezTo>
                <a:cubicBezTo>
                  <a:pt x="746161" y="273714"/>
                  <a:pt x="746271" y="273692"/>
                  <a:pt x="748499" y="273247"/>
                </a:cubicBezTo>
                <a:lnTo>
                  <a:pt x="764903" y="269966"/>
                </a:lnTo>
                <a:cubicBezTo>
                  <a:pt x="779901" y="307461"/>
                  <a:pt x="787400" y="348706"/>
                  <a:pt x="787400" y="393700"/>
                </a:cubicBezTo>
                <a:cubicBezTo>
                  <a:pt x="787400" y="438694"/>
                  <a:pt x="779901" y="479939"/>
                  <a:pt x="764903" y="517434"/>
                </a:cubicBezTo>
                <a:lnTo>
                  <a:pt x="746155" y="513685"/>
                </a:lnTo>
                <a:cubicBezTo>
                  <a:pt x="738656" y="528683"/>
                  <a:pt x="734907" y="543681"/>
                  <a:pt x="727408" y="558679"/>
                </a:cubicBezTo>
                <a:cubicBezTo>
                  <a:pt x="727411" y="558681"/>
                  <a:pt x="727495" y="558732"/>
                  <a:pt x="729751" y="560085"/>
                </a:cubicBezTo>
                <a:lnTo>
                  <a:pt x="746155" y="569928"/>
                </a:lnTo>
                <a:cubicBezTo>
                  <a:pt x="708660" y="644918"/>
                  <a:pt x="644918" y="708660"/>
                  <a:pt x="569928" y="746155"/>
                </a:cubicBezTo>
                <a:cubicBezTo>
                  <a:pt x="569925" y="746151"/>
                  <a:pt x="569864" y="746050"/>
                  <a:pt x="568522" y="743812"/>
                </a:cubicBezTo>
                <a:lnTo>
                  <a:pt x="558679" y="727408"/>
                </a:lnTo>
                <a:cubicBezTo>
                  <a:pt x="543681" y="734907"/>
                  <a:pt x="528683" y="738656"/>
                  <a:pt x="513685" y="746155"/>
                </a:cubicBezTo>
                <a:cubicBezTo>
                  <a:pt x="513686" y="746161"/>
                  <a:pt x="513708" y="746271"/>
                  <a:pt x="514154" y="748499"/>
                </a:cubicBezTo>
                <a:lnTo>
                  <a:pt x="517434" y="764903"/>
                </a:lnTo>
                <a:cubicBezTo>
                  <a:pt x="479939" y="779901"/>
                  <a:pt x="438694" y="787400"/>
                  <a:pt x="393700" y="787400"/>
                </a:cubicBezTo>
                <a:cubicBezTo>
                  <a:pt x="348706" y="787400"/>
                  <a:pt x="307461" y="779901"/>
                  <a:pt x="269966" y="764903"/>
                </a:cubicBezTo>
                <a:cubicBezTo>
                  <a:pt x="269968" y="764897"/>
                  <a:pt x="270012" y="764788"/>
                  <a:pt x="270903" y="762560"/>
                </a:cubicBezTo>
                <a:lnTo>
                  <a:pt x="277465" y="746155"/>
                </a:lnTo>
                <a:cubicBezTo>
                  <a:pt x="258717" y="738656"/>
                  <a:pt x="243719" y="734907"/>
                  <a:pt x="228721" y="727408"/>
                </a:cubicBezTo>
                <a:cubicBezTo>
                  <a:pt x="228719" y="727413"/>
                  <a:pt x="228675" y="727524"/>
                  <a:pt x="227784" y="729751"/>
                </a:cubicBezTo>
                <a:lnTo>
                  <a:pt x="221222" y="746155"/>
                </a:lnTo>
                <a:cubicBezTo>
                  <a:pt x="142482" y="708660"/>
                  <a:pt x="82490" y="644918"/>
                  <a:pt x="41245" y="569928"/>
                </a:cubicBezTo>
                <a:cubicBezTo>
                  <a:pt x="41253" y="569924"/>
                  <a:pt x="41663" y="569719"/>
                  <a:pt x="63742" y="558679"/>
                </a:cubicBezTo>
                <a:cubicBezTo>
                  <a:pt x="56243" y="543681"/>
                  <a:pt x="48744" y="528683"/>
                  <a:pt x="41245" y="513685"/>
                </a:cubicBezTo>
                <a:cubicBezTo>
                  <a:pt x="41239" y="513686"/>
                  <a:pt x="41129" y="513708"/>
                  <a:pt x="38901" y="514154"/>
                </a:cubicBezTo>
                <a:lnTo>
                  <a:pt x="22497" y="517434"/>
                </a:lnTo>
                <a:cubicBezTo>
                  <a:pt x="7499" y="479939"/>
                  <a:pt x="0" y="438694"/>
                  <a:pt x="0" y="393700"/>
                </a:cubicBezTo>
                <a:cubicBezTo>
                  <a:pt x="0" y="348706"/>
                  <a:pt x="7499" y="307461"/>
                  <a:pt x="22497" y="269966"/>
                </a:cubicBezTo>
                <a:cubicBezTo>
                  <a:pt x="22503" y="269967"/>
                  <a:pt x="22613" y="269989"/>
                  <a:pt x="24841" y="270435"/>
                </a:cubicBezTo>
                <a:lnTo>
                  <a:pt x="41245" y="273715"/>
                </a:lnTo>
                <a:cubicBezTo>
                  <a:pt x="48744" y="258717"/>
                  <a:pt x="56243" y="243719"/>
                  <a:pt x="63742" y="228721"/>
                </a:cubicBezTo>
                <a:cubicBezTo>
                  <a:pt x="63734" y="228719"/>
                  <a:pt x="63322" y="228581"/>
                  <a:pt x="41245" y="221222"/>
                </a:cubicBezTo>
                <a:cubicBezTo>
                  <a:pt x="82490" y="142482"/>
                  <a:pt x="142482" y="78740"/>
                  <a:pt x="221222" y="41245"/>
                </a:cubicBezTo>
                <a:cubicBezTo>
                  <a:pt x="221225" y="41253"/>
                  <a:pt x="221362" y="41664"/>
                  <a:pt x="228721" y="63742"/>
                </a:cubicBezTo>
                <a:cubicBezTo>
                  <a:pt x="243719" y="56243"/>
                  <a:pt x="258717" y="48744"/>
                  <a:pt x="277465" y="41245"/>
                </a:cubicBezTo>
                <a:cubicBezTo>
                  <a:pt x="277463" y="41242"/>
                  <a:pt x="277430" y="41158"/>
                  <a:pt x="276527" y="38901"/>
                </a:cubicBezTo>
                <a:lnTo>
                  <a:pt x="269966" y="22497"/>
                </a:lnTo>
                <a:cubicBezTo>
                  <a:pt x="307461" y="7499"/>
                  <a:pt x="348706" y="0"/>
                  <a:pt x="3937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86" name="Oval 248"/>
          <p:cNvSpPr>
            <a:spLocks noChangeArrowheads="1"/>
          </p:cNvSpPr>
          <p:nvPr/>
        </p:nvSpPr>
        <p:spPr bwMode="auto">
          <a:xfrm>
            <a:off x="8000525" y="674923"/>
            <a:ext cx="518192" cy="453304"/>
          </a:xfrm>
          <a:custGeom>
            <a:avLst/>
            <a:gdLst/>
            <a:ahLst/>
            <a:cxnLst/>
            <a:rect l="l" t="t" r="r" b="b"/>
            <a:pathLst>
              <a:path w="900112" h="787400">
                <a:moveTo>
                  <a:pt x="213518" y="476251"/>
                </a:moveTo>
                <a:cubicBezTo>
                  <a:pt x="267438" y="476251"/>
                  <a:pt x="311149" y="519962"/>
                  <a:pt x="311149" y="573883"/>
                </a:cubicBezTo>
                <a:cubicBezTo>
                  <a:pt x="311149" y="627804"/>
                  <a:pt x="267438" y="671515"/>
                  <a:pt x="213518" y="671515"/>
                </a:cubicBezTo>
                <a:cubicBezTo>
                  <a:pt x="159598" y="671515"/>
                  <a:pt x="115887" y="627804"/>
                  <a:pt x="115887" y="573883"/>
                </a:cubicBezTo>
                <a:cubicBezTo>
                  <a:pt x="115887" y="519962"/>
                  <a:pt x="159598" y="476251"/>
                  <a:pt x="213518" y="476251"/>
                </a:cubicBezTo>
                <a:close/>
                <a:moveTo>
                  <a:pt x="213518" y="431801"/>
                </a:moveTo>
                <a:cubicBezTo>
                  <a:pt x="135000" y="431801"/>
                  <a:pt x="71437" y="495438"/>
                  <a:pt x="71437" y="574049"/>
                </a:cubicBezTo>
                <a:cubicBezTo>
                  <a:pt x="71437" y="577793"/>
                  <a:pt x="71437" y="581536"/>
                  <a:pt x="75176" y="589023"/>
                </a:cubicBezTo>
                <a:cubicBezTo>
                  <a:pt x="75176" y="592766"/>
                  <a:pt x="75176" y="596509"/>
                  <a:pt x="75176" y="600253"/>
                </a:cubicBezTo>
                <a:lnTo>
                  <a:pt x="78915" y="611483"/>
                </a:lnTo>
                <a:lnTo>
                  <a:pt x="78915" y="618970"/>
                </a:lnTo>
                <a:cubicBezTo>
                  <a:pt x="82654" y="622713"/>
                  <a:pt x="82654" y="626456"/>
                  <a:pt x="86393" y="630200"/>
                </a:cubicBezTo>
                <a:cubicBezTo>
                  <a:pt x="97610" y="660147"/>
                  <a:pt x="120044" y="682607"/>
                  <a:pt x="149956" y="697580"/>
                </a:cubicBezTo>
                <a:cubicBezTo>
                  <a:pt x="220996" y="735014"/>
                  <a:pt x="303253" y="705067"/>
                  <a:pt x="340643" y="637687"/>
                </a:cubicBezTo>
                <a:cubicBezTo>
                  <a:pt x="344382" y="622713"/>
                  <a:pt x="351860" y="611483"/>
                  <a:pt x="351860" y="596509"/>
                </a:cubicBezTo>
                <a:cubicBezTo>
                  <a:pt x="351860" y="592766"/>
                  <a:pt x="351860" y="589023"/>
                  <a:pt x="355599" y="585279"/>
                </a:cubicBezTo>
                <a:lnTo>
                  <a:pt x="355599" y="581536"/>
                </a:lnTo>
                <a:cubicBezTo>
                  <a:pt x="355599" y="577793"/>
                  <a:pt x="355599" y="574049"/>
                  <a:pt x="355599" y="570306"/>
                </a:cubicBezTo>
                <a:cubicBezTo>
                  <a:pt x="355599" y="562819"/>
                  <a:pt x="351860" y="559076"/>
                  <a:pt x="351860" y="555332"/>
                </a:cubicBezTo>
                <a:lnTo>
                  <a:pt x="351860" y="544102"/>
                </a:lnTo>
                <a:lnTo>
                  <a:pt x="348121" y="540359"/>
                </a:lnTo>
                <a:cubicBezTo>
                  <a:pt x="348121" y="536615"/>
                  <a:pt x="348121" y="532872"/>
                  <a:pt x="348121" y="529129"/>
                </a:cubicBezTo>
                <a:lnTo>
                  <a:pt x="344382" y="525385"/>
                </a:lnTo>
                <a:cubicBezTo>
                  <a:pt x="344382" y="521642"/>
                  <a:pt x="344382" y="521642"/>
                  <a:pt x="344382" y="517899"/>
                </a:cubicBezTo>
                <a:cubicBezTo>
                  <a:pt x="340643" y="514155"/>
                  <a:pt x="340643" y="510412"/>
                  <a:pt x="336904" y="510412"/>
                </a:cubicBezTo>
                <a:cubicBezTo>
                  <a:pt x="314470" y="461748"/>
                  <a:pt x="265864" y="431801"/>
                  <a:pt x="213518" y="431801"/>
                </a:cubicBezTo>
                <a:close/>
                <a:moveTo>
                  <a:pt x="560237" y="214134"/>
                </a:moveTo>
                <a:cubicBezTo>
                  <a:pt x="575874" y="213197"/>
                  <a:pt x="592039" y="215305"/>
                  <a:pt x="607969" y="220927"/>
                </a:cubicBezTo>
                <a:cubicBezTo>
                  <a:pt x="667941" y="243417"/>
                  <a:pt x="701675" y="310886"/>
                  <a:pt x="679186" y="374606"/>
                </a:cubicBezTo>
                <a:cubicBezTo>
                  <a:pt x="656696" y="434578"/>
                  <a:pt x="589227" y="468313"/>
                  <a:pt x="529255" y="445823"/>
                </a:cubicBezTo>
                <a:cubicBezTo>
                  <a:pt x="465535" y="423334"/>
                  <a:pt x="431800" y="355865"/>
                  <a:pt x="454290" y="292144"/>
                </a:cubicBezTo>
                <a:cubicBezTo>
                  <a:pt x="471157" y="247165"/>
                  <a:pt x="513325" y="216945"/>
                  <a:pt x="560237" y="214134"/>
                </a:cubicBezTo>
                <a:close/>
                <a:moveTo>
                  <a:pt x="505837" y="90488"/>
                </a:moveTo>
                <a:cubicBezTo>
                  <a:pt x="445830" y="90488"/>
                  <a:pt x="393323" y="109205"/>
                  <a:pt x="348317" y="135408"/>
                </a:cubicBezTo>
                <a:lnTo>
                  <a:pt x="344567" y="139152"/>
                </a:lnTo>
                <a:cubicBezTo>
                  <a:pt x="337066" y="142895"/>
                  <a:pt x="329565" y="146638"/>
                  <a:pt x="325815" y="150382"/>
                </a:cubicBezTo>
                <a:lnTo>
                  <a:pt x="322064" y="154125"/>
                </a:lnTo>
                <a:cubicBezTo>
                  <a:pt x="314563" y="157868"/>
                  <a:pt x="310813" y="165355"/>
                  <a:pt x="303312" y="169099"/>
                </a:cubicBezTo>
                <a:cubicBezTo>
                  <a:pt x="269558" y="199045"/>
                  <a:pt x="243304" y="236479"/>
                  <a:pt x="224552" y="281399"/>
                </a:cubicBezTo>
                <a:cubicBezTo>
                  <a:pt x="220802" y="288886"/>
                  <a:pt x="220802" y="296373"/>
                  <a:pt x="217051" y="303860"/>
                </a:cubicBezTo>
                <a:cubicBezTo>
                  <a:pt x="213301" y="315090"/>
                  <a:pt x="213301" y="322576"/>
                  <a:pt x="209550" y="330063"/>
                </a:cubicBezTo>
                <a:cubicBezTo>
                  <a:pt x="209550" y="337550"/>
                  <a:pt x="209550" y="356267"/>
                  <a:pt x="239554" y="363753"/>
                </a:cubicBezTo>
                <a:cubicBezTo>
                  <a:pt x="262057" y="363753"/>
                  <a:pt x="284560" y="371240"/>
                  <a:pt x="310813" y="382470"/>
                </a:cubicBezTo>
                <a:cubicBezTo>
                  <a:pt x="348317" y="404930"/>
                  <a:pt x="378321" y="434877"/>
                  <a:pt x="400824" y="472311"/>
                </a:cubicBezTo>
                <a:lnTo>
                  <a:pt x="404575" y="476054"/>
                </a:lnTo>
                <a:cubicBezTo>
                  <a:pt x="404575" y="479798"/>
                  <a:pt x="408325" y="483541"/>
                  <a:pt x="408325" y="491028"/>
                </a:cubicBezTo>
                <a:lnTo>
                  <a:pt x="412075" y="498515"/>
                </a:lnTo>
                <a:cubicBezTo>
                  <a:pt x="412075" y="502258"/>
                  <a:pt x="415826" y="506002"/>
                  <a:pt x="415826" y="509745"/>
                </a:cubicBezTo>
                <a:cubicBezTo>
                  <a:pt x="415826" y="513488"/>
                  <a:pt x="419576" y="517232"/>
                  <a:pt x="419576" y="520975"/>
                </a:cubicBezTo>
                <a:cubicBezTo>
                  <a:pt x="419576" y="524718"/>
                  <a:pt x="419576" y="524718"/>
                  <a:pt x="419576" y="528462"/>
                </a:cubicBezTo>
                <a:cubicBezTo>
                  <a:pt x="423327" y="532205"/>
                  <a:pt x="423327" y="535948"/>
                  <a:pt x="423327" y="539692"/>
                </a:cubicBezTo>
                <a:lnTo>
                  <a:pt x="423327" y="547179"/>
                </a:lnTo>
                <a:lnTo>
                  <a:pt x="427077" y="562152"/>
                </a:lnTo>
                <a:lnTo>
                  <a:pt x="427077" y="569639"/>
                </a:lnTo>
                <a:cubicBezTo>
                  <a:pt x="427077" y="577125"/>
                  <a:pt x="427077" y="580869"/>
                  <a:pt x="427077" y="584612"/>
                </a:cubicBezTo>
                <a:cubicBezTo>
                  <a:pt x="423327" y="607072"/>
                  <a:pt x="419576" y="625789"/>
                  <a:pt x="412075" y="644506"/>
                </a:cubicBezTo>
                <a:cubicBezTo>
                  <a:pt x="404575" y="674453"/>
                  <a:pt x="423327" y="681940"/>
                  <a:pt x="430828" y="685683"/>
                </a:cubicBezTo>
                <a:cubicBezTo>
                  <a:pt x="453331" y="693170"/>
                  <a:pt x="479584" y="696913"/>
                  <a:pt x="505837" y="696913"/>
                </a:cubicBezTo>
                <a:cubicBezTo>
                  <a:pt x="674608" y="696913"/>
                  <a:pt x="809625" y="562152"/>
                  <a:pt x="809625" y="393700"/>
                </a:cubicBezTo>
                <a:cubicBezTo>
                  <a:pt x="809625" y="225249"/>
                  <a:pt x="674608" y="90488"/>
                  <a:pt x="505837" y="90488"/>
                </a:cubicBezTo>
                <a:close/>
                <a:moveTo>
                  <a:pt x="506313" y="0"/>
                </a:moveTo>
                <a:cubicBezTo>
                  <a:pt x="723840" y="0"/>
                  <a:pt x="900112" y="176227"/>
                  <a:pt x="900112" y="393700"/>
                </a:cubicBezTo>
                <a:cubicBezTo>
                  <a:pt x="900112" y="611173"/>
                  <a:pt x="723840" y="787400"/>
                  <a:pt x="506313" y="787400"/>
                </a:cubicBezTo>
                <a:cubicBezTo>
                  <a:pt x="468808" y="787400"/>
                  <a:pt x="427553" y="779901"/>
                  <a:pt x="393799" y="768653"/>
                </a:cubicBezTo>
                <a:cubicBezTo>
                  <a:pt x="352544" y="757404"/>
                  <a:pt x="311289" y="764903"/>
                  <a:pt x="288786" y="772402"/>
                </a:cubicBezTo>
                <a:cubicBezTo>
                  <a:pt x="281285" y="776152"/>
                  <a:pt x="277535" y="776152"/>
                  <a:pt x="270034" y="779901"/>
                </a:cubicBezTo>
                <a:cubicBezTo>
                  <a:pt x="251281" y="783651"/>
                  <a:pt x="232529" y="787400"/>
                  <a:pt x="213777" y="787400"/>
                </a:cubicBezTo>
                <a:cubicBezTo>
                  <a:pt x="150019" y="787400"/>
                  <a:pt x="90011" y="757404"/>
                  <a:pt x="52506" y="712410"/>
                </a:cubicBezTo>
                <a:cubicBezTo>
                  <a:pt x="48756" y="704911"/>
                  <a:pt x="45005" y="701161"/>
                  <a:pt x="41255" y="693662"/>
                </a:cubicBezTo>
                <a:cubicBezTo>
                  <a:pt x="33754" y="689913"/>
                  <a:pt x="33754" y="682414"/>
                  <a:pt x="30004" y="678664"/>
                </a:cubicBezTo>
                <a:cubicBezTo>
                  <a:pt x="26253" y="671165"/>
                  <a:pt x="22503" y="667415"/>
                  <a:pt x="18752" y="659916"/>
                </a:cubicBezTo>
                <a:cubicBezTo>
                  <a:pt x="18752" y="652417"/>
                  <a:pt x="15002" y="648668"/>
                  <a:pt x="15002" y="644918"/>
                </a:cubicBezTo>
                <a:cubicBezTo>
                  <a:pt x="11251" y="641169"/>
                  <a:pt x="11251" y="641169"/>
                  <a:pt x="11251" y="637419"/>
                </a:cubicBezTo>
                <a:cubicBezTo>
                  <a:pt x="11251" y="633670"/>
                  <a:pt x="11251" y="629920"/>
                  <a:pt x="7501" y="626171"/>
                </a:cubicBezTo>
                <a:lnTo>
                  <a:pt x="7501" y="618672"/>
                </a:lnTo>
                <a:cubicBezTo>
                  <a:pt x="7501" y="614922"/>
                  <a:pt x="3750" y="614922"/>
                  <a:pt x="3750" y="611173"/>
                </a:cubicBezTo>
                <a:lnTo>
                  <a:pt x="3750" y="596174"/>
                </a:lnTo>
                <a:cubicBezTo>
                  <a:pt x="3750" y="584926"/>
                  <a:pt x="0" y="581176"/>
                  <a:pt x="0" y="573677"/>
                </a:cubicBezTo>
                <a:cubicBezTo>
                  <a:pt x="0" y="558679"/>
                  <a:pt x="3750" y="543681"/>
                  <a:pt x="7501" y="528683"/>
                </a:cubicBezTo>
                <a:cubicBezTo>
                  <a:pt x="11251" y="513685"/>
                  <a:pt x="15002" y="502436"/>
                  <a:pt x="18752" y="487438"/>
                </a:cubicBezTo>
                <a:cubicBezTo>
                  <a:pt x="22503" y="483689"/>
                  <a:pt x="22503" y="479939"/>
                  <a:pt x="22503" y="476189"/>
                </a:cubicBezTo>
                <a:cubicBezTo>
                  <a:pt x="26253" y="476189"/>
                  <a:pt x="26253" y="472440"/>
                  <a:pt x="30004" y="472440"/>
                </a:cubicBezTo>
                <a:cubicBezTo>
                  <a:pt x="30004" y="468690"/>
                  <a:pt x="33754" y="464941"/>
                  <a:pt x="33754" y="461191"/>
                </a:cubicBezTo>
                <a:cubicBezTo>
                  <a:pt x="37505" y="453692"/>
                  <a:pt x="41255" y="449943"/>
                  <a:pt x="45005" y="446193"/>
                </a:cubicBezTo>
                <a:cubicBezTo>
                  <a:pt x="45005" y="442444"/>
                  <a:pt x="48756" y="438694"/>
                  <a:pt x="52506" y="438694"/>
                </a:cubicBezTo>
                <a:cubicBezTo>
                  <a:pt x="52506" y="434945"/>
                  <a:pt x="52506" y="434945"/>
                  <a:pt x="56257" y="431195"/>
                </a:cubicBezTo>
                <a:cubicBezTo>
                  <a:pt x="60007" y="427446"/>
                  <a:pt x="63758" y="419947"/>
                  <a:pt x="71259" y="416197"/>
                </a:cubicBezTo>
                <a:cubicBezTo>
                  <a:pt x="86261" y="397449"/>
                  <a:pt x="112514" y="363704"/>
                  <a:pt x="120015" y="326208"/>
                </a:cubicBezTo>
                <a:cubicBezTo>
                  <a:pt x="120015" y="322459"/>
                  <a:pt x="120015" y="318709"/>
                  <a:pt x="123766" y="314960"/>
                </a:cubicBezTo>
                <a:cubicBezTo>
                  <a:pt x="123766" y="311210"/>
                  <a:pt x="123766" y="307461"/>
                  <a:pt x="123766" y="303711"/>
                </a:cubicBezTo>
                <a:cubicBezTo>
                  <a:pt x="123766" y="299962"/>
                  <a:pt x="127516" y="296212"/>
                  <a:pt x="127516" y="292463"/>
                </a:cubicBezTo>
                <a:cubicBezTo>
                  <a:pt x="127516" y="288713"/>
                  <a:pt x="131266" y="284964"/>
                  <a:pt x="131266" y="281214"/>
                </a:cubicBezTo>
                <a:cubicBezTo>
                  <a:pt x="131266" y="273715"/>
                  <a:pt x="135017" y="266216"/>
                  <a:pt x="138767" y="262467"/>
                </a:cubicBezTo>
                <a:cubicBezTo>
                  <a:pt x="138767" y="258717"/>
                  <a:pt x="138767" y="254967"/>
                  <a:pt x="142518" y="251218"/>
                </a:cubicBezTo>
                <a:lnTo>
                  <a:pt x="146268" y="236220"/>
                </a:lnTo>
                <a:cubicBezTo>
                  <a:pt x="146268" y="232470"/>
                  <a:pt x="150019" y="232470"/>
                  <a:pt x="150019" y="228721"/>
                </a:cubicBezTo>
                <a:cubicBezTo>
                  <a:pt x="153769" y="224971"/>
                  <a:pt x="153769" y="221222"/>
                  <a:pt x="157520" y="217472"/>
                </a:cubicBezTo>
                <a:cubicBezTo>
                  <a:pt x="157520" y="213723"/>
                  <a:pt x="157520" y="209973"/>
                  <a:pt x="161270" y="206224"/>
                </a:cubicBezTo>
                <a:lnTo>
                  <a:pt x="165021" y="198725"/>
                </a:lnTo>
                <a:cubicBezTo>
                  <a:pt x="191274" y="157480"/>
                  <a:pt x="221278" y="119985"/>
                  <a:pt x="258782" y="89988"/>
                </a:cubicBezTo>
                <a:lnTo>
                  <a:pt x="262533" y="86239"/>
                </a:lnTo>
                <a:cubicBezTo>
                  <a:pt x="266283" y="82489"/>
                  <a:pt x="273784" y="78740"/>
                  <a:pt x="277535" y="74990"/>
                </a:cubicBezTo>
                <a:cubicBezTo>
                  <a:pt x="281285" y="71241"/>
                  <a:pt x="288786" y="67491"/>
                  <a:pt x="292537" y="63742"/>
                </a:cubicBezTo>
                <a:cubicBezTo>
                  <a:pt x="296287" y="63742"/>
                  <a:pt x="296287" y="59992"/>
                  <a:pt x="300037" y="59992"/>
                </a:cubicBezTo>
                <a:cubicBezTo>
                  <a:pt x="307538" y="56243"/>
                  <a:pt x="315039" y="52493"/>
                  <a:pt x="318790" y="48744"/>
                </a:cubicBezTo>
                <a:cubicBezTo>
                  <a:pt x="375047" y="18747"/>
                  <a:pt x="438805" y="0"/>
                  <a:pt x="50631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91" name="Freeform 253"/>
          <p:cNvSpPr>
            <a:spLocks/>
          </p:cNvSpPr>
          <p:nvPr/>
        </p:nvSpPr>
        <p:spPr bwMode="auto">
          <a:xfrm>
            <a:off x="622301" y="1525822"/>
            <a:ext cx="454218" cy="453305"/>
          </a:xfrm>
          <a:custGeom>
            <a:avLst/>
            <a:gdLst/>
            <a:ahLst/>
            <a:cxnLst/>
            <a:rect l="l" t="t" r="r" b="b"/>
            <a:pathLst>
              <a:path w="788987" h="787401">
                <a:moveTo>
                  <a:pt x="394773" y="585788"/>
                </a:moveTo>
                <a:cubicBezTo>
                  <a:pt x="394773" y="585788"/>
                  <a:pt x="461962" y="664193"/>
                  <a:pt x="461962" y="720197"/>
                </a:cubicBezTo>
                <a:cubicBezTo>
                  <a:pt x="461962" y="776200"/>
                  <a:pt x="417169" y="787401"/>
                  <a:pt x="394773" y="787401"/>
                </a:cubicBezTo>
                <a:cubicBezTo>
                  <a:pt x="372376" y="787401"/>
                  <a:pt x="323850" y="776200"/>
                  <a:pt x="323850" y="720197"/>
                </a:cubicBezTo>
                <a:cubicBezTo>
                  <a:pt x="323850" y="664209"/>
                  <a:pt x="394733" y="585832"/>
                  <a:pt x="394773" y="585788"/>
                </a:cubicBezTo>
                <a:close/>
                <a:moveTo>
                  <a:pt x="721254" y="322263"/>
                </a:moveTo>
                <a:cubicBezTo>
                  <a:pt x="777698" y="322263"/>
                  <a:pt x="788987" y="371347"/>
                  <a:pt x="788987" y="394001"/>
                </a:cubicBezTo>
                <a:cubicBezTo>
                  <a:pt x="788987" y="412879"/>
                  <a:pt x="777698" y="461963"/>
                  <a:pt x="721254" y="461963"/>
                </a:cubicBezTo>
                <a:cubicBezTo>
                  <a:pt x="664824" y="461963"/>
                  <a:pt x="585829" y="394037"/>
                  <a:pt x="585787" y="394001"/>
                </a:cubicBezTo>
                <a:cubicBezTo>
                  <a:pt x="585847" y="393947"/>
                  <a:pt x="664831" y="322263"/>
                  <a:pt x="721254" y="322263"/>
                </a:cubicBezTo>
                <a:close/>
                <a:moveTo>
                  <a:pt x="67734" y="322263"/>
                </a:moveTo>
                <a:cubicBezTo>
                  <a:pt x="120401" y="322263"/>
                  <a:pt x="203156" y="393962"/>
                  <a:pt x="203200" y="394001"/>
                </a:cubicBezTo>
                <a:cubicBezTo>
                  <a:pt x="203144" y="394047"/>
                  <a:pt x="120397" y="461963"/>
                  <a:pt x="67734" y="461963"/>
                </a:cubicBezTo>
                <a:cubicBezTo>
                  <a:pt x="11289" y="461963"/>
                  <a:pt x="0" y="412879"/>
                  <a:pt x="0" y="394001"/>
                </a:cubicBezTo>
                <a:cubicBezTo>
                  <a:pt x="0" y="371347"/>
                  <a:pt x="11289" y="322263"/>
                  <a:pt x="67734" y="322263"/>
                </a:cubicBezTo>
                <a:close/>
                <a:moveTo>
                  <a:pt x="394781" y="307975"/>
                </a:moveTo>
                <a:cubicBezTo>
                  <a:pt x="368537" y="307975"/>
                  <a:pt x="349791" y="315474"/>
                  <a:pt x="331045" y="334220"/>
                </a:cubicBezTo>
                <a:cubicBezTo>
                  <a:pt x="316048" y="349216"/>
                  <a:pt x="304800" y="371712"/>
                  <a:pt x="304800" y="394207"/>
                </a:cubicBezTo>
                <a:cubicBezTo>
                  <a:pt x="304800" y="420452"/>
                  <a:pt x="316048" y="439198"/>
                  <a:pt x="331045" y="457944"/>
                </a:cubicBezTo>
                <a:cubicBezTo>
                  <a:pt x="346041" y="472940"/>
                  <a:pt x="368537" y="484188"/>
                  <a:pt x="394781" y="484188"/>
                </a:cubicBezTo>
                <a:cubicBezTo>
                  <a:pt x="417276" y="484188"/>
                  <a:pt x="439771" y="472940"/>
                  <a:pt x="454768" y="457944"/>
                </a:cubicBezTo>
                <a:cubicBezTo>
                  <a:pt x="473514" y="439198"/>
                  <a:pt x="481012" y="420452"/>
                  <a:pt x="481012" y="394207"/>
                </a:cubicBezTo>
                <a:cubicBezTo>
                  <a:pt x="481012" y="345467"/>
                  <a:pt x="443520" y="307975"/>
                  <a:pt x="394781" y="307975"/>
                </a:cubicBezTo>
                <a:close/>
                <a:moveTo>
                  <a:pt x="174670" y="72873"/>
                </a:moveTo>
                <a:cubicBezTo>
                  <a:pt x="200913" y="72873"/>
                  <a:pt x="227156" y="82245"/>
                  <a:pt x="247776" y="100990"/>
                </a:cubicBezTo>
                <a:cubicBezTo>
                  <a:pt x="247783" y="101011"/>
                  <a:pt x="248433" y="102881"/>
                  <a:pt x="307760" y="273445"/>
                </a:cubicBezTo>
                <a:cubicBezTo>
                  <a:pt x="334003" y="254700"/>
                  <a:pt x="360246" y="247202"/>
                  <a:pt x="393987" y="247202"/>
                </a:cubicBezTo>
                <a:cubicBezTo>
                  <a:pt x="423979" y="247202"/>
                  <a:pt x="453971" y="254700"/>
                  <a:pt x="476465" y="273445"/>
                </a:cubicBezTo>
                <a:cubicBezTo>
                  <a:pt x="476472" y="273424"/>
                  <a:pt x="477123" y="271553"/>
                  <a:pt x="536450" y="100990"/>
                </a:cubicBezTo>
                <a:cubicBezTo>
                  <a:pt x="577689" y="63500"/>
                  <a:pt x="645171" y="63500"/>
                  <a:pt x="686410" y="100990"/>
                </a:cubicBezTo>
                <a:cubicBezTo>
                  <a:pt x="723900" y="142229"/>
                  <a:pt x="723900" y="209712"/>
                  <a:pt x="686410" y="250951"/>
                </a:cubicBezTo>
                <a:cubicBezTo>
                  <a:pt x="686391" y="250958"/>
                  <a:pt x="684563" y="251593"/>
                  <a:pt x="513956" y="310935"/>
                </a:cubicBezTo>
                <a:cubicBezTo>
                  <a:pt x="532701" y="333429"/>
                  <a:pt x="540199" y="363421"/>
                  <a:pt x="540199" y="393413"/>
                </a:cubicBezTo>
                <a:cubicBezTo>
                  <a:pt x="540199" y="423405"/>
                  <a:pt x="532701" y="453397"/>
                  <a:pt x="513956" y="479640"/>
                </a:cubicBezTo>
                <a:lnTo>
                  <a:pt x="686410" y="539625"/>
                </a:lnTo>
                <a:cubicBezTo>
                  <a:pt x="723900" y="580864"/>
                  <a:pt x="723900" y="644597"/>
                  <a:pt x="686410" y="685836"/>
                </a:cubicBezTo>
                <a:cubicBezTo>
                  <a:pt x="645171" y="727075"/>
                  <a:pt x="577689" y="727075"/>
                  <a:pt x="536450" y="685836"/>
                </a:cubicBezTo>
                <a:cubicBezTo>
                  <a:pt x="536443" y="685816"/>
                  <a:pt x="535795" y="683995"/>
                  <a:pt x="476465" y="517130"/>
                </a:cubicBezTo>
                <a:cubicBezTo>
                  <a:pt x="453971" y="532127"/>
                  <a:pt x="423979" y="543374"/>
                  <a:pt x="393987" y="543374"/>
                </a:cubicBezTo>
                <a:cubicBezTo>
                  <a:pt x="360246" y="543374"/>
                  <a:pt x="334003" y="532127"/>
                  <a:pt x="307760" y="517130"/>
                </a:cubicBezTo>
                <a:cubicBezTo>
                  <a:pt x="307752" y="517150"/>
                  <a:pt x="307112" y="518953"/>
                  <a:pt x="247776" y="685836"/>
                </a:cubicBezTo>
                <a:cubicBezTo>
                  <a:pt x="206537" y="727075"/>
                  <a:pt x="142803" y="727075"/>
                  <a:pt x="101564" y="685836"/>
                </a:cubicBezTo>
                <a:cubicBezTo>
                  <a:pt x="60325" y="644597"/>
                  <a:pt x="60325" y="580864"/>
                  <a:pt x="101564" y="539625"/>
                </a:cubicBezTo>
                <a:cubicBezTo>
                  <a:pt x="101585" y="539617"/>
                  <a:pt x="103434" y="538960"/>
                  <a:pt x="270270" y="479640"/>
                </a:cubicBezTo>
                <a:cubicBezTo>
                  <a:pt x="255274" y="453397"/>
                  <a:pt x="244027" y="423405"/>
                  <a:pt x="244027" y="393413"/>
                </a:cubicBezTo>
                <a:cubicBezTo>
                  <a:pt x="244027" y="363421"/>
                  <a:pt x="255274" y="333429"/>
                  <a:pt x="270270" y="310935"/>
                </a:cubicBezTo>
                <a:cubicBezTo>
                  <a:pt x="270250" y="310928"/>
                  <a:pt x="268438" y="310283"/>
                  <a:pt x="101564" y="250951"/>
                </a:cubicBezTo>
                <a:cubicBezTo>
                  <a:pt x="60325" y="209712"/>
                  <a:pt x="60325" y="142229"/>
                  <a:pt x="101564" y="100990"/>
                </a:cubicBezTo>
                <a:cubicBezTo>
                  <a:pt x="122184" y="82245"/>
                  <a:pt x="148427" y="72873"/>
                  <a:pt x="174670" y="72873"/>
                </a:cubicBezTo>
                <a:close/>
                <a:moveTo>
                  <a:pt x="394773" y="0"/>
                </a:moveTo>
                <a:cubicBezTo>
                  <a:pt x="417169" y="0"/>
                  <a:pt x="461962" y="11289"/>
                  <a:pt x="461962" y="63970"/>
                </a:cubicBezTo>
                <a:cubicBezTo>
                  <a:pt x="461962" y="120400"/>
                  <a:pt x="394807" y="203158"/>
                  <a:pt x="394773" y="203200"/>
                </a:cubicBezTo>
                <a:cubicBezTo>
                  <a:pt x="394739" y="203160"/>
                  <a:pt x="323850" y="120401"/>
                  <a:pt x="323850" y="63970"/>
                </a:cubicBezTo>
                <a:cubicBezTo>
                  <a:pt x="323850" y="11289"/>
                  <a:pt x="372376" y="0"/>
                  <a:pt x="39477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97" name="Freeform 259"/>
          <p:cNvSpPr>
            <a:spLocks/>
          </p:cNvSpPr>
          <p:nvPr/>
        </p:nvSpPr>
        <p:spPr bwMode="auto">
          <a:xfrm>
            <a:off x="1489925" y="1525824"/>
            <a:ext cx="382018" cy="453304"/>
          </a:xfrm>
          <a:custGeom>
            <a:avLst/>
            <a:gdLst/>
            <a:ahLst/>
            <a:cxnLst/>
            <a:rect l="l" t="t" r="r" b="b"/>
            <a:pathLst>
              <a:path w="663575" h="787400">
                <a:moveTo>
                  <a:pt x="329406" y="442913"/>
                </a:moveTo>
                <a:cubicBezTo>
                  <a:pt x="281623" y="442913"/>
                  <a:pt x="242887" y="481293"/>
                  <a:pt x="242887" y="528638"/>
                </a:cubicBezTo>
                <a:cubicBezTo>
                  <a:pt x="242887" y="575983"/>
                  <a:pt x="281623" y="614363"/>
                  <a:pt x="329406" y="614363"/>
                </a:cubicBezTo>
                <a:cubicBezTo>
                  <a:pt x="377189" y="614363"/>
                  <a:pt x="415925" y="575983"/>
                  <a:pt x="415925" y="528638"/>
                </a:cubicBezTo>
                <a:cubicBezTo>
                  <a:pt x="415925" y="481293"/>
                  <a:pt x="377189" y="442913"/>
                  <a:pt x="329406" y="442913"/>
                </a:cubicBezTo>
                <a:close/>
                <a:moveTo>
                  <a:pt x="176204" y="123825"/>
                </a:moveTo>
                <a:cubicBezTo>
                  <a:pt x="176214" y="123825"/>
                  <a:pt x="177227" y="123825"/>
                  <a:pt x="273678" y="123825"/>
                </a:cubicBezTo>
                <a:lnTo>
                  <a:pt x="269929" y="138821"/>
                </a:lnTo>
                <a:cubicBezTo>
                  <a:pt x="262431" y="161315"/>
                  <a:pt x="258682" y="180060"/>
                  <a:pt x="254933" y="198805"/>
                </a:cubicBezTo>
                <a:cubicBezTo>
                  <a:pt x="254925" y="198805"/>
                  <a:pt x="254106" y="198805"/>
                  <a:pt x="176204" y="198805"/>
                </a:cubicBezTo>
                <a:cubicBezTo>
                  <a:pt x="119969" y="198805"/>
                  <a:pt x="74980" y="243793"/>
                  <a:pt x="74980" y="296280"/>
                </a:cubicBezTo>
                <a:cubicBezTo>
                  <a:pt x="74980" y="296291"/>
                  <a:pt x="74980" y="298153"/>
                  <a:pt x="74980" y="611197"/>
                </a:cubicBezTo>
                <a:cubicBezTo>
                  <a:pt x="74980" y="667432"/>
                  <a:pt x="119969" y="708671"/>
                  <a:pt x="176204" y="708671"/>
                </a:cubicBezTo>
                <a:cubicBezTo>
                  <a:pt x="176215" y="708671"/>
                  <a:pt x="178034" y="708671"/>
                  <a:pt x="487372" y="708671"/>
                </a:cubicBezTo>
                <a:cubicBezTo>
                  <a:pt x="543607" y="708671"/>
                  <a:pt x="588595" y="667432"/>
                  <a:pt x="588595" y="611197"/>
                </a:cubicBezTo>
                <a:cubicBezTo>
                  <a:pt x="588595" y="611186"/>
                  <a:pt x="588595" y="609342"/>
                  <a:pt x="588595" y="296280"/>
                </a:cubicBezTo>
                <a:cubicBezTo>
                  <a:pt x="588595" y="243793"/>
                  <a:pt x="543607" y="198805"/>
                  <a:pt x="487372" y="198805"/>
                </a:cubicBezTo>
                <a:cubicBezTo>
                  <a:pt x="487361" y="198805"/>
                  <a:pt x="486636" y="198805"/>
                  <a:pt x="434886" y="198805"/>
                </a:cubicBezTo>
                <a:cubicBezTo>
                  <a:pt x="431137" y="180060"/>
                  <a:pt x="431137" y="157566"/>
                  <a:pt x="434886" y="131323"/>
                </a:cubicBezTo>
                <a:cubicBezTo>
                  <a:pt x="434886" y="127574"/>
                  <a:pt x="434886" y="127574"/>
                  <a:pt x="434886" y="123825"/>
                </a:cubicBezTo>
                <a:cubicBezTo>
                  <a:pt x="434896" y="123825"/>
                  <a:pt x="435620" y="123825"/>
                  <a:pt x="487372" y="123825"/>
                </a:cubicBezTo>
                <a:cubicBezTo>
                  <a:pt x="584846" y="123825"/>
                  <a:pt x="663575" y="202554"/>
                  <a:pt x="663575" y="296280"/>
                </a:cubicBezTo>
                <a:cubicBezTo>
                  <a:pt x="663575" y="296291"/>
                  <a:pt x="663575" y="298153"/>
                  <a:pt x="663575" y="611197"/>
                </a:cubicBezTo>
                <a:cubicBezTo>
                  <a:pt x="663575" y="708671"/>
                  <a:pt x="584846" y="787400"/>
                  <a:pt x="487372" y="787400"/>
                </a:cubicBezTo>
                <a:cubicBezTo>
                  <a:pt x="487361" y="787400"/>
                  <a:pt x="485542" y="787400"/>
                  <a:pt x="176204" y="787400"/>
                </a:cubicBezTo>
                <a:cubicBezTo>
                  <a:pt x="78729" y="787400"/>
                  <a:pt x="0" y="708671"/>
                  <a:pt x="0" y="611197"/>
                </a:cubicBezTo>
                <a:cubicBezTo>
                  <a:pt x="0" y="611186"/>
                  <a:pt x="0" y="609342"/>
                  <a:pt x="0" y="296280"/>
                </a:cubicBezTo>
                <a:cubicBezTo>
                  <a:pt x="0" y="202554"/>
                  <a:pt x="78729" y="123825"/>
                  <a:pt x="176204" y="123825"/>
                </a:cubicBezTo>
                <a:close/>
                <a:moveTo>
                  <a:pt x="415577" y="0"/>
                </a:moveTo>
                <a:cubicBezTo>
                  <a:pt x="415550" y="47"/>
                  <a:pt x="389326" y="45009"/>
                  <a:pt x="381831" y="127403"/>
                </a:cubicBezTo>
                <a:cubicBezTo>
                  <a:pt x="374332" y="209840"/>
                  <a:pt x="396829" y="269795"/>
                  <a:pt x="430575" y="318508"/>
                </a:cubicBezTo>
                <a:cubicBezTo>
                  <a:pt x="460571" y="363473"/>
                  <a:pt x="490567" y="427175"/>
                  <a:pt x="498067" y="487129"/>
                </a:cubicBezTo>
                <a:cubicBezTo>
                  <a:pt x="531812" y="685728"/>
                  <a:pt x="265596" y="738188"/>
                  <a:pt x="171858" y="595797"/>
                </a:cubicBezTo>
                <a:cubicBezTo>
                  <a:pt x="138112" y="539589"/>
                  <a:pt x="164359" y="468394"/>
                  <a:pt x="194355" y="427175"/>
                </a:cubicBezTo>
                <a:cubicBezTo>
                  <a:pt x="224351" y="385956"/>
                  <a:pt x="246848" y="359726"/>
                  <a:pt x="246848" y="326002"/>
                </a:cubicBezTo>
                <a:cubicBezTo>
                  <a:pt x="250596" y="292294"/>
                  <a:pt x="231868" y="262329"/>
                  <a:pt x="231850" y="262300"/>
                </a:cubicBezTo>
                <a:cubicBezTo>
                  <a:pt x="231901" y="262315"/>
                  <a:pt x="284356" y="277322"/>
                  <a:pt x="310590" y="344738"/>
                </a:cubicBezTo>
                <a:lnTo>
                  <a:pt x="319964" y="355511"/>
                </a:lnTo>
                <a:lnTo>
                  <a:pt x="318089" y="340991"/>
                </a:lnTo>
                <a:cubicBezTo>
                  <a:pt x="299342" y="296025"/>
                  <a:pt x="295592" y="236070"/>
                  <a:pt x="318089" y="153633"/>
                </a:cubicBezTo>
                <a:cubicBezTo>
                  <a:pt x="344329" y="74966"/>
                  <a:pt x="415535" y="44"/>
                  <a:pt x="41557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00" name="Freeform 262"/>
          <p:cNvSpPr>
            <a:spLocks/>
          </p:cNvSpPr>
          <p:nvPr/>
        </p:nvSpPr>
        <p:spPr bwMode="auto">
          <a:xfrm>
            <a:off x="2349283" y="1508769"/>
            <a:ext cx="323527" cy="496258"/>
          </a:xfrm>
          <a:custGeom>
            <a:avLst/>
            <a:gdLst/>
            <a:ahLst/>
            <a:cxnLst/>
            <a:rect l="l" t="t" r="r" b="b"/>
            <a:pathLst>
              <a:path w="561975" h="862013">
                <a:moveTo>
                  <a:pt x="280988" y="569913"/>
                </a:moveTo>
                <a:cubicBezTo>
                  <a:pt x="334470" y="569913"/>
                  <a:pt x="377826" y="613624"/>
                  <a:pt x="377826" y="667545"/>
                </a:cubicBezTo>
                <a:cubicBezTo>
                  <a:pt x="377826" y="721466"/>
                  <a:pt x="334470" y="765177"/>
                  <a:pt x="280988" y="765177"/>
                </a:cubicBezTo>
                <a:cubicBezTo>
                  <a:pt x="227506" y="765177"/>
                  <a:pt x="184150" y="721466"/>
                  <a:pt x="184150" y="667545"/>
                </a:cubicBezTo>
                <a:cubicBezTo>
                  <a:pt x="184150" y="613624"/>
                  <a:pt x="227506" y="569913"/>
                  <a:pt x="280988" y="569913"/>
                </a:cubicBezTo>
                <a:close/>
                <a:moveTo>
                  <a:pt x="280988" y="536575"/>
                </a:moveTo>
                <a:cubicBezTo>
                  <a:pt x="208217" y="536575"/>
                  <a:pt x="149225" y="594501"/>
                  <a:pt x="149225" y="665957"/>
                </a:cubicBezTo>
                <a:cubicBezTo>
                  <a:pt x="149225" y="737413"/>
                  <a:pt x="208217" y="795339"/>
                  <a:pt x="280988" y="795339"/>
                </a:cubicBezTo>
                <a:cubicBezTo>
                  <a:pt x="353759" y="795339"/>
                  <a:pt x="412751" y="737413"/>
                  <a:pt x="412751" y="665957"/>
                </a:cubicBezTo>
                <a:cubicBezTo>
                  <a:pt x="412751" y="594501"/>
                  <a:pt x="353759" y="536575"/>
                  <a:pt x="280988" y="536575"/>
                </a:cubicBezTo>
                <a:close/>
                <a:moveTo>
                  <a:pt x="280988" y="190500"/>
                </a:moveTo>
                <a:cubicBezTo>
                  <a:pt x="198143" y="299187"/>
                  <a:pt x="119063" y="437856"/>
                  <a:pt x="119063" y="527804"/>
                </a:cubicBezTo>
                <a:cubicBezTo>
                  <a:pt x="119063" y="539047"/>
                  <a:pt x="119063" y="546543"/>
                  <a:pt x="119063" y="554038"/>
                </a:cubicBezTo>
                <a:cubicBezTo>
                  <a:pt x="156720" y="501569"/>
                  <a:pt x="213206" y="471586"/>
                  <a:pt x="280988" y="471586"/>
                </a:cubicBezTo>
                <a:cubicBezTo>
                  <a:pt x="348771" y="471586"/>
                  <a:pt x="405256" y="501569"/>
                  <a:pt x="442913" y="554038"/>
                </a:cubicBezTo>
                <a:lnTo>
                  <a:pt x="442913" y="527804"/>
                </a:lnTo>
                <a:cubicBezTo>
                  <a:pt x="442913" y="437856"/>
                  <a:pt x="363833" y="299187"/>
                  <a:pt x="280988" y="190500"/>
                </a:cubicBezTo>
                <a:close/>
                <a:moveTo>
                  <a:pt x="280988" y="0"/>
                </a:moveTo>
                <a:cubicBezTo>
                  <a:pt x="281053" y="72"/>
                  <a:pt x="561975" y="311100"/>
                  <a:pt x="561975" y="528452"/>
                </a:cubicBezTo>
                <a:cubicBezTo>
                  <a:pt x="561975" y="633392"/>
                  <a:pt x="520764" y="697106"/>
                  <a:pt x="464566" y="734585"/>
                </a:cubicBezTo>
                <a:cubicBezTo>
                  <a:pt x="434594" y="809543"/>
                  <a:pt x="363411" y="862013"/>
                  <a:pt x="280988" y="862013"/>
                </a:cubicBezTo>
                <a:cubicBezTo>
                  <a:pt x="198565" y="862013"/>
                  <a:pt x="127381" y="809543"/>
                  <a:pt x="97409" y="734585"/>
                </a:cubicBezTo>
                <a:cubicBezTo>
                  <a:pt x="44958" y="697106"/>
                  <a:pt x="0" y="633392"/>
                  <a:pt x="0" y="528452"/>
                </a:cubicBezTo>
                <a:cubicBezTo>
                  <a:pt x="0" y="311094"/>
                  <a:pt x="280937" y="56"/>
                  <a:pt x="28098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04" name="Freeform 266"/>
          <p:cNvSpPr>
            <a:spLocks/>
          </p:cNvSpPr>
          <p:nvPr/>
        </p:nvSpPr>
        <p:spPr bwMode="auto">
          <a:xfrm>
            <a:off x="3127604" y="1536307"/>
            <a:ext cx="399429" cy="426895"/>
          </a:xfrm>
          <a:custGeom>
            <a:avLst/>
            <a:gdLst/>
            <a:ahLst/>
            <a:cxnLst/>
            <a:rect l="l" t="t" r="r" b="b"/>
            <a:pathLst>
              <a:path w="693820" h="741529">
                <a:moveTo>
                  <a:pt x="599865" y="438057"/>
                </a:moveTo>
                <a:cubicBezTo>
                  <a:pt x="612080" y="438057"/>
                  <a:pt x="624294" y="442755"/>
                  <a:pt x="633689" y="452150"/>
                </a:cubicBezTo>
                <a:cubicBezTo>
                  <a:pt x="633702" y="452163"/>
                  <a:pt x="634569" y="453030"/>
                  <a:pt x="693820" y="512281"/>
                </a:cubicBezTo>
                <a:cubicBezTo>
                  <a:pt x="753950" y="576169"/>
                  <a:pt x="753950" y="677640"/>
                  <a:pt x="693820" y="741529"/>
                </a:cubicBezTo>
                <a:cubicBezTo>
                  <a:pt x="629931" y="801659"/>
                  <a:pt x="528460" y="801659"/>
                  <a:pt x="464572" y="741529"/>
                </a:cubicBezTo>
                <a:cubicBezTo>
                  <a:pt x="464559" y="741516"/>
                  <a:pt x="463691" y="740649"/>
                  <a:pt x="404441" y="681398"/>
                </a:cubicBezTo>
                <a:cubicBezTo>
                  <a:pt x="385650" y="662607"/>
                  <a:pt x="385650" y="632542"/>
                  <a:pt x="404441" y="613751"/>
                </a:cubicBezTo>
                <a:cubicBezTo>
                  <a:pt x="423232" y="598718"/>
                  <a:pt x="453297" y="598718"/>
                  <a:pt x="468330" y="613751"/>
                </a:cubicBezTo>
                <a:cubicBezTo>
                  <a:pt x="468342" y="613764"/>
                  <a:pt x="469199" y="614620"/>
                  <a:pt x="528460" y="673882"/>
                </a:cubicBezTo>
                <a:cubicBezTo>
                  <a:pt x="543493" y="688914"/>
                  <a:pt x="562284" y="696431"/>
                  <a:pt x="577316" y="696431"/>
                </a:cubicBezTo>
                <a:cubicBezTo>
                  <a:pt x="596107" y="696431"/>
                  <a:pt x="614898" y="688914"/>
                  <a:pt x="626173" y="673882"/>
                </a:cubicBezTo>
                <a:cubicBezTo>
                  <a:pt x="641205" y="662607"/>
                  <a:pt x="648722" y="643816"/>
                  <a:pt x="648722" y="625026"/>
                </a:cubicBezTo>
                <a:cubicBezTo>
                  <a:pt x="648722" y="609993"/>
                  <a:pt x="641205" y="591202"/>
                  <a:pt x="626173" y="576169"/>
                </a:cubicBezTo>
                <a:cubicBezTo>
                  <a:pt x="626160" y="576156"/>
                  <a:pt x="625293" y="575289"/>
                  <a:pt x="566042" y="516039"/>
                </a:cubicBezTo>
                <a:cubicBezTo>
                  <a:pt x="551009" y="501006"/>
                  <a:pt x="551009" y="470941"/>
                  <a:pt x="566042" y="452150"/>
                </a:cubicBezTo>
                <a:cubicBezTo>
                  <a:pt x="575437" y="442755"/>
                  <a:pt x="587651" y="438057"/>
                  <a:pt x="599865" y="438057"/>
                </a:cubicBezTo>
                <a:close/>
                <a:moveTo>
                  <a:pt x="91679" y="438057"/>
                </a:moveTo>
                <a:cubicBezTo>
                  <a:pt x="102904" y="438057"/>
                  <a:pt x="114130" y="442755"/>
                  <a:pt x="123485" y="452150"/>
                </a:cubicBezTo>
                <a:cubicBezTo>
                  <a:pt x="142195" y="470941"/>
                  <a:pt x="142195" y="501006"/>
                  <a:pt x="123485" y="516039"/>
                </a:cubicBezTo>
                <a:cubicBezTo>
                  <a:pt x="123475" y="516048"/>
                  <a:pt x="122728" y="516800"/>
                  <a:pt x="63614" y="576169"/>
                </a:cubicBezTo>
                <a:cubicBezTo>
                  <a:pt x="48646" y="591202"/>
                  <a:pt x="44904" y="609993"/>
                  <a:pt x="44904" y="625026"/>
                </a:cubicBezTo>
                <a:cubicBezTo>
                  <a:pt x="44904" y="643816"/>
                  <a:pt x="48646" y="662607"/>
                  <a:pt x="63614" y="673882"/>
                </a:cubicBezTo>
                <a:cubicBezTo>
                  <a:pt x="78582" y="688914"/>
                  <a:pt x="93549" y="696431"/>
                  <a:pt x="112259" y="696431"/>
                </a:cubicBezTo>
                <a:cubicBezTo>
                  <a:pt x="130969" y="696431"/>
                  <a:pt x="145937" y="688914"/>
                  <a:pt x="160905" y="673882"/>
                </a:cubicBezTo>
                <a:cubicBezTo>
                  <a:pt x="160914" y="673872"/>
                  <a:pt x="161661" y="673123"/>
                  <a:pt x="220776" y="613751"/>
                </a:cubicBezTo>
                <a:cubicBezTo>
                  <a:pt x="239486" y="598718"/>
                  <a:pt x="265680" y="598718"/>
                  <a:pt x="284389" y="613751"/>
                </a:cubicBezTo>
                <a:cubicBezTo>
                  <a:pt x="303099" y="632542"/>
                  <a:pt x="303099" y="662607"/>
                  <a:pt x="284389" y="681398"/>
                </a:cubicBezTo>
                <a:cubicBezTo>
                  <a:pt x="284380" y="681408"/>
                  <a:pt x="283646" y="682145"/>
                  <a:pt x="224518" y="741529"/>
                </a:cubicBezTo>
                <a:cubicBezTo>
                  <a:pt x="164647" y="801659"/>
                  <a:pt x="63614" y="801659"/>
                  <a:pt x="0" y="741529"/>
                </a:cubicBezTo>
                <a:cubicBezTo>
                  <a:pt x="-63613" y="677640"/>
                  <a:pt x="-63613" y="576169"/>
                  <a:pt x="0" y="512281"/>
                </a:cubicBezTo>
                <a:cubicBezTo>
                  <a:pt x="10" y="512271"/>
                  <a:pt x="755" y="511523"/>
                  <a:pt x="59872" y="452150"/>
                </a:cubicBezTo>
                <a:cubicBezTo>
                  <a:pt x="69227" y="442755"/>
                  <a:pt x="80453" y="438057"/>
                  <a:pt x="91679" y="438057"/>
                </a:cubicBezTo>
                <a:close/>
                <a:moveTo>
                  <a:pt x="340628" y="302168"/>
                </a:moveTo>
                <a:cubicBezTo>
                  <a:pt x="254459" y="388337"/>
                  <a:pt x="254459" y="388337"/>
                  <a:pt x="254459" y="388337"/>
                </a:cubicBezTo>
                <a:cubicBezTo>
                  <a:pt x="250712" y="388337"/>
                  <a:pt x="250712" y="395830"/>
                  <a:pt x="254459" y="399577"/>
                </a:cubicBezTo>
                <a:cubicBezTo>
                  <a:pt x="340628" y="485746"/>
                  <a:pt x="340628" y="485746"/>
                  <a:pt x="340628" y="485746"/>
                </a:cubicBezTo>
                <a:cubicBezTo>
                  <a:pt x="344375" y="485746"/>
                  <a:pt x="348121" y="485746"/>
                  <a:pt x="351868" y="485746"/>
                </a:cubicBezTo>
                <a:cubicBezTo>
                  <a:pt x="438037" y="399577"/>
                  <a:pt x="438037" y="399577"/>
                  <a:pt x="438037" y="399577"/>
                </a:cubicBezTo>
                <a:cubicBezTo>
                  <a:pt x="438037" y="395830"/>
                  <a:pt x="438037" y="388337"/>
                  <a:pt x="438037" y="388337"/>
                </a:cubicBezTo>
                <a:cubicBezTo>
                  <a:pt x="351868" y="302168"/>
                  <a:pt x="351868" y="302168"/>
                  <a:pt x="351868" y="302168"/>
                </a:cubicBezTo>
                <a:cubicBezTo>
                  <a:pt x="348121" y="298421"/>
                  <a:pt x="344375" y="298421"/>
                  <a:pt x="340628" y="302168"/>
                </a:cubicBezTo>
                <a:close/>
                <a:moveTo>
                  <a:pt x="345783" y="206209"/>
                </a:moveTo>
                <a:cubicBezTo>
                  <a:pt x="371599" y="206209"/>
                  <a:pt x="396945" y="215596"/>
                  <a:pt x="415721" y="234372"/>
                </a:cubicBezTo>
                <a:cubicBezTo>
                  <a:pt x="502087" y="320738"/>
                  <a:pt x="502087" y="320738"/>
                  <a:pt x="502087" y="320738"/>
                </a:cubicBezTo>
                <a:cubicBezTo>
                  <a:pt x="539637" y="362043"/>
                  <a:pt x="539637" y="425879"/>
                  <a:pt x="502087" y="463430"/>
                </a:cubicBezTo>
                <a:cubicBezTo>
                  <a:pt x="415721" y="549796"/>
                  <a:pt x="415721" y="549796"/>
                  <a:pt x="415721" y="549796"/>
                </a:cubicBezTo>
                <a:cubicBezTo>
                  <a:pt x="378170" y="587346"/>
                  <a:pt x="314334" y="587346"/>
                  <a:pt x="273029" y="549796"/>
                </a:cubicBezTo>
                <a:cubicBezTo>
                  <a:pt x="190418" y="463430"/>
                  <a:pt x="190418" y="463430"/>
                  <a:pt x="190418" y="463430"/>
                </a:cubicBezTo>
                <a:cubicBezTo>
                  <a:pt x="149112" y="425879"/>
                  <a:pt x="149112" y="362043"/>
                  <a:pt x="190418" y="320738"/>
                </a:cubicBezTo>
                <a:cubicBezTo>
                  <a:pt x="273029" y="234372"/>
                  <a:pt x="273029" y="234372"/>
                  <a:pt x="273029" y="234372"/>
                </a:cubicBezTo>
                <a:cubicBezTo>
                  <a:pt x="293681" y="215596"/>
                  <a:pt x="319967" y="206209"/>
                  <a:pt x="345783" y="206209"/>
                </a:cubicBezTo>
                <a:close/>
                <a:moveTo>
                  <a:pt x="579196" y="0"/>
                </a:moveTo>
                <a:cubicBezTo>
                  <a:pt x="620535" y="0"/>
                  <a:pt x="661875" y="15903"/>
                  <a:pt x="693820" y="47710"/>
                </a:cubicBezTo>
                <a:cubicBezTo>
                  <a:pt x="753950" y="107581"/>
                  <a:pt x="753950" y="208614"/>
                  <a:pt x="693820" y="272228"/>
                </a:cubicBezTo>
                <a:cubicBezTo>
                  <a:pt x="633689" y="332099"/>
                  <a:pt x="633689" y="332099"/>
                  <a:pt x="633689" y="332099"/>
                </a:cubicBezTo>
                <a:cubicBezTo>
                  <a:pt x="614898" y="350809"/>
                  <a:pt x="584833" y="350809"/>
                  <a:pt x="566042" y="332099"/>
                </a:cubicBezTo>
                <a:cubicBezTo>
                  <a:pt x="551009" y="313390"/>
                  <a:pt x="551009" y="287196"/>
                  <a:pt x="566042" y="268486"/>
                </a:cubicBezTo>
                <a:cubicBezTo>
                  <a:pt x="626173" y="208614"/>
                  <a:pt x="626173" y="208614"/>
                  <a:pt x="626173" y="208614"/>
                </a:cubicBezTo>
                <a:cubicBezTo>
                  <a:pt x="641205" y="193646"/>
                  <a:pt x="648722" y="178679"/>
                  <a:pt x="648722" y="159969"/>
                </a:cubicBezTo>
                <a:cubicBezTo>
                  <a:pt x="648722" y="141259"/>
                  <a:pt x="641205" y="126291"/>
                  <a:pt x="626173" y="111323"/>
                </a:cubicBezTo>
                <a:cubicBezTo>
                  <a:pt x="614898" y="96355"/>
                  <a:pt x="596107" y="92613"/>
                  <a:pt x="577316" y="92613"/>
                </a:cubicBezTo>
                <a:cubicBezTo>
                  <a:pt x="562284" y="92613"/>
                  <a:pt x="543493" y="96355"/>
                  <a:pt x="528460" y="111323"/>
                </a:cubicBezTo>
                <a:cubicBezTo>
                  <a:pt x="468330" y="171195"/>
                  <a:pt x="468330" y="171195"/>
                  <a:pt x="468330" y="171195"/>
                </a:cubicBezTo>
                <a:cubicBezTo>
                  <a:pt x="453297" y="189904"/>
                  <a:pt x="423232" y="189904"/>
                  <a:pt x="404441" y="171195"/>
                </a:cubicBezTo>
                <a:cubicBezTo>
                  <a:pt x="385650" y="152485"/>
                  <a:pt x="385650" y="122549"/>
                  <a:pt x="404441" y="107581"/>
                </a:cubicBezTo>
                <a:cubicBezTo>
                  <a:pt x="464572" y="47710"/>
                  <a:pt x="464572" y="47710"/>
                  <a:pt x="464572" y="47710"/>
                </a:cubicBezTo>
                <a:cubicBezTo>
                  <a:pt x="496516" y="15903"/>
                  <a:pt x="537856" y="0"/>
                  <a:pt x="579196" y="0"/>
                </a:cubicBezTo>
                <a:close/>
                <a:moveTo>
                  <a:pt x="113662" y="0"/>
                </a:moveTo>
                <a:cubicBezTo>
                  <a:pt x="154356" y="0"/>
                  <a:pt x="194582" y="15903"/>
                  <a:pt x="224518" y="47710"/>
                </a:cubicBezTo>
                <a:cubicBezTo>
                  <a:pt x="284389" y="107581"/>
                  <a:pt x="284389" y="107581"/>
                  <a:pt x="284389" y="107581"/>
                </a:cubicBezTo>
                <a:cubicBezTo>
                  <a:pt x="303099" y="122549"/>
                  <a:pt x="303099" y="152485"/>
                  <a:pt x="284389" y="171195"/>
                </a:cubicBezTo>
                <a:cubicBezTo>
                  <a:pt x="265680" y="189904"/>
                  <a:pt x="239486" y="189904"/>
                  <a:pt x="220776" y="171195"/>
                </a:cubicBezTo>
                <a:cubicBezTo>
                  <a:pt x="160905" y="111323"/>
                  <a:pt x="160905" y="111323"/>
                  <a:pt x="160905" y="111323"/>
                </a:cubicBezTo>
                <a:cubicBezTo>
                  <a:pt x="145937" y="96355"/>
                  <a:pt x="130969" y="92613"/>
                  <a:pt x="112259" y="92613"/>
                </a:cubicBezTo>
                <a:cubicBezTo>
                  <a:pt x="93549" y="92613"/>
                  <a:pt x="78582" y="96355"/>
                  <a:pt x="63614" y="111323"/>
                </a:cubicBezTo>
                <a:cubicBezTo>
                  <a:pt x="48646" y="126291"/>
                  <a:pt x="44904" y="141259"/>
                  <a:pt x="44904" y="159969"/>
                </a:cubicBezTo>
                <a:cubicBezTo>
                  <a:pt x="44904" y="178679"/>
                  <a:pt x="48646" y="193646"/>
                  <a:pt x="63614" y="208614"/>
                </a:cubicBezTo>
                <a:cubicBezTo>
                  <a:pt x="123485" y="268486"/>
                  <a:pt x="123485" y="268486"/>
                  <a:pt x="123485" y="268486"/>
                </a:cubicBezTo>
                <a:cubicBezTo>
                  <a:pt x="142195" y="287196"/>
                  <a:pt x="142195" y="313390"/>
                  <a:pt x="123485" y="332099"/>
                </a:cubicBezTo>
                <a:cubicBezTo>
                  <a:pt x="104775" y="350809"/>
                  <a:pt x="78582" y="350809"/>
                  <a:pt x="59872" y="332099"/>
                </a:cubicBezTo>
                <a:cubicBezTo>
                  <a:pt x="0" y="272228"/>
                  <a:pt x="0" y="272228"/>
                  <a:pt x="0" y="272228"/>
                </a:cubicBezTo>
                <a:cubicBezTo>
                  <a:pt x="-63613" y="208614"/>
                  <a:pt x="-63613" y="107581"/>
                  <a:pt x="0" y="47710"/>
                </a:cubicBezTo>
                <a:cubicBezTo>
                  <a:pt x="31807" y="15903"/>
                  <a:pt x="72969" y="0"/>
                  <a:pt x="11366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10" name="Oval 272"/>
          <p:cNvSpPr>
            <a:spLocks noChangeArrowheads="1"/>
          </p:cNvSpPr>
          <p:nvPr/>
        </p:nvSpPr>
        <p:spPr bwMode="auto">
          <a:xfrm>
            <a:off x="3920310" y="1526550"/>
            <a:ext cx="451476" cy="451476"/>
          </a:xfrm>
          <a:custGeom>
            <a:avLst/>
            <a:gdLst/>
            <a:ahLst/>
            <a:cxnLst/>
            <a:rect l="l" t="t" r="r" b="b"/>
            <a:pathLst>
              <a:path w="784226" h="784226">
                <a:moveTo>
                  <a:pt x="705629" y="495867"/>
                </a:moveTo>
                <a:cubicBezTo>
                  <a:pt x="700484" y="497738"/>
                  <a:pt x="696742" y="501480"/>
                  <a:pt x="694871" y="507093"/>
                </a:cubicBezTo>
                <a:cubicBezTo>
                  <a:pt x="687387" y="522061"/>
                  <a:pt x="694871" y="533287"/>
                  <a:pt x="706097" y="537029"/>
                </a:cubicBezTo>
                <a:cubicBezTo>
                  <a:pt x="717323" y="544513"/>
                  <a:pt x="732290" y="537029"/>
                  <a:pt x="736032" y="525803"/>
                </a:cubicBezTo>
                <a:cubicBezTo>
                  <a:pt x="739774" y="514577"/>
                  <a:pt x="736032" y="499609"/>
                  <a:pt x="724807" y="495867"/>
                </a:cubicBezTo>
                <a:cubicBezTo>
                  <a:pt x="717323" y="493996"/>
                  <a:pt x="710774" y="493996"/>
                  <a:pt x="705629" y="495867"/>
                </a:cubicBezTo>
                <a:close/>
                <a:moveTo>
                  <a:pt x="723744" y="434706"/>
                </a:moveTo>
                <a:cubicBezTo>
                  <a:pt x="718599" y="437045"/>
                  <a:pt x="713921" y="441722"/>
                  <a:pt x="710179" y="447335"/>
                </a:cubicBezTo>
                <a:cubicBezTo>
                  <a:pt x="706437" y="458561"/>
                  <a:pt x="713921" y="473529"/>
                  <a:pt x="725147" y="477271"/>
                </a:cubicBezTo>
                <a:cubicBezTo>
                  <a:pt x="736373" y="481013"/>
                  <a:pt x="751340" y="477271"/>
                  <a:pt x="755082" y="466045"/>
                </a:cubicBezTo>
                <a:cubicBezTo>
                  <a:pt x="758824" y="451077"/>
                  <a:pt x="751340" y="439851"/>
                  <a:pt x="740115" y="436109"/>
                </a:cubicBezTo>
                <a:cubicBezTo>
                  <a:pt x="734502" y="432367"/>
                  <a:pt x="728889" y="432367"/>
                  <a:pt x="723744" y="434706"/>
                </a:cubicBezTo>
                <a:close/>
                <a:moveTo>
                  <a:pt x="247650" y="390525"/>
                </a:moveTo>
                <a:cubicBezTo>
                  <a:pt x="247650" y="472912"/>
                  <a:pt x="315790" y="536575"/>
                  <a:pt x="395287" y="536575"/>
                </a:cubicBezTo>
                <a:lnTo>
                  <a:pt x="395287" y="514106"/>
                </a:lnTo>
                <a:cubicBezTo>
                  <a:pt x="327147" y="514106"/>
                  <a:pt x="274149" y="457933"/>
                  <a:pt x="274149" y="390525"/>
                </a:cubicBezTo>
                <a:cubicBezTo>
                  <a:pt x="274140" y="390525"/>
                  <a:pt x="273657" y="390525"/>
                  <a:pt x="247650" y="390525"/>
                </a:cubicBezTo>
                <a:close/>
                <a:moveTo>
                  <a:pt x="54768" y="304800"/>
                </a:moveTo>
                <a:cubicBezTo>
                  <a:pt x="41178" y="304800"/>
                  <a:pt x="30162" y="315461"/>
                  <a:pt x="30162" y="328613"/>
                </a:cubicBezTo>
                <a:cubicBezTo>
                  <a:pt x="30162" y="341765"/>
                  <a:pt x="41178" y="352426"/>
                  <a:pt x="54768" y="352426"/>
                </a:cubicBezTo>
                <a:cubicBezTo>
                  <a:pt x="68358" y="352426"/>
                  <a:pt x="79374" y="341765"/>
                  <a:pt x="79374" y="328613"/>
                </a:cubicBezTo>
                <a:cubicBezTo>
                  <a:pt x="79374" y="315461"/>
                  <a:pt x="68358" y="304800"/>
                  <a:pt x="54768" y="304800"/>
                </a:cubicBezTo>
                <a:close/>
                <a:moveTo>
                  <a:pt x="394493" y="296862"/>
                </a:moveTo>
                <a:cubicBezTo>
                  <a:pt x="342326" y="296862"/>
                  <a:pt x="300037" y="339507"/>
                  <a:pt x="300037" y="392112"/>
                </a:cubicBezTo>
                <a:cubicBezTo>
                  <a:pt x="300037" y="444717"/>
                  <a:pt x="342326" y="487362"/>
                  <a:pt x="394493" y="487362"/>
                </a:cubicBezTo>
                <a:cubicBezTo>
                  <a:pt x="446660" y="487362"/>
                  <a:pt x="488949" y="444717"/>
                  <a:pt x="488949" y="392112"/>
                </a:cubicBezTo>
                <a:cubicBezTo>
                  <a:pt x="488949" y="339507"/>
                  <a:pt x="446660" y="296862"/>
                  <a:pt x="394493" y="296862"/>
                </a:cubicBezTo>
                <a:close/>
                <a:moveTo>
                  <a:pt x="395287" y="247650"/>
                </a:moveTo>
                <a:cubicBezTo>
                  <a:pt x="395287" y="247650"/>
                  <a:pt x="395287" y="247650"/>
                  <a:pt x="395287" y="270209"/>
                </a:cubicBezTo>
                <a:cubicBezTo>
                  <a:pt x="462213" y="270209"/>
                  <a:pt x="514266" y="326607"/>
                  <a:pt x="514266" y="390525"/>
                </a:cubicBezTo>
                <a:lnTo>
                  <a:pt x="536574" y="390525"/>
                </a:lnTo>
                <a:cubicBezTo>
                  <a:pt x="536574" y="311568"/>
                  <a:pt x="473367" y="247650"/>
                  <a:pt x="395287" y="247650"/>
                </a:cubicBezTo>
                <a:close/>
                <a:moveTo>
                  <a:pt x="75711" y="245042"/>
                </a:moveTo>
                <a:cubicBezTo>
                  <a:pt x="64354" y="241300"/>
                  <a:pt x="52997" y="252526"/>
                  <a:pt x="49212" y="263752"/>
                </a:cubicBezTo>
                <a:cubicBezTo>
                  <a:pt x="49212" y="274978"/>
                  <a:pt x="56783" y="289946"/>
                  <a:pt x="68139" y="289946"/>
                </a:cubicBezTo>
                <a:cubicBezTo>
                  <a:pt x="79496" y="293688"/>
                  <a:pt x="94638" y="286204"/>
                  <a:pt x="94638" y="271236"/>
                </a:cubicBezTo>
                <a:cubicBezTo>
                  <a:pt x="98424" y="260010"/>
                  <a:pt x="90853" y="248784"/>
                  <a:pt x="75711" y="245042"/>
                </a:cubicBezTo>
                <a:close/>
                <a:moveTo>
                  <a:pt x="392113" y="206375"/>
                </a:moveTo>
                <a:cubicBezTo>
                  <a:pt x="494693" y="206375"/>
                  <a:pt x="577851" y="289533"/>
                  <a:pt x="577851" y="392113"/>
                </a:cubicBezTo>
                <a:cubicBezTo>
                  <a:pt x="577851" y="494693"/>
                  <a:pt x="494693" y="577851"/>
                  <a:pt x="392113" y="577851"/>
                </a:cubicBezTo>
                <a:cubicBezTo>
                  <a:pt x="289533" y="577851"/>
                  <a:pt x="206375" y="494693"/>
                  <a:pt x="206375" y="392113"/>
                </a:cubicBezTo>
                <a:cubicBezTo>
                  <a:pt x="206375" y="289533"/>
                  <a:pt x="289533" y="206375"/>
                  <a:pt x="392113" y="206375"/>
                </a:cubicBezTo>
                <a:close/>
                <a:moveTo>
                  <a:pt x="394494" y="161925"/>
                </a:moveTo>
                <a:cubicBezTo>
                  <a:pt x="267803" y="161925"/>
                  <a:pt x="165100" y="265339"/>
                  <a:pt x="165100" y="392907"/>
                </a:cubicBezTo>
                <a:cubicBezTo>
                  <a:pt x="165100" y="520475"/>
                  <a:pt x="267803" y="623889"/>
                  <a:pt x="394494" y="623889"/>
                </a:cubicBezTo>
                <a:cubicBezTo>
                  <a:pt x="521185" y="623889"/>
                  <a:pt x="623888" y="520475"/>
                  <a:pt x="623888" y="392907"/>
                </a:cubicBezTo>
                <a:cubicBezTo>
                  <a:pt x="623888" y="265339"/>
                  <a:pt x="521185" y="161925"/>
                  <a:pt x="394494" y="161925"/>
                </a:cubicBezTo>
                <a:close/>
                <a:moveTo>
                  <a:pt x="394494" y="142875"/>
                </a:moveTo>
                <a:cubicBezTo>
                  <a:pt x="533459" y="142875"/>
                  <a:pt x="646113" y="254463"/>
                  <a:pt x="646113" y="392113"/>
                </a:cubicBezTo>
                <a:cubicBezTo>
                  <a:pt x="646113" y="529763"/>
                  <a:pt x="533459" y="641351"/>
                  <a:pt x="394494" y="641351"/>
                </a:cubicBezTo>
                <a:cubicBezTo>
                  <a:pt x="255529" y="641351"/>
                  <a:pt x="142875" y="529763"/>
                  <a:pt x="142875" y="392113"/>
                </a:cubicBezTo>
                <a:cubicBezTo>
                  <a:pt x="142875" y="254463"/>
                  <a:pt x="255529" y="142875"/>
                  <a:pt x="394494" y="142875"/>
                </a:cubicBezTo>
                <a:close/>
                <a:moveTo>
                  <a:pt x="394494" y="93662"/>
                </a:moveTo>
                <a:cubicBezTo>
                  <a:pt x="229692" y="93662"/>
                  <a:pt x="94853" y="228809"/>
                  <a:pt x="94853" y="390235"/>
                </a:cubicBezTo>
                <a:cubicBezTo>
                  <a:pt x="94838" y="390235"/>
                  <a:pt x="93897" y="390235"/>
                  <a:pt x="34925" y="390235"/>
                </a:cubicBezTo>
                <a:cubicBezTo>
                  <a:pt x="34925" y="491596"/>
                  <a:pt x="72380" y="581694"/>
                  <a:pt x="139799" y="645513"/>
                </a:cubicBezTo>
                <a:cubicBezTo>
                  <a:pt x="139809" y="645503"/>
                  <a:pt x="140496" y="644872"/>
                  <a:pt x="184745" y="604218"/>
                </a:cubicBezTo>
                <a:cubicBezTo>
                  <a:pt x="237183" y="656775"/>
                  <a:pt x="312093" y="690562"/>
                  <a:pt x="394494" y="690562"/>
                </a:cubicBezTo>
                <a:cubicBezTo>
                  <a:pt x="559296" y="690562"/>
                  <a:pt x="690389" y="555415"/>
                  <a:pt x="690389" y="390235"/>
                </a:cubicBezTo>
                <a:cubicBezTo>
                  <a:pt x="690405" y="390235"/>
                  <a:pt x="691403" y="390235"/>
                  <a:pt x="754062" y="390235"/>
                </a:cubicBezTo>
                <a:cubicBezTo>
                  <a:pt x="754062" y="292629"/>
                  <a:pt x="712862" y="202531"/>
                  <a:pt x="649188" y="134957"/>
                </a:cubicBezTo>
                <a:cubicBezTo>
                  <a:pt x="649177" y="134968"/>
                  <a:pt x="648476" y="135672"/>
                  <a:pt x="604242" y="180006"/>
                </a:cubicBezTo>
                <a:cubicBezTo>
                  <a:pt x="551805" y="127449"/>
                  <a:pt x="476895" y="93662"/>
                  <a:pt x="394494" y="93662"/>
                </a:cubicBezTo>
                <a:close/>
                <a:moveTo>
                  <a:pt x="392113" y="0"/>
                </a:moveTo>
                <a:cubicBezTo>
                  <a:pt x="608671" y="0"/>
                  <a:pt x="784226" y="175555"/>
                  <a:pt x="784226" y="392113"/>
                </a:cubicBezTo>
                <a:cubicBezTo>
                  <a:pt x="784226" y="608671"/>
                  <a:pt x="608671" y="784226"/>
                  <a:pt x="392113" y="784226"/>
                </a:cubicBezTo>
                <a:cubicBezTo>
                  <a:pt x="175555" y="784226"/>
                  <a:pt x="0" y="608671"/>
                  <a:pt x="0" y="392113"/>
                </a:cubicBezTo>
                <a:cubicBezTo>
                  <a:pt x="0" y="175555"/>
                  <a:pt x="175555" y="0"/>
                  <a:pt x="39211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22" name="Freeform 284"/>
          <p:cNvSpPr>
            <a:spLocks/>
          </p:cNvSpPr>
          <p:nvPr/>
        </p:nvSpPr>
        <p:spPr bwMode="auto">
          <a:xfrm>
            <a:off x="4788685" y="1546703"/>
            <a:ext cx="378030" cy="400712"/>
          </a:xfrm>
          <a:custGeom>
            <a:avLst/>
            <a:gdLst/>
            <a:ahLst/>
            <a:cxnLst/>
            <a:rect l="l" t="t" r="r" b="b"/>
            <a:pathLst>
              <a:path w="656648" h="696047">
                <a:moveTo>
                  <a:pt x="210888" y="379761"/>
                </a:moveTo>
                <a:cubicBezTo>
                  <a:pt x="237589" y="379761"/>
                  <a:pt x="264759" y="390067"/>
                  <a:pt x="285370" y="410678"/>
                </a:cubicBezTo>
                <a:cubicBezTo>
                  <a:pt x="326593" y="451901"/>
                  <a:pt x="326593" y="519357"/>
                  <a:pt x="285370" y="556832"/>
                </a:cubicBezTo>
                <a:cubicBezTo>
                  <a:pt x="244147" y="598055"/>
                  <a:pt x="176692" y="598055"/>
                  <a:pt x="139216" y="556832"/>
                </a:cubicBezTo>
                <a:cubicBezTo>
                  <a:pt x="97993" y="519357"/>
                  <a:pt x="97993" y="451901"/>
                  <a:pt x="139216" y="410678"/>
                </a:cubicBezTo>
                <a:cubicBezTo>
                  <a:pt x="157954" y="390067"/>
                  <a:pt x="184187" y="379761"/>
                  <a:pt x="210888" y="379761"/>
                </a:cubicBezTo>
                <a:close/>
                <a:moveTo>
                  <a:pt x="211824" y="287568"/>
                </a:moveTo>
                <a:cubicBezTo>
                  <a:pt x="161604" y="287567"/>
                  <a:pt x="110914" y="307280"/>
                  <a:pt x="71488" y="346705"/>
                </a:cubicBezTo>
                <a:cubicBezTo>
                  <a:pt x="-3607" y="421801"/>
                  <a:pt x="-3607" y="545709"/>
                  <a:pt x="71488" y="624560"/>
                </a:cubicBezTo>
                <a:cubicBezTo>
                  <a:pt x="150339" y="699655"/>
                  <a:pt x="274247" y="699655"/>
                  <a:pt x="349343" y="624560"/>
                </a:cubicBezTo>
                <a:cubicBezTo>
                  <a:pt x="428193" y="545709"/>
                  <a:pt x="428193" y="421801"/>
                  <a:pt x="349343" y="346705"/>
                </a:cubicBezTo>
                <a:cubicBezTo>
                  <a:pt x="311795" y="307280"/>
                  <a:pt x="262044" y="287567"/>
                  <a:pt x="211824" y="287568"/>
                </a:cubicBezTo>
                <a:close/>
                <a:moveTo>
                  <a:pt x="564246" y="68666"/>
                </a:moveTo>
                <a:cubicBezTo>
                  <a:pt x="580765" y="68666"/>
                  <a:pt x="596811" y="74265"/>
                  <a:pt x="608139" y="85464"/>
                </a:cubicBezTo>
                <a:cubicBezTo>
                  <a:pt x="634568" y="111593"/>
                  <a:pt x="634568" y="152654"/>
                  <a:pt x="608139" y="178783"/>
                </a:cubicBezTo>
                <a:cubicBezTo>
                  <a:pt x="585484" y="201180"/>
                  <a:pt x="543952" y="201180"/>
                  <a:pt x="517522" y="178783"/>
                </a:cubicBezTo>
                <a:cubicBezTo>
                  <a:pt x="494868" y="152654"/>
                  <a:pt x="494868" y="111593"/>
                  <a:pt x="517522" y="85464"/>
                </a:cubicBezTo>
                <a:cubicBezTo>
                  <a:pt x="530737" y="74265"/>
                  <a:pt x="547728" y="68666"/>
                  <a:pt x="564246" y="68666"/>
                </a:cubicBezTo>
                <a:close/>
                <a:moveTo>
                  <a:pt x="564718" y="27336"/>
                </a:moveTo>
                <a:cubicBezTo>
                  <a:pt x="538485" y="27336"/>
                  <a:pt x="512253" y="37641"/>
                  <a:pt x="491641" y="58253"/>
                </a:cubicBezTo>
                <a:cubicBezTo>
                  <a:pt x="450418" y="99476"/>
                  <a:pt x="450418" y="163184"/>
                  <a:pt x="491641" y="204407"/>
                </a:cubicBezTo>
                <a:cubicBezTo>
                  <a:pt x="532864" y="245630"/>
                  <a:pt x="596572" y="245630"/>
                  <a:pt x="637795" y="204407"/>
                </a:cubicBezTo>
                <a:cubicBezTo>
                  <a:pt x="679018" y="163184"/>
                  <a:pt x="679018" y="99476"/>
                  <a:pt x="637795" y="58253"/>
                </a:cubicBezTo>
                <a:cubicBezTo>
                  <a:pt x="617184" y="37641"/>
                  <a:pt x="590951" y="27336"/>
                  <a:pt x="564718" y="27336"/>
                </a:cubicBezTo>
                <a:close/>
                <a:moveTo>
                  <a:pt x="563311" y="0"/>
                </a:moveTo>
                <a:cubicBezTo>
                  <a:pt x="596612" y="0"/>
                  <a:pt x="630382" y="13133"/>
                  <a:pt x="656648" y="39399"/>
                </a:cubicBezTo>
                <a:cubicBezTo>
                  <a:pt x="709180" y="88178"/>
                  <a:pt x="709180" y="174481"/>
                  <a:pt x="656648" y="223260"/>
                </a:cubicBezTo>
                <a:cubicBezTo>
                  <a:pt x="626630" y="257030"/>
                  <a:pt x="581603" y="268287"/>
                  <a:pt x="540328" y="260783"/>
                </a:cubicBezTo>
                <a:cubicBezTo>
                  <a:pt x="495301" y="253278"/>
                  <a:pt x="446521" y="302058"/>
                  <a:pt x="465282" y="332076"/>
                </a:cubicBezTo>
                <a:cubicBezTo>
                  <a:pt x="529071" y="444645"/>
                  <a:pt x="517814" y="598488"/>
                  <a:pt x="420255" y="696047"/>
                </a:cubicBezTo>
                <a:cubicBezTo>
                  <a:pt x="303935" y="812367"/>
                  <a:pt x="116321" y="812367"/>
                  <a:pt x="0" y="696047"/>
                </a:cubicBezTo>
                <a:cubicBezTo>
                  <a:pt x="-116320" y="579726"/>
                  <a:pt x="-116320" y="392113"/>
                  <a:pt x="0" y="275792"/>
                </a:cubicBezTo>
                <a:cubicBezTo>
                  <a:pt x="97559" y="178233"/>
                  <a:pt x="251403" y="166976"/>
                  <a:pt x="360219" y="227012"/>
                </a:cubicBezTo>
                <a:cubicBezTo>
                  <a:pt x="393989" y="245774"/>
                  <a:pt x="442769" y="196994"/>
                  <a:pt x="435264" y="155719"/>
                </a:cubicBezTo>
                <a:cubicBezTo>
                  <a:pt x="427760" y="110692"/>
                  <a:pt x="439017" y="69417"/>
                  <a:pt x="472787" y="39399"/>
                </a:cubicBezTo>
                <a:cubicBezTo>
                  <a:pt x="497177" y="13133"/>
                  <a:pt x="530009" y="0"/>
                  <a:pt x="56331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27" name="Oval 289"/>
          <p:cNvSpPr>
            <a:spLocks noChangeArrowheads="1"/>
          </p:cNvSpPr>
          <p:nvPr/>
        </p:nvSpPr>
        <p:spPr bwMode="auto">
          <a:xfrm>
            <a:off x="5569590" y="1527637"/>
            <a:ext cx="449648" cy="448735"/>
          </a:xfrm>
          <a:custGeom>
            <a:avLst/>
            <a:gdLst/>
            <a:ahLst/>
            <a:cxnLst/>
            <a:rect l="l" t="t" r="r" b="b"/>
            <a:pathLst>
              <a:path w="781050" h="779464">
                <a:moveTo>
                  <a:pt x="390525" y="134938"/>
                </a:moveTo>
                <a:cubicBezTo>
                  <a:pt x="394283" y="134938"/>
                  <a:pt x="398042" y="134938"/>
                  <a:pt x="401801" y="134938"/>
                </a:cubicBezTo>
                <a:cubicBezTo>
                  <a:pt x="405400" y="134938"/>
                  <a:pt x="405552" y="134938"/>
                  <a:pt x="405559" y="134938"/>
                </a:cubicBezTo>
                <a:cubicBezTo>
                  <a:pt x="409318" y="134938"/>
                  <a:pt x="413076" y="134938"/>
                  <a:pt x="416835" y="134938"/>
                </a:cubicBezTo>
                <a:cubicBezTo>
                  <a:pt x="420594" y="134938"/>
                  <a:pt x="424352" y="134938"/>
                  <a:pt x="428111" y="138681"/>
                </a:cubicBezTo>
                <a:cubicBezTo>
                  <a:pt x="435628" y="138681"/>
                  <a:pt x="435628" y="138681"/>
                  <a:pt x="439387" y="138681"/>
                </a:cubicBezTo>
                <a:lnTo>
                  <a:pt x="446904" y="138681"/>
                </a:lnTo>
                <a:lnTo>
                  <a:pt x="450663" y="142424"/>
                </a:lnTo>
                <a:cubicBezTo>
                  <a:pt x="454422" y="142424"/>
                  <a:pt x="454422" y="142424"/>
                  <a:pt x="458180" y="142424"/>
                </a:cubicBezTo>
                <a:lnTo>
                  <a:pt x="461939" y="146167"/>
                </a:lnTo>
                <a:cubicBezTo>
                  <a:pt x="465697" y="146167"/>
                  <a:pt x="469456" y="146167"/>
                  <a:pt x="473215" y="146167"/>
                </a:cubicBezTo>
                <a:cubicBezTo>
                  <a:pt x="476973" y="149909"/>
                  <a:pt x="480732" y="149909"/>
                  <a:pt x="484491" y="153652"/>
                </a:cubicBezTo>
                <a:cubicBezTo>
                  <a:pt x="570939" y="187337"/>
                  <a:pt x="634836" y="265936"/>
                  <a:pt x="646112" y="359506"/>
                </a:cubicBezTo>
                <a:cubicBezTo>
                  <a:pt x="646112" y="370734"/>
                  <a:pt x="646112" y="381963"/>
                  <a:pt x="646112" y="389448"/>
                </a:cubicBezTo>
                <a:cubicBezTo>
                  <a:pt x="646112" y="389448"/>
                  <a:pt x="646112" y="389448"/>
                  <a:pt x="646112" y="419391"/>
                </a:cubicBezTo>
                <a:cubicBezTo>
                  <a:pt x="646112" y="419391"/>
                  <a:pt x="646112" y="419391"/>
                  <a:pt x="544629" y="419391"/>
                </a:cubicBezTo>
                <a:cubicBezTo>
                  <a:pt x="533353" y="483018"/>
                  <a:pt x="484491" y="531675"/>
                  <a:pt x="420594" y="546646"/>
                </a:cubicBezTo>
                <a:cubicBezTo>
                  <a:pt x="409318" y="546646"/>
                  <a:pt x="401801" y="546646"/>
                  <a:pt x="390525" y="546646"/>
                </a:cubicBezTo>
                <a:cubicBezTo>
                  <a:pt x="390525" y="546646"/>
                  <a:pt x="390525" y="546646"/>
                  <a:pt x="360456" y="546646"/>
                </a:cubicBezTo>
                <a:cubicBezTo>
                  <a:pt x="360456" y="546646"/>
                  <a:pt x="360456" y="546646"/>
                  <a:pt x="360456" y="288393"/>
                </a:cubicBezTo>
                <a:cubicBezTo>
                  <a:pt x="319110" y="303364"/>
                  <a:pt x="285283" y="344535"/>
                  <a:pt x="285283" y="389448"/>
                </a:cubicBezTo>
                <a:cubicBezTo>
                  <a:pt x="285283" y="389448"/>
                  <a:pt x="285283" y="389448"/>
                  <a:pt x="285283" y="419391"/>
                </a:cubicBezTo>
                <a:cubicBezTo>
                  <a:pt x="285283" y="419391"/>
                  <a:pt x="285283" y="419391"/>
                  <a:pt x="187558" y="419391"/>
                </a:cubicBezTo>
                <a:cubicBezTo>
                  <a:pt x="195075" y="464304"/>
                  <a:pt x="217627" y="505475"/>
                  <a:pt x="247696" y="535417"/>
                </a:cubicBezTo>
                <a:cubicBezTo>
                  <a:pt x="266489" y="554131"/>
                  <a:pt x="289041" y="569103"/>
                  <a:pt x="315352" y="580331"/>
                </a:cubicBezTo>
                <a:cubicBezTo>
                  <a:pt x="322869" y="580331"/>
                  <a:pt x="330386" y="584074"/>
                  <a:pt x="334145" y="584074"/>
                </a:cubicBezTo>
                <a:cubicBezTo>
                  <a:pt x="337904" y="587817"/>
                  <a:pt x="341662" y="587817"/>
                  <a:pt x="345421" y="587817"/>
                </a:cubicBezTo>
                <a:cubicBezTo>
                  <a:pt x="349180" y="587817"/>
                  <a:pt x="349180" y="587817"/>
                  <a:pt x="352938" y="591559"/>
                </a:cubicBezTo>
                <a:cubicBezTo>
                  <a:pt x="360297" y="591559"/>
                  <a:pt x="360449" y="591559"/>
                  <a:pt x="360456" y="591559"/>
                </a:cubicBezTo>
                <a:cubicBezTo>
                  <a:pt x="364207" y="591559"/>
                  <a:pt x="367959" y="591559"/>
                  <a:pt x="367973" y="591559"/>
                </a:cubicBezTo>
                <a:lnTo>
                  <a:pt x="390525" y="591559"/>
                </a:lnTo>
                <a:cubicBezTo>
                  <a:pt x="420594" y="591559"/>
                  <a:pt x="446904" y="587817"/>
                  <a:pt x="473215" y="576588"/>
                </a:cubicBezTo>
                <a:cubicBezTo>
                  <a:pt x="518318" y="554131"/>
                  <a:pt x="559663" y="516703"/>
                  <a:pt x="578457" y="464304"/>
                </a:cubicBezTo>
                <a:cubicBezTo>
                  <a:pt x="578457" y="464304"/>
                  <a:pt x="578457" y="464304"/>
                  <a:pt x="631078" y="483018"/>
                </a:cubicBezTo>
                <a:cubicBezTo>
                  <a:pt x="589733" y="584074"/>
                  <a:pt x="492008" y="647701"/>
                  <a:pt x="390525" y="647701"/>
                </a:cubicBezTo>
                <a:cubicBezTo>
                  <a:pt x="386766" y="647701"/>
                  <a:pt x="383007" y="647701"/>
                  <a:pt x="379249" y="647701"/>
                </a:cubicBezTo>
                <a:cubicBezTo>
                  <a:pt x="371731" y="647701"/>
                  <a:pt x="367973" y="643958"/>
                  <a:pt x="364214" y="643958"/>
                </a:cubicBezTo>
                <a:cubicBezTo>
                  <a:pt x="360456" y="643958"/>
                  <a:pt x="356697" y="643958"/>
                  <a:pt x="352938" y="643958"/>
                </a:cubicBezTo>
                <a:cubicBezTo>
                  <a:pt x="345421" y="643958"/>
                  <a:pt x="345421" y="643958"/>
                  <a:pt x="341662" y="640216"/>
                </a:cubicBezTo>
                <a:lnTo>
                  <a:pt x="334145" y="640216"/>
                </a:lnTo>
                <a:cubicBezTo>
                  <a:pt x="326628" y="640216"/>
                  <a:pt x="326628" y="636473"/>
                  <a:pt x="322869" y="636473"/>
                </a:cubicBezTo>
                <a:cubicBezTo>
                  <a:pt x="315352" y="636473"/>
                  <a:pt x="311593" y="632730"/>
                  <a:pt x="307834" y="632730"/>
                </a:cubicBezTo>
                <a:cubicBezTo>
                  <a:pt x="304076" y="632730"/>
                  <a:pt x="300317" y="628987"/>
                  <a:pt x="296559" y="628987"/>
                </a:cubicBezTo>
                <a:cubicBezTo>
                  <a:pt x="210110" y="595302"/>
                  <a:pt x="146213" y="516703"/>
                  <a:pt x="134937" y="419391"/>
                </a:cubicBezTo>
                <a:cubicBezTo>
                  <a:pt x="134937" y="408162"/>
                  <a:pt x="134937" y="400677"/>
                  <a:pt x="134937" y="389448"/>
                </a:cubicBezTo>
                <a:cubicBezTo>
                  <a:pt x="134937" y="389448"/>
                  <a:pt x="134937" y="389448"/>
                  <a:pt x="134937" y="359506"/>
                </a:cubicBezTo>
                <a:cubicBezTo>
                  <a:pt x="134937" y="359506"/>
                  <a:pt x="134937" y="359506"/>
                  <a:pt x="236420" y="359506"/>
                </a:cubicBezTo>
                <a:cubicBezTo>
                  <a:pt x="247696" y="295878"/>
                  <a:pt x="296559" y="247222"/>
                  <a:pt x="360456" y="235994"/>
                </a:cubicBezTo>
                <a:cubicBezTo>
                  <a:pt x="371731" y="232251"/>
                  <a:pt x="379249" y="232251"/>
                  <a:pt x="390525" y="232251"/>
                </a:cubicBezTo>
                <a:cubicBezTo>
                  <a:pt x="390525" y="232251"/>
                  <a:pt x="390525" y="232251"/>
                  <a:pt x="420594" y="232251"/>
                </a:cubicBezTo>
                <a:cubicBezTo>
                  <a:pt x="420594" y="232251"/>
                  <a:pt x="420594" y="232251"/>
                  <a:pt x="420594" y="490504"/>
                </a:cubicBezTo>
                <a:cubicBezTo>
                  <a:pt x="465697" y="479275"/>
                  <a:pt x="495767" y="438105"/>
                  <a:pt x="495767" y="389448"/>
                </a:cubicBezTo>
                <a:cubicBezTo>
                  <a:pt x="495767" y="389448"/>
                  <a:pt x="495767" y="389448"/>
                  <a:pt x="495767" y="359506"/>
                </a:cubicBezTo>
                <a:cubicBezTo>
                  <a:pt x="495767" y="359506"/>
                  <a:pt x="495767" y="359506"/>
                  <a:pt x="593491" y="359506"/>
                </a:cubicBezTo>
                <a:cubicBezTo>
                  <a:pt x="585974" y="318335"/>
                  <a:pt x="563422" y="277164"/>
                  <a:pt x="533353" y="247222"/>
                </a:cubicBezTo>
                <a:cubicBezTo>
                  <a:pt x="514560" y="228508"/>
                  <a:pt x="492008" y="213537"/>
                  <a:pt x="465697" y="202309"/>
                </a:cubicBezTo>
                <a:cubicBezTo>
                  <a:pt x="461939" y="202309"/>
                  <a:pt x="458180" y="198566"/>
                  <a:pt x="454422" y="198566"/>
                </a:cubicBezTo>
                <a:lnTo>
                  <a:pt x="446904" y="194823"/>
                </a:lnTo>
                <a:cubicBezTo>
                  <a:pt x="435748" y="191199"/>
                  <a:pt x="435632" y="191084"/>
                  <a:pt x="435628" y="191080"/>
                </a:cubicBezTo>
                <a:cubicBezTo>
                  <a:pt x="431870" y="191080"/>
                  <a:pt x="431870" y="191080"/>
                  <a:pt x="428111" y="191080"/>
                </a:cubicBezTo>
                <a:cubicBezTo>
                  <a:pt x="420753" y="191080"/>
                  <a:pt x="420600" y="191080"/>
                  <a:pt x="420594" y="191080"/>
                </a:cubicBezTo>
                <a:cubicBezTo>
                  <a:pt x="416841" y="191080"/>
                  <a:pt x="413087" y="187348"/>
                  <a:pt x="413076" y="187337"/>
                </a:cubicBezTo>
                <a:cubicBezTo>
                  <a:pt x="405559" y="187337"/>
                  <a:pt x="398042" y="187337"/>
                  <a:pt x="390525" y="187337"/>
                </a:cubicBezTo>
                <a:cubicBezTo>
                  <a:pt x="364214" y="187337"/>
                  <a:pt x="334145" y="194823"/>
                  <a:pt x="311593" y="206051"/>
                </a:cubicBezTo>
                <a:cubicBezTo>
                  <a:pt x="262731" y="224765"/>
                  <a:pt x="221386" y="262193"/>
                  <a:pt x="202593" y="314592"/>
                </a:cubicBezTo>
                <a:cubicBezTo>
                  <a:pt x="202593" y="314592"/>
                  <a:pt x="202593" y="314592"/>
                  <a:pt x="149972" y="295878"/>
                </a:cubicBezTo>
                <a:cubicBezTo>
                  <a:pt x="191317" y="194823"/>
                  <a:pt x="289041" y="134938"/>
                  <a:pt x="390525" y="134938"/>
                </a:cubicBezTo>
                <a:close/>
                <a:moveTo>
                  <a:pt x="390525" y="93663"/>
                </a:moveTo>
                <a:cubicBezTo>
                  <a:pt x="308014" y="93663"/>
                  <a:pt x="233005" y="127360"/>
                  <a:pt x="180498" y="179778"/>
                </a:cubicBezTo>
                <a:cubicBezTo>
                  <a:pt x="124241" y="232195"/>
                  <a:pt x="90487" y="307077"/>
                  <a:pt x="90487" y="389448"/>
                </a:cubicBezTo>
                <a:cubicBezTo>
                  <a:pt x="90487" y="471818"/>
                  <a:pt x="124241" y="546700"/>
                  <a:pt x="180498" y="602862"/>
                </a:cubicBezTo>
                <a:cubicBezTo>
                  <a:pt x="233005" y="655279"/>
                  <a:pt x="308014" y="688976"/>
                  <a:pt x="390525" y="688976"/>
                </a:cubicBezTo>
                <a:cubicBezTo>
                  <a:pt x="473035" y="688976"/>
                  <a:pt x="548044" y="655279"/>
                  <a:pt x="600551" y="602862"/>
                </a:cubicBezTo>
                <a:cubicBezTo>
                  <a:pt x="656808" y="546700"/>
                  <a:pt x="690562" y="471818"/>
                  <a:pt x="690562" y="389448"/>
                </a:cubicBezTo>
                <a:cubicBezTo>
                  <a:pt x="690562" y="307077"/>
                  <a:pt x="656808" y="232195"/>
                  <a:pt x="600551" y="179778"/>
                </a:cubicBezTo>
                <a:cubicBezTo>
                  <a:pt x="548044" y="127360"/>
                  <a:pt x="473035" y="93663"/>
                  <a:pt x="390525" y="93663"/>
                </a:cubicBezTo>
                <a:close/>
                <a:moveTo>
                  <a:pt x="390525" y="0"/>
                </a:moveTo>
                <a:cubicBezTo>
                  <a:pt x="606206" y="0"/>
                  <a:pt x="781050" y="174489"/>
                  <a:pt x="781050" y="389732"/>
                </a:cubicBezTo>
                <a:cubicBezTo>
                  <a:pt x="781050" y="604975"/>
                  <a:pt x="606206" y="779464"/>
                  <a:pt x="390525" y="779464"/>
                </a:cubicBezTo>
                <a:cubicBezTo>
                  <a:pt x="174844" y="779464"/>
                  <a:pt x="0" y="604975"/>
                  <a:pt x="0" y="389732"/>
                </a:cubicBezTo>
                <a:cubicBezTo>
                  <a:pt x="0" y="174489"/>
                  <a:pt x="174844" y="0"/>
                  <a:pt x="39052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30" name="Oval 292"/>
          <p:cNvSpPr>
            <a:spLocks noChangeArrowheads="1"/>
          </p:cNvSpPr>
          <p:nvPr/>
        </p:nvSpPr>
        <p:spPr bwMode="auto">
          <a:xfrm>
            <a:off x="6392577" y="1526549"/>
            <a:ext cx="451475" cy="451475"/>
          </a:xfrm>
          <a:custGeom>
            <a:avLst/>
            <a:gdLst/>
            <a:ahLst/>
            <a:cxnLst/>
            <a:rect l="l" t="t" r="r" b="b"/>
            <a:pathLst>
              <a:path w="784225" h="784225">
                <a:moveTo>
                  <a:pt x="392113" y="258762"/>
                </a:moveTo>
                <a:cubicBezTo>
                  <a:pt x="465760" y="258762"/>
                  <a:pt x="525463" y="319176"/>
                  <a:pt x="525463" y="393700"/>
                </a:cubicBezTo>
                <a:cubicBezTo>
                  <a:pt x="525463" y="468224"/>
                  <a:pt x="465760" y="528638"/>
                  <a:pt x="392113" y="528638"/>
                </a:cubicBezTo>
                <a:cubicBezTo>
                  <a:pt x="318466" y="528638"/>
                  <a:pt x="258763" y="468224"/>
                  <a:pt x="258763" y="393700"/>
                </a:cubicBezTo>
                <a:cubicBezTo>
                  <a:pt x="258763" y="319176"/>
                  <a:pt x="318466" y="258762"/>
                  <a:pt x="392113" y="258762"/>
                </a:cubicBezTo>
                <a:close/>
                <a:moveTo>
                  <a:pt x="391319" y="184150"/>
                </a:moveTo>
                <a:cubicBezTo>
                  <a:pt x="274273" y="184150"/>
                  <a:pt x="179388" y="278324"/>
                  <a:pt x="179388" y="394494"/>
                </a:cubicBezTo>
                <a:cubicBezTo>
                  <a:pt x="179388" y="510664"/>
                  <a:pt x="274273" y="604838"/>
                  <a:pt x="391319" y="604838"/>
                </a:cubicBezTo>
                <a:cubicBezTo>
                  <a:pt x="508365" y="604838"/>
                  <a:pt x="603250" y="510664"/>
                  <a:pt x="603250" y="394494"/>
                </a:cubicBezTo>
                <a:cubicBezTo>
                  <a:pt x="603250" y="278324"/>
                  <a:pt x="508365" y="184150"/>
                  <a:pt x="391319" y="184150"/>
                </a:cubicBezTo>
                <a:close/>
                <a:moveTo>
                  <a:pt x="499052" y="0"/>
                </a:moveTo>
                <a:cubicBezTo>
                  <a:pt x="499104" y="34"/>
                  <a:pt x="600364" y="67561"/>
                  <a:pt x="600364" y="146338"/>
                </a:cubicBezTo>
                <a:cubicBezTo>
                  <a:pt x="600364" y="168852"/>
                  <a:pt x="589107" y="195118"/>
                  <a:pt x="577850" y="213879"/>
                </a:cubicBezTo>
                <a:cubicBezTo>
                  <a:pt x="634121" y="165111"/>
                  <a:pt x="742900" y="191354"/>
                  <a:pt x="742950" y="191366"/>
                </a:cubicBezTo>
                <a:cubicBezTo>
                  <a:pt x="742965" y="191425"/>
                  <a:pt x="772954" y="307701"/>
                  <a:pt x="716684" y="363971"/>
                </a:cubicBezTo>
                <a:cubicBezTo>
                  <a:pt x="697923" y="382732"/>
                  <a:pt x="675409" y="390237"/>
                  <a:pt x="649143" y="397741"/>
                </a:cubicBezTo>
                <a:cubicBezTo>
                  <a:pt x="724169" y="401492"/>
                  <a:pt x="784194" y="499003"/>
                  <a:pt x="784225" y="499053"/>
                </a:cubicBezTo>
                <a:cubicBezTo>
                  <a:pt x="784194" y="499102"/>
                  <a:pt x="720417" y="600364"/>
                  <a:pt x="641639" y="600364"/>
                </a:cubicBezTo>
                <a:cubicBezTo>
                  <a:pt x="615373" y="600364"/>
                  <a:pt x="592859" y="592859"/>
                  <a:pt x="570346" y="577850"/>
                </a:cubicBezTo>
                <a:cubicBezTo>
                  <a:pt x="619112" y="634119"/>
                  <a:pt x="596623" y="746643"/>
                  <a:pt x="596612" y="746702"/>
                </a:cubicBezTo>
                <a:cubicBezTo>
                  <a:pt x="596556" y="746714"/>
                  <a:pt x="476526" y="772955"/>
                  <a:pt x="420255" y="716684"/>
                </a:cubicBezTo>
                <a:cubicBezTo>
                  <a:pt x="401493" y="697923"/>
                  <a:pt x="393989" y="675409"/>
                  <a:pt x="390237" y="649143"/>
                </a:cubicBezTo>
                <a:cubicBezTo>
                  <a:pt x="382734" y="724171"/>
                  <a:pt x="285220" y="784196"/>
                  <a:pt x="285173" y="784225"/>
                </a:cubicBezTo>
                <a:cubicBezTo>
                  <a:pt x="285121" y="784192"/>
                  <a:pt x="183861" y="720416"/>
                  <a:pt x="183861" y="641639"/>
                </a:cubicBezTo>
                <a:cubicBezTo>
                  <a:pt x="183861" y="619125"/>
                  <a:pt x="195118" y="592859"/>
                  <a:pt x="210127" y="574098"/>
                </a:cubicBezTo>
                <a:cubicBezTo>
                  <a:pt x="150105" y="622866"/>
                  <a:pt x="41326" y="596624"/>
                  <a:pt x="41275" y="596612"/>
                </a:cubicBezTo>
                <a:cubicBezTo>
                  <a:pt x="41263" y="596555"/>
                  <a:pt x="15021" y="476526"/>
                  <a:pt x="67541" y="424007"/>
                </a:cubicBezTo>
                <a:cubicBezTo>
                  <a:pt x="86302" y="405246"/>
                  <a:pt x="112568" y="393989"/>
                  <a:pt x="135082" y="390237"/>
                </a:cubicBezTo>
                <a:cubicBezTo>
                  <a:pt x="60054" y="382734"/>
                  <a:pt x="29" y="288970"/>
                  <a:pt x="0" y="288925"/>
                </a:cubicBezTo>
                <a:cubicBezTo>
                  <a:pt x="33" y="288871"/>
                  <a:pt x="63809" y="183861"/>
                  <a:pt x="142586" y="183861"/>
                </a:cubicBezTo>
                <a:cubicBezTo>
                  <a:pt x="168852" y="183861"/>
                  <a:pt x="191366" y="195118"/>
                  <a:pt x="213879" y="210127"/>
                </a:cubicBezTo>
                <a:cubicBezTo>
                  <a:pt x="165111" y="150105"/>
                  <a:pt x="187603" y="41325"/>
                  <a:pt x="187614" y="41275"/>
                </a:cubicBezTo>
                <a:cubicBezTo>
                  <a:pt x="187676" y="41261"/>
                  <a:pt x="307701" y="15023"/>
                  <a:pt x="363971" y="71293"/>
                </a:cubicBezTo>
                <a:cubicBezTo>
                  <a:pt x="382732" y="90054"/>
                  <a:pt x="390237" y="112568"/>
                  <a:pt x="393989" y="135082"/>
                </a:cubicBezTo>
                <a:cubicBezTo>
                  <a:pt x="401492" y="60054"/>
                  <a:pt x="499005" y="29"/>
                  <a:pt x="49905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33" name="Freeform 295"/>
          <p:cNvSpPr>
            <a:spLocks/>
          </p:cNvSpPr>
          <p:nvPr/>
        </p:nvSpPr>
        <p:spPr bwMode="auto">
          <a:xfrm>
            <a:off x="7222811" y="1526549"/>
            <a:ext cx="441283" cy="451475"/>
          </a:xfrm>
          <a:custGeom>
            <a:avLst/>
            <a:gdLst/>
            <a:ahLst/>
            <a:cxnLst/>
            <a:rect l="l" t="t" r="r" b="b"/>
            <a:pathLst>
              <a:path w="766521" h="784225">
                <a:moveTo>
                  <a:pt x="384779" y="230187"/>
                </a:moveTo>
                <a:cubicBezTo>
                  <a:pt x="441088" y="230187"/>
                  <a:pt x="493644" y="245155"/>
                  <a:pt x="542445" y="275091"/>
                </a:cubicBezTo>
                <a:cubicBezTo>
                  <a:pt x="542445" y="331220"/>
                  <a:pt x="531183" y="383608"/>
                  <a:pt x="501152" y="432253"/>
                </a:cubicBezTo>
                <a:cubicBezTo>
                  <a:pt x="474874" y="480899"/>
                  <a:pt x="433580" y="522060"/>
                  <a:pt x="384779" y="544512"/>
                </a:cubicBezTo>
                <a:cubicBezTo>
                  <a:pt x="335977" y="522060"/>
                  <a:pt x="294684" y="480899"/>
                  <a:pt x="264652" y="432253"/>
                </a:cubicBezTo>
                <a:cubicBezTo>
                  <a:pt x="238374" y="383608"/>
                  <a:pt x="223358" y="331220"/>
                  <a:pt x="227112" y="275091"/>
                </a:cubicBezTo>
                <a:cubicBezTo>
                  <a:pt x="272160" y="245155"/>
                  <a:pt x="328469" y="230187"/>
                  <a:pt x="384779" y="230187"/>
                </a:cubicBezTo>
                <a:close/>
                <a:moveTo>
                  <a:pt x="384774" y="147637"/>
                </a:moveTo>
                <a:cubicBezTo>
                  <a:pt x="298649" y="147637"/>
                  <a:pt x="216269" y="177629"/>
                  <a:pt x="152611" y="230114"/>
                </a:cubicBezTo>
                <a:cubicBezTo>
                  <a:pt x="137633" y="312591"/>
                  <a:pt x="152611" y="398817"/>
                  <a:pt x="197546" y="473796"/>
                </a:cubicBezTo>
                <a:cubicBezTo>
                  <a:pt x="238736" y="548774"/>
                  <a:pt x="306138" y="601260"/>
                  <a:pt x="384774" y="635000"/>
                </a:cubicBezTo>
                <a:cubicBezTo>
                  <a:pt x="463410" y="601260"/>
                  <a:pt x="527067" y="548774"/>
                  <a:pt x="572002" y="473796"/>
                </a:cubicBezTo>
                <a:cubicBezTo>
                  <a:pt x="613192" y="398817"/>
                  <a:pt x="628170" y="312591"/>
                  <a:pt x="616937" y="230114"/>
                </a:cubicBezTo>
                <a:cubicBezTo>
                  <a:pt x="549535" y="177629"/>
                  <a:pt x="470899" y="147637"/>
                  <a:pt x="384774" y="147637"/>
                </a:cubicBezTo>
                <a:close/>
                <a:moveTo>
                  <a:pt x="384490" y="0"/>
                </a:moveTo>
                <a:cubicBezTo>
                  <a:pt x="515798" y="0"/>
                  <a:pt x="647105" y="52532"/>
                  <a:pt x="748400" y="153843"/>
                </a:cubicBezTo>
                <a:cubicBezTo>
                  <a:pt x="823433" y="427759"/>
                  <a:pt x="658360" y="712932"/>
                  <a:pt x="384490" y="784225"/>
                </a:cubicBezTo>
                <a:cubicBezTo>
                  <a:pt x="106867" y="712932"/>
                  <a:pt x="-54454" y="427759"/>
                  <a:pt x="16828" y="153843"/>
                </a:cubicBezTo>
                <a:cubicBezTo>
                  <a:pt x="118122" y="52532"/>
                  <a:pt x="253182" y="0"/>
                  <a:pt x="38449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36" name="Freeform 298"/>
          <p:cNvSpPr>
            <a:spLocks/>
          </p:cNvSpPr>
          <p:nvPr/>
        </p:nvSpPr>
        <p:spPr bwMode="auto">
          <a:xfrm>
            <a:off x="8071753" y="1526395"/>
            <a:ext cx="400067" cy="451862"/>
          </a:xfrm>
          <a:custGeom>
            <a:avLst/>
            <a:gdLst/>
            <a:ahLst/>
            <a:cxnLst/>
            <a:rect l="l" t="t" r="r" b="b"/>
            <a:pathLst>
              <a:path w="694926" h="784896">
                <a:moveTo>
                  <a:pt x="688030" y="184150"/>
                </a:moveTo>
                <a:cubicBezTo>
                  <a:pt x="688030" y="184150"/>
                  <a:pt x="661695" y="311545"/>
                  <a:pt x="684268" y="408964"/>
                </a:cubicBezTo>
                <a:cubicBezTo>
                  <a:pt x="710603" y="506383"/>
                  <a:pt x="691792" y="667500"/>
                  <a:pt x="586452" y="731197"/>
                </a:cubicBezTo>
                <a:cubicBezTo>
                  <a:pt x="526258" y="768666"/>
                  <a:pt x="481112" y="779906"/>
                  <a:pt x="447253" y="783653"/>
                </a:cubicBezTo>
                <a:cubicBezTo>
                  <a:pt x="435966" y="787400"/>
                  <a:pt x="469826" y="652512"/>
                  <a:pt x="518734" y="532611"/>
                </a:cubicBezTo>
                <a:cubicBezTo>
                  <a:pt x="571404" y="393976"/>
                  <a:pt x="567642" y="393976"/>
                  <a:pt x="499923" y="528865"/>
                </a:cubicBezTo>
                <a:cubicBezTo>
                  <a:pt x="496161" y="532611"/>
                  <a:pt x="496161" y="532611"/>
                  <a:pt x="496161" y="536358"/>
                </a:cubicBezTo>
                <a:cubicBezTo>
                  <a:pt x="503685" y="472661"/>
                  <a:pt x="488636" y="405217"/>
                  <a:pt x="462301" y="345267"/>
                </a:cubicBezTo>
                <a:cubicBezTo>
                  <a:pt x="484874" y="330279"/>
                  <a:pt x="503685" y="315292"/>
                  <a:pt x="526258" y="307798"/>
                </a:cubicBezTo>
                <a:cubicBezTo>
                  <a:pt x="620287" y="266592"/>
                  <a:pt x="687995" y="184193"/>
                  <a:pt x="688030" y="184150"/>
                </a:cubicBezTo>
                <a:close/>
                <a:moveTo>
                  <a:pt x="110200" y="0"/>
                </a:moveTo>
                <a:cubicBezTo>
                  <a:pt x="110200" y="0"/>
                  <a:pt x="166468" y="116384"/>
                  <a:pt x="267750" y="195225"/>
                </a:cubicBezTo>
                <a:cubicBezTo>
                  <a:pt x="369033" y="274066"/>
                  <a:pt x="474066" y="435502"/>
                  <a:pt x="417798" y="585675"/>
                </a:cubicBezTo>
                <a:cubicBezTo>
                  <a:pt x="380286" y="683288"/>
                  <a:pt x="327769" y="747111"/>
                  <a:pt x="297760" y="777146"/>
                </a:cubicBezTo>
                <a:cubicBezTo>
                  <a:pt x="290257" y="784655"/>
                  <a:pt x="271501" y="615710"/>
                  <a:pt x="237741" y="465537"/>
                </a:cubicBezTo>
                <a:cubicBezTo>
                  <a:pt x="196484" y="285357"/>
                  <a:pt x="136477" y="116436"/>
                  <a:pt x="136458" y="116384"/>
                </a:cubicBezTo>
                <a:cubicBezTo>
                  <a:pt x="136458" y="116384"/>
                  <a:pt x="188975" y="285329"/>
                  <a:pt x="215233" y="469291"/>
                </a:cubicBezTo>
                <a:cubicBezTo>
                  <a:pt x="237741" y="623218"/>
                  <a:pt x="237741" y="792163"/>
                  <a:pt x="222736" y="784655"/>
                </a:cubicBezTo>
                <a:cubicBezTo>
                  <a:pt x="188975" y="773392"/>
                  <a:pt x="136458" y="743357"/>
                  <a:pt x="76439" y="683288"/>
                </a:cubicBezTo>
                <a:cubicBezTo>
                  <a:pt x="-32346" y="578167"/>
                  <a:pt x="-9839" y="379187"/>
                  <a:pt x="50181" y="274066"/>
                </a:cubicBezTo>
                <a:cubicBezTo>
                  <a:pt x="106440" y="165207"/>
                  <a:pt x="110199" y="51"/>
                  <a:pt x="1102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64" name="Freeform 304"/>
          <p:cNvSpPr>
            <a:spLocks/>
          </p:cNvSpPr>
          <p:nvPr/>
        </p:nvSpPr>
        <p:spPr bwMode="auto">
          <a:xfrm>
            <a:off x="630003" y="2359727"/>
            <a:ext cx="386956" cy="420321"/>
          </a:xfrm>
          <a:custGeom>
            <a:avLst/>
            <a:gdLst/>
            <a:ahLst/>
            <a:cxnLst/>
            <a:rect l="l" t="t" r="r" b="b"/>
            <a:pathLst>
              <a:path w="628439" h="682626">
                <a:moveTo>
                  <a:pt x="443071" y="606425"/>
                </a:moveTo>
                <a:cubicBezTo>
                  <a:pt x="443509" y="606425"/>
                  <a:pt x="443865" y="606781"/>
                  <a:pt x="443865" y="607219"/>
                </a:cubicBezTo>
                <a:cubicBezTo>
                  <a:pt x="443865" y="607658"/>
                  <a:pt x="443509" y="608013"/>
                  <a:pt x="443071" y="608013"/>
                </a:cubicBezTo>
                <a:cubicBezTo>
                  <a:pt x="442633" y="608013"/>
                  <a:pt x="442277" y="607658"/>
                  <a:pt x="442277" y="607219"/>
                </a:cubicBezTo>
                <a:cubicBezTo>
                  <a:pt x="442277" y="606781"/>
                  <a:pt x="442633" y="606425"/>
                  <a:pt x="443071" y="606425"/>
                </a:cubicBezTo>
                <a:close/>
                <a:moveTo>
                  <a:pt x="443071" y="601663"/>
                </a:moveTo>
                <a:cubicBezTo>
                  <a:pt x="443509" y="601663"/>
                  <a:pt x="443865" y="602019"/>
                  <a:pt x="443865" y="602457"/>
                </a:cubicBezTo>
                <a:cubicBezTo>
                  <a:pt x="443865" y="602896"/>
                  <a:pt x="443509" y="603251"/>
                  <a:pt x="443071" y="603251"/>
                </a:cubicBezTo>
                <a:cubicBezTo>
                  <a:pt x="442633" y="603251"/>
                  <a:pt x="442277" y="602896"/>
                  <a:pt x="442277" y="602457"/>
                </a:cubicBezTo>
                <a:cubicBezTo>
                  <a:pt x="442277" y="602019"/>
                  <a:pt x="442633" y="601663"/>
                  <a:pt x="443071" y="601663"/>
                </a:cubicBezTo>
                <a:close/>
                <a:moveTo>
                  <a:pt x="313869" y="166688"/>
                </a:moveTo>
                <a:cubicBezTo>
                  <a:pt x="344047" y="166688"/>
                  <a:pt x="367261" y="189929"/>
                  <a:pt x="367261" y="220141"/>
                </a:cubicBezTo>
                <a:cubicBezTo>
                  <a:pt x="367261" y="238734"/>
                  <a:pt x="353332" y="257326"/>
                  <a:pt x="337083" y="266622"/>
                </a:cubicBezTo>
                <a:cubicBezTo>
                  <a:pt x="337085" y="266656"/>
                  <a:pt x="337264" y="269681"/>
                  <a:pt x="353332" y="540859"/>
                </a:cubicBezTo>
                <a:cubicBezTo>
                  <a:pt x="362618" y="543183"/>
                  <a:pt x="371903" y="545508"/>
                  <a:pt x="381189" y="547832"/>
                </a:cubicBezTo>
                <a:cubicBezTo>
                  <a:pt x="420652" y="559452"/>
                  <a:pt x="443865" y="578044"/>
                  <a:pt x="441544" y="598961"/>
                </a:cubicBezTo>
                <a:cubicBezTo>
                  <a:pt x="441544" y="605933"/>
                  <a:pt x="441544" y="615229"/>
                  <a:pt x="441544" y="622201"/>
                </a:cubicBezTo>
                <a:lnTo>
                  <a:pt x="435488" y="641665"/>
                </a:lnTo>
                <a:lnTo>
                  <a:pt x="425298" y="653574"/>
                </a:lnTo>
                <a:cubicBezTo>
                  <a:pt x="418330" y="657062"/>
                  <a:pt x="418330" y="659386"/>
                  <a:pt x="416009" y="659386"/>
                </a:cubicBezTo>
                <a:cubicBezTo>
                  <a:pt x="413688" y="661710"/>
                  <a:pt x="411366" y="661710"/>
                  <a:pt x="411366" y="664034"/>
                </a:cubicBezTo>
                <a:lnTo>
                  <a:pt x="405311" y="666067"/>
                </a:lnTo>
                <a:cubicBezTo>
                  <a:pt x="402081" y="666358"/>
                  <a:pt x="402081" y="666358"/>
                  <a:pt x="399759" y="668682"/>
                </a:cubicBezTo>
                <a:cubicBezTo>
                  <a:pt x="397438" y="668682"/>
                  <a:pt x="395117" y="668682"/>
                  <a:pt x="395117" y="671006"/>
                </a:cubicBezTo>
                <a:cubicBezTo>
                  <a:pt x="390474" y="671006"/>
                  <a:pt x="390474" y="671006"/>
                  <a:pt x="388153" y="673330"/>
                </a:cubicBezTo>
                <a:lnTo>
                  <a:pt x="376004" y="675364"/>
                </a:lnTo>
                <a:cubicBezTo>
                  <a:pt x="371903" y="677978"/>
                  <a:pt x="369582" y="677978"/>
                  <a:pt x="367261" y="677978"/>
                </a:cubicBezTo>
                <a:cubicBezTo>
                  <a:pt x="364939" y="677978"/>
                  <a:pt x="362618" y="677978"/>
                  <a:pt x="360296" y="677978"/>
                </a:cubicBezTo>
                <a:cubicBezTo>
                  <a:pt x="357975" y="680302"/>
                  <a:pt x="355654" y="680302"/>
                  <a:pt x="353332" y="680302"/>
                </a:cubicBezTo>
                <a:cubicBezTo>
                  <a:pt x="348690" y="680302"/>
                  <a:pt x="346368" y="680302"/>
                  <a:pt x="344047" y="680302"/>
                </a:cubicBezTo>
                <a:cubicBezTo>
                  <a:pt x="341726" y="680302"/>
                  <a:pt x="341726" y="682626"/>
                  <a:pt x="339404" y="682626"/>
                </a:cubicBezTo>
                <a:cubicBezTo>
                  <a:pt x="334762" y="682626"/>
                  <a:pt x="334762" y="682626"/>
                  <a:pt x="332440" y="682626"/>
                </a:cubicBezTo>
                <a:cubicBezTo>
                  <a:pt x="325476" y="682626"/>
                  <a:pt x="323155" y="682626"/>
                  <a:pt x="320834" y="682626"/>
                </a:cubicBezTo>
                <a:cubicBezTo>
                  <a:pt x="318512" y="682626"/>
                  <a:pt x="316191" y="682626"/>
                  <a:pt x="311548" y="682626"/>
                </a:cubicBezTo>
                <a:cubicBezTo>
                  <a:pt x="306905" y="682626"/>
                  <a:pt x="304584" y="682626"/>
                  <a:pt x="302263" y="682626"/>
                </a:cubicBezTo>
                <a:cubicBezTo>
                  <a:pt x="297620" y="682626"/>
                  <a:pt x="295299" y="680302"/>
                  <a:pt x="292977" y="680302"/>
                </a:cubicBezTo>
                <a:cubicBezTo>
                  <a:pt x="288335" y="680302"/>
                  <a:pt x="286013" y="680302"/>
                  <a:pt x="283692" y="680302"/>
                </a:cubicBezTo>
                <a:cubicBezTo>
                  <a:pt x="279049" y="680302"/>
                  <a:pt x="276728" y="677978"/>
                  <a:pt x="274407" y="677978"/>
                </a:cubicBezTo>
                <a:cubicBezTo>
                  <a:pt x="272085" y="677978"/>
                  <a:pt x="272085" y="677978"/>
                  <a:pt x="269764" y="677978"/>
                </a:cubicBezTo>
                <a:cubicBezTo>
                  <a:pt x="267443" y="675654"/>
                  <a:pt x="265121" y="675654"/>
                  <a:pt x="262800" y="675654"/>
                </a:cubicBezTo>
                <a:cubicBezTo>
                  <a:pt x="260478" y="675654"/>
                  <a:pt x="260478" y="675654"/>
                  <a:pt x="258157" y="673330"/>
                </a:cubicBezTo>
                <a:lnTo>
                  <a:pt x="246550" y="671006"/>
                </a:lnTo>
                <a:cubicBezTo>
                  <a:pt x="241908" y="668682"/>
                  <a:pt x="239586" y="668682"/>
                  <a:pt x="234944" y="666358"/>
                </a:cubicBezTo>
                <a:cubicBezTo>
                  <a:pt x="232622" y="666358"/>
                  <a:pt x="232622" y="664034"/>
                  <a:pt x="230301" y="664034"/>
                </a:cubicBezTo>
                <a:cubicBezTo>
                  <a:pt x="227980" y="664034"/>
                  <a:pt x="227980" y="661710"/>
                  <a:pt x="225658" y="661710"/>
                </a:cubicBezTo>
                <a:lnTo>
                  <a:pt x="221016" y="659386"/>
                </a:lnTo>
                <a:lnTo>
                  <a:pt x="214051" y="654738"/>
                </a:lnTo>
                <a:lnTo>
                  <a:pt x="203605" y="642284"/>
                </a:lnTo>
                <a:lnTo>
                  <a:pt x="198382" y="632407"/>
                </a:lnTo>
                <a:cubicBezTo>
                  <a:pt x="197802" y="621167"/>
                  <a:pt x="197802" y="614239"/>
                  <a:pt x="197802" y="608807"/>
                </a:cubicBezTo>
                <a:lnTo>
                  <a:pt x="198596" y="609601"/>
                </a:lnTo>
                <a:cubicBezTo>
                  <a:pt x="199034" y="609601"/>
                  <a:pt x="199390" y="609246"/>
                  <a:pt x="199390" y="608807"/>
                </a:cubicBezTo>
                <a:cubicBezTo>
                  <a:pt x="199390" y="608369"/>
                  <a:pt x="199034" y="608013"/>
                  <a:pt x="198596" y="608013"/>
                </a:cubicBezTo>
                <a:cubicBezTo>
                  <a:pt x="198158" y="608013"/>
                  <a:pt x="197802" y="608369"/>
                  <a:pt x="197802" y="608807"/>
                </a:cubicBezTo>
                <a:cubicBezTo>
                  <a:pt x="197802" y="606463"/>
                  <a:pt x="197802" y="604397"/>
                  <a:pt x="197802" y="602457"/>
                </a:cubicBezTo>
                <a:lnTo>
                  <a:pt x="198596" y="603251"/>
                </a:lnTo>
                <a:cubicBezTo>
                  <a:pt x="199034" y="603251"/>
                  <a:pt x="199390" y="602896"/>
                  <a:pt x="199390" y="602457"/>
                </a:cubicBezTo>
                <a:cubicBezTo>
                  <a:pt x="199390" y="602019"/>
                  <a:pt x="199034" y="601663"/>
                  <a:pt x="198596" y="601663"/>
                </a:cubicBezTo>
                <a:cubicBezTo>
                  <a:pt x="198158" y="601663"/>
                  <a:pt x="197802" y="602019"/>
                  <a:pt x="197802" y="602457"/>
                </a:cubicBezTo>
                <a:lnTo>
                  <a:pt x="197802" y="598961"/>
                </a:lnTo>
                <a:cubicBezTo>
                  <a:pt x="197802" y="587340"/>
                  <a:pt x="202445" y="578044"/>
                  <a:pt x="214051" y="568748"/>
                </a:cubicBezTo>
                <a:cubicBezTo>
                  <a:pt x="230301" y="554804"/>
                  <a:pt x="255836" y="545508"/>
                  <a:pt x="286013" y="540859"/>
                </a:cubicBezTo>
                <a:cubicBezTo>
                  <a:pt x="286014" y="540826"/>
                  <a:pt x="286115" y="537885"/>
                  <a:pt x="295299" y="268946"/>
                </a:cubicBezTo>
                <a:cubicBezTo>
                  <a:pt x="276728" y="259650"/>
                  <a:pt x="262800" y="241058"/>
                  <a:pt x="262800" y="220141"/>
                </a:cubicBezTo>
                <a:cubicBezTo>
                  <a:pt x="262800" y="189929"/>
                  <a:pt x="286013" y="166688"/>
                  <a:pt x="313869" y="166688"/>
                </a:cubicBezTo>
                <a:close/>
                <a:moveTo>
                  <a:pt x="411138" y="96838"/>
                </a:moveTo>
                <a:cubicBezTo>
                  <a:pt x="455995" y="127093"/>
                  <a:pt x="481965" y="173639"/>
                  <a:pt x="479604" y="227168"/>
                </a:cubicBezTo>
                <a:cubicBezTo>
                  <a:pt x="479604" y="271386"/>
                  <a:pt x="455995" y="310951"/>
                  <a:pt x="420582" y="336551"/>
                </a:cubicBezTo>
                <a:cubicBezTo>
                  <a:pt x="420571" y="336542"/>
                  <a:pt x="420105" y="336133"/>
                  <a:pt x="399334" y="317933"/>
                </a:cubicBezTo>
                <a:cubicBezTo>
                  <a:pt x="430025" y="294660"/>
                  <a:pt x="451273" y="262077"/>
                  <a:pt x="451273" y="224840"/>
                </a:cubicBezTo>
                <a:cubicBezTo>
                  <a:pt x="453634" y="180621"/>
                  <a:pt x="427664" y="141057"/>
                  <a:pt x="389890" y="117784"/>
                </a:cubicBezTo>
                <a:cubicBezTo>
                  <a:pt x="389900" y="117774"/>
                  <a:pt x="390338" y="117342"/>
                  <a:pt x="411138" y="96838"/>
                </a:cubicBezTo>
                <a:close/>
                <a:moveTo>
                  <a:pt x="214074" y="96838"/>
                </a:moveTo>
                <a:cubicBezTo>
                  <a:pt x="214079" y="96841"/>
                  <a:pt x="214399" y="97095"/>
                  <a:pt x="237490" y="115380"/>
                </a:cubicBezTo>
                <a:cubicBezTo>
                  <a:pt x="200025" y="136240"/>
                  <a:pt x="176609" y="171006"/>
                  <a:pt x="174267" y="212726"/>
                </a:cubicBezTo>
                <a:cubicBezTo>
                  <a:pt x="171926" y="252127"/>
                  <a:pt x="190658" y="286894"/>
                  <a:pt x="221099" y="310071"/>
                </a:cubicBezTo>
                <a:lnTo>
                  <a:pt x="200025" y="328613"/>
                </a:lnTo>
                <a:cubicBezTo>
                  <a:pt x="164901" y="298482"/>
                  <a:pt x="143827" y="256763"/>
                  <a:pt x="146169" y="212726"/>
                </a:cubicBezTo>
                <a:cubicBezTo>
                  <a:pt x="148510" y="164053"/>
                  <a:pt x="174267" y="122333"/>
                  <a:pt x="214074" y="96838"/>
                </a:cubicBezTo>
                <a:close/>
                <a:moveTo>
                  <a:pt x="161951" y="53975"/>
                </a:moveTo>
                <a:cubicBezTo>
                  <a:pt x="161960" y="53982"/>
                  <a:pt x="162412" y="54346"/>
                  <a:pt x="185102" y="72608"/>
                </a:cubicBezTo>
                <a:cubicBezTo>
                  <a:pt x="138800" y="102886"/>
                  <a:pt x="106388" y="154127"/>
                  <a:pt x="104073" y="210025"/>
                </a:cubicBezTo>
                <a:cubicBezTo>
                  <a:pt x="101758" y="268253"/>
                  <a:pt x="127224" y="319494"/>
                  <a:pt x="168896" y="354430"/>
                </a:cubicBezTo>
                <a:cubicBezTo>
                  <a:pt x="168887" y="354439"/>
                  <a:pt x="168452" y="354828"/>
                  <a:pt x="148060" y="373063"/>
                </a:cubicBezTo>
                <a:cubicBezTo>
                  <a:pt x="101758" y="333468"/>
                  <a:pt x="73977" y="272911"/>
                  <a:pt x="76292" y="210025"/>
                </a:cubicBezTo>
                <a:cubicBezTo>
                  <a:pt x="78607" y="147139"/>
                  <a:pt x="113334" y="91241"/>
                  <a:pt x="161951" y="53975"/>
                </a:cubicBezTo>
                <a:close/>
                <a:moveTo>
                  <a:pt x="458509" y="52388"/>
                </a:moveTo>
                <a:cubicBezTo>
                  <a:pt x="514493" y="94244"/>
                  <a:pt x="551815" y="159354"/>
                  <a:pt x="549482" y="231440"/>
                </a:cubicBezTo>
                <a:cubicBezTo>
                  <a:pt x="544817" y="291899"/>
                  <a:pt x="516825" y="345382"/>
                  <a:pt x="470172" y="382588"/>
                </a:cubicBezTo>
                <a:cubicBezTo>
                  <a:pt x="470167" y="382583"/>
                  <a:pt x="469839" y="382256"/>
                  <a:pt x="449178" y="361660"/>
                </a:cubicBezTo>
                <a:cubicBezTo>
                  <a:pt x="491166" y="329105"/>
                  <a:pt x="519158" y="282598"/>
                  <a:pt x="521491" y="229115"/>
                </a:cubicBezTo>
                <a:cubicBezTo>
                  <a:pt x="523823" y="166330"/>
                  <a:pt x="488833" y="108196"/>
                  <a:pt x="437515" y="73316"/>
                </a:cubicBezTo>
                <a:cubicBezTo>
                  <a:pt x="437518" y="73313"/>
                  <a:pt x="437768" y="73064"/>
                  <a:pt x="458509" y="52388"/>
                </a:cubicBezTo>
                <a:close/>
                <a:moveTo>
                  <a:pt x="104706" y="4763"/>
                </a:moveTo>
                <a:cubicBezTo>
                  <a:pt x="104712" y="4767"/>
                  <a:pt x="105065" y="5051"/>
                  <a:pt x="127952" y="23423"/>
                </a:cubicBezTo>
                <a:cubicBezTo>
                  <a:pt x="69838" y="67740"/>
                  <a:pt x="32645" y="130717"/>
                  <a:pt x="27996" y="205356"/>
                </a:cubicBezTo>
                <a:cubicBezTo>
                  <a:pt x="25672" y="282328"/>
                  <a:pt x="60540" y="352302"/>
                  <a:pt x="118654" y="403616"/>
                </a:cubicBezTo>
                <a:cubicBezTo>
                  <a:pt x="118645" y="403624"/>
                  <a:pt x="118227" y="403997"/>
                  <a:pt x="97733" y="422276"/>
                </a:cubicBezTo>
                <a:cubicBezTo>
                  <a:pt x="34970" y="366297"/>
                  <a:pt x="-2223" y="289325"/>
                  <a:pt x="102" y="205356"/>
                </a:cubicBezTo>
                <a:cubicBezTo>
                  <a:pt x="4751" y="123719"/>
                  <a:pt x="44268" y="53745"/>
                  <a:pt x="104706" y="4763"/>
                </a:cubicBezTo>
                <a:close/>
                <a:moveTo>
                  <a:pt x="514032" y="0"/>
                </a:moveTo>
                <a:cubicBezTo>
                  <a:pt x="586210" y="56017"/>
                  <a:pt x="632777" y="140043"/>
                  <a:pt x="628120" y="233406"/>
                </a:cubicBezTo>
                <a:cubicBezTo>
                  <a:pt x="623464" y="312763"/>
                  <a:pt x="583882" y="382785"/>
                  <a:pt x="523345" y="431800"/>
                </a:cubicBezTo>
                <a:cubicBezTo>
                  <a:pt x="523345" y="431800"/>
                  <a:pt x="523345" y="431800"/>
                  <a:pt x="502390" y="413128"/>
                </a:cubicBezTo>
                <a:cubicBezTo>
                  <a:pt x="560599" y="368781"/>
                  <a:pt x="597852" y="303427"/>
                  <a:pt x="600180" y="231071"/>
                </a:cubicBezTo>
                <a:cubicBezTo>
                  <a:pt x="604837" y="147045"/>
                  <a:pt x="560599" y="70021"/>
                  <a:pt x="493077" y="18672"/>
                </a:cubicBezTo>
                <a:cubicBezTo>
                  <a:pt x="493077" y="18672"/>
                  <a:pt x="493077" y="18672"/>
                  <a:pt x="51403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08" name="Freeform 347"/>
          <p:cNvSpPr>
            <a:spLocks/>
          </p:cNvSpPr>
          <p:nvPr/>
        </p:nvSpPr>
        <p:spPr bwMode="auto">
          <a:xfrm>
            <a:off x="1343579" y="2379744"/>
            <a:ext cx="557171" cy="349942"/>
          </a:xfrm>
          <a:custGeom>
            <a:avLst/>
            <a:gdLst/>
            <a:ahLst/>
            <a:cxnLst/>
            <a:rect l="l" t="t" r="r" b="b"/>
            <a:pathLst>
              <a:path w="904875" h="568325">
                <a:moveTo>
                  <a:pt x="730120" y="220663"/>
                </a:moveTo>
                <a:cubicBezTo>
                  <a:pt x="730120" y="220663"/>
                  <a:pt x="730120" y="220663"/>
                  <a:pt x="730120" y="281325"/>
                </a:cubicBezTo>
                <a:cubicBezTo>
                  <a:pt x="730120" y="344320"/>
                  <a:pt x="678973" y="395649"/>
                  <a:pt x="618526" y="395649"/>
                </a:cubicBezTo>
                <a:cubicBezTo>
                  <a:pt x="618526" y="395649"/>
                  <a:pt x="618526" y="395649"/>
                  <a:pt x="430212" y="395649"/>
                </a:cubicBezTo>
                <a:cubicBezTo>
                  <a:pt x="432537" y="428313"/>
                  <a:pt x="460435" y="456311"/>
                  <a:pt x="492983" y="456311"/>
                </a:cubicBezTo>
                <a:cubicBezTo>
                  <a:pt x="492983" y="456311"/>
                  <a:pt x="492983" y="456311"/>
                  <a:pt x="683622" y="456311"/>
                </a:cubicBezTo>
                <a:lnTo>
                  <a:pt x="855662" y="528638"/>
                </a:lnTo>
                <a:cubicBezTo>
                  <a:pt x="855662" y="528638"/>
                  <a:pt x="855662" y="528638"/>
                  <a:pt x="799865" y="463310"/>
                </a:cubicBezTo>
                <a:cubicBezTo>
                  <a:pt x="799865" y="463310"/>
                  <a:pt x="799865" y="463310"/>
                  <a:pt x="798703" y="462144"/>
                </a:cubicBezTo>
                <a:lnTo>
                  <a:pt x="790566" y="453978"/>
                </a:lnTo>
                <a:cubicBezTo>
                  <a:pt x="790566" y="453978"/>
                  <a:pt x="790566" y="453978"/>
                  <a:pt x="792019" y="453103"/>
                </a:cubicBezTo>
                <a:lnTo>
                  <a:pt x="802190" y="446978"/>
                </a:lnTo>
                <a:cubicBezTo>
                  <a:pt x="820789" y="435312"/>
                  <a:pt x="830089" y="414314"/>
                  <a:pt x="830089" y="393316"/>
                </a:cubicBezTo>
                <a:cubicBezTo>
                  <a:pt x="830089" y="393316"/>
                  <a:pt x="830089" y="393316"/>
                  <a:pt x="830089" y="283658"/>
                </a:cubicBezTo>
                <a:cubicBezTo>
                  <a:pt x="830089" y="248661"/>
                  <a:pt x="802190" y="220663"/>
                  <a:pt x="767317" y="220663"/>
                </a:cubicBezTo>
                <a:cubicBezTo>
                  <a:pt x="767317" y="220663"/>
                  <a:pt x="767317" y="220663"/>
                  <a:pt x="730120" y="220663"/>
                </a:cubicBezTo>
                <a:close/>
                <a:moveTo>
                  <a:pt x="195397" y="0"/>
                </a:moveTo>
                <a:cubicBezTo>
                  <a:pt x="195397" y="0"/>
                  <a:pt x="195397" y="0"/>
                  <a:pt x="618758" y="0"/>
                </a:cubicBezTo>
                <a:cubicBezTo>
                  <a:pt x="679238" y="0"/>
                  <a:pt x="730413" y="51243"/>
                  <a:pt x="730413" y="114131"/>
                </a:cubicBezTo>
                <a:cubicBezTo>
                  <a:pt x="730413" y="114131"/>
                  <a:pt x="730413" y="114131"/>
                  <a:pt x="730413" y="197982"/>
                </a:cubicBezTo>
                <a:cubicBezTo>
                  <a:pt x="730413" y="197982"/>
                  <a:pt x="730413" y="197982"/>
                  <a:pt x="767632" y="197982"/>
                </a:cubicBezTo>
                <a:cubicBezTo>
                  <a:pt x="816481" y="197982"/>
                  <a:pt x="853700" y="235249"/>
                  <a:pt x="853700" y="284163"/>
                </a:cubicBezTo>
                <a:cubicBezTo>
                  <a:pt x="853700" y="284163"/>
                  <a:pt x="853700" y="284163"/>
                  <a:pt x="853700" y="393635"/>
                </a:cubicBezTo>
                <a:cubicBezTo>
                  <a:pt x="853700" y="419256"/>
                  <a:pt x="844395" y="440219"/>
                  <a:pt x="825786" y="456524"/>
                </a:cubicBezTo>
                <a:lnTo>
                  <a:pt x="904875" y="549692"/>
                </a:lnTo>
                <a:cubicBezTo>
                  <a:pt x="904875" y="549692"/>
                  <a:pt x="904875" y="549692"/>
                  <a:pt x="903421" y="552021"/>
                </a:cubicBezTo>
                <a:lnTo>
                  <a:pt x="893244" y="568325"/>
                </a:lnTo>
                <a:cubicBezTo>
                  <a:pt x="893244" y="568325"/>
                  <a:pt x="893244" y="568325"/>
                  <a:pt x="679238" y="479816"/>
                </a:cubicBezTo>
                <a:cubicBezTo>
                  <a:pt x="679238" y="479816"/>
                  <a:pt x="679238" y="479816"/>
                  <a:pt x="493145" y="479816"/>
                </a:cubicBezTo>
                <a:cubicBezTo>
                  <a:pt x="446622" y="479816"/>
                  <a:pt x="409404" y="442548"/>
                  <a:pt x="407078" y="395964"/>
                </a:cubicBezTo>
                <a:cubicBezTo>
                  <a:pt x="407078" y="395964"/>
                  <a:pt x="407078" y="395964"/>
                  <a:pt x="327988" y="395964"/>
                </a:cubicBezTo>
                <a:cubicBezTo>
                  <a:pt x="327988" y="395964"/>
                  <a:pt x="327988" y="395964"/>
                  <a:pt x="0" y="533387"/>
                </a:cubicBezTo>
                <a:cubicBezTo>
                  <a:pt x="0" y="533387"/>
                  <a:pt x="0" y="533387"/>
                  <a:pt x="134917" y="377331"/>
                </a:cubicBezTo>
                <a:cubicBezTo>
                  <a:pt x="104677" y="358697"/>
                  <a:pt x="83742" y="321430"/>
                  <a:pt x="83742" y="281833"/>
                </a:cubicBezTo>
                <a:cubicBezTo>
                  <a:pt x="83742" y="281833"/>
                  <a:pt x="83742" y="281833"/>
                  <a:pt x="83742" y="114131"/>
                </a:cubicBezTo>
                <a:cubicBezTo>
                  <a:pt x="83742" y="51243"/>
                  <a:pt x="134917" y="0"/>
                  <a:pt x="19539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10" name="Freeform 349"/>
          <p:cNvSpPr>
            <a:spLocks/>
          </p:cNvSpPr>
          <p:nvPr/>
        </p:nvSpPr>
        <p:spPr bwMode="auto">
          <a:xfrm>
            <a:off x="4837576" y="3200129"/>
            <a:ext cx="344077" cy="411525"/>
          </a:xfrm>
          <a:custGeom>
            <a:avLst/>
            <a:gdLst/>
            <a:ahLst/>
            <a:cxnLst/>
            <a:rect l="l" t="t" r="r" b="b"/>
            <a:pathLst>
              <a:path w="558800" h="668338">
                <a:moveTo>
                  <a:pt x="109537" y="554038"/>
                </a:moveTo>
                <a:lnTo>
                  <a:pt x="200025" y="554038"/>
                </a:lnTo>
                <a:cubicBezTo>
                  <a:pt x="200025" y="554038"/>
                  <a:pt x="200025" y="554038"/>
                  <a:pt x="111857" y="654051"/>
                </a:cubicBezTo>
                <a:cubicBezTo>
                  <a:pt x="109537" y="651725"/>
                  <a:pt x="109537" y="649399"/>
                  <a:pt x="109537" y="644748"/>
                </a:cubicBezTo>
                <a:cubicBezTo>
                  <a:pt x="109537" y="644748"/>
                  <a:pt x="109537" y="644748"/>
                  <a:pt x="109537" y="554038"/>
                </a:cubicBezTo>
                <a:close/>
                <a:moveTo>
                  <a:pt x="387979" y="495300"/>
                </a:moveTo>
                <a:cubicBezTo>
                  <a:pt x="387989" y="495311"/>
                  <a:pt x="389194" y="496671"/>
                  <a:pt x="541337" y="668338"/>
                </a:cubicBezTo>
                <a:cubicBezTo>
                  <a:pt x="539014" y="668338"/>
                  <a:pt x="536690" y="668338"/>
                  <a:pt x="534366" y="668338"/>
                </a:cubicBezTo>
                <a:cubicBezTo>
                  <a:pt x="534355" y="668338"/>
                  <a:pt x="532252" y="668338"/>
                  <a:pt x="132383" y="668338"/>
                </a:cubicBezTo>
                <a:cubicBezTo>
                  <a:pt x="130059" y="668338"/>
                  <a:pt x="127736" y="668338"/>
                  <a:pt x="125412" y="668338"/>
                </a:cubicBezTo>
                <a:cubicBezTo>
                  <a:pt x="125419" y="668331"/>
                  <a:pt x="126221" y="667431"/>
                  <a:pt x="227651" y="553759"/>
                </a:cubicBezTo>
                <a:cubicBezTo>
                  <a:pt x="227660" y="553759"/>
                  <a:pt x="228241" y="553759"/>
                  <a:pt x="264828" y="553759"/>
                </a:cubicBezTo>
                <a:cubicBezTo>
                  <a:pt x="285741" y="553759"/>
                  <a:pt x="304330" y="537390"/>
                  <a:pt x="306653" y="516345"/>
                </a:cubicBezTo>
                <a:cubicBezTo>
                  <a:pt x="306657" y="516349"/>
                  <a:pt x="306751" y="516432"/>
                  <a:pt x="308977" y="518391"/>
                </a:cubicBezTo>
                <a:lnTo>
                  <a:pt x="325242" y="532714"/>
                </a:lnTo>
                <a:cubicBezTo>
                  <a:pt x="327566" y="535052"/>
                  <a:pt x="329889" y="535052"/>
                  <a:pt x="332213" y="535052"/>
                </a:cubicBezTo>
                <a:cubicBezTo>
                  <a:pt x="336860" y="535052"/>
                  <a:pt x="339184" y="535052"/>
                  <a:pt x="341507" y="532714"/>
                </a:cubicBezTo>
                <a:close/>
                <a:moveTo>
                  <a:pt x="229393" y="454025"/>
                </a:moveTo>
                <a:cubicBezTo>
                  <a:pt x="222250" y="454025"/>
                  <a:pt x="217487" y="458523"/>
                  <a:pt x="217487" y="463021"/>
                </a:cubicBezTo>
                <a:cubicBezTo>
                  <a:pt x="217487" y="463027"/>
                  <a:pt x="217487" y="463105"/>
                  <a:pt x="217487" y="464146"/>
                </a:cubicBezTo>
                <a:lnTo>
                  <a:pt x="217487" y="472017"/>
                </a:lnTo>
                <a:cubicBezTo>
                  <a:pt x="217487" y="476515"/>
                  <a:pt x="222250" y="481013"/>
                  <a:pt x="229393" y="481013"/>
                </a:cubicBezTo>
                <a:lnTo>
                  <a:pt x="255587" y="481013"/>
                </a:lnTo>
                <a:cubicBezTo>
                  <a:pt x="260350" y="481013"/>
                  <a:pt x="265112" y="476515"/>
                  <a:pt x="265112" y="472017"/>
                </a:cubicBezTo>
                <a:cubicBezTo>
                  <a:pt x="265112" y="472011"/>
                  <a:pt x="265112" y="471932"/>
                  <a:pt x="265112" y="470893"/>
                </a:cubicBezTo>
                <a:lnTo>
                  <a:pt x="265112" y="463021"/>
                </a:lnTo>
                <a:cubicBezTo>
                  <a:pt x="265112" y="458523"/>
                  <a:pt x="260350" y="454025"/>
                  <a:pt x="255587" y="454025"/>
                </a:cubicBezTo>
                <a:cubicBezTo>
                  <a:pt x="255575" y="454025"/>
                  <a:pt x="255018" y="454025"/>
                  <a:pt x="229393" y="454025"/>
                </a:cubicBezTo>
                <a:close/>
                <a:moveTo>
                  <a:pt x="167085" y="454025"/>
                </a:moveTo>
                <a:cubicBezTo>
                  <a:pt x="160179" y="454025"/>
                  <a:pt x="155575" y="458523"/>
                  <a:pt x="155575" y="463021"/>
                </a:cubicBezTo>
                <a:cubicBezTo>
                  <a:pt x="155575" y="463028"/>
                  <a:pt x="155575" y="463113"/>
                  <a:pt x="155575" y="464146"/>
                </a:cubicBezTo>
                <a:lnTo>
                  <a:pt x="155575" y="472017"/>
                </a:lnTo>
                <a:cubicBezTo>
                  <a:pt x="155575" y="476515"/>
                  <a:pt x="160179" y="481013"/>
                  <a:pt x="167085" y="481013"/>
                </a:cubicBezTo>
                <a:cubicBezTo>
                  <a:pt x="167099" y="481013"/>
                  <a:pt x="167675" y="481013"/>
                  <a:pt x="192406" y="481013"/>
                </a:cubicBezTo>
                <a:cubicBezTo>
                  <a:pt x="197009" y="481013"/>
                  <a:pt x="201613" y="476515"/>
                  <a:pt x="201613" y="472017"/>
                </a:cubicBezTo>
                <a:lnTo>
                  <a:pt x="201613" y="463021"/>
                </a:lnTo>
                <a:cubicBezTo>
                  <a:pt x="201613" y="458523"/>
                  <a:pt x="197009" y="454025"/>
                  <a:pt x="192406" y="454025"/>
                </a:cubicBezTo>
                <a:cubicBezTo>
                  <a:pt x="192392" y="454025"/>
                  <a:pt x="191799" y="454025"/>
                  <a:pt x="167085" y="454025"/>
                </a:cubicBezTo>
                <a:close/>
                <a:moveTo>
                  <a:pt x="101433" y="454025"/>
                </a:moveTo>
                <a:cubicBezTo>
                  <a:pt x="96754" y="454025"/>
                  <a:pt x="92075" y="458523"/>
                  <a:pt x="92075" y="463021"/>
                </a:cubicBezTo>
                <a:cubicBezTo>
                  <a:pt x="92075" y="463029"/>
                  <a:pt x="92075" y="463118"/>
                  <a:pt x="92075" y="464146"/>
                </a:cubicBezTo>
                <a:lnTo>
                  <a:pt x="92075" y="472017"/>
                </a:lnTo>
                <a:cubicBezTo>
                  <a:pt x="92075" y="476515"/>
                  <a:pt x="96754" y="481013"/>
                  <a:pt x="101433" y="481013"/>
                </a:cubicBezTo>
                <a:cubicBezTo>
                  <a:pt x="101449" y="481013"/>
                  <a:pt x="102075" y="481013"/>
                  <a:pt x="127167" y="481013"/>
                </a:cubicBezTo>
                <a:cubicBezTo>
                  <a:pt x="131846" y="481013"/>
                  <a:pt x="136525" y="476515"/>
                  <a:pt x="136525" y="472017"/>
                </a:cubicBezTo>
                <a:lnTo>
                  <a:pt x="136525" y="463021"/>
                </a:lnTo>
                <a:cubicBezTo>
                  <a:pt x="136525" y="458523"/>
                  <a:pt x="131846" y="454025"/>
                  <a:pt x="127167" y="454025"/>
                </a:cubicBezTo>
                <a:cubicBezTo>
                  <a:pt x="127151" y="454025"/>
                  <a:pt x="126523" y="454025"/>
                  <a:pt x="101433" y="454025"/>
                </a:cubicBezTo>
                <a:close/>
                <a:moveTo>
                  <a:pt x="39520" y="454025"/>
                </a:moveTo>
                <a:cubicBezTo>
                  <a:pt x="34841" y="454025"/>
                  <a:pt x="30162" y="458523"/>
                  <a:pt x="30162" y="463021"/>
                </a:cubicBezTo>
                <a:cubicBezTo>
                  <a:pt x="30162" y="463030"/>
                  <a:pt x="30162" y="463121"/>
                  <a:pt x="30162" y="464146"/>
                </a:cubicBezTo>
                <a:lnTo>
                  <a:pt x="30162" y="472017"/>
                </a:lnTo>
                <a:cubicBezTo>
                  <a:pt x="30162" y="476515"/>
                  <a:pt x="34841" y="481013"/>
                  <a:pt x="39520" y="481013"/>
                </a:cubicBezTo>
                <a:cubicBezTo>
                  <a:pt x="39538" y="481013"/>
                  <a:pt x="40179" y="481013"/>
                  <a:pt x="65254" y="481013"/>
                </a:cubicBezTo>
                <a:cubicBezTo>
                  <a:pt x="69933" y="481013"/>
                  <a:pt x="74612" y="476515"/>
                  <a:pt x="74612" y="472017"/>
                </a:cubicBezTo>
                <a:lnTo>
                  <a:pt x="74612" y="463021"/>
                </a:lnTo>
                <a:cubicBezTo>
                  <a:pt x="74612" y="458523"/>
                  <a:pt x="69933" y="454025"/>
                  <a:pt x="65254" y="454025"/>
                </a:cubicBezTo>
                <a:cubicBezTo>
                  <a:pt x="65237" y="454025"/>
                  <a:pt x="64583" y="454025"/>
                  <a:pt x="39520" y="454025"/>
                </a:cubicBezTo>
                <a:close/>
                <a:moveTo>
                  <a:pt x="229393" y="409575"/>
                </a:moveTo>
                <a:cubicBezTo>
                  <a:pt x="222250" y="409575"/>
                  <a:pt x="217487" y="411956"/>
                  <a:pt x="217487" y="419100"/>
                </a:cubicBezTo>
                <a:cubicBezTo>
                  <a:pt x="217487" y="419110"/>
                  <a:pt x="217487" y="419207"/>
                  <a:pt x="217487" y="420291"/>
                </a:cubicBezTo>
                <a:lnTo>
                  <a:pt x="217487" y="428625"/>
                </a:lnTo>
                <a:cubicBezTo>
                  <a:pt x="217487" y="433388"/>
                  <a:pt x="222250" y="438150"/>
                  <a:pt x="229393" y="438150"/>
                </a:cubicBezTo>
                <a:cubicBezTo>
                  <a:pt x="229412" y="438150"/>
                  <a:pt x="230088" y="438150"/>
                  <a:pt x="255587" y="438150"/>
                </a:cubicBezTo>
                <a:cubicBezTo>
                  <a:pt x="260350" y="438150"/>
                  <a:pt x="265112" y="433388"/>
                  <a:pt x="265112" y="428625"/>
                </a:cubicBezTo>
                <a:lnTo>
                  <a:pt x="265112" y="419100"/>
                </a:lnTo>
                <a:cubicBezTo>
                  <a:pt x="265112" y="411956"/>
                  <a:pt x="260350" y="409575"/>
                  <a:pt x="255587" y="409575"/>
                </a:cubicBezTo>
                <a:cubicBezTo>
                  <a:pt x="255568" y="409575"/>
                  <a:pt x="254899" y="409575"/>
                  <a:pt x="229393" y="409575"/>
                </a:cubicBezTo>
                <a:close/>
                <a:moveTo>
                  <a:pt x="167085" y="409575"/>
                </a:moveTo>
                <a:cubicBezTo>
                  <a:pt x="160179" y="409575"/>
                  <a:pt x="155575" y="411956"/>
                  <a:pt x="155575" y="419100"/>
                </a:cubicBezTo>
                <a:cubicBezTo>
                  <a:pt x="155575" y="419108"/>
                  <a:pt x="155575" y="419195"/>
                  <a:pt x="155575" y="420291"/>
                </a:cubicBezTo>
                <a:lnTo>
                  <a:pt x="155575" y="428625"/>
                </a:lnTo>
                <a:cubicBezTo>
                  <a:pt x="155575" y="433388"/>
                  <a:pt x="160179" y="438150"/>
                  <a:pt x="167085" y="438150"/>
                </a:cubicBezTo>
                <a:cubicBezTo>
                  <a:pt x="167098" y="438150"/>
                  <a:pt x="167663" y="438150"/>
                  <a:pt x="192406" y="438150"/>
                </a:cubicBezTo>
                <a:cubicBezTo>
                  <a:pt x="197009" y="438150"/>
                  <a:pt x="201613" y="433388"/>
                  <a:pt x="201613" y="428625"/>
                </a:cubicBezTo>
                <a:lnTo>
                  <a:pt x="201613" y="419100"/>
                </a:lnTo>
                <a:cubicBezTo>
                  <a:pt x="201613" y="411956"/>
                  <a:pt x="197009" y="409575"/>
                  <a:pt x="192406" y="409575"/>
                </a:cubicBezTo>
                <a:cubicBezTo>
                  <a:pt x="192392" y="409575"/>
                  <a:pt x="191816" y="409575"/>
                  <a:pt x="167085" y="409575"/>
                </a:cubicBezTo>
                <a:close/>
                <a:moveTo>
                  <a:pt x="101433" y="409575"/>
                </a:moveTo>
                <a:cubicBezTo>
                  <a:pt x="96754" y="409575"/>
                  <a:pt x="92075" y="411956"/>
                  <a:pt x="92075" y="419100"/>
                </a:cubicBezTo>
                <a:cubicBezTo>
                  <a:pt x="92075" y="419108"/>
                  <a:pt x="92075" y="419200"/>
                  <a:pt x="92075" y="420291"/>
                </a:cubicBezTo>
                <a:lnTo>
                  <a:pt x="92075" y="428625"/>
                </a:lnTo>
                <a:cubicBezTo>
                  <a:pt x="92075" y="433388"/>
                  <a:pt x="96754" y="438150"/>
                  <a:pt x="101433" y="438150"/>
                </a:cubicBezTo>
                <a:cubicBezTo>
                  <a:pt x="101449" y="438150"/>
                  <a:pt x="102063" y="438150"/>
                  <a:pt x="127167" y="438150"/>
                </a:cubicBezTo>
                <a:cubicBezTo>
                  <a:pt x="131846" y="438150"/>
                  <a:pt x="136525" y="433388"/>
                  <a:pt x="136525" y="428625"/>
                </a:cubicBezTo>
                <a:lnTo>
                  <a:pt x="136525" y="419100"/>
                </a:lnTo>
                <a:cubicBezTo>
                  <a:pt x="136525" y="411956"/>
                  <a:pt x="131846" y="409575"/>
                  <a:pt x="127167" y="409575"/>
                </a:cubicBezTo>
                <a:cubicBezTo>
                  <a:pt x="127152" y="409575"/>
                  <a:pt x="126528" y="409575"/>
                  <a:pt x="101433" y="409575"/>
                </a:cubicBezTo>
                <a:close/>
                <a:moveTo>
                  <a:pt x="39520" y="409575"/>
                </a:moveTo>
                <a:cubicBezTo>
                  <a:pt x="34841" y="409575"/>
                  <a:pt x="30162" y="411956"/>
                  <a:pt x="30162" y="419100"/>
                </a:cubicBezTo>
                <a:cubicBezTo>
                  <a:pt x="30162" y="419109"/>
                  <a:pt x="30162" y="419204"/>
                  <a:pt x="30162" y="420291"/>
                </a:cubicBezTo>
                <a:lnTo>
                  <a:pt x="30162" y="428625"/>
                </a:lnTo>
                <a:cubicBezTo>
                  <a:pt x="30162" y="433388"/>
                  <a:pt x="34841" y="438150"/>
                  <a:pt x="39520" y="438150"/>
                </a:cubicBezTo>
                <a:cubicBezTo>
                  <a:pt x="39537" y="438150"/>
                  <a:pt x="40173" y="438150"/>
                  <a:pt x="65254" y="438150"/>
                </a:cubicBezTo>
                <a:cubicBezTo>
                  <a:pt x="69933" y="438150"/>
                  <a:pt x="74612" y="433388"/>
                  <a:pt x="74612" y="428625"/>
                </a:cubicBezTo>
                <a:lnTo>
                  <a:pt x="74612" y="419100"/>
                </a:lnTo>
                <a:cubicBezTo>
                  <a:pt x="74612" y="411956"/>
                  <a:pt x="69933" y="409575"/>
                  <a:pt x="65254" y="409575"/>
                </a:cubicBezTo>
                <a:cubicBezTo>
                  <a:pt x="65237" y="409575"/>
                  <a:pt x="64591" y="409575"/>
                  <a:pt x="39520" y="409575"/>
                </a:cubicBezTo>
                <a:close/>
                <a:moveTo>
                  <a:pt x="229393" y="363538"/>
                </a:moveTo>
                <a:cubicBezTo>
                  <a:pt x="222250" y="363538"/>
                  <a:pt x="217487" y="368179"/>
                  <a:pt x="217487" y="375139"/>
                </a:cubicBezTo>
                <a:cubicBezTo>
                  <a:pt x="217487" y="375151"/>
                  <a:pt x="217487" y="375242"/>
                  <a:pt x="217487" y="376009"/>
                </a:cubicBezTo>
                <a:lnTo>
                  <a:pt x="217487" y="382100"/>
                </a:lnTo>
                <a:cubicBezTo>
                  <a:pt x="217487" y="389061"/>
                  <a:pt x="222250" y="393701"/>
                  <a:pt x="229393" y="393701"/>
                </a:cubicBezTo>
                <a:cubicBezTo>
                  <a:pt x="229412" y="393701"/>
                  <a:pt x="230084" y="393701"/>
                  <a:pt x="255587" y="393701"/>
                </a:cubicBezTo>
                <a:cubicBezTo>
                  <a:pt x="260350" y="393701"/>
                  <a:pt x="265112" y="389061"/>
                  <a:pt x="265112" y="382100"/>
                </a:cubicBezTo>
                <a:lnTo>
                  <a:pt x="265112" y="375139"/>
                </a:lnTo>
                <a:cubicBezTo>
                  <a:pt x="265112" y="368179"/>
                  <a:pt x="260350" y="363538"/>
                  <a:pt x="255587" y="363538"/>
                </a:cubicBezTo>
                <a:cubicBezTo>
                  <a:pt x="255569" y="363538"/>
                  <a:pt x="254903" y="363538"/>
                  <a:pt x="229393" y="363538"/>
                </a:cubicBezTo>
                <a:close/>
                <a:moveTo>
                  <a:pt x="167085" y="363538"/>
                </a:moveTo>
                <a:cubicBezTo>
                  <a:pt x="160179" y="363538"/>
                  <a:pt x="155575" y="368179"/>
                  <a:pt x="155575" y="375139"/>
                </a:cubicBezTo>
                <a:cubicBezTo>
                  <a:pt x="155575" y="375148"/>
                  <a:pt x="155575" y="375227"/>
                  <a:pt x="155575" y="376009"/>
                </a:cubicBezTo>
                <a:lnTo>
                  <a:pt x="155575" y="382100"/>
                </a:lnTo>
                <a:cubicBezTo>
                  <a:pt x="155575" y="389061"/>
                  <a:pt x="160179" y="393701"/>
                  <a:pt x="167085" y="393701"/>
                </a:cubicBezTo>
                <a:cubicBezTo>
                  <a:pt x="167097" y="393701"/>
                  <a:pt x="167646" y="393701"/>
                  <a:pt x="192406" y="393701"/>
                </a:cubicBezTo>
                <a:cubicBezTo>
                  <a:pt x="197009" y="393701"/>
                  <a:pt x="201613" y="389061"/>
                  <a:pt x="201613" y="382100"/>
                </a:cubicBezTo>
                <a:lnTo>
                  <a:pt x="201613" y="375139"/>
                </a:lnTo>
                <a:cubicBezTo>
                  <a:pt x="201613" y="368179"/>
                  <a:pt x="197009" y="363538"/>
                  <a:pt x="192406" y="363538"/>
                </a:cubicBezTo>
                <a:cubicBezTo>
                  <a:pt x="192393" y="363538"/>
                  <a:pt x="191839" y="363538"/>
                  <a:pt x="167085" y="363538"/>
                </a:cubicBezTo>
                <a:close/>
                <a:moveTo>
                  <a:pt x="101433" y="363538"/>
                </a:moveTo>
                <a:cubicBezTo>
                  <a:pt x="96754" y="363538"/>
                  <a:pt x="92075" y="368179"/>
                  <a:pt x="92075" y="375139"/>
                </a:cubicBezTo>
                <a:cubicBezTo>
                  <a:pt x="92075" y="375150"/>
                  <a:pt x="92075" y="375233"/>
                  <a:pt x="92075" y="376009"/>
                </a:cubicBezTo>
                <a:lnTo>
                  <a:pt x="92075" y="382100"/>
                </a:lnTo>
                <a:cubicBezTo>
                  <a:pt x="92075" y="389061"/>
                  <a:pt x="96754" y="393701"/>
                  <a:pt x="101433" y="393701"/>
                </a:cubicBezTo>
                <a:cubicBezTo>
                  <a:pt x="101448" y="393701"/>
                  <a:pt x="102055" y="393701"/>
                  <a:pt x="127167" y="393701"/>
                </a:cubicBezTo>
                <a:cubicBezTo>
                  <a:pt x="131846" y="393701"/>
                  <a:pt x="136525" y="389061"/>
                  <a:pt x="136525" y="382100"/>
                </a:cubicBezTo>
                <a:lnTo>
                  <a:pt x="136525" y="375139"/>
                </a:lnTo>
                <a:cubicBezTo>
                  <a:pt x="136525" y="368179"/>
                  <a:pt x="131846" y="363538"/>
                  <a:pt x="127167" y="363538"/>
                </a:cubicBezTo>
                <a:cubicBezTo>
                  <a:pt x="127152" y="363538"/>
                  <a:pt x="126541" y="363538"/>
                  <a:pt x="101433" y="363538"/>
                </a:cubicBezTo>
                <a:close/>
                <a:moveTo>
                  <a:pt x="39520" y="363538"/>
                </a:moveTo>
                <a:cubicBezTo>
                  <a:pt x="34841" y="363538"/>
                  <a:pt x="30162" y="368179"/>
                  <a:pt x="30162" y="375139"/>
                </a:cubicBezTo>
                <a:cubicBezTo>
                  <a:pt x="30162" y="375150"/>
                  <a:pt x="30162" y="375238"/>
                  <a:pt x="30162" y="376009"/>
                </a:cubicBezTo>
                <a:lnTo>
                  <a:pt x="30162" y="382100"/>
                </a:lnTo>
                <a:cubicBezTo>
                  <a:pt x="30162" y="389061"/>
                  <a:pt x="34841" y="393701"/>
                  <a:pt x="39520" y="393701"/>
                </a:cubicBezTo>
                <a:cubicBezTo>
                  <a:pt x="39537" y="393701"/>
                  <a:pt x="40165" y="393701"/>
                  <a:pt x="65254" y="393701"/>
                </a:cubicBezTo>
                <a:cubicBezTo>
                  <a:pt x="69933" y="393701"/>
                  <a:pt x="74612" y="389061"/>
                  <a:pt x="74612" y="382100"/>
                </a:cubicBezTo>
                <a:lnTo>
                  <a:pt x="74612" y="375139"/>
                </a:lnTo>
                <a:cubicBezTo>
                  <a:pt x="74612" y="368179"/>
                  <a:pt x="69933" y="363538"/>
                  <a:pt x="65254" y="363538"/>
                </a:cubicBezTo>
                <a:cubicBezTo>
                  <a:pt x="65238" y="363538"/>
                  <a:pt x="64598" y="363538"/>
                  <a:pt x="39520" y="363538"/>
                </a:cubicBezTo>
                <a:close/>
                <a:moveTo>
                  <a:pt x="554109" y="355600"/>
                </a:moveTo>
                <a:cubicBezTo>
                  <a:pt x="556455" y="360263"/>
                  <a:pt x="558800" y="364927"/>
                  <a:pt x="558800" y="369590"/>
                </a:cubicBezTo>
                <a:cubicBezTo>
                  <a:pt x="558800" y="369604"/>
                  <a:pt x="558800" y="371535"/>
                  <a:pt x="558800" y="644724"/>
                </a:cubicBezTo>
                <a:cubicBezTo>
                  <a:pt x="558800" y="649387"/>
                  <a:pt x="558800" y="651719"/>
                  <a:pt x="556455" y="654050"/>
                </a:cubicBezTo>
                <a:cubicBezTo>
                  <a:pt x="556441" y="654035"/>
                  <a:pt x="555011" y="652441"/>
                  <a:pt x="401637" y="481509"/>
                </a:cubicBezTo>
                <a:cubicBezTo>
                  <a:pt x="401651" y="481498"/>
                  <a:pt x="403056" y="480337"/>
                  <a:pt x="554109" y="355600"/>
                </a:cubicBezTo>
                <a:close/>
                <a:moveTo>
                  <a:pt x="306387" y="349250"/>
                </a:moveTo>
                <a:lnTo>
                  <a:pt x="531812" y="349250"/>
                </a:lnTo>
                <a:lnTo>
                  <a:pt x="334962" y="514350"/>
                </a:lnTo>
                <a:lnTo>
                  <a:pt x="331787" y="511175"/>
                </a:lnTo>
                <a:lnTo>
                  <a:pt x="331787" y="514350"/>
                </a:lnTo>
                <a:lnTo>
                  <a:pt x="306387" y="490538"/>
                </a:lnTo>
                <a:close/>
                <a:moveTo>
                  <a:pt x="39433" y="26988"/>
                </a:moveTo>
                <a:cubicBezTo>
                  <a:pt x="34798" y="26988"/>
                  <a:pt x="30162" y="31646"/>
                  <a:pt x="30162" y="36305"/>
                </a:cubicBezTo>
                <a:lnTo>
                  <a:pt x="30162" y="334431"/>
                </a:lnTo>
                <a:cubicBezTo>
                  <a:pt x="30162" y="341418"/>
                  <a:pt x="34798" y="346076"/>
                  <a:pt x="39433" y="346076"/>
                </a:cubicBezTo>
                <a:cubicBezTo>
                  <a:pt x="39471" y="346076"/>
                  <a:pt x="42283" y="346076"/>
                  <a:pt x="252666" y="346076"/>
                </a:cubicBezTo>
                <a:cubicBezTo>
                  <a:pt x="257302" y="346076"/>
                  <a:pt x="261937" y="341418"/>
                  <a:pt x="261937" y="334431"/>
                </a:cubicBezTo>
                <a:cubicBezTo>
                  <a:pt x="261937" y="334402"/>
                  <a:pt x="261937" y="331488"/>
                  <a:pt x="261937" y="36305"/>
                </a:cubicBezTo>
                <a:cubicBezTo>
                  <a:pt x="261937" y="31646"/>
                  <a:pt x="257302" y="26988"/>
                  <a:pt x="252666" y="26988"/>
                </a:cubicBezTo>
                <a:cubicBezTo>
                  <a:pt x="252628" y="26988"/>
                  <a:pt x="249832" y="26988"/>
                  <a:pt x="39433" y="26988"/>
                </a:cubicBezTo>
                <a:close/>
                <a:moveTo>
                  <a:pt x="32538" y="0"/>
                </a:moveTo>
                <a:cubicBezTo>
                  <a:pt x="32579" y="0"/>
                  <a:pt x="35574" y="0"/>
                  <a:pt x="257976" y="0"/>
                </a:cubicBezTo>
                <a:cubicBezTo>
                  <a:pt x="276569" y="0"/>
                  <a:pt x="290513" y="13953"/>
                  <a:pt x="290513" y="32558"/>
                </a:cubicBezTo>
                <a:cubicBezTo>
                  <a:pt x="290513" y="32597"/>
                  <a:pt x="290513" y="36796"/>
                  <a:pt x="290513" y="497667"/>
                </a:cubicBezTo>
                <a:cubicBezTo>
                  <a:pt x="290513" y="516272"/>
                  <a:pt x="276569" y="530225"/>
                  <a:pt x="257976" y="530225"/>
                </a:cubicBezTo>
                <a:cubicBezTo>
                  <a:pt x="257934" y="530225"/>
                  <a:pt x="254921" y="530225"/>
                  <a:pt x="32538" y="530225"/>
                </a:cubicBezTo>
                <a:cubicBezTo>
                  <a:pt x="16269" y="530225"/>
                  <a:pt x="0" y="516272"/>
                  <a:pt x="0" y="497667"/>
                </a:cubicBezTo>
                <a:cubicBezTo>
                  <a:pt x="0" y="497629"/>
                  <a:pt x="0" y="493460"/>
                  <a:pt x="0" y="32558"/>
                </a:cubicBezTo>
                <a:cubicBezTo>
                  <a:pt x="0" y="13953"/>
                  <a:pt x="16269" y="0"/>
                  <a:pt x="3253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28" name="Freeform 367"/>
          <p:cNvSpPr>
            <a:spLocks/>
          </p:cNvSpPr>
          <p:nvPr/>
        </p:nvSpPr>
        <p:spPr bwMode="auto">
          <a:xfrm>
            <a:off x="2276884" y="2359448"/>
            <a:ext cx="420322" cy="421300"/>
          </a:xfrm>
          <a:custGeom>
            <a:avLst/>
            <a:gdLst/>
            <a:ahLst/>
            <a:cxnLst/>
            <a:rect l="l" t="t" r="r" b="b"/>
            <a:pathLst>
              <a:path w="682625" h="684213">
                <a:moveTo>
                  <a:pt x="598488" y="552450"/>
                </a:moveTo>
                <a:cubicBezTo>
                  <a:pt x="590597" y="552450"/>
                  <a:pt x="584200" y="558491"/>
                  <a:pt x="584200" y="565944"/>
                </a:cubicBezTo>
                <a:cubicBezTo>
                  <a:pt x="584200" y="573397"/>
                  <a:pt x="590597" y="579438"/>
                  <a:pt x="598488" y="579438"/>
                </a:cubicBezTo>
                <a:cubicBezTo>
                  <a:pt x="606379" y="579438"/>
                  <a:pt x="612776" y="573397"/>
                  <a:pt x="612776" y="565944"/>
                </a:cubicBezTo>
                <a:cubicBezTo>
                  <a:pt x="612776" y="558491"/>
                  <a:pt x="606379" y="552450"/>
                  <a:pt x="598488" y="552450"/>
                </a:cubicBezTo>
                <a:close/>
                <a:moveTo>
                  <a:pt x="350044" y="409575"/>
                </a:moveTo>
                <a:cubicBezTo>
                  <a:pt x="368641" y="409575"/>
                  <a:pt x="382588" y="425847"/>
                  <a:pt x="382588" y="442119"/>
                </a:cubicBezTo>
                <a:cubicBezTo>
                  <a:pt x="382588" y="460716"/>
                  <a:pt x="368641" y="474663"/>
                  <a:pt x="350044" y="474663"/>
                </a:cubicBezTo>
                <a:cubicBezTo>
                  <a:pt x="331448" y="474663"/>
                  <a:pt x="317500" y="460716"/>
                  <a:pt x="317500" y="442119"/>
                </a:cubicBezTo>
                <a:cubicBezTo>
                  <a:pt x="317500" y="423523"/>
                  <a:pt x="331448" y="409575"/>
                  <a:pt x="350044" y="409575"/>
                </a:cubicBezTo>
                <a:close/>
                <a:moveTo>
                  <a:pt x="354602" y="359540"/>
                </a:moveTo>
                <a:cubicBezTo>
                  <a:pt x="384674" y="359540"/>
                  <a:pt x="412433" y="376003"/>
                  <a:pt x="428625" y="399521"/>
                </a:cubicBezTo>
                <a:cubicBezTo>
                  <a:pt x="428622" y="399525"/>
                  <a:pt x="428552" y="399596"/>
                  <a:pt x="426890" y="401285"/>
                </a:cubicBezTo>
                <a:lnTo>
                  <a:pt x="414746" y="413633"/>
                </a:lnTo>
                <a:cubicBezTo>
                  <a:pt x="400867" y="392466"/>
                  <a:pt x="380048" y="378355"/>
                  <a:pt x="354602" y="378355"/>
                </a:cubicBezTo>
                <a:cubicBezTo>
                  <a:pt x="324530" y="376003"/>
                  <a:pt x="296772" y="392466"/>
                  <a:pt x="280579" y="420688"/>
                </a:cubicBezTo>
                <a:cubicBezTo>
                  <a:pt x="280576" y="420685"/>
                  <a:pt x="280506" y="420614"/>
                  <a:pt x="278844" y="418924"/>
                </a:cubicBezTo>
                <a:lnTo>
                  <a:pt x="266700" y="406577"/>
                </a:lnTo>
                <a:cubicBezTo>
                  <a:pt x="287519" y="376003"/>
                  <a:pt x="319904" y="357188"/>
                  <a:pt x="354602" y="359540"/>
                </a:cubicBezTo>
                <a:close/>
                <a:moveTo>
                  <a:pt x="358909" y="313459"/>
                </a:moveTo>
                <a:cubicBezTo>
                  <a:pt x="398396" y="315768"/>
                  <a:pt x="435561" y="336550"/>
                  <a:pt x="458788" y="366568"/>
                </a:cubicBezTo>
                <a:cubicBezTo>
                  <a:pt x="458788" y="366568"/>
                  <a:pt x="458788" y="366568"/>
                  <a:pt x="457337" y="368300"/>
                </a:cubicBezTo>
                <a:lnTo>
                  <a:pt x="447174" y="380423"/>
                </a:lnTo>
                <a:cubicBezTo>
                  <a:pt x="426269" y="352714"/>
                  <a:pt x="393751" y="334241"/>
                  <a:pt x="358909" y="331932"/>
                </a:cubicBezTo>
                <a:cubicBezTo>
                  <a:pt x="314776" y="329623"/>
                  <a:pt x="275289" y="352714"/>
                  <a:pt x="252062" y="387350"/>
                </a:cubicBezTo>
                <a:cubicBezTo>
                  <a:pt x="252062" y="387350"/>
                  <a:pt x="252062" y="387350"/>
                  <a:pt x="250320" y="385618"/>
                </a:cubicBezTo>
                <a:lnTo>
                  <a:pt x="238125" y="373496"/>
                </a:lnTo>
                <a:cubicBezTo>
                  <a:pt x="265998" y="334241"/>
                  <a:pt x="310131" y="311150"/>
                  <a:pt x="358909" y="313459"/>
                </a:cubicBezTo>
                <a:close/>
                <a:moveTo>
                  <a:pt x="358915" y="260234"/>
                </a:moveTo>
                <a:cubicBezTo>
                  <a:pt x="414694" y="262558"/>
                  <a:pt x="461176" y="290436"/>
                  <a:pt x="493713" y="329930"/>
                </a:cubicBezTo>
                <a:cubicBezTo>
                  <a:pt x="493710" y="329934"/>
                  <a:pt x="493641" y="330016"/>
                  <a:pt x="492261" y="331672"/>
                </a:cubicBezTo>
                <a:lnTo>
                  <a:pt x="482093" y="343869"/>
                </a:lnTo>
                <a:cubicBezTo>
                  <a:pt x="451879" y="306698"/>
                  <a:pt x="407721" y="281143"/>
                  <a:pt x="358915" y="278820"/>
                </a:cubicBezTo>
                <a:cubicBezTo>
                  <a:pt x="300812" y="276497"/>
                  <a:pt x="249682" y="304375"/>
                  <a:pt x="214821" y="350838"/>
                </a:cubicBezTo>
                <a:cubicBezTo>
                  <a:pt x="214817" y="350834"/>
                  <a:pt x="214749" y="350752"/>
                  <a:pt x="213368" y="349096"/>
                </a:cubicBezTo>
                <a:lnTo>
                  <a:pt x="203200" y="336899"/>
                </a:lnTo>
                <a:cubicBezTo>
                  <a:pt x="240386" y="285789"/>
                  <a:pt x="298488" y="255588"/>
                  <a:pt x="358915" y="260234"/>
                </a:cubicBezTo>
                <a:close/>
                <a:moveTo>
                  <a:pt x="39687" y="177800"/>
                </a:moveTo>
                <a:lnTo>
                  <a:pt x="39687" y="536575"/>
                </a:lnTo>
                <a:lnTo>
                  <a:pt x="642937" y="536575"/>
                </a:lnTo>
                <a:lnTo>
                  <a:pt x="642937" y="177800"/>
                </a:lnTo>
                <a:close/>
                <a:moveTo>
                  <a:pt x="237637" y="0"/>
                </a:moveTo>
                <a:cubicBezTo>
                  <a:pt x="251616" y="0"/>
                  <a:pt x="260935" y="9309"/>
                  <a:pt x="260935" y="23273"/>
                </a:cubicBezTo>
                <a:cubicBezTo>
                  <a:pt x="260935" y="27927"/>
                  <a:pt x="258605" y="34909"/>
                  <a:pt x="253946" y="37236"/>
                </a:cubicBezTo>
                <a:cubicBezTo>
                  <a:pt x="253957" y="37256"/>
                  <a:pt x="254689" y="38544"/>
                  <a:pt x="302871" y="123345"/>
                </a:cubicBezTo>
                <a:cubicBezTo>
                  <a:pt x="312190" y="121017"/>
                  <a:pt x="321510" y="121017"/>
                  <a:pt x="330829" y="121017"/>
                </a:cubicBezTo>
                <a:cubicBezTo>
                  <a:pt x="342478" y="121017"/>
                  <a:pt x="351797" y="121017"/>
                  <a:pt x="361116" y="125672"/>
                </a:cubicBezTo>
                <a:cubicBezTo>
                  <a:pt x="361127" y="125652"/>
                  <a:pt x="361836" y="124413"/>
                  <a:pt x="407711" y="44218"/>
                </a:cubicBezTo>
                <a:cubicBezTo>
                  <a:pt x="403052" y="39563"/>
                  <a:pt x="400722" y="34909"/>
                  <a:pt x="400722" y="27927"/>
                </a:cubicBezTo>
                <a:cubicBezTo>
                  <a:pt x="400722" y="16291"/>
                  <a:pt x="410041" y="4655"/>
                  <a:pt x="421690" y="4655"/>
                </a:cubicBezTo>
                <a:cubicBezTo>
                  <a:pt x="433339" y="4655"/>
                  <a:pt x="444988" y="16291"/>
                  <a:pt x="444988" y="27927"/>
                </a:cubicBezTo>
                <a:cubicBezTo>
                  <a:pt x="444988" y="39563"/>
                  <a:pt x="433339" y="48872"/>
                  <a:pt x="421690" y="48872"/>
                </a:cubicBezTo>
                <a:cubicBezTo>
                  <a:pt x="419360" y="48872"/>
                  <a:pt x="419360" y="48872"/>
                  <a:pt x="372765" y="130326"/>
                </a:cubicBezTo>
                <a:lnTo>
                  <a:pt x="379754" y="139635"/>
                </a:lnTo>
                <a:cubicBezTo>
                  <a:pt x="379770" y="139635"/>
                  <a:pt x="381719" y="139635"/>
                  <a:pt x="615062" y="139635"/>
                </a:cubicBezTo>
                <a:cubicBezTo>
                  <a:pt x="652338" y="139635"/>
                  <a:pt x="682625" y="169890"/>
                  <a:pt x="682625" y="207126"/>
                </a:cubicBezTo>
                <a:cubicBezTo>
                  <a:pt x="682625" y="207145"/>
                  <a:pt x="682625" y="209638"/>
                  <a:pt x="682625" y="530614"/>
                </a:cubicBezTo>
                <a:cubicBezTo>
                  <a:pt x="682625" y="570178"/>
                  <a:pt x="652338" y="600432"/>
                  <a:pt x="615062" y="600432"/>
                </a:cubicBezTo>
                <a:cubicBezTo>
                  <a:pt x="615034" y="600432"/>
                  <a:pt x="612587" y="600432"/>
                  <a:pt x="398392" y="600432"/>
                </a:cubicBezTo>
                <a:cubicBezTo>
                  <a:pt x="389073" y="605086"/>
                  <a:pt x="382084" y="612068"/>
                  <a:pt x="382084" y="619050"/>
                </a:cubicBezTo>
                <a:cubicBezTo>
                  <a:pt x="382084" y="628359"/>
                  <a:pt x="389073" y="637668"/>
                  <a:pt x="400722" y="642323"/>
                </a:cubicBezTo>
                <a:cubicBezTo>
                  <a:pt x="463626" y="644650"/>
                  <a:pt x="510222" y="653959"/>
                  <a:pt x="510222" y="663268"/>
                </a:cubicBezTo>
                <a:cubicBezTo>
                  <a:pt x="510222" y="674904"/>
                  <a:pt x="435669" y="684213"/>
                  <a:pt x="342478" y="684213"/>
                </a:cubicBezTo>
                <a:cubicBezTo>
                  <a:pt x="251616" y="684213"/>
                  <a:pt x="177063" y="674904"/>
                  <a:pt x="177063" y="663268"/>
                </a:cubicBezTo>
                <a:cubicBezTo>
                  <a:pt x="177063" y="653959"/>
                  <a:pt x="223659" y="644650"/>
                  <a:pt x="288893" y="642323"/>
                </a:cubicBezTo>
                <a:cubicBezTo>
                  <a:pt x="298212" y="637668"/>
                  <a:pt x="305201" y="628359"/>
                  <a:pt x="305201" y="621377"/>
                </a:cubicBezTo>
                <a:cubicBezTo>
                  <a:pt x="305201" y="612068"/>
                  <a:pt x="298212" y="605086"/>
                  <a:pt x="288893" y="600432"/>
                </a:cubicBezTo>
                <a:cubicBezTo>
                  <a:pt x="288876" y="600432"/>
                  <a:pt x="286976" y="600432"/>
                  <a:pt x="67564" y="600432"/>
                </a:cubicBezTo>
                <a:cubicBezTo>
                  <a:pt x="30287" y="600432"/>
                  <a:pt x="0" y="570178"/>
                  <a:pt x="0" y="530614"/>
                </a:cubicBezTo>
                <a:cubicBezTo>
                  <a:pt x="0" y="530595"/>
                  <a:pt x="0" y="528079"/>
                  <a:pt x="0" y="207126"/>
                </a:cubicBezTo>
                <a:cubicBezTo>
                  <a:pt x="0" y="169890"/>
                  <a:pt x="30287" y="139635"/>
                  <a:pt x="67564" y="139635"/>
                </a:cubicBezTo>
                <a:cubicBezTo>
                  <a:pt x="67579" y="139635"/>
                  <a:pt x="69426" y="139635"/>
                  <a:pt x="284233" y="139635"/>
                </a:cubicBezTo>
                <a:cubicBezTo>
                  <a:pt x="284233" y="134981"/>
                  <a:pt x="286563" y="132654"/>
                  <a:pt x="291222" y="130326"/>
                </a:cubicBezTo>
                <a:cubicBezTo>
                  <a:pt x="291211" y="130306"/>
                  <a:pt x="290477" y="129015"/>
                  <a:pt x="242297" y="44218"/>
                </a:cubicBezTo>
                <a:cubicBezTo>
                  <a:pt x="239967" y="44218"/>
                  <a:pt x="239967" y="44218"/>
                  <a:pt x="237637" y="44218"/>
                </a:cubicBezTo>
                <a:cubicBezTo>
                  <a:pt x="225989" y="44218"/>
                  <a:pt x="216669" y="34909"/>
                  <a:pt x="216669" y="23273"/>
                </a:cubicBezTo>
                <a:cubicBezTo>
                  <a:pt x="216669" y="9309"/>
                  <a:pt x="225989" y="0"/>
                  <a:pt x="23763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35" name="Freeform 374"/>
          <p:cNvSpPr>
            <a:spLocks/>
          </p:cNvSpPr>
          <p:nvPr/>
        </p:nvSpPr>
        <p:spPr bwMode="auto">
          <a:xfrm>
            <a:off x="3090577" y="2379744"/>
            <a:ext cx="450624" cy="349942"/>
          </a:xfrm>
          <a:custGeom>
            <a:avLst/>
            <a:gdLst/>
            <a:ahLst/>
            <a:cxnLst/>
            <a:rect l="l" t="t" r="r" b="b"/>
            <a:pathLst>
              <a:path w="731838" h="568325">
                <a:moveTo>
                  <a:pt x="412945" y="195263"/>
                </a:moveTo>
                <a:cubicBezTo>
                  <a:pt x="398964" y="206910"/>
                  <a:pt x="384983" y="211569"/>
                  <a:pt x="366342" y="211569"/>
                </a:cubicBezTo>
                <a:cubicBezTo>
                  <a:pt x="352360" y="211569"/>
                  <a:pt x="338379" y="206910"/>
                  <a:pt x="324398" y="199922"/>
                </a:cubicBezTo>
                <a:cubicBezTo>
                  <a:pt x="324398" y="199922"/>
                  <a:pt x="324398" y="199922"/>
                  <a:pt x="168275" y="404903"/>
                </a:cubicBezTo>
                <a:cubicBezTo>
                  <a:pt x="175266" y="416549"/>
                  <a:pt x="179926" y="428196"/>
                  <a:pt x="179926" y="442172"/>
                </a:cubicBezTo>
                <a:cubicBezTo>
                  <a:pt x="179926" y="442172"/>
                  <a:pt x="179926" y="442172"/>
                  <a:pt x="552757" y="444501"/>
                </a:cubicBezTo>
                <a:cubicBezTo>
                  <a:pt x="555087" y="425867"/>
                  <a:pt x="559748" y="411891"/>
                  <a:pt x="566738" y="397915"/>
                </a:cubicBezTo>
                <a:cubicBezTo>
                  <a:pt x="566738" y="397915"/>
                  <a:pt x="566738" y="397915"/>
                  <a:pt x="412945" y="195263"/>
                </a:cubicBezTo>
                <a:close/>
                <a:moveTo>
                  <a:pt x="365919" y="0"/>
                </a:moveTo>
                <a:cubicBezTo>
                  <a:pt x="417194" y="0"/>
                  <a:pt x="456816" y="46584"/>
                  <a:pt x="456816" y="104814"/>
                </a:cubicBezTo>
                <a:cubicBezTo>
                  <a:pt x="456816" y="123448"/>
                  <a:pt x="454486" y="142081"/>
                  <a:pt x="447493" y="156057"/>
                </a:cubicBezTo>
                <a:cubicBezTo>
                  <a:pt x="447493" y="156057"/>
                  <a:pt x="447493" y="156057"/>
                  <a:pt x="603650" y="363356"/>
                </a:cubicBezTo>
                <a:cubicBezTo>
                  <a:pt x="615303" y="356368"/>
                  <a:pt x="629288" y="351710"/>
                  <a:pt x="643272" y="351710"/>
                </a:cubicBezTo>
                <a:cubicBezTo>
                  <a:pt x="692216" y="351710"/>
                  <a:pt x="731838" y="400623"/>
                  <a:pt x="731838" y="458853"/>
                </a:cubicBezTo>
                <a:cubicBezTo>
                  <a:pt x="731838" y="517083"/>
                  <a:pt x="692216" y="563667"/>
                  <a:pt x="643272" y="563667"/>
                </a:cubicBezTo>
                <a:cubicBezTo>
                  <a:pt x="605981" y="563667"/>
                  <a:pt x="573351" y="538046"/>
                  <a:pt x="559367" y="500778"/>
                </a:cubicBezTo>
                <a:cubicBezTo>
                  <a:pt x="559367" y="500778"/>
                  <a:pt x="559367" y="500778"/>
                  <a:pt x="177133" y="498449"/>
                </a:cubicBezTo>
                <a:cubicBezTo>
                  <a:pt x="163149" y="540375"/>
                  <a:pt x="130519" y="568325"/>
                  <a:pt x="90897" y="568325"/>
                </a:cubicBezTo>
                <a:cubicBezTo>
                  <a:pt x="41953" y="568325"/>
                  <a:pt x="0" y="521741"/>
                  <a:pt x="0" y="463511"/>
                </a:cubicBezTo>
                <a:cubicBezTo>
                  <a:pt x="0" y="402952"/>
                  <a:pt x="41953" y="356368"/>
                  <a:pt x="90897" y="356368"/>
                </a:cubicBezTo>
                <a:cubicBezTo>
                  <a:pt x="104881" y="356368"/>
                  <a:pt x="118866" y="361026"/>
                  <a:pt x="132850" y="368014"/>
                </a:cubicBezTo>
                <a:cubicBezTo>
                  <a:pt x="132850" y="368014"/>
                  <a:pt x="132850" y="368014"/>
                  <a:pt x="289006" y="160715"/>
                </a:cubicBezTo>
                <a:cubicBezTo>
                  <a:pt x="282014" y="144411"/>
                  <a:pt x="277353" y="125777"/>
                  <a:pt x="277353" y="104814"/>
                </a:cubicBezTo>
                <a:cubicBezTo>
                  <a:pt x="277353" y="46584"/>
                  <a:pt x="316975" y="0"/>
                  <a:pt x="36591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37" name="Freeform 376"/>
          <p:cNvSpPr>
            <a:spLocks/>
          </p:cNvSpPr>
          <p:nvPr/>
        </p:nvSpPr>
        <p:spPr bwMode="auto">
          <a:xfrm>
            <a:off x="3879791" y="2357224"/>
            <a:ext cx="515138" cy="429119"/>
          </a:xfrm>
          <a:custGeom>
            <a:avLst/>
            <a:gdLst/>
            <a:ahLst/>
            <a:cxnLst/>
            <a:rect l="l" t="t" r="r" b="b"/>
            <a:pathLst>
              <a:path w="836613" h="696913">
                <a:moveTo>
                  <a:pt x="412750" y="669925"/>
                </a:moveTo>
                <a:cubicBezTo>
                  <a:pt x="419418" y="669925"/>
                  <a:pt x="426085" y="669925"/>
                  <a:pt x="432753" y="669925"/>
                </a:cubicBezTo>
                <a:cubicBezTo>
                  <a:pt x="432753" y="669941"/>
                  <a:pt x="432808" y="670595"/>
                  <a:pt x="434975" y="696913"/>
                </a:cubicBezTo>
                <a:cubicBezTo>
                  <a:pt x="426085" y="696913"/>
                  <a:pt x="419418" y="696913"/>
                  <a:pt x="412750" y="696913"/>
                </a:cubicBezTo>
                <a:cubicBezTo>
                  <a:pt x="412750" y="696896"/>
                  <a:pt x="412750" y="696237"/>
                  <a:pt x="412750" y="669925"/>
                </a:cubicBezTo>
                <a:close/>
                <a:moveTo>
                  <a:pt x="370032" y="666750"/>
                </a:moveTo>
                <a:cubicBezTo>
                  <a:pt x="377393" y="666750"/>
                  <a:pt x="384753" y="669070"/>
                  <a:pt x="392113" y="669070"/>
                </a:cubicBezTo>
                <a:cubicBezTo>
                  <a:pt x="392112" y="669094"/>
                  <a:pt x="392042" y="669879"/>
                  <a:pt x="389660" y="696913"/>
                </a:cubicBezTo>
                <a:cubicBezTo>
                  <a:pt x="382299" y="696913"/>
                  <a:pt x="372486" y="694593"/>
                  <a:pt x="365125" y="694593"/>
                </a:cubicBezTo>
                <a:close/>
                <a:moveTo>
                  <a:pt x="472498" y="661987"/>
                </a:moveTo>
                <a:cubicBezTo>
                  <a:pt x="472501" y="662008"/>
                  <a:pt x="472689" y="662758"/>
                  <a:pt x="479425" y="689830"/>
                </a:cubicBezTo>
                <a:cubicBezTo>
                  <a:pt x="472498" y="689830"/>
                  <a:pt x="465571" y="692150"/>
                  <a:pt x="456334" y="692150"/>
                </a:cubicBezTo>
                <a:cubicBezTo>
                  <a:pt x="456334" y="692120"/>
                  <a:pt x="456256" y="691281"/>
                  <a:pt x="454025" y="666628"/>
                </a:cubicBezTo>
                <a:close/>
                <a:moveTo>
                  <a:pt x="329010" y="657225"/>
                </a:moveTo>
                <a:cubicBezTo>
                  <a:pt x="335757" y="659607"/>
                  <a:pt x="342504" y="661988"/>
                  <a:pt x="349251" y="664369"/>
                </a:cubicBezTo>
                <a:cubicBezTo>
                  <a:pt x="349248" y="664386"/>
                  <a:pt x="349082" y="665029"/>
                  <a:pt x="342504" y="690563"/>
                </a:cubicBezTo>
                <a:cubicBezTo>
                  <a:pt x="335757" y="690563"/>
                  <a:pt x="329010" y="688182"/>
                  <a:pt x="322263" y="685801"/>
                </a:cubicBezTo>
                <a:close/>
                <a:moveTo>
                  <a:pt x="514595" y="650875"/>
                </a:moveTo>
                <a:cubicBezTo>
                  <a:pt x="514601" y="650897"/>
                  <a:pt x="514867" y="651642"/>
                  <a:pt x="523876" y="677069"/>
                </a:cubicBezTo>
                <a:cubicBezTo>
                  <a:pt x="516916" y="679451"/>
                  <a:pt x="509955" y="681832"/>
                  <a:pt x="502994" y="684213"/>
                </a:cubicBezTo>
                <a:cubicBezTo>
                  <a:pt x="502988" y="684191"/>
                  <a:pt x="502722" y="683444"/>
                  <a:pt x="493713" y="658019"/>
                </a:cubicBezTo>
                <a:close/>
                <a:moveTo>
                  <a:pt x="289414" y="644525"/>
                </a:moveTo>
                <a:cubicBezTo>
                  <a:pt x="296375" y="649182"/>
                  <a:pt x="301016" y="651510"/>
                  <a:pt x="307976" y="653839"/>
                </a:cubicBezTo>
                <a:cubicBezTo>
                  <a:pt x="307971" y="653855"/>
                  <a:pt x="307747" y="654474"/>
                  <a:pt x="298695" y="679450"/>
                </a:cubicBezTo>
                <a:cubicBezTo>
                  <a:pt x="291735" y="677122"/>
                  <a:pt x="284774" y="674794"/>
                  <a:pt x="277813" y="670137"/>
                </a:cubicBezTo>
                <a:close/>
                <a:moveTo>
                  <a:pt x="552451" y="631825"/>
                </a:moveTo>
                <a:cubicBezTo>
                  <a:pt x="552454" y="631831"/>
                  <a:pt x="552676" y="632193"/>
                  <a:pt x="566738" y="655109"/>
                </a:cubicBezTo>
                <a:cubicBezTo>
                  <a:pt x="559594" y="659765"/>
                  <a:pt x="552451" y="662094"/>
                  <a:pt x="545307" y="666750"/>
                </a:cubicBezTo>
                <a:cubicBezTo>
                  <a:pt x="545304" y="666744"/>
                  <a:pt x="545119" y="666346"/>
                  <a:pt x="533400" y="641139"/>
                </a:cubicBezTo>
                <a:close/>
                <a:moveTo>
                  <a:pt x="251732" y="625475"/>
                </a:moveTo>
                <a:cubicBezTo>
                  <a:pt x="256268" y="627804"/>
                  <a:pt x="263072" y="632460"/>
                  <a:pt x="269875" y="634789"/>
                </a:cubicBezTo>
                <a:cubicBezTo>
                  <a:pt x="269867" y="634803"/>
                  <a:pt x="269551" y="635398"/>
                  <a:pt x="256268" y="660400"/>
                </a:cubicBezTo>
                <a:cubicBezTo>
                  <a:pt x="249465" y="655744"/>
                  <a:pt x="242661" y="653415"/>
                  <a:pt x="238125" y="648759"/>
                </a:cubicBezTo>
                <a:close/>
                <a:moveTo>
                  <a:pt x="587375" y="609600"/>
                </a:moveTo>
                <a:cubicBezTo>
                  <a:pt x="587384" y="609612"/>
                  <a:pt x="587748" y="610092"/>
                  <a:pt x="603250" y="630555"/>
                </a:cubicBezTo>
                <a:cubicBezTo>
                  <a:pt x="598715" y="635212"/>
                  <a:pt x="591911" y="639869"/>
                  <a:pt x="585107" y="644525"/>
                </a:cubicBezTo>
                <a:cubicBezTo>
                  <a:pt x="585099" y="644513"/>
                  <a:pt x="584792" y="643986"/>
                  <a:pt x="571500" y="621242"/>
                </a:cubicBezTo>
                <a:close/>
                <a:moveTo>
                  <a:pt x="216694" y="600075"/>
                </a:moveTo>
                <a:cubicBezTo>
                  <a:pt x="223838" y="604732"/>
                  <a:pt x="228601" y="609389"/>
                  <a:pt x="233363" y="614045"/>
                </a:cubicBezTo>
                <a:cubicBezTo>
                  <a:pt x="233353" y="614058"/>
                  <a:pt x="232944" y="614572"/>
                  <a:pt x="216694" y="635000"/>
                </a:cubicBezTo>
                <a:cubicBezTo>
                  <a:pt x="211932" y="630344"/>
                  <a:pt x="204788" y="625687"/>
                  <a:pt x="200025" y="621030"/>
                </a:cubicBezTo>
                <a:close/>
                <a:moveTo>
                  <a:pt x="819152" y="579437"/>
                </a:moveTo>
                <a:cubicBezTo>
                  <a:pt x="816521" y="579437"/>
                  <a:pt x="814388" y="581570"/>
                  <a:pt x="814388" y="584201"/>
                </a:cubicBezTo>
                <a:cubicBezTo>
                  <a:pt x="814388" y="586832"/>
                  <a:pt x="816521" y="588964"/>
                  <a:pt x="819152" y="588964"/>
                </a:cubicBezTo>
                <a:cubicBezTo>
                  <a:pt x="821783" y="588964"/>
                  <a:pt x="823915" y="586832"/>
                  <a:pt x="823915" y="584201"/>
                </a:cubicBezTo>
                <a:cubicBezTo>
                  <a:pt x="823915" y="581570"/>
                  <a:pt x="821783" y="579437"/>
                  <a:pt x="819152" y="579437"/>
                </a:cubicBezTo>
                <a:close/>
                <a:moveTo>
                  <a:pt x="809625" y="579437"/>
                </a:moveTo>
                <a:cubicBezTo>
                  <a:pt x="807872" y="579437"/>
                  <a:pt x="806450" y="581570"/>
                  <a:pt x="806450" y="584201"/>
                </a:cubicBezTo>
                <a:cubicBezTo>
                  <a:pt x="806450" y="586832"/>
                  <a:pt x="807872" y="588964"/>
                  <a:pt x="809625" y="588964"/>
                </a:cubicBezTo>
                <a:cubicBezTo>
                  <a:pt x="811378" y="588964"/>
                  <a:pt x="812800" y="586832"/>
                  <a:pt x="812800" y="584201"/>
                </a:cubicBezTo>
                <a:cubicBezTo>
                  <a:pt x="812800" y="581570"/>
                  <a:pt x="811378" y="579437"/>
                  <a:pt x="809625" y="579437"/>
                </a:cubicBezTo>
                <a:close/>
                <a:moveTo>
                  <a:pt x="258764" y="579437"/>
                </a:moveTo>
                <a:cubicBezTo>
                  <a:pt x="256133" y="579437"/>
                  <a:pt x="254000" y="581570"/>
                  <a:pt x="254000" y="584201"/>
                </a:cubicBezTo>
                <a:cubicBezTo>
                  <a:pt x="254000" y="586832"/>
                  <a:pt x="256133" y="588964"/>
                  <a:pt x="258764" y="588964"/>
                </a:cubicBezTo>
                <a:cubicBezTo>
                  <a:pt x="261395" y="588964"/>
                  <a:pt x="263527" y="586832"/>
                  <a:pt x="263527" y="584201"/>
                </a:cubicBezTo>
                <a:cubicBezTo>
                  <a:pt x="263527" y="581570"/>
                  <a:pt x="261395" y="579437"/>
                  <a:pt x="258764" y="579437"/>
                </a:cubicBezTo>
                <a:close/>
                <a:moveTo>
                  <a:pt x="247652" y="579437"/>
                </a:moveTo>
                <a:cubicBezTo>
                  <a:pt x="245021" y="579437"/>
                  <a:pt x="242888" y="581570"/>
                  <a:pt x="242888" y="584201"/>
                </a:cubicBezTo>
                <a:cubicBezTo>
                  <a:pt x="242888" y="586832"/>
                  <a:pt x="245021" y="588964"/>
                  <a:pt x="247652" y="588964"/>
                </a:cubicBezTo>
                <a:cubicBezTo>
                  <a:pt x="250283" y="588964"/>
                  <a:pt x="252415" y="586832"/>
                  <a:pt x="252415" y="584201"/>
                </a:cubicBezTo>
                <a:cubicBezTo>
                  <a:pt x="252415" y="581570"/>
                  <a:pt x="250283" y="579437"/>
                  <a:pt x="247652" y="579437"/>
                </a:cubicBezTo>
                <a:close/>
                <a:moveTo>
                  <a:pt x="186901" y="569912"/>
                </a:moveTo>
                <a:cubicBezTo>
                  <a:pt x="191558" y="576758"/>
                  <a:pt x="198543" y="581323"/>
                  <a:pt x="203200" y="585887"/>
                </a:cubicBezTo>
                <a:cubicBezTo>
                  <a:pt x="203185" y="585901"/>
                  <a:pt x="202645" y="586430"/>
                  <a:pt x="182245" y="606425"/>
                </a:cubicBezTo>
                <a:cubicBezTo>
                  <a:pt x="177588" y="599579"/>
                  <a:pt x="172931" y="595015"/>
                  <a:pt x="168275" y="588169"/>
                </a:cubicBezTo>
                <a:cubicBezTo>
                  <a:pt x="168285" y="588159"/>
                  <a:pt x="168433" y="588014"/>
                  <a:pt x="170603" y="585887"/>
                </a:cubicBezTo>
                <a:close/>
                <a:moveTo>
                  <a:pt x="727869" y="561975"/>
                </a:moveTo>
                <a:cubicBezTo>
                  <a:pt x="725678" y="561975"/>
                  <a:pt x="723900" y="563753"/>
                  <a:pt x="723900" y="565944"/>
                </a:cubicBezTo>
                <a:cubicBezTo>
                  <a:pt x="723900" y="568136"/>
                  <a:pt x="725678" y="569913"/>
                  <a:pt x="727869" y="569913"/>
                </a:cubicBezTo>
                <a:cubicBezTo>
                  <a:pt x="730061" y="569913"/>
                  <a:pt x="731838" y="568136"/>
                  <a:pt x="731838" y="565944"/>
                </a:cubicBezTo>
                <a:cubicBezTo>
                  <a:pt x="731838" y="563753"/>
                  <a:pt x="730061" y="561975"/>
                  <a:pt x="727869" y="561975"/>
                </a:cubicBezTo>
                <a:close/>
                <a:moveTo>
                  <a:pt x="166688" y="561975"/>
                </a:moveTo>
                <a:cubicBezTo>
                  <a:pt x="164935" y="561975"/>
                  <a:pt x="163513" y="563753"/>
                  <a:pt x="163513" y="565944"/>
                </a:cubicBezTo>
                <a:cubicBezTo>
                  <a:pt x="163513" y="568136"/>
                  <a:pt x="164935" y="569913"/>
                  <a:pt x="166688" y="569913"/>
                </a:cubicBezTo>
                <a:cubicBezTo>
                  <a:pt x="168441" y="569913"/>
                  <a:pt x="169863" y="568136"/>
                  <a:pt x="169863" y="565944"/>
                </a:cubicBezTo>
                <a:cubicBezTo>
                  <a:pt x="169863" y="563753"/>
                  <a:pt x="168441" y="561975"/>
                  <a:pt x="166688" y="561975"/>
                </a:cubicBezTo>
                <a:close/>
                <a:moveTo>
                  <a:pt x="777875" y="476250"/>
                </a:moveTo>
                <a:lnTo>
                  <a:pt x="777875" y="484188"/>
                </a:lnTo>
                <a:lnTo>
                  <a:pt x="827088" y="484188"/>
                </a:lnTo>
                <a:lnTo>
                  <a:pt x="827088" y="476250"/>
                </a:lnTo>
                <a:close/>
                <a:moveTo>
                  <a:pt x="214313" y="476250"/>
                </a:moveTo>
                <a:lnTo>
                  <a:pt x="214313" y="484188"/>
                </a:lnTo>
                <a:lnTo>
                  <a:pt x="265113" y="484188"/>
                </a:lnTo>
                <a:lnTo>
                  <a:pt x="265113" y="476250"/>
                </a:lnTo>
                <a:close/>
                <a:moveTo>
                  <a:pt x="777875" y="465137"/>
                </a:moveTo>
                <a:lnTo>
                  <a:pt x="777875" y="471487"/>
                </a:lnTo>
                <a:lnTo>
                  <a:pt x="827088" y="471487"/>
                </a:lnTo>
                <a:lnTo>
                  <a:pt x="827088" y="465137"/>
                </a:lnTo>
                <a:close/>
                <a:moveTo>
                  <a:pt x="214313" y="465137"/>
                </a:moveTo>
                <a:lnTo>
                  <a:pt x="214313" y="471487"/>
                </a:lnTo>
                <a:lnTo>
                  <a:pt x="265113" y="471487"/>
                </a:lnTo>
                <a:lnTo>
                  <a:pt x="265113" y="465137"/>
                </a:lnTo>
                <a:close/>
                <a:moveTo>
                  <a:pt x="573088" y="457200"/>
                </a:moveTo>
                <a:lnTo>
                  <a:pt x="573088" y="557213"/>
                </a:lnTo>
                <a:lnTo>
                  <a:pt x="741363" y="557213"/>
                </a:lnTo>
                <a:lnTo>
                  <a:pt x="741363" y="457200"/>
                </a:lnTo>
                <a:close/>
                <a:moveTo>
                  <a:pt x="12700" y="457200"/>
                </a:moveTo>
                <a:lnTo>
                  <a:pt x="12700" y="557213"/>
                </a:lnTo>
                <a:lnTo>
                  <a:pt x="177800" y="557213"/>
                </a:lnTo>
                <a:lnTo>
                  <a:pt x="177800" y="457200"/>
                </a:lnTo>
                <a:close/>
                <a:moveTo>
                  <a:pt x="18658" y="449262"/>
                </a:moveTo>
                <a:cubicBezTo>
                  <a:pt x="18685" y="449262"/>
                  <a:pt x="20890" y="449262"/>
                  <a:pt x="170255" y="449262"/>
                </a:cubicBezTo>
                <a:cubicBezTo>
                  <a:pt x="181916" y="449262"/>
                  <a:pt x="188913" y="456183"/>
                  <a:pt x="188913" y="467717"/>
                </a:cubicBezTo>
                <a:cubicBezTo>
                  <a:pt x="188913" y="467749"/>
                  <a:pt x="188913" y="469495"/>
                  <a:pt x="188913" y="555377"/>
                </a:cubicBezTo>
                <a:cubicBezTo>
                  <a:pt x="188913" y="566911"/>
                  <a:pt x="181916" y="573832"/>
                  <a:pt x="170255" y="573832"/>
                </a:cubicBezTo>
                <a:cubicBezTo>
                  <a:pt x="170210" y="573832"/>
                  <a:pt x="168621" y="573832"/>
                  <a:pt x="109616" y="573832"/>
                </a:cubicBezTo>
                <a:cubicBezTo>
                  <a:pt x="107284" y="576139"/>
                  <a:pt x="107284" y="578445"/>
                  <a:pt x="107284" y="580752"/>
                </a:cubicBezTo>
                <a:cubicBezTo>
                  <a:pt x="107284" y="583059"/>
                  <a:pt x="107284" y="585366"/>
                  <a:pt x="111948" y="585366"/>
                </a:cubicBezTo>
                <a:cubicBezTo>
                  <a:pt x="128274" y="587673"/>
                  <a:pt x="142268" y="589980"/>
                  <a:pt x="142268" y="592287"/>
                </a:cubicBezTo>
                <a:cubicBezTo>
                  <a:pt x="142268" y="594593"/>
                  <a:pt x="121277" y="596900"/>
                  <a:pt x="95622" y="596900"/>
                </a:cubicBezTo>
                <a:cubicBezTo>
                  <a:pt x="69968" y="596900"/>
                  <a:pt x="48977" y="594593"/>
                  <a:pt x="48977" y="592287"/>
                </a:cubicBezTo>
                <a:cubicBezTo>
                  <a:pt x="48977" y="589980"/>
                  <a:pt x="62971" y="587673"/>
                  <a:pt x="79297" y="585366"/>
                </a:cubicBezTo>
                <a:cubicBezTo>
                  <a:pt x="83961" y="585366"/>
                  <a:pt x="83961" y="583059"/>
                  <a:pt x="83961" y="580752"/>
                </a:cubicBezTo>
                <a:cubicBezTo>
                  <a:pt x="83961" y="578445"/>
                  <a:pt x="83961" y="576139"/>
                  <a:pt x="79297" y="573832"/>
                </a:cubicBezTo>
                <a:cubicBezTo>
                  <a:pt x="79250" y="573832"/>
                  <a:pt x="77626" y="573832"/>
                  <a:pt x="18658" y="573832"/>
                </a:cubicBezTo>
                <a:cubicBezTo>
                  <a:pt x="9329" y="573832"/>
                  <a:pt x="0" y="566911"/>
                  <a:pt x="0" y="555377"/>
                </a:cubicBezTo>
                <a:cubicBezTo>
                  <a:pt x="0" y="555342"/>
                  <a:pt x="0" y="553538"/>
                  <a:pt x="0" y="467717"/>
                </a:cubicBezTo>
                <a:cubicBezTo>
                  <a:pt x="0" y="456183"/>
                  <a:pt x="9329" y="449262"/>
                  <a:pt x="18658" y="449262"/>
                </a:cubicBezTo>
                <a:close/>
                <a:moveTo>
                  <a:pt x="785390" y="446087"/>
                </a:moveTo>
                <a:cubicBezTo>
                  <a:pt x="785416" y="446087"/>
                  <a:pt x="786340" y="446087"/>
                  <a:pt x="817987" y="446087"/>
                </a:cubicBezTo>
                <a:cubicBezTo>
                  <a:pt x="827300" y="446087"/>
                  <a:pt x="836613" y="455368"/>
                  <a:pt x="836613" y="464649"/>
                </a:cubicBezTo>
                <a:cubicBezTo>
                  <a:pt x="836613" y="464696"/>
                  <a:pt x="836613" y="466980"/>
                  <a:pt x="836613" y="578339"/>
                </a:cubicBezTo>
                <a:cubicBezTo>
                  <a:pt x="836613" y="587619"/>
                  <a:pt x="827300" y="596900"/>
                  <a:pt x="817987" y="596900"/>
                </a:cubicBezTo>
                <a:cubicBezTo>
                  <a:pt x="817959" y="596900"/>
                  <a:pt x="817014" y="596900"/>
                  <a:pt x="785390" y="596900"/>
                </a:cubicBezTo>
                <a:cubicBezTo>
                  <a:pt x="773748" y="596900"/>
                  <a:pt x="766763" y="587619"/>
                  <a:pt x="766763" y="578339"/>
                </a:cubicBezTo>
                <a:cubicBezTo>
                  <a:pt x="766763" y="578291"/>
                  <a:pt x="766763" y="576014"/>
                  <a:pt x="766763" y="464649"/>
                </a:cubicBezTo>
                <a:cubicBezTo>
                  <a:pt x="766763" y="455368"/>
                  <a:pt x="773748" y="446087"/>
                  <a:pt x="785390" y="446087"/>
                </a:cubicBezTo>
                <a:close/>
                <a:moveTo>
                  <a:pt x="223940" y="446087"/>
                </a:moveTo>
                <a:cubicBezTo>
                  <a:pt x="223963" y="446087"/>
                  <a:pt x="224822" y="446087"/>
                  <a:pt x="253898" y="446087"/>
                </a:cubicBezTo>
                <a:cubicBezTo>
                  <a:pt x="265420" y="446087"/>
                  <a:pt x="274638" y="455368"/>
                  <a:pt x="274638" y="464649"/>
                </a:cubicBezTo>
                <a:cubicBezTo>
                  <a:pt x="274638" y="464701"/>
                  <a:pt x="274638" y="467087"/>
                  <a:pt x="274638" y="578339"/>
                </a:cubicBezTo>
                <a:cubicBezTo>
                  <a:pt x="274638" y="587619"/>
                  <a:pt x="265420" y="596900"/>
                  <a:pt x="253898" y="596900"/>
                </a:cubicBezTo>
                <a:cubicBezTo>
                  <a:pt x="253876" y="596900"/>
                  <a:pt x="253013" y="596900"/>
                  <a:pt x="223940" y="596900"/>
                </a:cubicBezTo>
                <a:cubicBezTo>
                  <a:pt x="212418" y="596900"/>
                  <a:pt x="203200" y="587619"/>
                  <a:pt x="203200" y="578339"/>
                </a:cubicBezTo>
                <a:cubicBezTo>
                  <a:pt x="203200" y="578284"/>
                  <a:pt x="203200" y="575906"/>
                  <a:pt x="203200" y="464649"/>
                </a:cubicBezTo>
                <a:cubicBezTo>
                  <a:pt x="203200" y="455368"/>
                  <a:pt x="212418" y="446087"/>
                  <a:pt x="223940" y="446087"/>
                </a:cubicBezTo>
                <a:close/>
                <a:moveTo>
                  <a:pt x="696719" y="434975"/>
                </a:moveTo>
                <a:cubicBezTo>
                  <a:pt x="696754" y="434978"/>
                  <a:pt x="697668" y="435146"/>
                  <a:pt x="722274" y="439615"/>
                </a:cubicBezTo>
                <a:lnTo>
                  <a:pt x="722274" y="448896"/>
                </a:lnTo>
                <a:cubicBezTo>
                  <a:pt x="722291" y="448896"/>
                  <a:pt x="722424" y="448896"/>
                  <a:pt x="723436" y="448896"/>
                </a:cubicBezTo>
                <a:lnTo>
                  <a:pt x="731567" y="448896"/>
                </a:lnTo>
                <a:cubicBezTo>
                  <a:pt x="743183" y="448896"/>
                  <a:pt x="752475" y="455857"/>
                  <a:pt x="752475" y="467458"/>
                </a:cubicBezTo>
                <a:cubicBezTo>
                  <a:pt x="752475" y="467488"/>
                  <a:pt x="752475" y="469164"/>
                  <a:pt x="752475" y="555625"/>
                </a:cubicBezTo>
                <a:cubicBezTo>
                  <a:pt x="752475" y="567226"/>
                  <a:pt x="743183" y="574187"/>
                  <a:pt x="731567" y="574187"/>
                </a:cubicBezTo>
                <a:cubicBezTo>
                  <a:pt x="731525" y="574187"/>
                  <a:pt x="730010" y="574187"/>
                  <a:pt x="673487" y="574187"/>
                </a:cubicBezTo>
                <a:cubicBezTo>
                  <a:pt x="671164" y="576507"/>
                  <a:pt x="668841" y="578827"/>
                  <a:pt x="668841" y="581147"/>
                </a:cubicBezTo>
                <a:cubicBezTo>
                  <a:pt x="668841" y="583468"/>
                  <a:pt x="671164" y="585788"/>
                  <a:pt x="673487" y="585788"/>
                </a:cubicBezTo>
                <a:cubicBezTo>
                  <a:pt x="692073" y="588108"/>
                  <a:pt x="703689" y="590428"/>
                  <a:pt x="703689" y="592748"/>
                </a:cubicBezTo>
                <a:cubicBezTo>
                  <a:pt x="703689" y="595069"/>
                  <a:pt x="682780" y="597389"/>
                  <a:pt x="657225" y="597389"/>
                </a:cubicBezTo>
                <a:cubicBezTo>
                  <a:pt x="650256" y="597389"/>
                  <a:pt x="643286" y="597389"/>
                  <a:pt x="636317" y="597389"/>
                </a:cubicBezTo>
                <a:cubicBezTo>
                  <a:pt x="633994" y="604349"/>
                  <a:pt x="627024" y="611310"/>
                  <a:pt x="622378" y="615950"/>
                </a:cubicBezTo>
                <a:cubicBezTo>
                  <a:pt x="622366" y="615936"/>
                  <a:pt x="621818" y="615324"/>
                  <a:pt x="603792" y="595069"/>
                </a:cubicBezTo>
                <a:cubicBezTo>
                  <a:pt x="608439" y="590428"/>
                  <a:pt x="613085" y="585788"/>
                  <a:pt x="620055" y="581147"/>
                </a:cubicBezTo>
                <a:cubicBezTo>
                  <a:pt x="620061" y="581153"/>
                  <a:pt x="620157" y="581249"/>
                  <a:pt x="620926" y="582017"/>
                </a:cubicBezTo>
                <a:lnTo>
                  <a:pt x="627024" y="588108"/>
                </a:lnTo>
                <a:cubicBezTo>
                  <a:pt x="631670" y="588108"/>
                  <a:pt x="636317" y="588108"/>
                  <a:pt x="643286" y="585788"/>
                </a:cubicBezTo>
                <a:cubicBezTo>
                  <a:pt x="645609" y="585788"/>
                  <a:pt x="647933" y="583468"/>
                  <a:pt x="647933" y="581147"/>
                </a:cubicBezTo>
                <a:cubicBezTo>
                  <a:pt x="647933" y="578827"/>
                  <a:pt x="645609" y="576507"/>
                  <a:pt x="643286" y="574187"/>
                </a:cubicBezTo>
                <a:cubicBezTo>
                  <a:pt x="643245" y="574187"/>
                  <a:pt x="641702" y="574187"/>
                  <a:pt x="582884" y="574187"/>
                </a:cubicBezTo>
                <a:cubicBezTo>
                  <a:pt x="571268" y="574187"/>
                  <a:pt x="561975" y="567226"/>
                  <a:pt x="561975" y="555625"/>
                </a:cubicBezTo>
                <a:cubicBezTo>
                  <a:pt x="561975" y="555586"/>
                  <a:pt x="561975" y="553787"/>
                  <a:pt x="561975" y="467458"/>
                </a:cubicBezTo>
                <a:cubicBezTo>
                  <a:pt x="561975" y="455857"/>
                  <a:pt x="571268" y="448896"/>
                  <a:pt x="582884" y="448896"/>
                </a:cubicBezTo>
                <a:cubicBezTo>
                  <a:pt x="582931" y="448896"/>
                  <a:pt x="585128" y="448896"/>
                  <a:pt x="692073" y="448896"/>
                </a:cubicBezTo>
                <a:cubicBezTo>
                  <a:pt x="694396" y="444256"/>
                  <a:pt x="694396" y="439615"/>
                  <a:pt x="696719" y="434975"/>
                </a:cubicBezTo>
                <a:close/>
                <a:moveTo>
                  <a:pt x="117353" y="420687"/>
                </a:moveTo>
                <a:cubicBezTo>
                  <a:pt x="119795" y="427614"/>
                  <a:pt x="119795" y="434541"/>
                  <a:pt x="122238" y="441469"/>
                </a:cubicBezTo>
                <a:cubicBezTo>
                  <a:pt x="122222" y="441471"/>
                  <a:pt x="121563" y="441575"/>
                  <a:pt x="92930" y="446087"/>
                </a:cubicBezTo>
                <a:cubicBezTo>
                  <a:pt x="92930" y="439159"/>
                  <a:pt x="90488" y="432232"/>
                  <a:pt x="90488" y="425305"/>
                </a:cubicBezTo>
                <a:close/>
                <a:moveTo>
                  <a:pt x="700820" y="392112"/>
                </a:moveTo>
                <a:cubicBezTo>
                  <a:pt x="700839" y="392112"/>
                  <a:pt x="701557" y="392112"/>
                  <a:pt x="728663" y="392112"/>
                </a:cubicBezTo>
                <a:cubicBezTo>
                  <a:pt x="728663" y="401637"/>
                  <a:pt x="726343" y="408781"/>
                  <a:pt x="726343" y="415925"/>
                </a:cubicBezTo>
                <a:cubicBezTo>
                  <a:pt x="726321" y="415924"/>
                  <a:pt x="725575" y="415859"/>
                  <a:pt x="698500" y="413543"/>
                </a:cubicBezTo>
                <a:close/>
                <a:moveTo>
                  <a:pt x="87313" y="379412"/>
                </a:moveTo>
                <a:cubicBezTo>
                  <a:pt x="87322" y="379412"/>
                  <a:pt x="87817" y="379412"/>
                  <a:pt x="114301" y="379412"/>
                </a:cubicBezTo>
                <a:cubicBezTo>
                  <a:pt x="114301" y="386079"/>
                  <a:pt x="114301" y="392747"/>
                  <a:pt x="114301" y="399414"/>
                </a:cubicBezTo>
                <a:lnTo>
                  <a:pt x="87313" y="401637"/>
                </a:lnTo>
                <a:cubicBezTo>
                  <a:pt x="87313" y="394969"/>
                  <a:pt x="87313" y="386079"/>
                  <a:pt x="87313" y="379412"/>
                </a:cubicBezTo>
                <a:close/>
                <a:moveTo>
                  <a:pt x="726414" y="347662"/>
                </a:moveTo>
                <a:cubicBezTo>
                  <a:pt x="728663" y="354806"/>
                  <a:pt x="728663" y="361950"/>
                  <a:pt x="728663" y="371475"/>
                </a:cubicBezTo>
                <a:cubicBezTo>
                  <a:pt x="728644" y="371475"/>
                  <a:pt x="727937" y="371475"/>
                  <a:pt x="701675" y="371475"/>
                </a:cubicBezTo>
                <a:lnTo>
                  <a:pt x="701675" y="350043"/>
                </a:lnTo>
                <a:cubicBezTo>
                  <a:pt x="701702" y="350043"/>
                  <a:pt x="702472" y="349968"/>
                  <a:pt x="726414" y="347662"/>
                </a:cubicBezTo>
                <a:close/>
                <a:moveTo>
                  <a:pt x="89633" y="331787"/>
                </a:moveTo>
                <a:cubicBezTo>
                  <a:pt x="89633" y="331787"/>
                  <a:pt x="89633" y="331787"/>
                  <a:pt x="117476" y="336405"/>
                </a:cubicBezTo>
                <a:cubicBezTo>
                  <a:pt x="117476" y="343332"/>
                  <a:pt x="115156" y="350259"/>
                  <a:pt x="115156" y="357187"/>
                </a:cubicBezTo>
                <a:cubicBezTo>
                  <a:pt x="115156" y="357187"/>
                  <a:pt x="115156" y="357187"/>
                  <a:pt x="87313" y="354878"/>
                </a:cubicBezTo>
                <a:cubicBezTo>
                  <a:pt x="89633" y="347950"/>
                  <a:pt x="89633" y="338714"/>
                  <a:pt x="89633" y="331787"/>
                </a:cubicBezTo>
                <a:close/>
                <a:moveTo>
                  <a:pt x="719261" y="301625"/>
                </a:moveTo>
                <a:cubicBezTo>
                  <a:pt x="721581" y="308769"/>
                  <a:pt x="723901" y="318294"/>
                  <a:pt x="723901" y="325437"/>
                </a:cubicBezTo>
                <a:cubicBezTo>
                  <a:pt x="723876" y="325441"/>
                  <a:pt x="723102" y="325587"/>
                  <a:pt x="698379" y="330200"/>
                </a:cubicBezTo>
                <a:lnTo>
                  <a:pt x="693738" y="308769"/>
                </a:lnTo>
                <a:cubicBezTo>
                  <a:pt x="693757" y="308765"/>
                  <a:pt x="694432" y="308576"/>
                  <a:pt x="719261" y="301625"/>
                </a:cubicBezTo>
                <a:close/>
                <a:moveTo>
                  <a:pt x="98198" y="287337"/>
                </a:moveTo>
                <a:cubicBezTo>
                  <a:pt x="98212" y="287341"/>
                  <a:pt x="98804" y="287496"/>
                  <a:pt x="125413" y="294481"/>
                </a:cubicBezTo>
                <a:cubicBezTo>
                  <a:pt x="123145" y="301624"/>
                  <a:pt x="120877" y="308768"/>
                  <a:pt x="120877" y="315912"/>
                </a:cubicBezTo>
                <a:cubicBezTo>
                  <a:pt x="120864" y="315908"/>
                  <a:pt x="120272" y="315753"/>
                  <a:pt x="93663" y="308768"/>
                </a:cubicBezTo>
                <a:cubicBezTo>
                  <a:pt x="95931" y="301624"/>
                  <a:pt x="98198" y="294481"/>
                  <a:pt x="98198" y="287337"/>
                </a:cubicBezTo>
                <a:close/>
                <a:moveTo>
                  <a:pt x="705062" y="257175"/>
                </a:moveTo>
                <a:cubicBezTo>
                  <a:pt x="709719" y="264135"/>
                  <a:pt x="712047" y="271096"/>
                  <a:pt x="714375" y="280377"/>
                </a:cubicBezTo>
                <a:cubicBezTo>
                  <a:pt x="714356" y="280381"/>
                  <a:pt x="713649" y="280559"/>
                  <a:pt x="686435" y="287338"/>
                </a:cubicBezTo>
                <a:lnTo>
                  <a:pt x="679450" y="268776"/>
                </a:lnTo>
                <a:cubicBezTo>
                  <a:pt x="679469" y="268768"/>
                  <a:pt x="680129" y="268468"/>
                  <a:pt x="705062" y="257175"/>
                </a:cubicBezTo>
                <a:close/>
                <a:moveTo>
                  <a:pt x="114753" y="242887"/>
                </a:moveTo>
                <a:cubicBezTo>
                  <a:pt x="114763" y="242892"/>
                  <a:pt x="115263" y="243129"/>
                  <a:pt x="139700" y="254793"/>
                </a:cubicBezTo>
                <a:cubicBezTo>
                  <a:pt x="137432" y="261937"/>
                  <a:pt x="135164" y="269081"/>
                  <a:pt x="132896" y="276225"/>
                </a:cubicBezTo>
                <a:cubicBezTo>
                  <a:pt x="132886" y="276220"/>
                  <a:pt x="132385" y="275981"/>
                  <a:pt x="107950" y="264318"/>
                </a:cubicBezTo>
                <a:cubicBezTo>
                  <a:pt x="110218" y="257174"/>
                  <a:pt x="112485" y="250031"/>
                  <a:pt x="114753" y="242887"/>
                </a:cubicBezTo>
                <a:close/>
                <a:moveTo>
                  <a:pt x="687600" y="215900"/>
                </a:moveTo>
                <a:cubicBezTo>
                  <a:pt x="689928" y="222703"/>
                  <a:pt x="694585" y="229507"/>
                  <a:pt x="696913" y="236310"/>
                </a:cubicBezTo>
                <a:cubicBezTo>
                  <a:pt x="696887" y="236322"/>
                  <a:pt x="696149" y="236683"/>
                  <a:pt x="673630" y="247650"/>
                </a:cubicBezTo>
                <a:lnTo>
                  <a:pt x="661988" y="229507"/>
                </a:lnTo>
                <a:cubicBezTo>
                  <a:pt x="662008" y="229498"/>
                  <a:pt x="662700" y="229128"/>
                  <a:pt x="687600" y="215900"/>
                </a:cubicBezTo>
                <a:close/>
                <a:moveTo>
                  <a:pt x="137054" y="204787"/>
                </a:moveTo>
                <a:cubicBezTo>
                  <a:pt x="137065" y="204793"/>
                  <a:pt x="137553" y="205078"/>
                  <a:pt x="160338" y="218394"/>
                </a:cubicBezTo>
                <a:cubicBezTo>
                  <a:pt x="155681" y="225197"/>
                  <a:pt x="153353" y="229733"/>
                  <a:pt x="148696" y="236537"/>
                </a:cubicBezTo>
                <a:cubicBezTo>
                  <a:pt x="148685" y="236530"/>
                  <a:pt x="148201" y="236247"/>
                  <a:pt x="125413" y="222930"/>
                </a:cubicBezTo>
                <a:cubicBezTo>
                  <a:pt x="127741" y="218394"/>
                  <a:pt x="132398" y="211590"/>
                  <a:pt x="137054" y="204787"/>
                </a:cubicBezTo>
                <a:close/>
                <a:moveTo>
                  <a:pt x="660996" y="177800"/>
                </a:moveTo>
                <a:cubicBezTo>
                  <a:pt x="665560" y="184785"/>
                  <a:pt x="670124" y="189441"/>
                  <a:pt x="674688" y="196426"/>
                </a:cubicBezTo>
                <a:cubicBezTo>
                  <a:pt x="674671" y="196437"/>
                  <a:pt x="674075" y="196865"/>
                  <a:pt x="651868" y="212725"/>
                </a:cubicBezTo>
                <a:lnTo>
                  <a:pt x="638175" y="194098"/>
                </a:lnTo>
                <a:cubicBezTo>
                  <a:pt x="638191" y="194088"/>
                  <a:pt x="638778" y="193668"/>
                  <a:pt x="660996" y="177800"/>
                </a:cubicBezTo>
                <a:close/>
                <a:moveTo>
                  <a:pt x="163195" y="166687"/>
                </a:moveTo>
                <a:cubicBezTo>
                  <a:pt x="163210" y="166700"/>
                  <a:pt x="163758" y="167188"/>
                  <a:pt x="184150" y="185313"/>
                </a:cubicBezTo>
                <a:cubicBezTo>
                  <a:pt x="181821" y="189970"/>
                  <a:pt x="177165" y="194627"/>
                  <a:pt x="172508" y="201612"/>
                </a:cubicBezTo>
                <a:cubicBezTo>
                  <a:pt x="172490" y="201601"/>
                  <a:pt x="171881" y="201172"/>
                  <a:pt x="149225" y="185313"/>
                </a:cubicBezTo>
                <a:cubicBezTo>
                  <a:pt x="153881" y="178328"/>
                  <a:pt x="158538" y="173672"/>
                  <a:pt x="163195" y="166687"/>
                </a:cubicBezTo>
                <a:close/>
                <a:moveTo>
                  <a:pt x="628227" y="142875"/>
                </a:moveTo>
                <a:cubicBezTo>
                  <a:pt x="635212" y="149860"/>
                  <a:pt x="639869" y="154516"/>
                  <a:pt x="644525" y="161501"/>
                </a:cubicBezTo>
                <a:cubicBezTo>
                  <a:pt x="644516" y="161510"/>
                  <a:pt x="644365" y="161642"/>
                  <a:pt x="642197" y="163539"/>
                </a:cubicBezTo>
                <a:lnTo>
                  <a:pt x="625899" y="177800"/>
                </a:lnTo>
                <a:lnTo>
                  <a:pt x="609600" y="163830"/>
                </a:lnTo>
                <a:cubicBezTo>
                  <a:pt x="609612" y="163816"/>
                  <a:pt x="610095" y="163273"/>
                  <a:pt x="628227" y="142875"/>
                </a:cubicBezTo>
                <a:close/>
                <a:moveTo>
                  <a:pt x="195686" y="134937"/>
                </a:moveTo>
                <a:cubicBezTo>
                  <a:pt x="195699" y="134953"/>
                  <a:pt x="196223" y="135542"/>
                  <a:pt x="214313" y="155892"/>
                </a:cubicBezTo>
                <a:cubicBezTo>
                  <a:pt x="209657" y="160548"/>
                  <a:pt x="205000" y="165205"/>
                  <a:pt x="200343" y="169862"/>
                </a:cubicBezTo>
                <a:cubicBezTo>
                  <a:pt x="200326" y="169848"/>
                  <a:pt x="199726" y="169313"/>
                  <a:pt x="179388" y="151235"/>
                </a:cubicBezTo>
                <a:cubicBezTo>
                  <a:pt x="186373" y="144250"/>
                  <a:pt x="191029" y="139593"/>
                  <a:pt x="195686" y="134937"/>
                </a:cubicBezTo>
                <a:close/>
                <a:moveTo>
                  <a:pt x="543719" y="131762"/>
                </a:moveTo>
                <a:cubicBezTo>
                  <a:pt x="541528" y="131762"/>
                  <a:pt x="539750" y="133539"/>
                  <a:pt x="539750" y="135731"/>
                </a:cubicBezTo>
                <a:cubicBezTo>
                  <a:pt x="539750" y="137922"/>
                  <a:pt x="541528" y="139700"/>
                  <a:pt x="543719" y="139700"/>
                </a:cubicBezTo>
                <a:cubicBezTo>
                  <a:pt x="545911" y="139700"/>
                  <a:pt x="547688" y="137922"/>
                  <a:pt x="547688" y="135731"/>
                </a:cubicBezTo>
                <a:cubicBezTo>
                  <a:pt x="547688" y="133539"/>
                  <a:pt x="545911" y="131762"/>
                  <a:pt x="543719" y="131762"/>
                </a:cubicBezTo>
                <a:close/>
                <a:moveTo>
                  <a:pt x="533402" y="131762"/>
                </a:moveTo>
                <a:cubicBezTo>
                  <a:pt x="530771" y="131762"/>
                  <a:pt x="528638" y="133539"/>
                  <a:pt x="528638" y="135731"/>
                </a:cubicBezTo>
                <a:cubicBezTo>
                  <a:pt x="528638" y="137922"/>
                  <a:pt x="530771" y="139700"/>
                  <a:pt x="533402" y="139700"/>
                </a:cubicBezTo>
                <a:cubicBezTo>
                  <a:pt x="536033" y="139700"/>
                  <a:pt x="538165" y="137922"/>
                  <a:pt x="538165" y="135731"/>
                </a:cubicBezTo>
                <a:cubicBezTo>
                  <a:pt x="538165" y="133539"/>
                  <a:pt x="536033" y="131762"/>
                  <a:pt x="533402" y="131762"/>
                </a:cubicBezTo>
                <a:close/>
                <a:moveTo>
                  <a:pt x="594149" y="115887"/>
                </a:moveTo>
                <a:cubicBezTo>
                  <a:pt x="601134" y="120543"/>
                  <a:pt x="608119" y="125200"/>
                  <a:pt x="612775" y="129857"/>
                </a:cubicBezTo>
                <a:lnTo>
                  <a:pt x="596477" y="150812"/>
                </a:lnTo>
                <a:cubicBezTo>
                  <a:pt x="589492" y="146155"/>
                  <a:pt x="584835" y="141498"/>
                  <a:pt x="577850" y="136842"/>
                </a:cubicBezTo>
                <a:cubicBezTo>
                  <a:pt x="577861" y="136827"/>
                  <a:pt x="578275" y="136296"/>
                  <a:pt x="594149" y="115887"/>
                </a:cubicBezTo>
                <a:close/>
                <a:moveTo>
                  <a:pt x="450850" y="115887"/>
                </a:moveTo>
                <a:cubicBezTo>
                  <a:pt x="449097" y="115887"/>
                  <a:pt x="447675" y="117309"/>
                  <a:pt x="447675" y="119062"/>
                </a:cubicBezTo>
                <a:cubicBezTo>
                  <a:pt x="447675" y="120815"/>
                  <a:pt x="449097" y="122237"/>
                  <a:pt x="450850" y="122237"/>
                </a:cubicBezTo>
                <a:cubicBezTo>
                  <a:pt x="452603" y="122237"/>
                  <a:pt x="454025" y="120815"/>
                  <a:pt x="454025" y="119062"/>
                </a:cubicBezTo>
                <a:cubicBezTo>
                  <a:pt x="454025" y="117309"/>
                  <a:pt x="452603" y="115887"/>
                  <a:pt x="450850" y="115887"/>
                </a:cubicBezTo>
                <a:close/>
                <a:moveTo>
                  <a:pt x="232940" y="106362"/>
                </a:moveTo>
                <a:cubicBezTo>
                  <a:pt x="232952" y="106382"/>
                  <a:pt x="233409" y="107033"/>
                  <a:pt x="249238" y="129645"/>
                </a:cubicBezTo>
                <a:cubicBezTo>
                  <a:pt x="242253" y="134302"/>
                  <a:pt x="237597" y="138958"/>
                  <a:pt x="230612" y="141287"/>
                </a:cubicBezTo>
                <a:cubicBezTo>
                  <a:pt x="230600" y="141269"/>
                  <a:pt x="230135" y="140675"/>
                  <a:pt x="214313" y="120332"/>
                </a:cubicBezTo>
                <a:cubicBezTo>
                  <a:pt x="223627" y="113347"/>
                  <a:pt x="228283" y="111018"/>
                  <a:pt x="232940" y="106362"/>
                </a:cubicBezTo>
                <a:close/>
                <a:moveTo>
                  <a:pt x="274882" y="85725"/>
                </a:moveTo>
                <a:cubicBezTo>
                  <a:pt x="274893" y="85751"/>
                  <a:pt x="275197" y="86497"/>
                  <a:pt x="284163" y="108403"/>
                </a:cubicBezTo>
                <a:cubicBezTo>
                  <a:pt x="279523" y="112939"/>
                  <a:pt x="272562" y="115207"/>
                  <a:pt x="265601" y="117475"/>
                </a:cubicBezTo>
                <a:cubicBezTo>
                  <a:pt x="265593" y="117458"/>
                  <a:pt x="265272" y="116828"/>
                  <a:pt x="254000" y="94796"/>
                </a:cubicBezTo>
                <a:cubicBezTo>
                  <a:pt x="260961" y="92528"/>
                  <a:pt x="267922" y="87993"/>
                  <a:pt x="274882" y="85725"/>
                </a:cubicBezTo>
                <a:close/>
                <a:moveTo>
                  <a:pt x="501650" y="30162"/>
                </a:moveTo>
                <a:lnTo>
                  <a:pt x="501650" y="36512"/>
                </a:lnTo>
                <a:lnTo>
                  <a:pt x="549275" y="36512"/>
                </a:lnTo>
                <a:lnTo>
                  <a:pt x="549275" y="30162"/>
                </a:lnTo>
                <a:close/>
                <a:moveTo>
                  <a:pt x="501650" y="17462"/>
                </a:moveTo>
                <a:lnTo>
                  <a:pt x="501650" y="25400"/>
                </a:lnTo>
                <a:lnTo>
                  <a:pt x="549275" y="25400"/>
                </a:lnTo>
                <a:lnTo>
                  <a:pt x="549275" y="17462"/>
                </a:lnTo>
                <a:close/>
                <a:moveTo>
                  <a:pt x="298450" y="11112"/>
                </a:moveTo>
                <a:lnTo>
                  <a:pt x="298450" y="111125"/>
                </a:lnTo>
                <a:lnTo>
                  <a:pt x="463550" y="111125"/>
                </a:lnTo>
                <a:lnTo>
                  <a:pt x="463550" y="11112"/>
                </a:lnTo>
                <a:close/>
                <a:moveTo>
                  <a:pt x="305839" y="1587"/>
                </a:moveTo>
                <a:cubicBezTo>
                  <a:pt x="305872" y="1587"/>
                  <a:pt x="308162" y="1587"/>
                  <a:pt x="456162" y="1587"/>
                </a:cubicBezTo>
                <a:cubicBezTo>
                  <a:pt x="465413" y="1587"/>
                  <a:pt x="474663" y="8582"/>
                  <a:pt x="474663" y="20240"/>
                </a:cubicBezTo>
                <a:cubicBezTo>
                  <a:pt x="474663" y="20272"/>
                  <a:pt x="474663" y="22030"/>
                  <a:pt x="474663" y="108842"/>
                </a:cubicBezTo>
                <a:cubicBezTo>
                  <a:pt x="474663" y="120500"/>
                  <a:pt x="465413" y="127495"/>
                  <a:pt x="456162" y="127495"/>
                </a:cubicBezTo>
                <a:cubicBezTo>
                  <a:pt x="456120" y="127495"/>
                  <a:pt x="454549" y="127495"/>
                  <a:pt x="396033" y="127495"/>
                </a:cubicBezTo>
                <a:cubicBezTo>
                  <a:pt x="393720" y="129827"/>
                  <a:pt x="391408" y="132159"/>
                  <a:pt x="391408" y="134490"/>
                </a:cubicBezTo>
                <a:cubicBezTo>
                  <a:pt x="391408" y="136822"/>
                  <a:pt x="393720" y="139154"/>
                  <a:pt x="396033" y="139154"/>
                </a:cubicBezTo>
                <a:cubicBezTo>
                  <a:pt x="414534" y="141485"/>
                  <a:pt x="426097" y="143817"/>
                  <a:pt x="426097" y="146148"/>
                </a:cubicBezTo>
                <a:cubicBezTo>
                  <a:pt x="426097" y="148480"/>
                  <a:pt x="405284" y="150812"/>
                  <a:pt x="379844" y="150812"/>
                </a:cubicBezTo>
                <a:cubicBezTo>
                  <a:pt x="356718" y="150812"/>
                  <a:pt x="335904" y="148480"/>
                  <a:pt x="335904" y="146148"/>
                </a:cubicBezTo>
                <a:cubicBezTo>
                  <a:pt x="335904" y="143817"/>
                  <a:pt x="347467" y="141485"/>
                  <a:pt x="365968" y="139154"/>
                </a:cubicBezTo>
                <a:cubicBezTo>
                  <a:pt x="368281" y="139154"/>
                  <a:pt x="370594" y="136822"/>
                  <a:pt x="370594" y="134490"/>
                </a:cubicBezTo>
                <a:cubicBezTo>
                  <a:pt x="370594" y="132159"/>
                  <a:pt x="368281" y="129827"/>
                  <a:pt x="365968" y="127495"/>
                </a:cubicBezTo>
                <a:cubicBezTo>
                  <a:pt x="365922" y="127495"/>
                  <a:pt x="364339" y="127495"/>
                  <a:pt x="305839" y="127495"/>
                </a:cubicBezTo>
                <a:cubicBezTo>
                  <a:pt x="294276" y="127495"/>
                  <a:pt x="287338" y="120500"/>
                  <a:pt x="287338" y="108842"/>
                </a:cubicBezTo>
                <a:cubicBezTo>
                  <a:pt x="287338" y="108811"/>
                  <a:pt x="287338" y="107061"/>
                  <a:pt x="287338" y="20240"/>
                </a:cubicBezTo>
                <a:cubicBezTo>
                  <a:pt x="287338" y="8582"/>
                  <a:pt x="294276" y="1587"/>
                  <a:pt x="305839" y="1587"/>
                </a:cubicBezTo>
                <a:close/>
                <a:moveTo>
                  <a:pt x="507485" y="0"/>
                </a:moveTo>
                <a:cubicBezTo>
                  <a:pt x="507509" y="0"/>
                  <a:pt x="508441" y="0"/>
                  <a:pt x="539922" y="0"/>
                </a:cubicBezTo>
                <a:cubicBezTo>
                  <a:pt x="551506" y="0"/>
                  <a:pt x="558457" y="9281"/>
                  <a:pt x="558457" y="18561"/>
                </a:cubicBezTo>
                <a:cubicBezTo>
                  <a:pt x="558457" y="18586"/>
                  <a:pt x="558457" y="20053"/>
                  <a:pt x="558457" y="92808"/>
                </a:cubicBezTo>
                <a:cubicBezTo>
                  <a:pt x="565408" y="97448"/>
                  <a:pt x="570041" y="99768"/>
                  <a:pt x="574675" y="102089"/>
                </a:cubicBezTo>
                <a:cubicBezTo>
                  <a:pt x="574666" y="102107"/>
                  <a:pt x="574245" y="102804"/>
                  <a:pt x="560774" y="125291"/>
                </a:cubicBezTo>
                <a:lnTo>
                  <a:pt x="558457" y="132251"/>
                </a:lnTo>
                <a:cubicBezTo>
                  <a:pt x="558457" y="141532"/>
                  <a:pt x="551506" y="150813"/>
                  <a:pt x="539922" y="150813"/>
                </a:cubicBezTo>
                <a:cubicBezTo>
                  <a:pt x="539895" y="150813"/>
                  <a:pt x="538931" y="150813"/>
                  <a:pt x="507485" y="150813"/>
                </a:cubicBezTo>
                <a:cubicBezTo>
                  <a:pt x="498218" y="150813"/>
                  <a:pt x="488950" y="141532"/>
                  <a:pt x="488950" y="132251"/>
                </a:cubicBezTo>
                <a:cubicBezTo>
                  <a:pt x="488950" y="132201"/>
                  <a:pt x="488950" y="129898"/>
                  <a:pt x="488950" y="18561"/>
                </a:cubicBezTo>
                <a:cubicBezTo>
                  <a:pt x="488950" y="9281"/>
                  <a:pt x="498218" y="0"/>
                  <a:pt x="50748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90" name="Freeform 429"/>
          <p:cNvSpPr>
            <a:spLocks/>
          </p:cNvSpPr>
          <p:nvPr/>
        </p:nvSpPr>
        <p:spPr bwMode="auto">
          <a:xfrm>
            <a:off x="4873949" y="2372792"/>
            <a:ext cx="293248" cy="374380"/>
          </a:xfrm>
          <a:custGeom>
            <a:avLst/>
            <a:gdLst/>
            <a:ahLst/>
            <a:cxnLst/>
            <a:rect l="l" t="t" r="r" b="b"/>
            <a:pathLst>
              <a:path w="476250" h="608012">
                <a:moveTo>
                  <a:pt x="27926" y="544512"/>
                </a:moveTo>
                <a:cubicBezTo>
                  <a:pt x="27926" y="544512"/>
                  <a:pt x="27926" y="544512"/>
                  <a:pt x="381649" y="544512"/>
                </a:cubicBezTo>
                <a:cubicBezTo>
                  <a:pt x="397939" y="544512"/>
                  <a:pt x="409575" y="556272"/>
                  <a:pt x="409575" y="572734"/>
                </a:cubicBezTo>
                <a:cubicBezTo>
                  <a:pt x="409575" y="572734"/>
                  <a:pt x="409575" y="572734"/>
                  <a:pt x="409575" y="573616"/>
                </a:cubicBezTo>
                <a:lnTo>
                  <a:pt x="409575" y="579790"/>
                </a:lnTo>
                <a:cubicBezTo>
                  <a:pt x="409575" y="596253"/>
                  <a:pt x="397939" y="608012"/>
                  <a:pt x="381649" y="608012"/>
                </a:cubicBezTo>
                <a:cubicBezTo>
                  <a:pt x="381649" y="608012"/>
                  <a:pt x="381649" y="608012"/>
                  <a:pt x="27926" y="608012"/>
                </a:cubicBezTo>
                <a:cubicBezTo>
                  <a:pt x="11636" y="608012"/>
                  <a:pt x="0" y="596253"/>
                  <a:pt x="0" y="579790"/>
                </a:cubicBezTo>
                <a:cubicBezTo>
                  <a:pt x="0" y="579790"/>
                  <a:pt x="0" y="579790"/>
                  <a:pt x="0" y="578908"/>
                </a:cubicBezTo>
                <a:lnTo>
                  <a:pt x="0" y="572734"/>
                </a:lnTo>
                <a:cubicBezTo>
                  <a:pt x="0" y="556272"/>
                  <a:pt x="11636" y="544512"/>
                  <a:pt x="27926" y="544512"/>
                </a:cubicBezTo>
                <a:close/>
                <a:moveTo>
                  <a:pt x="355600" y="158750"/>
                </a:moveTo>
                <a:lnTo>
                  <a:pt x="190500" y="225425"/>
                </a:lnTo>
                <a:lnTo>
                  <a:pt x="260350" y="319088"/>
                </a:lnTo>
                <a:close/>
                <a:moveTo>
                  <a:pt x="20909" y="0"/>
                </a:moveTo>
                <a:cubicBezTo>
                  <a:pt x="20914" y="7"/>
                  <a:pt x="21809" y="1210"/>
                  <a:pt x="171915" y="202775"/>
                </a:cubicBezTo>
                <a:cubicBezTo>
                  <a:pt x="171922" y="202772"/>
                  <a:pt x="173154" y="202264"/>
                  <a:pt x="381000" y="116537"/>
                </a:cubicBezTo>
                <a:cubicBezTo>
                  <a:pt x="381000" y="109545"/>
                  <a:pt x="378677" y="102553"/>
                  <a:pt x="378677" y="95561"/>
                </a:cubicBezTo>
                <a:cubicBezTo>
                  <a:pt x="378677" y="67592"/>
                  <a:pt x="401909" y="46615"/>
                  <a:pt x="427463" y="46615"/>
                </a:cubicBezTo>
                <a:cubicBezTo>
                  <a:pt x="453018" y="46615"/>
                  <a:pt x="476250" y="67592"/>
                  <a:pt x="476250" y="95561"/>
                </a:cubicBezTo>
                <a:cubicBezTo>
                  <a:pt x="476250" y="121199"/>
                  <a:pt x="453018" y="142175"/>
                  <a:pt x="427463" y="142175"/>
                </a:cubicBezTo>
                <a:cubicBezTo>
                  <a:pt x="415848" y="142175"/>
                  <a:pt x="406555" y="139845"/>
                  <a:pt x="399585" y="135183"/>
                </a:cubicBezTo>
                <a:cubicBezTo>
                  <a:pt x="397262" y="135183"/>
                  <a:pt x="397262" y="135183"/>
                  <a:pt x="278781" y="342619"/>
                </a:cubicBezTo>
                <a:cubicBezTo>
                  <a:pt x="278788" y="342630"/>
                  <a:pt x="279778" y="343973"/>
                  <a:pt x="404232" y="512763"/>
                </a:cubicBezTo>
                <a:cubicBezTo>
                  <a:pt x="397262" y="512763"/>
                  <a:pt x="390293" y="512763"/>
                  <a:pt x="381000" y="512763"/>
                </a:cubicBezTo>
                <a:cubicBezTo>
                  <a:pt x="169591" y="512763"/>
                  <a:pt x="0" y="342619"/>
                  <a:pt x="0" y="130522"/>
                </a:cubicBezTo>
                <a:cubicBezTo>
                  <a:pt x="0" y="83907"/>
                  <a:pt x="6970" y="39623"/>
                  <a:pt x="2090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93" name="Freeform 432"/>
          <p:cNvSpPr>
            <a:spLocks/>
          </p:cNvSpPr>
          <p:nvPr/>
        </p:nvSpPr>
        <p:spPr bwMode="auto">
          <a:xfrm>
            <a:off x="5579223" y="2367537"/>
            <a:ext cx="475061" cy="392862"/>
          </a:xfrm>
          <a:custGeom>
            <a:avLst/>
            <a:gdLst/>
            <a:ahLst/>
            <a:cxnLst/>
            <a:rect l="l" t="t" r="r" b="b"/>
            <a:pathLst>
              <a:path w="771525" h="638030">
                <a:moveTo>
                  <a:pt x="446351" y="226270"/>
                </a:moveTo>
                <a:cubicBezTo>
                  <a:pt x="446351" y="226270"/>
                  <a:pt x="446351" y="226270"/>
                  <a:pt x="446351" y="303084"/>
                </a:cubicBezTo>
                <a:cubicBezTo>
                  <a:pt x="446351" y="303084"/>
                  <a:pt x="446351" y="303084"/>
                  <a:pt x="446351" y="304830"/>
                </a:cubicBezTo>
                <a:lnTo>
                  <a:pt x="446351" y="317050"/>
                </a:lnTo>
                <a:cubicBezTo>
                  <a:pt x="446351" y="317050"/>
                  <a:pt x="446351" y="317050"/>
                  <a:pt x="445477" y="317050"/>
                </a:cubicBezTo>
                <a:lnTo>
                  <a:pt x="439362" y="317050"/>
                </a:lnTo>
                <a:cubicBezTo>
                  <a:pt x="434703" y="324033"/>
                  <a:pt x="430044" y="328688"/>
                  <a:pt x="423055" y="328688"/>
                </a:cubicBezTo>
                <a:cubicBezTo>
                  <a:pt x="423055" y="328688"/>
                  <a:pt x="423055" y="328688"/>
                  <a:pt x="350838" y="328688"/>
                </a:cubicBezTo>
                <a:cubicBezTo>
                  <a:pt x="350838" y="333344"/>
                  <a:pt x="350838" y="333344"/>
                  <a:pt x="350838" y="491626"/>
                </a:cubicBezTo>
                <a:cubicBezTo>
                  <a:pt x="350838" y="503265"/>
                  <a:pt x="355497" y="507920"/>
                  <a:pt x="357827" y="507920"/>
                </a:cubicBezTo>
                <a:cubicBezTo>
                  <a:pt x="357827" y="507920"/>
                  <a:pt x="357827" y="507920"/>
                  <a:pt x="446351" y="507920"/>
                </a:cubicBezTo>
                <a:cubicBezTo>
                  <a:pt x="446351" y="507920"/>
                  <a:pt x="446351" y="507920"/>
                  <a:pt x="446351" y="509666"/>
                </a:cubicBezTo>
                <a:lnTo>
                  <a:pt x="446351" y="521886"/>
                </a:lnTo>
                <a:cubicBezTo>
                  <a:pt x="446351" y="521886"/>
                  <a:pt x="446351" y="521886"/>
                  <a:pt x="446351" y="605683"/>
                </a:cubicBezTo>
                <a:cubicBezTo>
                  <a:pt x="492943" y="577751"/>
                  <a:pt x="718913" y="431107"/>
                  <a:pt x="744538" y="412485"/>
                </a:cubicBezTo>
                <a:cubicBezTo>
                  <a:pt x="716583" y="396191"/>
                  <a:pt x="490613" y="256530"/>
                  <a:pt x="446351" y="226270"/>
                </a:cubicBezTo>
                <a:close/>
                <a:moveTo>
                  <a:pt x="329990" y="0"/>
                </a:moveTo>
                <a:cubicBezTo>
                  <a:pt x="334637" y="-2330"/>
                  <a:pt x="336961" y="-2330"/>
                  <a:pt x="339285" y="0"/>
                </a:cubicBezTo>
                <a:cubicBezTo>
                  <a:pt x="341609" y="2329"/>
                  <a:pt x="343933" y="6988"/>
                  <a:pt x="343933" y="9318"/>
                </a:cubicBezTo>
                <a:cubicBezTo>
                  <a:pt x="343933" y="9318"/>
                  <a:pt x="343933" y="9318"/>
                  <a:pt x="343933" y="95509"/>
                </a:cubicBezTo>
                <a:cubicBezTo>
                  <a:pt x="343933" y="95509"/>
                  <a:pt x="343933" y="95509"/>
                  <a:pt x="422944" y="95509"/>
                </a:cubicBezTo>
                <a:cubicBezTo>
                  <a:pt x="434564" y="95509"/>
                  <a:pt x="443859" y="109486"/>
                  <a:pt x="443859" y="128121"/>
                </a:cubicBezTo>
                <a:cubicBezTo>
                  <a:pt x="443859" y="128121"/>
                  <a:pt x="443859" y="128121"/>
                  <a:pt x="443859" y="195677"/>
                </a:cubicBezTo>
                <a:lnTo>
                  <a:pt x="453155" y="198006"/>
                </a:lnTo>
                <a:cubicBezTo>
                  <a:pt x="453155" y="198006"/>
                  <a:pt x="453155" y="198006"/>
                  <a:pt x="759906" y="391353"/>
                </a:cubicBezTo>
                <a:cubicBezTo>
                  <a:pt x="766877" y="396012"/>
                  <a:pt x="771525" y="403001"/>
                  <a:pt x="771525" y="412319"/>
                </a:cubicBezTo>
                <a:cubicBezTo>
                  <a:pt x="771525" y="421637"/>
                  <a:pt x="769201" y="428625"/>
                  <a:pt x="762230" y="433284"/>
                </a:cubicBezTo>
                <a:cubicBezTo>
                  <a:pt x="762230" y="433284"/>
                  <a:pt x="453241" y="633564"/>
                  <a:pt x="453155" y="633620"/>
                </a:cubicBezTo>
                <a:cubicBezTo>
                  <a:pt x="446183" y="640608"/>
                  <a:pt x="436888" y="638279"/>
                  <a:pt x="427592" y="633620"/>
                </a:cubicBezTo>
                <a:cubicBezTo>
                  <a:pt x="422944" y="628961"/>
                  <a:pt x="418297" y="621972"/>
                  <a:pt x="418297" y="612654"/>
                </a:cubicBezTo>
                <a:cubicBezTo>
                  <a:pt x="418297" y="612654"/>
                  <a:pt x="418297" y="612654"/>
                  <a:pt x="418297" y="535781"/>
                </a:cubicBezTo>
                <a:cubicBezTo>
                  <a:pt x="418297" y="535781"/>
                  <a:pt x="418297" y="535781"/>
                  <a:pt x="357876" y="535781"/>
                </a:cubicBezTo>
                <a:cubicBezTo>
                  <a:pt x="339285" y="535781"/>
                  <a:pt x="323018" y="517145"/>
                  <a:pt x="323018" y="491521"/>
                </a:cubicBezTo>
                <a:cubicBezTo>
                  <a:pt x="323018" y="491521"/>
                  <a:pt x="323018" y="491521"/>
                  <a:pt x="323018" y="428625"/>
                </a:cubicBezTo>
                <a:cubicBezTo>
                  <a:pt x="323018" y="428625"/>
                  <a:pt x="323018" y="428625"/>
                  <a:pt x="6972" y="223630"/>
                </a:cubicBezTo>
                <a:cubicBezTo>
                  <a:pt x="2324" y="221301"/>
                  <a:pt x="0" y="216642"/>
                  <a:pt x="0" y="211983"/>
                </a:cubicBezTo>
                <a:cubicBezTo>
                  <a:pt x="0" y="207324"/>
                  <a:pt x="2324" y="202665"/>
                  <a:pt x="6972" y="202665"/>
                </a:cubicBezTo>
                <a:cubicBezTo>
                  <a:pt x="6972" y="202665"/>
                  <a:pt x="6972" y="202665"/>
                  <a:pt x="32999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95" name="Freeform 434"/>
          <p:cNvSpPr>
            <a:spLocks/>
          </p:cNvSpPr>
          <p:nvPr/>
        </p:nvSpPr>
        <p:spPr bwMode="auto">
          <a:xfrm>
            <a:off x="6514627" y="2324418"/>
            <a:ext cx="335280" cy="544463"/>
          </a:xfrm>
          <a:custGeom>
            <a:avLst/>
            <a:gdLst/>
            <a:ahLst/>
            <a:cxnLst/>
            <a:rect l="l" t="t" r="r" b="b"/>
            <a:pathLst>
              <a:path w="544513" h="884238">
                <a:moveTo>
                  <a:pt x="376238" y="331788"/>
                </a:moveTo>
                <a:lnTo>
                  <a:pt x="174625" y="565151"/>
                </a:lnTo>
                <a:lnTo>
                  <a:pt x="111125" y="509588"/>
                </a:lnTo>
                <a:lnTo>
                  <a:pt x="22225" y="858838"/>
                </a:lnTo>
                <a:lnTo>
                  <a:pt x="354013" y="720726"/>
                </a:lnTo>
                <a:lnTo>
                  <a:pt x="290513" y="665163"/>
                </a:lnTo>
                <a:lnTo>
                  <a:pt x="493713" y="431801"/>
                </a:lnTo>
                <a:close/>
                <a:moveTo>
                  <a:pt x="544513" y="0"/>
                </a:moveTo>
                <a:lnTo>
                  <a:pt x="446088" y="371475"/>
                </a:lnTo>
                <a:lnTo>
                  <a:pt x="514351" y="431800"/>
                </a:lnTo>
                <a:lnTo>
                  <a:pt x="311150" y="665163"/>
                </a:lnTo>
                <a:lnTo>
                  <a:pt x="381001" y="725488"/>
                </a:lnTo>
                <a:lnTo>
                  <a:pt x="369888" y="730251"/>
                </a:lnTo>
                <a:lnTo>
                  <a:pt x="14288" y="877888"/>
                </a:lnTo>
                <a:lnTo>
                  <a:pt x="0" y="884238"/>
                </a:lnTo>
                <a:lnTo>
                  <a:pt x="4763" y="868363"/>
                </a:lnTo>
                <a:lnTo>
                  <a:pt x="100013" y="495301"/>
                </a:lnTo>
                <a:lnTo>
                  <a:pt x="101600" y="481013"/>
                </a:lnTo>
                <a:lnTo>
                  <a:pt x="50800" y="436563"/>
                </a:lnTo>
                <a:lnTo>
                  <a:pt x="254000" y="204788"/>
                </a:lnTo>
                <a:lnTo>
                  <a:pt x="185738" y="14605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97" name="Freeform 436"/>
          <p:cNvSpPr>
            <a:spLocks/>
          </p:cNvSpPr>
          <p:nvPr/>
        </p:nvSpPr>
        <p:spPr bwMode="auto">
          <a:xfrm>
            <a:off x="7292648" y="2361394"/>
            <a:ext cx="415435" cy="414457"/>
          </a:xfrm>
          <a:custGeom>
            <a:avLst/>
            <a:gdLst/>
            <a:ahLst/>
            <a:cxnLst/>
            <a:rect l="l" t="t" r="r" b="b"/>
            <a:pathLst>
              <a:path w="674688" h="673101">
                <a:moveTo>
                  <a:pt x="339302" y="182563"/>
                </a:moveTo>
                <a:cubicBezTo>
                  <a:pt x="297392" y="182563"/>
                  <a:pt x="257810" y="198789"/>
                  <a:pt x="227542" y="228924"/>
                </a:cubicBezTo>
                <a:cubicBezTo>
                  <a:pt x="197273" y="256740"/>
                  <a:pt x="180975" y="296147"/>
                  <a:pt x="180975" y="337872"/>
                </a:cubicBezTo>
                <a:cubicBezTo>
                  <a:pt x="180975" y="377278"/>
                  <a:pt x="194945" y="414367"/>
                  <a:pt x="220557" y="444501"/>
                </a:cubicBezTo>
                <a:cubicBezTo>
                  <a:pt x="239183" y="437547"/>
                  <a:pt x="257810" y="430593"/>
                  <a:pt x="276437" y="428275"/>
                </a:cubicBezTo>
                <a:cubicBezTo>
                  <a:pt x="267123" y="421321"/>
                  <a:pt x="260138" y="412049"/>
                  <a:pt x="255482" y="402777"/>
                </a:cubicBezTo>
                <a:cubicBezTo>
                  <a:pt x="248497" y="395822"/>
                  <a:pt x="246168" y="386550"/>
                  <a:pt x="241512" y="377278"/>
                </a:cubicBezTo>
                <a:cubicBezTo>
                  <a:pt x="241512" y="368006"/>
                  <a:pt x="239183" y="358734"/>
                  <a:pt x="239183" y="347144"/>
                </a:cubicBezTo>
                <a:cubicBezTo>
                  <a:pt x="239183" y="291511"/>
                  <a:pt x="285750" y="247468"/>
                  <a:pt x="341630" y="247468"/>
                </a:cubicBezTo>
                <a:cubicBezTo>
                  <a:pt x="397510" y="247468"/>
                  <a:pt x="444077" y="291511"/>
                  <a:pt x="444077" y="347144"/>
                </a:cubicBezTo>
                <a:cubicBezTo>
                  <a:pt x="444077" y="379596"/>
                  <a:pt x="427779" y="407413"/>
                  <a:pt x="406824" y="425957"/>
                </a:cubicBezTo>
                <a:cubicBezTo>
                  <a:pt x="425450" y="430593"/>
                  <a:pt x="441749" y="435229"/>
                  <a:pt x="458047" y="442183"/>
                </a:cubicBezTo>
                <a:cubicBezTo>
                  <a:pt x="483659" y="412049"/>
                  <a:pt x="495300" y="377278"/>
                  <a:pt x="495300" y="337872"/>
                </a:cubicBezTo>
                <a:cubicBezTo>
                  <a:pt x="495300" y="296147"/>
                  <a:pt x="479002" y="256740"/>
                  <a:pt x="451062" y="228924"/>
                </a:cubicBezTo>
                <a:cubicBezTo>
                  <a:pt x="420794" y="198789"/>
                  <a:pt x="381212" y="182563"/>
                  <a:pt x="339302" y="182563"/>
                </a:cubicBezTo>
                <a:close/>
                <a:moveTo>
                  <a:pt x="339778" y="157163"/>
                </a:moveTo>
                <a:cubicBezTo>
                  <a:pt x="363067" y="157163"/>
                  <a:pt x="388685" y="161811"/>
                  <a:pt x="409645" y="171108"/>
                </a:cubicBezTo>
                <a:cubicBezTo>
                  <a:pt x="432935" y="180404"/>
                  <a:pt x="451566" y="194348"/>
                  <a:pt x="467868" y="210616"/>
                </a:cubicBezTo>
                <a:cubicBezTo>
                  <a:pt x="486500" y="226885"/>
                  <a:pt x="498144" y="245477"/>
                  <a:pt x="507460" y="268717"/>
                </a:cubicBezTo>
                <a:cubicBezTo>
                  <a:pt x="516776" y="291958"/>
                  <a:pt x="523762" y="315198"/>
                  <a:pt x="523762" y="338439"/>
                </a:cubicBezTo>
                <a:cubicBezTo>
                  <a:pt x="523762" y="364003"/>
                  <a:pt x="516776" y="387244"/>
                  <a:pt x="507460" y="410484"/>
                </a:cubicBezTo>
                <a:cubicBezTo>
                  <a:pt x="502802" y="426752"/>
                  <a:pt x="493486" y="440697"/>
                  <a:pt x="481842" y="454641"/>
                </a:cubicBezTo>
                <a:cubicBezTo>
                  <a:pt x="526091" y="475557"/>
                  <a:pt x="554038" y="510418"/>
                  <a:pt x="554038" y="547603"/>
                </a:cubicBezTo>
                <a:cubicBezTo>
                  <a:pt x="554038" y="617324"/>
                  <a:pt x="460882" y="673101"/>
                  <a:pt x="342107" y="673101"/>
                </a:cubicBezTo>
                <a:cubicBezTo>
                  <a:pt x="253608" y="673101"/>
                  <a:pt x="176753" y="640564"/>
                  <a:pt x="146478" y="594084"/>
                </a:cubicBezTo>
                <a:cubicBezTo>
                  <a:pt x="134833" y="580139"/>
                  <a:pt x="130175" y="563871"/>
                  <a:pt x="130175" y="547603"/>
                </a:cubicBezTo>
                <a:cubicBezTo>
                  <a:pt x="130175" y="531334"/>
                  <a:pt x="134833" y="515066"/>
                  <a:pt x="146478" y="501122"/>
                </a:cubicBezTo>
                <a:cubicBezTo>
                  <a:pt x="158122" y="484854"/>
                  <a:pt x="174425" y="468585"/>
                  <a:pt x="197714" y="456965"/>
                </a:cubicBezTo>
                <a:cubicBezTo>
                  <a:pt x="186069" y="443021"/>
                  <a:pt x="176753" y="426752"/>
                  <a:pt x="169767" y="410484"/>
                </a:cubicBezTo>
                <a:cubicBezTo>
                  <a:pt x="160451" y="387244"/>
                  <a:pt x="155793" y="364003"/>
                  <a:pt x="155793" y="338439"/>
                </a:cubicBezTo>
                <a:cubicBezTo>
                  <a:pt x="155793" y="315198"/>
                  <a:pt x="160451" y="291958"/>
                  <a:pt x="169767" y="268717"/>
                </a:cubicBezTo>
                <a:cubicBezTo>
                  <a:pt x="179082" y="245477"/>
                  <a:pt x="193056" y="226885"/>
                  <a:pt x="209358" y="210616"/>
                </a:cubicBezTo>
                <a:cubicBezTo>
                  <a:pt x="225661" y="194348"/>
                  <a:pt x="246621" y="180404"/>
                  <a:pt x="267581" y="171108"/>
                </a:cubicBezTo>
                <a:cubicBezTo>
                  <a:pt x="290870" y="161811"/>
                  <a:pt x="314160" y="157163"/>
                  <a:pt x="339778" y="157163"/>
                </a:cubicBezTo>
                <a:close/>
                <a:moveTo>
                  <a:pt x="339726" y="84138"/>
                </a:moveTo>
                <a:cubicBezTo>
                  <a:pt x="374578" y="84138"/>
                  <a:pt x="407108" y="91115"/>
                  <a:pt x="437314" y="102745"/>
                </a:cubicBezTo>
                <a:cubicBezTo>
                  <a:pt x="469843" y="116700"/>
                  <a:pt x="495402" y="135307"/>
                  <a:pt x="518637" y="158566"/>
                </a:cubicBezTo>
                <a:cubicBezTo>
                  <a:pt x="541872" y="181825"/>
                  <a:pt x="560460" y="209736"/>
                  <a:pt x="574402" y="239972"/>
                </a:cubicBezTo>
                <a:cubicBezTo>
                  <a:pt x="588343" y="270208"/>
                  <a:pt x="595313" y="305096"/>
                  <a:pt x="595313" y="337659"/>
                </a:cubicBezTo>
                <a:cubicBezTo>
                  <a:pt x="595313" y="349288"/>
                  <a:pt x="592990" y="358592"/>
                  <a:pt x="592990" y="370221"/>
                </a:cubicBezTo>
                <a:cubicBezTo>
                  <a:pt x="592990" y="370221"/>
                  <a:pt x="592990" y="370221"/>
                  <a:pt x="567431" y="363243"/>
                </a:cubicBezTo>
                <a:cubicBezTo>
                  <a:pt x="567431" y="356266"/>
                  <a:pt x="567431" y="346962"/>
                  <a:pt x="567431" y="337659"/>
                </a:cubicBezTo>
                <a:cubicBezTo>
                  <a:pt x="567431" y="307422"/>
                  <a:pt x="562784" y="277186"/>
                  <a:pt x="551166" y="249275"/>
                </a:cubicBezTo>
                <a:cubicBezTo>
                  <a:pt x="539549" y="221365"/>
                  <a:pt x="523284" y="198106"/>
                  <a:pt x="502372" y="177173"/>
                </a:cubicBezTo>
                <a:cubicBezTo>
                  <a:pt x="479137" y="156240"/>
                  <a:pt x="455902" y="137633"/>
                  <a:pt x="428020" y="126004"/>
                </a:cubicBezTo>
                <a:cubicBezTo>
                  <a:pt x="400137" y="114374"/>
                  <a:pt x="369931" y="109722"/>
                  <a:pt x="339726" y="109722"/>
                </a:cubicBezTo>
                <a:cubicBezTo>
                  <a:pt x="307196" y="109722"/>
                  <a:pt x="276991" y="114374"/>
                  <a:pt x="249108" y="126004"/>
                </a:cubicBezTo>
                <a:cubicBezTo>
                  <a:pt x="221226" y="137633"/>
                  <a:pt x="197991" y="156240"/>
                  <a:pt x="177079" y="177173"/>
                </a:cubicBezTo>
                <a:cubicBezTo>
                  <a:pt x="156167" y="198106"/>
                  <a:pt x="139903" y="221365"/>
                  <a:pt x="128285" y="249275"/>
                </a:cubicBezTo>
                <a:cubicBezTo>
                  <a:pt x="116667" y="277186"/>
                  <a:pt x="109697" y="307422"/>
                  <a:pt x="109697" y="337659"/>
                </a:cubicBezTo>
                <a:cubicBezTo>
                  <a:pt x="109697" y="351614"/>
                  <a:pt x="109697" y="365569"/>
                  <a:pt x="112020" y="377199"/>
                </a:cubicBezTo>
                <a:cubicBezTo>
                  <a:pt x="112020" y="377199"/>
                  <a:pt x="112020" y="377199"/>
                  <a:pt x="88785" y="384176"/>
                </a:cubicBezTo>
                <a:cubicBezTo>
                  <a:pt x="84138" y="370221"/>
                  <a:pt x="84138" y="353940"/>
                  <a:pt x="84138" y="337659"/>
                </a:cubicBezTo>
                <a:cubicBezTo>
                  <a:pt x="84138" y="305096"/>
                  <a:pt x="91108" y="270208"/>
                  <a:pt x="102726" y="239972"/>
                </a:cubicBezTo>
                <a:cubicBezTo>
                  <a:pt x="116667" y="209736"/>
                  <a:pt x="135256" y="181825"/>
                  <a:pt x="158491" y="158566"/>
                </a:cubicBezTo>
                <a:cubicBezTo>
                  <a:pt x="181726" y="135307"/>
                  <a:pt x="209608" y="116700"/>
                  <a:pt x="239814" y="102745"/>
                </a:cubicBezTo>
                <a:cubicBezTo>
                  <a:pt x="270020" y="91115"/>
                  <a:pt x="304873" y="84138"/>
                  <a:pt x="339726" y="84138"/>
                </a:cubicBezTo>
                <a:close/>
                <a:moveTo>
                  <a:pt x="337344" y="0"/>
                </a:moveTo>
                <a:cubicBezTo>
                  <a:pt x="383874" y="0"/>
                  <a:pt x="428078" y="9329"/>
                  <a:pt x="467629" y="25656"/>
                </a:cubicBezTo>
                <a:cubicBezTo>
                  <a:pt x="509506" y="44314"/>
                  <a:pt x="544404" y="67638"/>
                  <a:pt x="576975" y="97958"/>
                </a:cubicBezTo>
                <a:cubicBezTo>
                  <a:pt x="607219" y="130611"/>
                  <a:pt x="632811" y="165597"/>
                  <a:pt x="649097" y="207579"/>
                </a:cubicBezTo>
                <a:cubicBezTo>
                  <a:pt x="665382" y="249561"/>
                  <a:pt x="674688" y="293876"/>
                  <a:pt x="674688" y="338190"/>
                </a:cubicBezTo>
                <a:cubicBezTo>
                  <a:pt x="674688" y="384837"/>
                  <a:pt x="665382" y="429152"/>
                  <a:pt x="649097" y="471134"/>
                </a:cubicBezTo>
                <a:cubicBezTo>
                  <a:pt x="646770" y="478131"/>
                  <a:pt x="642117" y="485128"/>
                  <a:pt x="639791" y="492125"/>
                </a:cubicBezTo>
                <a:cubicBezTo>
                  <a:pt x="639785" y="492122"/>
                  <a:pt x="639420" y="491939"/>
                  <a:pt x="616525" y="480463"/>
                </a:cubicBezTo>
                <a:cubicBezTo>
                  <a:pt x="618852" y="473466"/>
                  <a:pt x="621178" y="466469"/>
                  <a:pt x="625831" y="461805"/>
                </a:cubicBezTo>
                <a:cubicBezTo>
                  <a:pt x="642117" y="422155"/>
                  <a:pt x="649097" y="380173"/>
                  <a:pt x="649097" y="338190"/>
                </a:cubicBezTo>
                <a:cubicBezTo>
                  <a:pt x="649097" y="296208"/>
                  <a:pt x="642117" y="256558"/>
                  <a:pt x="625831" y="216908"/>
                </a:cubicBezTo>
                <a:cubicBezTo>
                  <a:pt x="609546" y="179591"/>
                  <a:pt x="586281" y="146938"/>
                  <a:pt x="558363" y="116617"/>
                </a:cubicBezTo>
                <a:cubicBezTo>
                  <a:pt x="530445" y="88629"/>
                  <a:pt x="495547" y="65305"/>
                  <a:pt x="458323" y="51311"/>
                </a:cubicBezTo>
                <a:cubicBezTo>
                  <a:pt x="421099" y="34985"/>
                  <a:pt x="379221" y="25656"/>
                  <a:pt x="337344" y="25656"/>
                </a:cubicBezTo>
                <a:cubicBezTo>
                  <a:pt x="295467" y="25656"/>
                  <a:pt x="253590" y="34985"/>
                  <a:pt x="216366" y="51311"/>
                </a:cubicBezTo>
                <a:cubicBezTo>
                  <a:pt x="179141" y="65305"/>
                  <a:pt x="144244" y="88629"/>
                  <a:pt x="116325" y="116617"/>
                </a:cubicBezTo>
                <a:cubicBezTo>
                  <a:pt x="88407" y="146938"/>
                  <a:pt x="65142" y="179591"/>
                  <a:pt x="48857" y="216908"/>
                </a:cubicBezTo>
                <a:cubicBezTo>
                  <a:pt x="32571" y="256558"/>
                  <a:pt x="25591" y="296208"/>
                  <a:pt x="25591" y="338190"/>
                </a:cubicBezTo>
                <a:cubicBezTo>
                  <a:pt x="25591" y="380173"/>
                  <a:pt x="32571" y="422155"/>
                  <a:pt x="48857" y="461805"/>
                </a:cubicBezTo>
                <a:cubicBezTo>
                  <a:pt x="51183" y="464137"/>
                  <a:pt x="53510" y="468802"/>
                  <a:pt x="55836" y="473466"/>
                </a:cubicBezTo>
                <a:cubicBezTo>
                  <a:pt x="55830" y="473469"/>
                  <a:pt x="55465" y="473652"/>
                  <a:pt x="32571" y="485128"/>
                </a:cubicBezTo>
                <a:cubicBezTo>
                  <a:pt x="30245" y="480463"/>
                  <a:pt x="27918" y="475799"/>
                  <a:pt x="25591" y="471134"/>
                </a:cubicBezTo>
                <a:cubicBezTo>
                  <a:pt x="6979" y="429152"/>
                  <a:pt x="0" y="384837"/>
                  <a:pt x="0" y="338190"/>
                </a:cubicBezTo>
                <a:cubicBezTo>
                  <a:pt x="0" y="293876"/>
                  <a:pt x="6979" y="249561"/>
                  <a:pt x="25591" y="207579"/>
                </a:cubicBezTo>
                <a:cubicBezTo>
                  <a:pt x="41877" y="165597"/>
                  <a:pt x="67469" y="130611"/>
                  <a:pt x="97713" y="97958"/>
                </a:cubicBezTo>
                <a:cubicBezTo>
                  <a:pt x="127958" y="67638"/>
                  <a:pt x="165182" y="44314"/>
                  <a:pt x="204733" y="25656"/>
                </a:cubicBezTo>
                <a:cubicBezTo>
                  <a:pt x="246610" y="9329"/>
                  <a:pt x="290814" y="0"/>
                  <a:pt x="33734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01" name="Freeform 440"/>
          <p:cNvSpPr>
            <a:spLocks/>
          </p:cNvSpPr>
          <p:nvPr/>
        </p:nvSpPr>
        <p:spPr bwMode="auto">
          <a:xfrm>
            <a:off x="8190279" y="2367233"/>
            <a:ext cx="328438" cy="393930"/>
          </a:xfrm>
          <a:custGeom>
            <a:avLst/>
            <a:gdLst/>
            <a:ahLst/>
            <a:cxnLst/>
            <a:rect l="l" t="t" r="r" b="b"/>
            <a:pathLst>
              <a:path w="533401" h="639763">
                <a:moveTo>
                  <a:pt x="176818" y="565150"/>
                </a:moveTo>
                <a:cubicBezTo>
                  <a:pt x="176832" y="565150"/>
                  <a:pt x="177824" y="565150"/>
                  <a:pt x="249465" y="565150"/>
                </a:cubicBezTo>
                <a:cubicBezTo>
                  <a:pt x="256495" y="565150"/>
                  <a:pt x="263525" y="572078"/>
                  <a:pt x="263525" y="579005"/>
                </a:cubicBezTo>
                <a:cubicBezTo>
                  <a:pt x="263525" y="585932"/>
                  <a:pt x="256495" y="590550"/>
                  <a:pt x="249465" y="590550"/>
                </a:cubicBezTo>
                <a:cubicBezTo>
                  <a:pt x="249451" y="590550"/>
                  <a:pt x="248457" y="590550"/>
                  <a:pt x="176818" y="590550"/>
                </a:cubicBezTo>
                <a:cubicBezTo>
                  <a:pt x="169787" y="590550"/>
                  <a:pt x="165100" y="585932"/>
                  <a:pt x="165100" y="579005"/>
                </a:cubicBezTo>
                <a:cubicBezTo>
                  <a:pt x="165100" y="572078"/>
                  <a:pt x="169787" y="565150"/>
                  <a:pt x="176818" y="565150"/>
                </a:cubicBezTo>
                <a:close/>
                <a:moveTo>
                  <a:pt x="170012" y="550863"/>
                </a:moveTo>
                <a:cubicBezTo>
                  <a:pt x="153690" y="550863"/>
                  <a:pt x="139700" y="562610"/>
                  <a:pt x="139700" y="579057"/>
                </a:cubicBezTo>
                <a:cubicBezTo>
                  <a:pt x="139700" y="595504"/>
                  <a:pt x="153690" y="609601"/>
                  <a:pt x="170012" y="609601"/>
                </a:cubicBezTo>
                <a:cubicBezTo>
                  <a:pt x="170029" y="609601"/>
                  <a:pt x="171270" y="609601"/>
                  <a:pt x="260946" y="609601"/>
                </a:cubicBezTo>
                <a:cubicBezTo>
                  <a:pt x="274935" y="609601"/>
                  <a:pt x="288925" y="595504"/>
                  <a:pt x="288925" y="579057"/>
                </a:cubicBezTo>
                <a:cubicBezTo>
                  <a:pt x="288925" y="562610"/>
                  <a:pt x="274935" y="550863"/>
                  <a:pt x="260946" y="550863"/>
                </a:cubicBezTo>
                <a:cubicBezTo>
                  <a:pt x="260928" y="550863"/>
                  <a:pt x="259691" y="550863"/>
                  <a:pt x="170012" y="550863"/>
                </a:cubicBezTo>
                <a:close/>
                <a:moveTo>
                  <a:pt x="102659" y="96838"/>
                </a:moveTo>
                <a:cubicBezTo>
                  <a:pt x="72450" y="96838"/>
                  <a:pt x="49213" y="120173"/>
                  <a:pt x="49213" y="150509"/>
                </a:cubicBezTo>
                <a:cubicBezTo>
                  <a:pt x="49213" y="150529"/>
                  <a:pt x="49213" y="153054"/>
                  <a:pt x="49213" y="470204"/>
                </a:cubicBezTo>
                <a:cubicBezTo>
                  <a:pt x="49213" y="500540"/>
                  <a:pt x="72450" y="523876"/>
                  <a:pt x="102659" y="523876"/>
                </a:cubicBezTo>
                <a:cubicBezTo>
                  <a:pt x="102678" y="523876"/>
                  <a:pt x="104669" y="523876"/>
                  <a:pt x="316442" y="523876"/>
                </a:cubicBezTo>
                <a:cubicBezTo>
                  <a:pt x="344327" y="523876"/>
                  <a:pt x="369888" y="500540"/>
                  <a:pt x="369888" y="470204"/>
                </a:cubicBezTo>
                <a:lnTo>
                  <a:pt x="369888" y="150509"/>
                </a:lnTo>
                <a:cubicBezTo>
                  <a:pt x="369888" y="120173"/>
                  <a:pt x="344327" y="96838"/>
                  <a:pt x="316442" y="96838"/>
                </a:cubicBezTo>
                <a:cubicBezTo>
                  <a:pt x="316423" y="96838"/>
                  <a:pt x="314425" y="96838"/>
                  <a:pt x="102659" y="96838"/>
                </a:cubicBezTo>
                <a:close/>
                <a:moveTo>
                  <a:pt x="107294" y="44450"/>
                </a:moveTo>
                <a:cubicBezTo>
                  <a:pt x="107318" y="44450"/>
                  <a:pt x="109497" y="44450"/>
                  <a:pt x="310219" y="44450"/>
                </a:cubicBezTo>
                <a:cubicBezTo>
                  <a:pt x="370864" y="44450"/>
                  <a:pt x="417513" y="90959"/>
                  <a:pt x="417513" y="151420"/>
                </a:cubicBezTo>
                <a:cubicBezTo>
                  <a:pt x="417513" y="151441"/>
                  <a:pt x="417513" y="154238"/>
                  <a:pt x="417513" y="535118"/>
                </a:cubicBezTo>
                <a:cubicBezTo>
                  <a:pt x="417513" y="593254"/>
                  <a:pt x="370864" y="639763"/>
                  <a:pt x="310219" y="639763"/>
                </a:cubicBezTo>
                <a:cubicBezTo>
                  <a:pt x="310195" y="639763"/>
                  <a:pt x="308017" y="639763"/>
                  <a:pt x="107294" y="639763"/>
                </a:cubicBezTo>
                <a:cubicBezTo>
                  <a:pt x="48982" y="639763"/>
                  <a:pt x="0" y="593254"/>
                  <a:pt x="0" y="535118"/>
                </a:cubicBezTo>
                <a:cubicBezTo>
                  <a:pt x="0" y="535098"/>
                  <a:pt x="0" y="532352"/>
                  <a:pt x="0" y="151420"/>
                </a:cubicBezTo>
                <a:cubicBezTo>
                  <a:pt x="0" y="90959"/>
                  <a:pt x="48982" y="44450"/>
                  <a:pt x="107294" y="44450"/>
                </a:cubicBezTo>
                <a:close/>
                <a:moveTo>
                  <a:pt x="512519" y="11113"/>
                </a:moveTo>
                <a:cubicBezTo>
                  <a:pt x="514839" y="11113"/>
                  <a:pt x="517160" y="13440"/>
                  <a:pt x="517160" y="15768"/>
                </a:cubicBezTo>
                <a:cubicBezTo>
                  <a:pt x="517160" y="15768"/>
                  <a:pt x="517160" y="15768"/>
                  <a:pt x="517160" y="16641"/>
                </a:cubicBezTo>
                <a:lnTo>
                  <a:pt x="517160" y="22750"/>
                </a:lnTo>
                <a:cubicBezTo>
                  <a:pt x="521800" y="25078"/>
                  <a:pt x="521800" y="27406"/>
                  <a:pt x="521800" y="32061"/>
                </a:cubicBezTo>
                <a:cubicBezTo>
                  <a:pt x="521800" y="32061"/>
                  <a:pt x="521800" y="32061"/>
                  <a:pt x="521800" y="553429"/>
                </a:cubicBezTo>
                <a:cubicBezTo>
                  <a:pt x="528761" y="555757"/>
                  <a:pt x="533401" y="560412"/>
                  <a:pt x="533401" y="565067"/>
                </a:cubicBezTo>
                <a:cubicBezTo>
                  <a:pt x="533401" y="565067"/>
                  <a:pt x="533401" y="565067"/>
                  <a:pt x="533401" y="602308"/>
                </a:cubicBezTo>
                <a:cubicBezTo>
                  <a:pt x="533401" y="609290"/>
                  <a:pt x="528761" y="613945"/>
                  <a:pt x="521800" y="616273"/>
                </a:cubicBezTo>
                <a:cubicBezTo>
                  <a:pt x="521800" y="625583"/>
                  <a:pt x="517160" y="630238"/>
                  <a:pt x="512519" y="630238"/>
                </a:cubicBezTo>
                <a:cubicBezTo>
                  <a:pt x="507879" y="630238"/>
                  <a:pt x="503238" y="625583"/>
                  <a:pt x="503238" y="620928"/>
                </a:cubicBezTo>
                <a:cubicBezTo>
                  <a:pt x="503238" y="620928"/>
                  <a:pt x="503238" y="620928"/>
                  <a:pt x="503238" y="32061"/>
                </a:cubicBezTo>
                <a:cubicBezTo>
                  <a:pt x="503238" y="27406"/>
                  <a:pt x="505558" y="25078"/>
                  <a:pt x="507879" y="22750"/>
                </a:cubicBezTo>
                <a:cubicBezTo>
                  <a:pt x="507879" y="22750"/>
                  <a:pt x="507879" y="22750"/>
                  <a:pt x="507879" y="21877"/>
                </a:cubicBezTo>
                <a:lnTo>
                  <a:pt x="507879" y="15768"/>
                </a:lnTo>
                <a:cubicBezTo>
                  <a:pt x="507879" y="13440"/>
                  <a:pt x="510199" y="11113"/>
                  <a:pt x="512519" y="11113"/>
                </a:cubicBezTo>
                <a:close/>
                <a:moveTo>
                  <a:pt x="374650" y="0"/>
                </a:moveTo>
                <a:cubicBezTo>
                  <a:pt x="398045" y="0"/>
                  <a:pt x="419100" y="20836"/>
                  <a:pt x="419100" y="46302"/>
                </a:cubicBezTo>
                <a:cubicBezTo>
                  <a:pt x="419100" y="46309"/>
                  <a:pt x="419100" y="46984"/>
                  <a:pt x="419100" y="111125"/>
                </a:cubicBezTo>
                <a:cubicBezTo>
                  <a:pt x="407403" y="71768"/>
                  <a:pt x="372311" y="41672"/>
                  <a:pt x="330200" y="34726"/>
                </a:cubicBezTo>
                <a:cubicBezTo>
                  <a:pt x="334879" y="13890"/>
                  <a:pt x="353595" y="0"/>
                  <a:pt x="37465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07" name="Rectangle 446"/>
          <p:cNvSpPr>
            <a:spLocks noChangeArrowheads="1"/>
          </p:cNvSpPr>
          <p:nvPr/>
        </p:nvSpPr>
        <p:spPr bwMode="auto">
          <a:xfrm>
            <a:off x="639002" y="3214031"/>
            <a:ext cx="374379" cy="362649"/>
          </a:xfrm>
          <a:custGeom>
            <a:avLst/>
            <a:gdLst/>
            <a:ahLst/>
            <a:cxnLst/>
            <a:rect l="l" t="t" r="r" b="b"/>
            <a:pathLst>
              <a:path w="608013" h="588963">
                <a:moveTo>
                  <a:pt x="490538" y="514350"/>
                </a:moveTo>
                <a:lnTo>
                  <a:pt x="514351" y="514350"/>
                </a:lnTo>
                <a:lnTo>
                  <a:pt x="514351" y="588963"/>
                </a:lnTo>
                <a:lnTo>
                  <a:pt x="490538" y="588963"/>
                </a:lnTo>
                <a:close/>
                <a:moveTo>
                  <a:pt x="450850" y="514350"/>
                </a:moveTo>
                <a:lnTo>
                  <a:pt x="474663" y="514350"/>
                </a:lnTo>
                <a:lnTo>
                  <a:pt x="474663" y="588963"/>
                </a:lnTo>
                <a:lnTo>
                  <a:pt x="450850" y="588963"/>
                </a:lnTo>
                <a:close/>
                <a:moveTo>
                  <a:pt x="411163" y="514350"/>
                </a:moveTo>
                <a:lnTo>
                  <a:pt x="434976" y="514350"/>
                </a:lnTo>
                <a:lnTo>
                  <a:pt x="434976" y="588963"/>
                </a:lnTo>
                <a:lnTo>
                  <a:pt x="411163" y="588963"/>
                </a:lnTo>
                <a:close/>
                <a:moveTo>
                  <a:pt x="373063" y="514350"/>
                </a:moveTo>
                <a:lnTo>
                  <a:pt x="395288" y="514350"/>
                </a:lnTo>
                <a:lnTo>
                  <a:pt x="395288" y="588963"/>
                </a:lnTo>
                <a:lnTo>
                  <a:pt x="373063" y="588963"/>
                </a:lnTo>
                <a:close/>
                <a:moveTo>
                  <a:pt x="333375" y="514350"/>
                </a:moveTo>
                <a:lnTo>
                  <a:pt x="355600" y="514350"/>
                </a:lnTo>
                <a:lnTo>
                  <a:pt x="355600" y="588963"/>
                </a:lnTo>
                <a:lnTo>
                  <a:pt x="333375" y="588963"/>
                </a:lnTo>
                <a:close/>
                <a:moveTo>
                  <a:pt x="293688" y="514350"/>
                </a:moveTo>
                <a:lnTo>
                  <a:pt x="315913" y="514350"/>
                </a:lnTo>
                <a:lnTo>
                  <a:pt x="315913" y="588963"/>
                </a:lnTo>
                <a:lnTo>
                  <a:pt x="293688" y="588963"/>
                </a:lnTo>
                <a:close/>
                <a:moveTo>
                  <a:pt x="254000" y="514350"/>
                </a:moveTo>
                <a:lnTo>
                  <a:pt x="276225" y="514350"/>
                </a:lnTo>
                <a:lnTo>
                  <a:pt x="276225" y="588963"/>
                </a:lnTo>
                <a:lnTo>
                  <a:pt x="254000" y="588963"/>
                </a:lnTo>
                <a:close/>
                <a:moveTo>
                  <a:pt x="214313" y="514350"/>
                </a:moveTo>
                <a:lnTo>
                  <a:pt x="236538" y="514350"/>
                </a:lnTo>
                <a:lnTo>
                  <a:pt x="236538" y="588963"/>
                </a:lnTo>
                <a:lnTo>
                  <a:pt x="214313" y="588963"/>
                </a:lnTo>
                <a:close/>
                <a:moveTo>
                  <a:pt x="174625" y="514350"/>
                </a:moveTo>
                <a:lnTo>
                  <a:pt x="198438" y="514350"/>
                </a:lnTo>
                <a:lnTo>
                  <a:pt x="198438" y="588963"/>
                </a:lnTo>
                <a:lnTo>
                  <a:pt x="174625" y="588963"/>
                </a:lnTo>
                <a:close/>
                <a:moveTo>
                  <a:pt x="134938" y="514350"/>
                </a:moveTo>
                <a:lnTo>
                  <a:pt x="158751" y="514350"/>
                </a:lnTo>
                <a:lnTo>
                  <a:pt x="158751" y="588963"/>
                </a:lnTo>
                <a:lnTo>
                  <a:pt x="134938" y="588963"/>
                </a:lnTo>
                <a:close/>
                <a:moveTo>
                  <a:pt x="95250" y="514350"/>
                </a:moveTo>
                <a:lnTo>
                  <a:pt x="119063" y="514350"/>
                </a:lnTo>
                <a:lnTo>
                  <a:pt x="119063" y="588963"/>
                </a:lnTo>
                <a:lnTo>
                  <a:pt x="95250" y="588963"/>
                </a:lnTo>
                <a:close/>
                <a:moveTo>
                  <a:pt x="534988" y="474662"/>
                </a:moveTo>
                <a:lnTo>
                  <a:pt x="608013" y="474662"/>
                </a:lnTo>
                <a:lnTo>
                  <a:pt x="608013" y="495300"/>
                </a:lnTo>
                <a:lnTo>
                  <a:pt x="534988" y="495300"/>
                </a:lnTo>
                <a:close/>
                <a:moveTo>
                  <a:pt x="0" y="471487"/>
                </a:moveTo>
                <a:lnTo>
                  <a:pt x="71438" y="471487"/>
                </a:lnTo>
                <a:lnTo>
                  <a:pt x="71438" y="495300"/>
                </a:lnTo>
                <a:lnTo>
                  <a:pt x="0" y="495300"/>
                </a:lnTo>
                <a:close/>
                <a:moveTo>
                  <a:pt x="534988" y="434975"/>
                </a:moveTo>
                <a:lnTo>
                  <a:pt x="608013" y="434975"/>
                </a:lnTo>
                <a:lnTo>
                  <a:pt x="608013" y="458788"/>
                </a:lnTo>
                <a:lnTo>
                  <a:pt x="534988" y="458788"/>
                </a:lnTo>
                <a:close/>
                <a:moveTo>
                  <a:pt x="0" y="434975"/>
                </a:moveTo>
                <a:lnTo>
                  <a:pt x="71438" y="434975"/>
                </a:lnTo>
                <a:lnTo>
                  <a:pt x="71438" y="455613"/>
                </a:lnTo>
                <a:lnTo>
                  <a:pt x="0" y="455613"/>
                </a:lnTo>
                <a:close/>
                <a:moveTo>
                  <a:pt x="534988" y="395287"/>
                </a:moveTo>
                <a:lnTo>
                  <a:pt x="608013" y="395287"/>
                </a:lnTo>
                <a:lnTo>
                  <a:pt x="608013" y="419100"/>
                </a:lnTo>
                <a:lnTo>
                  <a:pt x="534988" y="419100"/>
                </a:lnTo>
                <a:close/>
                <a:moveTo>
                  <a:pt x="0" y="395287"/>
                </a:moveTo>
                <a:lnTo>
                  <a:pt x="71438" y="395287"/>
                </a:lnTo>
                <a:lnTo>
                  <a:pt x="71438" y="419100"/>
                </a:lnTo>
                <a:lnTo>
                  <a:pt x="0" y="419100"/>
                </a:lnTo>
                <a:close/>
                <a:moveTo>
                  <a:pt x="534988" y="358775"/>
                </a:moveTo>
                <a:lnTo>
                  <a:pt x="608013" y="358775"/>
                </a:lnTo>
                <a:lnTo>
                  <a:pt x="608013" y="379413"/>
                </a:lnTo>
                <a:lnTo>
                  <a:pt x="534988" y="379413"/>
                </a:lnTo>
                <a:close/>
                <a:moveTo>
                  <a:pt x="0" y="355600"/>
                </a:moveTo>
                <a:lnTo>
                  <a:pt x="71438" y="355600"/>
                </a:lnTo>
                <a:lnTo>
                  <a:pt x="71438" y="379413"/>
                </a:lnTo>
                <a:lnTo>
                  <a:pt x="0" y="379413"/>
                </a:lnTo>
                <a:close/>
                <a:moveTo>
                  <a:pt x="534988" y="319087"/>
                </a:moveTo>
                <a:lnTo>
                  <a:pt x="608013" y="319087"/>
                </a:lnTo>
                <a:lnTo>
                  <a:pt x="608013" y="341312"/>
                </a:lnTo>
                <a:lnTo>
                  <a:pt x="534988" y="341312"/>
                </a:lnTo>
                <a:close/>
                <a:moveTo>
                  <a:pt x="0" y="319087"/>
                </a:moveTo>
                <a:lnTo>
                  <a:pt x="71438" y="319087"/>
                </a:lnTo>
                <a:lnTo>
                  <a:pt x="71438" y="339725"/>
                </a:lnTo>
                <a:lnTo>
                  <a:pt x="0" y="339725"/>
                </a:lnTo>
                <a:close/>
                <a:moveTo>
                  <a:pt x="534988" y="280987"/>
                </a:moveTo>
                <a:lnTo>
                  <a:pt x="608013" y="280987"/>
                </a:lnTo>
                <a:lnTo>
                  <a:pt x="608013" y="301625"/>
                </a:lnTo>
                <a:lnTo>
                  <a:pt x="534988" y="301625"/>
                </a:lnTo>
                <a:close/>
                <a:moveTo>
                  <a:pt x="0" y="279400"/>
                </a:moveTo>
                <a:lnTo>
                  <a:pt x="71438" y="279400"/>
                </a:lnTo>
                <a:lnTo>
                  <a:pt x="71438" y="301625"/>
                </a:lnTo>
                <a:lnTo>
                  <a:pt x="0" y="301625"/>
                </a:lnTo>
                <a:close/>
                <a:moveTo>
                  <a:pt x="534988" y="241300"/>
                </a:moveTo>
                <a:lnTo>
                  <a:pt x="608013" y="241300"/>
                </a:lnTo>
                <a:lnTo>
                  <a:pt x="608013" y="265113"/>
                </a:lnTo>
                <a:lnTo>
                  <a:pt x="534988" y="265113"/>
                </a:lnTo>
                <a:close/>
                <a:moveTo>
                  <a:pt x="0" y="239712"/>
                </a:moveTo>
                <a:lnTo>
                  <a:pt x="71438" y="239712"/>
                </a:lnTo>
                <a:lnTo>
                  <a:pt x="71438" y="261937"/>
                </a:lnTo>
                <a:lnTo>
                  <a:pt x="0" y="261937"/>
                </a:lnTo>
                <a:close/>
                <a:moveTo>
                  <a:pt x="534988" y="201612"/>
                </a:moveTo>
                <a:lnTo>
                  <a:pt x="608013" y="201612"/>
                </a:lnTo>
                <a:lnTo>
                  <a:pt x="608013" y="225425"/>
                </a:lnTo>
                <a:lnTo>
                  <a:pt x="534988" y="225425"/>
                </a:lnTo>
                <a:close/>
                <a:moveTo>
                  <a:pt x="0" y="201612"/>
                </a:moveTo>
                <a:lnTo>
                  <a:pt x="71438" y="201612"/>
                </a:lnTo>
                <a:lnTo>
                  <a:pt x="71438" y="225425"/>
                </a:lnTo>
                <a:lnTo>
                  <a:pt x="0" y="225425"/>
                </a:lnTo>
                <a:close/>
                <a:moveTo>
                  <a:pt x="194998" y="169862"/>
                </a:moveTo>
                <a:cubicBezTo>
                  <a:pt x="195047" y="169862"/>
                  <a:pt x="198308" y="169862"/>
                  <a:pt x="417028" y="169862"/>
                </a:cubicBezTo>
                <a:cubicBezTo>
                  <a:pt x="426377" y="169862"/>
                  <a:pt x="433388" y="176830"/>
                  <a:pt x="433388" y="186119"/>
                </a:cubicBezTo>
                <a:cubicBezTo>
                  <a:pt x="433388" y="186171"/>
                  <a:pt x="433388" y="189492"/>
                  <a:pt x="433388" y="406753"/>
                </a:cubicBezTo>
                <a:cubicBezTo>
                  <a:pt x="433388" y="413720"/>
                  <a:pt x="426377" y="420687"/>
                  <a:pt x="417028" y="420687"/>
                </a:cubicBezTo>
                <a:cubicBezTo>
                  <a:pt x="416980" y="420687"/>
                  <a:pt x="413702" y="420687"/>
                  <a:pt x="194998" y="420687"/>
                </a:cubicBezTo>
                <a:cubicBezTo>
                  <a:pt x="187987" y="420687"/>
                  <a:pt x="180975" y="413720"/>
                  <a:pt x="180975" y="406753"/>
                </a:cubicBezTo>
                <a:cubicBezTo>
                  <a:pt x="180975" y="406701"/>
                  <a:pt x="180975" y="403393"/>
                  <a:pt x="180975" y="186119"/>
                </a:cubicBezTo>
                <a:cubicBezTo>
                  <a:pt x="180975" y="176830"/>
                  <a:pt x="187987" y="169862"/>
                  <a:pt x="194998" y="169862"/>
                </a:cubicBezTo>
                <a:close/>
                <a:moveTo>
                  <a:pt x="534988" y="165100"/>
                </a:moveTo>
                <a:lnTo>
                  <a:pt x="608013" y="165100"/>
                </a:lnTo>
                <a:lnTo>
                  <a:pt x="608013" y="185738"/>
                </a:lnTo>
                <a:lnTo>
                  <a:pt x="534988" y="185738"/>
                </a:lnTo>
                <a:close/>
                <a:moveTo>
                  <a:pt x="0" y="161925"/>
                </a:moveTo>
                <a:lnTo>
                  <a:pt x="71438" y="161925"/>
                </a:lnTo>
                <a:lnTo>
                  <a:pt x="71438" y="185738"/>
                </a:lnTo>
                <a:lnTo>
                  <a:pt x="0" y="185738"/>
                </a:lnTo>
                <a:close/>
                <a:moveTo>
                  <a:pt x="195792" y="139700"/>
                </a:moveTo>
                <a:cubicBezTo>
                  <a:pt x="170180" y="139700"/>
                  <a:pt x="149225" y="160655"/>
                  <a:pt x="149225" y="186267"/>
                </a:cubicBezTo>
                <a:lnTo>
                  <a:pt x="149225" y="407459"/>
                </a:lnTo>
                <a:cubicBezTo>
                  <a:pt x="149225" y="433070"/>
                  <a:pt x="170180" y="454025"/>
                  <a:pt x="195792" y="454025"/>
                </a:cubicBezTo>
                <a:cubicBezTo>
                  <a:pt x="195845" y="454025"/>
                  <a:pt x="199252" y="454025"/>
                  <a:pt x="416984" y="454025"/>
                </a:cubicBezTo>
                <a:cubicBezTo>
                  <a:pt x="442595" y="454025"/>
                  <a:pt x="463550" y="433070"/>
                  <a:pt x="463550" y="407459"/>
                </a:cubicBezTo>
                <a:cubicBezTo>
                  <a:pt x="463550" y="407405"/>
                  <a:pt x="463550" y="404070"/>
                  <a:pt x="463550" y="186267"/>
                </a:cubicBezTo>
                <a:cubicBezTo>
                  <a:pt x="463550" y="160655"/>
                  <a:pt x="442595" y="139700"/>
                  <a:pt x="416984" y="139700"/>
                </a:cubicBezTo>
                <a:cubicBezTo>
                  <a:pt x="416930" y="139700"/>
                  <a:pt x="413552" y="139700"/>
                  <a:pt x="195792" y="139700"/>
                </a:cubicBezTo>
                <a:close/>
                <a:moveTo>
                  <a:pt x="534988" y="125412"/>
                </a:moveTo>
                <a:lnTo>
                  <a:pt x="608013" y="125412"/>
                </a:lnTo>
                <a:lnTo>
                  <a:pt x="608013" y="149225"/>
                </a:lnTo>
                <a:lnTo>
                  <a:pt x="534988" y="149225"/>
                </a:lnTo>
                <a:close/>
                <a:moveTo>
                  <a:pt x="0" y="125412"/>
                </a:moveTo>
                <a:lnTo>
                  <a:pt x="71438" y="125412"/>
                </a:lnTo>
                <a:lnTo>
                  <a:pt x="71438" y="146050"/>
                </a:lnTo>
                <a:lnTo>
                  <a:pt x="0" y="146050"/>
                </a:lnTo>
                <a:close/>
                <a:moveTo>
                  <a:pt x="534988" y="85725"/>
                </a:moveTo>
                <a:lnTo>
                  <a:pt x="608013" y="85725"/>
                </a:lnTo>
                <a:lnTo>
                  <a:pt x="608013" y="109538"/>
                </a:lnTo>
                <a:lnTo>
                  <a:pt x="534988" y="109538"/>
                </a:lnTo>
                <a:close/>
                <a:moveTo>
                  <a:pt x="90488" y="85725"/>
                </a:moveTo>
                <a:lnTo>
                  <a:pt x="515938" y="85725"/>
                </a:lnTo>
                <a:lnTo>
                  <a:pt x="515938" y="500063"/>
                </a:lnTo>
                <a:lnTo>
                  <a:pt x="90488" y="500063"/>
                </a:lnTo>
                <a:close/>
                <a:moveTo>
                  <a:pt x="0" y="85725"/>
                </a:moveTo>
                <a:lnTo>
                  <a:pt x="71438" y="85725"/>
                </a:lnTo>
                <a:lnTo>
                  <a:pt x="71438" y="109538"/>
                </a:lnTo>
                <a:lnTo>
                  <a:pt x="0" y="109538"/>
                </a:lnTo>
                <a:close/>
                <a:moveTo>
                  <a:pt x="485775" y="0"/>
                </a:moveTo>
                <a:lnTo>
                  <a:pt x="509588" y="0"/>
                </a:lnTo>
                <a:lnTo>
                  <a:pt x="509588" y="74613"/>
                </a:lnTo>
                <a:lnTo>
                  <a:pt x="485775" y="74613"/>
                </a:lnTo>
                <a:close/>
                <a:moveTo>
                  <a:pt x="446088" y="0"/>
                </a:moveTo>
                <a:lnTo>
                  <a:pt x="469901" y="0"/>
                </a:lnTo>
                <a:lnTo>
                  <a:pt x="469901" y="74613"/>
                </a:lnTo>
                <a:lnTo>
                  <a:pt x="446088" y="74613"/>
                </a:lnTo>
                <a:close/>
                <a:moveTo>
                  <a:pt x="409575" y="0"/>
                </a:moveTo>
                <a:lnTo>
                  <a:pt x="430213" y="0"/>
                </a:lnTo>
                <a:lnTo>
                  <a:pt x="430213" y="74613"/>
                </a:lnTo>
                <a:lnTo>
                  <a:pt x="409575" y="74613"/>
                </a:lnTo>
                <a:close/>
                <a:moveTo>
                  <a:pt x="369888" y="0"/>
                </a:moveTo>
                <a:lnTo>
                  <a:pt x="390526" y="0"/>
                </a:lnTo>
                <a:lnTo>
                  <a:pt x="390526" y="74613"/>
                </a:lnTo>
                <a:lnTo>
                  <a:pt x="369888" y="74613"/>
                </a:lnTo>
                <a:close/>
                <a:moveTo>
                  <a:pt x="330200" y="0"/>
                </a:moveTo>
                <a:lnTo>
                  <a:pt x="354013" y="0"/>
                </a:lnTo>
                <a:lnTo>
                  <a:pt x="354013" y="74613"/>
                </a:lnTo>
                <a:lnTo>
                  <a:pt x="330200" y="74613"/>
                </a:lnTo>
                <a:close/>
                <a:moveTo>
                  <a:pt x="290513" y="0"/>
                </a:moveTo>
                <a:lnTo>
                  <a:pt x="314326" y="0"/>
                </a:lnTo>
                <a:lnTo>
                  <a:pt x="314326" y="74613"/>
                </a:lnTo>
                <a:lnTo>
                  <a:pt x="290513" y="74613"/>
                </a:lnTo>
                <a:close/>
                <a:moveTo>
                  <a:pt x="250825" y="0"/>
                </a:moveTo>
                <a:lnTo>
                  <a:pt x="274638" y="0"/>
                </a:lnTo>
                <a:lnTo>
                  <a:pt x="274638" y="74613"/>
                </a:lnTo>
                <a:lnTo>
                  <a:pt x="250825" y="74613"/>
                </a:lnTo>
                <a:close/>
                <a:moveTo>
                  <a:pt x="211138" y="0"/>
                </a:moveTo>
                <a:lnTo>
                  <a:pt x="234951" y="0"/>
                </a:lnTo>
                <a:lnTo>
                  <a:pt x="234951" y="74613"/>
                </a:lnTo>
                <a:lnTo>
                  <a:pt x="211138" y="74613"/>
                </a:lnTo>
                <a:close/>
                <a:moveTo>
                  <a:pt x="171450" y="0"/>
                </a:moveTo>
                <a:lnTo>
                  <a:pt x="195263" y="0"/>
                </a:lnTo>
                <a:lnTo>
                  <a:pt x="195263" y="74613"/>
                </a:lnTo>
                <a:lnTo>
                  <a:pt x="171450" y="74613"/>
                </a:lnTo>
                <a:close/>
                <a:moveTo>
                  <a:pt x="131763" y="0"/>
                </a:moveTo>
                <a:lnTo>
                  <a:pt x="155576" y="0"/>
                </a:lnTo>
                <a:lnTo>
                  <a:pt x="155576" y="74613"/>
                </a:lnTo>
                <a:lnTo>
                  <a:pt x="131763" y="74613"/>
                </a:lnTo>
                <a:close/>
                <a:moveTo>
                  <a:pt x="93663" y="0"/>
                </a:moveTo>
                <a:lnTo>
                  <a:pt x="115888" y="0"/>
                </a:lnTo>
                <a:lnTo>
                  <a:pt x="115888" y="74613"/>
                </a:lnTo>
                <a:lnTo>
                  <a:pt x="93663" y="7461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54" name="Freeform 493"/>
          <p:cNvSpPr>
            <a:spLocks/>
          </p:cNvSpPr>
          <p:nvPr/>
        </p:nvSpPr>
        <p:spPr bwMode="auto">
          <a:xfrm>
            <a:off x="1375755" y="3182059"/>
            <a:ext cx="512206" cy="475061"/>
          </a:xfrm>
          <a:custGeom>
            <a:avLst/>
            <a:gdLst/>
            <a:ahLst/>
            <a:cxnLst/>
            <a:rect l="l" t="t" r="r" b="b"/>
            <a:pathLst>
              <a:path w="831849" h="771525">
                <a:moveTo>
                  <a:pt x="204788" y="676275"/>
                </a:moveTo>
                <a:cubicBezTo>
                  <a:pt x="197644" y="676275"/>
                  <a:pt x="190500" y="683260"/>
                  <a:pt x="190500" y="690245"/>
                </a:cubicBezTo>
                <a:cubicBezTo>
                  <a:pt x="190500" y="690253"/>
                  <a:pt x="190500" y="690338"/>
                  <a:pt x="190500" y="691409"/>
                </a:cubicBezTo>
                <a:lnTo>
                  <a:pt x="190500" y="699559"/>
                </a:lnTo>
                <a:cubicBezTo>
                  <a:pt x="190500" y="706544"/>
                  <a:pt x="197644" y="711200"/>
                  <a:pt x="204788" y="711200"/>
                </a:cubicBezTo>
                <a:cubicBezTo>
                  <a:pt x="204804" y="711200"/>
                  <a:pt x="205511" y="711200"/>
                  <a:pt x="235744" y="711200"/>
                </a:cubicBezTo>
                <a:cubicBezTo>
                  <a:pt x="242888" y="711200"/>
                  <a:pt x="247650" y="706544"/>
                  <a:pt x="247650" y="699559"/>
                </a:cubicBezTo>
                <a:lnTo>
                  <a:pt x="247650" y="690245"/>
                </a:lnTo>
                <a:cubicBezTo>
                  <a:pt x="247650" y="683260"/>
                  <a:pt x="242888" y="676275"/>
                  <a:pt x="235744" y="676275"/>
                </a:cubicBezTo>
                <a:cubicBezTo>
                  <a:pt x="235727" y="676275"/>
                  <a:pt x="235025" y="676275"/>
                  <a:pt x="204788" y="676275"/>
                </a:cubicBezTo>
                <a:close/>
                <a:moveTo>
                  <a:pt x="125876" y="676275"/>
                </a:moveTo>
                <a:cubicBezTo>
                  <a:pt x="118930" y="676275"/>
                  <a:pt x="114300" y="683260"/>
                  <a:pt x="114300" y="690245"/>
                </a:cubicBezTo>
                <a:cubicBezTo>
                  <a:pt x="114300" y="690253"/>
                  <a:pt x="114300" y="690343"/>
                  <a:pt x="114300" y="691409"/>
                </a:cubicBezTo>
                <a:lnTo>
                  <a:pt x="114300" y="699559"/>
                </a:lnTo>
                <a:cubicBezTo>
                  <a:pt x="114300" y="706544"/>
                  <a:pt x="118930" y="711200"/>
                  <a:pt x="125876" y="711200"/>
                </a:cubicBezTo>
                <a:cubicBezTo>
                  <a:pt x="125894" y="711200"/>
                  <a:pt x="126605" y="711200"/>
                  <a:pt x="155972" y="711200"/>
                </a:cubicBezTo>
                <a:cubicBezTo>
                  <a:pt x="162918" y="711200"/>
                  <a:pt x="169863" y="706544"/>
                  <a:pt x="169863" y="699559"/>
                </a:cubicBezTo>
                <a:lnTo>
                  <a:pt x="169863" y="690245"/>
                </a:lnTo>
                <a:cubicBezTo>
                  <a:pt x="169863" y="683260"/>
                  <a:pt x="162918" y="676275"/>
                  <a:pt x="155972" y="676275"/>
                </a:cubicBezTo>
                <a:cubicBezTo>
                  <a:pt x="155954" y="676275"/>
                  <a:pt x="155240" y="676275"/>
                  <a:pt x="125876" y="676275"/>
                </a:cubicBezTo>
                <a:close/>
                <a:moveTo>
                  <a:pt x="48816" y="676275"/>
                </a:moveTo>
                <a:cubicBezTo>
                  <a:pt x="41870" y="676275"/>
                  <a:pt x="34925" y="683260"/>
                  <a:pt x="34925" y="690245"/>
                </a:cubicBezTo>
                <a:cubicBezTo>
                  <a:pt x="34925" y="690255"/>
                  <a:pt x="34925" y="690355"/>
                  <a:pt x="34925" y="691409"/>
                </a:cubicBezTo>
                <a:lnTo>
                  <a:pt x="34925" y="699559"/>
                </a:lnTo>
                <a:cubicBezTo>
                  <a:pt x="34925" y="706544"/>
                  <a:pt x="41870" y="711200"/>
                  <a:pt x="48816" y="711200"/>
                </a:cubicBezTo>
                <a:cubicBezTo>
                  <a:pt x="48835" y="711200"/>
                  <a:pt x="49571" y="711200"/>
                  <a:pt x="78912" y="711200"/>
                </a:cubicBezTo>
                <a:cubicBezTo>
                  <a:pt x="85858" y="711200"/>
                  <a:pt x="90488" y="706544"/>
                  <a:pt x="90488" y="699559"/>
                </a:cubicBezTo>
                <a:lnTo>
                  <a:pt x="90488" y="690245"/>
                </a:lnTo>
                <a:cubicBezTo>
                  <a:pt x="90488" y="683260"/>
                  <a:pt x="85858" y="676275"/>
                  <a:pt x="78912" y="676275"/>
                </a:cubicBezTo>
                <a:cubicBezTo>
                  <a:pt x="78893" y="676275"/>
                  <a:pt x="78141" y="676275"/>
                  <a:pt x="48816" y="676275"/>
                </a:cubicBezTo>
                <a:close/>
                <a:moveTo>
                  <a:pt x="281450" y="676274"/>
                </a:moveTo>
                <a:cubicBezTo>
                  <a:pt x="274504" y="676274"/>
                  <a:pt x="269874" y="683259"/>
                  <a:pt x="269874" y="690244"/>
                </a:cubicBezTo>
                <a:cubicBezTo>
                  <a:pt x="269874" y="690250"/>
                  <a:pt x="269874" y="690327"/>
                  <a:pt x="269874" y="691408"/>
                </a:cubicBezTo>
                <a:lnTo>
                  <a:pt x="269874" y="699558"/>
                </a:lnTo>
                <a:cubicBezTo>
                  <a:pt x="269874" y="706543"/>
                  <a:pt x="274504" y="711199"/>
                  <a:pt x="281450" y="711199"/>
                </a:cubicBezTo>
                <a:cubicBezTo>
                  <a:pt x="281462" y="711199"/>
                  <a:pt x="282061" y="711199"/>
                  <a:pt x="311546" y="711199"/>
                </a:cubicBezTo>
                <a:cubicBezTo>
                  <a:pt x="318492" y="711199"/>
                  <a:pt x="325437" y="706543"/>
                  <a:pt x="325437" y="699558"/>
                </a:cubicBezTo>
                <a:lnTo>
                  <a:pt x="325437" y="690244"/>
                </a:lnTo>
                <a:cubicBezTo>
                  <a:pt x="325437" y="683259"/>
                  <a:pt x="318492" y="676274"/>
                  <a:pt x="311546" y="676274"/>
                </a:cubicBezTo>
                <a:cubicBezTo>
                  <a:pt x="311534" y="676274"/>
                  <a:pt x="310933" y="676274"/>
                  <a:pt x="281450" y="676274"/>
                </a:cubicBezTo>
                <a:close/>
                <a:moveTo>
                  <a:pt x="204788" y="623887"/>
                </a:moveTo>
                <a:cubicBezTo>
                  <a:pt x="197644" y="623887"/>
                  <a:pt x="190500" y="628544"/>
                  <a:pt x="190500" y="635529"/>
                </a:cubicBezTo>
                <a:cubicBezTo>
                  <a:pt x="190500" y="635536"/>
                  <a:pt x="190500" y="635619"/>
                  <a:pt x="190500" y="636693"/>
                </a:cubicBezTo>
                <a:lnTo>
                  <a:pt x="190500" y="644842"/>
                </a:lnTo>
                <a:cubicBezTo>
                  <a:pt x="190500" y="651827"/>
                  <a:pt x="197644" y="658812"/>
                  <a:pt x="204788" y="658812"/>
                </a:cubicBezTo>
                <a:cubicBezTo>
                  <a:pt x="204803" y="658812"/>
                  <a:pt x="205488" y="658812"/>
                  <a:pt x="235744" y="658812"/>
                </a:cubicBezTo>
                <a:cubicBezTo>
                  <a:pt x="242888" y="658812"/>
                  <a:pt x="247650" y="651827"/>
                  <a:pt x="247650" y="644842"/>
                </a:cubicBezTo>
                <a:lnTo>
                  <a:pt x="247650" y="635529"/>
                </a:lnTo>
                <a:cubicBezTo>
                  <a:pt x="247650" y="628544"/>
                  <a:pt x="242888" y="623887"/>
                  <a:pt x="235744" y="623887"/>
                </a:cubicBezTo>
                <a:cubicBezTo>
                  <a:pt x="235728" y="623887"/>
                  <a:pt x="235047" y="623887"/>
                  <a:pt x="204788" y="623887"/>
                </a:cubicBezTo>
                <a:close/>
                <a:moveTo>
                  <a:pt x="125876" y="623887"/>
                </a:moveTo>
                <a:cubicBezTo>
                  <a:pt x="118930" y="623887"/>
                  <a:pt x="114300" y="628544"/>
                  <a:pt x="114300" y="635529"/>
                </a:cubicBezTo>
                <a:cubicBezTo>
                  <a:pt x="114300" y="635537"/>
                  <a:pt x="114300" y="635625"/>
                  <a:pt x="114300" y="636693"/>
                </a:cubicBezTo>
                <a:lnTo>
                  <a:pt x="114300" y="644842"/>
                </a:lnTo>
                <a:cubicBezTo>
                  <a:pt x="114300" y="651827"/>
                  <a:pt x="118930" y="658812"/>
                  <a:pt x="125876" y="658812"/>
                </a:cubicBezTo>
                <a:cubicBezTo>
                  <a:pt x="125893" y="658812"/>
                  <a:pt x="126593" y="658812"/>
                  <a:pt x="155972" y="658812"/>
                </a:cubicBezTo>
                <a:cubicBezTo>
                  <a:pt x="162918" y="658812"/>
                  <a:pt x="169863" y="651827"/>
                  <a:pt x="169863" y="644842"/>
                </a:cubicBezTo>
                <a:lnTo>
                  <a:pt x="169863" y="635529"/>
                </a:lnTo>
                <a:cubicBezTo>
                  <a:pt x="169863" y="628544"/>
                  <a:pt x="162918" y="623887"/>
                  <a:pt x="155972" y="623887"/>
                </a:cubicBezTo>
                <a:cubicBezTo>
                  <a:pt x="155955" y="623887"/>
                  <a:pt x="155252" y="623887"/>
                  <a:pt x="125876" y="623887"/>
                </a:cubicBezTo>
                <a:close/>
                <a:moveTo>
                  <a:pt x="48816" y="623887"/>
                </a:moveTo>
                <a:cubicBezTo>
                  <a:pt x="41870" y="623887"/>
                  <a:pt x="34925" y="628544"/>
                  <a:pt x="34925" y="635529"/>
                </a:cubicBezTo>
                <a:cubicBezTo>
                  <a:pt x="34925" y="635537"/>
                  <a:pt x="34925" y="635629"/>
                  <a:pt x="34925" y="636693"/>
                </a:cubicBezTo>
                <a:lnTo>
                  <a:pt x="34925" y="644842"/>
                </a:lnTo>
                <a:cubicBezTo>
                  <a:pt x="34925" y="651827"/>
                  <a:pt x="41870" y="658812"/>
                  <a:pt x="48816" y="658812"/>
                </a:cubicBezTo>
                <a:cubicBezTo>
                  <a:pt x="48834" y="658812"/>
                  <a:pt x="49564" y="658812"/>
                  <a:pt x="78912" y="658812"/>
                </a:cubicBezTo>
                <a:cubicBezTo>
                  <a:pt x="85858" y="658812"/>
                  <a:pt x="90488" y="651827"/>
                  <a:pt x="90488" y="644842"/>
                </a:cubicBezTo>
                <a:lnTo>
                  <a:pt x="90488" y="635529"/>
                </a:lnTo>
                <a:cubicBezTo>
                  <a:pt x="90488" y="628544"/>
                  <a:pt x="85858" y="623887"/>
                  <a:pt x="78912" y="623887"/>
                </a:cubicBezTo>
                <a:cubicBezTo>
                  <a:pt x="78893" y="623887"/>
                  <a:pt x="78150" y="623887"/>
                  <a:pt x="48816" y="623887"/>
                </a:cubicBezTo>
                <a:close/>
                <a:moveTo>
                  <a:pt x="281450" y="623886"/>
                </a:moveTo>
                <a:cubicBezTo>
                  <a:pt x="274504" y="623886"/>
                  <a:pt x="269874" y="628543"/>
                  <a:pt x="269874" y="635528"/>
                </a:cubicBezTo>
                <a:cubicBezTo>
                  <a:pt x="269874" y="635533"/>
                  <a:pt x="269874" y="635605"/>
                  <a:pt x="269874" y="636692"/>
                </a:cubicBezTo>
                <a:lnTo>
                  <a:pt x="269874" y="644841"/>
                </a:lnTo>
                <a:cubicBezTo>
                  <a:pt x="269874" y="651826"/>
                  <a:pt x="274504" y="658811"/>
                  <a:pt x="281450" y="658811"/>
                </a:cubicBezTo>
                <a:cubicBezTo>
                  <a:pt x="281460" y="658811"/>
                  <a:pt x="282012" y="658811"/>
                  <a:pt x="311546" y="658811"/>
                </a:cubicBezTo>
                <a:cubicBezTo>
                  <a:pt x="318492" y="658811"/>
                  <a:pt x="325437" y="651826"/>
                  <a:pt x="325437" y="644841"/>
                </a:cubicBezTo>
                <a:lnTo>
                  <a:pt x="325437" y="635528"/>
                </a:lnTo>
                <a:cubicBezTo>
                  <a:pt x="325437" y="628543"/>
                  <a:pt x="318492" y="623886"/>
                  <a:pt x="311546" y="623886"/>
                </a:cubicBezTo>
                <a:cubicBezTo>
                  <a:pt x="311536" y="623886"/>
                  <a:pt x="310982" y="623886"/>
                  <a:pt x="281450" y="623886"/>
                </a:cubicBezTo>
                <a:close/>
                <a:moveTo>
                  <a:pt x="204788" y="566737"/>
                </a:moveTo>
                <a:cubicBezTo>
                  <a:pt x="197644" y="566737"/>
                  <a:pt x="190500" y="571394"/>
                  <a:pt x="190500" y="578379"/>
                </a:cubicBezTo>
                <a:cubicBezTo>
                  <a:pt x="190500" y="578387"/>
                  <a:pt x="190500" y="578489"/>
                  <a:pt x="190500" y="579834"/>
                </a:cubicBezTo>
                <a:lnTo>
                  <a:pt x="190500" y="590021"/>
                </a:lnTo>
                <a:cubicBezTo>
                  <a:pt x="190500" y="597006"/>
                  <a:pt x="197644" y="601662"/>
                  <a:pt x="204788" y="601662"/>
                </a:cubicBezTo>
                <a:cubicBezTo>
                  <a:pt x="204802" y="601662"/>
                  <a:pt x="205460" y="601662"/>
                  <a:pt x="235744" y="601662"/>
                </a:cubicBezTo>
                <a:cubicBezTo>
                  <a:pt x="242888" y="601662"/>
                  <a:pt x="247650" y="597006"/>
                  <a:pt x="247650" y="590021"/>
                </a:cubicBezTo>
                <a:lnTo>
                  <a:pt x="247650" y="578379"/>
                </a:lnTo>
                <a:cubicBezTo>
                  <a:pt x="247650" y="571394"/>
                  <a:pt x="242888" y="566737"/>
                  <a:pt x="235744" y="566737"/>
                </a:cubicBezTo>
                <a:cubicBezTo>
                  <a:pt x="235729" y="566737"/>
                  <a:pt x="235075" y="566737"/>
                  <a:pt x="204788" y="566737"/>
                </a:cubicBezTo>
                <a:close/>
                <a:moveTo>
                  <a:pt x="125876" y="566737"/>
                </a:moveTo>
                <a:cubicBezTo>
                  <a:pt x="118930" y="566737"/>
                  <a:pt x="114300" y="571394"/>
                  <a:pt x="114300" y="578379"/>
                </a:cubicBezTo>
                <a:cubicBezTo>
                  <a:pt x="114300" y="578388"/>
                  <a:pt x="114300" y="578499"/>
                  <a:pt x="114300" y="579834"/>
                </a:cubicBezTo>
                <a:lnTo>
                  <a:pt x="114300" y="590021"/>
                </a:lnTo>
                <a:cubicBezTo>
                  <a:pt x="114300" y="597006"/>
                  <a:pt x="118930" y="601662"/>
                  <a:pt x="125876" y="601662"/>
                </a:cubicBezTo>
                <a:cubicBezTo>
                  <a:pt x="125892" y="601662"/>
                  <a:pt x="126580" y="601662"/>
                  <a:pt x="155972" y="601662"/>
                </a:cubicBezTo>
                <a:cubicBezTo>
                  <a:pt x="162918" y="601662"/>
                  <a:pt x="169863" y="597006"/>
                  <a:pt x="169863" y="590021"/>
                </a:cubicBezTo>
                <a:lnTo>
                  <a:pt x="169863" y="578379"/>
                </a:lnTo>
                <a:cubicBezTo>
                  <a:pt x="169863" y="571394"/>
                  <a:pt x="162918" y="566737"/>
                  <a:pt x="155972" y="566737"/>
                </a:cubicBezTo>
                <a:cubicBezTo>
                  <a:pt x="155956" y="566737"/>
                  <a:pt x="155265" y="566737"/>
                  <a:pt x="125876" y="566737"/>
                </a:cubicBezTo>
                <a:close/>
                <a:moveTo>
                  <a:pt x="48816" y="566737"/>
                </a:moveTo>
                <a:cubicBezTo>
                  <a:pt x="41870" y="566737"/>
                  <a:pt x="34925" y="571394"/>
                  <a:pt x="34925" y="578379"/>
                </a:cubicBezTo>
                <a:cubicBezTo>
                  <a:pt x="34925" y="578390"/>
                  <a:pt x="34925" y="578504"/>
                  <a:pt x="34925" y="579834"/>
                </a:cubicBezTo>
                <a:lnTo>
                  <a:pt x="34925" y="590021"/>
                </a:lnTo>
                <a:cubicBezTo>
                  <a:pt x="34925" y="597006"/>
                  <a:pt x="41870" y="601662"/>
                  <a:pt x="48816" y="601662"/>
                </a:cubicBezTo>
                <a:cubicBezTo>
                  <a:pt x="48834" y="601662"/>
                  <a:pt x="49555" y="601662"/>
                  <a:pt x="78912" y="601662"/>
                </a:cubicBezTo>
                <a:cubicBezTo>
                  <a:pt x="85858" y="601662"/>
                  <a:pt x="90488" y="597006"/>
                  <a:pt x="90488" y="590021"/>
                </a:cubicBezTo>
                <a:lnTo>
                  <a:pt x="90488" y="578379"/>
                </a:lnTo>
                <a:cubicBezTo>
                  <a:pt x="90488" y="571394"/>
                  <a:pt x="85858" y="566737"/>
                  <a:pt x="78912" y="566737"/>
                </a:cubicBezTo>
                <a:cubicBezTo>
                  <a:pt x="78894" y="566737"/>
                  <a:pt x="78160" y="566737"/>
                  <a:pt x="48816" y="566737"/>
                </a:cubicBezTo>
                <a:close/>
                <a:moveTo>
                  <a:pt x="281450" y="566736"/>
                </a:moveTo>
                <a:cubicBezTo>
                  <a:pt x="274504" y="566736"/>
                  <a:pt x="269874" y="571393"/>
                  <a:pt x="269874" y="578378"/>
                </a:cubicBezTo>
                <a:cubicBezTo>
                  <a:pt x="269874" y="578382"/>
                  <a:pt x="269874" y="578460"/>
                  <a:pt x="269874" y="579833"/>
                </a:cubicBezTo>
                <a:lnTo>
                  <a:pt x="269874" y="590020"/>
                </a:lnTo>
                <a:cubicBezTo>
                  <a:pt x="269874" y="597005"/>
                  <a:pt x="274504" y="601661"/>
                  <a:pt x="281450" y="601661"/>
                </a:cubicBezTo>
                <a:cubicBezTo>
                  <a:pt x="281457" y="601661"/>
                  <a:pt x="281927" y="601661"/>
                  <a:pt x="311546" y="601661"/>
                </a:cubicBezTo>
                <a:cubicBezTo>
                  <a:pt x="318492" y="601661"/>
                  <a:pt x="325437" y="597005"/>
                  <a:pt x="325437" y="590020"/>
                </a:cubicBezTo>
                <a:lnTo>
                  <a:pt x="325437" y="578378"/>
                </a:lnTo>
                <a:cubicBezTo>
                  <a:pt x="325437" y="571393"/>
                  <a:pt x="318492" y="566736"/>
                  <a:pt x="311546" y="566736"/>
                </a:cubicBezTo>
                <a:cubicBezTo>
                  <a:pt x="311539" y="566736"/>
                  <a:pt x="311068" y="566736"/>
                  <a:pt x="281450" y="566736"/>
                </a:cubicBezTo>
                <a:close/>
                <a:moveTo>
                  <a:pt x="524668" y="219817"/>
                </a:moveTo>
                <a:cubicBezTo>
                  <a:pt x="526995" y="217486"/>
                  <a:pt x="531649" y="217486"/>
                  <a:pt x="533976" y="219817"/>
                </a:cubicBezTo>
                <a:cubicBezTo>
                  <a:pt x="533976" y="219817"/>
                  <a:pt x="533976" y="219817"/>
                  <a:pt x="827195" y="417933"/>
                </a:cubicBezTo>
                <a:cubicBezTo>
                  <a:pt x="831849" y="420264"/>
                  <a:pt x="831849" y="424926"/>
                  <a:pt x="831849" y="429587"/>
                </a:cubicBezTo>
                <a:lnTo>
                  <a:pt x="827195" y="438910"/>
                </a:lnTo>
                <a:cubicBezTo>
                  <a:pt x="827195" y="438910"/>
                  <a:pt x="827195" y="438910"/>
                  <a:pt x="524668" y="618380"/>
                </a:cubicBezTo>
                <a:cubicBezTo>
                  <a:pt x="522341" y="620711"/>
                  <a:pt x="520014" y="618380"/>
                  <a:pt x="517686" y="618380"/>
                </a:cubicBezTo>
                <a:cubicBezTo>
                  <a:pt x="515359" y="616050"/>
                  <a:pt x="513032" y="611388"/>
                  <a:pt x="513032" y="609057"/>
                </a:cubicBezTo>
                <a:cubicBezTo>
                  <a:pt x="513032" y="609057"/>
                  <a:pt x="513032" y="609057"/>
                  <a:pt x="515359" y="529811"/>
                </a:cubicBezTo>
                <a:cubicBezTo>
                  <a:pt x="515359" y="529811"/>
                  <a:pt x="515359" y="529811"/>
                  <a:pt x="443218" y="527480"/>
                </a:cubicBezTo>
                <a:cubicBezTo>
                  <a:pt x="431583" y="527480"/>
                  <a:pt x="422274" y="513495"/>
                  <a:pt x="422274" y="497180"/>
                </a:cubicBezTo>
                <a:cubicBezTo>
                  <a:pt x="422274" y="497180"/>
                  <a:pt x="422274" y="497180"/>
                  <a:pt x="426928" y="343348"/>
                </a:cubicBezTo>
                <a:cubicBezTo>
                  <a:pt x="426928" y="327033"/>
                  <a:pt x="436237" y="315379"/>
                  <a:pt x="445545" y="315379"/>
                </a:cubicBezTo>
                <a:cubicBezTo>
                  <a:pt x="445545" y="315379"/>
                  <a:pt x="445545" y="315379"/>
                  <a:pt x="517686" y="315379"/>
                </a:cubicBezTo>
                <a:cubicBezTo>
                  <a:pt x="517686" y="315379"/>
                  <a:pt x="517686" y="315379"/>
                  <a:pt x="520014" y="229140"/>
                </a:cubicBezTo>
                <a:cubicBezTo>
                  <a:pt x="520014" y="224479"/>
                  <a:pt x="522341" y="219817"/>
                  <a:pt x="524668" y="219817"/>
                </a:cubicBezTo>
                <a:close/>
                <a:moveTo>
                  <a:pt x="48905" y="152400"/>
                </a:moveTo>
                <a:cubicBezTo>
                  <a:pt x="41915" y="152400"/>
                  <a:pt x="34925" y="159389"/>
                  <a:pt x="34925" y="166378"/>
                </a:cubicBezTo>
                <a:lnTo>
                  <a:pt x="34925" y="532123"/>
                </a:lnTo>
                <a:cubicBezTo>
                  <a:pt x="34925" y="541441"/>
                  <a:pt x="41915" y="546100"/>
                  <a:pt x="48905" y="546100"/>
                </a:cubicBezTo>
                <a:cubicBezTo>
                  <a:pt x="48949" y="546100"/>
                  <a:pt x="52276" y="546100"/>
                  <a:pt x="309870" y="546100"/>
                </a:cubicBezTo>
                <a:cubicBezTo>
                  <a:pt x="316860" y="546100"/>
                  <a:pt x="323850" y="541441"/>
                  <a:pt x="323850" y="532123"/>
                </a:cubicBezTo>
                <a:cubicBezTo>
                  <a:pt x="323850" y="532094"/>
                  <a:pt x="323850" y="528844"/>
                  <a:pt x="323850" y="166378"/>
                </a:cubicBezTo>
                <a:cubicBezTo>
                  <a:pt x="323850" y="159389"/>
                  <a:pt x="316860" y="152400"/>
                  <a:pt x="309870" y="152400"/>
                </a:cubicBezTo>
                <a:cubicBezTo>
                  <a:pt x="309826" y="152400"/>
                  <a:pt x="306510" y="152400"/>
                  <a:pt x="48905" y="152400"/>
                </a:cubicBezTo>
                <a:close/>
                <a:moveTo>
                  <a:pt x="322170" y="0"/>
                </a:moveTo>
                <a:cubicBezTo>
                  <a:pt x="340846" y="0"/>
                  <a:pt x="357188" y="13943"/>
                  <a:pt x="357188" y="32534"/>
                </a:cubicBezTo>
                <a:lnTo>
                  <a:pt x="357188" y="151052"/>
                </a:lnTo>
                <a:lnTo>
                  <a:pt x="357188" y="160347"/>
                </a:lnTo>
                <a:cubicBezTo>
                  <a:pt x="357188" y="160395"/>
                  <a:pt x="357188" y="165572"/>
                  <a:pt x="357188" y="732019"/>
                </a:cubicBezTo>
                <a:cubicBezTo>
                  <a:pt x="357188" y="755258"/>
                  <a:pt x="338512" y="771525"/>
                  <a:pt x="317501" y="771525"/>
                </a:cubicBezTo>
                <a:cubicBezTo>
                  <a:pt x="317457" y="771525"/>
                  <a:pt x="314020" y="771525"/>
                  <a:pt x="39688" y="771525"/>
                </a:cubicBezTo>
                <a:cubicBezTo>
                  <a:pt x="18677" y="771525"/>
                  <a:pt x="0" y="755258"/>
                  <a:pt x="0" y="732019"/>
                </a:cubicBezTo>
                <a:cubicBezTo>
                  <a:pt x="0" y="731973"/>
                  <a:pt x="0" y="726862"/>
                  <a:pt x="0" y="160347"/>
                </a:cubicBezTo>
                <a:cubicBezTo>
                  <a:pt x="0" y="139432"/>
                  <a:pt x="18677" y="120842"/>
                  <a:pt x="39688" y="120842"/>
                </a:cubicBezTo>
                <a:cubicBezTo>
                  <a:pt x="39730" y="120842"/>
                  <a:pt x="42932" y="120842"/>
                  <a:pt x="287151" y="120842"/>
                </a:cubicBezTo>
                <a:cubicBezTo>
                  <a:pt x="287151" y="120813"/>
                  <a:pt x="287151" y="119262"/>
                  <a:pt x="287151" y="32534"/>
                </a:cubicBezTo>
                <a:cubicBezTo>
                  <a:pt x="287151" y="13943"/>
                  <a:pt x="303493" y="0"/>
                  <a:pt x="3221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45" name="Freeform 509"/>
          <p:cNvSpPr>
            <a:spLocks/>
          </p:cNvSpPr>
          <p:nvPr/>
        </p:nvSpPr>
        <p:spPr bwMode="auto">
          <a:xfrm>
            <a:off x="2253799" y="3204967"/>
            <a:ext cx="452579" cy="394513"/>
          </a:xfrm>
          <a:custGeom>
            <a:avLst/>
            <a:gdLst/>
            <a:ahLst/>
            <a:cxnLst/>
            <a:rect l="l" t="t" r="r" b="b"/>
            <a:pathLst>
              <a:path w="735013" h="640710">
                <a:moveTo>
                  <a:pt x="20948" y="598487"/>
                </a:moveTo>
                <a:cubicBezTo>
                  <a:pt x="20948" y="598487"/>
                  <a:pt x="20948" y="598487"/>
                  <a:pt x="290943" y="598487"/>
                </a:cubicBezTo>
                <a:cubicBezTo>
                  <a:pt x="302580" y="598487"/>
                  <a:pt x="309563" y="605631"/>
                  <a:pt x="309563" y="617537"/>
                </a:cubicBezTo>
                <a:cubicBezTo>
                  <a:pt x="309563" y="629443"/>
                  <a:pt x="302580" y="636587"/>
                  <a:pt x="290943" y="636587"/>
                </a:cubicBezTo>
                <a:cubicBezTo>
                  <a:pt x="290943" y="636587"/>
                  <a:pt x="290943" y="636587"/>
                  <a:pt x="20948" y="636587"/>
                </a:cubicBezTo>
                <a:cubicBezTo>
                  <a:pt x="9310" y="636587"/>
                  <a:pt x="0" y="629443"/>
                  <a:pt x="0" y="617537"/>
                </a:cubicBezTo>
                <a:cubicBezTo>
                  <a:pt x="0" y="605631"/>
                  <a:pt x="9310" y="598487"/>
                  <a:pt x="20948" y="598487"/>
                </a:cubicBezTo>
                <a:close/>
                <a:moveTo>
                  <a:pt x="611374" y="105503"/>
                </a:moveTo>
                <a:cubicBezTo>
                  <a:pt x="606705" y="103187"/>
                  <a:pt x="599701" y="107819"/>
                  <a:pt x="597366" y="112451"/>
                </a:cubicBezTo>
                <a:cubicBezTo>
                  <a:pt x="597363" y="112462"/>
                  <a:pt x="596937" y="113842"/>
                  <a:pt x="543672" y="286142"/>
                </a:cubicBezTo>
                <a:cubicBezTo>
                  <a:pt x="541337" y="290774"/>
                  <a:pt x="546006" y="297721"/>
                  <a:pt x="550675" y="300037"/>
                </a:cubicBezTo>
                <a:cubicBezTo>
                  <a:pt x="557679" y="300037"/>
                  <a:pt x="564683" y="297721"/>
                  <a:pt x="564683" y="290774"/>
                </a:cubicBezTo>
                <a:cubicBezTo>
                  <a:pt x="564686" y="290763"/>
                  <a:pt x="565124" y="289424"/>
                  <a:pt x="620712" y="119398"/>
                </a:cubicBezTo>
                <a:close/>
                <a:moveTo>
                  <a:pt x="505012" y="76947"/>
                </a:moveTo>
                <a:cubicBezTo>
                  <a:pt x="500343" y="74612"/>
                  <a:pt x="493339" y="76947"/>
                  <a:pt x="491004" y="83950"/>
                </a:cubicBezTo>
                <a:cubicBezTo>
                  <a:pt x="491000" y="83966"/>
                  <a:pt x="490501" y="85570"/>
                  <a:pt x="437310" y="256707"/>
                </a:cubicBezTo>
                <a:cubicBezTo>
                  <a:pt x="434975" y="263711"/>
                  <a:pt x="439644" y="270715"/>
                  <a:pt x="444313" y="270715"/>
                </a:cubicBezTo>
                <a:cubicBezTo>
                  <a:pt x="451317" y="273049"/>
                  <a:pt x="458321" y="270715"/>
                  <a:pt x="458321" y="263711"/>
                </a:cubicBezTo>
                <a:cubicBezTo>
                  <a:pt x="458326" y="263696"/>
                  <a:pt x="458853" y="262070"/>
                  <a:pt x="514350" y="90954"/>
                </a:cubicBezTo>
                <a:close/>
                <a:moveTo>
                  <a:pt x="483750" y="0"/>
                </a:moveTo>
                <a:cubicBezTo>
                  <a:pt x="483754" y="10"/>
                  <a:pt x="484102" y="794"/>
                  <a:pt x="511668" y="62906"/>
                </a:cubicBezTo>
                <a:cubicBezTo>
                  <a:pt x="511680" y="62899"/>
                  <a:pt x="512584" y="62314"/>
                  <a:pt x="583790" y="16309"/>
                </a:cubicBezTo>
                <a:cubicBezTo>
                  <a:pt x="583795" y="16321"/>
                  <a:pt x="584229" y="17218"/>
                  <a:pt x="618687" y="88535"/>
                </a:cubicBezTo>
                <a:cubicBezTo>
                  <a:pt x="618699" y="88527"/>
                  <a:pt x="619575" y="87942"/>
                  <a:pt x="688483" y="41938"/>
                </a:cubicBezTo>
                <a:lnTo>
                  <a:pt x="735013" y="146781"/>
                </a:lnTo>
                <a:cubicBezTo>
                  <a:pt x="735010" y="146794"/>
                  <a:pt x="734639" y="148102"/>
                  <a:pt x="695462" y="286573"/>
                </a:cubicBezTo>
                <a:cubicBezTo>
                  <a:pt x="693873" y="288874"/>
                  <a:pt x="689084" y="302824"/>
                  <a:pt x="669871" y="358798"/>
                </a:cubicBezTo>
                <a:cubicBezTo>
                  <a:pt x="655912" y="372777"/>
                  <a:pt x="455832" y="587124"/>
                  <a:pt x="430240" y="612752"/>
                </a:cubicBezTo>
                <a:cubicBezTo>
                  <a:pt x="402322" y="640711"/>
                  <a:pt x="383710" y="647700"/>
                  <a:pt x="365098" y="633721"/>
                </a:cubicBezTo>
                <a:cubicBezTo>
                  <a:pt x="344164" y="617416"/>
                  <a:pt x="337183" y="531251"/>
                  <a:pt x="337180" y="531207"/>
                </a:cubicBezTo>
                <a:cubicBezTo>
                  <a:pt x="337178" y="531200"/>
                  <a:pt x="337160" y="531092"/>
                  <a:pt x="336889" y="529460"/>
                </a:cubicBezTo>
                <a:lnTo>
                  <a:pt x="334853" y="517228"/>
                </a:lnTo>
                <a:cubicBezTo>
                  <a:pt x="334871" y="517234"/>
                  <a:pt x="336293" y="517669"/>
                  <a:pt x="448852" y="552176"/>
                </a:cubicBezTo>
                <a:cubicBezTo>
                  <a:pt x="448862" y="552166"/>
                  <a:pt x="450189" y="550739"/>
                  <a:pt x="637300" y="349479"/>
                </a:cubicBezTo>
                <a:cubicBezTo>
                  <a:pt x="637284" y="349474"/>
                  <a:pt x="635136" y="348806"/>
                  <a:pt x="330200" y="253955"/>
                </a:cubicBezTo>
                <a:cubicBezTo>
                  <a:pt x="330205" y="253938"/>
                  <a:pt x="330745" y="252164"/>
                  <a:pt x="388363" y="62906"/>
                </a:cubicBezTo>
                <a:cubicBezTo>
                  <a:pt x="388378" y="62896"/>
                  <a:pt x="389565" y="62113"/>
                  <a:pt x="48375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49" name="Freeform 513"/>
          <p:cNvSpPr>
            <a:spLocks/>
          </p:cNvSpPr>
          <p:nvPr/>
        </p:nvSpPr>
        <p:spPr bwMode="auto">
          <a:xfrm>
            <a:off x="3090577" y="3190678"/>
            <a:ext cx="450624" cy="444758"/>
          </a:xfrm>
          <a:custGeom>
            <a:avLst/>
            <a:gdLst/>
            <a:ahLst/>
            <a:cxnLst/>
            <a:rect l="l" t="t" r="r" b="b"/>
            <a:pathLst>
              <a:path w="731838" h="722312">
                <a:moveTo>
                  <a:pt x="579622" y="503238"/>
                </a:moveTo>
                <a:cubicBezTo>
                  <a:pt x="554038" y="568008"/>
                  <a:pt x="509846" y="625838"/>
                  <a:pt x="454025" y="665163"/>
                </a:cubicBezTo>
                <a:cubicBezTo>
                  <a:pt x="542408" y="642031"/>
                  <a:pt x="614510" y="581887"/>
                  <a:pt x="654050" y="503238"/>
                </a:cubicBezTo>
                <a:cubicBezTo>
                  <a:pt x="654042" y="503238"/>
                  <a:pt x="653269" y="503238"/>
                  <a:pt x="579622" y="503238"/>
                </a:cubicBezTo>
                <a:close/>
                <a:moveTo>
                  <a:pt x="392112" y="503238"/>
                </a:moveTo>
                <a:lnTo>
                  <a:pt x="392112" y="654050"/>
                </a:lnTo>
                <a:cubicBezTo>
                  <a:pt x="454649" y="621567"/>
                  <a:pt x="503290" y="568203"/>
                  <a:pt x="533400" y="503238"/>
                </a:cubicBezTo>
                <a:cubicBezTo>
                  <a:pt x="533378" y="503238"/>
                  <a:pt x="531620" y="503238"/>
                  <a:pt x="392112" y="503238"/>
                </a:cubicBezTo>
                <a:close/>
                <a:moveTo>
                  <a:pt x="77787" y="503238"/>
                </a:moveTo>
                <a:cubicBezTo>
                  <a:pt x="117327" y="581887"/>
                  <a:pt x="189429" y="642031"/>
                  <a:pt x="277812" y="665163"/>
                </a:cubicBezTo>
                <a:cubicBezTo>
                  <a:pt x="221991" y="625838"/>
                  <a:pt x="177800" y="568008"/>
                  <a:pt x="152215" y="503238"/>
                </a:cubicBezTo>
                <a:cubicBezTo>
                  <a:pt x="152201" y="503238"/>
                  <a:pt x="151189" y="503238"/>
                  <a:pt x="77787" y="503238"/>
                </a:cubicBezTo>
                <a:close/>
                <a:moveTo>
                  <a:pt x="605366" y="365125"/>
                </a:moveTo>
                <a:cubicBezTo>
                  <a:pt x="605366" y="367473"/>
                  <a:pt x="605366" y="367473"/>
                  <a:pt x="605366" y="369822"/>
                </a:cubicBezTo>
                <a:cubicBezTo>
                  <a:pt x="605366" y="407392"/>
                  <a:pt x="598336" y="442615"/>
                  <a:pt x="588962" y="477837"/>
                </a:cubicBezTo>
                <a:lnTo>
                  <a:pt x="666296" y="477837"/>
                </a:lnTo>
                <a:cubicBezTo>
                  <a:pt x="680357" y="442615"/>
                  <a:pt x="687387" y="405044"/>
                  <a:pt x="687387" y="365125"/>
                </a:cubicBezTo>
                <a:cubicBezTo>
                  <a:pt x="687387" y="365125"/>
                  <a:pt x="687387" y="365125"/>
                  <a:pt x="605366" y="365125"/>
                </a:cubicBezTo>
                <a:close/>
                <a:moveTo>
                  <a:pt x="392112" y="365125"/>
                </a:moveTo>
                <a:lnTo>
                  <a:pt x="392112" y="477837"/>
                </a:lnTo>
                <a:cubicBezTo>
                  <a:pt x="392135" y="477837"/>
                  <a:pt x="393969" y="477837"/>
                  <a:pt x="545027" y="477837"/>
                </a:cubicBezTo>
                <a:cubicBezTo>
                  <a:pt x="556611" y="442615"/>
                  <a:pt x="561245" y="407392"/>
                  <a:pt x="563562" y="369822"/>
                </a:cubicBezTo>
                <a:cubicBezTo>
                  <a:pt x="563562" y="367473"/>
                  <a:pt x="563562" y="367473"/>
                  <a:pt x="563562" y="365125"/>
                </a:cubicBezTo>
                <a:cubicBezTo>
                  <a:pt x="563537" y="365125"/>
                  <a:pt x="561484" y="365125"/>
                  <a:pt x="392112" y="365125"/>
                </a:cubicBezTo>
                <a:close/>
                <a:moveTo>
                  <a:pt x="44450" y="365125"/>
                </a:moveTo>
                <a:cubicBezTo>
                  <a:pt x="44450" y="405044"/>
                  <a:pt x="51480" y="442615"/>
                  <a:pt x="65541" y="477837"/>
                </a:cubicBezTo>
                <a:cubicBezTo>
                  <a:pt x="65558" y="477837"/>
                  <a:pt x="66678" y="477837"/>
                  <a:pt x="142875" y="477837"/>
                </a:cubicBezTo>
                <a:cubicBezTo>
                  <a:pt x="131158" y="442615"/>
                  <a:pt x="126471" y="407392"/>
                  <a:pt x="126471" y="369822"/>
                </a:cubicBezTo>
                <a:cubicBezTo>
                  <a:pt x="126471" y="367473"/>
                  <a:pt x="126471" y="367473"/>
                  <a:pt x="126471" y="365125"/>
                </a:cubicBezTo>
                <a:cubicBezTo>
                  <a:pt x="126453" y="365125"/>
                  <a:pt x="125270" y="365125"/>
                  <a:pt x="44450" y="365125"/>
                </a:cubicBezTo>
                <a:close/>
                <a:moveTo>
                  <a:pt x="576262" y="219075"/>
                </a:moveTo>
                <a:cubicBezTo>
                  <a:pt x="592468" y="256198"/>
                  <a:pt x="601728" y="295642"/>
                  <a:pt x="606358" y="339725"/>
                </a:cubicBezTo>
                <a:cubicBezTo>
                  <a:pt x="606383" y="339725"/>
                  <a:pt x="607780" y="339725"/>
                  <a:pt x="687387" y="339725"/>
                </a:cubicBezTo>
                <a:cubicBezTo>
                  <a:pt x="685072" y="295642"/>
                  <a:pt x="673497" y="256198"/>
                  <a:pt x="654976" y="219075"/>
                </a:cubicBezTo>
                <a:cubicBezTo>
                  <a:pt x="654952" y="219075"/>
                  <a:pt x="653595" y="219075"/>
                  <a:pt x="576262" y="219075"/>
                </a:cubicBezTo>
                <a:close/>
                <a:moveTo>
                  <a:pt x="392112" y="219075"/>
                </a:moveTo>
                <a:lnTo>
                  <a:pt x="392112" y="339725"/>
                </a:lnTo>
                <a:cubicBezTo>
                  <a:pt x="392138" y="339725"/>
                  <a:pt x="394217" y="339725"/>
                  <a:pt x="561975" y="339725"/>
                </a:cubicBezTo>
                <a:cubicBezTo>
                  <a:pt x="559648" y="295642"/>
                  <a:pt x="548014" y="256198"/>
                  <a:pt x="529399" y="219075"/>
                </a:cubicBezTo>
                <a:cubicBezTo>
                  <a:pt x="529361" y="219075"/>
                  <a:pt x="527124" y="219075"/>
                  <a:pt x="392112" y="219075"/>
                </a:cubicBezTo>
                <a:close/>
                <a:moveTo>
                  <a:pt x="77325" y="219075"/>
                </a:moveTo>
                <a:cubicBezTo>
                  <a:pt x="58539" y="256198"/>
                  <a:pt x="46798" y="295642"/>
                  <a:pt x="44450" y="339725"/>
                </a:cubicBezTo>
                <a:cubicBezTo>
                  <a:pt x="44470" y="339725"/>
                  <a:pt x="45716" y="339725"/>
                  <a:pt x="126637" y="339725"/>
                </a:cubicBezTo>
                <a:cubicBezTo>
                  <a:pt x="128985" y="295642"/>
                  <a:pt x="140726" y="256198"/>
                  <a:pt x="157163" y="219075"/>
                </a:cubicBezTo>
                <a:cubicBezTo>
                  <a:pt x="157145" y="219075"/>
                  <a:pt x="155955" y="219075"/>
                  <a:pt x="77325" y="219075"/>
                </a:cubicBezTo>
                <a:close/>
                <a:moveTo>
                  <a:pt x="392112" y="76200"/>
                </a:moveTo>
                <a:lnTo>
                  <a:pt x="392112" y="193675"/>
                </a:lnTo>
                <a:cubicBezTo>
                  <a:pt x="392147" y="193675"/>
                  <a:pt x="394177" y="193675"/>
                  <a:pt x="514350" y="193675"/>
                </a:cubicBezTo>
                <a:cubicBezTo>
                  <a:pt x="484367" y="144336"/>
                  <a:pt x="442852" y="104394"/>
                  <a:pt x="392112" y="76200"/>
                </a:cubicBezTo>
                <a:close/>
                <a:moveTo>
                  <a:pt x="431800" y="49213"/>
                </a:moveTo>
                <a:cubicBezTo>
                  <a:pt x="487680" y="84164"/>
                  <a:pt x="534247" y="133094"/>
                  <a:pt x="564515" y="193675"/>
                </a:cubicBezTo>
                <a:cubicBezTo>
                  <a:pt x="564538" y="193675"/>
                  <a:pt x="565853" y="193675"/>
                  <a:pt x="641350" y="193675"/>
                </a:cubicBezTo>
                <a:cubicBezTo>
                  <a:pt x="594783" y="119114"/>
                  <a:pt x="517948" y="65523"/>
                  <a:pt x="431800" y="49213"/>
                </a:cubicBezTo>
                <a:close/>
                <a:moveTo>
                  <a:pt x="301625" y="49213"/>
                </a:moveTo>
                <a:cubicBezTo>
                  <a:pt x="213148" y="65523"/>
                  <a:pt x="138642" y="119114"/>
                  <a:pt x="92075" y="193675"/>
                </a:cubicBezTo>
                <a:cubicBezTo>
                  <a:pt x="92094" y="193675"/>
                  <a:pt x="93291" y="193675"/>
                  <a:pt x="168910" y="193675"/>
                </a:cubicBezTo>
                <a:cubicBezTo>
                  <a:pt x="199178" y="133094"/>
                  <a:pt x="245745" y="84164"/>
                  <a:pt x="301625" y="49213"/>
                </a:cubicBezTo>
                <a:close/>
                <a:moveTo>
                  <a:pt x="361258" y="0"/>
                </a:moveTo>
                <a:cubicBezTo>
                  <a:pt x="363588" y="0"/>
                  <a:pt x="363588" y="0"/>
                  <a:pt x="365919" y="0"/>
                </a:cubicBezTo>
                <a:cubicBezTo>
                  <a:pt x="368250" y="0"/>
                  <a:pt x="368250" y="0"/>
                  <a:pt x="370581" y="0"/>
                </a:cubicBezTo>
                <a:cubicBezTo>
                  <a:pt x="568690" y="0"/>
                  <a:pt x="731838" y="163103"/>
                  <a:pt x="731838" y="361156"/>
                </a:cubicBezTo>
                <a:cubicBezTo>
                  <a:pt x="731838" y="559209"/>
                  <a:pt x="568690" y="722312"/>
                  <a:pt x="370581" y="722312"/>
                </a:cubicBezTo>
                <a:cubicBezTo>
                  <a:pt x="368250" y="722312"/>
                  <a:pt x="368250" y="722312"/>
                  <a:pt x="365919" y="722312"/>
                </a:cubicBezTo>
                <a:cubicBezTo>
                  <a:pt x="363588" y="722312"/>
                  <a:pt x="363588" y="722312"/>
                  <a:pt x="361258" y="722312"/>
                </a:cubicBezTo>
                <a:cubicBezTo>
                  <a:pt x="163149" y="722312"/>
                  <a:pt x="0" y="559209"/>
                  <a:pt x="0" y="361156"/>
                </a:cubicBezTo>
                <a:cubicBezTo>
                  <a:pt x="0" y="163103"/>
                  <a:pt x="163149" y="0"/>
                  <a:pt x="36125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62" name="Freeform 526"/>
          <p:cNvSpPr>
            <a:spLocks/>
          </p:cNvSpPr>
          <p:nvPr/>
        </p:nvSpPr>
        <p:spPr bwMode="auto">
          <a:xfrm>
            <a:off x="3849012" y="3217923"/>
            <a:ext cx="558148" cy="348964"/>
          </a:xfrm>
          <a:custGeom>
            <a:avLst/>
            <a:gdLst/>
            <a:ahLst/>
            <a:cxnLst/>
            <a:rect l="l" t="t" r="r" b="b"/>
            <a:pathLst>
              <a:path w="906463" h="566737">
                <a:moveTo>
                  <a:pt x="731239" y="220663"/>
                </a:moveTo>
                <a:cubicBezTo>
                  <a:pt x="731239" y="220663"/>
                  <a:pt x="731239" y="220663"/>
                  <a:pt x="731239" y="283658"/>
                </a:cubicBezTo>
                <a:cubicBezTo>
                  <a:pt x="731239" y="344320"/>
                  <a:pt x="682235" y="395649"/>
                  <a:pt x="619229" y="395649"/>
                </a:cubicBezTo>
                <a:cubicBezTo>
                  <a:pt x="619229" y="395649"/>
                  <a:pt x="619229" y="395649"/>
                  <a:pt x="430212" y="395649"/>
                </a:cubicBezTo>
                <a:cubicBezTo>
                  <a:pt x="432546" y="430646"/>
                  <a:pt x="460548" y="456311"/>
                  <a:pt x="493218" y="456311"/>
                </a:cubicBezTo>
                <a:cubicBezTo>
                  <a:pt x="493218" y="456311"/>
                  <a:pt x="493218" y="456311"/>
                  <a:pt x="686902" y="456311"/>
                </a:cubicBezTo>
                <a:lnTo>
                  <a:pt x="857250" y="528638"/>
                </a:lnTo>
                <a:cubicBezTo>
                  <a:pt x="857250" y="528638"/>
                  <a:pt x="857250" y="528638"/>
                  <a:pt x="801245" y="463310"/>
                </a:cubicBezTo>
                <a:cubicBezTo>
                  <a:pt x="801245" y="463310"/>
                  <a:pt x="801245" y="463310"/>
                  <a:pt x="800079" y="462143"/>
                </a:cubicBezTo>
                <a:lnTo>
                  <a:pt x="791911" y="453977"/>
                </a:lnTo>
                <a:cubicBezTo>
                  <a:pt x="791911" y="453977"/>
                  <a:pt x="791911" y="453977"/>
                  <a:pt x="793370" y="453102"/>
                </a:cubicBezTo>
                <a:lnTo>
                  <a:pt x="803579" y="446978"/>
                </a:lnTo>
                <a:cubicBezTo>
                  <a:pt x="822247" y="435312"/>
                  <a:pt x="831581" y="414314"/>
                  <a:pt x="831581" y="393316"/>
                </a:cubicBezTo>
                <a:cubicBezTo>
                  <a:pt x="831581" y="393316"/>
                  <a:pt x="831581" y="393316"/>
                  <a:pt x="831581" y="283658"/>
                </a:cubicBezTo>
                <a:cubicBezTo>
                  <a:pt x="831581" y="248661"/>
                  <a:pt x="803579" y="220663"/>
                  <a:pt x="768576" y="220663"/>
                </a:cubicBezTo>
                <a:cubicBezTo>
                  <a:pt x="768576" y="220663"/>
                  <a:pt x="768576" y="220663"/>
                  <a:pt x="731239" y="220663"/>
                </a:cubicBezTo>
                <a:close/>
                <a:moveTo>
                  <a:pt x="198071" y="0"/>
                </a:moveTo>
                <a:cubicBezTo>
                  <a:pt x="198071" y="0"/>
                  <a:pt x="198071" y="0"/>
                  <a:pt x="619844" y="0"/>
                </a:cubicBezTo>
                <a:cubicBezTo>
                  <a:pt x="682760" y="0"/>
                  <a:pt x="731695" y="51099"/>
                  <a:pt x="731695" y="113812"/>
                </a:cubicBezTo>
                <a:cubicBezTo>
                  <a:pt x="731695" y="113812"/>
                  <a:pt x="731695" y="113812"/>
                  <a:pt x="731695" y="197429"/>
                </a:cubicBezTo>
                <a:cubicBezTo>
                  <a:pt x="731695" y="197429"/>
                  <a:pt x="731695" y="197429"/>
                  <a:pt x="768979" y="197429"/>
                </a:cubicBezTo>
                <a:cubicBezTo>
                  <a:pt x="817914" y="197429"/>
                  <a:pt x="855198" y="236915"/>
                  <a:pt x="855198" y="283369"/>
                </a:cubicBezTo>
                <a:cubicBezTo>
                  <a:pt x="855198" y="283369"/>
                  <a:pt x="855198" y="283369"/>
                  <a:pt x="855198" y="392535"/>
                </a:cubicBezTo>
                <a:cubicBezTo>
                  <a:pt x="855198" y="418085"/>
                  <a:pt x="845877" y="441312"/>
                  <a:pt x="827235" y="457570"/>
                </a:cubicBezTo>
                <a:lnTo>
                  <a:pt x="906463" y="548155"/>
                </a:lnTo>
                <a:cubicBezTo>
                  <a:pt x="906463" y="548155"/>
                  <a:pt x="906463" y="548155"/>
                  <a:pt x="905007" y="550478"/>
                </a:cubicBezTo>
                <a:lnTo>
                  <a:pt x="894812" y="566737"/>
                </a:lnTo>
                <a:cubicBezTo>
                  <a:pt x="894812" y="566737"/>
                  <a:pt x="894812" y="566737"/>
                  <a:pt x="682760" y="478475"/>
                </a:cubicBezTo>
                <a:cubicBezTo>
                  <a:pt x="682760" y="478475"/>
                  <a:pt x="682760" y="478475"/>
                  <a:pt x="494011" y="478475"/>
                </a:cubicBezTo>
                <a:cubicBezTo>
                  <a:pt x="447406" y="478475"/>
                  <a:pt x="410122" y="441312"/>
                  <a:pt x="407792" y="394858"/>
                </a:cubicBezTo>
                <a:cubicBezTo>
                  <a:pt x="407792" y="394858"/>
                  <a:pt x="407792" y="394858"/>
                  <a:pt x="328564" y="394858"/>
                </a:cubicBezTo>
                <a:cubicBezTo>
                  <a:pt x="328564" y="394858"/>
                  <a:pt x="328564" y="394858"/>
                  <a:pt x="0" y="531897"/>
                </a:cubicBezTo>
                <a:cubicBezTo>
                  <a:pt x="0" y="531897"/>
                  <a:pt x="0" y="531897"/>
                  <a:pt x="135154" y="376276"/>
                </a:cubicBezTo>
                <a:cubicBezTo>
                  <a:pt x="104861" y="357695"/>
                  <a:pt x="83889" y="322855"/>
                  <a:pt x="83889" y="283369"/>
                </a:cubicBezTo>
                <a:cubicBezTo>
                  <a:pt x="83889" y="283369"/>
                  <a:pt x="83889" y="283369"/>
                  <a:pt x="83889" y="113812"/>
                </a:cubicBezTo>
                <a:cubicBezTo>
                  <a:pt x="83889" y="51099"/>
                  <a:pt x="135154" y="0"/>
                  <a:pt x="19807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4256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5" name="Freeform 217"/>
          <p:cNvSpPr>
            <a:spLocks noEditPoints="1"/>
          </p:cNvSpPr>
          <p:nvPr/>
        </p:nvSpPr>
        <p:spPr bwMode="auto">
          <a:xfrm>
            <a:off x="4309807" y="380510"/>
            <a:ext cx="197509" cy="195277"/>
          </a:xfrm>
          <a:custGeom>
            <a:avLst/>
            <a:gdLst>
              <a:gd name="T0" fmla="*/ 37 w 75"/>
              <a:gd name="T1" fmla="*/ 74 h 74"/>
              <a:gd name="T2" fmla="*/ 0 w 75"/>
              <a:gd name="T3" fmla="*/ 37 h 74"/>
              <a:gd name="T4" fmla="*/ 37 w 75"/>
              <a:gd name="T5" fmla="*/ 0 h 74"/>
              <a:gd name="T6" fmla="*/ 75 w 75"/>
              <a:gd name="T7" fmla="*/ 37 h 74"/>
              <a:gd name="T8" fmla="*/ 37 w 75"/>
              <a:gd name="T9" fmla="*/ 74 h 74"/>
              <a:gd name="T10" fmla="*/ 37 w 75"/>
              <a:gd name="T11" fmla="*/ 12 h 74"/>
              <a:gd name="T12" fmla="*/ 12 w 75"/>
              <a:gd name="T13" fmla="*/ 37 h 74"/>
              <a:gd name="T14" fmla="*/ 37 w 75"/>
              <a:gd name="T15" fmla="*/ 62 h 74"/>
              <a:gd name="T16" fmla="*/ 63 w 75"/>
              <a:gd name="T17" fmla="*/ 37 h 74"/>
              <a:gd name="T18" fmla="*/ 37 w 75"/>
              <a:gd name="T19" fmla="*/ 12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5" h="74">
                <a:moveTo>
                  <a:pt x="37" y="74"/>
                </a:moveTo>
                <a:cubicBezTo>
                  <a:pt x="17" y="74"/>
                  <a:pt x="0" y="58"/>
                  <a:pt x="0" y="37"/>
                </a:cubicBezTo>
                <a:cubicBezTo>
                  <a:pt x="0" y="17"/>
                  <a:pt x="17" y="0"/>
                  <a:pt x="37" y="0"/>
                </a:cubicBezTo>
                <a:cubicBezTo>
                  <a:pt x="58" y="0"/>
                  <a:pt x="75" y="17"/>
                  <a:pt x="75" y="37"/>
                </a:cubicBezTo>
                <a:cubicBezTo>
                  <a:pt x="75" y="58"/>
                  <a:pt x="58" y="74"/>
                  <a:pt x="37" y="74"/>
                </a:cubicBezTo>
                <a:close/>
                <a:moveTo>
                  <a:pt x="37" y="12"/>
                </a:moveTo>
                <a:cubicBezTo>
                  <a:pt x="24" y="12"/>
                  <a:pt x="12" y="23"/>
                  <a:pt x="12" y="37"/>
                </a:cubicBezTo>
                <a:cubicBezTo>
                  <a:pt x="12" y="51"/>
                  <a:pt x="24" y="62"/>
                  <a:pt x="37" y="62"/>
                </a:cubicBezTo>
                <a:cubicBezTo>
                  <a:pt x="51" y="62"/>
                  <a:pt x="63" y="51"/>
                  <a:pt x="63" y="37"/>
                </a:cubicBezTo>
                <a:cubicBezTo>
                  <a:pt x="63" y="23"/>
                  <a:pt x="51" y="12"/>
                  <a:pt x="37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6" name="Freeform 218"/>
          <p:cNvSpPr>
            <a:spLocks/>
          </p:cNvSpPr>
          <p:nvPr/>
        </p:nvSpPr>
        <p:spPr bwMode="auto">
          <a:xfrm>
            <a:off x="4370064" y="441883"/>
            <a:ext cx="74763" cy="73647"/>
          </a:xfrm>
          <a:custGeom>
            <a:avLst/>
            <a:gdLst>
              <a:gd name="T0" fmla="*/ 67 w 67"/>
              <a:gd name="T1" fmla="*/ 54 h 66"/>
              <a:gd name="T2" fmla="*/ 45 w 67"/>
              <a:gd name="T3" fmla="*/ 33 h 66"/>
              <a:gd name="T4" fmla="*/ 67 w 67"/>
              <a:gd name="T5" fmla="*/ 11 h 66"/>
              <a:gd name="T6" fmla="*/ 57 w 67"/>
              <a:gd name="T7" fmla="*/ 0 h 66"/>
              <a:gd name="T8" fmla="*/ 33 w 67"/>
              <a:gd name="T9" fmla="*/ 21 h 66"/>
              <a:gd name="T10" fmla="*/ 12 w 67"/>
              <a:gd name="T11" fmla="*/ 0 h 66"/>
              <a:gd name="T12" fmla="*/ 0 w 67"/>
              <a:gd name="T13" fmla="*/ 11 h 66"/>
              <a:gd name="T14" fmla="*/ 24 w 67"/>
              <a:gd name="T15" fmla="*/ 33 h 66"/>
              <a:gd name="T16" fmla="*/ 0 w 67"/>
              <a:gd name="T17" fmla="*/ 54 h 66"/>
              <a:gd name="T18" fmla="*/ 12 w 67"/>
              <a:gd name="T19" fmla="*/ 66 h 66"/>
              <a:gd name="T20" fmla="*/ 33 w 67"/>
              <a:gd name="T21" fmla="*/ 44 h 66"/>
              <a:gd name="T22" fmla="*/ 57 w 67"/>
              <a:gd name="T23" fmla="*/ 66 h 66"/>
              <a:gd name="T24" fmla="*/ 67 w 67"/>
              <a:gd name="T25" fmla="*/ 54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7" h="66">
                <a:moveTo>
                  <a:pt x="67" y="54"/>
                </a:moveTo>
                <a:lnTo>
                  <a:pt x="45" y="33"/>
                </a:lnTo>
                <a:lnTo>
                  <a:pt x="67" y="11"/>
                </a:lnTo>
                <a:lnTo>
                  <a:pt x="57" y="0"/>
                </a:lnTo>
                <a:lnTo>
                  <a:pt x="33" y="21"/>
                </a:lnTo>
                <a:lnTo>
                  <a:pt x="12" y="0"/>
                </a:lnTo>
                <a:lnTo>
                  <a:pt x="0" y="11"/>
                </a:lnTo>
                <a:lnTo>
                  <a:pt x="24" y="33"/>
                </a:lnTo>
                <a:lnTo>
                  <a:pt x="0" y="54"/>
                </a:lnTo>
                <a:lnTo>
                  <a:pt x="12" y="66"/>
                </a:lnTo>
                <a:lnTo>
                  <a:pt x="33" y="44"/>
                </a:lnTo>
                <a:lnTo>
                  <a:pt x="57" y="66"/>
                </a:lnTo>
                <a:lnTo>
                  <a:pt x="67" y="5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7" name="Freeform 219"/>
          <p:cNvSpPr>
            <a:spLocks/>
          </p:cNvSpPr>
          <p:nvPr/>
        </p:nvSpPr>
        <p:spPr bwMode="auto">
          <a:xfrm>
            <a:off x="4021913" y="364887"/>
            <a:ext cx="446347" cy="446347"/>
          </a:xfrm>
          <a:custGeom>
            <a:avLst/>
            <a:gdLst>
              <a:gd name="T0" fmla="*/ 85 w 169"/>
              <a:gd name="T1" fmla="*/ 169 h 169"/>
              <a:gd name="T2" fmla="*/ 0 w 169"/>
              <a:gd name="T3" fmla="*/ 85 h 169"/>
              <a:gd name="T4" fmla="*/ 85 w 169"/>
              <a:gd name="T5" fmla="*/ 0 h 169"/>
              <a:gd name="T6" fmla="*/ 108 w 169"/>
              <a:gd name="T7" fmla="*/ 4 h 169"/>
              <a:gd name="T8" fmla="*/ 112 w 169"/>
              <a:gd name="T9" fmla="*/ 11 h 169"/>
              <a:gd name="T10" fmla="*/ 105 w 169"/>
              <a:gd name="T11" fmla="*/ 15 h 169"/>
              <a:gd name="T12" fmla="*/ 85 w 169"/>
              <a:gd name="T13" fmla="*/ 12 h 169"/>
              <a:gd name="T14" fmla="*/ 12 w 169"/>
              <a:gd name="T15" fmla="*/ 85 h 169"/>
              <a:gd name="T16" fmla="*/ 85 w 169"/>
              <a:gd name="T17" fmla="*/ 157 h 169"/>
              <a:gd name="T18" fmla="*/ 157 w 169"/>
              <a:gd name="T19" fmla="*/ 92 h 169"/>
              <a:gd name="T20" fmla="*/ 163 w 169"/>
              <a:gd name="T21" fmla="*/ 87 h 169"/>
              <a:gd name="T22" fmla="*/ 169 w 169"/>
              <a:gd name="T23" fmla="*/ 93 h 169"/>
              <a:gd name="T24" fmla="*/ 85 w 169"/>
              <a:gd name="T25" fmla="*/ 169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9" h="169">
                <a:moveTo>
                  <a:pt x="85" y="169"/>
                </a:moveTo>
                <a:cubicBezTo>
                  <a:pt x="38" y="169"/>
                  <a:pt x="0" y="131"/>
                  <a:pt x="0" y="85"/>
                </a:cubicBezTo>
                <a:cubicBezTo>
                  <a:pt x="0" y="38"/>
                  <a:pt x="38" y="0"/>
                  <a:pt x="85" y="0"/>
                </a:cubicBezTo>
                <a:cubicBezTo>
                  <a:pt x="93" y="0"/>
                  <a:pt x="100" y="1"/>
                  <a:pt x="108" y="4"/>
                </a:cubicBezTo>
                <a:cubicBezTo>
                  <a:pt x="111" y="5"/>
                  <a:pt x="113" y="8"/>
                  <a:pt x="112" y="11"/>
                </a:cubicBezTo>
                <a:cubicBezTo>
                  <a:pt x="111" y="14"/>
                  <a:pt x="108" y="16"/>
                  <a:pt x="105" y="15"/>
                </a:cubicBezTo>
                <a:cubicBezTo>
                  <a:pt x="98" y="13"/>
                  <a:pt x="91" y="12"/>
                  <a:pt x="85" y="12"/>
                </a:cubicBezTo>
                <a:cubicBezTo>
                  <a:pt x="45" y="12"/>
                  <a:pt x="12" y="45"/>
                  <a:pt x="12" y="85"/>
                </a:cubicBezTo>
                <a:cubicBezTo>
                  <a:pt x="12" y="125"/>
                  <a:pt x="45" y="157"/>
                  <a:pt x="85" y="157"/>
                </a:cubicBezTo>
                <a:cubicBezTo>
                  <a:pt x="122" y="157"/>
                  <a:pt x="153" y="129"/>
                  <a:pt x="157" y="92"/>
                </a:cubicBezTo>
                <a:cubicBezTo>
                  <a:pt x="157" y="89"/>
                  <a:pt x="160" y="87"/>
                  <a:pt x="163" y="87"/>
                </a:cubicBezTo>
                <a:cubicBezTo>
                  <a:pt x="167" y="87"/>
                  <a:pt x="169" y="90"/>
                  <a:pt x="169" y="93"/>
                </a:cubicBezTo>
                <a:cubicBezTo>
                  <a:pt x="164" y="137"/>
                  <a:pt x="128" y="169"/>
                  <a:pt x="85" y="16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8" name="Oval 220"/>
          <p:cNvSpPr>
            <a:spLocks noChangeArrowheads="1"/>
          </p:cNvSpPr>
          <p:nvPr/>
        </p:nvSpPr>
        <p:spPr bwMode="auto">
          <a:xfrm>
            <a:off x="4211611" y="550121"/>
            <a:ext cx="76995" cy="75879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9" name="Freeform 221"/>
          <p:cNvSpPr>
            <a:spLocks/>
          </p:cNvSpPr>
          <p:nvPr/>
        </p:nvSpPr>
        <p:spPr bwMode="auto">
          <a:xfrm>
            <a:off x="4232812" y="415102"/>
            <a:ext cx="34592" cy="187466"/>
          </a:xfrm>
          <a:custGeom>
            <a:avLst/>
            <a:gdLst>
              <a:gd name="T0" fmla="*/ 6 w 13"/>
              <a:gd name="T1" fmla="*/ 0 h 71"/>
              <a:gd name="T2" fmla="*/ 0 w 13"/>
              <a:gd name="T3" fmla="*/ 67 h 71"/>
              <a:gd name="T4" fmla="*/ 6 w 13"/>
              <a:gd name="T5" fmla="*/ 71 h 71"/>
              <a:gd name="T6" fmla="*/ 13 w 13"/>
              <a:gd name="T7" fmla="*/ 67 h 71"/>
              <a:gd name="T8" fmla="*/ 6 w 13"/>
              <a:gd name="T9" fmla="*/ 0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" h="71">
                <a:moveTo>
                  <a:pt x="6" y="0"/>
                </a:moveTo>
                <a:cubicBezTo>
                  <a:pt x="6" y="0"/>
                  <a:pt x="0" y="61"/>
                  <a:pt x="0" y="67"/>
                </a:cubicBezTo>
                <a:cubicBezTo>
                  <a:pt x="6" y="71"/>
                  <a:pt x="6" y="71"/>
                  <a:pt x="6" y="71"/>
                </a:cubicBezTo>
                <a:cubicBezTo>
                  <a:pt x="13" y="67"/>
                  <a:pt x="13" y="67"/>
                  <a:pt x="13" y="67"/>
                </a:cubicBezTo>
                <a:cubicBezTo>
                  <a:pt x="13" y="61"/>
                  <a:pt x="6" y="0"/>
                  <a:pt x="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0" name="Freeform 222"/>
          <p:cNvSpPr>
            <a:spLocks/>
          </p:cNvSpPr>
          <p:nvPr/>
        </p:nvSpPr>
        <p:spPr bwMode="auto">
          <a:xfrm>
            <a:off x="4137964" y="573555"/>
            <a:ext cx="123862" cy="31244"/>
          </a:xfrm>
          <a:custGeom>
            <a:avLst/>
            <a:gdLst>
              <a:gd name="T0" fmla="*/ 0 w 47"/>
              <a:gd name="T1" fmla="*/ 6 h 12"/>
              <a:gd name="T2" fmla="*/ 43 w 47"/>
              <a:gd name="T3" fmla="*/ 12 h 12"/>
              <a:gd name="T4" fmla="*/ 47 w 47"/>
              <a:gd name="T5" fmla="*/ 6 h 12"/>
              <a:gd name="T6" fmla="*/ 43 w 47"/>
              <a:gd name="T7" fmla="*/ 0 h 12"/>
              <a:gd name="T8" fmla="*/ 0 w 47"/>
              <a:gd name="T9" fmla="*/ 6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" h="12">
                <a:moveTo>
                  <a:pt x="0" y="6"/>
                </a:moveTo>
                <a:cubicBezTo>
                  <a:pt x="0" y="6"/>
                  <a:pt x="37" y="12"/>
                  <a:pt x="43" y="12"/>
                </a:cubicBezTo>
                <a:cubicBezTo>
                  <a:pt x="47" y="6"/>
                  <a:pt x="47" y="6"/>
                  <a:pt x="47" y="6"/>
                </a:cubicBezTo>
                <a:cubicBezTo>
                  <a:pt x="43" y="0"/>
                  <a:pt x="43" y="0"/>
                  <a:pt x="43" y="0"/>
                </a:cubicBezTo>
                <a:cubicBezTo>
                  <a:pt x="37" y="0"/>
                  <a:pt x="0" y="6"/>
                  <a:pt x="0" y="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8" name="Freeform 260"/>
          <p:cNvSpPr>
            <a:spLocks/>
          </p:cNvSpPr>
          <p:nvPr/>
        </p:nvSpPr>
        <p:spPr bwMode="auto">
          <a:xfrm>
            <a:off x="3447241" y="454157"/>
            <a:ext cx="116050" cy="153990"/>
          </a:xfrm>
          <a:custGeom>
            <a:avLst/>
            <a:gdLst>
              <a:gd name="T0" fmla="*/ 44 w 44"/>
              <a:gd name="T1" fmla="*/ 58 h 58"/>
              <a:gd name="T2" fmla="*/ 6 w 44"/>
              <a:gd name="T3" fmla="*/ 58 h 58"/>
              <a:gd name="T4" fmla="*/ 0 w 44"/>
              <a:gd name="T5" fmla="*/ 52 h 58"/>
              <a:gd name="T6" fmla="*/ 6 w 44"/>
              <a:gd name="T7" fmla="*/ 46 h 58"/>
              <a:gd name="T8" fmla="*/ 32 w 44"/>
              <a:gd name="T9" fmla="*/ 46 h 58"/>
              <a:gd name="T10" fmla="*/ 32 w 44"/>
              <a:gd name="T11" fmla="*/ 6 h 58"/>
              <a:gd name="T12" fmla="*/ 38 w 44"/>
              <a:gd name="T13" fmla="*/ 0 h 58"/>
              <a:gd name="T14" fmla="*/ 44 w 44"/>
              <a:gd name="T15" fmla="*/ 6 h 58"/>
              <a:gd name="T16" fmla="*/ 44 w 44"/>
              <a:gd name="T17" fmla="*/ 5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" h="58">
                <a:moveTo>
                  <a:pt x="44" y="58"/>
                </a:moveTo>
                <a:cubicBezTo>
                  <a:pt x="6" y="58"/>
                  <a:pt x="6" y="58"/>
                  <a:pt x="6" y="58"/>
                </a:cubicBezTo>
                <a:cubicBezTo>
                  <a:pt x="3" y="58"/>
                  <a:pt x="0" y="55"/>
                  <a:pt x="0" y="52"/>
                </a:cubicBezTo>
                <a:cubicBezTo>
                  <a:pt x="0" y="48"/>
                  <a:pt x="3" y="46"/>
                  <a:pt x="6" y="46"/>
                </a:cubicBezTo>
                <a:cubicBezTo>
                  <a:pt x="32" y="46"/>
                  <a:pt x="32" y="46"/>
                  <a:pt x="32" y="46"/>
                </a:cubicBezTo>
                <a:cubicBezTo>
                  <a:pt x="32" y="6"/>
                  <a:pt x="32" y="6"/>
                  <a:pt x="32" y="6"/>
                </a:cubicBezTo>
                <a:cubicBezTo>
                  <a:pt x="32" y="3"/>
                  <a:pt x="34" y="0"/>
                  <a:pt x="38" y="0"/>
                </a:cubicBezTo>
                <a:cubicBezTo>
                  <a:pt x="41" y="0"/>
                  <a:pt x="44" y="3"/>
                  <a:pt x="44" y="6"/>
                </a:cubicBezTo>
                <a:lnTo>
                  <a:pt x="44" y="5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9" name="Freeform 261"/>
          <p:cNvSpPr>
            <a:spLocks/>
          </p:cNvSpPr>
          <p:nvPr/>
        </p:nvSpPr>
        <p:spPr bwMode="auto">
          <a:xfrm>
            <a:off x="3323380" y="357077"/>
            <a:ext cx="445231" cy="445231"/>
          </a:xfrm>
          <a:custGeom>
            <a:avLst/>
            <a:gdLst>
              <a:gd name="T0" fmla="*/ 85 w 169"/>
              <a:gd name="T1" fmla="*/ 169 h 169"/>
              <a:gd name="T2" fmla="*/ 0 w 169"/>
              <a:gd name="T3" fmla="*/ 85 h 169"/>
              <a:gd name="T4" fmla="*/ 85 w 169"/>
              <a:gd name="T5" fmla="*/ 0 h 169"/>
              <a:gd name="T6" fmla="*/ 169 w 169"/>
              <a:gd name="T7" fmla="*/ 85 h 169"/>
              <a:gd name="T8" fmla="*/ 169 w 169"/>
              <a:gd name="T9" fmla="*/ 91 h 169"/>
              <a:gd name="T10" fmla="*/ 162 w 169"/>
              <a:gd name="T11" fmla="*/ 97 h 169"/>
              <a:gd name="T12" fmla="*/ 157 w 169"/>
              <a:gd name="T13" fmla="*/ 90 h 169"/>
              <a:gd name="T14" fmla="*/ 157 w 169"/>
              <a:gd name="T15" fmla="*/ 85 h 169"/>
              <a:gd name="T16" fmla="*/ 85 w 169"/>
              <a:gd name="T17" fmla="*/ 12 h 169"/>
              <a:gd name="T18" fmla="*/ 12 w 169"/>
              <a:gd name="T19" fmla="*/ 85 h 169"/>
              <a:gd name="T20" fmla="*/ 85 w 169"/>
              <a:gd name="T21" fmla="*/ 157 h 169"/>
              <a:gd name="T22" fmla="*/ 94 w 169"/>
              <a:gd name="T23" fmla="*/ 156 h 169"/>
              <a:gd name="T24" fmla="*/ 101 w 169"/>
              <a:gd name="T25" fmla="*/ 161 h 169"/>
              <a:gd name="T26" fmla="*/ 96 w 169"/>
              <a:gd name="T27" fmla="*/ 168 h 169"/>
              <a:gd name="T28" fmla="*/ 85 w 169"/>
              <a:gd name="T29" fmla="*/ 169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69" h="169">
                <a:moveTo>
                  <a:pt x="85" y="169"/>
                </a:moveTo>
                <a:cubicBezTo>
                  <a:pt x="38" y="169"/>
                  <a:pt x="0" y="131"/>
                  <a:pt x="0" y="85"/>
                </a:cubicBezTo>
                <a:cubicBezTo>
                  <a:pt x="0" y="38"/>
                  <a:pt x="38" y="0"/>
                  <a:pt x="85" y="0"/>
                </a:cubicBezTo>
                <a:cubicBezTo>
                  <a:pt x="131" y="0"/>
                  <a:pt x="169" y="38"/>
                  <a:pt x="169" y="85"/>
                </a:cubicBezTo>
                <a:cubicBezTo>
                  <a:pt x="169" y="87"/>
                  <a:pt x="169" y="89"/>
                  <a:pt x="169" y="91"/>
                </a:cubicBezTo>
                <a:cubicBezTo>
                  <a:pt x="168" y="95"/>
                  <a:pt x="166" y="97"/>
                  <a:pt x="162" y="97"/>
                </a:cubicBezTo>
                <a:cubicBezTo>
                  <a:pt x="159" y="96"/>
                  <a:pt x="156" y="94"/>
                  <a:pt x="157" y="90"/>
                </a:cubicBezTo>
                <a:cubicBezTo>
                  <a:pt x="157" y="88"/>
                  <a:pt x="157" y="86"/>
                  <a:pt x="157" y="85"/>
                </a:cubicBezTo>
                <a:cubicBezTo>
                  <a:pt x="157" y="45"/>
                  <a:pt x="125" y="12"/>
                  <a:pt x="85" y="12"/>
                </a:cubicBezTo>
                <a:cubicBezTo>
                  <a:pt x="45" y="12"/>
                  <a:pt x="12" y="45"/>
                  <a:pt x="12" y="85"/>
                </a:cubicBezTo>
                <a:cubicBezTo>
                  <a:pt x="12" y="125"/>
                  <a:pt x="45" y="157"/>
                  <a:pt x="85" y="157"/>
                </a:cubicBezTo>
                <a:cubicBezTo>
                  <a:pt x="87" y="157"/>
                  <a:pt x="90" y="157"/>
                  <a:pt x="94" y="156"/>
                </a:cubicBezTo>
                <a:cubicBezTo>
                  <a:pt x="97" y="156"/>
                  <a:pt x="100" y="158"/>
                  <a:pt x="101" y="161"/>
                </a:cubicBezTo>
                <a:cubicBezTo>
                  <a:pt x="101" y="165"/>
                  <a:pt x="99" y="168"/>
                  <a:pt x="96" y="168"/>
                </a:cubicBezTo>
                <a:cubicBezTo>
                  <a:pt x="91" y="169"/>
                  <a:pt x="88" y="169"/>
                  <a:pt x="85" y="16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0" name="Freeform 262"/>
          <p:cNvSpPr>
            <a:spLocks noEditPoints="1"/>
          </p:cNvSpPr>
          <p:nvPr/>
        </p:nvSpPr>
        <p:spPr bwMode="auto">
          <a:xfrm>
            <a:off x="3594536" y="620421"/>
            <a:ext cx="197509" cy="200856"/>
          </a:xfrm>
          <a:custGeom>
            <a:avLst/>
            <a:gdLst>
              <a:gd name="T0" fmla="*/ 38 w 75"/>
              <a:gd name="T1" fmla="*/ 0 h 76"/>
              <a:gd name="T2" fmla="*/ 0 w 75"/>
              <a:gd name="T3" fmla="*/ 38 h 76"/>
              <a:gd name="T4" fmla="*/ 38 w 75"/>
              <a:gd name="T5" fmla="*/ 76 h 76"/>
              <a:gd name="T6" fmla="*/ 75 w 75"/>
              <a:gd name="T7" fmla="*/ 38 h 76"/>
              <a:gd name="T8" fmla="*/ 38 w 75"/>
              <a:gd name="T9" fmla="*/ 0 h 76"/>
              <a:gd name="T10" fmla="*/ 53 w 75"/>
              <a:gd name="T11" fmla="*/ 27 h 76"/>
              <a:gd name="T12" fmla="*/ 38 w 75"/>
              <a:gd name="T13" fmla="*/ 44 h 76"/>
              <a:gd name="T14" fmla="*/ 53 w 75"/>
              <a:gd name="T15" fmla="*/ 44 h 76"/>
              <a:gd name="T16" fmla="*/ 53 w 75"/>
              <a:gd name="T17" fmla="*/ 53 h 76"/>
              <a:gd name="T18" fmla="*/ 21 w 75"/>
              <a:gd name="T19" fmla="*/ 53 h 76"/>
              <a:gd name="T20" fmla="*/ 21 w 75"/>
              <a:gd name="T21" fmla="*/ 45 h 76"/>
              <a:gd name="T22" fmla="*/ 37 w 75"/>
              <a:gd name="T23" fmla="*/ 29 h 76"/>
              <a:gd name="T24" fmla="*/ 22 w 75"/>
              <a:gd name="T25" fmla="*/ 29 h 76"/>
              <a:gd name="T26" fmla="*/ 22 w 75"/>
              <a:gd name="T27" fmla="*/ 19 h 76"/>
              <a:gd name="T28" fmla="*/ 53 w 75"/>
              <a:gd name="T29" fmla="*/ 19 h 76"/>
              <a:gd name="T30" fmla="*/ 53 w 75"/>
              <a:gd name="T31" fmla="*/ 27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5" h="76">
                <a:moveTo>
                  <a:pt x="38" y="0"/>
                </a:moveTo>
                <a:cubicBezTo>
                  <a:pt x="17" y="0"/>
                  <a:pt x="0" y="17"/>
                  <a:pt x="0" y="38"/>
                </a:cubicBezTo>
                <a:cubicBezTo>
                  <a:pt x="0" y="59"/>
                  <a:pt x="17" y="76"/>
                  <a:pt x="38" y="76"/>
                </a:cubicBezTo>
                <a:cubicBezTo>
                  <a:pt x="59" y="76"/>
                  <a:pt x="75" y="59"/>
                  <a:pt x="75" y="38"/>
                </a:cubicBezTo>
                <a:cubicBezTo>
                  <a:pt x="75" y="17"/>
                  <a:pt x="59" y="0"/>
                  <a:pt x="38" y="0"/>
                </a:cubicBezTo>
                <a:close/>
                <a:moveTo>
                  <a:pt x="53" y="27"/>
                </a:moveTo>
                <a:cubicBezTo>
                  <a:pt x="38" y="44"/>
                  <a:pt x="38" y="44"/>
                  <a:pt x="38" y="44"/>
                </a:cubicBezTo>
                <a:cubicBezTo>
                  <a:pt x="53" y="44"/>
                  <a:pt x="53" y="44"/>
                  <a:pt x="53" y="44"/>
                </a:cubicBezTo>
                <a:cubicBezTo>
                  <a:pt x="53" y="53"/>
                  <a:pt x="53" y="53"/>
                  <a:pt x="53" y="53"/>
                </a:cubicBezTo>
                <a:cubicBezTo>
                  <a:pt x="21" y="53"/>
                  <a:pt x="21" y="53"/>
                  <a:pt x="21" y="53"/>
                </a:cubicBezTo>
                <a:cubicBezTo>
                  <a:pt x="21" y="45"/>
                  <a:pt x="21" y="45"/>
                  <a:pt x="21" y="45"/>
                </a:cubicBezTo>
                <a:cubicBezTo>
                  <a:pt x="37" y="29"/>
                  <a:pt x="37" y="29"/>
                  <a:pt x="37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19"/>
                  <a:pt x="22" y="19"/>
                  <a:pt x="22" y="19"/>
                </a:cubicBezTo>
                <a:cubicBezTo>
                  <a:pt x="53" y="19"/>
                  <a:pt x="53" y="19"/>
                  <a:pt x="53" y="19"/>
                </a:cubicBezTo>
                <a:lnTo>
                  <a:pt x="53" y="2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1" name="Freeform 263"/>
          <p:cNvSpPr>
            <a:spLocks noEditPoints="1"/>
          </p:cNvSpPr>
          <p:nvPr/>
        </p:nvSpPr>
        <p:spPr bwMode="auto">
          <a:xfrm>
            <a:off x="2552316" y="364887"/>
            <a:ext cx="429609" cy="448579"/>
          </a:xfrm>
          <a:custGeom>
            <a:avLst/>
            <a:gdLst>
              <a:gd name="T0" fmla="*/ 78 w 163"/>
              <a:gd name="T1" fmla="*/ 170 h 170"/>
              <a:gd name="T2" fmla="*/ 7 w 163"/>
              <a:gd name="T3" fmla="*/ 131 h 170"/>
              <a:gd name="T4" fmla="*/ 0 w 163"/>
              <a:gd name="T5" fmla="*/ 119 h 170"/>
              <a:gd name="T6" fmla="*/ 13 w 163"/>
              <a:gd name="T7" fmla="*/ 121 h 170"/>
              <a:gd name="T8" fmla="*/ 25 w 163"/>
              <a:gd name="T9" fmla="*/ 122 h 170"/>
              <a:gd name="T10" fmla="*/ 98 w 163"/>
              <a:gd name="T11" fmla="*/ 50 h 170"/>
              <a:gd name="T12" fmla="*/ 87 w 163"/>
              <a:gd name="T13" fmla="*/ 11 h 170"/>
              <a:gd name="T14" fmla="*/ 79 w 163"/>
              <a:gd name="T15" fmla="*/ 0 h 170"/>
              <a:gd name="T16" fmla="*/ 93 w 163"/>
              <a:gd name="T17" fmla="*/ 2 h 170"/>
              <a:gd name="T18" fmla="*/ 163 w 163"/>
              <a:gd name="T19" fmla="*/ 85 h 170"/>
              <a:gd name="T20" fmla="*/ 78 w 163"/>
              <a:gd name="T21" fmla="*/ 170 h 170"/>
              <a:gd name="T22" fmla="*/ 25 w 163"/>
              <a:gd name="T23" fmla="*/ 134 h 170"/>
              <a:gd name="T24" fmla="*/ 78 w 163"/>
              <a:gd name="T25" fmla="*/ 158 h 170"/>
              <a:gd name="T26" fmla="*/ 151 w 163"/>
              <a:gd name="T27" fmla="*/ 85 h 170"/>
              <a:gd name="T28" fmla="*/ 103 w 163"/>
              <a:gd name="T29" fmla="*/ 17 h 170"/>
              <a:gd name="T30" fmla="*/ 110 w 163"/>
              <a:gd name="T31" fmla="*/ 50 h 170"/>
              <a:gd name="T32" fmla="*/ 25 w 163"/>
              <a:gd name="T33" fmla="*/ 134 h 170"/>
              <a:gd name="T34" fmla="*/ 25 w 163"/>
              <a:gd name="T35" fmla="*/ 134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3" h="170">
                <a:moveTo>
                  <a:pt x="78" y="170"/>
                </a:moveTo>
                <a:cubicBezTo>
                  <a:pt x="49" y="170"/>
                  <a:pt x="22" y="155"/>
                  <a:pt x="7" y="131"/>
                </a:cubicBezTo>
                <a:cubicBezTo>
                  <a:pt x="0" y="119"/>
                  <a:pt x="0" y="119"/>
                  <a:pt x="0" y="119"/>
                </a:cubicBezTo>
                <a:cubicBezTo>
                  <a:pt x="13" y="121"/>
                  <a:pt x="13" y="121"/>
                  <a:pt x="13" y="121"/>
                </a:cubicBezTo>
                <a:cubicBezTo>
                  <a:pt x="17" y="122"/>
                  <a:pt x="21" y="122"/>
                  <a:pt x="25" y="122"/>
                </a:cubicBezTo>
                <a:cubicBezTo>
                  <a:pt x="65" y="122"/>
                  <a:pt x="98" y="90"/>
                  <a:pt x="98" y="50"/>
                </a:cubicBezTo>
                <a:cubicBezTo>
                  <a:pt x="98" y="36"/>
                  <a:pt x="94" y="23"/>
                  <a:pt x="87" y="11"/>
                </a:cubicBezTo>
                <a:cubicBezTo>
                  <a:pt x="79" y="0"/>
                  <a:pt x="79" y="0"/>
                  <a:pt x="79" y="0"/>
                </a:cubicBezTo>
                <a:cubicBezTo>
                  <a:pt x="93" y="2"/>
                  <a:pt x="93" y="2"/>
                  <a:pt x="93" y="2"/>
                </a:cubicBezTo>
                <a:cubicBezTo>
                  <a:pt x="133" y="9"/>
                  <a:pt x="163" y="44"/>
                  <a:pt x="163" y="85"/>
                </a:cubicBezTo>
                <a:cubicBezTo>
                  <a:pt x="163" y="132"/>
                  <a:pt x="125" y="170"/>
                  <a:pt x="78" y="170"/>
                </a:cubicBezTo>
                <a:close/>
                <a:moveTo>
                  <a:pt x="25" y="134"/>
                </a:moveTo>
                <a:cubicBezTo>
                  <a:pt x="38" y="149"/>
                  <a:pt x="58" y="158"/>
                  <a:pt x="78" y="158"/>
                </a:cubicBezTo>
                <a:cubicBezTo>
                  <a:pt x="118" y="158"/>
                  <a:pt x="151" y="125"/>
                  <a:pt x="151" y="85"/>
                </a:cubicBezTo>
                <a:cubicBezTo>
                  <a:pt x="151" y="54"/>
                  <a:pt x="132" y="27"/>
                  <a:pt x="103" y="17"/>
                </a:cubicBezTo>
                <a:cubicBezTo>
                  <a:pt x="107" y="27"/>
                  <a:pt x="110" y="38"/>
                  <a:pt x="110" y="50"/>
                </a:cubicBezTo>
                <a:cubicBezTo>
                  <a:pt x="110" y="96"/>
                  <a:pt x="72" y="134"/>
                  <a:pt x="25" y="134"/>
                </a:cubicBezTo>
                <a:cubicBezTo>
                  <a:pt x="25" y="134"/>
                  <a:pt x="25" y="134"/>
                  <a:pt x="25" y="13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2" name="Freeform 264"/>
          <p:cNvSpPr>
            <a:spLocks/>
          </p:cNvSpPr>
          <p:nvPr/>
        </p:nvSpPr>
        <p:spPr bwMode="auto">
          <a:xfrm>
            <a:off x="2536694" y="420681"/>
            <a:ext cx="176307" cy="176307"/>
          </a:xfrm>
          <a:custGeom>
            <a:avLst/>
            <a:gdLst>
              <a:gd name="T0" fmla="*/ 53 w 67"/>
              <a:gd name="T1" fmla="*/ 67 h 67"/>
              <a:gd name="T2" fmla="*/ 52 w 67"/>
              <a:gd name="T3" fmla="*/ 67 h 67"/>
              <a:gd name="T4" fmla="*/ 6 w 67"/>
              <a:gd name="T5" fmla="*/ 58 h 67"/>
              <a:gd name="T6" fmla="*/ 1 w 67"/>
              <a:gd name="T7" fmla="*/ 54 h 67"/>
              <a:gd name="T8" fmla="*/ 3 w 67"/>
              <a:gd name="T9" fmla="*/ 48 h 67"/>
              <a:gd name="T10" fmla="*/ 46 w 67"/>
              <a:gd name="T11" fmla="*/ 18 h 67"/>
              <a:gd name="T12" fmla="*/ 13 w 67"/>
              <a:gd name="T13" fmla="*/ 12 h 67"/>
              <a:gd name="T14" fmla="*/ 8 w 67"/>
              <a:gd name="T15" fmla="*/ 5 h 67"/>
              <a:gd name="T16" fmla="*/ 15 w 67"/>
              <a:gd name="T17" fmla="*/ 0 h 67"/>
              <a:gd name="T18" fmla="*/ 62 w 67"/>
              <a:gd name="T19" fmla="*/ 9 h 67"/>
              <a:gd name="T20" fmla="*/ 67 w 67"/>
              <a:gd name="T21" fmla="*/ 14 h 67"/>
              <a:gd name="T22" fmla="*/ 65 w 67"/>
              <a:gd name="T23" fmla="*/ 20 h 67"/>
              <a:gd name="T24" fmla="*/ 22 w 67"/>
              <a:gd name="T25" fmla="*/ 49 h 67"/>
              <a:gd name="T26" fmla="*/ 54 w 67"/>
              <a:gd name="T27" fmla="*/ 55 h 67"/>
              <a:gd name="T28" fmla="*/ 59 w 67"/>
              <a:gd name="T29" fmla="*/ 62 h 67"/>
              <a:gd name="T30" fmla="*/ 53 w 67"/>
              <a:gd name="T31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7" h="67">
                <a:moveTo>
                  <a:pt x="53" y="67"/>
                </a:moveTo>
                <a:cubicBezTo>
                  <a:pt x="52" y="67"/>
                  <a:pt x="52" y="67"/>
                  <a:pt x="52" y="67"/>
                </a:cubicBezTo>
                <a:cubicBezTo>
                  <a:pt x="6" y="58"/>
                  <a:pt x="6" y="58"/>
                  <a:pt x="6" y="58"/>
                </a:cubicBezTo>
                <a:cubicBezTo>
                  <a:pt x="3" y="58"/>
                  <a:pt x="1" y="56"/>
                  <a:pt x="1" y="54"/>
                </a:cubicBezTo>
                <a:cubicBezTo>
                  <a:pt x="0" y="51"/>
                  <a:pt x="1" y="49"/>
                  <a:pt x="3" y="48"/>
                </a:cubicBezTo>
                <a:cubicBezTo>
                  <a:pt x="46" y="18"/>
                  <a:pt x="46" y="18"/>
                  <a:pt x="46" y="18"/>
                </a:cubicBezTo>
                <a:cubicBezTo>
                  <a:pt x="13" y="12"/>
                  <a:pt x="13" y="12"/>
                  <a:pt x="13" y="12"/>
                </a:cubicBezTo>
                <a:cubicBezTo>
                  <a:pt x="10" y="12"/>
                  <a:pt x="8" y="9"/>
                  <a:pt x="8" y="5"/>
                </a:cubicBezTo>
                <a:cubicBezTo>
                  <a:pt x="9" y="2"/>
                  <a:pt x="12" y="0"/>
                  <a:pt x="15" y="0"/>
                </a:cubicBezTo>
                <a:cubicBezTo>
                  <a:pt x="62" y="9"/>
                  <a:pt x="62" y="9"/>
                  <a:pt x="62" y="9"/>
                </a:cubicBezTo>
                <a:cubicBezTo>
                  <a:pt x="65" y="10"/>
                  <a:pt x="66" y="11"/>
                  <a:pt x="67" y="14"/>
                </a:cubicBezTo>
                <a:cubicBezTo>
                  <a:pt x="67" y="16"/>
                  <a:pt x="67" y="19"/>
                  <a:pt x="65" y="20"/>
                </a:cubicBezTo>
                <a:cubicBezTo>
                  <a:pt x="22" y="49"/>
                  <a:pt x="22" y="49"/>
                  <a:pt x="22" y="49"/>
                </a:cubicBezTo>
                <a:cubicBezTo>
                  <a:pt x="54" y="55"/>
                  <a:pt x="54" y="55"/>
                  <a:pt x="54" y="55"/>
                </a:cubicBezTo>
                <a:cubicBezTo>
                  <a:pt x="57" y="56"/>
                  <a:pt x="59" y="59"/>
                  <a:pt x="59" y="62"/>
                </a:cubicBezTo>
                <a:cubicBezTo>
                  <a:pt x="58" y="65"/>
                  <a:pt x="55" y="67"/>
                  <a:pt x="53" y="6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3" name="Freeform 265"/>
          <p:cNvSpPr>
            <a:spLocks/>
          </p:cNvSpPr>
          <p:nvPr/>
        </p:nvSpPr>
        <p:spPr bwMode="auto">
          <a:xfrm>
            <a:off x="2691799" y="494328"/>
            <a:ext cx="92617" cy="89269"/>
          </a:xfrm>
          <a:custGeom>
            <a:avLst/>
            <a:gdLst>
              <a:gd name="T0" fmla="*/ 25 w 35"/>
              <a:gd name="T1" fmla="*/ 34 h 34"/>
              <a:gd name="T2" fmla="*/ 24 w 35"/>
              <a:gd name="T3" fmla="*/ 34 h 34"/>
              <a:gd name="T4" fmla="*/ 5 w 35"/>
              <a:gd name="T5" fmla="*/ 31 h 34"/>
              <a:gd name="T6" fmla="*/ 0 w 35"/>
              <a:gd name="T7" fmla="*/ 26 h 34"/>
              <a:gd name="T8" fmla="*/ 3 w 35"/>
              <a:gd name="T9" fmla="*/ 20 h 34"/>
              <a:gd name="T10" fmla="*/ 13 w 35"/>
              <a:gd name="T11" fmla="*/ 13 h 34"/>
              <a:gd name="T12" fmla="*/ 8 w 35"/>
              <a:gd name="T13" fmla="*/ 12 h 34"/>
              <a:gd name="T14" fmla="*/ 3 w 35"/>
              <a:gd name="T15" fmla="*/ 5 h 34"/>
              <a:gd name="T16" fmla="*/ 10 w 35"/>
              <a:gd name="T17" fmla="*/ 0 h 34"/>
              <a:gd name="T18" fmla="*/ 29 w 35"/>
              <a:gd name="T19" fmla="*/ 4 h 34"/>
              <a:gd name="T20" fmla="*/ 34 w 35"/>
              <a:gd name="T21" fmla="*/ 8 h 34"/>
              <a:gd name="T22" fmla="*/ 32 w 35"/>
              <a:gd name="T23" fmla="*/ 15 h 34"/>
              <a:gd name="T24" fmla="*/ 21 w 35"/>
              <a:gd name="T25" fmla="*/ 22 h 34"/>
              <a:gd name="T26" fmla="*/ 26 w 35"/>
              <a:gd name="T27" fmla="*/ 23 h 34"/>
              <a:gd name="T28" fmla="*/ 31 w 35"/>
              <a:gd name="T29" fmla="*/ 29 h 34"/>
              <a:gd name="T30" fmla="*/ 25 w 35"/>
              <a:gd name="T31" fmla="*/ 3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5" h="34">
                <a:moveTo>
                  <a:pt x="25" y="34"/>
                </a:moveTo>
                <a:cubicBezTo>
                  <a:pt x="25" y="34"/>
                  <a:pt x="24" y="34"/>
                  <a:pt x="24" y="34"/>
                </a:cubicBezTo>
                <a:cubicBezTo>
                  <a:pt x="5" y="31"/>
                  <a:pt x="5" y="31"/>
                  <a:pt x="5" y="31"/>
                </a:cubicBezTo>
                <a:cubicBezTo>
                  <a:pt x="3" y="30"/>
                  <a:pt x="1" y="29"/>
                  <a:pt x="0" y="26"/>
                </a:cubicBezTo>
                <a:cubicBezTo>
                  <a:pt x="0" y="24"/>
                  <a:pt x="1" y="21"/>
                  <a:pt x="3" y="20"/>
                </a:cubicBezTo>
                <a:cubicBezTo>
                  <a:pt x="13" y="13"/>
                  <a:pt x="13" y="13"/>
                  <a:pt x="13" y="13"/>
                </a:cubicBezTo>
                <a:cubicBezTo>
                  <a:pt x="8" y="12"/>
                  <a:pt x="8" y="12"/>
                  <a:pt x="8" y="12"/>
                </a:cubicBezTo>
                <a:cubicBezTo>
                  <a:pt x="5" y="11"/>
                  <a:pt x="3" y="8"/>
                  <a:pt x="3" y="5"/>
                </a:cubicBezTo>
                <a:cubicBezTo>
                  <a:pt x="4" y="2"/>
                  <a:pt x="7" y="0"/>
                  <a:pt x="10" y="0"/>
                </a:cubicBezTo>
                <a:cubicBezTo>
                  <a:pt x="29" y="4"/>
                  <a:pt x="29" y="4"/>
                  <a:pt x="29" y="4"/>
                </a:cubicBezTo>
                <a:cubicBezTo>
                  <a:pt x="32" y="4"/>
                  <a:pt x="34" y="6"/>
                  <a:pt x="34" y="8"/>
                </a:cubicBezTo>
                <a:cubicBezTo>
                  <a:pt x="35" y="11"/>
                  <a:pt x="34" y="13"/>
                  <a:pt x="32" y="15"/>
                </a:cubicBezTo>
                <a:cubicBezTo>
                  <a:pt x="21" y="22"/>
                  <a:pt x="21" y="22"/>
                  <a:pt x="21" y="22"/>
                </a:cubicBezTo>
                <a:cubicBezTo>
                  <a:pt x="26" y="23"/>
                  <a:pt x="26" y="23"/>
                  <a:pt x="26" y="23"/>
                </a:cubicBezTo>
                <a:cubicBezTo>
                  <a:pt x="29" y="23"/>
                  <a:pt x="31" y="26"/>
                  <a:pt x="31" y="29"/>
                </a:cubicBezTo>
                <a:cubicBezTo>
                  <a:pt x="30" y="32"/>
                  <a:pt x="28" y="34"/>
                  <a:pt x="25" y="3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4" name="Freeform 266"/>
          <p:cNvSpPr>
            <a:spLocks noEditPoints="1"/>
          </p:cNvSpPr>
          <p:nvPr/>
        </p:nvSpPr>
        <p:spPr bwMode="auto">
          <a:xfrm>
            <a:off x="4897869" y="399480"/>
            <a:ext cx="415103" cy="411755"/>
          </a:xfrm>
          <a:custGeom>
            <a:avLst/>
            <a:gdLst>
              <a:gd name="T0" fmla="*/ 78 w 157"/>
              <a:gd name="T1" fmla="*/ 156 h 156"/>
              <a:gd name="T2" fmla="*/ 0 w 157"/>
              <a:gd name="T3" fmla="*/ 78 h 156"/>
              <a:gd name="T4" fmla="*/ 78 w 157"/>
              <a:gd name="T5" fmla="*/ 0 h 156"/>
              <a:gd name="T6" fmla="*/ 157 w 157"/>
              <a:gd name="T7" fmla="*/ 78 h 156"/>
              <a:gd name="T8" fmla="*/ 78 w 157"/>
              <a:gd name="T9" fmla="*/ 156 h 156"/>
              <a:gd name="T10" fmla="*/ 78 w 157"/>
              <a:gd name="T11" fmla="*/ 12 h 156"/>
              <a:gd name="T12" fmla="*/ 12 w 157"/>
              <a:gd name="T13" fmla="*/ 78 h 156"/>
              <a:gd name="T14" fmla="*/ 78 w 157"/>
              <a:gd name="T15" fmla="*/ 144 h 156"/>
              <a:gd name="T16" fmla="*/ 145 w 157"/>
              <a:gd name="T17" fmla="*/ 78 h 156"/>
              <a:gd name="T18" fmla="*/ 78 w 157"/>
              <a:gd name="T19" fmla="*/ 12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7" h="156">
                <a:moveTo>
                  <a:pt x="78" y="156"/>
                </a:moveTo>
                <a:cubicBezTo>
                  <a:pt x="35" y="156"/>
                  <a:pt x="0" y="121"/>
                  <a:pt x="0" y="78"/>
                </a:cubicBezTo>
                <a:cubicBezTo>
                  <a:pt x="0" y="35"/>
                  <a:pt x="35" y="0"/>
                  <a:pt x="78" y="0"/>
                </a:cubicBezTo>
                <a:cubicBezTo>
                  <a:pt x="122" y="0"/>
                  <a:pt x="157" y="35"/>
                  <a:pt x="157" y="78"/>
                </a:cubicBezTo>
                <a:cubicBezTo>
                  <a:pt x="157" y="121"/>
                  <a:pt x="122" y="156"/>
                  <a:pt x="78" y="156"/>
                </a:cubicBezTo>
                <a:close/>
                <a:moveTo>
                  <a:pt x="78" y="12"/>
                </a:moveTo>
                <a:cubicBezTo>
                  <a:pt x="42" y="12"/>
                  <a:pt x="12" y="41"/>
                  <a:pt x="12" y="78"/>
                </a:cubicBezTo>
                <a:cubicBezTo>
                  <a:pt x="12" y="115"/>
                  <a:pt x="42" y="144"/>
                  <a:pt x="78" y="144"/>
                </a:cubicBezTo>
                <a:cubicBezTo>
                  <a:pt x="115" y="144"/>
                  <a:pt x="145" y="115"/>
                  <a:pt x="145" y="78"/>
                </a:cubicBezTo>
                <a:cubicBezTo>
                  <a:pt x="145" y="41"/>
                  <a:pt x="115" y="12"/>
                  <a:pt x="78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5" name="Freeform 267"/>
          <p:cNvSpPr>
            <a:spLocks noEditPoints="1"/>
          </p:cNvSpPr>
          <p:nvPr/>
        </p:nvSpPr>
        <p:spPr bwMode="auto">
          <a:xfrm>
            <a:off x="4858814" y="417334"/>
            <a:ext cx="145063" cy="150642"/>
          </a:xfrm>
          <a:custGeom>
            <a:avLst/>
            <a:gdLst>
              <a:gd name="T0" fmla="*/ 28 w 55"/>
              <a:gd name="T1" fmla="*/ 57 h 57"/>
              <a:gd name="T2" fmla="*/ 23 w 55"/>
              <a:gd name="T3" fmla="*/ 56 h 57"/>
              <a:gd name="T4" fmla="*/ 0 w 55"/>
              <a:gd name="T5" fmla="*/ 28 h 57"/>
              <a:gd name="T6" fmla="*/ 28 w 55"/>
              <a:gd name="T7" fmla="*/ 0 h 57"/>
              <a:gd name="T8" fmla="*/ 52 w 55"/>
              <a:gd name="T9" fmla="*/ 12 h 57"/>
              <a:gd name="T10" fmla="*/ 55 w 55"/>
              <a:gd name="T11" fmla="*/ 17 h 57"/>
              <a:gd name="T12" fmla="*/ 51 w 55"/>
              <a:gd name="T13" fmla="*/ 20 h 57"/>
              <a:gd name="T14" fmla="*/ 30 w 55"/>
              <a:gd name="T15" fmla="*/ 52 h 57"/>
              <a:gd name="T16" fmla="*/ 28 w 55"/>
              <a:gd name="T17" fmla="*/ 57 h 57"/>
              <a:gd name="T18" fmla="*/ 28 w 55"/>
              <a:gd name="T19" fmla="*/ 12 h 57"/>
              <a:gd name="T20" fmla="*/ 12 w 55"/>
              <a:gd name="T21" fmla="*/ 28 h 57"/>
              <a:gd name="T22" fmla="*/ 20 w 55"/>
              <a:gd name="T23" fmla="*/ 43 h 57"/>
              <a:gd name="T24" fmla="*/ 38 w 55"/>
              <a:gd name="T25" fmla="*/ 15 h 57"/>
              <a:gd name="T26" fmla="*/ 28 w 55"/>
              <a:gd name="T27" fmla="*/ 12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5" h="57">
                <a:moveTo>
                  <a:pt x="28" y="57"/>
                </a:moveTo>
                <a:cubicBezTo>
                  <a:pt x="23" y="56"/>
                  <a:pt x="23" y="56"/>
                  <a:pt x="23" y="56"/>
                </a:cubicBezTo>
                <a:cubicBezTo>
                  <a:pt x="10" y="54"/>
                  <a:pt x="0" y="42"/>
                  <a:pt x="0" y="28"/>
                </a:cubicBezTo>
                <a:cubicBezTo>
                  <a:pt x="0" y="12"/>
                  <a:pt x="12" y="0"/>
                  <a:pt x="28" y="0"/>
                </a:cubicBezTo>
                <a:cubicBezTo>
                  <a:pt x="38" y="0"/>
                  <a:pt x="47" y="4"/>
                  <a:pt x="52" y="12"/>
                </a:cubicBezTo>
                <a:cubicBezTo>
                  <a:pt x="55" y="17"/>
                  <a:pt x="55" y="17"/>
                  <a:pt x="55" y="17"/>
                </a:cubicBezTo>
                <a:cubicBezTo>
                  <a:pt x="51" y="20"/>
                  <a:pt x="51" y="20"/>
                  <a:pt x="51" y="20"/>
                </a:cubicBezTo>
                <a:cubicBezTo>
                  <a:pt x="41" y="29"/>
                  <a:pt x="34" y="40"/>
                  <a:pt x="30" y="52"/>
                </a:cubicBezTo>
                <a:lnTo>
                  <a:pt x="28" y="57"/>
                </a:lnTo>
                <a:close/>
                <a:moveTo>
                  <a:pt x="28" y="12"/>
                </a:moveTo>
                <a:cubicBezTo>
                  <a:pt x="19" y="12"/>
                  <a:pt x="12" y="19"/>
                  <a:pt x="12" y="28"/>
                </a:cubicBezTo>
                <a:cubicBezTo>
                  <a:pt x="12" y="34"/>
                  <a:pt x="15" y="40"/>
                  <a:pt x="20" y="43"/>
                </a:cubicBezTo>
                <a:cubicBezTo>
                  <a:pt x="24" y="32"/>
                  <a:pt x="30" y="23"/>
                  <a:pt x="38" y="15"/>
                </a:cubicBezTo>
                <a:cubicBezTo>
                  <a:pt x="36" y="13"/>
                  <a:pt x="32" y="12"/>
                  <a:pt x="28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6" name="Freeform 268"/>
          <p:cNvSpPr>
            <a:spLocks noEditPoints="1"/>
          </p:cNvSpPr>
          <p:nvPr/>
        </p:nvSpPr>
        <p:spPr bwMode="auto">
          <a:xfrm>
            <a:off x="5206964" y="417334"/>
            <a:ext cx="145063" cy="150642"/>
          </a:xfrm>
          <a:custGeom>
            <a:avLst/>
            <a:gdLst>
              <a:gd name="T0" fmla="*/ 27 w 55"/>
              <a:gd name="T1" fmla="*/ 57 h 57"/>
              <a:gd name="T2" fmla="*/ 25 w 55"/>
              <a:gd name="T3" fmla="*/ 52 h 57"/>
              <a:gd name="T4" fmla="*/ 4 w 55"/>
              <a:gd name="T5" fmla="*/ 20 h 57"/>
              <a:gd name="T6" fmla="*/ 0 w 55"/>
              <a:gd name="T7" fmla="*/ 17 h 57"/>
              <a:gd name="T8" fmla="*/ 3 w 55"/>
              <a:gd name="T9" fmla="*/ 12 h 57"/>
              <a:gd name="T10" fmla="*/ 27 w 55"/>
              <a:gd name="T11" fmla="*/ 0 h 57"/>
              <a:gd name="T12" fmla="*/ 55 w 55"/>
              <a:gd name="T13" fmla="*/ 28 h 57"/>
              <a:gd name="T14" fmla="*/ 32 w 55"/>
              <a:gd name="T15" fmla="*/ 56 h 57"/>
              <a:gd name="T16" fmla="*/ 27 w 55"/>
              <a:gd name="T17" fmla="*/ 57 h 57"/>
              <a:gd name="T18" fmla="*/ 16 w 55"/>
              <a:gd name="T19" fmla="*/ 15 h 57"/>
              <a:gd name="T20" fmla="*/ 34 w 55"/>
              <a:gd name="T21" fmla="*/ 43 h 57"/>
              <a:gd name="T22" fmla="*/ 43 w 55"/>
              <a:gd name="T23" fmla="*/ 28 h 57"/>
              <a:gd name="T24" fmla="*/ 27 w 55"/>
              <a:gd name="T25" fmla="*/ 12 h 57"/>
              <a:gd name="T26" fmla="*/ 16 w 55"/>
              <a:gd name="T27" fmla="*/ 15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5" h="57">
                <a:moveTo>
                  <a:pt x="27" y="57"/>
                </a:moveTo>
                <a:cubicBezTo>
                  <a:pt x="25" y="52"/>
                  <a:pt x="25" y="52"/>
                  <a:pt x="25" y="52"/>
                </a:cubicBezTo>
                <a:cubicBezTo>
                  <a:pt x="21" y="40"/>
                  <a:pt x="14" y="29"/>
                  <a:pt x="4" y="20"/>
                </a:cubicBezTo>
                <a:cubicBezTo>
                  <a:pt x="0" y="17"/>
                  <a:pt x="0" y="17"/>
                  <a:pt x="0" y="17"/>
                </a:cubicBezTo>
                <a:cubicBezTo>
                  <a:pt x="3" y="12"/>
                  <a:pt x="3" y="12"/>
                  <a:pt x="3" y="12"/>
                </a:cubicBezTo>
                <a:cubicBezTo>
                  <a:pt x="8" y="4"/>
                  <a:pt x="17" y="0"/>
                  <a:pt x="27" y="0"/>
                </a:cubicBezTo>
                <a:cubicBezTo>
                  <a:pt x="42" y="0"/>
                  <a:pt x="55" y="12"/>
                  <a:pt x="55" y="28"/>
                </a:cubicBezTo>
                <a:cubicBezTo>
                  <a:pt x="55" y="42"/>
                  <a:pt x="45" y="54"/>
                  <a:pt x="32" y="56"/>
                </a:cubicBezTo>
                <a:lnTo>
                  <a:pt x="27" y="57"/>
                </a:lnTo>
                <a:close/>
                <a:moveTo>
                  <a:pt x="16" y="15"/>
                </a:moveTo>
                <a:cubicBezTo>
                  <a:pt x="24" y="23"/>
                  <a:pt x="30" y="32"/>
                  <a:pt x="34" y="43"/>
                </a:cubicBezTo>
                <a:cubicBezTo>
                  <a:pt x="40" y="40"/>
                  <a:pt x="43" y="34"/>
                  <a:pt x="43" y="28"/>
                </a:cubicBezTo>
                <a:cubicBezTo>
                  <a:pt x="43" y="19"/>
                  <a:pt x="36" y="12"/>
                  <a:pt x="27" y="12"/>
                </a:cubicBezTo>
                <a:cubicBezTo>
                  <a:pt x="23" y="12"/>
                  <a:pt x="19" y="13"/>
                  <a:pt x="16" y="1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7" name="Freeform 269"/>
          <p:cNvSpPr>
            <a:spLocks/>
          </p:cNvSpPr>
          <p:nvPr/>
        </p:nvSpPr>
        <p:spPr bwMode="auto">
          <a:xfrm>
            <a:off x="4974864" y="771063"/>
            <a:ext cx="71416" cy="71416"/>
          </a:xfrm>
          <a:custGeom>
            <a:avLst/>
            <a:gdLst>
              <a:gd name="T0" fmla="*/ 7 w 27"/>
              <a:gd name="T1" fmla="*/ 27 h 27"/>
              <a:gd name="T2" fmla="*/ 3 w 27"/>
              <a:gd name="T3" fmla="*/ 25 h 27"/>
              <a:gd name="T4" fmla="*/ 2 w 27"/>
              <a:gd name="T5" fmla="*/ 17 h 27"/>
              <a:gd name="T6" fmla="*/ 16 w 27"/>
              <a:gd name="T7" fmla="*/ 2 h 27"/>
              <a:gd name="T8" fmla="*/ 25 w 27"/>
              <a:gd name="T9" fmla="*/ 2 h 27"/>
              <a:gd name="T10" fmla="*/ 25 w 27"/>
              <a:gd name="T11" fmla="*/ 10 h 27"/>
              <a:gd name="T12" fmla="*/ 11 w 27"/>
              <a:gd name="T13" fmla="*/ 25 h 27"/>
              <a:gd name="T14" fmla="*/ 7 w 27"/>
              <a:gd name="T15" fmla="*/ 2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7" h="27">
                <a:moveTo>
                  <a:pt x="7" y="27"/>
                </a:moveTo>
                <a:cubicBezTo>
                  <a:pt x="5" y="27"/>
                  <a:pt x="4" y="26"/>
                  <a:pt x="3" y="25"/>
                </a:cubicBezTo>
                <a:cubicBezTo>
                  <a:pt x="0" y="23"/>
                  <a:pt x="0" y="19"/>
                  <a:pt x="2" y="17"/>
                </a:cubicBezTo>
                <a:cubicBezTo>
                  <a:pt x="16" y="2"/>
                  <a:pt x="16" y="2"/>
                  <a:pt x="16" y="2"/>
                </a:cubicBezTo>
                <a:cubicBezTo>
                  <a:pt x="19" y="0"/>
                  <a:pt x="22" y="0"/>
                  <a:pt x="25" y="2"/>
                </a:cubicBezTo>
                <a:cubicBezTo>
                  <a:pt x="27" y="4"/>
                  <a:pt x="27" y="8"/>
                  <a:pt x="25" y="10"/>
                </a:cubicBezTo>
                <a:cubicBezTo>
                  <a:pt x="11" y="25"/>
                  <a:pt x="11" y="25"/>
                  <a:pt x="11" y="25"/>
                </a:cubicBezTo>
                <a:cubicBezTo>
                  <a:pt x="10" y="26"/>
                  <a:pt x="8" y="27"/>
                  <a:pt x="7" y="2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8" name="Freeform 270"/>
          <p:cNvSpPr>
            <a:spLocks/>
          </p:cNvSpPr>
          <p:nvPr/>
        </p:nvSpPr>
        <p:spPr bwMode="auto">
          <a:xfrm>
            <a:off x="5162330" y="771063"/>
            <a:ext cx="84806" cy="71416"/>
          </a:xfrm>
          <a:custGeom>
            <a:avLst/>
            <a:gdLst>
              <a:gd name="T0" fmla="*/ 25 w 32"/>
              <a:gd name="T1" fmla="*/ 27 h 27"/>
              <a:gd name="T2" fmla="*/ 21 w 32"/>
              <a:gd name="T3" fmla="*/ 26 h 27"/>
              <a:gd name="T4" fmla="*/ 3 w 32"/>
              <a:gd name="T5" fmla="*/ 11 h 27"/>
              <a:gd name="T6" fmla="*/ 3 w 32"/>
              <a:gd name="T7" fmla="*/ 3 h 27"/>
              <a:gd name="T8" fmla="*/ 11 w 32"/>
              <a:gd name="T9" fmla="*/ 2 h 27"/>
              <a:gd name="T10" fmla="*/ 29 w 32"/>
              <a:gd name="T11" fmla="*/ 16 h 27"/>
              <a:gd name="T12" fmla="*/ 30 w 32"/>
              <a:gd name="T13" fmla="*/ 25 h 27"/>
              <a:gd name="T14" fmla="*/ 25 w 32"/>
              <a:gd name="T15" fmla="*/ 2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2" h="27">
                <a:moveTo>
                  <a:pt x="25" y="27"/>
                </a:moveTo>
                <a:cubicBezTo>
                  <a:pt x="24" y="27"/>
                  <a:pt x="22" y="27"/>
                  <a:pt x="21" y="26"/>
                </a:cubicBezTo>
                <a:cubicBezTo>
                  <a:pt x="3" y="11"/>
                  <a:pt x="3" y="11"/>
                  <a:pt x="3" y="11"/>
                </a:cubicBezTo>
                <a:cubicBezTo>
                  <a:pt x="1" y="9"/>
                  <a:pt x="0" y="5"/>
                  <a:pt x="3" y="3"/>
                </a:cubicBezTo>
                <a:cubicBezTo>
                  <a:pt x="5" y="0"/>
                  <a:pt x="8" y="0"/>
                  <a:pt x="11" y="2"/>
                </a:cubicBezTo>
                <a:cubicBezTo>
                  <a:pt x="29" y="16"/>
                  <a:pt x="29" y="16"/>
                  <a:pt x="29" y="16"/>
                </a:cubicBezTo>
                <a:cubicBezTo>
                  <a:pt x="31" y="18"/>
                  <a:pt x="32" y="22"/>
                  <a:pt x="30" y="25"/>
                </a:cubicBezTo>
                <a:cubicBezTo>
                  <a:pt x="28" y="26"/>
                  <a:pt x="27" y="27"/>
                  <a:pt x="25" y="2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9" name="Freeform 271"/>
          <p:cNvSpPr>
            <a:spLocks/>
          </p:cNvSpPr>
          <p:nvPr/>
        </p:nvSpPr>
        <p:spPr bwMode="auto">
          <a:xfrm>
            <a:off x="5038468" y="335875"/>
            <a:ext cx="133904" cy="55793"/>
          </a:xfrm>
          <a:custGeom>
            <a:avLst/>
            <a:gdLst>
              <a:gd name="T0" fmla="*/ 47 w 51"/>
              <a:gd name="T1" fmla="*/ 21 h 21"/>
              <a:gd name="T2" fmla="*/ 4 w 51"/>
              <a:gd name="T3" fmla="*/ 21 h 21"/>
              <a:gd name="T4" fmla="*/ 0 w 51"/>
              <a:gd name="T5" fmla="*/ 17 h 21"/>
              <a:gd name="T6" fmla="*/ 0 w 51"/>
              <a:gd name="T7" fmla="*/ 4 h 21"/>
              <a:gd name="T8" fmla="*/ 4 w 51"/>
              <a:gd name="T9" fmla="*/ 0 h 21"/>
              <a:gd name="T10" fmla="*/ 47 w 51"/>
              <a:gd name="T11" fmla="*/ 0 h 21"/>
              <a:gd name="T12" fmla="*/ 51 w 51"/>
              <a:gd name="T13" fmla="*/ 4 h 21"/>
              <a:gd name="T14" fmla="*/ 51 w 51"/>
              <a:gd name="T15" fmla="*/ 17 h 21"/>
              <a:gd name="T16" fmla="*/ 47 w 51"/>
              <a:gd name="T17" fmla="*/ 2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1" h="21">
                <a:moveTo>
                  <a:pt x="47" y="21"/>
                </a:moveTo>
                <a:cubicBezTo>
                  <a:pt x="4" y="21"/>
                  <a:pt x="4" y="21"/>
                  <a:pt x="4" y="21"/>
                </a:cubicBezTo>
                <a:cubicBezTo>
                  <a:pt x="1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1"/>
                  <a:pt x="1" y="0"/>
                  <a:pt x="4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9" y="0"/>
                  <a:pt x="51" y="1"/>
                  <a:pt x="51" y="4"/>
                </a:cubicBezTo>
                <a:cubicBezTo>
                  <a:pt x="51" y="17"/>
                  <a:pt x="51" y="17"/>
                  <a:pt x="51" y="17"/>
                </a:cubicBezTo>
                <a:cubicBezTo>
                  <a:pt x="51" y="19"/>
                  <a:pt x="49" y="21"/>
                  <a:pt x="47" y="2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0" name="Freeform 272"/>
          <p:cNvSpPr>
            <a:spLocks/>
          </p:cNvSpPr>
          <p:nvPr/>
        </p:nvSpPr>
        <p:spPr bwMode="auto">
          <a:xfrm>
            <a:off x="5088682" y="345918"/>
            <a:ext cx="31244" cy="84806"/>
          </a:xfrm>
          <a:custGeom>
            <a:avLst/>
            <a:gdLst>
              <a:gd name="T0" fmla="*/ 6 w 12"/>
              <a:gd name="T1" fmla="*/ 32 h 32"/>
              <a:gd name="T2" fmla="*/ 0 w 12"/>
              <a:gd name="T3" fmla="*/ 26 h 32"/>
              <a:gd name="T4" fmla="*/ 0 w 12"/>
              <a:gd name="T5" fmla="*/ 6 h 32"/>
              <a:gd name="T6" fmla="*/ 6 w 12"/>
              <a:gd name="T7" fmla="*/ 0 h 32"/>
              <a:gd name="T8" fmla="*/ 12 w 12"/>
              <a:gd name="T9" fmla="*/ 6 h 32"/>
              <a:gd name="T10" fmla="*/ 12 w 12"/>
              <a:gd name="T11" fmla="*/ 26 h 32"/>
              <a:gd name="T12" fmla="*/ 6 w 12"/>
              <a:gd name="T13" fmla="*/ 3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32">
                <a:moveTo>
                  <a:pt x="6" y="32"/>
                </a:moveTo>
                <a:cubicBezTo>
                  <a:pt x="3" y="32"/>
                  <a:pt x="0" y="29"/>
                  <a:pt x="0" y="26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9" y="0"/>
                  <a:pt x="12" y="3"/>
                  <a:pt x="12" y="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9"/>
                  <a:pt x="9" y="32"/>
                  <a:pt x="6" y="3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1" name="Freeform 273"/>
          <p:cNvSpPr>
            <a:spLocks/>
          </p:cNvSpPr>
          <p:nvPr/>
        </p:nvSpPr>
        <p:spPr bwMode="auto">
          <a:xfrm>
            <a:off x="5022846" y="528920"/>
            <a:ext cx="168496" cy="166265"/>
          </a:xfrm>
          <a:custGeom>
            <a:avLst/>
            <a:gdLst>
              <a:gd name="T0" fmla="*/ 56 w 64"/>
              <a:gd name="T1" fmla="*/ 63 h 63"/>
              <a:gd name="T2" fmla="*/ 56 w 64"/>
              <a:gd name="T3" fmla="*/ 63 h 63"/>
              <a:gd name="T4" fmla="*/ 7 w 64"/>
              <a:gd name="T5" fmla="*/ 62 h 63"/>
              <a:gd name="T6" fmla="*/ 1 w 64"/>
              <a:gd name="T7" fmla="*/ 58 h 63"/>
              <a:gd name="T8" fmla="*/ 3 w 64"/>
              <a:gd name="T9" fmla="*/ 51 h 63"/>
              <a:gd name="T10" fmla="*/ 43 w 64"/>
              <a:gd name="T11" fmla="*/ 13 h 63"/>
              <a:gd name="T12" fmla="*/ 7 w 64"/>
              <a:gd name="T13" fmla="*/ 12 h 63"/>
              <a:gd name="T14" fmla="*/ 1 w 64"/>
              <a:gd name="T15" fmla="*/ 6 h 63"/>
              <a:gd name="T16" fmla="*/ 7 w 64"/>
              <a:gd name="T17" fmla="*/ 0 h 63"/>
              <a:gd name="T18" fmla="*/ 57 w 64"/>
              <a:gd name="T19" fmla="*/ 1 h 63"/>
              <a:gd name="T20" fmla="*/ 63 w 64"/>
              <a:gd name="T21" fmla="*/ 5 h 63"/>
              <a:gd name="T22" fmla="*/ 61 w 64"/>
              <a:gd name="T23" fmla="*/ 12 h 63"/>
              <a:gd name="T24" fmla="*/ 22 w 64"/>
              <a:gd name="T25" fmla="*/ 50 h 63"/>
              <a:gd name="T26" fmla="*/ 56 w 64"/>
              <a:gd name="T27" fmla="*/ 51 h 63"/>
              <a:gd name="T28" fmla="*/ 62 w 64"/>
              <a:gd name="T29" fmla="*/ 57 h 63"/>
              <a:gd name="T30" fmla="*/ 56 w 64"/>
              <a:gd name="T31" fmla="*/ 63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4" h="63">
                <a:moveTo>
                  <a:pt x="56" y="63"/>
                </a:moveTo>
                <a:cubicBezTo>
                  <a:pt x="56" y="63"/>
                  <a:pt x="56" y="63"/>
                  <a:pt x="56" y="63"/>
                </a:cubicBezTo>
                <a:cubicBezTo>
                  <a:pt x="7" y="62"/>
                  <a:pt x="7" y="62"/>
                  <a:pt x="7" y="62"/>
                </a:cubicBezTo>
                <a:cubicBezTo>
                  <a:pt x="4" y="62"/>
                  <a:pt x="2" y="60"/>
                  <a:pt x="1" y="58"/>
                </a:cubicBezTo>
                <a:cubicBezTo>
                  <a:pt x="0" y="56"/>
                  <a:pt x="1" y="53"/>
                  <a:pt x="3" y="51"/>
                </a:cubicBezTo>
                <a:cubicBezTo>
                  <a:pt x="43" y="13"/>
                  <a:pt x="43" y="13"/>
                  <a:pt x="43" y="13"/>
                </a:cubicBezTo>
                <a:cubicBezTo>
                  <a:pt x="7" y="12"/>
                  <a:pt x="7" y="12"/>
                  <a:pt x="7" y="12"/>
                </a:cubicBezTo>
                <a:cubicBezTo>
                  <a:pt x="3" y="12"/>
                  <a:pt x="1" y="9"/>
                  <a:pt x="1" y="6"/>
                </a:cubicBezTo>
                <a:cubicBezTo>
                  <a:pt x="1" y="3"/>
                  <a:pt x="4" y="0"/>
                  <a:pt x="7" y="0"/>
                </a:cubicBezTo>
                <a:cubicBezTo>
                  <a:pt x="57" y="1"/>
                  <a:pt x="57" y="1"/>
                  <a:pt x="57" y="1"/>
                </a:cubicBezTo>
                <a:cubicBezTo>
                  <a:pt x="60" y="1"/>
                  <a:pt x="62" y="3"/>
                  <a:pt x="63" y="5"/>
                </a:cubicBezTo>
                <a:cubicBezTo>
                  <a:pt x="64" y="7"/>
                  <a:pt x="63" y="10"/>
                  <a:pt x="61" y="12"/>
                </a:cubicBezTo>
                <a:cubicBezTo>
                  <a:pt x="22" y="50"/>
                  <a:pt x="22" y="50"/>
                  <a:pt x="22" y="50"/>
                </a:cubicBezTo>
                <a:cubicBezTo>
                  <a:pt x="56" y="51"/>
                  <a:pt x="56" y="51"/>
                  <a:pt x="56" y="51"/>
                </a:cubicBezTo>
                <a:cubicBezTo>
                  <a:pt x="60" y="51"/>
                  <a:pt x="62" y="53"/>
                  <a:pt x="62" y="57"/>
                </a:cubicBezTo>
                <a:cubicBezTo>
                  <a:pt x="62" y="60"/>
                  <a:pt x="59" y="63"/>
                  <a:pt x="56" y="6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2" name="Freeform 274"/>
          <p:cNvSpPr>
            <a:spLocks/>
          </p:cNvSpPr>
          <p:nvPr/>
        </p:nvSpPr>
        <p:spPr bwMode="auto">
          <a:xfrm>
            <a:off x="5719147" y="436303"/>
            <a:ext cx="92617" cy="118282"/>
          </a:xfrm>
          <a:custGeom>
            <a:avLst/>
            <a:gdLst>
              <a:gd name="T0" fmla="*/ 7 w 35"/>
              <a:gd name="T1" fmla="*/ 45 h 45"/>
              <a:gd name="T2" fmla="*/ 1 w 35"/>
              <a:gd name="T3" fmla="*/ 42 h 45"/>
              <a:gd name="T4" fmla="*/ 2 w 35"/>
              <a:gd name="T5" fmla="*/ 36 h 45"/>
              <a:gd name="T6" fmla="*/ 17 w 35"/>
              <a:gd name="T7" fmla="*/ 13 h 45"/>
              <a:gd name="T8" fmla="*/ 6 w 35"/>
              <a:gd name="T9" fmla="*/ 13 h 45"/>
              <a:gd name="T10" fmla="*/ 0 w 35"/>
              <a:gd name="T11" fmla="*/ 7 h 45"/>
              <a:gd name="T12" fmla="*/ 6 w 35"/>
              <a:gd name="T13" fmla="*/ 1 h 45"/>
              <a:gd name="T14" fmla="*/ 28 w 35"/>
              <a:gd name="T15" fmla="*/ 0 h 45"/>
              <a:gd name="T16" fmla="*/ 28 w 35"/>
              <a:gd name="T17" fmla="*/ 0 h 45"/>
              <a:gd name="T18" fmla="*/ 34 w 35"/>
              <a:gd name="T19" fmla="*/ 4 h 45"/>
              <a:gd name="T20" fmla="*/ 33 w 35"/>
              <a:gd name="T21" fmla="*/ 10 h 45"/>
              <a:gd name="T22" fmla="*/ 18 w 35"/>
              <a:gd name="T23" fmla="*/ 33 h 45"/>
              <a:gd name="T24" fmla="*/ 29 w 35"/>
              <a:gd name="T25" fmla="*/ 33 h 45"/>
              <a:gd name="T26" fmla="*/ 29 w 35"/>
              <a:gd name="T27" fmla="*/ 33 h 45"/>
              <a:gd name="T28" fmla="*/ 35 w 35"/>
              <a:gd name="T29" fmla="*/ 39 h 45"/>
              <a:gd name="T30" fmla="*/ 29 w 35"/>
              <a:gd name="T31" fmla="*/ 45 h 45"/>
              <a:gd name="T32" fmla="*/ 7 w 35"/>
              <a:gd name="T33" fmla="*/ 45 h 45"/>
              <a:gd name="T34" fmla="*/ 7 w 35"/>
              <a:gd name="T35" fmla="*/ 45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5" h="45">
                <a:moveTo>
                  <a:pt x="7" y="45"/>
                </a:moveTo>
                <a:cubicBezTo>
                  <a:pt x="4" y="45"/>
                  <a:pt x="2" y="44"/>
                  <a:pt x="1" y="42"/>
                </a:cubicBezTo>
                <a:cubicBezTo>
                  <a:pt x="0" y="40"/>
                  <a:pt x="0" y="38"/>
                  <a:pt x="2" y="36"/>
                </a:cubicBezTo>
                <a:cubicBezTo>
                  <a:pt x="17" y="13"/>
                  <a:pt x="17" y="13"/>
                  <a:pt x="17" y="13"/>
                </a:cubicBezTo>
                <a:cubicBezTo>
                  <a:pt x="6" y="13"/>
                  <a:pt x="6" y="13"/>
                  <a:pt x="6" y="13"/>
                </a:cubicBezTo>
                <a:cubicBezTo>
                  <a:pt x="2" y="13"/>
                  <a:pt x="0" y="10"/>
                  <a:pt x="0" y="7"/>
                </a:cubicBezTo>
                <a:cubicBezTo>
                  <a:pt x="0" y="4"/>
                  <a:pt x="2" y="1"/>
                  <a:pt x="6" y="1"/>
                </a:cubicBezTo>
                <a:cubicBezTo>
                  <a:pt x="28" y="0"/>
                  <a:pt x="28" y="0"/>
                  <a:pt x="28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31" y="0"/>
                  <a:pt x="33" y="2"/>
                  <a:pt x="34" y="4"/>
                </a:cubicBezTo>
                <a:cubicBezTo>
                  <a:pt x="35" y="5"/>
                  <a:pt x="35" y="8"/>
                  <a:pt x="33" y="10"/>
                </a:cubicBezTo>
                <a:cubicBezTo>
                  <a:pt x="18" y="33"/>
                  <a:pt x="18" y="33"/>
                  <a:pt x="18" y="33"/>
                </a:cubicBezTo>
                <a:cubicBezTo>
                  <a:pt x="29" y="33"/>
                  <a:pt x="29" y="33"/>
                  <a:pt x="29" y="33"/>
                </a:cubicBezTo>
                <a:cubicBezTo>
                  <a:pt x="29" y="33"/>
                  <a:pt x="29" y="33"/>
                  <a:pt x="29" y="33"/>
                </a:cubicBezTo>
                <a:cubicBezTo>
                  <a:pt x="32" y="33"/>
                  <a:pt x="35" y="36"/>
                  <a:pt x="35" y="39"/>
                </a:cubicBezTo>
                <a:cubicBezTo>
                  <a:pt x="35" y="42"/>
                  <a:pt x="32" y="45"/>
                  <a:pt x="29" y="45"/>
                </a:cubicBezTo>
                <a:cubicBezTo>
                  <a:pt x="7" y="45"/>
                  <a:pt x="7" y="45"/>
                  <a:pt x="7" y="45"/>
                </a:cubicBezTo>
                <a:cubicBezTo>
                  <a:pt x="7" y="45"/>
                  <a:pt x="7" y="45"/>
                  <a:pt x="7" y="4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3" name="Freeform 275"/>
          <p:cNvSpPr>
            <a:spLocks/>
          </p:cNvSpPr>
          <p:nvPr/>
        </p:nvSpPr>
        <p:spPr bwMode="auto">
          <a:xfrm>
            <a:off x="5819575" y="357077"/>
            <a:ext cx="118282" cy="155106"/>
          </a:xfrm>
          <a:custGeom>
            <a:avLst/>
            <a:gdLst>
              <a:gd name="T0" fmla="*/ 7 w 45"/>
              <a:gd name="T1" fmla="*/ 59 h 59"/>
              <a:gd name="T2" fmla="*/ 2 w 45"/>
              <a:gd name="T3" fmla="*/ 56 h 59"/>
              <a:gd name="T4" fmla="*/ 2 w 45"/>
              <a:gd name="T5" fmla="*/ 50 h 59"/>
              <a:gd name="T6" fmla="*/ 27 w 45"/>
              <a:gd name="T7" fmla="*/ 12 h 59"/>
              <a:gd name="T8" fmla="*/ 6 w 45"/>
              <a:gd name="T9" fmla="*/ 12 h 59"/>
              <a:gd name="T10" fmla="*/ 0 w 45"/>
              <a:gd name="T11" fmla="*/ 7 h 59"/>
              <a:gd name="T12" fmla="*/ 6 w 45"/>
              <a:gd name="T13" fmla="*/ 0 h 59"/>
              <a:gd name="T14" fmla="*/ 38 w 45"/>
              <a:gd name="T15" fmla="*/ 0 h 59"/>
              <a:gd name="T16" fmla="*/ 44 w 45"/>
              <a:gd name="T17" fmla="*/ 3 h 59"/>
              <a:gd name="T18" fmla="*/ 43 w 45"/>
              <a:gd name="T19" fmla="*/ 9 h 59"/>
              <a:gd name="T20" fmla="*/ 19 w 45"/>
              <a:gd name="T21" fmla="*/ 47 h 59"/>
              <a:gd name="T22" fmla="*/ 39 w 45"/>
              <a:gd name="T23" fmla="*/ 46 h 59"/>
              <a:gd name="T24" fmla="*/ 39 w 45"/>
              <a:gd name="T25" fmla="*/ 46 h 59"/>
              <a:gd name="T26" fmla="*/ 45 w 45"/>
              <a:gd name="T27" fmla="*/ 52 h 59"/>
              <a:gd name="T28" fmla="*/ 39 w 45"/>
              <a:gd name="T29" fmla="*/ 58 h 59"/>
              <a:gd name="T30" fmla="*/ 7 w 45"/>
              <a:gd name="T31" fmla="*/ 59 h 59"/>
              <a:gd name="T32" fmla="*/ 7 w 45"/>
              <a:gd name="T33" fmla="*/ 5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5" h="59">
                <a:moveTo>
                  <a:pt x="7" y="59"/>
                </a:moveTo>
                <a:cubicBezTo>
                  <a:pt x="5" y="59"/>
                  <a:pt x="3" y="58"/>
                  <a:pt x="2" y="56"/>
                </a:cubicBezTo>
                <a:cubicBezTo>
                  <a:pt x="1" y="54"/>
                  <a:pt x="1" y="51"/>
                  <a:pt x="2" y="50"/>
                </a:cubicBezTo>
                <a:cubicBezTo>
                  <a:pt x="27" y="12"/>
                  <a:pt x="27" y="12"/>
                  <a:pt x="27" y="12"/>
                </a:cubicBezTo>
                <a:cubicBezTo>
                  <a:pt x="6" y="12"/>
                  <a:pt x="6" y="12"/>
                  <a:pt x="6" y="12"/>
                </a:cubicBezTo>
                <a:cubicBezTo>
                  <a:pt x="3" y="12"/>
                  <a:pt x="0" y="10"/>
                  <a:pt x="0" y="7"/>
                </a:cubicBezTo>
                <a:cubicBezTo>
                  <a:pt x="0" y="3"/>
                  <a:pt x="2" y="1"/>
                  <a:pt x="6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41" y="0"/>
                  <a:pt x="42" y="1"/>
                  <a:pt x="44" y="3"/>
                </a:cubicBezTo>
                <a:cubicBezTo>
                  <a:pt x="45" y="5"/>
                  <a:pt x="45" y="7"/>
                  <a:pt x="43" y="9"/>
                </a:cubicBezTo>
                <a:cubicBezTo>
                  <a:pt x="19" y="47"/>
                  <a:pt x="19" y="47"/>
                  <a:pt x="19" y="47"/>
                </a:cubicBezTo>
                <a:cubicBezTo>
                  <a:pt x="39" y="46"/>
                  <a:pt x="39" y="46"/>
                  <a:pt x="39" y="46"/>
                </a:cubicBezTo>
                <a:cubicBezTo>
                  <a:pt x="39" y="46"/>
                  <a:pt x="39" y="46"/>
                  <a:pt x="39" y="46"/>
                </a:cubicBezTo>
                <a:cubicBezTo>
                  <a:pt x="42" y="46"/>
                  <a:pt x="45" y="49"/>
                  <a:pt x="45" y="52"/>
                </a:cubicBezTo>
                <a:cubicBezTo>
                  <a:pt x="45" y="56"/>
                  <a:pt x="43" y="58"/>
                  <a:pt x="39" y="58"/>
                </a:cubicBezTo>
                <a:cubicBezTo>
                  <a:pt x="7" y="59"/>
                  <a:pt x="7" y="59"/>
                  <a:pt x="7" y="59"/>
                </a:cubicBezTo>
                <a:cubicBezTo>
                  <a:pt x="7" y="59"/>
                  <a:pt x="7" y="59"/>
                  <a:pt x="7" y="5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4" name="Oval 276"/>
          <p:cNvSpPr>
            <a:spLocks noChangeArrowheads="1"/>
          </p:cNvSpPr>
          <p:nvPr/>
        </p:nvSpPr>
        <p:spPr bwMode="auto">
          <a:xfrm>
            <a:off x="5526102" y="575787"/>
            <a:ext cx="156221" cy="156221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5" name="Freeform 277"/>
          <p:cNvSpPr>
            <a:spLocks/>
          </p:cNvSpPr>
          <p:nvPr/>
        </p:nvSpPr>
        <p:spPr bwMode="auto">
          <a:xfrm>
            <a:off x="5700178" y="610378"/>
            <a:ext cx="309096" cy="108239"/>
          </a:xfrm>
          <a:custGeom>
            <a:avLst/>
            <a:gdLst>
              <a:gd name="T0" fmla="*/ 0 w 117"/>
              <a:gd name="T1" fmla="*/ 0 h 41"/>
              <a:gd name="T2" fmla="*/ 0 w 117"/>
              <a:gd name="T3" fmla="*/ 41 h 41"/>
              <a:gd name="T4" fmla="*/ 117 w 117"/>
              <a:gd name="T5" fmla="*/ 41 h 41"/>
              <a:gd name="T6" fmla="*/ 117 w 117"/>
              <a:gd name="T7" fmla="*/ 24 h 41"/>
              <a:gd name="T8" fmla="*/ 93 w 117"/>
              <a:gd name="T9" fmla="*/ 0 h 41"/>
              <a:gd name="T10" fmla="*/ 0 w 117"/>
              <a:gd name="T11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7" h="41">
                <a:moveTo>
                  <a:pt x="0" y="0"/>
                </a:moveTo>
                <a:cubicBezTo>
                  <a:pt x="0" y="41"/>
                  <a:pt x="0" y="41"/>
                  <a:pt x="0" y="41"/>
                </a:cubicBezTo>
                <a:cubicBezTo>
                  <a:pt x="117" y="41"/>
                  <a:pt x="117" y="41"/>
                  <a:pt x="117" y="41"/>
                </a:cubicBezTo>
                <a:cubicBezTo>
                  <a:pt x="117" y="24"/>
                  <a:pt x="117" y="24"/>
                  <a:pt x="117" y="24"/>
                </a:cubicBezTo>
                <a:cubicBezTo>
                  <a:pt x="117" y="11"/>
                  <a:pt x="106" y="0"/>
                  <a:pt x="93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6" name="Freeform 278"/>
          <p:cNvSpPr>
            <a:spLocks/>
          </p:cNvSpPr>
          <p:nvPr/>
        </p:nvSpPr>
        <p:spPr bwMode="auto">
          <a:xfrm>
            <a:off x="5541725" y="749862"/>
            <a:ext cx="467549" cy="71416"/>
          </a:xfrm>
          <a:custGeom>
            <a:avLst/>
            <a:gdLst>
              <a:gd name="T0" fmla="*/ 0 w 177"/>
              <a:gd name="T1" fmla="*/ 0 h 27"/>
              <a:gd name="T2" fmla="*/ 0 w 177"/>
              <a:gd name="T3" fmla="*/ 15 h 27"/>
              <a:gd name="T4" fmla="*/ 9 w 177"/>
              <a:gd name="T5" fmla="*/ 26 h 27"/>
              <a:gd name="T6" fmla="*/ 170 w 177"/>
              <a:gd name="T7" fmla="*/ 27 h 27"/>
              <a:gd name="T8" fmla="*/ 177 w 177"/>
              <a:gd name="T9" fmla="*/ 15 h 27"/>
              <a:gd name="T10" fmla="*/ 177 w 177"/>
              <a:gd name="T11" fmla="*/ 0 h 27"/>
              <a:gd name="T12" fmla="*/ 0 w 177"/>
              <a:gd name="T13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7" h="27">
                <a:moveTo>
                  <a:pt x="0" y="0"/>
                </a:moveTo>
                <a:cubicBezTo>
                  <a:pt x="0" y="15"/>
                  <a:pt x="0" y="15"/>
                  <a:pt x="0" y="15"/>
                </a:cubicBezTo>
                <a:cubicBezTo>
                  <a:pt x="0" y="23"/>
                  <a:pt x="2" y="26"/>
                  <a:pt x="9" y="26"/>
                </a:cubicBezTo>
                <a:cubicBezTo>
                  <a:pt x="170" y="27"/>
                  <a:pt x="170" y="27"/>
                  <a:pt x="170" y="27"/>
                </a:cubicBezTo>
                <a:cubicBezTo>
                  <a:pt x="177" y="27"/>
                  <a:pt x="177" y="23"/>
                  <a:pt x="177" y="15"/>
                </a:cubicBezTo>
                <a:cubicBezTo>
                  <a:pt x="177" y="0"/>
                  <a:pt x="177" y="0"/>
                  <a:pt x="17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7" name="Freeform 279"/>
          <p:cNvSpPr>
            <a:spLocks/>
          </p:cNvSpPr>
          <p:nvPr/>
        </p:nvSpPr>
        <p:spPr bwMode="auto">
          <a:xfrm>
            <a:off x="1953095" y="744282"/>
            <a:ext cx="139484" cy="87038"/>
          </a:xfrm>
          <a:custGeom>
            <a:avLst/>
            <a:gdLst>
              <a:gd name="T0" fmla="*/ 26 w 53"/>
              <a:gd name="T1" fmla="*/ 33 h 33"/>
              <a:gd name="T2" fmla="*/ 0 w 53"/>
              <a:gd name="T3" fmla="*/ 6 h 33"/>
              <a:gd name="T4" fmla="*/ 6 w 53"/>
              <a:gd name="T5" fmla="*/ 0 h 33"/>
              <a:gd name="T6" fmla="*/ 12 w 53"/>
              <a:gd name="T7" fmla="*/ 6 h 33"/>
              <a:gd name="T8" fmla="*/ 26 w 53"/>
              <a:gd name="T9" fmla="*/ 21 h 33"/>
              <a:gd name="T10" fmla="*/ 41 w 53"/>
              <a:gd name="T11" fmla="*/ 6 h 33"/>
              <a:gd name="T12" fmla="*/ 47 w 53"/>
              <a:gd name="T13" fmla="*/ 0 h 33"/>
              <a:gd name="T14" fmla="*/ 53 w 53"/>
              <a:gd name="T15" fmla="*/ 6 h 33"/>
              <a:gd name="T16" fmla="*/ 26 w 53"/>
              <a:gd name="T17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3" h="33">
                <a:moveTo>
                  <a:pt x="26" y="33"/>
                </a:moveTo>
                <a:cubicBezTo>
                  <a:pt x="12" y="33"/>
                  <a:pt x="0" y="21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9" y="0"/>
                  <a:pt x="12" y="3"/>
                  <a:pt x="12" y="6"/>
                </a:cubicBezTo>
                <a:cubicBezTo>
                  <a:pt x="12" y="14"/>
                  <a:pt x="19" y="21"/>
                  <a:pt x="26" y="21"/>
                </a:cubicBezTo>
                <a:cubicBezTo>
                  <a:pt x="34" y="21"/>
                  <a:pt x="41" y="14"/>
                  <a:pt x="41" y="6"/>
                </a:cubicBezTo>
                <a:cubicBezTo>
                  <a:pt x="41" y="3"/>
                  <a:pt x="43" y="0"/>
                  <a:pt x="47" y="0"/>
                </a:cubicBezTo>
                <a:cubicBezTo>
                  <a:pt x="50" y="0"/>
                  <a:pt x="53" y="3"/>
                  <a:pt x="53" y="6"/>
                </a:cubicBezTo>
                <a:cubicBezTo>
                  <a:pt x="53" y="21"/>
                  <a:pt x="41" y="33"/>
                  <a:pt x="26" y="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8" name="Freeform 280"/>
          <p:cNvSpPr>
            <a:spLocks/>
          </p:cNvSpPr>
          <p:nvPr/>
        </p:nvSpPr>
        <p:spPr bwMode="auto">
          <a:xfrm>
            <a:off x="1829234" y="372699"/>
            <a:ext cx="400597" cy="369352"/>
          </a:xfrm>
          <a:custGeom>
            <a:avLst/>
            <a:gdLst>
              <a:gd name="T0" fmla="*/ 136 w 152"/>
              <a:gd name="T1" fmla="*/ 140 h 140"/>
              <a:gd name="T2" fmla="*/ 15 w 152"/>
              <a:gd name="T3" fmla="*/ 140 h 140"/>
              <a:gd name="T4" fmla="*/ 0 w 152"/>
              <a:gd name="T5" fmla="*/ 125 h 140"/>
              <a:gd name="T6" fmla="*/ 12 w 152"/>
              <a:gd name="T7" fmla="*/ 110 h 140"/>
              <a:gd name="T8" fmla="*/ 12 w 152"/>
              <a:gd name="T9" fmla="*/ 64 h 140"/>
              <a:gd name="T10" fmla="*/ 76 w 152"/>
              <a:gd name="T11" fmla="*/ 0 h 140"/>
              <a:gd name="T12" fmla="*/ 85 w 152"/>
              <a:gd name="T13" fmla="*/ 0 h 140"/>
              <a:gd name="T14" fmla="*/ 90 w 152"/>
              <a:gd name="T15" fmla="*/ 7 h 140"/>
              <a:gd name="T16" fmla="*/ 83 w 152"/>
              <a:gd name="T17" fmla="*/ 12 h 140"/>
              <a:gd name="T18" fmla="*/ 76 w 152"/>
              <a:gd name="T19" fmla="*/ 12 h 140"/>
              <a:gd name="T20" fmla="*/ 24 w 152"/>
              <a:gd name="T21" fmla="*/ 64 h 140"/>
              <a:gd name="T22" fmla="*/ 24 w 152"/>
              <a:gd name="T23" fmla="*/ 121 h 140"/>
              <a:gd name="T24" fmla="*/ 15 w 152"/>
              <a:gd name="T25" fmla="*/ 121 h 140"/>
              <a:gd name="T26" fmla="*/ 12 w 152"/>
              <a:gd name="T27" fmla="*/ 125 h 140"/>
              <a:gd name="T28" fmla="*/ 15 w 152"/>
              <a:gd name="T29" fmla="*/ 128 h 140"/>
              <a:gd name="T30" fmla="*/ 136 w 152"/>
              <a:gd name="T31" fmla="*/ 128 h 140"/>
              <a:gd name="T32" fmla="*/ 140 w 152"/>
              <a:gd name="T33" fmla="*/ 125 h 140"/>
              <a:gd name="T34" fmla="*/ 136 w 152"/>
              <a:gd name="T35" fmla="*/ 121 h 140"/>
              <a:gd name="T36" fmla="*/ 128 w 152"/>
              <a:gd name="T37" fmla="*/ 121 h 140"/>
              <a:gd name="T38" fmla="*/ 128 w 152"/>
              <a:gd name="T39" fmla="*/ 74 h 140"/>
              <a:gd name="T40" fmla="*/ 134 w 152"/>
              <a:gd name="T41" fmla="*/ 68 h 140"/>
              <a:gd name="T42" fmla="*/ 140 w 152"/>
              <a:gd name="T43" fmla="*/ 74 h 140"/>
              <a:gd name="T44" fmla="*/ 140 w 152"/>
              <a:gd name="T45" fmla="*/ 110 h 140"/>
              <a:gd name="T46" fmla="*/ 152 w 152"/>
              <a:gd name="T47" fmla="*/ 125 h 140"/>
              <a:gd name="T48" fmla="*/ 136 w 152"/>
              <a:gd name="T49" fmla="*/ 14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52" h="140">
                <a:moveTo>
                  <a:pt x="136" y="140"/>
                </a:moveTo>
                <a:cubicBezTo>
                  <a:pt x="15" y="140"/>
                  <a:pt x="15" y="140"/>
                  <a:pt x="15" y="140"/>
                </a:cubicBezTo>
                <a:cubicBezTo>
                  <a:pt x="7" y="140"/>
                  <a:pt x="0" y="133"/>
                  <a:pt x="0" y="125"/>
                </a:cubicBezTo>
                <a:cubicBezTo>
                  <a:pt x="0" y="118"/>
                  <a:pt x="5" y="111"/>
                  <a:pt x="12" y="110"/>
                </a:cubicBezTo>
                <a:cubicBezTo>
                  <a:pt x="12" y="64"/>
                  <a:pt x="12" y="64"/>
                  <a:pt x="12" y="64"/>
                </a:cubicBezTo>
                <a:cubicBezTo>
                  <a:pt x="12" y="28"/>
                  <a:pt x="40" y="0"/>
                  <a:pt x="76" y="0"/>
                </a:cubicBezTo>
                <a:cubicBezTo>
                  <a:pt x="79" y="0"/>
                  <a:pt x="81" y="0"/>
                  <a:pt x="85" y="0"/>
                </a:cubicBezTo>
                <a:cubicBezTo>
                  <a:pt x="88" y="1"/>
                  <a:pt x="90" y="4"/>
                  <a:pt x="90" y="7"/>
                </a:cubicBezTo>
                <a:cubicBezTo>
                  <a:pt x="89" y="10"/>
                  <a:pt x="86" y="13"/>
                  <a:pt x="83" y="12"/>
                </a:cubicBezTo>
                <a:cubicBezTo>
                  <a:pt x="80" y="12"/>
                  <a:pt x="78" y="12"/>
                  <a:pt x="76" y="12"/>
                </a:cubicBezTo>
                <a:cubicBezTo>
                  <a:pt x="47" y="12"/>
                  <a:pt x="24" y="35"/>
                  <a:pt x="24" y="64"/>
                </a:cubicBezTo>
                <a:cubicBezTo>
                  <a:pt x="24" y="121"/>
                  <a:pt x="24" y="121"/>
                  <a:pt x="24" y="121"/>
                </a:cubicBezTo>
                <a:cubicBezTo>
                  <a:pt x="15" y="121"/>
                  <a:pt x="15" y="121"/>
                  <a:pt x="15" y="121"/>
                </a:cubicBezTo>
                <a:cubicBezTo>
                  <a:pt x="13" y="121"/>
                  <a:pt x="12" y="123"/>
                  <a:pt x="12" y="125"/>
                </a:cubicBezTo>
                <a:cubicBezTo>
                  <a:pt x="12" y="127"/>
                  <a:pt x="13" y="128"/>
                  <a:pt x="15" y="128"/>
                </a:cubicBezTo>
                <a:cubicBezTo>
                  <a:pt x="136" y="128"/>
                  <a:pt x="136" y="128"/>
                  <a:pt x="136" y="128"/>
                </a:cubicBezTo>
                <a:cubicBezTo>
                  <a:pt x="138" y="128"/>
                  <a:pt x="140" y="127"/>
                  <a:pt x="140" y="125"/>
                </a:cubicBezTo>
                <a:cubicBezTo>
                  <a:pt x="140" y="123"/>
                  <a:pt x="138" y="121"/>
                  <a:pt x="136" y="121"/>
                </a:cubicBezTo>
                <a:cubicBezTo>
                  <a:pt x="128" y="121"/>
                  <a:pt x="128" y="121"/>
                  <a:pt x="128" y="121"/>
                </a:cubicBezTo>
                <a:cubicBezTo>
                  <a:pt x="128" y="74"/>
                  <a:pt x="128" y="74"/>
                  <a:pt x="128" y="74"/>
                </a:cubicBezTo>
                <a:cubicBezTo>
                  <a:pt x="128" y="71"/>
                  <a:pt x="131" y="68"/>
                  <a:pt x="134" y="68"/>
                </a:cubicBezTo>
                <a:cubicBezTo>
                  <a:pt x="137" y="68"/>
                  <a:pt x="140" y="71"/>
                  <a:pt x="140" y="74"/>
                </a:cubicBezTo>
                <a:cubicBezTo>
                  <a:pt x="140" y="110"/>
                  <a:pt x="140" y="110"/>
                  <a:pt x="140" y="110"/>
                </a:cubicBezTo>
                <a:cubicBezTo>
                  <a:pt x="147" y="111"/>
                  <a:pt x="152" y="118"/>
                  <a:pt x="152" y="125"/>
                </a:cubicBezTo>
                <a:cubicBezTo>
                  <a:pt x="152" y="133"/>
                  <a:pt x="145" y="140"/>
                  <a:pt x="136" y="14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9" name="Freeform 281"/>
          <p:cNvSpPr>
            <a:spLocks noEditPoints="1"/>
          </p:cNvSpPr>
          <p:nvPr/>
        </p:nvSpPr>
        <p:spPr bwMode="auto">
          <a:xfrm>
            <a:off x="2024511" y="345918"/>
            <a:ext cx="232100" cy="229869"/>
          </a:xfrm>
          <a:custGeom>
            <a:avLst/>
            <a:gdLst>
              <a:gd name="T0" fmla="*/ 44 w 88"/>
              <a:gd name="T1" fmla="*/ 0 h 87"/>
              <a:gd name="T2" fmla="*/ 0 w 88"/>
              <a:gd name="T3" fmla="*/ 44 h 87"/>
              <a:gd name="T4" fmla="*/ 44 w 88"/>
              <a:gd name="T5" fmla="*/ 87 h 87"/>
              <a:gd name="T6" fmla="*/ 88 w 88"/>
              <a:gd name="T7" fmla="*/ 44 h 87"/>
              <a:gd name="T8" fmla="*/ 44 w 88"/>
              <a:gd name="T9" fmla="*/ 0 h 87"/>
              <a:gd name="T10" fmla="*/ 59 w 88"/>
              <a:gd name="T11" fmla="*/ 67 h 87"/>
              <a:gd name="T12" fmla="*/ 43 w 88"/>
              <a:gd name="T13" fmla="*/ 51 h 87"/>
              <a:gd name="T14" fmla="*/ 28 w 88"/>
              <a:gd name="T15" fmla="*/ 67 h 87"/>
              <a:gd name="T16" fmla="*/ 20 w 88"/>
              <a:gd name="T17" fmla="*/ 59 h 87"/>
              <a:gd name="T18" fmla="*/ 36 w 88"/>
              <a:gd name="T19" fmla="*/ 43 h 87"/>
              <a:gd name="T20" fmla="*/ 20 w 88"/>
              <a:gd name="T21" fmla="*/ 28 h 87"/>
              <a:gd name="T22" fmla="*/ 28 w 88"/>
              <a:gd name="T23" fmla="*/ 20 h 87"/>
              <a:gd name="T24" fmla="*/ 43 w 88"/>
              <a:gd name="T25" fmla="*/ 36 h 87"/>
              <a:gd name="T26" fmla="*/ 59 w 88"/>
              <a:gd name="T27" fmla="*/ 20 h 87"/>
              <a:gd name="T28" fmla="*/ 67 w 88"/>
              <a:gd name="T29" fmla="*/ 28 h 87"/>
              <a:gd name="T30" fmla="*/ 51 w 88"/>
              <a:gd name="T31" fmla="*/ 43 h 87"/>
              <a:gd name="T32" fmla="*/ 67 w 88"/>
              <a:gd name="T33" fmla="*/ 59 h 87"/>
              <a:gd name="T34" fmla="*/ 59 w 88"/>
              <a:gd name="T35" fmla="*/ 67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8" h="87">
                <a:moveTo>
                  <a:pt x="44" y="0"/>
                </a:moveTo>
                <a:cubicBezTo>
                  <a:pt x="20" y="0"/>
                  <a:pt x="0" y="19"/>
                  <a:pt x="0" y="44"/>
                </a:cubicBezTo>
                <a:cubicBezTo>
                  <a:pt x="0" y="68"/>
                  <a:pt x="20" y="87"/>
                  <a:pt x="44" y="87"/>
                </a:cubicBezTo>
                <a:cubicBezTo>
                  <a:pt x="68" y="87"/>
                  <a:pt x="88" y="68"/>
                  <a:pt x="88" y="44"/>
                </a:cubicBezTo>
                <a:cubicBezTo>
                  <a:pt x="88" y="19"/>
                  <a:pt x="68" y="0"/>
                  <a:pt x="44" y="0"/>
                </a:cubicBezTo>
                <a:close/>
                <a:moveTo>
                  <a:pt x="59" y="67"/>
                </a:moveTo>
                <a:cubicBezTo>
                  <a:pt x="43" y="51"/>
                  <a:pt x="43" y="51"/>
                  <a:pt x="43" y="51"/>
                </a:cubicBezTo>
                <a:cubicBezTo>
                  <a:pt x="28" y="67"/>
                  <a:pt x="28" y="67"/>
                  <a:pt x="28" y="67"/>
                </a:cubicBezTo>
                <a:cubicBezTo>
                  <a:pt x="20" y="59"/>
                  <a:pt x="20" y="59"/>
                  <a:pt x="20" y="59"/>
                </a:cubicBezTo>
                <a:cubicBezTo>
                  <a:pt x="36" y="43"/>
                  <a:pt x="36" y="43"/>
                  <a:pt x="36" y="43"/>
                </a:cubicBezTo>
                <a:cubicBezTo>
                  <a:pt x="20" y="28"/>
                  <a:pt x="20" y="28"/>
                  <a:pt x="20" y="28"/>
                </a:cubicBezTo>
                <a:cubicBezTo>
                  <a:pt x="28" y="20"/>
                  <a:pt x="28" y="20"/>
                  <a:pt x="28" y="20"/>
                </a:cubicBezTo>
                <a:cubicBezTo>
                  <a:pt x="43" y="36"/>
                  <a:pt x="43" y="36"/>
                  <a:pt x="43" y="36"/>
                </a:cubicBezTo>
                <a:cubicBezTo>
                  <a:pt x="59" y="20"/>
                  <a:pt x="59" y="20"/>
                  <a:pt x="59" y="20"/>
                </a:cubicBezTo>
                <a:cubicBezTo>
                  <a:pt x="67" y="28"/>
                  <a:pt x="67" y="28"/>
                  <a:pt x="67" y="28"/>
                </a:cubicBezTo>
                <a:cubicBezTo>
                  <a:pt x="51" y="43"/>
                  <a:pt x="51" y="43"/>
                  <a:pt x="51" y="43"/>
                </a:cubicBezTo>
                <a:cubicBezTo>
                  <a:pt x="67" y="59"/>
                  <a:pt x="67" y="59"/>
                  <a:pt x="67" y="59"/>
                </a:cubicBezTo>
                <a:lnTo>
                  <a:pt x="59" y="6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0" name="Freeform 282"/>
          <p:cNvSpPr>
            <a:spLocks noEditPoints="1"/>
          </p:cNvSpPr>
          <p:nvPr/>
        </p:nvSpPr>
        <p:spPr bwMode="auto">
          <a:xfrm>
            <a:off x="6365235" y="691837"/>
            <a:ext cx="108239" cy="108239"/>
          </a:xfrm>
          <a:custGeom>
            <a:avLst/>
            <a:gdLst>
              <a:gd name="T0" fmla="*/ 21 w 41"/>
              <a:gd name="T1" fmla="*/ 41 h 41"/>
              <a:gd name="T2" fmla="*/ 0 w 41"/>
              <a:gd name="T3" fmla="*/ 20 h 41"/>
              <a:gd name="T4" fmla="*/ 21 w 41"/>
              <a:gd name="T5" fmla="*/ 0 h 41"/>
              <a:gd name="T6" fmla="*/ 41 w 41"/>
              <a:gd name="T7" fmla="*/ 20 h 41"/>
              <a:gd name="T8" fmla="*/ 21 w 41"/>
              <a:gd name="T9" fmla="*/ 41 h 41"/>
              <a:gd name="T10" fmla="*/ 21 w 41"/>
              <a:gd name="T11" fmla="*/ 12 h 41"/>
              <a:gd name="T12" fmla="*/ 12 w 41"/>
              <a:gd name="T13" fmla="*/ 20 h 41"/>
              <a:gd name="T14" fmla="*/ 21 w 41"/>
              <a:gd name="T15" fmla="*/ 29 h 41"/>
              <a:gd name="T16" fmla="*/ 29 w 41"/>
              <a:gd name="T17" fmla="*/ 20 h 41"/>
              <a:gd name="T18" fmla="*/ 21 w 41"/>
              <a:gd name="T19" fmla="*/ 12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1" h="41">
                <a:moveTo>
                  <a:pt x="21" y="41"/>
                </a:moveTo>
                <a:cubicBezTo>
                  <a:pt x="9" y="41"/>
                  <a:pt x="0" y="31"/>
                  <a:pt x="0" y="20"/>
                </a:cubicBezTo>
                <a:cubicBezTo>
                  <a:pt x="0" y="9"/>
                  <a:pt x="9" y="0"/>
                  <a:pt x="21" y="0"/>
                </a:cubicBezTo>
                <a:cubicBezTo>
                  <a:pt x="32" y="0"/>
                  <a:pt x="41" y="9"/>
                  <a:pt x="41" y="20"/>
                </a:cubicBezTo>
                <a:cubicBezTo>
                  <a:pt x="41" y="31"/>
                  <a:pt x="32" y="41"/>
                  <a:pt x="21" y="41"/>
                </a:cubicBezTo>
                <a:close/>
                <a:moveTo>
                  <a:pt x="21" y="12"/>
                </a:moveTo>
                <a:cubicBezTo>
                  <a:pt x="16" y="12"/>
                  <a:pt x="12" y="15"/>
                  <a:pt x="12" y="20"/>
                </a:cubicBezTo>
                <a:cubicBezTo>
                  <a:pt x="12" y="25"/>
                  <a:pt x="16" y="29"/>
                  <a:pt x="21" y="29"/>
                </a:cubicBezTo>
                <a:cubicBezTo>
                  <a:pt x="25" y="29"/>
                  <a:pt x="29" y="25"/>
                  <a:pt x="29" y="20"/>
                </a:cubicBezTo>
                <a:cubicBezTo>
                  <a:pt x="29" y="15"/>
                  <a:pt x="25" y="12"/>
                  <a:pt x="21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1" name="Freeform 283"/>
          <p:cNvSpPr>
            <a:spLocks noEditPoints="1"/>
          </p:cNvSpPr>
          <p:nvPr/>
        </p:nvSpPr>
        <p:spPr bwMode="auto">
          <a:xfrm>
            <a:off x="6365235" y="378278"/>
            <a:ext cx="102660" cy="102660"/>
          </a:xfrm>
          <a:custGeom>
            <a:avLst/>
            <a:gdLst>
              <a:gd name="T0" fmla="*/ 19 w 39"/>
              <a:gd name="T1" fmla="*/ 39 h 39"/>
              <a:gd name="T2" fmla="*/ 0 w 39"/>
              <a:gd name="T3" fmla="*/ 19 h 39"/>
              <a:gd name="T4" fmla="*/ 19 w 39"/>
              <a:gd name="T5" fmla="*/ 0 h 39"/>
              <a:gd name="T6" fmla="*/ 39 w 39"/>
              <a:gd name="T7" fmla="*/ 19 h 39"/>
              <a:gd name="T8" fmla="*/ 19 w 39"/>
              <a:gd name="T9" fmla="*/ 39 h 39"/>
              <a:gd name="T10" fmla="*/ 19 w 39"/>
              <a:gd name="T11" fmla="*/ 12 h 39"/>
              <a:gd name="T12" fmla="*/ 12 w 39"/>
              <a:gd name="T13" fmla="*/ 19 h 39"/>
              <a:gd name="T14" fmla="*/ 19 w 39"/>
              <a:gd name="T15" fmla="*/ 27 h 39"/>
              <a:gd name="T16" fmla="*/ 27 w 39"/>
              <a:gd name="T17" fmla="*/ 19 h 39"/>
              <a:gd name="T18" fmla="*/ 19 w 39"/>
              <a:gd name="T19" fmla="*/ 12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9" h="39">
                <a:moveTo>
                  <a:pt x="19" y="39"/>
                </a:moveTo>
                <a:cubicBezTo>
                  <a:pt x="9" y="39"/>
                  <a:pt x="0" y="30"/>
                  <a:pt x="0" y="19"/>
                </a:cubicBezTo>
                <a:cubicBezTo>
                  <a:pt x="0" y="9"/>
                  <a:pt x="9" y="0"/>
                  <a:pt x="19" y="0"/>
                </a:cubicBezTo>
                <a:cubicBezTo>
                  <a:pt x="30" y="0"/>
                  <a:pt x="39" y="9"/>
                  <a:pt x="39" y="19"/>
                </a:cubicBezTo>
                <a:cubicBezTo>
                  <a:pt x="39" y="30"/>
                  <a:pt x="30" y="39"/>
                  <a:pt x="19" y="39"/>
                </a:cubicBezTo>
                <a:close/>
                <a:moveTo>
                  <a:pt x="19" y="12"/>
                </a:moveTo>
                <a:cubicBezTo>
                  <a:pt x="15" y="12"/>
                  <a:pt x="12" y="15"/>
                  <a:pt x="12" y="19"/>
                </a:cubicBezTo>
                <a:cubicBezTo>
                  <a:pt x="12" y="23"/>
                  <a:pt x="15" y="27"/>
                  <a:pt x="19" y="27"/>
                </a:cubicBezTo>
                <a:cubicBezTo>
                  <a:pt x="23" y="27"/>
                  <a:pt x="27" y="23"/>
                  <a:pt x="27" y="19"/>
                </a:cubicBezTo>
                <a:cubicBezTo>
                  <a:pt x="27" y="15"/>
                  <a:pt x="23" y="12"/>
                  <a:pt x="19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2" name="Freeform 284"/>
          <p:cNvSpPr>
            <a:spLocks/>
          </p:cNvSpPr>
          <p:nvPr/>
        </p:nvSpPr>
        <p:spPr bwMode="auto">
          <a:xfrm>
            <a:off x="6225751" y="432956"/>
            <a:ext cx="421798" cy="245491"/>
          </a:xfrm>
          <a:custGeom>
            <a:avLst/>
            <a:gdLst>
              <a:gd name="T0" fmla="*/ 7 w 160"/>
              <a:gd name="T1" fmla="*/ 0 h 93"/>
              <a:gd name="T2" fmla="*/ 0 w 160"/>
              <a:gd name="T3" fmla="*/ 15 h 93"/>
              <a:gd name="T4" fmla="*/ 152 w 160"/>
              <a:gd name="T5" fmla="*/ 93 h 93"/>
              <a:gd name="T6" fmla="*/ 160 w 160"/>
              <a:gd name="T7" fmla="*/ 78 h 93"/>
              <a:gd name="T8" fmla="*/ 7 w 160"/>
              <a:gd name="T9" fmla="*/ 0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0" h="93">
                <a:moveTo>
                  <a:pt x="7" y="0"/>
                </a:moveTo>
                <a:cubicBezTo>
                  <a:pt x="0" y="15"/>
                  <a:pt x="0" y="15"/>
                  <a:pt x="0" y="15"/>
                </a:cubicBezTo>
                <a:cubicBezTo>
                  <a:pt x="4" y="17"/>
                  <a:pt x="101" y="66"/>
                  <a:pt x="152" y="93"/>
                </a:cubicBezTo>
                <a:cubicBezTo>
                  <a:pt x="160" y="78"/>
                  <a:pt x="160" y="78"/>
                  <a:pt x="160" y="78"/>
                </a:cubicBezTo>
                <a:cubicBezTo>
                  <a:pt x="154" y="75"/>
                  <a:pt x="12" y="3"/>
                  <a:pt x="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3" name="Freeform 285"/>
          <p:cNvSpPr>
            <a:spLocks/>
          </p:cNvSpPr>
          <p:nvPr/>
        </p:nvSpPr>
        <p:spPr bwMode="auto">
          <a:xfrm>
            <a:off x="6233562" y="531152"/>
            <a:ext cx="363773" cy="189697"/>
          </a:xfrm>
          <a:custGeom>
            <a:avLst/>
            <a:gdLst>
              <a:gd name="T0" fmla="*/ 134 w 138"/>
              <a:gd name="T1" fmla="*/ 60 h 72"/>
              <a:gd name="T2" fmla="*/ 121 w 138"/>
              <a:gd name="T3" fmla="*/ 48 h 72"/>
              <a:gd name="T4" fmla="*/ 105 w 138"/>
              <a:gd name="T5" fmla="*/ 40 h 72"/>
              <a:gd name="T6" fmla="*/ 114 w 138"/>
              <a:gd name="T7" fmla="*/ 60 h 72"/>
              <a:gd name="T8" fmla="*/ 24 w 138"/>
              <a:gd name="T9" fmla="*/ 60 h 72"/>
              <a:gd name="T10" fmla="*/ 35 w 138"/>
              <a:gd name="T11" fmla="*/ 23 h 72"/>
              <a:gd name="T12" fmla="*/ 37 w 138"/>
              <a:gd name="T13" fmla="*/ 5 h 72"/>
              <a:gd name="T14" fmla="*/ 27 w 138"/>
              <a:gd name="T15" fmla="*/ 0 h 72"/>
              <a:gd name="T16" fmla="*/ 23 w 138"/>
              <a:gd name="T17" fmla="*/ 23 h 72"/>
              <a:gd name="T18" fmla="*/ 5 w 138"/>
              <a:gd name="T19" fmla="*/ 60 h 72"/>
              <a:gd name="T20" fmla="*/ 1 w 138"/>
              <a:gd name="T21" fmla="*/ 67 h 72"/>
              <a:gd name="T22" fmla="*/ 7 w 138"/>
              <a:gd name="T23" fmla="*/ 72 h 72"/>
              <a:gd name="T24" fmla="*/ 132 w 138"/>
              <a:gd name="T25" fmla="*/ 72 h 72"/>
              <a:gd name="T26" fmla="*/ 138 w 138"/>
              <a:gd name="T27" fmla="*/ 67 h 72"/>
              <a:gd name="T28" fmla="*/ 134 w 138"/>
              <a:gd name="T29" fmla="*/ 6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8" h="72">
                <a:moveTo>
                  <a:pt x="134" y="60"/>
                </a:moveTo>
                <a:cubicBezTo>
                  <a:pt x="133" y="60"/>
                  <a:pt x="126" y="57"/>
                  <a:pt x="121" y="48"/>
                </a:cubicBezTo>
                <a:cubicBezTo>
                  <a:pt x="116" y="45"/>
                  <a:pt x="110" y="42"/>
                  <a:pt x="105" y="40"/>
                </a:cubicBezTo>
                <a:cubicBezTo>
                  <a:pt x="107" y="49"/>
                  <a:pt x="111" y="55"/>
                  <a:pt x="114" y="60"/>
                </a:cubicBezTo>
                <a:cubicBezTo>
                  <a:pt x="24" y="60"/>
                  <a:pt x="24" y="60"/>
                  <a:pt x="24" y="60"/>
                </a:cubicBezTo>
                <a:cubicBezTo>
                  <a:pt x="30" y="52"/>
                  <a:pt x="35" y="41"/>
                  <a:pt x="35" y="23"/>
                </a:cubicBezTo>
                <a:cubicBezTo>
                  <a:pt x="35" y="16"/>
                  <a:pt x="36" y="10"/>
                  <a:pt x="37" y="5"/>
                </a:cubicBezTo>
                <a:cubicBezTo>
                  <a:pt x="34" y="3"/>
                  <a:pt x="30" y="1"/>
                  <a:pt x="27" y="0"/>
                </a:cubicBezTo>
                <a:cubicBezTo>
                  <a:pt x="24" y="6"/>
                  <a:pt x="23" y="14"/>
                  <a:pt x="23" y="23"/>
                </a:cubicBezTo>
                <a:cubicBezTo>
                  <a:pt x="23" y="53"/>
                  <a:pt x="5" y="60"/>
                  <a:pt x="5" y="60"/>
                </a:cubicBezTo>
                <a:cubicBezTo>
                  <a:pt x="2" y="61"/>
                  <a:pt x="0" y="64"/>
                  <a:pt x="1" y="67"/>
                </a:cubicBezTo>
                <a:cubicBezTo>
                  <a:pt x="1" y="70"/>
                  <a:pt x="4" y="72"/>
                  <a:pt x="7" y="72"/>
                </a:cubicBezTo>
                <a:cubicBezTo>
                  <a:pt x="132" y="72"/>
                  <a:pt x="132" y="72"/>
                  <a:pt x="132" y="72"/>
                </a:cubicBezTo>
                <a:cubicBezTo>
                  <a:pt x="135" y="72"/>
                  <a:pt x="137" y="70"/>
                  <a:pt x="138" y="67"/>
                </a:cubicBezTo>
                <a:cubicBezTo>
                  <a:pt x="138" y="64"/>
                  <a:pt x="137" y="61"/>
                  <a:pt x="134" y="6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4" name="Freeform 286"/>
          <p:cNvSpPr>
            <a:spLocks/>
          </p:cNvSpPr>
          <p:nvPr/>
        </p:nvSpPr>
        <p:spPr bwMode="auto">
          <a:xfrm>
            <a:off x="6349613" y="454157"/>
            <a:ext cx="187466" cy="111587"/>
          </a:xfrm>
          <a:custGeom>
            <a:avLst/>
            <a:gdLst>
              <a:gd name="T0" fmla="*/ 14 w 71"/>
              <a:gd name="T1" fmla="*/ 13 h 42"/>
              <a:gd name="T2" fmla="*/ 25 w 71"/>
              <a:gd name="T3" fmla="*/ 12 h 42"/>
              <a:gd name="T4" fmla="*/ 58 w 71"/>
              <a:gd name="T5" fmla="*/ 35 h 42"/>
              <a:gd name="T6" fmla="*/ 71 w 71"/>
              <a:gd name="T7" fmla="*/ 42 h 42"/>
              <a:gd name="T8" fmla="*/ 25 w 71"/>
              <a:gd name="T9" fmla="*/ 0 h 42"/>
              <a:gd name="T10" fmla="*/ 0 w 71"/>
              <a:gd name="T11" fmla="*/ 6 h 42"/>
              <a:gd name="T12" fmla="*/ 14 w 71"/>
              <a:gd name="T13" fmla="*/ 13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" h="42">
                <a:moveTo>
                  <a:pt x="14" y="13"/>
                </a:moveTo>
                <a:cubicBezTo>
                  <a:pt x="17" y="12"/>
                  <a:pt x="21" y="12"/>
                  <a:pt x="25" y="12"/>
                </a:cubicBezTo>
                <a:cubicBezTo>
                  <a:pt x="43" y="12"/>
                  <a:pt x="53" y="20"/>
                  <a:pt x="58" y="35"/>
                </a:cubicBezTo>
                <a:cubicBezTo>
                  <a:pt x="62" y="38"/>
                  <a:pt x="66" y="40"/>
                  <a:pt x="71" y="42"/>
                </a:cubicBezTo>
                <a:cubicBezTo>
                  <a:pt x="68" y="15"/>
                  <a:pt x="52" y="0"/>
                  <a:pt x="25" y="0"/>
                </a:cubicBezTo>
                <a:cubicBezTo>
                  <a:pt x="15" y="0"/>
                  <a:pt x="7" y="2"/>
                  <a:pt x="0" y="6"/>
                </a:cubicBezTo>
                <a:cubicBezTo>
                  <a:pt x="4" y="8"/>
                  <a:pt x="9" y="11"/>
                  <a:pt x="14" y="1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5" name="Freeform 287"/>
          <p:cNvSpPr>
            <a:spLocks noEditPoints="1"/>
          </p:cNvSpPr>
          <p:nvPr/>
        </p:nvSpPr>
        <p:spPr bwMode="auto">
          <a:xfrm>
            <a:off x="6864027" y="359308"/>
            <a:ext cx="459737" cy="459737"/>
          </a:xfrm>
          <a:custGeom>
            <a:avLst/>
            <a:gdLst>
              <a:gd name="T0" fmla="*/ 87 w 174"/>
              <a:gd name="T1" fmla="*/ 174 h 174"/>
              <a:gd name="T2" fmla="*/ 0 w 174"/>
              <a:gd name="T3" fmla="*/ 87 h 174"/>
              <a:gd name="T4" fmla="*/ 87 w 174"/>
              <a:gd name="T5" fmla="*/ 0 h 174"/>
              <a:gd name="T6" fmla="*/ 174 w 174"/>
              <a:gd name="T7" fmla="*/ 87 h 174"/>
              <a:gd name="T8" fmla="*/ 87 w 174"/>
              <a:gd name="T9" fmla="*/ 174 h 174"/>
              <a:gd name="T10" fmla="*/ 87 w 174"/>
              <a:gd name="T11" fmla="*/ 12 h 174"/>
              <a:gd name="T12" fmla="*/ 12 w 174"/>
              <a:gd name="T13" fmla="*/ 87 h 174"/>
              <a:gd name="T14" fmla="*/ 87 w 174"/>
              <a:gd name="T15" fmla="*/ 162 h 174"/>
              <a:gd name="T16" fmla="*/ 162 w 174"/>
              <a:gd name="T17" fmla="*/ 87 h 174"/>
              <a:gd name="T18" fmla="*/ 87 w 174"/>
              <a:gd name="T19" fmla="*/ 12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4" h="174">
                <a:moveTo>
                  <a:pt x="87" y="174"/>
                </a:moveTo>
                <a:cubicBezTo>
                  <a:pt x="39" y="174"/>
                  <a:pt x="0" y="135"/>
                  <a:pt x="0" y="87"/>
                </a:cubicBezTo>
                <a:cubicBezTo>
                  <a:pt x="0" y="39"/>
                  <a:pt x="39" y="0"/>
                  <a:pt x="87" y="0"/>
                </a:cubicBezTo>
                <a:cubicBezTo>
                  <a:pt x="135" y="0"/>
                  <a:pt x="174" y="39"/>
                  <a:pt x="174" y="87"/>
                </a:cubicBezTo>
                <a:cubicBezTo>
                  <a:pt x="174" y="135"/>
                  <a:pt x="135" y="174"/>
                  <a:pt x="87" y="174"/>
                </a:cubicBezTo>
                <a:close/>
                <a:moveTo>
                  <a:pt x="87" y="12"/>
                </a:moveTo>
                <a:cubicBezTo>
                  <a:pt x="46" y="12"/>
                  <a:pt x="12" y="45"/>
                  <a:pt x="12" y="87"/>
                </a:cubicBezTo>
                <a:cubicBezTo>
                  <a:pt x="12" y="128"/>
                  <a:pt x="46" y="162"/>
                  <a:pt x="87" y="162"/>
                </a:cubicBezTo>
                <a:cubicBezTo>
                  <a:pt x="129" y="162"/>
                  <a:pt x="162" y="128"/>
                  <a:pt x="162" y="87"/>
                </a:cubicBezTo>
                <a:cubicBezTo>
                  <a:pt x="162" y="45"/>
                  <a:pt x="129" y="12"/>
                  <a:pt x="87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6" name="Freeform 288"/>
          <p:cNvSpPr>
            <a:spLocks/>
          </p:cNvSpPr>
          <p:nvPr/>
        </p:nvSpPr>
        <p:spPr bwMode="auto">
          <a:xfrm>
            <a:off x="6919820" y="412870"/>
            <a:ext cx="321370" cy="350382"/>
          </a:xfrm>
          <a:custGeom>
            <a:avLst/>
            <a:gdLst>
              <a:gd name="T0" fmla="*/ 98 w 122"/>
              <a:gd name="T1" fmla="*/ 110 h 133"/>
              <a:gd name="T2" fmla="*/ 34 w 122"/>
              <a:gd name="T3" fmla="*/ 45 h 133"/>
              <a:gd name="T4" fmla="*/ 52 w 122"/>
              <a:gd name="T5" fmla="*/ 0 h 133"/>
              <a:gd name="T6" fmla="*/ 0 w 122"/>
              <a:gd name="T7" fmla="*/ 66 h 133"/>
              <a:gd name="T8" fmla="*/ 67 w 122"/>
              <a:gd name="T9" fmla="*/ 133 h 133"/>
              <a:gd name="T10" fmla="*/ 122 w 122"/>
              <a:gd name="T11" fmla="*/ 106 h 133"/>
              <a:gd name="T12" fmla="*/ 98 w 122"/>
              <a:gd name="T13" fmla="*/ 11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2" h="133">
                <a:moveTo>
                  <a:pt x="98" y="110"/>
                </a:moveTo>
                <a:cubicBezTo>
                  <a:pt x="62" y="110"/>
                  <a:pt x="34" y="81"/>
                  <a:pt x="34" y="45"/>
                </a:cubicBezTo>
                <a:cubicBezTo>
                  <a:pt x="34" y="28"/>
                  <a:pt x="41" y="12"/>
                  <a:pt x="52" y="0"/>
                </a:cubicBezTo>
                <a:cubicBezTo>
                  <a:pt x="22" y="7"/>
                  <a:pt x="0" y="34"/>
                  <a:pt x="0" y="66"/>
                </a:cubicBezTo>
                <a:cubicBezTo>
                  <a:pt x="0" y="103"/>
                  <a:pt x="30" y="133"/>
                  <a:pt x="67" y="133"/>
                </a:cubicBezTo>
                <a:cubicBezTo>
                  <a:pt x="90" y="133"/>
                  <a:pt x="109" y="122"/>
                  <a:pt x="122" y="106"/>
                </a:cubicBezTo>
                <a:cubicBezTo>
                  <a:pt x="114" y="108"/>
                  <a:pt x="106" y="110"/>
                  <a:pt x="98" y="1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7" name="Freeform 289"/>
          <p:cNvSpPr>
            <a:spLocks/>
          </p:cNvSpPr>
          <p:nvPr/>
        </p:nvSpPr>
        <p:spPr bwMode="auto">
          <a:xfrm>
            <a:off x="7074926" y="449693"/>
            <a:ext cx="98196" cy="94849"/>
          </a:xfrm>
          <a:custGeom>
            <a:avLst/>
            <a:gdLst>
              <a:gd name="T0" fmla="*/ 88 w 88"/>
              <a:gd name="T1" fmla="*/ 33 h 85"/>
              <a:gd name="T2" fmla="*/ 57 w 88"/>
              <a:gd name="T3" fmla="*/ 28 h 85"/>
              <a:gd name="T4" fmla="*/ 43 w 88"/>
              <a:gd name="T5" fmla="*/ 0 h 85"/>
              <a:gd name="T6" fmla="*/ 31 w 88"/>
              <a:gd name="T7" fmla="*/ 28 h 85"/>
              <a:gd name="T8" fmla="*/ 0 w 88"/>
              <a:gd name="T9" fmla="*/ 33 h 85"/>
              <a:gd name="T10" fmla="*/ 22 w 88"/>
              <a:gd name="T11" fmla="*/ 54 h 85"/>
              <a:gd name="T12" fmla="*/ 17 w 88"/>
              <a:gd name="T13" fmla="*/ 85 h 85"/>
              <a:gd name="T14" fmla="*/ 43 w 88"/>
              <a:gd name="T15" fmla="*/ 71 h 85"/>
              <a:gd name="T16" fmla="*/ 71 w 88"/>
              <a:gd name="T17" fmla="*/ 85 h 85"/>
              <a:gd name="T18" fmla="*/ 67 w 88"/>
              <a:gd name="T19" fmla="*/ 54 h 85"/>
              <a:gd name="T20" fmla="*/ 88 w 88"/>
              <a:gd name="T21" fmla="*/ 33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8" h="85">
                <a:moveTo>
                  <a:pt x="88" y="33"/>
                </a:moveTo>
                <a:lnTo>
                  <a:pt x="57" y="28"/>
                </a:lnTo>
                <a:lnTo>
                  <a:pt x="43" y="0"/>
                </a:lnTo>
                <a:lnTo>
                  <a:pt x="31" y="28"/>
                </a:lnTo>
                <a:lnTo>
                  <a:pt x="0" y="33"/>
                </a:lnTo>
                <a:lnTo>
                  <a:pt x="22" y="54"/>
                </a:lnTo>
                <a:lnTo>
                  <a:pt x="17" y="85"/>
                </a:lnTo>
                <a:lnTo>
                  <a:pt x="43" y="71"/>
                </a:lnTo>
                <a:lnTo>
                  <a:pt x="71" y="85"/>
                </a:lnTo>
                <a:lnTo>
                  <a:pt x="67" y="54"/>
                </a:lnTo>
                <a:lnTo>
                  <a:pt x="88" y="3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8" name="Freeform 290"/>
          <p:cNvSpPr>
            <a:spLocks/>
          </p:cNvSpPr>
          <p:nvPr/>
        </p:nvSpPr>
        <p:spPr bwMode="auto">
          <a:xfrm>
            <a:off x="7178702" y="512182"/>
            <a:ext cx="65837" cy="63605"/>
          </a:xfrm>
          <a:custGeom>
            <a:avLst/>
            <a:gdLst>
              <a:gd name="T0" fmla="*/ 59 w 59"/>
              <a:gd name="T1" fmla="*/ 22 h 57"/>
              <a:gd name="T2" fmla="*/ 37 w 59"/>
              <a:gd name="T3" fmla="*/ 19 h 57"/>
              <a:gd name="T4" fmla="*/ 28 w 59"/>
              <a:gd name="T5" fmla="*/ 0 h 57"/>
              <a:gd name="T6" fmla="*/ 19 w 59"/>
              <a:gd name="T7" fmla="*/ 19 h 57"/>
              <a:gd name="T8" fmla="*/ 0 w 59"/>
              <a:gd name="T9" fmla="*/ 22 h 57"/>
              <a:gd name="T10" fmla="*/ 14 w 59"/>
              <a:gd name="T11" fmla="*/ 36 h 57"/>
              <a:gd name="T12" fmla="*/ 11 w 59"/>
              <a:gd name="T13" fmla="*/ 57 h 57"/>
              <a:gd name="T14" fmla="*/ 28 w 59"/>
              <a:gd name="T15" fmla="*/ 48 h 57"/>
              <a:gd name="T16" fmla="*/ 47 w 59"/>
              <a:gd name="T17" fmla="*/ 57 h 57"/>
              <a:gd name="T18" fmla="*/ 45 w 59"/>
              <a:gd name="T19" fmla="*/ 36 h 57"/>
              <a:gd name="T20" fmla="*/ 59 w 59"/>
              <a:gd name="T21" fmla="*/ 22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9" h="57">
                <a:moveTo>
                  <a:pt x="59" y="22"/>
                </a:moveTo>
                <a:lnTo>
                  <a:pt x="37" y="19"/>
                </a:lnTo>
                <a:lnTo>
                  <a:pt x="28" y="0"/>
                </a:lnTo>
                <a:lnTo>
                  <a:pt x="19" y="19"/>
                </a:lnTo>
                <a:lnTo>
                  <a:pt x="0" y="22"/>
                </a:lnTo>
                <a:lnTo>
                  <a:pt x="14" y="36"/>
                </a:lnTo>
                <a:lnTo>
                  <a:pt x="11" y="57"/>
                </a:lnTo>
                <a:lnTo>
                  <a:pt x="28" y="48"/>
                </a:lnTo>
                <a:lnTo>
                  <a:pt x="47" y="57"/>
                </a:lnTo>
                <a:lnTo>
                  <a:pt x="45" y="36"/>
                </a:lnTo>
                <a:lnTo>
                  <a:pt x="59" y="2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9" name="Freeform 291"/>
          <p:cNvSpPr>
            <a:spLocks/>
          </p:cNvSpPr>
          <p:nvPr/>
        </p:nvSpPr>
        <p:spPr bwMode="auto">
          <a:xfrm>
            <a:off x="7074926" y="557933"/>
            <a:ext cx="66952" cy="60257"/>
          </a:xfrm>
          <a:custGeom>
            <a:avLst/>
            <a:gdLst>
              <a:gd name="T0" fmla="*/ 60 w 60"/>
              <a:gd name="T1" fmla="*/ 21 h 54"/>
              <a:gd name="T2" fmla="*/ 38 w 60"/>
              <a:gd name="T3" fmla="*/ 19 h 54"/>
              <a:gd name="T4" fmla="*/ 29 w 60"/>
              <a:gd name="T5" fmla="*/ 0 h 54"/>
              <a:gd name="T6" fmla="*/ 19 w 60"/>
              <a:gd name="T7" fmla="*/ 19 h 54"/>
              <a:gd name="T8" fmla="*/ 0 w 60"/>
              <a:gd name="T9" fmla="*/ 21 h 54"/>
              <a:gd name="T10" fmla="*/ 15 w 60"/>
              <a:gd name="T11" fmla="*/ 35 h 54"/>
              <a:gd name="T12" fmla="*/ 10 w 60"/>
              <a:gd name="T13" fmla="*/ 54 h 54"/>
              <a:gd name="T14" fmla="*/ 29 w 60"/>
              <a:gd name="T15" fmla="*/ 45 h 54"/>
              <a:gd name="T16" fmla="*/ 48 w 60"/>
              <a:gd name="T17" fmla="*/ 54 h 54"/>
              <a:gd name="T18" fmla="*/ 43 w 60"/>
              <a:gd name="T19" fmla="*/ 35 h 54"/>
              <a:gd name="T20" fmla="*/ 60 w 60"/>
              <a:gd name="T21" fmla="*/ 21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0" h="54">
                <a:moveTo>
                  <a:pt x="60" y="21"/>
                </a:moveTo>
                <a:lnTo>
                  <a:pt x="38" y="19"/>
                </a:lnTo>
                <a:lnTo>
                  <a:pt x="29" y="0"/>
                </a:lnTo>
                <a:lnTo>
                  <a:pt x="19" y="19"/>
                </a:lnTo>
                <a:lnTo>
                  <a:pt x="0" y="21"/>
                </a:lnTo>
                <a:lnTo>
                  <a:pt x="15" y="35"/>
                </a:lnTo>
                <a:lnTo>
                  <a:pt x="10" y="54"/>
                </a:lnTo>
                <a:lnTo>
                  <a:pt x="29" y="45"/>
                </a:lnTo>
                <a:lnTo>
                  <a:pt x="48" y="54"/>
                </a:lnTo>
                <a:lnTo>
                  <a:pt x="43" y="35"/>
                </a:lnTo>
                <a:lnTo>
                  <a:pt x="60" y="2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0" name="Freeform 292"/>
          <p:cNvSpPr>
            <a:spLocks/>
          </p:cNvSpPr>
          <p:nvPr/>
        </p:nvSpPr>
        <p:spPr bwMode="auto">
          <a:xfrm>
            <a:off x="7727708" y="517762"/>
            <a:ext cx="94849" cy="119398"/>
          </a:xfrm>
          <a:custGeom>
            <a:avLst/>
            <a:gdLst>
              <a:gd name="T0" fmla="*/ 8 w 36"/>
              <a:gd name="T1" fmla="*/ 45 h 45"/>
              <a:gd name="T2" fmla="*/ 2 w 36"/>
              <a:gd name="T3" fmla="*/ 42 h 45"/>
              <a:gd name="T4" fmla="*/ 3 w 36"/>
              <a:gd name="T5" fmla="*/ 35 h 45"/>
              <a:gd name="T6" fmla="*/ 18 w 36"/>
              <a:gd name="T7" fmla="*/ 12 h 45"/>
              <a:gd name="T8" fmla="*/ 7 w 36"/>
              <a:gd name="T9" fmla="*/ 12 h 45"/>
              <a:gd name="T10" fmla="*/ 6 w 36"/>
              <a:gd name="T11" fmla="*/ 12 h 45"/>
              <a:gd name="T12" fmla="*/ 0 w 36"/>
              <a:gd name="T13" fmla="*/ 6 h 45"/>
              <a:gd name="T14" fmla="*/ 6 w 36"/>
              <a:gd name="T15" fmla="*/ 0 h 45"/>
              <a:gd name="T16" fmla="*/ 29 w 36"/>
              <a:gd name="T17" fmla="*/ 0 h 45"/>
              <a:gd name="T18" fmla="*/ 34 w 36"/>
              <a:gd name="T19" fmla="*/ 3 h 45"/>
              <a:gd name="T20" fmla="*/ 34 w 36"/>
              <a:gd name="T21" fmla="*/ 9 h 45"/>
              <a:gd name="T22" fmla="*/ 19 w 36"/>
              <a:gd name="T23" fmla="*/ 33 h 45"/>
              <a:gd name="T24" fmla="*/ 30 w 36"/>
              <a:gd name="T25" fmla="*/ 32 h 45"/>
              <a:gd name="T26" fmla="*/ 36 w 36"/>
              <a:gd name="T27" fmla="*/ 38 h 45"/>
              <a:gd name="T28" fmla="*/ 30 w 36"/>
              <a:gd name="T29" fmla="*/ 44 h 45"/>
              <a:gd name="T30" fmla="*/ 8 w 36"/>
              <a:gd name="T31" fmla="*/ 45 h 45"/>
              <a:gd name="T32" fmla="*/ 8 w 36"/>
              <a:gd name="T33" fmla="*/ 45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6" h="45">
                <a:moveTo>
                  <a:pt x="8" y="45"/>
                </a:moveTo>
                <a:cubicBezTo>
                  <a:pt x="5" y="45"/>
                  <a:pt x="3" y="44"/>
                  <a:pt x="2" y="42"/>
                </a:cubicBezTo>
                <a:cubicBezTo>
                  <a:pt x="1" y="40"/>
                  <a:pt x="1" y="37"/>
                  <a:pt x="3" y="35"/>
                </a:cubicBezTo>
                <a:cubicBezTo>
                  <a:pt x="18" y="12"/>
                  <a:pt x="18" y="12"/>
                  <a:pt x="18" y="12"/>
                </a:cubicBezTo>
                <a:cubicBezTo>
                  <a:pt x="7" y="12"/>
                  <a:pt x="7" y="12"/>
                  <a:pt x="7" y="12"/>
                </a:cubicBezTo>
                <a:cubicBezTo>
                  <a:pt x="7" y="12"/>
                  <a:pt x="7" y="12"/>
                  <a:pt x="6" y="12"/>
                </a:cubicBezTo>
                <a:cubicBezTo>
                  <a:pt x="3" y="12"/>
                  <a:pt x="1" y="10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31" y="0"/>
                  <a:pt x="33" y="1"/>
                  <a:pt x="34" y="3"/>
                </a:cubicBezTo>
                <a:cubicBezTo>
                  <a:pt x="36" y="5"/>
                  <a:pt x="35" y="7"/>
                  <a:pt x="34" y="9"/>
                </a:cubicBezTo>
                <a:cubicBezTo>
                  <a:pt x="19" y="33"/>
                  <a:pt x="19" y="33"/>
                  <a:pt x="19" y="33"/>
                </a:cubicBezTo>
                <a:cubicBezTo>
                  <a:pt x="30" y="32"/>
                  <a:pt x="30" y="32"/>
                  <a:pt x="30" y="32"/>
                </a:cubicBezTo>
                <a:cubicBezTo>
                  <a:pt x="33" y="32"/>
                  <a:pt x="36" y="35"/>
                  <a:pt x="36" y="38"/>
                </a:cubicBezTo>
                <a:cubicBezTo>
                  <a:pt x="36" y="42"/>
                  <a:pt x="33" y="44"/>
                  <a:pt x="30" y="44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1" name="Freeform 293"/>
          <p:cNvSpPr>
            <a:spLocks/>
          </p:cNvSpPr>
          <p:nvPr/>
        </p:nvSpPr>
        <p:spPr bwMode="auto">
          <a:xfrm>
            <a:off x="7830368" y="436303"/>
            <a:ext cx="118282" cy="155106"/>
          </a:xfrm>
          <a:custGeom>
            <a:avLst/>
            <a:gdLst>
              <a:gd name="T0" fmla="*/ 7 w 45"/>
              <a:gd name="T1" fmla="*/ 59 h 59"/>
              <a:gd name="T2" fmla="*/ 2 w 45"/>
              <a:gd name="T3" fmla="*/ 56 h 59"/>
              <a:gd name="T4" fmla="*/ 2 w 45"/>
              <a:gd name="T5" fmla="*/ 50 h 59"/>
              <a:gd name="T6" fmla="*/ 27 w 45"/>
              <a:gd name="T7" fmla="*/ 13 h 59"/>
              <a:gd name="T8" fmla="*/ 6 w 45"/>
              <a:gd name="T9" fmla="*/ 13 h 59"/>
              <a:gd name="T10" fmla="*/ 0 w 45"/>
              <a:gd name="T11" fmla="*/ 7 h 59"/>
              <a:gd name="T12" fmla="*/ 6 w 45"/>
              <a:gd name="T13" fmla="*/ 1 h 59"/>
              <a:gd name="T14" fmla="*/ 38 w 45"/>
              <a:gd name="T15" fmla="*/ 0 h 59"/>
              <a:gd name="T16" fmla="*/ 38 w 45"/>
              <a:gd name="T17" fmla="*/ 0 h 59"/>
              <a:gd name="T18" fmla="*/ 43 w 45"/>
              <a:gd name="T19" fmla="*/ 3 h 59"/>
              <a:gd name="T20" fmla="*/ 43 w 45"/>
              <a:gd name="T21" fmla="*/ 10 h 59"/>
              <a:gd name="T22" fmla="*/ 18 w 45"/>
              <a:gd name="T23" fmla="*/ 47 h 59"/>
              <a:gd name="T24" fmla="*/ 39 w 45"/>
              <a:gd name="T25" fmla="*/ 47 h 59"/>
              <a:gd name="T26" fmla="*/ 45 w 45"/>
              <a:gd name="T27" fmla="*/ 53 h 59"/>
              <a:gd name="T28" fmla="*/ 39 w 45"/>
              <a:gd name="T29" fmla="*/ 59 h 59"/>
              <a:gd name="T30" fmla="*/ 7 w 45"/>
              <a:gd name="T31" fmla="*/ 59 h 59"/>
              <a:gd name="T32" fmla="*/ 7 w 45"/>
              <a:gd name="T33" fmla="*/ 5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5" h="59">
                <a:moveTo>
                  <a:pt x="7" y="59"/>
                </a:moveTo>
                <a:cubicBezTo>
                  <a:pt x="5" y="59"/>
                  <a:pt x="3" y="58"/>
                  <a:pt x="2" y="56"/>
                </a:cubicBezTo>
                <a:cubicBezTo>
                  <a:pt x="1" y="54"/>
                  <a:pt x="1" y="52"/>
                  <a:pt x="2" y="50"/>
                </a:cubicBezTo>
                <a:cubicBezTo>
                  <a:pt x="27" y="13"/>
                  <a:pt x="27" y="13"/>
                  <a:pt x="27" y="13"/>
                </a:cubicBezTo>
                <a:cubicBezTo>
                  <a:pt x="6" y="13"/>
                  <a:pt x="6" y="13"/>
                  <a:pt x="6" y="13"/>
                </a:cubicBezTo>
                <a:cubicBezTo>
                  <a:pt x="2" y="13"/>
                  <a:pt x="0" y="10"/>
                  <a:pt x="0" y="7"/>
                </a:cubicBezTo>
                <a:cubicBezTo>
                  <a:pt x="0" y="4"/>
                  <a:pt x="2" y="1"/>
                  <a:pt x="6" y="1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40" y="0"/>
                  <a:pt x="42" y="1"/>
                  <a:pt x="43" y="3"/>
                </a:cubicBezTo>
                <a:cubicBezTo>
                  <a:pt x="44" y="5"/>
                  <a:pt x="44" y="8"/>
                  <a:pt x="43" y="10"/>
                </a:cubicBezTo>
                <a:cubicBezTo>
                  <a:pt x="18" y="47"/>
                  <a:pt x="18" y="47"/>
                  <a:pt x="18" y="47"/>
                </a:cubicBezTo>
                <a:cubicBezTo>
                  <a:pt x="39" y="47"/>
                  <a:pt x="39" y="47"/>
                  <a:pt x="39" y="47"/>
                </a:cubicBezTo>
                <a:cubicBezTo>
                  <a:pt x="42" y="47"/>
                  <a:pt x="45" y="49"/>
                  <a:pt x="45" y="53"/>
                </a:cubicBezTo>
                <a:cubicBezTo>
                  <a:pt x="45" y="56"/>
                  <a:pt x="42" y="59"/>
                  <a:pt x="39" y="59"/>
                </a:cubicBezTo>
                <a:cubicBezTo>
                  <a:pt x="7" y="59"/>
                  <a:pt x="7" y="59"/>
                  <a:pt x="7" y="59"/>
                </a:cubicBezTo>
                <a:cubicBezTo>
                  <a:pt x="7" y="59"/>
                  <a:pt x="7" y="59"/>
                  <a:pt x="7" y="5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2" name="Freeform 294"/>
          <p:cNvSpPr>
            <a:spLocks noEditPoints="1"/>
          </p:cNvSpPr>
          <p:nvPr/>
        </p:nvSpPr>
        <p:spPr bwMode="auto">
          <a:xfrm>
            <a:off x="7579298" y="734240"/>
            <a:ext cx="512183" cy="73647"/>
          </a:xfrm>
          <a:custGeom>
            <a:avLst/>
            <a:gdLst>
              <a:gd name="T0" fmla="*/ 180 w 194"/>
              <a:gd name="T1" fmla="*/ 0 h 28"/>
              <a:gd name="T2" fmla="*/ 14 w 194"/>
              <a:gd name="T3" fmla="*/ 0 h 28"/>
              <a:gd name="T4" fmla="*/ 0 w 194"/>
              <a:gd name="T5" fmla="*/ 14 h 28"/>
              <a:gd name="T6" fmla="*/ 14 w 194"/>
              <a:gd name="T7" fmla="*/ 28 h 28"/>
              <a:gd name="T8" fmla="*/ 180 w 194"/>
              <a:gd name="T9" fmla="*/ 28 h 28"/>
              <a:gd name="T10" fmla="*/ 194 w 194"/>
              <a:gd name="T11" fmla="*/ 14 h 28"/>
              <a:gd name="T12" fmla="*/ 180 w 194"/>
              <a:gd name="T13" fmla="*/ 0 h 28"/>
              <a:gd name="T14" fmla="*/ 124 w 194"/>
              <a:gd name="T15" fmla="*/ 19 h 28"/>
              <a:gd name="T16" fmla="*/ 70 w 194"/>
              <a:gd name="T17" fmla="*/ 19 h 28"/>
              <a:gd name="T18" fmla="*/ 66 w 194"/>
              <a:gd name="T19" fmla="*/ 14 h 28"/>
              <a:gd name="T20" fmla="*/ 70 w 194"/>
              <a:gd name="T21" fmla="*/ 10 h 28"/>
              <a:gd name="T22" fmla="*/ 124 w 194"/>
              <a:gd name="T23" fmla="*/ 10 h 28"/>
              <a:gd name="T24" fmla="*/ 128 w 194"/>
              <a:gd name="T25" fmla="*/ 14 h 28"/>
              <a:gd name="T26" fmla="*/ 124 w 194"/>
              <a:gd name="T27" fmla="*/ 19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94" h="28">
                <a:moveTo>
                  <a:pt x="180" y="0"/>
                </a:moveTo>
                <a:cubicBezTo>
                  <a:pt x="14" y="0"/>
                  <a:pt x="14" y="0"/>
                  <a:pt x="14" y="0"/>
                </a:cubicBezTo>
                <a:cubicBezTo>
                  <a:pt x="6" y="0"/>
                  <a:pt x="0" y="7"/>
                  <a:pt x="0" y="14"/>
                </a:cubicBezTo>
                <a:cubicBezTo>
                  <a:pt x="0" y="22"/>
                  <a:pt x="6" y="28"/>
                  <a:pt x="14" y="28"/>
                </a:cubicBezTo>
                <a:cubicBezTo>
                  <a:pt x="180" y="28"/>
                  <a:pt x="180" y="28"/>
                  <a:pt x="180" y="28"/>
                </a:cubicBezTo>
                <a:cubicBezTo>
                  <a:pt x="188" y="28"/>
                  <a:pt x="194" y="22"/>
                  <a:pt x="194" y="14"/>
                </a:cubicBezTo>
                <a:cubicBezTo>
                  <a:pt x="194" y="7"/>
                  <a:pt x="188" y="0"/>
                  <a:pt x="180" y="0"/>
                </a:cubicBezTo>
                <a:close/>
                <a:moveTo>
                  <a:pt x="124" y="19"/>
                </a:moveTo>
                <a:cubicBezTo>
                  <a:pt x="70" y="19"/>
                  <a:pt x="70" y="19"/>
                  <a:pt x="70" y="19"/>
                </a:cubicBezTo>
                <a:cubicBezTo>
                  <a:pt x="68" y="19"/>
                  <a:pt x="66" y="17"/>
                  <a:pt x="66" y="14"/>
                </a:cubicBezTo>
                <a:cubicBezTo>
                  <a:pt x="66" y="12"/>
                  <a:pt x="68" y="10"/>
                  <a:pt x="70" y="10"/>
                </a:cubicBezTo>
                <a:cubicBezTo>
                  <a:pt x="124" y="10"/>
                  <a:pt x="124" y="10"/>
                  <a:pt x="124" y="10"/>
                </a:cubicBezTo>
                <a:cubicBezTo>
                  <a:pt x="126" y="10"/>
                  <a:pt x="128" y="12"/>
                  <a:pt x="128" y="14"/>
                </a:cubicBezTo>
                <a:cubicBezTo>
                  <a:pt x="128" y="17"/>
                  <a:pt x="126" y="19"/>
                  <a:pt x="124" y="1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3" name="Freeform 295"/>
          <p:cNvSpPr>
            <a:spLocks noEditPoints="1"/>
          </p:cNvSpPr>
          <p:nvPr/>
        </p:nvSpPr>
        <p:spPr bwMode="auto">
          <a:xfrm>
            <a:off x="7616122" y="367119"/>
            <a:ext cx="438536" cy="348151"/>
          </a:xfrm>
          <a:custGeom>
            <a:avLst/>
            <a:gdLst>
              <a:gd name="T0" fmla="*/ 140 w 166"/>
              <a:gd name="T1" fmla="*/ 132 h 132"/>
              <a:gd name="T2" fmla="*/ 26 w 166"/>
              <a:gd name="T3" fmla="*/ 132 h 132"/>
              <a:gd name="T4" fmla="*/ 0 w 166"/>
              <a:gd name="T5" fmla="*/ 106 h 132"/>
              <a:gd name="T6" fmla="*/ 0 w 166"/>
              <a:gd name="T7" fmla="*/ 26 h 132"/>
              <a:gd name="T8" fmla="*/ 26 w 166"/>
              <a:gd name="T9" fmla="*/ 0 h 132"/>
              <a:gd name="T10" fmla="*/ 140 w 166"/>
              <a:gd name="T11" fmla="*/ 0 h 132"/>
              <a:gd name="T12" fmla="*/ 166 w 166"/>
              <a:gd name="T13" fmla="*/ 26 h 132"/>
              <a:gd name="T14" fmla="*/ 166 w 166"/>
              <a:gd name="T15" fmla="*/ 106 h 132"/>
              <a:gd name="T16" fmla="*/ 140 w 166"/>
              <a:gd name="T17" fmla="*/ 132 h 132"/>
              <a:gd name="T18" fmla="*/ 26 w 166"/>
              <a:gd name="T19" fmla="*/ 12 h 132"/>
              <a:gd name="T20" fmla="*/ 12 w 166"/>
              <a:gd name="T21" fmla="*/ 26 h 132"/>
              <a:gd name="T22" fmla="*/ 12 w 166"/>
              <a:gd name="T23" fmla="*/ 106 h 132"/>
              <a:gd name="T24" fmla="*/ 26 w 166"/>
              <a:gd name="T25" fmla="*/ 120 h 132"/>
              <a:gd name="T26" fmla="*/ 140 w 166"/>
              <a:gd name="T27" fmla="*/ 120 h 132"/>
              <a:gd name="T28" fmla="*/ 154 w 166"/>
              <a:gd name="T29" fmla="*/ 106 h 132"/>
              <a:gd name="T30" fmla="*/ 154 w 166"/>
              <a:gd name="T31" fmla="*/ 26 h 132"/>
              <a:gd name="T32" fmla="*/ 140 w 166"/>
              <a:gd name="T33" fmla="*/ 12 h 132"/>
              <a:gd name="T34" fmla="*/ 26 w 166"/>
              <a:gd name="T35" fmla="*/ 12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6" h="132">
                <a:moveTo>
                  <a:pt x="140" y="132"/>
                </a:moveTo>
                <a:cubicBezTo>
                  <a:pt x="26" y="132"/>
                  <a:pt x="26" y="132"/>
                  <a:pt x="26" y="132"/>
                </a:cubicBezTo>
                <a:cubicBezTo>
                  <a:pt x="12" y="132"/>
                  <a:pt x="0" y="120"/>
                  <a:pt x="0" y="106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2" y="0"/>
                  <a:pt x="26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54" y="0"/>
                  <a:pt x="166" y="12"/>
                  <a:pt x="166" y="26"/>
                </a:cubicBezTo>
                <a:cubicBezTo>
                  <a:pt x="166" y="106"/>
                  <a:pt x="166" y="106"/>
                  <a:pt x="166" y="106"/>
                </a:cubicBezTo>
                <a:cubicBezTo>
                  <a:pt x="166" y="120"/>
                  <a:pt x="154" y="132"/>
                  <a:pt x="140" y="132"/>
                </a:cubicBezTo>
                <a:close/>
                <a:moveTo>
                  <a:pt x="26" y="12"/>
                </a:moveTo>
                <a:cubicBezTo>
                  <a:pt x="18" y="12"/>
                  <a:pt x="12" y="19"/>
                  <a:pt x="12" y="26"/>
                </a:cubicBezTo>
                <a:cubicBezTo>
                  <a:pt x="12" y="106"/>
                  <a:pt x="12" y="106"/>
                  <a:pt x="12" y="106"/>
                </a:cubicBezTo>
                <a:cubicBezTo>
                  <a:pt x="12" y="113"/>
                  <a:pt x="18" y="120"/>
                  <a:pt x="26" y="120"/>
                </a:cubicBezTo>
                <a:cubicBezTo>
                  <a:pt x="140" y="120"/>
                  <a:pt x="140" y="120"/>
                  <a:pt x="140" y="120"/>
                </a:cubicBezTo>
                <a:cubicBezTo>
                  <a:pt x="148" y="120"/>
                  <a:pt x="154" y="113"/>
                  <a:pt x="154" y="106"/>
                </a:cubicBezTo>
                <a:cubicBezTo>
                  <a:pt x="154" y="26"/>
                  <a:pt x="154" y="26"/>
                  <a:pt x="154" y="26"/>
                </a:cubicBezTo>
                <a:cubicBezTo>
                  <a:pt x="154" y="19"/>
                  <a:pt x="148" y="12"/>
                  <a:pt x="140" y="12"/>
                </a:cubicBezTo>
                <a:lnTo>
                  <a:pt x="26" y="1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4" name="Freeform 296"/>
          <p:cNvSpPr>
            <a:spLocks noEditPoints="1"/>
          </p:cNvSpPr>
          <p:nvPr/>
        </p:nvSpPr>
        <p:spPr bwMode="auto">
          <a:xfrm>
            <a:off x="961089" y="1109171"/>
            <a:ext cx="456390" cy="456390"/>
          </a:xfrm>
          <a:custGeom>
            <a:avLst/>
            <a:gdLst>
              <a:gd name="T0" fmla="*/ 87 w 173"/>
              <a:gd name="T1" fmla="*/ 173 h 173"/>
              <a:gd name="T2" fmla="*/ 0 w 173"/>
              <a:gd name="T3" fmla="*/ 86 h 173"/>
              <a:gd name="T4" fmla="*/ 87 w 173"/>
              <a:gd name="T5" fmla="*/ 0 h 173"/>
              <a:gd name="T6" fmla="*/ 173 w 173"/>
              <a:gd name="T7" fmla="*/ 86 h 173"/>
              <a:gd name="T8" fmla="*/ 87 w 173"/>
              <a:gd name="T9" fmla="*/ 173 h 173"/>
              <a:gd name="T10" fmla="*/ 87 w 173"/>
              <a:gd name="T11" fmla="*/ 12 h 173"/>
              <a:gd name="T12" fmla="*/ 12 w 173"/>
              <a:gd name="T13" fmla="*/ 86 h 173"/>
              <a:gd name="T14" fmla="*/ 87 w 173"/>
              <a:gd name="T15" fmla="*/ 161 h 173"/>
              <a:gd name="T16" fmla="*/ 161 w 173"/>
              <a:gd name="T17" fmla="*/ 86 h 173"/>
              <a:gd name="T18" fmla="*/ 87 w 173"/>
              <a:gd name="T19" fmla="*/ 12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3" h="173">
                <a:moveTo>
                  <a:pt x="87" y="173"/>
                </a:moveTo>
                <a:cubicBezTo>
                  <a:pt x="39" y="173"/>
                  <a:pt x="0" y="134"/>
                  <a:pt x="0" y="86"/>
                </a:cubicBezTo>
                <a:cubicBezTo>
                  <a:pt x="0" y="39"/>
                  <a:pt x="39" y="0"/>
                  <a:pt x="87" y="0"/>
                </a:cubicBezTo>
                <a:cubicBezTo>
                  <a:pt x="135" y="0"/>
                  <a:pt x="173" y="39"/>
                  <a:pt x="173" y="86"/>
                </a:cubicBezTo>
                <a:cubicBezTo>
                  <a:pt x="173" y="134"/>
                  <a:pt x="135" y="173"/>
                  <a:pt x="87" y="173"/>
                </a:cubicBezTo>
                <a:close/>
                <a:moveTo>
                  <a:pt x="87" y="12"/>
                </a:moveTo>
                <a:cubicBezTo>
                  <a:pt x="46" y="12"/>
                  <a:pt x="12" y="45"/>
                  <a:pt x="12" y="86"/>
                </a:cubicBezTo>
                <a:cubicBezTo>
                  <a:pt x="12" y="127"/>
                  <a:pt x="46" y="161"/>
                  <a:pt x="87" y="161"/>
                </a:cubicBezTo>
                <a:cubicBezTo>
                  <a:pt x="128" y="161"/>
                  <a:pt x="161" y="127"/>
                  <a:pt x="161" y="86"/>
                </a:cubicBezTo>
                <a:cubicBezTo>
                  <a:pt x="161" y="45"/>
                  <a:pt x="128" y="12"/>
                  <a:pt x="87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5" name="Freeform 297"/>
          <p:cNvSpPr>
            <a:spLocks/>
          </p:cNvSpPr>
          <p:nvPr/>
        </p:nvSpPr>
        <p:spPr bwMode="auto">
          <a:xfrm>
            <a:off x="1175335" y="1047798"/>
            <a:ext cx="31244" cy="164033"/>
          </a:xfrm>
          <a:custGeom>
            <a:avLst/>
            <a:gdLst>
              <a:gd name="T0" fmla="*/ 6 w 12"/>
              <a:gd name="T1" fmla="*/ 62 h 62"/>
              <a:gd name="T2" fmla="*/ 0 w 12"/>
              <a:gd name="T3" fmla="*/ 56 h 62"/>
              <a:gd name="T4" fmla="*/ 0 w 12"/>
              <a:gd name="T5" fmla="*/ 6 h 62"/>
              <a:gd name="T6" fmla="*/ 6 w 12"/>
              <a:gd name="T7" fmla="*/ 0 h 62"/>
              <a:gd name="T8" fmla="*/ 12 w 12"/>
              <a:gd name="T9" fmla="*/ 6 h 62"/>
              <a:gd name="T10" fmla="*/ 12 w 12"/>
              <a:gd name="T11" fmla="*/ 56 h 62"/>
              <a:gd name="T12" fmla="*/ 6 w 12"/>
              <a:gd name="T13" fmla="*/ 6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62">
                <a:moveTo>
                  <a:pt x="6" y="62"/>
                </a:moveTo>
                <a:cubicBezTo>
                  <a:pt x="3" y="62"/>
                  <a:pt x="0" y="59"/>
                  <a:pt x="0" y="56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9" y="0"/>
                  <a:pt x="12" y="2"/>
                  <a:pt x="12" y="6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59"/>
                  <a:pt x="9" y="62"/>
                  <a:pt x="6" y="6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6" name="Freeform 298"/>
          <p:cNvSpPr>
            <a:spLocks/>
          </p:cNvSpPr>
          <p:nvPr/>
        </p:nvSpPr>
        <p:spPr bwMode="auto">
          <a:xfrm>
            <a:off x="1317051" y="1320070"/>
            <a:ext cx="164033" cy="31244"/>
          </a:xfrm>
          <a:custGeom>
            <a:avLst/>
            <a:gdLst>
              <a:gd name="T0" fmla="*/ 56 w 62"/>
              <a:gd name="T1" fmla="*/ 12 h 12"/>
              <a:gd name="T2" fmla="*/ 6 w 62"/>
              <a:gd name="T3" fmla="*/ 12 h 12"/>
              <a:gd name="T4" fmla="*/ 0 w 62"/>
              <a:gd name="T5" fmla="*/ 6 h 12"/>
              <a:gd name="T6" fmla="*/ 6 w 62"/>
              <a:gd name="T7" fmla="*/ 0 h 12"/>
              <a:gd name="T8" fmla="*/ 56 w 62"/>
              <a:gd name="T9" fmla="*/ 0 h 12"/>
              <a:gd name="T10" fmla="*/ 62 w 62"/>
              <a:gd name="T11" fmla="*/ 6 h 12"/>
              <a:gd name="T12" fmla="*/ 56 w 62"/>
              <a:gd name="T13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2" h="12">
                <a:moveTo>
                  <a:pt x="56" y="12"/>
                </a:moveTo>
                <a:cubicBezTo>
                  <a:pt x="6" y="12"/>
                  <a:pt x="6" y="12"/>
                  <a:pt x="6" y="12"/>
                </a:cubicBezTo>
                <a:cubicBezTo>
                  <a:pt x="2" y="12"/>
                  <a:pt x="0" y="10"/>
                  <a:pt x="0" y="6"/>
                </a:cubicBezTo>
                <a:cubicBezTo>
                  <a:pt x="0" y="3"/>
                  <a:pt x="2" y="0"/>
                  <a:pt x="6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59" y="0"/>
                  <a:pt x="62" y="3"/>
                  <a:pt x="62" y="6"/>
                </a:cubicBezTo>
                <a:cubicBezTo>
                  <a:pt x="62" y="10"/>
                  <a:pt x="59" y="12"/>
                  <a:pt x="56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7" name="Freeform 299"/>
          <p:cNvSpPr>
            <a:spLocks/>
          </p:cNvSpPr>
          <p:nvPr/>
        </p:nvSpPr>
        <p:spPr bwMode="auto">
          <a:xfrm>
            <a:off x="1175335" y="1461785"/>
            <a:ext cx="31244" cy="164033"/>
          </a:xfrm>
          <a:custGeom>
            <a:avLst/>
            <a:gdLst>
              <a:gd name="T0" fmla="*/ 6 w 12"/>
              <a:gd name="T1" fmla="*/ 62 h 62"/>
              <a:gd name="T2" fmla="*/ 0 w 12"/>
              <a:gd name="T3" fmla="*/ 56 h 62"/>
              <a:gd name="T4" fmla="*/ 0 w 12"/>
              <a:gd name="T5" fmla="*/ 6 h 62"/>
              <a:gd name="T6" fmla="*/ 6 w 12"/>
              <a:gd name="T7" fmla="*/ 0 h 62"/>
              <a:gd name="T8" fmla="*/ 12 w 12"/>
              <a:gd name="T9" fmla="*/ 6 h 62"/>
              <a:gd name="T10" fmla="*/ 12 w 12"/>
              <a:gd name="T11" fmla="*/ 56 h 62"/>
              <a:gd name="T12" fmla="*/ 6 w 12"/>
              <a:gd name="T13" fmla="*/ 6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62">
                <a:moveTo>
                  <a:pt x="6" y="62"/>
                </a:moveTo>
                <a:cubicBezTo>
                  <a:pt x="3" y="62"/>
                  <a:pt x="0" y="59"/>
                  <a:pt x="0" y="56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9" y="0"/>
                  <a:pt x="12" y="3"/>
                  <a:pt x="12" y="6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59"/>
                  <a:pt x="9" y="62"/>
                  <a:pt x="6" y="6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8" name="Freeform 300"/>
          <p:cNvSpPr>
            <a:spLocks/>
          </p:cNvSpPr>
          <p:nvPr/>
        </p:nvSpPr>
        <p:spPr bwMode="auto">
          <a:xfrm>
            <a:off x="900832" y="1320070"/>
            <a:ext cx="162917" cy="31244"/>
          </a:xfrm>
          <a:custGeom>
            <a:avLst/>
            <a:gdLst>
              <a:gd name="T0" fmla="*/ 56 w 62"/>
              <a:gd name="T1" fmla="*/ 12 h 12"/>
              <a:gd name="T2" fmla="*/ 6 w 62"/>
              <a:gd name="T3" fmla="*/ 12 h 12"/>
              <a:gd name="T4" fmla="*/ 0 w 62"/>
              <a:gd name="T5" fmla="*/ 6 h 12"/>
              <a:gd name="T6" fmla="*/ 6 w 62"/>
              <a:gd name="T7" fmla="*/ 0 h 12"/>
              <a:gd name="T8" fmla="*/ 56 w 62"/>
              <a:gd name="T9" fmla="*/ 0 h 12"/>
              <a:gd name="T10" fmla="*/ 62 w 62"/>
              <a:gd name="T11" fmla="*/ 6 h 12"/>
              <a:gd name="T12" fmla="*/ 56 w 62"/>
              <a:gd name="T13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2" h="12">
                <a:moveTo>
                  <a:pt x="56" y="12"/>
                </a:moveTo>
                <a:cubicBezTo>
                  <a:pt x="6" y="12"/>
                  <a:pt x="6" y="12"/>
                  <a:pt x="6" y="12"/>
                </a:cubicBezTo>
                <a:cubicBezTo>
                  <a:pt x="3" y="12"/>
                  <a:pt x="0" y="10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59" y="0"/>
                  <a:pt x="62" y="3"/>
                  <a:pt x="62" y="6"/>
                </a:cubicBezTo>
                <a:cubicBezTo>
                  <a:pt x="62" y="10"/>
                  <a:pt x="59" y="12"/>
                  <a:pt x="56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9" name="Freeform 301"/>
          <p:cNvSpPr>
            <a:spLocks noEditPoints="1"/>
          </p:cNvSpPr>
          <p:nvPr/>
        </p:nvSpPr>
        <p:spPr bwMode="auto">
          <a:xfrm>
            <a:off x="1916271" y="1090202"/>
            <a:ext cx="264461" cy="384975"/>
          </a:xfrm>
          <a:custGeom>
            <a:avLst/>
            <a:gdLst>
              <a:gd name="T0" fmla="*/ 50 w 100"/>
              <a:gd name="T1" fmla="*/ 146 h 146"/>
              <a:gd name="T2" fmla="*/ 45 w 100"/>
              <a:gd name="T3" fmla="*/ 139 h 146"/>
              <a:gd name="T4" fmla="*/ 0 w 100"/>
              <a:gd name="T5" fmla="*/ 51 h 146"/>
              <a:gd name="T6" fmla="*/ 50 w 100"/>
              <a:gd name="T7" fmla="*/ 0 h 146"/>
              <a:gd name="T8" fmla="*/ 100 w 100"/>
              <a:gd name="T9" fmla="*/ 51 h 146"/>
              <a:gd name="T10" fmla="*/ 55 w 100"/>
              <a:gd name="T11" fmla="*/ 139 h 146"/>
              <a:gd name="T12" fmla="*/ 50 w 100"/>
              <a:gd name="T13" fmla="*/ 146 h 146"/>
              <a:gd name="T14" fmla="*/ 50 w 100"/>
              <a:gd name="T15" fmla="*/ 12 h 146"/>
              <a:gd name="T16" fmla="*/ 12 w 100"/>
              <a:gd name="T17" fmla="*/ 51 h 146"/>
              <a:gd name="T18" fmla="*/ 50 w 100"/>
              <a:gd name="T19" fmla="*/ 125 h 146"/>
              <a:gd name="T20" fmla="*/ 88 w 100"/>
              <a:gd name="T21" fmla="*/ 51 h 146"/>
              <a:gd name="T22" fmla="*/ 50 w 100"/>
              <a:gd name="T23" fmla="*/ 12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0" h="146">
                <a:moveTo>
                  <a:pt x="50" y="146"/>
                </a:moveTo>
                <a:cubicBezTo>
                  <a:pt x="45" y="139"/>
                  <a:pt x="45" y="139"/>
                  <a:pt x="45" y="139"/>
                </a:cubicBezTo>
                <a:cubicBezTo>
                  <a:pt x="40" y="133"/>
                  <a:pt x="0" y="76"/>
                  <a:pt x="0" y="51"/>
                </a:cubicBezTo>
                <a:cubicBezTo>
                  <a:pt x="0" y="23"/>
                  <a:pt x="22" y="0"/>
                  <a:pt x="50" y="0"/>
                </a:cubicBezTo>
                <a:cubicBezTo>
                  <a:pt x="78" y="0"/>
                  <a:pt x="100" y="23"/>
                  <a:pt x="100" y="51"/>
                </a:cubicBezTo>
                <a:cubicBezTo>
                  <a:pt x="100" y="76"/>
                  <a:pt x="59" y="133"/>
                  <a:pt x="55" y="139"/>
                </a:cubicBezTo>
                <a:lnTo>
                  <a:pt x="50" y="146"/>
                </a:lnTo>
                <a:close/>
                <a:moveTo>
                  <a:pt x="50" y="12"/>
                </a:moveTo>
                <a:cubicBezTo>
                  <a:pt x="29" y="12"/>
                  <a:pt x="12" y="30"/>
                  <a:pt x="12" y="51"/>
                </a:cubicBezTo>
                <a:cubicBezTo>
                  <a:pt x="12" y="67"/>
                  <a:pt x="36" y="105"/>
                  <a:pt x="50" y="125"/>
                </a:cubicBezTo>
                <a:cubicBezTo>
                  <a:pt x="64" y="105"/>
                  <a:pt x="88" y="67"/>
                  <a:pt x="88" y="51"/>
                </a:cubicBezTo>
                <a:cubicBezTo>
                  <a:pt x="88" y="30"/>
                  <a:pt x="71" y="12"/>
                  <a:pt x="50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0" name="Freeform 302"/>
          <p:cNvSpPr>
            <a:spLocks noEditPoints="1"/>
          </p:cNvSpPr>
          <p:nvPr/>
        </p:nvSpPr>
        <p:spPr bwMode="auto">
          <a:xfrm>
            <a:off x="1982108" y="1151574"/>
            <a:ext cx="131672" cy="131672"/>
          </a:xfrm>
          <a:custGeom>
            <a:avLst/>
            <a:gdLst>
              <a:gd name="T0" fmla="*/ 25 w 50"/>
              <a:gd name="T1" fmla="*/ 50 h 50"/>
              <a:gd name="T2" fmla="*/ 0 w 50"/>
              <a:gd name="T3" fmla="*/ 25 h 50"/>
              <a:gd name="T4" fmla="*/ 25 w 50"/>
              <a:gd name="T5" fmla="*/ 0 h 50"/>
              <a:gd name="T6" fmla="*/ 50 w 50"/>
              <a:gd name="T7" fmla="*/ 25 h 50"/>
              <a:gd name="T8" fmla="*/ 25 w 50"/>
              <a:gd name="T9" fmla="*/ 50 h 50"/>
              <a:gd name="T10" fmla="*/ 25 w 50"/>
              <a:gd name="T11" fmla="*/ 12 h 50"/>
              <a:gd name="T12" fmla="*/ 12 w 50"/>
              <a:gd name="T13" fmla="*/ 25 h 50"/>
              <a:gd name="T14" fmla="*/ 25 w 50"/>
              <a:gd name="T15" fmla="*/ 38 h 50"/>
              <a:gd name="T16" fmla="*/ 38 w 50"/>
              <a:gd name="T17" fmla="*/ 25 h 50"/>
              <a:gd name="T18" fmla="*/ 25 w 50"/>
              <a:gd name="T19" fmla="*/ 12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0" h="50">
                <a:moveTo>
                  <a:pt x="25" y="50"/>
                </a:moveTo>
                <a:cubicBezTo>
                  <a:pt x="11" y="50"/>
                  <a:pt x="0" y="39"/>
                  <a:pt x="0" y="25"/>
                </a:cubicBezTo>
                <a:cubicBezTo>
                  <a:pt x="0" y="11"/>
                  <a:pt x="11" y="0"/>
                  <a:pt x="25" y="0"/>
                </a:cubicBezTo>
                <a:cubicBezTo>
                  <a:pt x="39" y="0"/>
                  <a:pt x="50" y="11"/>
                  <a:pt x="50" y="25"/>
                </a:cubicBezTo>
                <a:cubicBezTo>
                  <a:pt x="50" y="39"/>
                  <a:pt x="39" y="50"/>
                  <a:pt x="25" y="50"/>
                </a:cubicBezTo>
                <a:close/>
                <a:moveTo>
                  <a:pt x="25" y="12"/>
                </a:moveTo>
                <a:cubicBezTo>
                  <a:pt x="18" y="12"/>
                  <a:pt x="12" y="18"/>
                  <a:pt x="12" y="25"/>
                </a:cubicBezTo>
                <a:cubicBezTo>
                  <a:pt x="12" y="32"/>
                  <a:pt x="18" y="38"/>
                  <a:pt x="25" y="38"/>
                </a:cubicBezTo>
                <a:cubicBezTo>
                  <a:pt x="32" y="38"/>
                  <a:pt x="38" y="32"/>
                  <a:pt x="38" y="25"/>
                </a:cubicBezTo>
                <a:cubicBezTo>
                  <a:pt x="38" y="18"/>
                  <a:pt x="32" y="12"/>
                  <a:pt x="25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1" name="Freeform 303"/>
          <p:cNvSpPr>
            <a:spLocks/>
          </p:cNvSpPr>
          <p:nvPr/>
        </p:nvSpPr>
        <p:spPr bwMode="auto">
          <a:xfrm>
            <a:off x="1768977" y="1356894"/>
            <a:ext cx="545659" cy="224290"/>
          </a:xfrm>
          <a:custGeom>
            <a:avLst/>
            <a:gdLst>
              <a:gd name="T0" fmla="*/ 207 w 207"/>
              <a:gd name="T1" fmla="*/ 85 h 85"/>
              <a:gd name="T2" fmla="*/ 0 w 207"/>
              <a:gd name="T3" fmla="*/ 85 h 85"/>
              <a:gd name="T4" fmla="*/ 46 w 207"/>
              <a:gd name="T5" fmla="*/ 0 h 85"/>
              <a:gd name="T6" fmla="*/ 69 w 207"/>
              <a:gd name="T7" fmla="*/ 0 h 85"/>
              <a:gd name="T8" fmla="*/ 75 w 207"/>
              <a:gd name="T9" fmla="*/ 6 h 85"/>
              <a:gd name="T10" fmla="*/ 69 w 207"/>
              <a:gd name="T11" fmla="*/ 12 h 85"/>
              <a:gd name="T12" fmla="*/ 54 w 207"/>
              <a:gd name="T13" fmla="*/ 12 h 85"/>
              <a:gd name="T14" fmla="*/ 20 w 207"/>
              <a:gd name="T15" fmla="*/ 73 h 85"/>
              <a:gd name="T16" fmla="*/ 187 w 207"/>
              <a:gd name="T17" fmla="*/ 73 h 85"/>
              <a:gd name="T18" fmla="*/ 154 w 207"/>
              <a:gd name="T19" fmla="*/ 12 h 85"/>
              <a:gd name="T20" fmla="*/ 150 w 207"/>
              <a:gd name="T21" fmla="*/ 12 h 85"/>
              <a:gd name="T22" fmla="*/ 144 w 207"/>
              <a:gd name="T23" fmla="*/ 6 h 85"/>
              <a:gd name="T24" fmla="*/ 150 w 207"/>
              <a:gd name="T25" fmla="*/ 0 h 85"/>
              <a:gd name="T26" fmla="*/ 161 w 207"/>
              <a:gd name="T27" fmla="*/ 0 h 85"/>
              <a:gd name="T28" fmla="*/ 207 w 207"/>
              <a:gd name="T29" fmla="*/ 85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07" h="85">
                <a:moveTo>
                  <a:pt x="207" y="85"/>
                </a:moveTo>
                <a:cubicBezTo>
                  <a:pt x="0" y="85"/>
                  <a:pt x="0" y="85"/>
                  <a:pt x="0" y="85"/>
                </a:cubicBezTo>
                <a:cubicBezTo>
                  <a:pt x="46" y="0"/>
                  <a:pt x="46" y="0"/>
                  <a:pt x="46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72" y="0"/>
                  <a:pt x="75" y="2"/>
                  <a:pt x="75" y="6"/>
                </a:cubicBezTo>
                <a:cubicBezTo>
                  <a:pt x="75" y="9"/>
                  <a:pt x="72" y="12"/>
                  <a:pt x="69" y="12"/>
                </a:cubicBezTo>
                <a:cubicBezTo>
                  <a:pt x="54" y="12"/>
                  <a:pt x="54" y="12"/>
                  <a:pt x="54" y="12"/>
                </a:cubicBezTo>
                <a:cubicBezTo>
                  <a:pt x="20" y="73"/>
                  <a:pt x="20" y="73"/>
                  <a:pt x="20" y="73"/>
                </a:cubicBezTo>
                <a:cubicBezTo>
                  <a:pt x="187" y="73"/>
                  <a:pt x="187" y="73"/>
                  <a:pt x="187" y="73"/>
                </a:cubicBezTo>
                <a:cubicBezTo>
                  <a:pt x="154" y="12"/>
                  <a:pt x="154" y="12"/>
                  <a:pt x="154" y="12"/>
                </a:cubicBezTo>
                <a:cubicBezTo>
                  <a:pt x="150" y="12"/>
                  <a:pt x="150" y="12"/>
                  <a:pt x="150" y="12"/>
                </a:cubicBezTo>
                <a:cubicBezTo>
                  <a:pt x="147" y="12"/>
                  <a:pt x="144" y="9"/>
                  <a:pt x="144" y="6"/>
                </a:cubicBezTo>
                <a:cubicBezTo>
                  <a:pt x="144" y="2"/>
                  <a:pt x="147" y="0"/>
                  <a:pt x="150" y="0"/>
                </a:cubicBezTo>
                <a:cubicBezTo>
                  <a:pt x="161" y="0"/>
                  <a:pt x="161" y="0"/>
                  <a:pt x="161" y="0"/>
                </a:cubicBezTo>
                <a:lnTo>
                  <a:pt x="207" y="8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2" name="Freeform 304"/>
          <p:cNvSpPr>
            <a:spLocks/>
          </p:cNvSpPr>
          <p:nvPr/>
        </p:nvSpPr>
        <p:spPr bwMode="auto">
          <a:xfrm>
            <a:off x="1808033" y="1461785"/>
            <a:ext cx="472012" cy="103776"/>
          </a:xfrm>
          <a:custGeom>
            <a:avLst/>
            <a:gdLst>
              <a:gd name="T0" fmla="*/ 0 w 179"/>
              <a:gd name="T1" fmla="*/ 39 h 39"/>
              <a:gd name="T2" fmla="*/ 69 w 179"/>
              <a:gd name="T3" fmla="*/ 3 h 39"/>
              <a:gd name="T4" fmla="*/ 101 w 179"/>
              <a:gd name="T5" fmla="*/ 28 h 39"/>
              <a:gd name="T6" fmla="*/ 124 w 179"/>
              <a:gd name="T7" fmla="*/ 11 h 39"/>
              <a:gd name="T8" fmla="*/ 179 w 179"/>
              <a:gd name="T9" fmla="*/ 39 h 39"/>
              <a:gd name="T10" fmla="*/ 0 w 179"/>
              <a:gd name="T11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9" h="39">
                <a:moveTo>
                  <a:pt x="0" y="39"/>
                </a:moveTo>
                <a:cubicBezTo>
                  <a:pt x="5" y="39"/>
                  <a:pt x="66" y="0"/>
                  <a:pt x="69" y="3"/>
                </a:cubicBezTo>
                <a:cubicBezTo>
                  <a:pt x="72" y="5"/>
                  <a:pt x="101" y="28"/>
                  <a:pt x="101" y="28"/>
                </a:cubicBezTo>
                <a:cubicBezTo>
                  <a:pt x="101" y="28"/>
                  <a:pt x="119" y="12"/>
                  <a:pt x="124" y="11"/>
                </a:cubicBezTo>
                <a:cubicBezTo>
                  <a:pt x="129" y="11"/>
                  <a:pt x="179" y="39"/>
                  <a:pt x="179" y="39"/>
                </a:cubicBezTo>
                <a:lnTo>
                  <a:pt x="0" y="3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3" name="Oval 305"/>
          <p:cNvSpPr>
            <a:spLocks noChangeArrowheads="1"/>
          </p:cNvSpPr>
          <p:nvPr/>
        </p:nvSpPr>
        <p:spPr bwMode="auto">
          <a:xfrm>
            <a:off x="3515310" y="1211831"/>
            <a:ext cx="69184" cy="68068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4" name="Freeform 306"/>
          <p:cNvSpPr>
            <a:spLocks noEditPoints="1"/>
          </p:cNvSpPr>
          <p:nvPr/>
        </p:nvSpPr>
        <p:spPr bwMode="auto">
          <a:xfrm>
            <a:off x="3418229" y="1122562"/>
            <a:ext cx="263345" cy="381627"/>
          </a:xfrm>
          <a:custGeom>
            <a:avLst/>
            <a:gdLst>
              <a:gd name="T0" fmla="*/ 50 w 100"/>
              <a:gd name="T1" fmla="*/ 0 h 145"/>
              <a:gd name="T2" fmla="*/ 0 w 100"/>
              <a:gd name="T3" fmla="*/ 50 h 145"/>
              <a:gd name="T4" fmla="*/ 45 w 100"/>
              <a:gd name="T5" fmla="*/ 138 h 145"/>
              <a:gd name="T6" fmla="*/ 50 w 100"/>
              <a:gd name="T7" fmla="*/ 145 h 145"/>
              <a:gd name="T8" fmla="*/ 55 w 100"/>
              <a:gd name="T9" fmla="*/ 138 h 145"/>
              <a:gd name="T10" fmla="*/ 100 w 100"/>
              <a:gd name="T11" fmla="*/ 50 h 145"/>
              <a:gd name="T12" fmla="*/ 50 w 100"/>
              <a:gd name="T13" fmla="*/ 0 h 145"/>
              <a:gd name="T14" fmla="*/ 50 w 100"/>
              <a:gd name="T15" fmla="*/ 72 h 145"/>
              <a:gd name="T16" fmla="*/ 25 w 100"/>
              <a:gd name="T17" fmla="*/ 47 h 145"/>
              <a:gd name="T18" fmla="*/ 50 w 100"/>
              <a:gd name="T19" fmla="*/ 22 h 145"/>
              <a:gd name="T20" fmla="*/ 75 w 100"/>
              <a:gd name="T21" fmla="*/ 47 h 145"/>
              <a:gd name="T22" fmla="*/ 50 w 100"/>
              <a:gd name="T23" fmla="*/ 72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0" h="145">
                <a:moveTo>
                  <a:pt x="50" y="0"/>
                </a:moveTo>
                <a:cubicBezTo>
                  <a:pt x="23" y="0"/>
                  <a:pt x="0" y="22"/>
                  <a:pt x="0" y="50"/>
                </a:cubicBezTo>
                <a:cubicBezTo>
                  <a:pt x="0" y="75"/>
                  <a:pt x="41" y="132"/>
                  <a:pt x="45" y="138"/>
                </a:cubicBezTo>
                <a:cubicBezTo>
                  <a:pt x="50" y="145"/>
                  <a:pt x="50" y="145"/>
                  <a:pt x="50" y="145"/>
                </a:cubicBezTo>
                <a:cubicBezTo>
                  <a:pt x="55" y="138"/>
                  <a:pt x="55" y="138"/>
                  <a:pt x="55" y="138"/>
                </a:cubicBezTo>
                <a:cubicBezTo>
                  <a:pt x="60" y="132"/>
                  <a:pt x="100" y="75"/>
                  <a:pt x="100" y="50"/>
                </a:cubicBezTo>
                <a:cubicBezTo>
                  <a:pt x="100" y="22"/>
                  <a:pt x="78" y="0"/>
                  <a:pt x="50" y="0"/>
                </a:cubicBezTo>
                <a:close/>
                <a:moveTo>
                  <a:pt x="50" y="72"/>
                </a:moveTo>
                <a:cubicBezTo>
                  <a:pt x="36" y="72"/>
                  <a:pt x="25" y="61"/>
                  <a:pt x="25" y="47"/>
                </a:cubicBezTo>
                <a:cubicBezTo>
                  <a:pt x="25" y="33"/>
                  <a:pt x="36" y="22"/>
                  <a:pt x="50" y="22"/>
                </a:cubicBezTo>
                <a:cubicBezTo>
                  <a:pt x="64" y="22"/>
                  <a:pt x="75" y="33"/>
                  <a:pt x="75" y="47"/>
                </a:cubicBezTo>
                <a:cubicBezTo>
                  <a:pt x="75" y="61"/>
                  <a:pt x="64" y="72"/>
                  <a:pt x="50" y="7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5" name="Freeform 307"/>
          <p:cNvSpPr>
            <a:spLocks/>
          </p:cNvSpPr>
          <p:nvPr/>
        </p:nvSpPr>
        <p:spPr bwMode="auto">
          <a:xfrm>
            <a:off x="3320032" y="1441700"/>
            <a:ext cx="475359" cy="110471"/>
          </a:xfrm>
          <a:custGeom>
            <a:avLst/>
            <a:gdLst>
              <a:gd name="T0" fmla="*/ 90 w 180"/>
              <a:gd name="T1" fmla="*/ 42 h 42"/>
              <a:gd name="T2" fmla="*/ 0 w 180"/>
              <a:gd name="T3" fmla="*/ 21 h 42"/>
              <a:gd name="T4" fmla="*/ 60 w 180"/>
              <a:gd name="T5" fmla="*/ 1 h 42"/>
              <a:gd name="T6" fmla="*/ 67 w 180"/>
              <a:gd name="T7" fmla="*/ 6 h 42"/>
              <a:gd name="T8" fmla="*/ 61 w 180"/>
              <a:gd name="T9" fmla="*/ 13 h 42"/>
              <a:gd name="T10" fmla="*/ 14 w 180"/>
              <a:gd name="T11" fmla="*/ 21 h 42"/>
              <a:gd name="T12" fmla="*/ 90 w 180"/>
              <a:gd name="T13" fmla="*/ 30 h 42"/>
              <a:gd name="T14" fmla="*/ 166 w 180"/>
              <a:gd name="T15" fmla="*/ 21 h 42"/>
              <a:gd name="T16" fmla="*/ 114 w 180"/>
              <a:gd name="T17" fmla="*/ 13 h 42"/>
              <a:gd name="T18" fmla="*/ 108 w 180"/>
              <a:gd name="T19" fmla="*/ 6 h 42"/>
              <a:gd name="T20" fmla="*/ 115 w 180"/>
              <a:gd name="T21" fmla="*/ 1 h 42"/>
              <a:gd name="T22" fmla="*/ 180 w 180"/>
              <a:gd name="T23" fmla="*/ 21 h 42"/>
              <a:gd name="T24" fmla="*/ 90 w 180"/>
              <a:gd name="T25" fmla="*/ 4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80" h="42">
                <a:moveTo>
                  <a:pt x="90" y="42"/>
                </a:moveTo>
                <a:cubicBezTo>
                  <a:pt x="69" y="42"/>
                  <a:pt x="0" y="41"/>
                  <a:pt x="0" y="21"/>
                </a:cubicBezTo>
                <a:cubicBezTo>
                  <a:pt x="0" y="17"/>
                  <a:pt x="0" y="5"/>
                  <a:pt x="60" y="1"/>
                </a:cubicBezTo>
                <a:cubicBezTo>
                  <a:pt x="63" y="1"/>
                  <a:pt x="66" y="3"/>
                  <a:pt x="67" y="6"/>
                </a:cubicBezTo>
                <a:cubicBezTo>
                  <a:pt x="67" y="10"/>
                  <a:pt x="64" y="13"/>
                  <a:pt x="61" y="13"/>
                </a:cubicBezTo>
                <a:cubicBezTo>
                  <a:pt x="33" y="15"/>
                  <a:pt x="20" y="19"/>
                  <a:pt x="14" y="21"/>
                </a:cubicBezTo>
                <a:cubicBezTo>
                  <a:pt x="23" y="25"/>
                  <a:pt x="48" y="30"/>
                  <a:pt x="90" y="30"/>
                </a:cubicBezTo>
                <a:cubicBezTo>
                  <a:pt x="132" y="30"/>
                  <a:pt x="158" y="25"/>
                  <a:pt x="166" y="21"/>
                </a:cubicBezTo>
                <a:cubicBezTo>
                  <a:pt x="160" y="18"/>
                  <a:pt x="144" y="14"/>
                  <a:pt x="114" y="13"/>
                </a:cubicBezTo>
                <a:cubicBezTo>
                  <a:pt x="111" y="12"/>
                  <a:pt x="108" y="10"/>
                  <a:pt x="108" y="6"/>
                </a:cubicBezTo>
                <a:cubicBezTo>
                  <a:pt x="108" y="3"/>
                  <a:pt x="111" y="0"/>
                  <a:pt x="115" y="1"/>
                </a:cubicBezTo>
                <a:cubicBezTo>
                  <a:pt x="158" y="3"/>
                  <a:pt x="180" y="10"/>
                  <a:pt x="180" y="21"/>
                </a:cubicBezTo>
                <a:cubicBezTo>
                  <a:pt x="180" y="41"/>
                  <a:pt x="111" y="42"/>
                  <a:pt x="90" y="4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6" name="Freeform 308"/>
          <p:cNvSpPr>
            <a:spLocks noEditPoints="1"/>
          </p:cNvSpPr>
          <p:nvPr/>
        </p:nvSpPr>
        <p:spPr bwMode="auto">
          <a:xfrm>
            <a:off x="2620384" y="1134837"/>
            <a:ext cx="264461" cy="382743"/>
          </a:xfrm>
          <a:custGeom>
            <a:avLst/>
            <a:gdLst>
              <a:gd name="T0" fmla="*/ 50 w 100"/>
              <a:gd name="T1" fmla="*/ 145 h 145"/>
              <a:gd name="T2" fmla="*/ 45 w 100"/>
              <a:gd name="T3" fmla="*/ 138 h 145"/>
              <a:gd name="T4" fmla="*/ 0 w 100"/>
              <a:gd name="T5" fmla="*/ 50 h 145"/>
              <a:gd name="T6" fmla="*/ 50 w 100"/>
              <a:gd name="T7" fmla="*/ 0 h 145"/>
              <a:gd name="T8" fmla="*/ 100 w 100"/>
              <a:gd name="T9" fmla="*/ 50 h 145"/>
              <a:gd name="T10" fmla="*/ 55 w 100"/>
              <a:gd name="T11" fmla="*/ 138 h 145"/>
              <a:gd name="T12" fmla="*/ 50 w 100"/>
              <a:gd name="T13" fmla="*/ 145 h 145"/>
              <a:gd name="T14" fmla="*/ 50 w 100"/>
              <a:gd name="T15" fmla="*/ 12 h 145"/>
              <a:gd name="T16" fmla="*/ 12 w 100"/>
              <a:gd name="T17" fmla="*/ 50 h 145"/>
              <a:gd name="T18" fmla="*/ 50 w 100"/>
              <a:gd name="T19" fmla="*/ 124 h 145"/>
              <a:gd name="T20" fmla="*/ 88 w 100"/>
              <a:gd name="T21" fmla="*/ 50 h 145"/>
              <a:gd name="T22" fmla="*/ 50 w 100"/>
              <a:gd name="T23" fmla="*/ 12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0" h="145">
                <a:moveTo>
                  <a:pt x="50" y="145"/>
                </a:moveTo>
                <a:cubicBezTo>
                  <a:pt x="45" y="138"/>
                  <a:pt x="45" y="138"/>
                  <a:pt x="45" y="138"/>
                </a:cubicBezTo>
                <a:cubicBezTo>
                  <a:pt x="40" y="132"/>
                  <a:pt x="0" y="75"/>
                  <a:pt x="0" y="50"/>
                </a:cubicBezTo>
                <a:cubicBezTo>
                  <a:pt x="0" y="22"/>
                  <a:pt x="22" y="0"/>
                  <a:pt x="50" y="0"/>
                </a:cubicBezTo>
                <a:cubicBezTo>
                  <a:pt x="77" y="0"/>
                  <a:pt x="100" y="22"/>
                  <a:pt x="100" y="50"/>
                </a:cubicBezTo>
                <a:cubicBezTo>
                  <a:pt x="100" y="75"/>
                  <a:pt x="59" y="132"/>
                  <a:pt x="55" y="138"/>
                </a:cubicBezTo>
                <a:lnTo>
                  <a:pt x="50" y="145"/>
                </a:lnTo>
                <a:close/>
                <a:moveTo>
                  <a:pt x="50" y="12"/>
                </a:moveTo>
                <a:cubicBezTo>
                  <a:pt x="29" y="12"/>
                  <a:pt x="12" y="29"/>
                  <a:pt x="12" y="50"/>
                </a:cubicBezTo>
                <a:cubicBezTo>
                  <a:pt x="12" y="66"/>
                  <a:pt x="36" y="104"/>
                  <a:pt x="50" y="124"/>
                </a:cubicBezTo>
                <a:cubicBezTo>
                  <a:pt x="64" y="104"/>
                  <a:pt x="88" y="66"/>
                  <a:pt x="88" y="50"/>
                </a:cubicBezTo>
                <a:cubicBezTo>
                  <a:pt x="88" y="29"/>
                  <a:pt x="71" y="12"/>
                  <a:pt x="50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7" name="Freeform 309"/>
          <p:cNvSpPr>
            <a:spLocks noEditPoints="1"/>
          </p:cNvSpPr>
          <p:nvPr/>
        </p:nvSpPr>
        <p:spPr bwMode="auto">
          <a:xfrm>
            <a:off x="2687336" y="1192862"/>
            <a:ext cx="131672" cy="132789"/>
          </a:xfrm>
          <a:custGeom>
            <a:avLst/>
            <a:gdLst>
              <a:gd name="T0" fmla="*/ 25 w 50"/>
              <a:gd name="T1" fmla="*/ 50 h 50"/>
              <a:gd name="T2" fmla="*/ 0 w 50"/>
              <a:gd name="T3" fmla="*/ 25 h 50"/>
              <a:gd name="T4" fmla="*/ 25 w 50"/>
              <a:gd name="T5" fmla="*/ 0 h 50"/>
              <a:gd name="T6" fmla="*/ 50 w 50"/>
              <a:gd name="T7" fmla="*/ 25 h 50"/>
              <a:gd name="T8" fmla="*/ 25 w 50"/>
              <a:gd name="T9" fmla="*/ 50 h 50"/>
              <a:gd name="T10" fmla="*/ 25 w 50"/>
              <a:gd name="T11" fmla="*/ 12 h 50"/>
              <a:gd name="T12" fmla="*/ 12 w 50"/>
              <a:gd name="T13" fmla="*/ 25 h 50"/>
              <a:gd name="T14" fmla="*/ 25 w 50"/>
              <a:gd name="T15" fmla="*/ 38 h 50"/>
              <a:gd name="T16" fmla="*/ 38 w 50"/>
              <a:gd name="T17" fmla="*/ 25 h 50"/>
              <a:gd name="T18" fmla="*/ 25 w 50"/>
              <a:gd name="T19" fmla="*/ 12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0" h="50">
                <a:moveTo>
                  <a:pt x="25" y="50"/>
                </a:moveTo>
                <a:cubicBezTo>
                  <a:pt x="11" y="50"/>
                  <a:pt x="0" y="39"/>
                  <a:pt x="0" y="25"/>
                </a:cubicBezTo>
                <a:cubicBezTo>
                  <a:pt x="0" y="11"/>
                  <a:pt x="11" y="0"/>
                  <a:pt x="25" y="0"/>
                </a:cubicBezTo>
                <a:cubicBezTo>
                  <a:pt x="39" y="0"/>
                  <a:pt x="50" y="11"/>
                  <a:pt x="50" y="25"/>
                </a:cubicBezTo>
                <a:cubicBezTo>
                  <a:pt x="50" y="39"/>
                  <a:pt x="39" y="50"/>
                  <a:pt x="25" y="50"/>
                </a:cubicBezTo>
                <a:close/>
                <a:moveTo>
                  <a:pt x="25" y="12"/>
                </a:moveTo>
                <a:cubicBezTo>
                  <a:pt x="18" y="12"/>
                  <a:pt x="12" y="18"/>
                  <a:pt x="12" y="25"/>
                </a:cubicBezTo>
                <a:cubicBezTo>
                  <a:pt x="12" y="32"/>
                  <a:pt x="18" y="38"/>
                  <a:pt x="25" y="38"/>
                </a:cubicBezTo>
                <a:cubicBezTo>
                  <a:pt x="32" y="38"/>
                  <a:pt x="38" y="32"/>
                  <a:pt x="38" y="25"/>
                </a:cubicBezTo>
                <a:cubicBezTo>
                  <a:pt x="38" y="18"/>
                  <a:pt x="32" y="12"/>
                  <a:pt x="25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8" name="Freeform 310"/>
          <p:cNvSpPr>
            <a:spLocks/>
          </p:cNvSpPr>
          <p:nvPr/>
        </p:nvSpPr>
        <p:spPr bwMode="auto">
          <a:xfrm>
            <a:off x="2538925" y="1461785"/>
            <a:ext cx="443000" cy="76995"/>
          </a:xfrm>
          <a:custGeom>
            <a:avLst/>
            <a:gdLst>
              <a:gd name="T0" fmla="*/ 108 w 168"/>
              <a:gd name="T1" fmla="*/ 0 h 29"/>
              <a:gd name="T2" fmla="*/ 102 w 168"/>
              <a:gd name="T3" fmla="*/ 5 h 29"/>
              <a:gd name="T4" fmla="*/ 139 w 168"/>
              <a:gd name="T5" fmla="*/ 14 h 29"/>
              <a:gd name="T6" fmla="*/ 84 w 168"/>
              <a:gd name="T7" fmla="*/ 24 h 29"/>
              <a:gd name="T8" fmla="*/ 29 w 168"/>
              <a:gd name="T9" fmla="*/ 14 h 29"/>
              <a:gd name="T10" fmla="*/ 60 w 168"/>
              <a:gd name="T11" fmla="*/ 5 h 29"/>
              <a:gd name="T12" fmla="*/ 54 w 168"/>
              <a:gd name="T13" fmla="*/ 0 h 29"/>
              <a:gd name="T14" fmla="*/ 0 w 168"/>
              <a:gd name="T15" fmla="*/ 14 h 29"/>
              <a:gd name="T16" fmla="*/ 84 w 168"/>
              <a:gd name="T17" fmla="*/ 29 h 29"/>
              <a:gd name="T18" fmla="*/ 168 w 168"/>
              <a:gd name="T19" fmla="*/ 14 h 29"/>
              <a:gd name="T20" fmla="*/ 108 w 168"/>
              <a:gd name="T21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8" h="29">
                <a:moveTo>
                  <a:pt x="108" y="0"/>
                </a:moveTo>
                <a:cubicBezTo>
                  <a:pt x="106" y="1"/>
                  <a:pt x="104" y="3"/>
                  <a:pt x="102" y="5"/>
                </a:cubicBezTo>
                <a:cubicBezTo>
                  <a:pt x="124" y="6"/>
                  <a:pt x="139" y="10"/>
                  <a:pt x="139" y="14"/>
                </a:cubicBezTo>
                <a:cubicBezTo>
                  <a:pt x="139" y="20"/>
                  <a:pt x="114" y="24"/>
                  <a:pt x="84" y="24"/>
                </a:cubicBezTo>
                <a:cubicBezTo>
                  <a:pt x="53" y="24"/>
                  <a:pt x="29" y="20"/>
                  <a:pt x="29" y="14"/>
                </a:cubicBezTo>
                <a:cubicBezTo>
                  <a:pt x="29" y="10"/>
                  <a:pt x="42" y="7"/>
                  <a:pt x="60" y="5"/>
                </a:cubicBezTo>
                <a:cubicBezTo>
                  <a:pt x="58" y="4"/>
                  <a:pt x="56" y="2"/>
                  <a:pt x="54" y="0"/>
                </a:cubicBezTo>
                <a:cubicBezTo>
                  <a:pt x="22" y="2"/>
                  <a:pt x="0" y="8"/>
                  <a:pt x="0" y="14"/>
                </a:cubicBezTo>
                <a:cubicBezTo>
                  <a:pt x="0" y="22"/>
                  <a:pt x="38" y="29"/>
                  <a:pt x="84" y="29"/>
                </a:cubicBezTo>
                <a:cubicBezTo>
                  <a:pt x="130" y="29"/>
                  <a:pt x="168" y="22"/>
                  <a:pt x="168" y="14"/>
                </a:cubicBezTo>
                <a:cubicBezTo>
                  <a:pt x="168" y="7"/>
                  <a:pt x="143" y="1"/>
                  <a:pt x="10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9" name="Freeform 311"/>
          <p:cNvSpPr>
            <a:spLocks noEditPoints="1"/>
          </p:cNvSpPr>
          <p:nvPr/>
        </p:nvSpPr>
        <p:spPr bwMode="auto">
          <a:xfrm>
            <a:off x="3992901" y="1080159"/>
            <a:ext cx="477591" cy="511067"/>
          </a:xfrm>
          <a:custGeom>
            <a:avLst/>
            <a:gdLst>
              <a:gd name="T0" fmla="*/ 171 w 181"/>
              <a:gd name="T1" fmla="*/ 143 h 194"/>
              <a:gd name="T2" fmla="*/ 171 w 181"/>
              <a:gd name="T3" fmla="*/ 165 h 194"/>
              <a:gd name="T4" fmla="*/ 138 w 181"/>
              <a:gd name="T5" fmla="*/ 181 h 194"/>
              <a:gd name="T6" fmla="*/ 138 w 181"/>
              <a:gd name="T7" fmla="*/ 143 h 194"/>
              <a:gd name="T8" fmla="*/ 128 w 181"/>
              <a:gd name="T9" fmla="*/ 137 h 194"/>
              <a:gd name="T10" fmla="*/ 128 w 181"/>
              <a:gd name="T11" fmla="*/ 181 h 194"/>
              <a:gd name="T12" fmla="*/ 96 w 181"/>
              <a:gd name="T13" fmla="*/ 165 h 194"/>
              <a:gd name="T14" fmla="*/ 96 w 181"/>
              <a:gd name="T15" fmla="*/ 14 h 194"/>
              <a:gd name="T16" fmla="*/ 128 w 181"/>
              <a:gd name="T17" fmla="*/ 31 h 194"/>
              <a:gd name="T18" fmla="*/ 128 w 181"/>
              <a:gd name="T19" fmla="*/ 57 h 194"/>
              <a:gd name="T20" fmla="*/ 138 w 181"/>
              <a:gd name="T21" fmla="*/ 52 h 194"/>
              <a:gd name="T22" fmla="*/ 138 w 181"/>
              <a:gd name="T23" fmla="*/ 31 h 194"/>
              <a:gd name="T24" fmla="*/ 171 w 181"/>
              <a:gd name="T25" fmla="*/ 14 h 194"/>
              <a:gd name="T26" fmla="*/ 171 w 181"/>
              <a:gd name="T27" fmla="*/ 52 h 194"/>
              <a:gd name="T28" fmla="*/ 181 w 181"/>
              <a:gd name="T29" fmla="*/ 57 h 194"/>
              <a:gd name="T30" fmla="*/ 181 w 181"/>
              <a:gd name="T31" fmla="*/ 5 h 194"/>
              <a:gd name="T32" fmla="*/ 179 w 181"/>
              <a:gd name="T33" fmla="*/ 1 h 194"/>
              <a:gd name="T34" fmla="*/ 174 w 181"/>
              <a:gd name="T35" fmla="*/ 1 h 194"/>
              <a:gd name="T36" fmla="*/ 133 w 181"/>
              <a:gd name="T37" fmla="*/ 22 h 194"/>
              <a:gd name="T38" fmla="*/ 93 w 181"/>
              <a:gd name="T39" fmla="*/ 1 h 194"/>
              <a:gd name="T40" fmla="*/ 92 w 181"/>
              <a:gd name="T41" fmla="*/ 1 h 194"/>
              <a:gd name="T42" fmla="*/ 92 w 181"/>
              <a:gd name="T43" fmla="*/ 0 h 194"/>
              <a:gd name="T44" fmla="*/ 91 w 181"/>
              <a:gd name="T45" fmla="*/ 0 h 194"/>
              <a:gd name="T46" fmla="*/ 90 w 181"/>
              <a:gd name="T47" fmla="*/ 0 h 194"/>
              <a:gd name="T48" fmla="*/ 90 w 181"/>
              <a:gd name="T49" fmla="*/ 0 h 194"/>
              <a:gd name="T50" fmla="*/ 89 w 181"/>
              <a:gd name="T51" fmla="*/ 0 h 194"/>
              <a:gd name="T52" fmla="*/ 89 w 181"/>
              <a:gd name="T53" fmla="*/ 1 h 194"/>
              <a:gd name="T54" fmla="*/ 88 w 181"/>
              <a:gd name="T55" fmla="*/ 1 h 194"/>
              <a:gd name="T56" fmla="*/ 48 w 181"/>
              <a:gd name="T57" fmla="*/ 22 h 194"/>
              <a:gd name="T58" fmla="*/ 7 w 181"/>
              <a:gd name="T59" fmla="*/ 1 h 194"/>
              <a:gd name="T60" fmla="*/ 2 w 181"/>
              <a:gd name="T61" fmla="*/ 1 h 194"/>
              <a:gd name="T62" fmla="*/ 0 w 181"/>
              <a:gd name="T63" fmla="*/ 5 h 194"/>
              <a:gd name="T64" fmla="*/ 0 w 181"/>
              <a:gd name="T65" fmla="*/ 168 h 194"/>
              <a:gd name="T66" fmla="*/ 3 w 181"/>
              <a:gd name="T67" fmla="*/ 173 h 194"/>
              <a:gd name="T68" fmla="*/ 45 w 181"/>
              <a:gd name="T69" fmla="*/ 194 h 194"/>
              <a:gd name="T70" fmla="*/ 46 w 181"/>
              <a:gd name="T71" fmla="*/ 194 h 194"/>
              <a:gd name="T72" fmla="*/ 46 w 181"/>
              <a:gd name="T73" fmla="*/ 194 h 194"/>
              <a:gd name="T74" fmla="*/ 48 w 181"/>
              <a:gd name="T75" fmla="*/ 194 h 194"/>
              <a:gd name="T76" fmla="*/ 49 w 181"/>
              <a:gd name="T77" fmla="*/ 194 h 194"/>
              <a:gd name="T78" fmla="*/ 49 w 181"/>
              <a:gd name="T79" fmla="*/ 194 h 194"/>
              <a:gd name="T80" fmla="*/ 50 w 181"/>
              <a:gd name="T81" fmla="*/ 194 h 194"/>
              <a:gd name="T82" fmla="*/ 90 w 181"/>
              <a:gd name="T83" fmla="*/ 174 h 194"/>
              <a:gd name="T84" fmla="*/ 131 w 181"/>
              <a:gd name="T85" fmla="*/ 194 h 194"/>
              <a:gd name="T86" fmla="*/ 132 w 181"/>
              <a:gd name="T87" fmla="*/ 194 h 194"/>
              <a:gd name="T88" fmla="*/ 132 w 181"/>
              <a:gd name="T89" fmla="*/ 194 h 194"/>
              <a:gd name="T90" fmla="*/ 133 w 181"/>
              <a:gd name="T91" fmla="*/ 194 h 194"/>
              <a:gd name="T92" fmla="*/ 135 w 181"/>
              <a:gd name="T93" fmla="*/ 194 h 194"/>
              <a:gd name="T94" fmla="*/ 135 w 181"/>
              <a:gd name="T95" fmla="*/ 194 h 194"/>
              <a:gd name="T96" fmla="*/ 136 w 181"/>
              <a:gd name="T97" fmla="*/ 194 h 194"/>
              <a:gd name="T98" fmla="*/ 178 w 181"/>
              <a:gd name="T99" fmla="*/ 173 h 194"/>
              <a:gd name="T100" fmla="*/ 181 w 181"/>
              <a:gd name="T101" fmla="*/ 168 h 194"/>
              <a:gd name="T102" fmla="*/ 181 w 181"/>
              <a:gd name="T103" fmla="*/ 137 h 194"/>
              <a:gd name="T104" fmla="*/ 171 w 181"/>
              <a:gd name="T105" fmla="*/ 143 h 194"/>
              <a:gd name="T106" fmla="*/ 43 w 181"/>
              <a:gd name="T107" fmla="*/ 181 h 194"/>
              <a:gd name="T108" fmla="*/ 10 w 181"/>
              <a:gd name="T109" fmla="*/ 165 h 194"/>
              <a:gd name="T110" fmla="*/ 10 w 181"/>
              <a:gd name="T111" fmla="*/ 14 h 194"/>
              <a:gd name="T112" fmla="*/ 43 w 181"/>
              <a:gd name="T113" fmla="*/ 31 h 194"/>
              <a:gd name="T114" fmla="*/ 43 w 181"/>
              <a:gd name="T115" fmla="*/ 181 h 194"/>
              <a:gd name="T116" fmla="*/ 85 w 181"/>
              <a:gd name="T117" fmla="*/ 165 h 194"/>
              <a:gd name="T118" fmla="*/ 53 w 181"/>
              <a:gd name="T119" fmla="*/ 181 h 194"/>
              <a:gd name="T120" fmla="*/ 53 w 181"/>
              <a:gd name="T121" fmla="*/ 31 h 194"/>
              <a:gd name="T122" fmla="*/ 85 w 181"/>
              <a:gd name="T123" fmla="*/ 14 h 194"/>
              <a:gd name="T124" fmla="*/ 85 w 181"/>
              <a:gd name="T125" fmla="*/ 165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81" h="194">
                <a:moveTo>
                  <a:pt x="171" y="143"/>
                </a:moveTo>
                <a:cubicBezTo>
                  <a:pt x="171" y="165"/>
                  <a:pt x="171" y="165"/>
                  <a:pt x="171" y="165"/>
                </a:cubicBezTo>
                <a:cubicBezTo>
                  <a:pt x="138" y="181"/>
                  <a:pt x="138" y="181"/>
                  <a:pt x="138" y="181"/>
                </a:cubicBezTo>
                <a:cubicBezTo>
                  <a:pt x="138" y="143"/>
                  <a:pt x="138" y="143"/>
                  <a:pt x="138" y="143"/>
                </a:cubicBezTo>
                <a:cubicBezTo>
                  <a:pt x="135" y="141"/>
                  <a:pt x="131" y="140"/>
                  <a:pt x="128" y="137"/>
                </a:cubicBezTo>
                <a:cubicBezTo>
                  <a:pt x="128" y="181"/>
                  <a:pt x="128" y="181"/>
                  <a:pt x="128" y="181"/>
                </a:cubicBezTo>
                <a:cubicBezTo>
                  <a:pt x="96" y="165"/>
                  <a:pt x="96" y="165"/>
                  <a:pt x="96" y="165"/>
                </a:cubicBezTo>
                <a:cubicBezTo>
                  <a:pt x="96" y="14"/>
                  <a:pt x="96" y="14"/>
                  <a:pt x="96" y="14"/>
                </a:cubicBezTo>
                <a:cubicBezTo>
                  <a:pt x="128" y="31"/>
                  <a:pt x="128" y="31"/>
                  <a:pt x="128" y="31"/>
                </a:cubicBezTo>
                <a:cubicBezTo>
                  <a:pt x="128" y="57"/>
                  <a:pt x="128" y="57"/>
                  <a:pt x="128" y="57"/>
                </a:cubicBezTo>
                <a:cubicBezTo>
                  <a:pt x="131" y="55"/>
                  <a:pt x="135" y="53"/>
                  <a:pt x="138" y="52"/>
                </a:cubicBezTo>
                <a:cubicBezTo>
                  <a:pt x="138" y="31"/>
                  <a:pt x="138" y="31"/>
                  <a:pt x="138" y="31"/>
                </a:cubicBezTo>
                <a:cubicBezTo>
                  <a:pt x="171" y="14"/>
                  <a:pt x="171" y="14"/>
                  <a:pt x="171" y="14"/>
                </a:cubicBezTo>
                <a:cubicBezTo>
                  <a:pt x="171" y="52"/>
                  <a:pt x="171" y="52"/>
                  <a:pt x="171" y="52"/>
                </a:cubicBezTo>
                <a:cubicBezTo>
                  <a:pt x="174" y="53"/>
                  <a:pt x="178" y="55"/>
                  <a:pt x="181" y="57"/>
                </a:cubicBezTo>
                <a:cubicBezTo>
                  <a:pt x="181" y="5"/>
                  <a:pt x="181" y="5"/>
                  <a:pt x="181" y="5"/>
                </a:cubicBezTo>
                <a:cubicBezTo>
                  <a:pt x="181" y="4"/>
                  <a:pt x="180" y="2"/>
                  <a:pt x="179" y="1"/>
                </a:cubicBezTo>
                <a:cubicBezTo>
                  <a:pt x="177" y="0"/>
                  <a:pt x="175" y="0"/>
                  <a:pt x="174" y="1"/>
                </a:cubicBezTo>
                <a:cubicBezTo>
                  <a:pt x="133" y="22"/>
                  <a:pt x="133" y="22"/>
                  <a:pt x="133" y="22"/>
                </a:cubicBezTo>
                <a:cubicBezTo>
                  <a:pt x="93" y="1"/>
                  <a:pt x="93" y="1"/>
                  <a:pt x="93" y="1"/>
                </a:cubicBezTo>
                <a:cubicBezTo>
                  <a:pt x="93" y="1"/>
                  <a:pt x="93" y="1"/>
                  <a:pt x="92" y="1"/>
                </a:cubicBezTo>
                <a:cubicBezTo>
                  <a:pt x="92" y="1"/>
                  <a:pt x="92" y="1"/>
                  <a:pt x="92" y="0"/>
                </a:cubicBezTo>
                <a:cubicBezTo>
                  <a:pt x="92" y="0"/>
                  <a:pt x="91" y="0"/>
                  <a:pt x="91" y="0"/>
                </a:cubicBezTo>
                <a:cubicBezTo>
                  <a:pt x="91" y="0"/>
                  <a:pt x="91" y="0"/>
                  <a:pt x="90" y="0"/>
                </a:cubicBezTo>
                <a:cubicBezTo>
                  <a:pt x="90" y="0"/>
                  <a:pt x="90" y="0"/>
                  <a:pt x="90" y="0"/>
                </a:cubicBezTo>
                <a:cubicBezTo>
                  <a:pt x="90" y="0"/>
                  <a:pt x="89" y="0"/>
                  <a:pt x="89" y="0"/>
                </a:cubicBezTo>
                <a:cubicBezTo>
                  <a:pt x="89" y="1"/>
                  <a:pt x="89" y="1"/>
                  <a:pt x="89" y="1"/>
                </a:cubicBezTo>
                <a:cubicBezTo>
                  <a:pt x="88" y="1"/>
                  <a:pt x="88" y="1"/>
                  <a:pt x="88" y="1"/>
                </a:cubicBezTo>
                <a:cubicBezTo>
                  <a:pt x="48" y="22"/>
                  <a:pt x="48" y="22"/>
                  <a:pt x="48" y="22"/>
                </a:cubicBezTo>
                <a:cubicBezTo>
                  <a:pt x="7" y="1"/>
                  <a:pt x="7" y="1"/>
                  <a:pt x="7" y="1"/>
                </a:cubicBezTo>
                <a:cubicBezTo>
                  <a:pt x="6" y="0"/>
                  <a:pt x="4" y="0"/>
                  <a:pt x="2" y="1"/>
                </a:cubicBezTo>
                <a:cubicBezTo>
                  <a:pt x="1" y="2"/>
                  <a:pt x="0" y="4"/>
                  <a:pt x="0" y="5"/>
                </a:cubicBezTo>
                <a:cubicBezTo>
                  <a:pt x="0" y="168"/>
                  <a:pt x="0" y="168"/>
                  <a:pt x="0" y="168"/>
                </a:cubicBezTo>
                <a:cubicBezTo>
                  <a:pt x="0" y="170"/>
                  <a:pt x="1" y="172"/>
                  <a:pt x="3" y="173"/>
                </a:cubicBezTo>
                <a:cubicBezTo>
                  <a:pt x="45" y="194"/>
                  <a:pt x="45" y="194"/>
                  <a:pt x="45" y="194"/>
                </a:cubicBezTo>
                <a:cubicBezTo>
                  <a:pt x="46" y="194"/>
                  <a:pt x="46" y="194"/>
                  <a:pt x="46" y="194"/>
                </a:cubicBezTo>
                <a:cubicBezTo>
                  <a:pt x="46" y="194"/>
                  <a:pt x="46" y="194"/>
                  <a:pt x="46" y="194"/>
                </a:cubicBezTo>
                <a:cubicBezTo>
                  <a:pt x="47" y="194"/>
                  <a:pt x="47" y="194"/>
                  <a:pt x="48" y="194"/>
                </a:cubicBezTo>
                <a:cubicBezTo>
                  <a:pt x="48" y="194"/>
                  <a:pt x="49" y="194"/>
                  <a:pt x="49" y="194"/>
                </a:cubicBezTo>
                <a:cubicBezTo>
                  <a:pt x="49" y="194"/>
                  <a:pt x="49" y="194"/>
                  <a:pt x="49" y="194"/>
                </a:cubicBezTo>
                <a:cubicBezTo>
                  <a:pt x="50" y="194"/>
                  <a:pt x="50" y="194"/>
                  <a:pt x="50" y="194"/>
                </a:cubicBezTo>
                <a:cubicBezTo>
                  <a:pt x="90" y="174"/>
                  <a:pt x="90" y="174"/>
                  <a:pt x="90" y="174"/>
                </a:cubicBezTo>
                <a:cubicBezTo>
                  <a:pt x="131" y="194"/>
                  <a:pt x="131" y="194"/>
                  <a:pt x="131" y="194"/>
                </a:cubicBezTo>
                <a:cubicBezTo>
                  <a:pt x="131" y="194"/>
                  <a:pt x="131" y="194"/>
                  <a:pt x="132" y="194"/>
                </a:cubicBezTo>
                <a:cubicBezTo>
                  <a:pt x="132" y="194"/>
                  <a:pt x="132" y="194"/>
                  <a:pt x="132" y="194"/>
                </a:cubicBezTo>
                <a:cubicBezTo>
                  <a:pt x="132" y="194"/>
                  <a:pt x="133" y="194"/>
                  <a:pt x="133" y="194"/>
                </a:cubicBezTo>
                <a:cubicBezTo>
                  <a:pt x="134" y="194"/>
                  <a:pt x="134" y="194"/>
                  <a:pt x="135" y="194"/>
                </a:cubicBezTo>
                <a:cubicBezTo>
                  <a:pt x="135" y="194"/>
                  <a:pt x="135" y="194"/>
                  <a:pt x="135" y="194"/>
                </a:cubicBezTo>
                <a:cubicBezTo>
                  <a:pt x="135" y="194"/>
                  <a:pt x="135" y="194"/>
                  <a:pt x="136" y="194"/>
                </a:cubicBezTo>
                <a:cubicBezTo>
                  <a:pt x="178" y="173"/>
                  <a:pt x="178" y="173"/>
                  <a:pt x="178" y="173"/>
                </a:cubicBezTo>
                <a:cubicBezTo>
                  <a:pt x="180" y="172"/>
                  <a:pt x="181" y="170"/>
                  <a:pt x="181" y="168"/>
                </a:cubicBezTo>
                <a:cubicBezTo>
                  <a:pt x="181" y="137"/>
                  <a:pt x="181" y="137"/>
                  <a:pt x="181" y="137"/>
                </a:cubicBezTo>
                <a:cubicBezTo>
                  <a:pt x="178" y="140"/>
                  <a:pt x="174" y="141"/>
                  <a:pt x="171" y="143"/>
                </a:cubicBezTo>
                <a:close/>
                <a:moveTo>
                  <a:pt x="43" y="181"/>
                </a:moveTo>
                <a:cubicBezTo>
                  <a:pt x="10" y="165"/>
                  <a:pt x="10" y="165"/>
                  <a:pt x="10" y="165"/>
                </a:cubicBezTo>
                <a:cubicBezTo>
                  <a:pt x="10" y="14"/>
                  <a:pt x="10" y="14"/>
                  <a:pt x="10" y="14"/>
                </a:cubicBezTo>
                <a:cubicBezTo>
                  <a:pt x="43" y="31"/>
                  <a:pt x="43" y="31"/>
                  <a:pt x="43" y="31"/>
                </a:cubicBezTo>
                <a:lnTo>
                  <a:pt x="43" y="181"/>
                </a:lnTo>
                <a:close/>
                <a:moveTo>
                  <a:pt x="85" y="165"/>
                </a:moveTo>
                <a:cubicBezTo>
                  <a:pt x="53" y="181"/>
                  <a:pt x="53" y="181"/>
                  <a:pt x="53" y="181"/>
                </a:cubicBezTo>
                <a:cubicBezTo>
                  <a:pt x="53" y="31"/>
                  <a:pt x="53" y="31"/>
                  <a:pt x="53" y="31"/>
                </a:cubicBezTo>
                <a:cubicBezTo>
                  <a:pt x="85" y="14"/>
                  <a:pt x="85" y="14"/>
                  <a:pt x="85" y="14"/>
                </a:cubicBezTo>
                <a:lnTo>
                  <a:pt x="85" y="16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0" name="Freeform 312"/>
          <p:cNvSpPr>
            <a:spLocks noEditPoints="1"/>
          </p:cNvSpPr>
          <p:nvPr/>
        </p:nvSpPr>
        <p:spPr bwMode="auto">
          <a:xfrm>
            <a:off x="4265172" y="1200672"/>
            <a:ext cx="271156" cy="272272"/>
          </a:xfrm>
          <a:custGeom>
            <a:avLst/>
            <a:gdLst>
              <a:gd name="T0" fmla="*/ 98 w 103"/>
              <a:gd name="T1" fmla="*/ 46 h 103"/>
              <a:gd name="T2" fmla="*/ 92 w 103"/>
              <a:gd name="T3" fmla="*/ 46 h 103"/>
              <a:gd name="T4" fmla="*/ 57 w 103"/>
              <a:gd name="T5" fmla="*/ 10 h 103"/>
              <a:gd name="T6" fmla="*/ 57 w 103"/>
              <a:gd name="T7" fmla="*/ 5 h 103"/>
              <a:gd name="T8" fmla="*/ 52 w 103"/>
              <a:gd name="T9" fmla="*/ 0 h 103"/>
              <a:gd name="T10" fmla="*/ 46 w 103"/>
              <a:gd name="T11" fmla="*/ 5 h 103"/>
              <a:gd name="T12" fmla="*/ 46 w 103"/>
              <a:gd name="T13" fmla="*/ 10 h 103"/>
              <a:gd name="T14" fmla="*/ 11 w 103"/>
              <a:gd name="T15" fmla="*/ 46 h 103"/>
              <a:gd name="T16" fmla="*/ 5 w 103"/>
              <a:gd name="T17" fmla="*/ 46 h 103"/>
              <a:gd name="T18" fmla="*/ 0 w 103"/>
              <a:gd name="T19" fmla="*/ 51 h 103"/>
              <a:gd name="T20" fmla="*/ 5 w 103"/>
              <a:gd name="T21" fmla="*/ 57 h 103"/>
              <a:gd name="T22" fmla="*/ 11 w 103"/>
              <a:gd name="T23" fmla="*/ 57 h 103"/>
              <a:gd name="T24" fmla="*/ 46 w 103"/>
              <a:gd name="T25" fmla="*/ 92 h 103"/>
              <a:gd name="T26" fmla="*/ 46 w 103"/>
              <a:gd name="T27" fmla="*/ 98 h 103"/>
              <a:gd name="T28" fmla="*/ 52 w 103"/>
              <a:gd name="T29" fmla="*/ 103 h 103"/>
              <a:gd name="T30" fmla="*/ 57 w 103"/>
              <a:gd name="T31" fmla="*/ 98 h 103"/>
              <a:gd name="T32" fmla="*/ 57 w 103"/>
              <a:gd name="T33" fmla="*/ 92 h 103"/>
              <a:gd name="T34" fmla="*/ 92 w 103"/>
              <a:gd name="T35" fmla="*/ 57 h 103"/>
              <a:gd name="T36" fmla="*/ 98 w 103"/>
              <a:gd name="T37" fmla="*/ 57 h 103"/>
              <a:gd name="T38" fmla="*/ 103 w 103"/>
              <a:gd name="T39" fmla="*/ 51 h 103"/>
              <a:gd name="T40" fmla="*/ 98 w 103"/>
              <a:gd name="T41" fmla="*/ 46 h 103"/>
              <a:gd name="T42" fmla="*/ 57 w 103"/>
              <a:gd name="T43" fmla="*/ 82 h 103"/>
              <a:gd name="T44" fmla="*/ 57 w 103"/>
              <a:gd name="T45" fmla="*/ 75 h 103"/>
              <a:gd name="T46" fmla="*/ 52 w 103"/>
              <a:gd name="T47" fmla="*/ 70 h 103"/>
              <a:gd name="T48" fmla="*/ 46 w 103"/>
              <a:gd name="T49" fmla="*/ 75 h 103"/>
              <a:gd name="T50" fmla="*/ 46 w 103"/>
              <a:gd name="T51" fmla="*/ 82 h 103"/>
              <a:gd name="T52" fmla="*/ 21 w 103"/>
              <a:gd name="T53" fmla="*/ 57 h 103"/>
              <a:gd name="T54" fmla="*/ 28 w 103"/>
              <a:gd name="T55" fmla="*/ 57 h 103"/>
              <a:gd name="T56" fmla="*/ 33 w 103"/>
              <a:gd name="T57" fmla="*/ 51 h 103"/>
              <a:gd name="T58" fmla="*/ 28 w 103"/>
              <a:gd name="T59" fmla="*/ 46 h 103"/>
              <a:gd name="T60" fmla="*/ 21 w 103"/>
              <a:gd name="T61" fmla="*/ 46 h 103"/>
              <a:gd name="T62" fmla="*/ 46 w 103"/>
              <a:gd name="T63" fmla="*/ 21 h 103"/>
              <a:gd name="T64" fmla="*/ 46 w 103"/>
              <a:gd name="T65" fmla="*/ 27 h 103"/>
              <a:gd name="T66" fmla="*/ 52 w 103"/>
              <a:gd name="T67" fmla="*/ 32 h 103"/>
              <a:gd name="T68" fmla="*/ 57 w 103"/>
              <a:gd name="T69" fmla="*/ 27 h 103"/>
              <a:gd name="T70" fmla="*/ 57 w 103"/>
              <a:gd name="T71" fmla="*/ 21 h 103"/>
              <a:gd name="T72" fmla="*/ 82 w 103"/>
              <a:gd name="T73" fmla="*/ 46 h 103"/>
              <a:gd name="T74" fmla="*/ 76 w 103"/>
              <a:gd name="T75" fmla="*/ 46 h 103"/>
              <a:gd name="T76" fmla="*/ 70 w 103"/>
              <a:gd name="T77" fmla="*/ 51 h 103"/>
              <a:gd name="T78" fmla="*/ 76 w 103"/>
              <a:gd name="T79" fmla="*/ 57 h 103"/>
              <a:gd name="T80" fmla="*/ 82 w 103"/>
              <a:gd name="T81" fmla="*/ 57 h 103"/>
              <a:gd name="T82" fmla="*/ 57 w 103"/>
              <a:gd name="T83" fmla="*/ 82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03" h="103">
                <a:moveTo>
                  <a:pt x="98" y="46"/>
                </a:moveTo>
                <a:cubicBezTo>
                  <a:pt x="92" y="46"/>
                  <a:pt x="92" y="46"/>
                  <a:pt x="92" y="46"/>
                </a:cubicBezTo>
                <a:cubicBezTo>
                  <a:pt x="90" y="28"/>
                  <a:pt x="75" y="13"/>
                  <a:pt x="57" y="10"/>
                </a:cubicBezTo>
                <a:cubicBezTo>
                  <a:pt x="57" y="5"/>
                  <a:pt x="57" y="5"/>
                  <a:pt x="57" y="5"/>
                </a:cubicBezTo>
                <a:cubicBezTo>
                  <a:pt x="57" y="2"/>
                  <a:pt x="54" y="0"/>
                  <a:pt x="52" y="0"/>
                </a:cubicBezTo>
                <a:cubicBezTo>
                  <a:pt x="49" y="0"/>
                  <a:pt x="46" y="2"/>
                  <a:pt x="46" y="5"/>
                </a:cubicBezTo>
                <a:cubicBezTo>
                  <a:pt x="46" y="10"/>
                  <a:pt x="46" y="10"/>
                  <a:pt x="46" y="10"/>
                </a:cubicBezTo>
                <a:cubicBezTo>
                  <a:pt x="28" y="13"/>
                  <a:pt x="13" y="28"/>
                  <a:pt x="11" y="46"/>
                </a:cubicBezTo>
                <a:cubicBezTo>
                  <a:pt x="5" y="46"/>
                  <a:pt x="5" y="46"/>
                  <a:pt x="5" y="46"/>
                </a:cubicBezTo>
                <a:cubicBezTo>
                  <a:pt x="2" y="46"/>
                  <a:pt x="0" y="48"/>
                  <a:pt x="0" y="51"/>
                </a:cubicBezTo>
                <a:cubicBezTo>
                  <a:pt x="0" y="54"/>
                  <a:pt x="2" y="57"/>
                  <a:pt x="5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13" y="75"/>
                  <a:pt x="28" y="90"/>
                  <a:pt x="46" y="92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101"/>
                  <a:pt x="49" y="103"/>
                  <a:pt x="52" y="103"/>
                </a:cubicBezTo>
                <a:cubicBezTo>
                  <a:pt x="54" y="103"/>
                  <a:pt x="57" y="101"/>
                  <a:pt x="57" y="98"/>
                </a:cubicBezTo>
                <a:cubicBezTo>
                  <a:pt x="57" y="92"/>
                  <a:pt x="57" y="92"/>
                  <a:pt x="57" y="92"/>
                </a:cubicBezTo>
                <a:cubicBezTo>
                  <a:pt x="75" y="90"/>
                  <a:pt x="90" y="75"/>
                  <a:pt x="92" y="57"/>
                </a:cubicBezTo>
                <a:cubicBezTo>
                  <a:pt x="98" y="57"/>
                  <a:pt x="98" y="57"/>
                  <a:pt x="98" y="57"/>
                </a:cubicBezTo>
                <a:cubicBezTo>
                  <a:pt x="101" y="57"/>
                  <a:pt x="103" y="54"/>
                  <a:pt x="103" y="51"/>
                </a:cubicBezTo>
                <a:cubicBezTo>
                  <a:pt x="103" y="48"/>
                  <a:pt x="101" y="46"/>
                  <a:pt x="98" y="46"/>
                </a:cubicBezTo>
                <a:close/>
                <a:moveTo>
                  <a:pt x="57" y="82"/>
                </a:moveTo>
                <a:cubicBezTo>
                  <a:pt x="57" y="75"/>
                  <a:pt x="57" y="75"/>
                  <a:pt x="57" y="75"/>
                </a:cubicBezTo>
                <a:cubicBezTo>
                  <a:pt x="57" y="73"/>
                  <a:pt x="54" y="70"/>
                  <a:pt x="52" y="70"/>
                </a:cubicBezTo>
                <a:cubicBezTo>
                  <a:pt x="49" y="70"/>
                  <a:pt x="46" y="73"/>
                  <a:pt x="46" y="75"/>
                </a:cubicBezTo>
                <a:cubicBezTo>
                  <a:pt x="46" y="82"/>
                  <a:pt x="46" y="82"/>
                  <a:pt x="46" y="82"/>
                </a:cubicBezTo>
                <a:cubicBezTo>
                  <a:pt x="34" y="79"/>
                  <a:pt x="23" y="69"/>
                  <a:pt x="21" y="57"/>
                </a:cubicBezTo>
                <a:cubicBezTo>
                  <a:pt x="28" y="57"/>
                  <a:pt x="28" y="57"/>
                  <a:pt x="28" y="57"/>
                </a:cubicBezTo>
                <a:cubicBezTo>
                  <a:pt x="30" y="57"/>
                  <a:pt x="33" y="54"/>
                  <a:pt x="33" y="51"/>
                </a:cubicBezTo>
                <a:cubicBezTo>
                  <a:pt x="33" y="48"/>
                  <a:pt x="30" y="46"/>
                  <a:pt x="28" y="46"/>
                </a:cubicBezTo>
                <a:cubicBezTo>
                  <a:pt x="21" y="46"/>
                  <a:pt x="21" y="46"/>
                  <a:pt x="21" y="46"/>
                </a:cubicBezTo>
                <a:cubicBezTo>
                  <a:pt x="23" y="33"/>
                  <a:pt x="34" y="23"/>
                  <a:pt x="46" y="21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30"/>
                  <a:pt x="49" y="32"/>
                  <a:pt x="52" y="32"/>
                </a:cubicBezTo>
                <a:cubicBezTo>
                  <a:pt x="54" y="32"/>
                  <a:pt x="57" y="30"/>
                  <a:pt x="57" y="27"/>
                </a:cubicBezTo>
                <a:cubicBezTo>
                  <a:pt x="57" y="21"/>
                  <a:pt x="57" y="21"/>
                  <a:pt x="57" y="21"/>
                </a:cubicBezTo>
                <a:cubicBezTo>
                  <a:pt x="70" y="23"/>
                  <a:pt x="80" y="33"/>
                  <a:pt x="82" y="46"/>
                </a:cubicBezTo>
                <a:cubicBezTo>
                  <a:pt x="76" y="46"/>
                  <a:pt x="76" y="46"/>
                  <a:pt x="76" y="46"/>
                </a:cubicBezTo>
                <a:cubicBezTo>
                  <a:pt x="73" y="46"/>
                  <a:pt x="70" y="48"/>
                  <a:pt x="70" y="51"/>
                </a:cubicBezTo>
                <a:cubicBezTo>
                  <a:pt x="70" y="54"/>
                  <a:pt x="73" y="57"/>
                  <a:pt x="76" y="57"/>
                </a:cubicBezTo>
                <a:cubicBezTo>
                  <a:pt x="82" y="57"/>
                  <a:pt x="82" y="57"/>
                  <a:pt x="82" y="57"/>
                </a:cubicBezTo>
                <a:cubicBezTo>
                  <a:pt x="80" y="69"/>
                  <a:pt x="70" y="79"/>
                  <a:pt x="57" y="8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1" name="Freeform 313"/>
          <p:cNvSpPr>
            <a:spLocks/>
          </p:cNvSpPr>
          <p:nvPr/>
        </p:nvSpPr>
        <p:spPr bwMode="auto">
          <a:xfrm>
            <a:off x="5061902" y="1093549"/>
            <a:ext cx="232100" cy="271156"/>
          </a:xfrm>
          <a:custGeom>
            <a:avLst/>
            <a:gdLst>
              <a:gd name="T0" fmla="*/ 71 w 208"/>
              <a:gd name="T1" fmla="*/ 106 h 243"/>
              <a:gd name="T2" fmla="*/ 208 w 208"/>
              <a:gd name="T3" fmla="*/ 68 h 243"/>
              <a:gd name="T4" fmla="*/ 31 w 208"/>
              <a:gd name="T5" fmla="*/ 243 h 243"/>
              <a:gd name="T6" fmla="*/ 0 w 208"/>
              <a:gd name="T7" fmla="*/ 0 h 243"/>
              <a:gd name="T8" fmla="*/ 71 w 208"/>
              <a:gd name="T9" fmla="*/ 106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8" h="243">
                <a:moveTo>
                  <a:pt x="71" y="106"/>
                </a:moveTo>
                <a:lnTo>
                  <a:pt x="208" y="68"/>
                </a:lnTo>
                <a:lnTo>
                  <a:pt x="31" y="243"/>
                </a:lnTo>
                <a:lnTo>
                  <a:pt x="0" y="0"/>
                </a:lnTo>
                <a:lnTo>
                  <a:pt x="71" y="1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2" name="Freeform 314"/>
          <p:cNvSpPr>
            <a:spLocks noEditPoints="1"/>
          </p:cNvSpPr>
          <p:nvPr/>
        </p:nvSpPr>
        <p:spPr bwMode="auto">
          <a:xfrm>
            <a:off x="4893405" y="1256466"/>
            <a:ext cx="421798" cy="322486"/>
          </a:xfrm>
          <a:custGeom>
            <a:avLst/>
            <a:gdLst>
              <a:gd name="T0" fmla="*/ 158 w 160"/>
              <a:gd name="T1" fmla="*/ 1 h 122"/>
              <a:gd name="T2" fmla="*/ 153 w 160"/>
              <a:gd name="T3" fmla="*/ 0 h 122"/>
              <a:gd name="T4" fmla="*/ 133 w 160"/>
              <a:gd name="T5" fmla="*/ 5 h 122"/>
              <a:gd name="T6" fmla="*/ 116 w 160"/>
              <a:gd name="T7" fmla="*/ 23 h 122"/>
              <a:gd name="T8" fmla="*/ 148 w 160"/>
              <a:gd name="T9" fmla="*/ 14 h 122"/>
              <a:gd name="T10" fmla="*/ 148 w 160"/>
              <a:gd name="T11" fmla="*/ 99 h 122"/>
              <a:gd name="T12" fmla="*/ 111 w 160"/>
              <a:gd name="T13" fmla="*/ 109 h 122"/>
              <a:gd name="T14" fmla="*/ 111 w 160"/>
              <a:gd name="T15" fmla="*/ 27 h 122"/>
              <a:gd name="T16" fmla="*/ 99 w 160"/>
              <a:gd name="T17" fmla="*/ 39 h 122"/>
              <a:gd name="T18" fmla="*/ 99 w 160"/>
              <a:gd name="T19" fmla="*/ 109 h 122"/>
              <a:gd name="T20" fmla="*/ 62 w 160"/>
              <a:gd name="T21" fmla="*/ 99 h 122"/>
              <a:gd name="T22" fmla="*/ 62 w 160"/>
              <a:gd name="T23" fmla="*/ 14 h 122"/>
              <a:gd name="T24" fmla="*/ 57 w 160"/>
              <a:gd name="T25" fmla="*/ 0 h 122"/>
              <a:gd name="T26" fmla="*/ 57 w 160"/>
              <a:gd name="T27" fmla="*/ 0 h 122"/>
              <a:gd name="T28" fmla="*/ 56 w 160"/>
              <a:gd name="T29" fmla="*/ 0 h 122"/>
              <a:gd name="T30" fmla="*/ 56 w 160"/>
              <a:gd name="T31" fmla="*/ 0 h 122"/>
              <a:gd name="T32" fmla="*/ 55 w 160"/>
              <a:gd name="T33" fmla="*/ 0 h 122"/>
              <a:gd name="T34" fmla="*/ 54 w 160"/>
              <a:gd name="T35" fmla="*/ 0 h 122"/>
              <a:gd name="T36" fmla="*/ 54 w 160"/>
              <a:gd name="T37" fmla="*/ 0 h 122"/>
              <a:gd name="T38" fmla="*/ 5 w 160"/>
              <a:gd name="T39" fmla="*/ 14 h 122"/>
              <a:gd name="T40" fmla="*/ 0 w 160"/>
              <a:gd name="T41" fmla="*/ 19 h 122"/>
              <a:gd name="T42" fmla="*/ 0 w 160"/>
              <a:gd name="T43" fmla="*/ 116 h 122"/>
              <a:gd name="T44" fmla="*/ 3 w 160"/>
              <a:gd name="T45" fmla="*/ 121 h 122"/>
              <a:gd name="T46" fmla="*/ 6 w 160"/>
              <a:gd name="T47" fmla="*/ 122 h 122"/>
              <a:gd name="T48" fmla="*/ 8 w 160"/>
              <a:gd name="T49" fmla="*/ 122 h 122"/>
              <a:gd name="T50" fmla="*/ 56 w 160"/>
              <a:gd name="T51" fmla="*/ 110 h 122"/>
              <a:gd name="T52" fmla="*/ 104 w 160"/>
              <a:gd name="T53" fmla="*/ 122 h 122"/>
              <a:gd name="T54" fmla="*/ 105 w 160"/>
              <a:gd name="T55" fmla="*/ 122 h 122"/>
              <a:gd name="T56" fmla="*/ 107 w 160"/>
              <a:gd name="T57" fmla="*/ 122 h 122"/>
              <a:gd name="T58" fmla="*/ 156 w 160"/>
              <a:gd name="T59" fmla="*/ 110 h 122"/>
              <a:gd name="T60" fmla="*/ 160 w 160"/>
              <a:gd name="T61" fmla="*/ 104 h 122"/>
              <a:gd name="T62" fmla="*/ 160 w 160"/>
              <a:gd name="T63" fmla="*/ 6 h 122"/>
              <a:gd name="T64" fmla="*/ 158 w 160"/>
              <a:gd name="T65" fmla="*/ 1 h 122"/>
              <a:gd name="T66" fmla="*/ 50 w 160"/>
              <a:gd name="T67" fmla="*/ 99 h 122"/>
              <a:gd name="T68" fmla="*/ 12 w 160"/>
              <a:gd name="T69" fmla="*/ 109 h 122"/>
              <a:gd name="T70" fmla="*/ 12 w 160"/>
              <a:gd name="T71" fmla="*/ 24 h 122"/>
              <a:gd name="T72" fmla="*/ 50 w 160"/>
              <a:gd name="T73" fmla="*/ 14 h 122"/>
              <a:gd name="T74" fmla="*/ 50 w 160"/>
              <a:gd name="T75" fmla="*/ 99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22">
                <a:moveTo>
                  <a:pt x="158" y="1"/>
                </a:moveTo>
                <a:cubicBezTo>
                  <a:pt x="157" y="0"/>
                  <a:pt x="155" y="0"/>
                  <a:pt x="153" y="0"/>
                </a:cubicBezTo>
                <a:cubicBezTo>
                  <a:pt x="133" y="5"/>
                  <a:pt x="133" y="5"/>
                  <a:pt x="133" y="5"/>
                </a:cubicBezTo>
                <a:cubicBezTo>
                  <a:pt x="116" y="23"/>
                  <a:pt x="116" y="23"/>
                  <a:pt x="116" y="23"/>
                </a:cubicBezTo>
                <a:cubicBezTo>
                  <a:pt x="148" y="14"/>
                  <a:pt x="148" y="14"/>
                  <a:pt x="148" y="14"/>
                </a:cubicBezTo>
                <a:cubicBezTo>
                  <a:pt x="148" y="99"/>
                  <a:pt x="148" y="99"/>
                  <a:pt x="148" y="99"/>
                </a:cubicBezTo>
                <a:cubicBezTo>
                  <a:pt x="111" y="109"/>
                  <a:pt x="111" y="109"/>
                  <a:pt x="111" y="109"/>
                </a:cubicBezTo>
                <a:cubicBezTo>
                  <a:pt x="111" y="27"/>
                  <a:pt x="111" y="27"/>
                  <a:pt x="111" y="27"/>
                </a:cubicBezTo>
                <a:cubicBezTo>
                  <a:pt x="99" y="39"/>
                  <a:pt x="99" y="39"/>
                  <a:pt x="99" y="39"/>
                </a:cubicBezTo>
                <a:cubicBezTo>
                  <a:pt x="99" y="109"/>
                  <a:pt x="99" y="109"/>
                  <a:pt x="99" y="109"/>
                </a:cubicBezTo>
                <a:cubicBezTo>
                  <a:pt x="62" y="99"/>
                  <a:pt x="62" y="99"/>
                  <a:pt x="62" y="99"/>
                </a:cubicBezTo>
                <a:cubicBezTo>
                  <a:pt x="62" y="14"/>
                  <a:pt x="62" y="14"/>
                  <a:pt x="62" y="14"/>
                </a:cubicBezTo>
                <a:cubicBezTo>
                  <a:pt x="57" y="0"/>
                  <a:pt x="57" y="0"/>
                  <a:pt x="57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7" y="0"/>
                  <a:pt x="57" y="0"/>
                  <a:pt x="56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56" y="0"/>
                  <a:pt x="55" y="0"/>
                  <a:pt x="55" y="0"/>
                </a:cubicBezTo>
                <a:cubicBezTo>
                  <a:pt x="55" y="0"/>
                  <a:pt x="55" y="0"/>
                  <a:pt x="54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" y="14"/>
                  <a:pt x="5" y="14"/>
                  <a:pt x="5" y="14"/>
                </a:cubicBezTo>
                <a:cubicBezTo>
                  <a:pt x="2" y="14"/>
                  <a:pt x="0" y="17"/>
                  <a:pt x="0" y="19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18"/>
                  <a:pt x="1" y="120"/>
                  <a:pt x="3" y="121"/>
                </a:cubicBezTo>
                <a:cubicBezTo>
                  <a:pt x="4" y="122"/>
                  <a:pt x="5" y="122"/>
                  <a:pt x="6" y="122"/>
                </a:cubicBezTo>
                <a:cubicBezTo>
                  <a:pt x="7" y="122"/>
                  <a:pt x="7" y="122"/>
                  <a:pt x="8" y="122"/>
                </a:cubicBezTo>
                <a:cubicBezTo>
                  <a:pt x="56" y="110"/>
                  <a:pt x="56" y="110"/>
                  <a:pt x="56" y="110"/>
                </a:cubicBezTo>
                <a:cubicBezTo>
                  <a:pt x="104" y="122"/>
                  <a:pt x="104" y="122"/>
                  <a:pt x="104" y="122"/>
                </a:cubicBezTo>
                <a:cubicBezTo>
                  <a:pt x="104" y="122"/>
                  <a:pt x="105" y="122"/>
                  <a:pt x="105" y="122"/>
                </a:cubicBezTo>
                <a:cubicBezTo>
                  <a:pt x="106" y="122"/>
                  <a:pt x="106" y="122"/>
                  <a:pt x="107" y="122"/>
                </a:cubicBezTo>
                <a:cubicBezTo>
                  <a:pt x="156" y="110"/>
                  <a:pt x="156" y="110"/>
                  <a:pt x="156" y="110"/>
                </a:cubicBezTo>
                <a:cubicBezTo>
                  <a:pt x="159" y="109"/>
                  <a:pt x="160" y="107"/>
                  <a:pt x="160" y="104"/>
                </a:cubicBezTo>
                <a:cubicBezTo>
                  <a:pt x="160" y="6"/>
                  <a:pt x="160" y="6"/>
                  <a:pt x="160" y="6"/>
                </a:cubicBezTo>
                <a:cubicBezTo>
                  <a:pt x="160" y="4"/>
                  <a:pt x="160" y="2"/>
                  <a:pt x="158" y="1"/>
                </a:cubicBezTo>
                <a:close/>
                <a:moveTo>
                  <a:pt x="50" y="99"/>
                </a:moveTo>
                <a:cubicBezTo>
                  <a:pt x="12" y="109"/>
                  <a:pt x="12" y="109"/>
                  <a:pt x="12" y="109"/>
                </a:cubicBezTo>
                <a:cubicBezTo>
                  <a:pt x="12" y="24"/>
                  <a:pt x="12" y="24"/>
                  <a:pt x="12" y="24"/>
                </a:cubicBezTo>
                <a:cubicBezTo>
                  <a:pt x="50" y="14"/>
                  <a:pt x="50" y="14"/>
                  <a:pt x="50" y="14"/>
                </a:cubicBezTo>
                <a:lnTo>
                  <a:pt x="50" y="9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3" name="Freeform 315"/>
          <p:cNvSpPr>
            <a:spLocks noEditPoints="1"/>
          </p:cNvSpPr>
          <p:nvPr/>
        </p:nvSpPr>
        <p:spPr bwMode="auto">
          <a:xfrm>
            <a:off x="5668934" y="1190630"/>
            <a:ext cx="197509" cy="200856"/>
          </a:xfrm>
          <a:custGeom>
            <a:avLst/>
            <a:gdLst>
              <a:gd name="T0" fmla="*/ 38 w 75"/>
              <a:gd name="T1" fmla="*/ 76 h 76"/>
              <a:gd name="T2" fmla="*/ 0 w 75"/>
              <a:gd name="T3" fmla="*/ 38 h 76"/>
              <a:gd name="T4" fmla="*/ 38 w 75"/>
              <a:gd name="T5" fmla="*/ 0 h 76"/>
              <a:gd name="T6" fmla="*/ 75 w 75"/>
              <a:gd name="T7" fmla="*/ 38 h 76"/>
              <a:gd name="T8" fmla="*/ 38 w 75"/>
              <a:gd name="T9" fmla="*/ 76 h 76"/>
              <a:gd name="T10" fmla="*/ 38 w 75"/>
              <a:gd name="T11" fmla="*/ 12 h 76"/>
              <a:gd name="T12" fmla="*/ 12 w 75"/>
              <a:gd name="T13" fmla="*/ 38 h 76"/>
              <a:gd name="T14" fmla="*/ 38 w 75"/>
              <a:gd name="T15" fmla="*/ 64 h 76"/>
              <a:gd name="T16" fmla="*/ 63 w 75"/>
              <a:gd name="T17" fmla="*/ 38 h 76"/>
              <a:gd name="T18" fmla="*/ 38 w 75"/>
              <a:gd name="T19" fmla="*/ 12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5" h="76">
                <a:moveTo>
                  <a:pt x="38" y="76"/>
                </a:moveTo>
                <a:cubicBezTo>
                  <a:pt x="17" y="76"/>
                  <a:pt x="0" y="59"/>
                  <a:pt x="0" y="38"/>
                </a:cubicBezTo>
                <a:cubicBezTo>
                  <a:pt x="0" y="17"/>
                  <a:pt x="17" y="0"/>
                  <a:pt x="38" y="0"/>
                </a:cubicBezTo>
                <a:cubicBezTo>
                  <a:pt x="58" y="0"/>
                  <a:pt x="75" y="17"/>
                  <a:pt x="75" y="38"/>
                </a:cubicBezTo>
                <a:cubicBezTo>
                  <a:pt x="75" y="59"/>
                  <a:pt x="58" y="76"/>
                  <a:pt x="38" y="76"/>
                </a:cubicBezTo>
                <a:close/>
                <a:moveTo>
                  <a:pt x="38" y="12"/>
                </a:moveTo>
                <a:cubicBezTo>
                  <a:pt x="23" y="12"/>
                  <a:pt x="12" y="24"/>
                  <a:pt x="12" y="38"/>
                </a:cubicBezTo>
                <a:cubicBezTo>
                  <a:pt x="12" y="52"/>
                  <a:pt x="23" y="64"/>
                  <a:pt x="38" y="64"/>
                </a:cubicBezTo>
                <a:cubicBezTo>
                  <a:pt x="52" y="64"/>
                  <a:pt x="63" y="52"/>
                  <a:pt x="63" y="38"/>
                </a:cubicBezTo>
                <a:cubicBezTo>
                  <a:pt x="63" y="24"/>
                  <a:pt x="52" y="12"/>
                  <a:pt x="38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4" name="Freeform 316"/>
          <p:cNvSpPr>
            <a:spLocks/>
          </p:cNvSpPr>
          <p:nvPr/>
        </p:nvSpPr>
        <p:spPr bwMode="auto">
          <a:xfrm>
            <a:off x="5753739" y="1167196"/>
            <a:ext cx="31244" cy="83690"/>
          </a:xfrm>
          <a:custGeom>
            <a:avLst/>
            <a:gdLst>
              <a:gd name="T0" fmla="*/ 6 w 12"/>
              <a:gd name="T1" fmla="*/ 32 h 32"/>
              <a:gd name="T2" fmla="*/ 0 w 12"/>
              <a:gd name="T3" fmla="*/ 26 h 32"/>
              <a:gd name="T4" fmla="*/ 0 w 12"/>
              <a:gd name="T5" fmla="*/ 6 h 32"/>
              <a:gd name="T6" fmla="*/ 6 w 12"/>
              <a:gd name="T7" fmla="*/ 0 h 32"/>
              <a:gd name="T8" fmla="*/ 12 w 12"/>
              <a:gd name="T9" fmla="*/ 6 h 32"/>
              <a:gd name="T10" fmla="*/ 12 w 12"/>
              <a:gd name="T11" fmla="*/ 26 h 32"/>
              <a:gd name="T12" fmla="*/ 6 w 12"/>
              <a:gd name="T13" fmla="*/ 3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32">
                <a:moveTo>
                  <a:pt x="6" y="32"/>
                </a:moveTo>
                <a:cubicBezTo>
                  <a:pt x="2" y="32"/>
                  <a:pt x="0" y="29"/>
                  <a:pt x="0" y="26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2" y="0"/>
                  <a:pt x="6" y="0"/>
                </a:cubicBezTo>
                <a:cubicBezTo>
                  <a:pt x="9" y="0"/>
                  <a:pt x="12" y="3"/>
                  <a:pt x="12" y="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9"/>
                  <a:pt x="9" y="32"/>
                  <a:pt x="6" y="3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5" name="Freeform 317"/>
          <p:cNvSpPr>
            <a:spLocks/>
          </p:cNvSpPr>
          <p:nvPr/>
        </p:nvSpPr>
        <p:spPr bwMode="auto">
          <a:xfrm>
            <a:off x="5808417" y="1275436"/>
            <a:ext cx="82574" cy="31244"/>
          </a:xfrm>
          <a:custGeom>
            <a:avLst/>
            <a:gdLst>
              <a:gd name="T0" fmla="*/ 25 w 31"/>
              <a:gd name="T1" fmla="*/ 12 h 12"/>
              <a:gd name="T2" fmla="*/ 6 w 31"/>
              <a:gd name="T3" fmla="*/ 12 h 12"/>
              <a:gd name="T4" fmla="*/ 0 w 31"/>
              <a:gd name="T5" fmla="*/ 6 h 12"/>
              <a:gd name="T6" fmla="*/ 6 w 31"/>
              <a:gd name="T7" fmla="*/ 0 h 12"/>
              <a:gd name="T8" fmla="*/ 25 w 31"/>
              <a:gd name="T9" fmla="*/ 0 h 12"/>
              <a:gd name="T10" fmla="*/ 31 w 31"/>
              <a:gd name="T11" fmla="*/ 6 h 12"/>
              <a:gd name="T12" fmla="*/ 25 w 31"/>
              <a:gd name="T13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" h="12">
                <a:moveTo>
                  <a:pt x="25" y="12"/>
                </a:moveTo>
                <a:cubicBezTo>
                  <a:pt x="6" y="12"/>
                  <a:pt x="6" y="12"/>
                  <a:pt x="6" y="12"/>
                </a:cubicBezTo>
                <a:cubicBezTo>
                  <a:pt x="2" y="12"/>
                  <a:pt x="0" y="9"/>
                  <a:pt x="0" y="6"/>
                </a:cubicBezTo>
                <a:cubicBezTo>
                  <a:pt x="0" y="3"/>
                  <a:pt x="2" y="0"/>
                  <a:pt x="6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9" y="0"/>
                  <a:pt x="31" y="3"/>
                  <a:pt x="31" y="6"/>
                </a:cubicBezTo>
                <a:cubicBezTo>
                  <a:pt x="31" y="9"/>
                  <a:pt x="29" y="12"/>
                  <a:pt x="25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6" name="Freeform 318"/>
          <p:cNvSpPr>
            <a:spLocks/>
          </p:cNvSpPr>
          <p:nvPr/>
        </p:nvSpPr>
        <p:spPr bwMode="auto">
          <a:xfrm>
            <a:off x="5753739" y="1330113"/>
            <a:ext cx="31244" cy="84806"/>
          </a:xfrm>
          <a:custGeom>
            <a:avLst/>
            <a:gdLst>
              <a:gd name="T0" fmla="*/ 6 w 12"/>
              <a:gd name="T1" fmla="*/ 32 h 32"/>
              <a:gd name="T2" fmla="*/ 0 w 12"/>
              <a:gd name="T3" fmla="*/ 26 h 32"/>
              <a:gd name="T4" fmla="*/ 0 w 12"/>
              <a:gd name="T5" fmla="*/ 6 h 32"/>
              <a:gd name="T6" fmla="*/ 6 w 12"/>
              <a:gd name="T7" fmla="*/ 0 h 32"/>
              <a:gd name="T8" fmla="*/ 12 w 12"/>
              <a:gd name="T9" fmla="*/ 6 h 32"/>
              <a:gd name="T10" fmla="*/ 12 w 12"/>
              <a:gd name="T11" fmla="*/ 26 h 32"/>
              <a:gd name="T12" fmla="*/ 6 w 12"/>
              <a:gd name="T13" fmla="*/ 3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32">
                <a:moveTo>
                  <a:pt x="6" y="32"/>
                </a:moveTo>
                <a:cubicBezTo>
                  <a:pt x="2" y="32"/>
                  <a:pt x="0" y="29"/>
                  <a:pt x="0" y="26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2" y="0"/>
                  <a:pt x="6" y="0"/>
                </a:cubicBezTo>
                <a:cubicBezTo>
                  <a:pt x="9" y="0"/>
                  <a:pt x="12" y="3"/>
                  <a:pt x="12" y="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9"/>
                  <a:pt x="9" y="32"/>
                  <a:pt x="6" y="3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7" name="Freeform 319"/>
          <p:cNvSpPr>
            <a:spLocks/>
          </p:cNvSpPr>
          <p:nvPr/>
        </p:nvSpPr>
        <p:spPr bwMode="auto">
          <a:xfrm>
            <a:off x="5645500" y="1275436"/>
            <a:ext cx="81459" cy="31244"/>
          </a:xfrm>
          <a:custGeom>
            <a:avLst/>
            <a:gdLst>
              <a:gd name="T0" fmla="*/ 25 w 31"/>
              <a:gd name="T1" fmla="*/ 12 h 12"/>
              <a:gd name="T2" fmla="*/ 6 w 31"/>
              <a:gd name="T3" fmla="*/ 12 h 12"/>
              <a:gd name="T4" fmla="*/ 0 w 31"/>
              <a:gd name="T5" fmla="*/ 6 h 12"/>
              <a:gd name="T6" fmla="*/ 6 w 31"/>
              <a:gd name="T7" fmla="*/ 0 h 12"/>
              <a:gd name="T8" fmla="*/ 25 w 31"/>
              <a:gd name="T9" fmla="*/ 0 h 12"/>
              <a:gd name="T10" fmla="*/ 31 w 31"/>
              <a:gd name="T11" fmla="*/ 6 h 12"/>
              <a:gd name="T12" fmla="*/ 25 w 31"/>
              <a:gd name="T13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" h="12">
                <a:moveTo>
                  <a:pt x="25" y="12"/>
                </a:moveTo>
                <a:cubicBezTo>
                  <a:pt x="6" y="12"/>
                  <a:pt x="6" y="12"/>
                  <a:pt x="6" y="12"/>
                </a:cubicBezTo>
                <a:cubicBezTo>
                  <a:pt x="3" y="12"/>
                  <a:pt x="0" y="9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9" y="0"/>
                  <a:pt x="31" y="3"/>
                  <a:pt x="31" y="6"/>
                </a:cubicBezTo>
                <a:cubicBezTo>
                  <a:pt x="31" y="9"/>
                  <a:pt x="29" y="12"/>
                  <a:pt x="25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8" name="Freeform 320"/>
          <p:cNvSpPr>
            <a:spLocks noEditPoints="1"/>
          </p:cNvSpPr>
          <p:nvPr/>
        </p:nvSpPr>
        <p:spPr bwMode="auto">
          <a:xfrm>
            <a:off x="5523871" y="1047798"/>
            <a:ext cx="487634" cy="556818"/>
          </a:xfrm>
          <a:custGeom>
            <a:avLst/>
            <a:gdLst>
              <a:gd name="T0" fmla="*/ 152 w 185"/>
              <a:gd name="T1" fmla="*/ 33 h 211"/>
              <a:gd name="T2" fmla="*/ 33 w 185"/>
              <a:gd name="T3" fmla="*/ 33 h 211"/>
              <a:gd name="T4" fmla="*/ 33 w 185"/>
              <a:gd name="T5" fmla="*/ 151 h 211"/>
              <a:gd name="T6" fmla="*/ 93 w 185"/>
              <a:gd name="T7" fmla="*/ 211 h 211"/>
              <a:gd name="T8" fmla="*/ 152 w 185"/>
              <a:gd name="T9" fmla="*/ 151 h 211"/>
              <a:gd name="T10" fmla="*/ 152 w 185"/>
              <a:gd name="T11" fmla="*/ 33 h 211"/>
              <a:gd name="T12" fmla="*/ 56 w 185"/>
              <a:gd name="T13" fmla="*/ 128 h 211"/>
              <a:gd name="T14" fmla="*/ 56 w 185"/>
              <a:gd name="T15" fmla="*/ 55 h 211"/>
              <a:gd name="T16" fmla="*/ 129 w 185"/>
              <a:gd name="T17" fmla="*/ 55 h 211"/>
              <a:gd name="T18" fmla="*/ 129 w 185"/>
              <a:gd name="T19" fmla="*/ 128 h 211"/>
              <a:gd name="T20" fmla="*/ 56 w 185"/>
              <a:gd name="T21" fmla="*/ 128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85" h="211">
                <a:moveTo>
                  <a:pt x="152" y="33"/>
                </a:moveTo>
                <a:cubicBezTo>
                  <a:pt x="119" y="0"/>
                  <a:pt x="66" y="0"/>
                  <a:pt x="33" y="33"/>
                </a:cubicBezTo>
                <a:cubicBezTo>
                  <a:pt x="0" y="65"/>
                  <a:pt x="0" y="119"/>
                  <a:pt x="33" y="151"/>
                </a:cubicBezTo>
                <a:cubicBezTo>
                  <a:pt x="93" y="211"/>
                  <a:pt x="93" y="211"/>
                  <a:pt x="93" y="211"/>
                </a:cubicBezTo>
                <a:cubicBezTo>
                  <a:pt x="152" y="151"/>
                  <a:pt x="152" y="151"/>
                  <a:pt x="152" y="151"/>
                </a:cubicBezTo>
                <a:cubicBezTo>
                  <a:pt x="185" y="119"/>
                  <a:pt x="185" y="65"/>
                  <a:pt x="152" y="33"/>
                </a:cubicBezTo>
                <a:close/>
                <a:moveTo>
                  <a:pt x="56" y="128"/>
                </a:moveTo>
                <a:cubicBezTo>
                  <a:pt x="36" y="108"/>
                  <a:pt x="36" y="76"/>
                  <a:pt x="56" y="55"/>
                </a:cubicBezTo>
                <a:cubicBezTo>
                  <a:pt x="76" y="35"/>
                  <a:pt x="109" y="35"/>
                  <a:pt x="129" y="55"/>
                </a:cubicBezTo>
                <a:cubicBezTo>
                  <a:pt x="149" y="76"/>
                  <a:pt x="149" y="108"/>
                  <a:pt x="129" y="128"/>
                </a:cubicBezTo>
                <a:cubicBezTo>
                  <a:pt x="109" y="149"/>
                  <a:pt x="76" y="149"/>
                  <a:pt x="56" y="12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9" name="Freeform 321"/>
          <p:cNvSpPr>
            <a:spLocks noEditPoints="1"/>
          </p:cNvSpPr>
          <p:nvPr/>
        </p:nvSpPr>
        <p:spPr bwMode="auto">
          <a:xfrm>
            <a:off x="6999047" y="1084622"/>
            <a:ext cx="263345" cy="382743"/>
          </a:xfrm>
          <a:custGeom>
            <a:avLst/>
            <a:gdLst>
              <a:gd name="T0" fmla="*/ 50 w 100"/>
              <a:gd name="T1" fmla="*/ 0 h 145"/>
              <a:gd name="T2" fmla="*/ 0 w 100"/>
              <a:gd name="T3" fmla="*/ 50 h 145"/>
              <a:gd name="T4" fmla="*/ 45 w 100"/>
              <a:gd name="T5" fmla="*/ 139 h 145"/>
              <a:gd name="T6" fmla="*/ 50 w 100"/>
              <a:gd name="T7" fmla="*/ 145 h 145"/>
              <a:gd name="T8" fmla="*/ 54 w 100"/>
              <a:gd name="T9" fmla="*/ 139 h 145"/>
              <a:gd name="T10" fmla="*/ 100 w 100"/>
              <a:gd name="T11" fmla="*/ 50 h 145"/>
              <a:gd name="T12" fmla="*/ 50 w 100"/>
              <a:gd name="T13" fmla="*/ 0 h 145"/>
              <a:gd name="T14" fmla="*/ 50 w 100"/>
              <a:gd name="T15" fmla="*/ 73 h 145"/>
              <a:gd name="T16" fmla="*/ 25 w 100"/>
              <a:gd name="T17" fmla="*/ 48 h 145"/>
              <a:gd name="T18" fmla="*/ 50 w 100"/>
              <a:gd name="T19" fmla="*/ 23 h 145"/>
              <a:gd name="T20" fmla="*/ 75 w 100"/>
              <a:gd name="T21" fmla="*/ 48 h 145"/>
              <a:gd name="T22" fmla="*/ 50 w 100"/>
              <a:gd name="T23" fmla="*/ 73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0" h="145">
                <a:moveTo>
                  <a:pt x="50" y="0"/>
                </a:moveTo>
                <a:cubicBezTo>
                  <a:pt x="22" y="0"/>
                  <a:pt x="0" y="23"/>
                  <a:pt x="0" y="50"/>
                </a:cubicBezTo>
                <a:cubicBezTo>
                  <a:pt x="0" y="76"/>
                  <a:pt x="40" y="132"/>
                  <a:pt x="45" y="139"/>
                </a:cubicBezTo>
                <a:cubicBezTo>
                  <a:pt x="50" y="145"/>
                  <a:pt x="50" y="145"/>
                  <a:pt x="50" y="145"/>
                </a:cubicBezTo>
                <a:cubicBezTo>
                  <a:pt x="54" y="139"/>
                  <a:pt x="54" y="139"/>
                  <a:pt x="54" y="139"/>
                </a:cubicBezTo>
                <a:cubicBezTo>
                  <a:pt x="59" y="132"/>
                  <a:pt x="100" y="76"/>
                  <a:pt x="100" y="50"/>
                </a:cubicBezTo>
                <a:cubicBezTo>
                  <a:pt x="100" y="23"/>
                  <a:pt x="77" y="0"/>
                  <a:pt x="50" y="0"/>
                </a:cubicBezTo>
                <a:close/>
                <a:moveTo>
                  <a:pt x="50" y="73"/>
                </a:moveTo>
                <a:cubicBezTo>
                  <a:pt x="36" y="73"/>
                  <a:pt x="25" y="61"/>
                  <a:pt x="25" y="48"/>
                </a:cubicBezTo>
                <a:cubicBezTo>
                  <a:pt x="25" y="34"/>
                  <a:pt x="36" y="23"/>
                  <a:pt x="50" y="23"/>
                </a:cubicBezTo>
                <a:cubicBezTo>
                  <a:pt x="63" y="23"/>
                  <a:pt x="75" y="34"/>
                  <a:pt x="75" y="48"/>
                </a:cubicBezTo>
                <a:cubicBezTo>
                  <a:pt x="75" y="61"/>
                  <a:pt x="63" y="73"/>
                  <a:pt x="50" y="7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0" name="Freeform 322"/>
          <p:cNvSpPr>
            <a:spLocks noEditPoints="1"/>
          </p:cNvSpPr>
          <p:nvPr/>
        </p:nvSpPr>
        <p:spPr bwMode="auto">
          <a:xfrm>
            <a:off x="6829436" y="1235265"/>
            <a:ext cx="531153" cy="351499"/>
          </a:xfrm>
          <a:custGeom>
            <a:avLst/>
            <a:gdLst>
              <a:gd name="T0" fmla="*/ 181 w 201"/>
              <a:gd name="T1" fmla="*/ 1 h 133"/>
              <a:gd name="T2" fmla="*/ 178 w 201"/>
              <a:gd name="T3" fmla="*/ 13 h 133"/>
              <a:gd name="T4" fmla="*/ 189 w 201"/>
              <a:gd name="T5" fmla="*/ 26 h 133"/>
              <a:gd name="T6" fmla="*/ 189 w 201"/>
              <a:gd name="T7" fmla="*/ 52 h 133"/>
              <a:gd name="T8" fmla="*/ 159 w 201"/>
              <a:gd name="T9" fmla="*/ 52 h 133"/>
              <a:gd name="T10" fmla="*/ 152 w 201"/>
              <a:gd name="T11" fmla="*/ 64 h 133"/>
              <a:gd name="T12" fmla="*/ 189 w 201"/>
              <a:gd name="T13" fmla="*/ 64 h 133"/>
              <a:gd name="T14" fmla="*/ 189 w 201"/>
              <a:gd name="T15" fmla="*/ 107 h 133"/>
              <a:gd name="T16" fmla="*/ 175 w 201"/>
              <a:gd name="T17" fmla="*/ 121 h 133"/>
              <a:gd name="T18" fmla="*/ 142 w 201"/>
              <a:gd name="T19" fmla="*/ 121 h 133"/>
              <a:gd name="T20" fmla="*/ 142 w 201"/>
              <a:gd name="T21" fmla="*/ 79 h 133"/>
              <a:gd name="T22" fmla="*/ 133 w 201"/>
              <a:gd name="T23" fmla="*/ 92 h 133"/>
              <a:gd name="T24" fmla="*/ 130 w 201"/>
              <a:gd name="T25" fmla="*/ 96 h 133"/>
              <a:gd name="T26" fmla="*/ 130 w 201"/>
              <a:gd name="T27" fmla="*/ 121 h 133"/>
              <a:gd name="T28" fmla="*/ 70 w 201"/>
              <a:gd name="T29" fmla="*/ 121 h 133"/>
              <a:gd name="T30" fmla="*/ 70 w 201"/>
              <a:gd name="T31" fmla="*/ 64 h 133"/>
              <a:gd name="T32" fmla="*/ 75 w 201"/>
              <a:gd name="T33" fmla="*/ 64 h 133"/>
              <a:gd name="T34" fmla="*/ 58 w 201"/>
              <a:gd name="T35" fmla="*/ 34 h 133"/>
              <a:gd name="T36" fmla="*/ 58 w 201"/>
              <a:gd name="T37" fmla="*/ 52 h 133"/>
              <a:gd name="T38" fmla="*/ 12 w 201"/>
              <a:gd name="T39" fmla="*/ 52 h 133"/>
              <a:gd name="T40" fmla="*/ 12 w 201"/>
              <a:gd name="T41" fmla="*/ 26 h 133"/>
              <a:gd name="T42" fmla="*/ 26 w 201"/>
              <a:gd name="T43" fmla="*/ 12 h 133"/>
              <a:gd name="T44" fmla="*/ 49 w 201"/>
              <a:gd name="T45" fmla="*/ 12 h 133"/>
              <a:gd name="T46" fmla="*/ 46 w 201"/>
              <a:gd name="T47" fmla="*/ 0 h 133"/>
              <a:gd name="T48" fmla="*/ 26 w 201"/>
              <a:gd name="T49" fmla="*/ 0 h 133"/>
              <a:gd name="T50" fmla="*/ 0 w 201"/>
              <a:gd name="T51" fmla="*/ 26 h 133"/>
              <a:gd name="T52" fmla="*/ 0 w 201"/>
              <a:gd name="T53" fmla="*/ 107 h 133"/>
              <a:gd name="T54" fmla="*/ 26 w 201"/>
              <a:gd name="T55" fmla="*/ 133 h 133"/>
              <a:gd name="T56" fmla="*/ 175 w 201"/>
              <a:gd name="T57" fmla="*/ 133 h 133"/>
              <a:gd name="T58" fmla="*/ 201 w 201"/>
              <a:gd name="T59" fmla="*/ 107 h 133"/>
              <a:gd name="T60" fmla="*/ 201 w 201"/>
              <a:gd name="T61" fmla="*/ 26 h 133"/>
              <a:gd name="T62" fmla="*/ 181 w 201"/>
              <a:gd name="T63" fmla="*/ 1 h 133"/>
              <a:gd name="T64" fmla="*/ 58 w 201"/>
              <a:gd name="T65" fmla="*/ 121 h 133"/>
              <a:gd name="T66" fmla="*/ 26 w 201"/>
              <a:gd name="T67" fmla="*/ 121 h 133"/>
              <a:gd name="T68" fmla="*/ 12 w 201"/>
              <a:gd name="T69" fmla="*/ 107 h 133"/>
              <a:gd name="T70" fmla="*/ 12 w 201"/>
              <a:gd name="T71" fmla="*/ 64 h 133"/>
              <a:gd name="T72" fmla="*/ 58 w 201"/>
              <a:gd name="T73" fmla="*/ 64 h 133"/>
              <a:gd name="T74" fmla="*/ 58 w 201"/>
              <a:gd name="T75" fmla="*/ 121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01" h="133">
                <a:moveTo>
                  <a:pt x="181" y="1"/>
                </a:moveTo>
                <a:cubicBezTo>
                  <a:pt x="180" y="5"/>
                  <a:pt x="179" y="9"/>
                  <a:pt x="178" y="13"/>
                </a:cubicBezTo>
                <a:cubicBezTo>
                  <a:pt x="184" y="14"/>
                  <a:pt x="189" y="20"/>
                  <a:pt x="189" y="26"/>
                </a:cubicBezTo>
                <a:cubicBezTo>
                  <a:pt x="189" y="52"/>
                  <a:pt x="189" y="52"/>
                  <a:pt x="189" y="52"/>
                </a:cubicBezTo>
                <a:cubicBezTo>
                  <a:pt x="159" y="52"/>
                  <a:pt x="159" y="52"/>
                  <a:pt x="159" y="52"/>
                </a:cubicBezTo>
                <a:cubicBezTo>
                  <a:pt x="157" y="56"/>
                  <a:pt x="155" y="60"/>
                  <a:pt x="152" y="64"/>
                </a:cubicBezTo>
                <a:cubicBezTo>
                  <a:pt x="189" y="64"/>
                  <a:pt x="189" y="64"/>
                  <a:pt x="189" y="64"/>
                </a:cubicBezTo>
                <a:cubicBezTo>
                  <a:pt x="189" y="107"/>
                  <a:pt x="189" y="107"/>
                  <a:pt x="189" y="107"/>
                </a:cubicBezTo>
                <a:cubicBezTo>
                  <a:pt x="189" y="115"/>
                  <a:pt x="183" y="121"/>
                  <a:pt x="175" y="121"/>
                </a:cubicBezTo>
                <a:cubicBezTo>
                  <a:pt x="142" y="121"/>
                  <a:pt x="142" y="121"/>
                  <a:pt x="142" y="121"/>
                </a:cubicBezTo>
                <a:cubicBezTo>
                  <a:pt x="142" y="79"/>
                  <a:pt x="142" y="79"/>
                  <a:pt x="142" y="79"/>
                </a:cubicBezTo>
                <a:cubicBezTo>
                  <a:pt x="139" y="84"/>
                  <a:pt x="136" y="89"/>
                  <a:pt x="133" y="92"/>
                </a:cubicBezTo>
                <a:cubicBezTo>
                  <a:pt x="130" y="96"/>
                  <a:pt x="130" y="96"/>
                  <a:pt x="130" y="96"/>
                </a:cubicBezTo>
                <a:cubicBezTo>
                  <a:pt x="130" y="121"/>
                  <a:pt x="130" y="121"/>
                  <a:pt x="130" y="121"/>
                </a:cubicBezTo>
                <a:cubicBezTo>
                  <a:pt x="70" y="121"/>
                  <a:pt x="70" y="121"/>
                  <a:pt x="70" y="121"/>
                </a:cubicBezTo>
                <a:cubicBezTo>
                  <a:pt x="70" y="64"/>
                  <a:pt x="70" y="64"/>
                  <a:pt x="70" y="64"/>
                </a:cubicBezTo>
                <a:cubicBezTo>
                  <a:pt x="75" y="64"/>
                  <a:pt x="75" y="64"/>
                  <a:pt x="75" y="64"/>
                </a:cubicBezTo>
                <a:cubicBezTo>
                  <a:pt x="69" y="55"/>
                  <a:pt x="63" y="45"/>
                  <a:pt x="58" y="34"/>
                </a:cubicBezTo>
                <a:cubicBezTo>
                  <a:pt x="58" y="52"/>
                  <a:pt x="58" y="52"/>
                  <a:pt x="58" y="52"/>
                </a:cubicBezTo>
                <a:cubicBezTo>
                  <a:pt x="12" y="52"/>
                  <a:pt x="12" y="52"/>
                  <a:pt x="12" y="52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18"/>
                  <a:pt x="18" y="12"/>
                  <a:pt x="26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8" y="8"/>
                  <a:pt x="47" y="4"/>
                  <a:pt x="46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11" y="0"/>
                  <a:pt x="0" y="12"/>
                  <a:pt x="0" y="26"/>
                </a:cubicBezTo>
                <a:cubicBezTo>
                  <a:pt x="0" y="107"/>
                  <a:pt x="0" y="107"/>
                  <a:pt x="0" y="107"/>
                </a:cubicBezTo>
                <a:cubicBezTo>
                  <a:pt x="0" y="122"/>
                  <a:pt x="11" y="133"/>
                  <a:pt x="26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89" y="133"/>
                  <a:pt x="201" y="122"/>
                  <a:pt x="201" y="107"/>
                </a:cubicBezTo>
                <a:cubicBezTo>
                  <a:pt x="201" y="26"/>
                  <a:pt x="201" y="26"/>
                  <a:pt x="201" y="26"/>
                </a:cubicBezTo>
                <a:cubicBezTo>
                  <a:pt x="201" y="14"/>
                  <a:pt x="192" y="4"/>
                  <a:pt x="181" y="1"/>
                </a:cubicBezTo>
                <a:close/>
                <a:moveTo>
                  <a:pt x="58" y="121"/>
                </a:moveTo>
                <a:cubicBezTo>
                  <a:pt x="26" y="121"/>
                  <a:pt x="26" y="121"/>
                  <a:pt x="26" y="121"/>
                </a:cubicBezTo>
                <a:cubicBezTo>
                  <a:pt x="18" y="121"/>
                  <a:pt x="12" y="115"/>
                  <a:pt x="12" y="107"/>
                </a:cubicBezTo>
                <a:cubicBezTo>
                  <a:pt x="12" y="64"/>
                  <a:pt x="12" y="64"/>
                  <a:pt x="12" y="64"/>
                </a:cubicBezTo>
                <a:cubicBezTo>
                  <a:pt x="58" y="64"/>
                  <a:pt x="58" y="64"/>
                  <a:pt x="58" y="64"/>
                </a:cubicBezTo>
                <a:lnTo>
                  <a:pt x="58" y="12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1" name="Freeform 323"/>
          <p:cNvSpPr>
            <a:spLocks noEditPoints="1"/>
          </p:cNvSpPr>
          <p:nvPr/>
        </p:nvSpPr>
        <p:spPr bwMode="auto">
          <a:xfrm>
            <a:off x="7616122" y="1472944"/>
            <a:ext cx="438536" cy="137252"/>
          </a:xfrm>
          <a:custGeom>
            <a:avLst/>
            <a:gdLst>
              <a:gd name="T0" fmla="*/ 83 w 166"/>
              <a:gd name="T1" fmla="*/ 52 h 52"/>
              <a:gd name="T2" fmla="*/ 0 w 166"/>
              <a:gd name="T3" fmla="*/ 26 h 52"/>
              <a:gd name="T4" fmla="*/ 83 w 166"/>
              <a:gd name="T5" fmla="*/ 0 h 52"/>
              <a:gd name="T6" fmla="*/ 166 w 166"/>
              <a:gd name="T7" fmla="*/ 26 h 52"/>
              <a:gd name="T8" fmla="*/ 83 w 166"/>
              <a:gd name="T9" fmla="*/ 52 h 52"/>
              <a:gd name="T10" fmla="*/ 83 w 166"/>
              <a:gd name="T11" fmla="*/ 12 h 52"/>
              <a:gd name="T12" fmla="*/ 12 w 166"/>
              <a:gd name="T13" fmla="*/ 26 h 52"/>
              <a:gd name="T14" fmla="*/ 83 w 166"/>
              <a:gd name="T15" fmla="*/ 40 h 52"/>
              <a:gd name="T16" fmla="*/ 154 w 166"/>
              <a:gd name="T17" fmla="*/ 26 h 52"/>
              <a:gd name="T18" fmla="*/ 83 w 166"/>
              <a:gd name="T19" fmla="*/ 1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6" h="52">
                <a:moveTo>
                  <a:pt x="83" y="52"/>
                </a:moveTo>
                <a:cubicBezTo>
                  <a:pt x="52" y="52"/>
                  <a:pt x="0" y="47"/>
                  <a:pt x="0" y="26"/>
                </a:cubicBezTo>
                <a:cubicBezTo>
                  <a:pt x="0" y="6"/>
                  <a:pt x="52" y="0"/>
                  <a:pt x="83" y="0"/>
                </a:cubicBezTo>
                <a:cubicBezTo>
                  <a:pt x="114" y="0"/>
                  <a:pt x="166" y="6"/>
                  <a:pt x="166" y="26"/>
                </a:cubicBezTo>
                <a:cubicBezTo>
                  <a:pt x="166" y="47"/>
                  <a:pt x="114" y="52"/>
                  <a:pt x="83" y="52"/>
                </a:cubicBezTo>
                <a:close/>
                <a:moveTo>
                  <a:pt x="83" y="12"/>
                </a:moveTo>
                <a:cubicBezTo>
                  <a:pt x="36" y="12"/>
                  <a:pt x="13" y="22"/>
                  <a:pt x="12" y="26"/>
                </a:cubicBezTo>
                <a:cubicBezTo>
                  <a:pt x="13" y="30"/>
                  <a:pt x="36" y="40"/>
                  <a:pt x="83" y="40"/>
                </a:cubicBezTo>
                <a:cubicBezTo>
                  <a:pt x="130" y="40"/>
                  <a:pt x="153" y="30"/>
                  <a:pt x="154" y="26"/>
                </a:cubicBezTo>
                <a:cubicBezTo>
                  <a:pt x="153" y="22"/>
                  <a:pt x="130" y="12"/>
                  <a:pt x="83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2" name="Freeform 324"/>
          <p:cNvSpPr>
            <a:spLocks/>
          </p:cNvSpPr>
          <p:nvPr/>
        </p:nvSpPr>
        <p:spPr bwMode="auto">
          <a:xfrm>
            <a:off x="7819210" y="1337924"/>
            <a:ext cx="32361" cy="219826"/>
          </a:xfrm>
          <a:custGeom>
            <a:avLst/>
            <a:gdLst>
              <a:gd name="T0" fmla="*/ 6 w 12"/>
              <a:gd name="T1" fmla="*/ 83 h 83"/>
              <a:gd name="T2" fmla="*/ 0 w 12"/>
              <a:gd name="T3" fmla="*/ 77 h 83"/>
              <a:gd name="T4" fmla="*/ 0 w 12"/>
              <a:gd name="T5" fmla="*/ 6 h 83"/>
              <a:gd name="T6" fmla="*/ 6 w 12"/>
              <a:gd name="T7" fmla="*/ 0 h 83"/>
              <a:gd name="T8" fmla="*/ 12 w 12"/>
              <a:gd name="T9" fmla="*/ 6 h 83"/>
              <a:gd name="T10" fmla="*/ 12 w 12"/>
              <a:gd name="T11" fmla="*/ 77 h 83"/>
              <a:gd name="T12" fmla="*/ 6 w 12"/>
              <a:gd name="T13" fmla="*/ 8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83">
                <a:moveTo>
                  <a:pt x="6" y="83"/>
                </a:moveTo>
                <a:cubicBezTo>
                  <a:pt x="3" y="83"/>
                  <a:pt x="0" y="81"/>
                  <a:pt x="0" y="77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9" y="0"/>
                  <a:pt x="12" y="3"/>
                  <a:pt x="12" y="6"/>
                </a:cubicBezTo>
                <a:cubicBezTo>
                  <a:pt x="12" y="77"/>
                  <a:pt x="12" y="77"/>
                  <a:pt x="12" y="77"/>
                </a:cubicBezTo>
                <a:cubicBezTo>
                  <a:pt x="12" y="81"/>
                  <a:pt x="9" y="83"/>
                  <a:pt x="6" y="8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3" name="Freeform 325"/>
          <p:cNvSpPr>
            <a:spLocks noEditPoints="1"/>
          </p:cNvSpPr>
          <p:nvPr/>
        </p:nvSpPr>
        <p:spPr bwMode="auto">
          <a:xfrm>
            <a:off x="7642902" y="1061189"/>
            <a:ext cx="384975" cy="384975"/>
          </a:xfrm>
          <a:custGeom>
            <a:avLst/>
            <a:gdLst>
              <a:gd name="T0" fmla="*/ 73 w 146"/>
              <a:gd name="T1" fmla="*/ 146 h 146"/>
              <a:gd name="T2" fmla="*/ 0 w 146"/>
              <a:gd name="T3" fmla="*/ 73 h 146"/>
              <a:gd name="T4" fmla="*/ 73 w 146"/>
              <a:gd name="T5" fmla="*/ 0 h 146"/>
              <a:gd name="T6" fmla="*/ 146 w 146"/>
              <a:gd name="T7" fmla="*/ 73 h 146"/>
              <a:gd name="T8" fmla="*/ 73 w 146"/>
              <a:gd name="T9" fmla="*/ 146 h 146"/>
              <a:gd name="T10" fmla="*/ 73 w 146"/>
              <a:gd name="T11" fmla="*/ 12 h 146"/>
              <a:gd name="T12" fmla="*/ 12 w 146"/>
              <a:gd name="T13" fmla="*/ 73 h 146"/>
              <a:gd name="T14" fmla="*/ 73 w 146"/>
              <a:gd name="T15" fmla="*/ 134 h 146"/>
              <a:gd name="T16" fmla="*/ 134 w 146"/>
              <a:gd name="T17" fmla="*/ 73 h 146"/>
              <a:gd name="T18" fmla="*/ 73 w 146"/>
              <a:gd name="T19" fmla="*/ 12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6" h="146">
                <a:moveTo>
                  <a:pt x="73" y="146"/>
                </a:moveTo>
                <a:cubicBezTo>
                  <a:pt x="33" y="146"/>
                  <a:pt x="0" y="113"/>
                  <a:pt x="0" y="73"/>
                </a:cubicBezTo>
                <a:cubicBezTo>
                  <a:pt x="0" y="33"/>
                  <a:pt x="33" y="0"/>
                  <a:pt x="73" y="0"/>
                </a:cubicBezTo>
                <a:cubicBezTo>
                  <a:pt x="113" y="0"/>
                  <a:pt x="146" y="33"/>
                  <a:pt x="146" y="73"/>
                </a:cubicBezTo>
                <a:cubicBezTo>
                  <a:pt x="146" y="113"/>
                  <a:pt x="113" y="146"/>
                  <a:pt x="73" y="146"/>
                </a:cubicBezTo>
                <a:close/>
                <a:moveTo>
                  <a:pt x="73" y="12"/>
                </a:moveTo>
                <a:cubicBezTo>
                  <a:pt x="40" y="12"/>
                  <a:pt x="12" y="39"/>
                  <a:pt x="12" y="73"/>
                </a:cubicBezTo>
                <a:cubicBezTo>
                  <a:pt x="12" y="106"/>
                  <a:pt x="40" y="134"/>
                  <a:pt x="73" y="134"/>
                </a:cubicBezTo>
                <a:cubicBezTo>
                  <a:pt x="107" y="134"/>
                  <a:pt x="134" y="106"/>
                  <a:pt x="134" y="73"/>
                </a:cubicBezTo>
                <a:cubicBezTo>
                  <a:pt x="134" y="39"/>
                  <a:pt x="107" y="12"/>
                  <a:pt x="73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4" name="Freeform 326"/>
          <p:cNvSpPr>
            <a:spLocks noEditPoints="1"/>
          </p:cNvSpPr>
          <p:nvPr/>
        </p:nvSpPr>
        <p:spPr bwMode="auto">
          <a:xfrm>
            <a:off x="7724361" y="1142647"/>
            <a:ext cx="222058" cy="222058"/>
          </a:xfrm>
          <a:custGeom>
            <a:avLst/>
            <a:gdLst>
              <a:gd name="T0" fmla="*/ 42 w 84"/>
              <a:gd name="T1" fmla="*/ 84 h 84"/>
              <a:gd name="T2" fmla="*/ 0 w 84"/>
              <a:gd name="T3" fmla="*/ 42 h 84"/>
              <a:gd name="T4" fmla="*/ 42 w 84"/>
              <a:gd name="T5" fmla="*/ 0 h 84"/>
              <a:gd name="T6" fmla="*/ 84 w 84"/>
              <a:gd name="T7" fmla="*/ 42 h 84"/>
              <a:gd name="T8" fmla="*/ 42 w 84"/>
              <a:gd name="T9" fmla="*/ 84 h 84"/>
              <a:gd name="T10" fmla="*/ 42 w 84"/>
              <a:gd name="T11" fmla="*/ 12 h 84"/>
              <a:gd name="T12" fmla="*/ 12 w 84"/>
              <a:gd name="T13" fmla="*/ 42 h 84"/>
              <a:gd name="T14" fmla="*/ 42 w 84"/>
              <a:gd name="T15" fmla="*/ 72 h 84"/>
              <a:gd name="T16" fmla="*/ 72 w 84"/>
              <a:gd name="T17" fmla="*/ 42 h 84"/>
              <a:gd name="T18" fmla="*/ 42 w 84"/>
              <a:gd name="T19" fmla="*/ 12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4" h="84">
                <a:moveTo>
                  <a:pt x="42" y="84"/>
                </a:moveTo>
                <a:cubicBezTo>
                  <a:pt x="19" y="84"/>
                  <a:pt x="0" y="65"/>
                  <a:pt x="0" y="42"/>
                </a:cubicBezTo>
                <a:cubicBezTo>
                  <a:pt x="0" y="19"/>
                  <a:pt x="19" y="0"/>
                  <a:pt x="42" y="0"/>
                </a:cubicBezTo>
                <a:cubicBezTo>
                  <a:pt x="65" y="0"/>
                  <a:pt x="84" y="19"/>
                  <a:pt x="84" y="42"/>
                </a:cubicBezTo>
                <a:cubicBezTo>
                  <a:pt x="84" y="65"/>
                  <a:pt x="65" y="84"/>
                  <a:pt x="42" y="84"/>
                </a:cubicBezTo>
                <a:close/>
                <a:moveTo>
                  <a:pt x="42" y="12"/>
                </a:moveTo>
                <a:cubicBezTo>
                  <a:pt x="26" y="12"/>
                  <a:pt x="12" y="25"/>
                  <a:pt x="12" y="42"/>
                </a:cubicBezTo>
                <a:cubicBezTo>
                  <a:pt x="12" y="59"/>
                  <a:pt x="26" y="72"/>
                  <a:pt x="42" y="72"/>
                </a:cubicBezTo>
                <a:cubicBezTo>
                  <a:pt x="59" y="72"/>
                  <a:pt x="72" y="59"/>
                  <a:pt x="72" y="42"/>
                </a:cubicBezTo>
                <a:cubicBezTo>
                  <a:pt x="72" y="25"/>
                  <a:pt x="59" y="12"/>
                  <a:pt x="42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5" name="Oval 327"/>
          <p:cNvSpPr>
            <a:spLocks noChangeArrowheads="1"/>
          </p:cNvSpPr>
          <p:nvPr/>
        </p:nvSpPr>
        <p:spPr bwMode="auto">
          <a:xfrm>
            <a:off x="7745562" y="1517579"/>
            <a:ext cx="179655" cy="47983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6" name="Freeform 328"/>
          <p:cNvSpPr>
            <a:spLocks/>
          </p:cNvSpPr>
          <p:nvPr/>
        </p:nvSpPr>
        <p:spPr bwMode="auto">
          <a:xfrm>
            <a:off x="1958674" y="2275253"/>
            <a:ext cx="0" cy="2232"/>
          </a:xfrm>
          <a:custGeom>
            <a:avLst/>
            <a:gdLst>
              <a:gd name="T0" fmla="*/ 0 h 1"/>
              <a:gd name="T1" fmla="*/ 0 h 1"/>
              <a:gd name="T2" fmla="*/ 1 h 1"/>
              <a:gd name="T3" fmla="*/ 0 h 1"/>
              <a:gd name="T4" fmla="*/ 0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7" name="Freeform 329"/>
          <p:cNvSpPr>
            <a:spLocks/>
          </p:cNvSpPr>
          <p:nvPr/>
        </p:nvSpPr>
        <p:spPr bwMode="auto">
          <a:xfrm>
            <a:off x="1947516" y="2180404"/>
            <a:ext cx="55793" cy="25665"/>
          </a:xfrm>
          <a:custGeom>
            <a:avLst/>
            <a:gdLst>
              <a:gd name="T0" fmla="*/ 0 w 21"/>
              <a:gd name="T1" fmla="*/ 3 h 10"/>
              <a:gd name="T2" fmla="*/ 14 w 21"/>
              <a:gd name="T3" fmla="*/ 9 h 10"/>
              <a:gd name="T4" fmla="*/ 21 w 21"/>
              <a:gd name="T5" fmla="*/ 9 h 10"/>
              <a:gd name="T6" fmla="*/ 21 w 21"/>
              <a:gd name="T7" fmla="*/ 7 h 10"/>
              <a:gd name="T8" fmla="*/ 0 w 21"/>
              <a:gd name="T9" fmla="*/ 3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" h="10">
                <a:moveTo>
                  <a:pt x="0" y="3"/>
                </a:moveTo>
                <a:cubicBezTo>
                  <a:pt x="6" y="3"/>
                  <a:pt x="10" y="4"/>
                  <a:pt x="14" y="9"/>
                </a:cubicBezTo>
                <a:cubicBezTo>
                  <a:pt x="15" y="10"/>
                  <a:pt x="18" y="9"/>
                  <a:pt x="21" y="9"/>
                </a:cubicBezTo>
                <a:cubicBezTo>
                  <a:pt x="21" y="9"/>
                  <a:pt x="21" y="8"/>
                  <a:pt x="21" y="7"/>
                </a:cubicBezTo>
                <a:cubicBezTo>
                  <a:pt x="14" y="5"/>
                  <a:pt x="8" y="0"/>
                  <a:pt x="0" y="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8" name="Freeform 330"/>
          <p:cNvSpPr>
            <a:spLocks/>
          </p:cNvSpPr>
          <p:nvPr/>
        </p:nvSpPr>
        <p:spPr bwMode="auto">
          <a:xfrm>
            <a:off x="2003309" y="2203837"/>
            <a:ext cx="34592" cy="13390"/>
          </a:xfrm>
          <a:custGeom>
            <a:avLst/>
            <a:gdLst>
              <a:gd name="T0" fmla="*/ 0 w 13"/>
              <a:gd name="T1" fmla="*/ 5 h 5"/>
              <a:gd name="T2" fmla="*/ 13 w 13"/>
              <a:gd name="T3" fmla="*/ 4 h 5"/>
              <a:gd name="T4" fmla="*/ 0 w 13"/>
              <a:gd name="T5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" h="5">
                <a:moveTo>
                  <a:pt x="0" y="5"/>
                </a:moveTo>
                <a:cubicBezTo>
                  <a:pt x="5" y="5"/>
                  <a:pt x="8" y="5"/>
                  <a:pt x="13" y="4"/>
                </a:cubicBezTo>
                <a:cubicBezTo>
                  <a:pt x="6" y="0"/>
                  <a:pt x="5" y="0"/>
                  <a:pt x="0" y="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9" name="Freeform 331"/>
          <p:cNvSpPr>
            <a:spLocks noEditPoints="1"/>
          </p:cNvSpPr>
          <p:nvPr/>
        </p:nvSpPr>
        <p:spPr bwMode="auto">
          <a:xfrm>
            <a:off x="1779020" y="1948303"/>
            <a:ext cx="527806" cy="530037"/>
          </a:xfrm>
          <a:custGeom>
            <a:avLst/>
            <a:gdLst>
              <a:gd name="T0" fmla="*/ 0 w 200"/>
              <a:gd name="T1" fmla="*/ 100 h 201"/>
              <a:gd name="T2" fmla="*/ 200 w 200"/>
              <a:gd name="T3" fmla="*/ 100 h 201"/>
              <a:gd name="T4" fmla="*/ 166 w 200"/>
              <a:gd name="T5" fmla="*/ 158 h 201"/>
              <a:gd name="T6" fmla="*/ 147 w 200"/>
              <a:gd name="T7" fmla="*/ 150 h 201"/>
              <a:gd name="T8" fmla="*/ 131 w 200"/>
              <a:gd name="T9" fmla="*/ 152 h 201"/>
              <a:gd name="T10" fmla="*/ 124 w 200"/>
              <a:gd name="T11" fmla="*/ 132 h 201"/>
              <a:gd name="T12" fmla="*/ 102 w 200"/>
              <a:gd name="T13" fmla="*/ 121 h 201"/>
              <a:gd name="T14" fmla="*/ 92 w 200"/>
              <a:gd name="T15" fmla="*/ 118 h 201"/>
              <a:gd name="T16" fmla="*/ 88 w 200"/>
              <a:gd name="T17" fmla="*/ 115 h 201"/>
              <a:gd name="T18" fmla="*/ 68 w 200"/>
              <a:gd name="T19" fmla="*/ 124 h 201"/>
              <a:gd name="T20" fmla="*/ 71 w 200"/>
              <a:gd name="T21" fmla="*/ 143 h 201"/>
              <a:gd name="T22" fmla="*/ 70 w 200"/>
              <a:gd name="T23" fmla="*/ 164 h 201"/>
              <a:gd name="T24" fmla="*/ 85 w 200"/>
              <a:gd name="T25" fmla="*/ 186 h 201"/>
              <a:gd name="T26" fmla="*/ 12 w 200"/>
              <a:gd name="T27" fmla="*/ 100 h 201"/>
              <a:gd name="T28" fmla="*/ 16 w 200"/>
              <a:gd name="T29" fmla="*/ 98 h 201"/>
              <a:gd name="T30" fmla="*/ 38 w 200"/>
              <a:gd name="T31" fmla="*/ 108 h 201"/>
              <a:gd name="T32" fmla="*/ 53 w 200"/>
              <a:gd name="T33" fmla="*/ 116 h 201"/>
              <a:gd name="T34" fmla="*/ 66 w 200"/>
              <a:gd name="T35" fmla="*/ 127 h 201"/>
              <a:gd name="T36" fmla="*/ 62 w 200"/>
              <a:gd name="T37" fmla="*/ 116 h 201"/>
              <a:gd name="T38" fmla="*/ 52 w 200"/>
              <a:gd name="T39" fmla="*/ 108 h 201"/>
              <a:gd name="T40" fmla="*/ 48 w 200"/>
              <a:gd name="T41" fmla="*/ 98 h 201"/>
              <a:gd name="T42" fmla="*/ 36 w 200"/>
              <a:gd name="T43" fmla="*/ 98 h 201"/>
              <a:gd name="T44" fmla="*/ 55 w 200"/>
              <a:gd name="T45" fmla="*/ 75 h 201"/>
              <a:gd name="T46" fmla="*/ 70 w 200"/>
              <a:gd name="T47" fmla="*/ 79 h 201"/>
              <a:gd name="T48" fmla="*/ 74 w 200"/>
              <a:gd name="T49" fmla="*/ 84 h 201"/>
              <a:gd name="T50" fmla="*/ 83 w 200"/>
              <a:gd name="T51" fmla="*/ 63 h 201"/>
              <a:gd name="T52" fmla="*/ 98 w 200"/>
              <a:gd name="T53" fmla="*/ 47 h 201"/>
              <a:gd name="T54" fmla="*/ 120 w 200"/>
              <a:gd name="T55" fmla="*/ 34 h 201"/>
              <a:gd name="T56" fmla="*/ 117 w 200"/>
              <a:gd name="T57" fmla="*/ 38 h 201"/>
              <a:gd name="T58" fmla="*/ 128 w 200"/>
              <a:gd name="T59" fmla="*/ 35 h 201"/>
              <a:gd name="T60" fmla="*/ 125 w 200"/>
              <a:gd name="T61" fmla="*/ 26 h 201"/>
              <a:gd name="T62" fmla="*/ 141 w 200"/>
              <a:gd name="T63" fmla="*/ 22 h 201"/>
              <a:gd name="T64" fmla="*/ 134 w 200"/>
              <a:gd name="T65" fmla="*/ 30 h 201"/>
              <a:gd name="T66" fmla="*/ 144 w 200"/>
              <a:gd name="T67" fmla="*/ 24 h 201"/>
              <a:gd name="T68" fmla="*/ 166 w 200"/>
              <a:gd name="T69" fmla="*/ 158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00" h="201">
                <a:moveTo>
                  <a:pt x="100" y="0"/>
                </a:moveTo>
                <a:cubicBezTo>
                  <a:pt x="45" y="0"/>
                  <a:pt x="0" y="45"/>
                  <a:pt x="0" y="100"/>
                </a:cubicBezTo>
                <a:cubicBezTo>
                  <a:pt x="0" y="156"/>
                  <a:pt x="45" y="201"/>
                  <a:pt x="100" y="201"/>
                </a:cubicBezTo>
                <a:cubicBezTo>
                  <a:pt x="155" y="201"/>
                  <a:pt x="200" y="156"/>
                  <a:pt x="200" y="100"/>
                </a:cubicBezTo>
                <a:cubicBezTo>
                  <a:pt x="200" y="45"/>
                  <a:pt x="155" y="0"/>
                  <a:pt x="100" y="0"/>
                </a:cubicBezTo>
                <a:close/>
                <a:moveTo>
                  <a:pt x="166" y="158"/>
                </a:moveTo>
                <a:cubicBezTo>
                  <a:pt x="162" y="156"/>
                  <a:pt x="158" y="154"/>
                  <a:pt x="153" y="153"/>
                </a:cubicBezTo>
                <a:cubicBezTo>
                  <a:pt x="150" y="153"/>
                  <a:pt x="148" y="153"/>
                  <a:pt x="147" y="150"/>
                </a:cubicBezTo>
                <a:cubicBezTo>
                  <a:pt x="146" y="149"/>
                  <a:pt x="144" y="149"/>
                  <a:pt x="142" y="149"/>
                </a:cubicBezTo>
                <a:cubicBezTo>
                  <a:pt x="139" y="150"/>
                  <a:pt x="136" y="151"/>
                  <a:pt x="131" y="152"/>
                </a:cubicBezTo>
                <a:cubicBezTo>
                  <a:pt x="134" y="148"/>
                  <a:pt x="136" y="145"/>
                  <a:pt x="136" y="143"/>
                </a:cubicBezTo>
                <a:cubicBezTo>
                  <a:pt x="136" y="136"/>
                  <a:pt x="130" y="132"/>
                  <a:pt x="124" y="132"/>
                </a:cubicBezTo>
                <a:cubicBezTo>
                  <a:pt x="122" y="132"/>
                  <a:pt x="120" y="131"/>
                  <a:pt x="118" y="129"/>
                </a:cubicBezTo>
                <a:cubicBezTo>
                  <a:pt x="114" y="124"/>
                  <a:pt x="109" y="121"/>
                  <a:pt x="102" y="121"/>
                </a:cubicBezTo>
                <a:cubicBezTo>
                  <a:pt x="101" y="121"/>
                  <a:pt x="99" y="121"/>
                  <a:pt x="98" y="120"/>
                </a:cubicBezTo>
                <a:cubicBezTo>
                  <a:pt x="96" y="119"/>
                  <a:pt x="94" y="118"/>
                  <a:pt x="92" y="118"/>
                </a:cubicBezTo>
                <a:cubicBezTo>
                  <a:pt x="90" y="119"/>
                  <a:pt x="89" y="122"/>
                  <a:pt x="88" y="125"/>
                </a:cubicBezTo>
                <a:cubicBezTo>
                  <a:pt x="88" y="121"/>
                  <a:pt x="88" y="119"/>
                  <a:pt x="88" y="115"/>
                </a:cubicBezTo>
                <a:cubicBezTo>
                  <a:pt x="84" y="119"/>
                  <a:pt x="80" y="122"/>
                  <a:pt x="76" y="125"/>
                </a:cubicBezTo>
                <a:cubicBezTo>
                  <a:pt x="74" y="122"/>
                  <a:pt x="71" y="122"/>
                  <a:pt x="68" y="124"/>
                </a:cubicBezTo>
                <a:cubicBezTo>
                  <a:pt x="73" y="124"/>
                  <a:pt x="74" y="127"/>
                  <a:pt x="75" y="131"/>
                </a:cubicBezTo>
                <a:cubicBezTo>
                  <a:pt x="75" y="135"/>
                  <a:pt x="75" y="139"/>
                  <a:pt x="71" y="143"/>
                </a:cubicBezTo>
                <a:cubicBezTo>
                  <a:pt x="68" y="146"/>
                  <a:pt x="64" y="149"/>
                  <a:pt x="69" y="154"/>
                </a:cubicBezTo>
                <a:cubicBezTo>
                  <a:pt x="66" y="157"/>
                  <a:pt x="66" y="160"/>
                  <a:pt x="70" y="164"/>
                </a:cubicBezTo>
                <a:cubicBezTo>
                  <a:pt x="73" y="168"/>
                  <a:pt x="75" y="173"/>
                  <a:pt x="77" y="177"/>
                </a:cubicBezTo>
                <a:cubicBezTo>
                  <a:pt x="79" y="181"/>
                  <a:pt x="82" y="184"/>
                  <a:pt x="85" y="186"/>
                </a:cubicBezTo>
                <a:cubicBezTo>
                  <a:pt x="87" y="187"/>
                  <a:pt x="87" y="187"/>
                  <a:pt x="88" y="188"/>
                </a:cubicBezTo>
                <a:cubicBezTo>
                  <a:pt x="45" y="182"/>
                  <a:pt x="12" y="145"/>
                  <a:pt x="12" y="100"/>
                </a:cubicBezTo>
                <a:cubicBezTo>
                  <a:pt x="12" y="95"/>
                  <a:pt x="12" y="91"/>
                  <a:pt x="13" y="86"/>
                </a:cubicBezTo>
                <a:cubicBezTo>
                  <a:pt x="15" y="89"/>
                  <a:pt x="18" y="93"/>
                  <a:pt x="16" y="98"/>
                </a:cubicBezTo>
                <a:cubicBezTo>
                  <a:pt x="16" y="98"/>
                  <a:pt x="18" y="100"/>
                  <a:pt x="19" y="100"/>
                </a:cubicBezTo>
                <a:cubicBezTo>
                  <a:pt x="25" y="104"/>
                  <a:pt x="30" y="110"/>
                  <a:pt x="38" y="108"/>
                </a:cubicBezTo>
                <a:cubicBezTo>
                  <a:pt x="39" y="107"/>
                  <a:pt x="41" y="108"/>
                  <a:pt x="42" y="109"/>
                </a:cubicBezTo>
                <a:cubicBezTo>
                  <a:pt x="46" y="111"/>
                  <a:pt x="49" y="114"/>
                  <a:pt x="53" y="116"/>
                </a:cubicBezTo>
                <a:cubicBezTo>
                  <a:pt x="54" y="117"/>
                  <a:pt x="55" y="119"/>
                  <a:pt x="57" y="120"/>
                </a:cubicBezTo>
                <a:cubicBezTo>
                  <a:pt x="60" y="123"/>
                  <a:pt x="62" y="125"/>
                  <a:pt x="66" y="127"/>
                </a:cubicBezTo>
                <a:cubicBezTo>
                  <a:pt x="67" y="127"/>
                  <a:pt x="69" y="128"/>
                  <a:pt x="68" y="124"/>
                </a:cubicBezTo>
                <a:cubicBezTo>
                  <a:pt x="62" y="123"/>
                  <a:pt x="61" y="121"/>
                  <a:pt x="62" y="116"/>
                </a:cubicBezTo>
                <a:cubicBezTo>
                  <a:pt x="62" y="113"/>
                  <a:pt x="62" y="110"/>
                  <a:pt x="63" y="107"/>
                </a:cubicBezTo>
                <a:cubicBezTo>
                  <a:pt x="59" y="107"/>
                  <a:pt x="55" y="107"/>
                  <a:pt x="52" y="108"/>
                </a:cubicBezTo>
                <a:cubicBezTo>
                  <a:pt x="54" y="103"/>
                  <a:pt x="56" y="99"/>
                  <a:pt x="57" y="94"/>
                </a:cubicBezTo>
                <a:cubicBezTo>
                  <a:pt x="52" y="93"/>
                  <a:pt x="51" y="94"/>
                  <a:pt x="48" y="98"/>
                </a:cubicBezTo>
                <a:cubicBezTo>
                  <a:pt x="47" y="99"/>
                  <a:pt x="44" y="101"/>
                  <a:pt x="42" y="101"/>
                </a:cubicBezTo>
                <a:cubicBezTo>
                  <a:pt x="40" y="102"/>
                  <a:pt x="36" y="100"/>
                  <a:pt x="36" y="98"/>
                </a:cubicBezTo>
                <a:cubicBezTo>
                  <a:pt x="34" y="92"/>
                  <a:pt x="33" y="85"/>
                  <a:pt x="38" y="79"/>
                </a:cubicBezTo>
                <a:cubicBezTo>
                  <a:pt x="43" y="74"/>
                  <a:pt x="48" y="70"/>
                  <a:pt x="55" y="75"/>
                </a:cubicBezTo>
                <a:cubicBezTo>
                  <a:pt x="59" y="67"/>
                  <a:pt x="64" y="75"/>
                  <a:pt x="69" y="72"/>
                </a:cubicBezTo>
                <a:cubicBezTo>
                  <a:pt x="70" y="75"/>
                  <a:pt x="70" y="77"/>
                  <a:pt x="70" y="79"/>
                </a:cubicBezTo>
                <a:cubicBezTo>
                  <a:pt x="71" y="81"/>
                  <a:pt x="72" y="83"/>
                  <a:pt x="72" y="84"/>
                </a:cubicBezTo>
                <a:cubicBezTo>
                  <a:pt x="73" y="84"/>
                  <a:pt x="73" y="84"/>
                  <a:pt x="74" y="84"/>
                </a:cubicBezTo>
                <a:cubicBezTo>
                  <a:pt x="74" y="82"/>
                  <a:pt x="75" y="80"/>
                  <a:pt x="75" y="78"/>
                </a:cubicBezTo>
                <a:cubicBezTo>
                  <a:pt x="74" y="68"/>
                  <a:pt x="74" y="68"/>
                  <a:pt x="83" y="63"/>
                </a:cubicBezTo>
                <a:cubicBezTo>
                  <a:pt x="85" y="62"/>
                  <a:pt x="88" y="60"/>
                  <a:pt x="89" y="58"/>
                </a:cubicBezTo>
                <a:cubicBezTo>
                  <a:pt x="89" y="52"/>
                  <a:pt x="94" y="50"/>
                  <a:pt x="98" y="47"/>
                </a:cubicBezTo>
                <a:cubicBezTo>
                  <a:pt x="102" y="45"/>
                  <a:pt x="105" y="41"/>
                  <a:pt x="110" y="39"/>
                </a:cubicBezTo>
                <a:cubicBezTo>
                  <a:pt x="113" y="37"/>
                  <a:pt x="116" y="36"/>
                  <a:pt x="120" y="34"/>
                </a:cubicBezTo>
                <a:cubicBezTo>
                  <a:pt x="120" y="35"/>
                  <a:pt x="121" y="35"/>
                  <a:pt x="121" y="36"/>
                </a:cubicBezTo>
                <a:cubicBezTo>
                  <a:pt x="120" y="37"/>
                  <a:pt x="118" y="37"/>
                  <a:pt x="117" y="38"/>
                </a:cubicBezTo>
                <a:cubicBezTo>
                  <a:pt x="117" y="38"/>
                  <a:pt x="118" y="39"/>
                  <a:pt x="118" y="40"/>
                </a:cubicBezTo>
                <a:cubicBezTo>
                  <a:pt x="121" y="38"/>
                  <a:pt x="125" y="36"/>
                  <a:pt x="128" y="35"/>
                </a:cubicBezTo>
                <a:cubicBezTo>
                  <a:pt x="126" y="34"/>
                  <a:pt x="124" y="34"/>
                  <a:pt x="122" y="33"/>
                </a:cubicBezTo>
                <a:cubicBezTo>
                  <a:pt x="123" y="30"/>
                  <a:pt x="124" y="28"/>
                  <a:pt x="125" y="26"/>
                </a:cubicBezTo>
                <a:cubicBezTo>
                  <a:pt x="121" y="27"/>
                  <a:pt x="118" y="28"/>
                  <a:pt x="115" y="28"/>
                </a:cubicBezTo>
                <a:cubicBezTo>
                  <a:pt x="122" y="22"/>
                  <a:pt x="131" y="23"/>
                  <a:pt x="141" y="22"/>
                </a:cubicBezTo>
                <a:cubicBezTo>
                  <a:pt x="141" y="22"/>
                  <a:pt x="141" y="22"/>
                  <a:pt x="141" y="22"/>
                </a:cubicBezTo>
                <a:cubicBezTo>
                  <a:pt x="138" y="25"/>
                  <a:pt x="136" y="27"/>
                  <a:pt x="134" y="30"/>
                </a:cubicBezTo>
                <a:cubicBezTo>
                  <a:pt x="139" y="30"/>
                  <a:pt x="143" y="30"/>
                  <a:pt x="148" y="30"/>
                </a:cubicBezTo>
                <a:cubicBezTo>
                  <a:pt x="146" y="28"/>
                  <a:pt x="145" y="26"/>
                  <a:pt x="144" y="24"/>
                </a:cubicBezTo>
                <a:cubicBezTo>
                  <a:pt x="170" y="39"/>
                  <a:pt x="188" y="68"/>
                  <a:pt x="188" y="100"/>
                </a:cubicBezTo>
                <a:cubicBezTo>
                  <a:pt x="188" y="123"/>
                  <a:pt x="180" y="143"/>
                  <a:pt x="166" y="15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0" name="Freeform 332"/>
          <p:cNvSpPr>
            <a:spLocks noEditPoints="1"/>
          </p:cNvSpPr>
          <p:nvPr/>
        </p:nvSpPr>
        <p:spPr bwMode="auto">
          <a:xfrm>
            <a:off x="2496522" y="1958347"/>
            <a:ext cx="554586" cy="508835"/>
          </a:xfrm>
          <a:custGeom>
            <a:avLst/>
            <a:gdLst>
              <a:gd name="T0" fmla="*/ 100 w 210"/>
              <a:gd name="T1" fmla="*/ 193 h 193"/>
              <a:gd name="T2" fmla="*/ 100 w 210"/>
              <a:gd name="T3" fmla="*/ 193 h 193"/>
              <a:gd name="T4" fmla="*/ 55 w 210"/>
              <a:gd name="T5" fmla="*/ 182 h 193"/>
              <a:gd name="T6" fmla="*/ 8 w 210"/>
              <a:gd name="T7" fmla="*/ 125 h 193"/>
              <a:gd name="T8" fmla="*/ 15 w 210"/>
              <a:gd name="T9" fmla="*/ 52 h 193"/>
              <a:gd name="T10" fmla="*/ 100 w 210"/>
              <a:gd name="T11" fmla="*/ 0 h 193"/>
              <a:gd name="T12" fmla="*/ 145 w 210"/>
              <a:gd name="T13" fmla="*/ 11 h 193"/>
              <a:gd name="T14" fmla="*/ 185 w 210"/>
              <a:gd name="T15" fmla="*/ 141 h 193"/>
              <a:gd name="T16" fmla="*/ 100 w 210"/>
              <a:gd name="T17" fmla="*/ 193 h 193"/>
              <a:gd name="T18" fmla="*/ 100 w 210"/>
              <a:gd name="T19" fmla="*/ 12 h 193"/>
              <a:gd name="T20" fmla="*/ 25 w 210"/>
              <a:gd name="T21" fmla="*/ 57 h 193"/>
              <a:gd name="T22" fmla="*/ 19 w 210"/>
              <a:gd name="T23" fmla="*/ 121 h 193"/>
              <a:gd name="T24" fmla="*/ 61 w 210"/>
              <a:gd name="T25" fmla="*/ 171 h 193"/>
              <a:gd name="T26" fmla="*/ 100 w 210"/>
              <a:gd name="T27" fmla="*/ 181 h 193"/>
              <a:gd name="T28" fmla="*/ 100 w 210"/>
              <a:gd name="T29" fmla="*/ 181 h 193"/>
              <a:gd name="T30" fmla="*/ 175 w 210"/>
              <a:gd name="T31" fmla="*/ 136 h 193"/>
              <a:gd name="T32" fmla="*/ 139 w 210"/>
              <a:gd name="T33" fmla="*/ 22 h 193"/>
              <a:gd name="T34" fmla="*/ 100 w 210"/>
              <a:gd name="T35" fmla="*/ 12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10" h="193">
                <a:moveTo>
                  <a:pt x="100" y="193"/>
                </a:moveTo>
                <a:cubicBezTo>
                  <a:pt x="100" y="193"/>
                  <a:pt x="100" y="193"/>
                  <a:pt x="100" y="193"/>
                </a:cubicBezTo>
                <a:cubicBezTo>
                  <a:pt x="84" y="193"/>
                  <a:pt x="69" y="189"/>
                  <a:pt x="55" y="182"/>
                </a:cubicBezTo>
                <a:cubicBezTo>
                  <a:pt x="32" y="170"/>
                  <a:pt x="16" y="150"/>
                  <a:pt x="8" y="125"/>
                </a:cubicBezTo>
                <a:cubicBezTo>
                  <a:pt x="0" y="100"/>
                  <a:pt x="3" y="74"/>
                  <a:pt x="15" y="52"/>
                </a:cubicBezTo>
                <a:cubicBezTo>
                  <a:pt x="31" y="20"/>
                  <a:pt x="64" y="0"/>
                  <a:pt x="100" y="0"/>
                </a:cubicBezTo>
                <a:cubicBezTo>
                  <a:pt x="115" y="0"/>
                  <a:pt x="131" y="4"/>
                  <a:pt x="145" y="11"/>
                </a:cubicBezTo>
                <a:cubicBezTo>
                  <a:pt x="192" y="36"/>
                  <a:pt x="210" y="94"/>
                  <a:pt x="185" y="141"/>
                </a:cubicBezTo>
                <a:cubicBezTo>
                  <a:pt x="169" y="173"/>
                  <a:pt x="136" y="193"/>
                  <a:pt x="100" y="193"/>
                </a:cubicBezTo>
                <a:close/>
                <a:moveTo>
                  <a:pt x="100" y="12"/>
                </a:moveTo>
                <a:cubicBezTo>
                  <a:pt x="68" y="12"/>
                  <a:pt x="40" y="29"/>
                  <a:pt x="25" y="57"/>
                </a:cubicBezTo>
                <a:cubicBezTo>
                  <a:pt x="15" y="77"/>
                  <a:pt x="13" y="100"/>
                  <a:pt x="19" y="121"/>
                </a:cubicBezTo>
                <a:cubicBezTo>
                  <a:pt x="26" y="143"/>
                  <a:pt x="41" y="161"/>
                  <a:pt x="61" y="171"/>
                </a:cubicBezTo>
                <a:cubicBezTo>
                  <a:pt x="73" y="177"/>
                  <a:pt x="86" y="181"/>
                  <a:pt x="100" y="181"/>
                </a:cubicBezTo>
                <a:cubicBezTo>
                  <a:pt x="100" y="181"/>
                  <a:pt x="100" y="181"/>
                  <a:pt x="100" y="181"/>
                </a:cubicBezTo>
                <a:cubicBezTo>
                  <a:pt x="131" y="181"/>
                  <a:pt x="160" y="163"/>
                  <a:pt x="175" y="136"/>
                </a:cubicBezTo>
                <a:cubicBezTo>
                  <a:pt x="196" y="94"/>
                  <a:pt x="180" y="43"/>
                  <a:pt x="139" y="22"/>
                </a:cubicBezTo>
                <a:cubicBezTo>
                  <a:pt x="127" y="15"/>
                  <a:pt x="114" y="12"/>
                  <a:pt x="100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1" name="Freeform 333"/>
          <p:cNvSpPr>
            <a:spLocks/>
          </p:cNvSpPr>
          <p:nvPr/>
        </p:nvSpPr>
        <p:spPr bwMode="auto">
          <a:xfrm>
            <a:off x="2631543" y="1981779"/>
            <a:ext cx="258881" cy="456390"/>
          </a:xfrm>
          <a:custGeom>
            <a:avLst/>
            <a:gdLst>
              <a:gd name="T0" fmla="*/ 7 w 98"/>
              <a:gd name="T1" fmla="*/ 173 h 173"/>
              <a:gd name="T2" fmla="*/ 4 w 98"/>
              <a:gd name="T3" fmla="*/ 173 h 173"/>
              <a:gd name="T4" fmla="*/ 2 w 98"/>
              <a:gd name="T5" fmla="*/ 165 h 173"/>
              <a:gd name="T6" fmla="*/ 86 w 98"/>
              <a:gd name="T7" fmla="*/ 4 h 173"/>
              <a:gd name="T8" fmla="*/ 94 w 98"/>
              <a:gd name="T9" fmla="*/ 2 h 173"/>
              <a:gd name="T10" fmla="*/ 96 w 98"/>
              <a:gd name="T11" fmla="*/ 10 h 173"/>
              <a:gd name="T12" fmla="*/ 12 w 98"/>
              <a:gd name="T13" fmla="*/ 170 h 173"/>
              <a:gd name="T14" fmla="*/ 7 w 98"/>
              <a:gd name="T15" fmla="*/ 173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8" h="173">
                <a:moveTo>
                  <a:pt x="7" y="173"/>
                </a:moveTo>
                <a:cubicBezTo>
                  <a:pt x="6" y="173"/>
                  <a:pt x="5" y="173"/>
                  <a:pt x="4" y="173"/>
                </a:cubicBezTo>
                <a:cubicBezTo>
                  <a:pt x="1" y="171"/>
                  <a:pt x="0" y="168"/>
                  <a:pt x="2" y="165"/>
                </a:cubicBezTo>
                <a:cubicBezTo>
                  <a:pt x="86" y="4"/>
                  <a:pt x="86" y="4"/>
                  <a:pt x="86" y="4"/>
                </a:cubicBezTo>
                <a:cubicBezTo>
                  <a:pt x="87" y="2"/>
                  <a:pt x="91" y="0"/>
                  <a:pt x="94" y="2"/>
                </a:cubicBezTo>
                <a:cubicBezTo>
                  <a:pt x="97" y="3"/>
                  <a:pt x="98" y="7"/>
                  <a:pt x="96" y="10"/>
                </a:cubicBezTo>
                <a:cubicBezTo>
                  <a:pt x="12" y="170"/>
                  <a:pt x="12" y="170"/>
                  <a:pt x="12" y="170"/>
                </a:cubicBezTo>
                <a:cubicBezTo>
                  <a:pt x="11" y="172"/>
                  <a:pt x="9" y="173"/>
                  <a:pt x="7" y="17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2" name="Freeform 334"/>
          <p:cNvSpPr>
            <a:spLocks/>
          </p:cNvSpPr>
          <p:nvPr/>
        </p:nvSpPr>
        <p:spPr bwMode="auto">
          <a:xfrm>
            <a:off x="2531115" y="2084439"/>
            <a:ext cx="459737" cy="253302"/>
          </a:xfrm>
          <a:custGeom>
            <a:avLst/>
            <a:gdLst>
              <a:gd name="T0" fmla="*/ 167 w 174"/>
              <a:gd name="T1" fmla="*/ 96 h 96"/>
              <a:gd name="T2" fmla="*/ 164 w 174"/>
              <a:gd name="T3" fmla="*/ 96 h 96"/>
              <a:gd name="T4" fmla="*/ 4 w 174"/>
              <a:gd name="T5" fmla="*/ 12 h 96"/>
              <a:gd name="T6" fmla="*/ 2 w 174"/>
              <a:gd name="T7" fmla="*/ 4 h 96"/>
              <a:gd name="T8" fmla="*/ 10 w 174"/>
              <a:gd name="T9" fmla="*/ 1 h 96"/>
              <a:gd name="T10" fmla="*/ 170 w 174"/>
              <a:gd name="T11" fmla="*/ 85 h 96"/>
              <a:gd name="T12" fmla="*/ 172 w 174"/>
              <a:gd name="T13" fmla="*/ 93 h 96"/>
              <a:gd name="T14" fmla="*/ 167 w 174"/>
              <a:gd name="T15" fmla="*/ 96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4" h="96">
                <a:moveTo>
                  <a:pt x="167" y="96"/>
                </a:moveTo>
                <a:cubicBezTo>
                  <a:pt x="166" y="96"/>
                  <a:pt x="165" y="96"/>
                  <a:pt x="164" y="96"/>
                </a:cubicBezTo>
                <a:cubicBezTo>
                  <a:pt x="4" y="12"/>
                  <a:pt x="4" y="12"/>
                  <a:pt x="4" y="12"/>
                </a:cubicBezTo>
                <a:cubicBezTo>
                  <a:pt x="1" y="10"/>
                  <a:pt x="0" y="7"/>
                  <a:pt x="2" y="4"/>
                </a:cubicBezTo>
                <a:cubicBezTo>
                  <a:pt x="3" y="1"/>
                  <a:pt x="7" y="0"/>
                  <a:pt x="10" y="1"/>
                </a:cubicBezTo>
                <a:cubicBezTo>
                  <a:pt x="170" y="85"/>
                  <a:pt x="170" y="85"/>
                  <a:pt x="170" y="85"/>
                </a:cubicBezTo>
                <a:cubicBezTo>
                  <a:pt x="173" y="87"/>
                  <a:pt x="174" y="90"/>
                  <a:pt x="172" y="93"/>
                </a:cubicBezTo>
                <a:cubicBezTo>
                  <a:pt x="171" y="95"/>
                  <a:pt x="169" y="96"/>
                  <a:pt x="167" y="9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3" name="Freeform 335"/>
          <p:cNvSpPr>
            <a:spLocks/>
          </p:cNvSpPr>
          <p:nvPr/>
        </p:nvSpPr>
        <p:spPr bwMode="auto">
          <a:xfrm>
            <a:off x="2579096" y="1981779"/>
            <a:ext cx="321370" cy="459737"/>
          </a:xfrm>
          <a:custGeom>
            <a:avLst/>
            <a:gdLst>
              <a:gd name="T0" fmla="*/ 33 w 122"/>
              <a:gd name="T1" fmla="*/ 174 h 174"/>
              <a:gd name="T2" fmla="*/ 28 w 122"/>
              <a:gd name="T3" fmla="*/ 171 h 174"/>
              <a:gd name="T4" fmla="*/ 31 w 122"/>
              <a:gd name="T5" fmla="*/ 71 h 174"/>
              <a:gd name="T6" fmla="*/ 115 w 122"/>
              <a:gd name="T7" fmla="*/ 1 h 174"/>
              <a:gd name="T8" fmla="*/ 122 w 122"/>
              <a:gd name="T9" fmla="*/ 6 h 174"/>
              <a:gd name="T10" fmla="*/ 117 w 122"/>
              <a:gd name="T11" fmla="*/ 13 h 174"/>
              <a:gd name="T12" fmla="*/ 42 w 122"/>
              <a:gd name="T13" fmla="*/ 77 h 174"/>
              <a:gd name="T14" fmla="*/ 38 w 122"/>
              <a:gd name="T15" fmla="*/ 164 h 174"/>
              <a:gd name="T16" fmla="*/ 36 w 122"/>
              <a:gd name="T17" fmla="*/ 173 h 174"/>
              <a:gd name="T18" fmla="*/ 33 w 122"/>
              <a:gd name="T19" fmla="*/ 174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2" h="174">
                <a:moveTo>
                  <a:pt x="33" y="174"/>
                </a:moveTo>
                <a:cubicBezTo>
                  <a:pt x="31" y="174"/>
                  <a:pt x="29" y="173"/>
                  <a:pt x="28" y="171"/>
                </a:cubicBezTo>
                <a:cubicBezTo>
                  <a:pt x="27" y="169"/>
                  <a:pt x="0" y="130"/>
                  <a:pt x="31" y="71"/>
                </a:cubicBezTo>
                <a:cubicBezTo>
                  <a:pt x="62" y="13"/>
                  <a:pt x="112" y="2"/>
                  <a:pt x="115" y="1"/>
                </a:cubicBezTo>
                <a:cubicBezTo>
                  <a:pt x="118" y="0"/>
                  <a:pt x="121" y="3"/>
                  <a:pt x="122" y="6"/>
                </a:cubicBezTo>
                <a:cubicBezTo>
                  <a:pt x="122" y="9"/>
                  <a:pt x="120" y="12"/>
                  <a:pt x="117" y="13"/>
                </a:cubicBezTo>
                <a:cubicBezTo>
                  <a:pt x="117" y="13"/>
                  <a:pt x="70" y="23"/>
                  <a:pt x="42" y="77"/>
                </a:cubicBezTo>
                <a:cubicBezTo>
                  <a:pt x="14" y="129"/>
                  <a:pt x="37" y="163"/>
                  <a:pt x="38" y="164"/>
                </a:cubicBezTo>
                <a:cubicBezTo>
                  <a:pt x="40" y="167"/>
                  <a:pt x="39" y="171"/>
                  <a:pt x="36" y="173"/>
                </a:cubicBezTo>
                <a:cubicBezTo>
                  <a:pt x="35" y="173"/>
                  <a:pt x="34" y="174"/>
                  <a:pt x="33" y="17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4" name="Freeform 336"/>
          <p:cNvSpPr>
            <a:spLocks/>
          </p:cNvSpPr>
          <p:nvPr/>
        </p:nvSpPr>
        <p:spPr bwMode="auto">
          <a:xfrm>
            <a:off x="2620384" y="1985127"/>
            <a:ext cx="316906" cy="453042"/>
          </a:xfrm>
          <a:custGeom>
            <a:avLst/>
            <a:gdLst>
              <a:gd name="T0" fmla="*/ 6 w 120"/>
              <a:gd name="T1" fmla="*/ 172 h 172"/>
              <a:gd name="T2" fmla="*/ 0 w 120"/>
              <a:gd name="T3" fmla="*/ 167 h 172"/>
              <a:gd name="T4" fmla="*/ 6 w 120"/>
              <a:gd name="T5" fmla="*/ 160 h 172"/>
              <a:gd name="T6" fmla="*/ 79 w 120"/>
              <a:gd name="T7" fmla="*/ 104 h 172"/>
              <a:gd name="T8" fmla="*/ 86 w 120"/>
              <a:gd name="T9" fmla="*/ 9 h 172"/>
              <a:gd name="T10" fmla="*/ 88 w 120"/>
              <a:gd name="T11" fmla="*/ 1 h 172"/>
              <a:gd name="T12" fmla="*/ 97 w 120"/>
              <a:gd name="T13" fmla="*/ 4 h 172"/>
              <a:gd name="T14" fmla="*/ 89 w 120"/>
              <a:gd name="T15" fmla="*/ 109 h 172"/>
              <a:gd name="T16" fmla="*/ 7 w 120"/>
              <a:gd name="T17" fmla="*/ 172 h 172"/>
              <a:gd name="T18" fmla="*/ 6 w 120"/>
              <a:gd name="T19" fmla="*/ 172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0" h="172">
                <a:moveTo>
                  <a:pt x="6" y="172"/>
                </a:moveTo>
                <a:cubicBezTo>
                  <a:pt x="3" y="172"/>
                  <a:pt x="1" y="170"/>
                  <a:pt x="0" y="167"/>
                </a:cubicBezTo>
                <a:cubicBezTo>
                  <a:pt x="0" y="163"/>
                  <a:pt x="3" y="160"/>
                  <a:pt x="6" y="160"/>
                </a:cubicBezTo>
                <a:cubicBezTo>
                  <a:pt x="8" y="160"/>
                  <a:pt x="51" y="156"/>
                  <a:pt x="79" y="104"/>
                </a:cubicBezTo>
                <a:cubicBezTo>
                  <a:pt x="106" y="51"/>
                  <a:pt x="87" y="11"/>
                  <a:pt x="86" y="9"/>
                </a:cubicBezTo>
                <a:cubicBezTo>
                  <a:pt x="84" y="6"/>
                  <a:pt x="86" y="3"/>
                  <a:pt x="88" y="1"/>
                </a:cubicBezTo>
                <a:cubicBezTo>
                  <a:pt x="91" y="0"/>
                  <a:pt x="95" y="1"/>
                  <a:pt x="97" y="4"/>
                </a:cubicBezTo>
                <a:cubicBezTo>
                  <a:pt x="98" y="6"/>
                  <a:pt x="120" y="50"/>
                  <a:pt x="89" y="109"/>
                </a:cubicBezTo>
                <a:cubicBezTo>
                  <a:pt x="58" y="168"/>
                  <a:pt x="9" y="172"/>
                  <a:pt x="7" y="172"/>
                </a:cubicBezTo>
                <a:cubicBezTo>
                  <a:pt x="7" y="172"/>
                  <a:pt x="6" y="172"/>
                  <a:pt x="6" y="17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5" name="Freeform 337"/>
          <p:cNvSpPr>
            <a:spLocks/>
          </p:cNvSpPr>
          <p:nvPr/>
        </p:nvSpPr>
        <p:spPr bwMode="auto">
          <a:xfrm>
            <a:off x="3323380" y="2184867"/>
            <a:ext cx="195277" cy="185234"/>
          </a:xfrm>
          <a:custGeom>
            <a:avLst/>
            <a:gdLst>
              <a:gd name="T0" fmla="*/ 73 w 74"/>
              <a:gd name="T1" fmla="*/ 36 h 70"/>
              <a:gd name="T2" fmla="*/ 46 w 74"/>
              <a:gd name="T3" fmla="*/ 3 h 70"/>
              <a:gd name="T4" fmla="*/ 39 w 74"/>
              <a:gd name="T5" fmla="*/ 4 h 70"/>
              <a:gd name="T6" fmla="*/ 29 w 74"/>
              <a:gd name="T7" fmla="*/ 0 h 70"/>
              <a:gd name="T8" fmla="*/ 0 w 74"/>
              <a:gd name="T9" fmla="*/ 24 h 70"/>
              <a:gd name="T10" fmla="*/ 21 w 74"/>
              <a:gd name="T11" fmla="*/ 70 h 70"/>
              <a:gd name="T12" fmla="*/ 74 w 74"/>
              <a:gd name="T13" fmla="*/ 39 h 70"/>
              <a:gd name="T14" fmla="*/ 73 w 74"/>
              <a:gd name="T15" fmla="*/ 36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4" h="70">
                <a:moveTo>
                  <a:pt x="73" y="36"/>
                </a:moveTo>
                <a:cubicBezTo>
                  <a:pt x="61" y="26"/>
                  <a:pt x="52" y="15"/>
                  <a:pt x="46" y="3"/>
                </a:cubicBezTo>
                <a:cubicBezTo>
                  <a:pt x="44" y="4"/>
                  <a:pt x="42" y="4"/>
                  <a:pt x="39" y="4"/>
                </a:cubicBezTo>
                <a:cubicBezTo>
                  <a:pt x="35" y="4"/>
                  <a:pt x="32" y="3"/>
                  <a:pt x="29" y="0"/>
                </a:cubicBezTo>
                <a:cubicBezTo>
                  <a:pt x="18" y="8"/>
                  <a:pt x="8" y="16"/>
                  <a:pt x="0" y="24"/>
                </a:cubicBezTo>
                <a:cubicBezTo>
                  <a:pt x="2" y="41"/>
                  <a:pt x="10" y="57"/>
                  <a:pt x="21" y="70"/>
                </a:cubicBezTo>
                <a:cubicBezTo>
                  <a:pt x="34" y="63"/>
                  <a:pt x="53" y="52"/>
                  <a:pt x="74" y="39"/>
                </a:cubicBezTo>
                <a:cubicBezTo>
                  <a:pt x="74" y="38"/>
                  <a:pt x="73" y="37"/>
                  <a:pt x="73" y="3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6" name="Freeform 338"/>
          <p:cNvSpPr>
            <a:spLocks/>
          </p:cNvSpPr>
          <p:nvPr/>
        </p:nvSpPr>
        <p:spPr bwMode="auto">
          <a:xfrm>
            <a:off x="3605694" y="1977316"/>
            <a:ext cx="162917" cy="120514"/>
          </a:xfrm>
          <a:custGeom>
            <a:avLst/>
            <a:gdLst>
              <a:gd name="T0" fmla="*/ 21 w 62"/>
              <a:gd name="T1" fmla="*/ 34 h 46"/>
              <a:gd name="T2" fmla="*/ 30 w 62"/>
              <a:gd name="T3" fmla="*/ 41 h 46"/>
              <a:gd name="T4" fmla="*/ 62 w 62"/>
              <a:gd name="T5" fmla="*/ 46 h 46"/>
              <a:gd name="T6" fmla="*/ 62 w 62"/>
              <a:gd name="T7" fmla="*/ 46 h 46"/>
              <a:gd name="T8" fmla="*/ 0 w 62"/>
              <a:gd name="T9" fmla="*/ 0 h 46"/>
              <a:gd name="T10" fmla="*/ 21 w 62"/>
              <a:gd name="T11" fmla="*/ 34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2" h="46">
                <a:moveTo>
                  <a:pt x="21" y="34"/>
                </a:moveTo>
                <a:cubicBezTo>
                  <a:pt x="25" y="34"/>
                  <a:pt x="29" y="37"/>
                  <a:pt x="30" y="41"/>
                </a:cubicBezTo>
                <a:cubicBezTo>
                  <a:pt x="40" y="41"/>
                  <a:pt x="51" y="43"/>
                  <a:pt x="62" y="46"/>
                </a:cubicBezTo>
                <a:cubicBezTo>
                  <a:pt x="62" y="46"/>
                  <a:pt x="62" y="46"/>
                  <a:pt x="62" y="46"/>
                </a:cubicBezTo>
                <a:cubicBezTo>
                  <a:pt x="49" y="23"/>
                  <a:pt x="27" y="6"/>
                  <a:pt x="0" y="0"/>
                </a:cubicBezTo>
                <a:cubicBezTo>
                  <a:pt x="7" y="10"/>
                  <a:pt x="15" y="21"/>
                  <a:pt x="21" y="3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7" name="Freeform 339"/>
          <p:cNvSpPr>
            <a:spLocks/>
          </p:cNvSpPr>
          <p:nvPr/>
        </p:nvSpPr>
        <p:spPr bwMode="auto">
          <a:xfrm>
            <a:off x="3422692" y="1973969"/>
            <a:ext cx="216478" cy="156221"/>
          </a:xfrm>
          <a:custGeom>
            <a:avLst/>
            <a:gdLst>
              <a:gd name="T0" fmla="*/ 6 w 82"/>
              <a:gd name="T1" fmla="*/ 54 h 59"/>
              <a:gd name="T2" fmla="*/ 13 w 82"/>
              <a:gd name="T3" fmla="*/ 59 h 59"/>
              <a:gd name="T4" fmla="*/ 79 w 82"/>
              <a:gd name="T5" fmla="*/ 42 h 59"/>
              <a:gd name="T6" fmla="*/ 82 w 82"/>
              <a:gd name="T7" fmla="*/ 37 h 59"/>
              <a:gd name="T8" fmla="*/ 57 w 82"/>
              <a:gd name="T9" fmla="*/ 0 h 59"/>
              <a:gd name="T10" fmla="*/ 51 w 82"/>
              <a:gd name="T11" fmla="*/ 0 h 59"/>
              <a:gd name="T12" fmla="*/ 0 w 82"/>
              <a:gd name="T13" fmla="*/ 15 h 59"/>
              <a:gd name="T14" fmla="*/ 1 w 82"/>
              <a:gd name="T15" fmla="*/ 17 h 59"/>
              <a:gd name="T16" fmla="*/ 6 w 82"/>
              <a:gd name="T17" fmla="*/ 54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2" h="59">
                <a:moveTo>
                  <a:pt x="6" y="54"/>
                </a:moveTo>
                <a:cubicBezTo>
                  <a:pt x="9" y="55"/>
                  <a:pt x="11" y="57"/>
                  <a:pt x="13" y="59"/>
                </a:cubicBezTo>
                <a:cubicBezTo>
                  <a:pt x="32" y="50"/>
                  <a:pt x="54" y="43"/>
                  <a:pt x="79" y="42"/>
                </a:cubicBezTo>
                <a:cubicBezTo>
                  <a:pt x="79" y="40"/>
                  <a:pt x="81" y="38"/>
                  <a:pt x="82" y="37"/>
                </a:cubicBezTo>
                <a:cubicBezTo>
                  <a:pt x="74" y="21"/>
                  <a:pt x="65" y="8"/>
                  <a:pt x="57" y="0"/>
                </a:cubicBezTo>
                <a:cubicBezTo>
                  <a:pt x="55" y="0"/>
                  <a:pt x="53" y="0"/>
                  <a:pt x="51" y="0"/>
                </a:cubicBezTo>
                <a:cubicBezTo>
                  <a:pt x="32" y="0"/>
                  <a:pt x="15" y="5"/>
                  <a:pt x="0" y="15"/>
                </a:cubicBezTo>
                <a:cubicBezTo>
                  <a:pt x="1" y="16"/>
                  <a:pt x="1" y="16"/>
                  <a:pt x="1" y="17"/>
                </a:cubicBezTo>
                <a:cubicBezTo>
                  <a:pt x="1" y="17"/>
                  <a:pt x="0" y="34"/>
                  <a:pt x="6" y="5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8" name="Freeform 340"/>
          <p:cNvSpPr>
            <a:spLocks/>
          </p:cNvSpPr>
          <p:nvPr/>
        </p:nvSpPr>
        <p:spPr bwMode="auto">
          <a:xfrm>
            <a:off x="3679342" y="2105641"/>
            <a:ext cx="71416" cy="53562"/>
          </a:xfrm>
          <a:custGeom>
            <a:avLst/>
            <a:gdLst>
              <a:gd name="T0" fmla="*/ 27 w 27"/>
              <a:gd name="T1" fmla="*/ 3 h 20"/>
              <a:gd name="T2" fmla="*/ 2 w 27"/>
              <a:gd name="T3" fmla="*/ 0 h 20"/>
              <a:gd name="T4" fmla="*/ 0 w 27"/>
              <a:gd name="T5" fmla="*/ 2 h 20"/>
              <a:gd name="T6" fmla="*/ 4 w 27"/>
              <a:gd name="T7" fmla="*/ 19 h 20"/>
              <a:gd name="T8" fmla="*/ 7 w 27"/>
              <a:gd name="T9" fmla="*/ 20 h 20"/>
              <a:gd name="T10" fmla="*/ 27 w 27"/>
              <a:gd name="T11" fmla="*/ 3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7" h="20">
                <a:moveTo>
                  <a:pt x="27" y="3"/>
                </a:moveTo>
                <a:cubicBezTo>
                  <a:pt x="18" y="2"/>
                  <a:pt x="10" y="0"/>
                  <a:pt x="2" y="0"/>
                </a:cubicBezTo>
                <a:cubicBezTo>
                  <a:pt x="1" y="1"/>
                  <a:pt x="1" y="2"/>
                  <a:pt x="0" y="2"/>
                </a:cubicBezTo>
                <a:cubicBezTo>
                  <a:pt x="2" y="8"/>
                  <a:pt x="3" y="13"/>
                  <a:pt x="4" y="19"/>
                </a:cubicBezTo>
                <a:cubicBezTo>
                  <a:pt x="5" y="19"/>
                  <a:pt x="6" y="20"/>
                  <a:pt x="7" y="20"/>
                </a:cubicBezTo>
                <a:cubicBezTo>
                  <a:pt x="14" y="15"/>
                  <a:pt x="20" y="9"/>
                  <a:pt x="27" y="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9" name="Freeform 341"/>
          <p:cNvSpPr>
            <a:spLocks/>
          </p:cNvSpPr>
          <p:nvPr/>
        </p:nvSpPr>
        <p:spPr bwMode="auto">
          <a:xfrm>
            <a:off x="3681573" y="2122379"/>
            <a:ext cx="116050" cy="215363"/>
          </a:xfrm>
          <a:custGeom>
            <a:avLst/>
            <a:gdLst>
              <a:gd name="T0" fmla="*/ 12 w 44"/>
              <a:gd name="T1" fmla="*/ 20 h 82"/>
              <a:gd name="T2" fmla="*/ 12 w 44"/>
              <a:gd name="T3" fmla="*/ 24 h 82"/>
              <a:gd name="T4" fmla="*/ 6 w 44"/>
              <a:gd name="T5" fmla="*/ 34 h 82"/>
              <a:gd name="T6" fmla="*/ 0 w 44"/>
              <a:gd name="T7" fmla="*/ 77 h 82"/>
              <a:gd name="T8" fmla="*/ 1 w 44"/>
              <a:gd name="T9" fmla="*/ 78 h 82"/>
              <a:gd name="T10" fmla="*/ 30 w 44"/>
              <a:gd name="T11" fmla="*/ 82 h 82"/>
              <a:gd name="T12" fmla="*/ 44 w 44"/>
              <a:gd name="T13" fmla="*/ 34 h 82"/>
              <a:gd name="T14" fmla="*/ 37 w 44"/>
              <a:gd name="T15" fmla="*/ 0 h 82"/>
              <a:gd name="T16" fmla="*/ 35 w 44"/>
              <a:gd name="T17" fmla="*/ 0 h 82"/>
              <a:gd name="T18" fmla="*/ 12 w 44"/>
              <a:gd name="T19" fmla="*/ 20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4" h="82">
                <a:moveTo>
                  <a:pt x="12" y="20"/>
                </a:moveTo>
                <a:cubicBezTo>
                  <a:pt x="12" y="21"/>
                  <a:pt x="12" y="22"/>
                  <a:pt x="12" y="24"/>
                </a:cubicBezTo>
                <a:cubicBezTo>
                  <a:pt x="12" y="28"/>
                  <a:pt x="10" y="32"/>
                  <a:pt x="6" y="34"/>
                </a:cubicBezTo>
                <a:cubicBezTo>
                  <a:pt x="6" y="47"/>
                  <a:pt x="5" y="62"/>
                  <a:pt x="0" y="77"/>
                </a:cubicBezTo>
                <a:cubicBezTo>
                  <a:pt x="1" y="77"/>
                  <a:pt x="1" y="78"/>
                  <a:pt x="1" y="78"/>
                </a:cubicBezTo>
                <a:cubicBezTo>
                  <a:pt x="13" y="81"/>
                  <a:pt x="23" y="82"/>
                  <a:pt x="30" y="82"/>
                </a:cubicBezTo>
                <a:cubicBezTo>
                  <a:pt x="39" y="69"/>
                  <a:pt x="44" y="52"/>
                  <a:pt x="44" y="34"/>
                </a:cubicBezTo>
                <a:cubicBezTo>
                  <a:pt x="44" y="22"/>
                  <a:pt x="42" y="11"/>
                  <a:pt x="37" y="0"/>
                </a:cubicBezTo>
                <a:cubicBezTo>
                  <a:pt x="37" y="0"/>
                  <a:pt x="36" y="0"/>
                  <a:pt x="35" y="0"/>
                </a:cubicBezTo>
                <a:cubicBezTo>
                  <a:pt x="28" y="7"/>
                  <a:pt x="20" y="14"/>
                  <a:pt x="12" y="2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0" name="Freeform 342"/>
          <p:cNvSpPr>
            <a:spLocks/>
          </p:cNvSpPr>
          <p:nvPr/>
        </p:nvSpPr>
        <p:spPr bwMode="auto">
          <a:xfrm>
            <a:off x="3393680" y="2304265"/>
            <a:ext cx="258881" cy="147294"/>
          </a:xfrm>
          <a:custGeom>
            <a:avLst/>
            <a:gdLst>
              <a:gd name="T0" fmla="*/ 98 w 98"/>
              <a:gd name="T1" fmla="*/ 17 h 56"/>
              <a:gd name="T2" fmla="*/ 96 w 98"/>
              <a:gd name="T3" fmla="*/ 14 h 56"/>
              <a:gd name="T4" fmla="*/ 69 w 98"/>
              <a:gd name="T5" fmla="*/ 4 h 56"/>
              <a:gd name="T6" fmla="*/ 61 w 98"/>
              <a:gd name="T7" fmla="*/ 0 h 56"/>
              <a:gd name="T8" fmla="*/ 57 w 98"/>
              <a:gd name="T9" fmla="*/ 1 h 56"/>
              <a:gd name="T10" fmla="*/ 53 w 98"/>
              <a:gd name="T11" fmla="*/ 0 h 56"/>
              <a:gd name="T12" fmla="*/ 0 w 98"/>
              <a:gd name="T13" fmla="*/ 31 h 56"/>
              <a:gd name="T14" fmla="*/ 62 w 98"/>
              <a:gd name="T15" fmla="*/ 56 h 56"/>
              <a:gd name="T16" fmla="*/ 77 w 98"/>
              <a:gd name="T17" fmla="*/ 55 h 56"/>
              <a:gd name="T18" fmla="*/ 98 w 98"/>
              <a:gd name="T19" fmla="*/ 17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8" h="56">
                <a:moveTo>
                  <a:pt x="98" y="17"/>
                </a:moveTo>
                <a:cubicBezTo>
                  <a:pt x="97" y="16"/>
                  <a:pt x="96" y="15"/>
                  <a:pt x="96" y="14"/>
                </a:cubicBezTo>
                <a:cubicBezTo>
                  <a:pt x="88" y="11"/>
                  <a:pt x="79" y="8"/>
                  <a:pt x="69" y="4"/>
                </a:cubicBezTo>
                <a:cubicBezTo>
                  <a:pt x="66" y="3"/>
                  <a:pt x="64" y="2"/>
                  <a:pt x="61" y="0"/>
                </a:cubicBezTo>
                <a:cubicBezTo>
                  <a:pt x="60" y="1"/>
                  <a:pt x="58" y="1"/>
                  <a:pt x="57" y="1"/>
                </a:cubicBezTo>
                <a:cubicBezTo>
                  <a:pt x="55" y="1"/>
                  <a:pt x="54" y="1"/>
                  <a:pt x="53" y="0"/>
                </a:cubicBezTo>
                <a:cubicBezTo>
                  <a:pt x="32" y="13"/>
                  <a:pt x="13" y="24"/>
                  <a:pt x="0" y="31"/>
                </a:cubicBezTo>
                <a:cubicBezTo>
                  <a:pt x="16" y="46"/>
                  <a:pt x="38" y="56"/>
                  <a:pt x="62" y="56"/>
                </a:cubicBezTo>
                <a:cubicBezTo>
                  <a:pt x="67" y="56"/>
                  <a:pt x="72" y="56"/>
                  <a:pt x="77" y="55"/>
                </a:cubicBezTo>
                <a:cubicBezTo>
                  <a:pt x="86" y="42"/>
                  <a:pt x="93" y="30"/>
                  <a:pt x="98" y="1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1" name="Freeform 343"/>
          <p:cNvSpPr>
            <a:spLocks/>
          </p:cNvSpPr>
          <p:nvPr/>
        </p:nvSpPr>
        <p:spPr bwMode="auto">
          <a:xfrm>
            <a:off x="3460632" y="2105641"/>
            <a:ext cx="210899" cy="152874"/>
          </a:xfrm>
          <a:custGeom>
            <a:avLst/>
            <a:gdLst>
              <a:gd name="T0" fmla="*/ 32 w 80"/>
              <a:gd name="T1" fmla="*/ 55 h 58"/>
              <a:gd name="T2" fmla="*/ 39 w 80"/>
              <a:gd name="T3" fmla="*/ 58 h 58"/>
              <a:gd name="T4" fmla="*/ 75 w 80"/>
              <a:gd name="T5" fmla="*/ 32 h 58"/>
              <a:gd name="T6" fmla="*/ 75 w 80"/>
              <a:gd name="T7" fmla="*/ 30 h 58"/>
              <a:gd name="T8" fmla="*/ 80 w 80"/>
              <a:gd name="T9" fmla="*/ 21 h 58"/>
              <a:gd name="T10" fmla="*/ 76 w 80"/>
              <a:gd name="T11" fmla="*/ 6 h 58"/>
              <a:gd name="T12" fmla="*/ 75 w 80"/>
              <a:gd name="T13" fmla="*/ 6 h 58"/>
              <a:gd name="T14" fmla="*/ 65 w 80"/>
              <a:gd name="T15" fmla="*/ 0 h 58"/>
              <a:gd name="T16" fmla="*/ 2 w 80"/>
              <a:gd name="T17" fmla="*/ 16 h 58"/>
              <a:gd name="T18" fmla="*/ 3 w 80"/>
              <a:gd name="T19" fmla="*/ 19 h 58"/>
              <a:gd name="T20" fmla="*/ 0 w 80"/>
              <a:gd name="T21" fmla="*/ 27 h 58"/>
              <a:gd name="T22" fmla="*/ 24 w 80"/>
              <a:gd name="T23" fmla="*/ 58 h 58"/>
              <a:gd name="T24" fmla="*/ 32 w 80"/>
              <a:gd name="T25" fmla="*/ 55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0" h="58">
                <a:moveTo>
                  <a:pt x="32" y="55"/>
                </a:moveTo>
                <a:cubicBezTo>
                  <a:pt x="35" y="55"/>
                  <a:pt x="37" y="56"/>
                  <a:pt x="39" y="58"/>
                </a:cubicBezTo>
                <a:cubicBezTo>
                  <a:pt x="51" y="50"/>
                  <a:pt x="63" y="41"/>
                  <a:pt x="75" y="32"/>
                </a:cubicBezTo>
                <a:cubicBezTo>
                  <a:pt x="75" y="31"/>
                  <a:pt x="75" y="31"/>
                  <a:pt x="75" y="30"/>
                </a:cubicBezTo>
                <a:cubicBezTo>
                  <a:pt x="75" y="26"/>
                  <a:pt x="77" y="23"/>
                  <a:pt x="80" y="21"/>
                </a:cubicBezTo>
                <a:cubicBezTo>
                  <a:pt x="79" y="16"/>
                  <a:pt x="77" y="11"/>
                  <a:pt x="76" y="6"/>
                </a:cubicBezTo>
                <a:cubicBezTo>
                  <a:pt x="76" y="6"/>
                  <a:pt x="75" y="6"/>
                  <a:pt x="75" y="6"/>
                </a:cubicBezTo>
                <a:cubicBezTo>
                  <a:pt x="71" y="6"/>
                  <a:pt x="67" y="4"/>
                  <a:pt x="65" y="0"/>
                </a:cubicBezTo>
                <a:cubicBezTo>
                  <a:pt x="42" y="1"/>
                  <a:pt x="21" y="8"/>
                  <a:pt x="2" y="16"/>
                </a:cubicBezTo>
                <a:cubicBezTo>
                  <a:pt x="3" y="17"/>
                  <a:pt x="3" y="18"/>
                  <a:pt x="3" y="19"/>
                </a:cubicBezTo>
                <a:cubicBezTo>
                  <a:pt x="3" y="22"/>
                  <a:pt x="2" y="25"/>
                  <a:pt x="0" y="27"/>
                </a:cubicBezTo>
                <a:cubicBezTo>
                  <a:pt x="6" y="38"/>
                  <a:pt x="13" y="49"/>
                  <a:pt x="24" y="58"/>
                </a:cubicBezTo>
                <a:cubicBezTo>
                  <a:pt x="26" y="56"/>
                  <a:pt x="29" y="55"/>
                  <a:pt x="32" y="5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2" name="Freeform 344"/>
          <p:cNvSpPr>
            <a:spLocks/>
          </p:cNvSpPr>
          <p:nvPr/>
        </p:nvSpPr>
        <p:spPr bwMode="auto">
          <a:xfrm>
            <a:off x="3629128" y="2348900"/>
            <a:ext cx="118282" cy="92617"/>
          </a:xfrm>
          <a:custGeom>
            <a:avLst/>
            <a:gdLst>
              <a:gd name="T0" fmla="*/ 19 w 45"/>
              <a:gd name="T1" fmla="*/ 0 h 35"/>
              <a:gd name="T2" fmla="*/ 17 w 45"/>
              <a:gd name="T3" fmla="*/ 1 h 35"/>
              <a:gd name="T4" fmla="*/ 0 w 45"/>
              <a:gd name="T5" fmla="*/ 35 h 35"/>
              <a:gd name="T6" fmla="*/ 45 w 45"/>
              <a:gd name="T7" fmla="*/ 4 h 35"/>
              <a:gd name="T8" fmla="*/ 19 w 45"/>
              <a:gd name="T9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" h="35">
                <a:moveTo>
                  <a:pt x="19" y="0"/>
                </a:moveTo>
                <a:cubicBezTo>
                  <a:pt x="18" y="1"/>
                  <a:pt x="18" y="1"/>
                  <a:pt x="17" y="1"/>
                </a:cubicBezTo>
                <a:cubicBezTo>
                  <a:pt x="13" y="12"/>
                  <a:pt x="7" y="24"/>
                  <a:pt x="0" y="35"/>
                </a:cubicBezTo>
                <a:cubicBezTo>
                  <a:pt x="18" y="30"/>
                  <a:pt x="33" y="19"/>
                  <a:pt x="45" y="4"/>
                </a:cubicBezTo>
                <a:cubicBezTo>
                  <a:pt x="37" y="4"/>
                  <a:pt x="29" y="3"/>
                  <a:pt x="1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3" name="Freeform 345"/>
          <p:cNvSpPr>
            <a:spLocks/>
          </p:cNvSpPr>
          <p:nvPr/>
        </p:nvSpPr>
        <p:spPr bwMode="auto">
          <a:xfrm>
            <a:off x="3320032" y="2029762"/>
            <a:ext cx="94849" cy="191929"/>
          </a:xfrm>
          <a:custGeom>
            <a:avLst/>
            <a:gdLst>
              <a:gd name="T0" fmla="*/ 26 w 36"/>
              <a:gd name="T1" fmla="*/ 53 h 73"/>
              <a:gd name="T2" fmla="*/ 25 w 36"/>
              <a:gd name="T3" fmla="*/ 48 h 73"/>
              <a:gd name="T4" fmla="*/ 36 w 36"/>
              <a:gd name="T5" fmla="*/ 33 h 73"/>
              <a:gd name="T6" fmla="*/ 32 w 36"/>
              <a:gd name="T7" fmla="*/ 0 h 73"/>
              <a:gd name="T8" fmla="*/ 0 w 36"/>
              <a:gd name="T9" fmla="*/ 69 h 73"/>
              <a:gd name="T10" fmla="*/ 0 w 36"/>
              <a:gd name="T11" fmla="*/ 73 h 73"/>
              <a:gd name="T12" fmla="*/ 26 w 36"/>
              <a:gd name="T13" fmla="*/ 53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" h="73">
                <a:moveTo>
                  <a:pt x="26" y="53"/>
                </a:moveTo>
                <a:cubicBezTo>
                  <a:pt x="25" y="51"/>
                  <a:pt x="25" y="50"/>
                  <a:pt x="25" y="48"/>
                </a:cubicBezTo>
                <a:cubicBezTo>
                  <a:pt x="25" y="41"/>
                  <a:pt x="30" y="35"/>
                  <a:pt x="36" y="33"/>
                </a:cubicBezTo>
                <a:cubicBezTo>
                  <a:pt x="33" y="19"/>
                  <a:pt x="32" y="7"/>
                  <a:pt x="32" y="0"/>
                </a:cubicBezTo>
                <a:cubicBezTo>
                  <a:pt x="12" y="17"/>
                  <a:pt x="0" y="42"/>
                  <a:pt x="0" y="69"/>
                </a:cubicBezTo>
                <a:cubicBezTo>
                  <a:pt x="0" y="71"/>
                  <a:pt x="0" y="72"/>
                  <a:pt x="0" y="73"/>
                </a:cubicBezTo>
                <a:cubicBezTo>
                  <a:pt x="7" y="66"/>
                  <a:pt x="16" y="59"/>
                  <a:pt x="26" y="5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4" name="Freeform 346"/>
          <p:cNvSpPr>
            <a:spLocks/>
          </p:cNvSpPr>
          <p:nvPr/>
        </p:nvSpPr>
        <p:spPr bwMode="auto">
          <a:xfrm>
            <a:off x="3571103" y="2209416"/>
            <a:ext cx="104892" cy="110471"/>
          </a:xfrm>
          <a:custGeom>
            <a:avLst/>
            <a:gdLst>
              <a:gd name="T0" fmla="*/ 5 w 40"/>
              <a:gd name="T1" fmla="*/ 33 h 42"/>
              <a:gd name="T2" fmla="*/ 31 w 40"/>
              <a:gd name="T3" fmla="*/ 42 h 42"/>
              <a:gd name="T4" fmla="*/ 35 w 40"/>
              <a:gd name="T5" fmla="*/ 40 h 42"/>
              <a:gd name="T6" fmla="*/ 40 w 40"/>
              <a:gd name="T7" fmla="*/ 1 h 42"/>
              <a:gd name="T8" fmla="*/ 38 w 40"/>
              <a:gd name="T9" fmla="*/ 0 h 42"/>
              <a:gd name="T10" fmla="*/ 1 w 40"/>
              <a:gd name="T11" fmla="*/ 26 h 42"/>
              <a:gd name="T12" fmla="*/ 1 w 40"/>
              <a:gd name="T13" fmla="*/ 26 h 42"/>
              <a:gd name="T14" fmla="*/ 0 w 40"/>
              <a:gd name="T15" fmla="*/ 30 h 42"/>
              <a:gd name="T16" fmla="*/ 5 w 40"/>
              <a:gd name="T17" fmla="*/ 33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0" h="42">
                <a:moveTo>
                  <a:pt x="5" y="33"/>
                </a:moveTo>
                <a:cubicBezTo>
                  <a:pt x="15" y="37"/>
                  <a:pt x="23" y="40"/>
                  <a:pt x="31" y="42"/>
                </a:cubicBezTo>
                <a:cubicBezTo>
                  <a:pt x="32" y="41"/>
                  <a:pt x="34" y="40"/>
                  <a:pt x="35" y="40"/>
                </a:cubicBezTo>
                <a:cubicBezTo>
                  <a:pt x="39" y="27"/>
                  <a:pt x="40" y="14"/>
                  <a:pt x="40" y="1"/>
                </a:cubicBezTo>
                <a:cubicBezTo>
                  <a:pt x="39" y="0"/>
                  <a:pt x="39" y="0"/>
                  <a:pt x="38" y="0"/>
                </a:cubicBezTo>
                <a:cubicBezTo>
                  <a:pt x="26" y="9"/>
                  <a:pt x="13" y="18"/>
                  <a:pt x="1" y="26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8"/>
                  <a:pt x="0" y="29"/>
                  <a:pt x="0" y="30"/>
                </a:cubicBezTo>
                <a:cubicBezTo>
                  <a:pt x="2" y="31"/>
                  <a:pt x="3" y="32"/>
                  <a:pt x="5" y="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5" name="Freeform 347"/>
          <p:cNvSpPr>
            <a:spLocks noEditPoints="1"/>
          </p:cNvSpPr>
          <p:nvPr/>
        </p:nvSpPr>
        <p:spPr bwMode="auto">
          <a:xfrm>
            <a:off x="4008523" y="1987359"/>
            <a:ext cx="512183" cy="403944"/>
          </a:xfrm>
          <a:custGeom>
            <a:avLst/>
            <a:gdLst>
              <a:gd name="T0" fmla="*/ 168 w 194"/>
              <a:gd name="T1" fmla="*/ 153 h 153"/>
              <a:gd name="T2" fmla="*/ 26 w 194"/>
              <a:gd name="T3" fmla="*/ 153 h 153"/>
              <a:gd name="T4" fmla="*/ 0 w 194"/>
              <a:gd name="T5" fmla="*/ 127 h 153"/>
              <a:gd name="T6" fmla="*/ 0 w 194"/>
              <a:gd name="T7" fmla="*/ 26 h 153"/>
              <a:gd name="T8" fmla="*/ 26 w 194"/>
              <a:gd name="T9" fmla="*/ 0 h 153"/>
              <a:gd name="T10" fmla="*/ 168 w 194"/>
              <a:gd name="T11" fmla="*/ 0 h 153"/>
              <a:gd name="T12" fmla="*/ 194 w 194"/>
              <a:gd name="T13" fmla="*/ 26 h 153"/>
              <a:gd name="T14" fmla="*/ 194 w 194"/>
              <a:gd name="T15" fmla="*/ 127 h 153"/>
              <a:gd name="T16" fmla="*/ 168 w 194"/>
              <a:gd name="T17" fmla="*/ 153 h 153"/>
              <a:gd name="T18" fmla="*/ 26 w 194"/>
              <a:gd name="T19" fmla="*/ 12 h 153"/>
              <a:gd name="T20" fmla="*/ 12 w 194"/>
              <a:gd name="T21" fmla="*/ 26 h 153"/>
              <a:gd name="T22" fmla="*/ 12 w 194"/>
              <a:gd name="T23" fmla="*/ 127 h 153"/>
              <a:gd name="T24" fmla="*/ 26 w 194"/>
              <a:gd name="T25" fmla="*/ 141 h 153"/>
              <a:gd name="T26" fmla="*/ 168 w 194"/>
              <a:gd name="T27" fmla="*/ 141 h 153"/>
              <a:gd name="T28" fmla="*/ 182 w 194"/>
              <a:gd name="T29" fmla="*/ 127 h 153"/>
              <a:gd name="T30" fmla="*/ 182 w 194"/>
              <a:gd name="T31" fmla="*/ 26 h 153"/>
              <a:gd name="T32" fmla="*/ 168 w 194"/>
              <a:gd name="T33" fmla="*/ 12 h 153"/>
              <a:gd name="T34" fmla="*/ 26 w 194"/>
              <a:gd name="T35" fmla="*/ 12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94" h="153">
                <a:moveTo>
                  <a:pt x="168" y="153"/>
                </a:moveTo>
                <a:cubicBezTo>
                  <a:pt x="26" y="153"/>
                  <a:pt x="26" y="153"/>
                  <a:pt x="26" y="153"/>
                </a:cubicBezTo>
                <a:cubicBezTo>
                  <a:pt x="11" y="153"/>
                  <a:pt x="0" y="141"/>
                  <a:pt x="0" y="127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1" y="0"/>
                  <a:pt x="26" y="0"/>
                </a:cubicBezTo>
                <a:cubicBezTo>
                  <a:pt x="168" y="0"/>
                  <a:pt x="168" y="0"/>
                  <a:pt x="168" y="0"/>
                </a:cubicBezTo>
                <a:cubicBezTo>
                  <a:pt x="183" y="0"/>
                  <a:pt x="194" y="12"/>
                  <a:pt x="194" y="26"/>
                </a:cubicBezTo>
                <a:cubicBezTo>
                  <a:pt x="194" y="127"/>
                  <a:pt x="194" y="127"/>
                  <a:pt x="194" y="127"/>
                </a:cubicBezTo>
                <a:cubicBezTo>
                  <a:pt x="194" y="141"/>
                  <a:pt x="183" y="153"/>
                  <a:pt x="168" y="153"/>
                </a:cubicBezTo>
                <a:close/>
                <a:moveTo>
                  <a:pt x="26" y="12"/>
                </a:moveTo>
                <a:cubicBezTo>
                  <a:pt x="18" y="12"/>
                  <a:pt x="12" y="18"/>
                  <a:pt x="12" y="26"/>
                </a:cubicBezTo>
                <a:cubicBezTo>
                  <a:pt x="12" y="127"/>
                  <a:pt x="12" y="127"/>
                  <a:pt x="12" y="127"/>
                </a:cubicBezTo>
                <a:cubicBezTo>
                  <a:pt x="12" y="135"/>
                  <a:pt x="18" y="141"/>
                  <a:pt x="26" y="141"/>
                </a:cubicBezTo>
                <a:cubicBezTo>
                  <a:pt x="168" y="141"/>
                  <a:pt x="168" y="141"/>
                  <a:pt x="168" y="141"/>
                </a:cubicBezTo>
                <a:cubicBezTo>
                  <a:pt x="176" y="141"/>
                  <a:pt x="182" y="135"/>
                  <a:pt x="182" y="127"/>
                </a:cubicBezTo>
                <a:cubicBezTo>
                  <a:pt x="182" y="26"/>
                  <a:pt x="182" y="26"/>
                  <a:pt x="182" y="26"/>
                </a:cubicBezTo>
                <a:cubicBezTo>
                  <a:pt x="182" y="18"/>
                  <a:pt x="176" y="12"/>
                  <a:pt x="168" y="12"/>
                </a:cubicBezTo>
                <a:lnTo>
                  <a:pt x="26" y="1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6" name="Rectangle 348"/>
          <p:cNvSpPr>
            <a:spLocks noChangeArrowheads="1"/>
          </p:cNvSpPr>
          <p:nvPr/>
        </p:nvSpPr>
        <p:spPr bwMode="auto">
          <a:xfrm>
            <a:off x="4083286" y="2064354"/>
            <a:ext cx="363773" cy="133904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7" name="Rectangle 349"/>
          <p:cNvSpPr>
            <a:spLocks noChangeArrowheads="1"/>
          </p:cNvSpPr>
          <p:nvPr/>
        </p:nvSpPr>
        <p:spPr bwMode="auto">
          <a:xfrm>
            <a:off x="4225001" y="2213880"/>
            <a:ext cx="222058" cy="111587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8" name="Rectangle 350"/>
          <p:cNvSpPr>
            <a:spLocks noChangeArrowheads="1"/>
          </p:cNvSpPr>
          <p:nvPr/>
        </p:nvSpPr>
        <p:spPr bwMode="auto">
          <a:xfrm>
            <a:off x="4083286" y="2213880"/>
            <a:ext cx="123862" cy="44635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9" name="Rectangle 351"/>
          <p:cNvSpPr>
            <a:spLocks noChangeArrowheads="1"/>
          </p:cNvSpPr>
          <p:nvPr/>
        </p:nvSpPr>
        <p:spPr bwMode="auto">
          <a:xfrm>
            <a:off x="4083286" y="2279716"/>
            <a:ext cx="123862" cy="45751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0" name="Freeform 352"/>
          <p:cNvSpPr>
            <a:spLocks noEditPoints="1"/>
          </p:cNvSpPr>
          <p:nvPr/>
        </p:nvSpPr>
        <p:spPr bwMode="auto">
          <a:xfrm>
            <a:off x="3977279" y="2364522"/>
            <a:ext cx="575788" cy="73647"/>
          </a:xfrm>
          <a:custGeom>
            <a:avLst/>
            <a:gdLst>
              <a:gd name="T0" fmla="*/ 204 w 218"/>
              <a:gd name="T1" fmla="*/ 0 h 28"/>
              <a:gd name="T2" fmla="*/ 14 w 218"/>
              <a:gd name="T3" fmla="*/ 0 h 28"/>
              <a:gd name="T4" fmla="*/ 0 w 218"/>
              <a:gd name="T5" fmla="*/ 14 h 28"/>
              <a:gd name="T6" fmla="*/ 14 w 218"/>
              <a:gd name="T7" fmla="*/ 28 h 28"/>
              <a:gd name="T8" fmla="*/ 204 w 218"/>
              <a:gd name="T9" fmla="*/ 28 h 28"/>
              <a:gd name="T10" fmla="*/ 218 w 218"/>
              <a:gd name="T11" fmla="*/ 14 h 28"/>
              <a:gd name="T12" fmla="*/ 204 w 218"/>
              <a:gd name="T13" fmla="*/ 0 h 28"/>
              <a:gd name="T14" fmla="*/ 136 w 218"/>
              <a:gd name="T15" fmla="*/ 18 h 28"/>
              <a:gd name="T16" fmla="*/ 82 w 218"/>
              <a:gd name="T17" fmla="*/ 18 h 28"/>
              <a:gd name="T18" fmla="*/ 78 w 218"/>
              <a:gd name="T19" fmla="*/ 14 h 28"/>
              <a:gd name="T20" fmla="*/ 82 w 218"/>
              <a:gd name="T21" fmla="*/ 9 h 28"/>
              <a:gd name="T22" fmla="*/ 136 w 218"/>
              <a:gd name="T23" fmla="*/ 9 h 28"/>
              <a:gd name="T24" fmla="*/ 140 w 218"/>
              <a:gd name="T25" fmla="*/ 14 h 28"/>
              <a:gd name="T26" fmla="*/ 136 w 218"/>
              <a:gd name="T27" fmla="*/ 1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18" h="28">
                <a:moveTo>
                  <a:pt x="204" y="0"/>
                </a:moveTo>
                <a:cubicBezTo>
                  <a:pt x="14" y="0"/>
                  <a:pt x="14" y="0"/>
                  <a:pt x="14" y="0"/>
                </a:cubicBezTo>
                <a:cubicBezTo>
                  <a:pt x="6" y="0"/>
                  <a:pt x="0" y="6"/>
                  <a:pt x="0" y="14"/>
                </a:cubicBezTo>
                <a:cubicBezTo>
                  <a:pt x="0" y="22"/>
                  <a:pt x="6" y="28"/>
                  <a:pt x="14" y="28"/>
                </a:cubicBezTo>
                <a:cubicBezTo>
                  <a:pt x="204" y="28"/>
                  <a:pt x="204" y="28"/>
                  <a:pt x="204" y="28"/>
                </a:cubicBezTo>
                <a:cubicBezTo>
                  <a:pt x="212" y="28"/>
                  <a:pt x="218" y="22"/>
                  <a:pt x="218" y="14"/>
                </a:cubicBezTo>
                <a:cubicBezTo>
                  <a:pt x="218" y="6"/>
                  <a:pt x="212" y="0"/>
                  <a:pt x="204" y="0"/>
                </a:cubicBezTo>
                <a:close/>
                <a:moveTo>
                  <a:pt x="136" y="18"/>
                </a:moveTo>
                <a:cubicBezTo>
                  <a:pt x="82" y="18"/>
                  <a:pt x="82" y="18"/>
                  <a:pt x="82" y="18"/>
                </a:cubicBezTo>
                <a:cubicBezTo>
                  <a:pt x="80" y="18"/>
                  <a:pt x="78" y="16"/>
                  <a:pt x="78" y="14"/>
                </a:cubicBezTo>
                <a:cubicBezTo>
                  <a:pt x="78" y="11"/>
                  <a:pt x="80" y="9"/>
                  <a:pt x="82" y="9"/>
                </a:cubicBezTo>
                <a:cubicBezTo>
                  <a:pt x="136" y="9"/>
                  <a:pt x="136" y="9"/>
                  <a:pt x="136" y="9"/>
                </a:cubicBezTo>
                <a:cubicBezTo>
                  <a:pt x="138" y="9"/>
                  <a:pt x="140" y="11"/>
                  <a:pt x="140" y="14"/>
                </a:cubicBezTo>
                <a:cubicBezTo>
                  <a:pt x="140" y="16"/>
                  <a:pt x="138" y="18"/>
                  <a:pt x="136" y="1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1" name="Freeform 353"/>
          <p:cNvSpPr>
            <a:spLocks noEditPoints="1"/>
          </p:cNvSpPr>
          <p:nvPr/>
        </p:nvSpPr>
        <p:spPr bwMode="auto">
          <a:xfrm>
            <a:off x="4866625" y="1973969"/>
            <a:ext cx="475359" cy="475359"/>
          </a:xfrm>
          <a:custGeom>
            <a:avLst/>
            <a:gdLst>
              <a:gd name="T0" fmla="*/ 0 w 180"/>
              <a:gd name="T1" fmla="*/ 90 h 180"/>
              <a:gd name="T2" fmla="*/ 180 w 180"/>
              <a:gd name="T3" fmla="*/ 90 h 180"/>
              <a:gd name="T4" fmla="*/ 138 w 180"/>
              <a:gd name="T5" fmla="*/ 150 h 180"/>
              <a:gd name="T6" fmla="*/ 133 w 180"/>
              <a:gd name="T7" fmla="*/ 153 h 180"/>
              <a:gd name="T8" fmla="*/ 116 w 180"/>
              <a:gd name="T9" fmla="*/ 141 h 180"/>
              <a:gd name="T10" fmla="*/ 110 w 180"/>
              <a:gd name="T11" fmla="*/ 150 h 180"/>
              <a:gd name="T12" fmla="*/ 99 w 180"/>
              <a:gd name="T13" fmla="*/ 122 h 180"/>
              <a:gd name="T14" fmla="*/ 103 w 180"/>
              <a:gd name="T15" fmla="*/ 117 h 180"/>
              <a:gd name="T16" fmla="*/ 132 w 180"/>
              <a:gd name="T17" fmla="*/ 123 h 180"/>
              <a:gd name="T18" fmla="*/ 125 w 180"/>
              <a:gd name="T19" fmla="*/ 130 h 180"/>
              <a:gd name="T20" fmla="*/ 138 w 180"/>
              <a:gd name="T21" fmla="*/ 150 h 180"/>
              <a:gd name="T22" fmla="*/ 132 w 180"/>
              <a:gd name="T23" fmla="*/ 91 h 180"/>
              <a:gd name="T24" fmla="*/ 119 w 180"/>
              <a:gd name="T25" fmla="*/ 105 h 180"/>
              <a:gd name="T26" fmla="*/ 101 w 180"/>
              <a:gd name="T27" fmla="*/ 105 h 180"/>
              <a:gd name="T28" fmla="*/ 87 w 180"/>
              <a:gd name="T29" fmla="*/ 91 h 180"/>
              <a:gd name="T30" fmla="*/ 74 w 180"/>
              <a:gd name="T31" fmla="*/ 105 h 180"/>
              <a:gd name="T32" fmla="*/ 56 w 180"/>
              <a:gd name="T33" fmla="*/ 105 h 180"/>
              <a:gd name="T34" fmla="*/ 42 w 180"/>
              <a:gd name="T35" fmla="*/ 91 h 180"/>
              <a:gd name="T36" fmla="*/ 29 w 180"/>
              <a:gd name="T37" fmla="*/ 105 h 180"/>
              <a:gd name="T38" fmla="*/ 30 w 180"/>
              <a:gd name="T39" fmla="*/ 76 h 180"/>
              <a:gd name="T40" fmla="*/ 38 w 180"/>
              <a:gd name="T41" fmla="*/ 76 h 180"/>
              <a:gd name="T42" fmla="*/ 51 w 180"/>
              <a:gd name="T43" fmla="*/ 90 h 180"/>
              <a:gd name="T44" fmla="*/ 65 w 180"/>
              <a:gd name="T45" fmla="*/ 76 h 180"/>
              <a:gd name="T46" fmla="*/ 75 w 180"/>
              <a:gd name="T47" fmla="*/ 76 h 180"/>
              <a:gd name="T48" fmla="*/ 83 w 180"/>
              <a:gd name="T49" fmla="*/ 76 h 180"/>
              <a:gd name="T50" fmla="*/ 96 w 180"/>
              <a:gd name="T51" fmla="*/ 90 h 180"/>
              <a:gd name="T52" fmla="*/ 109 w 180"/>
              <a:gd name="T53" fmla="*/ 76 h 180"/>
              <a:gd name="T54" fmla="*/ 119 w 180"/>
              <a:gd name="T55" fmla="*/ 76 h 180"/>
              <a:gd name="T56" fmla="*/ 128 w 180"/>
              <a:gd name="T57" fmla="*/ 76 h 180"/>
              <a:gd name="T58" fmla="*/ 141 w 180"/>
              <a:gd name="T59" fmla="*/ 90 h 180"/>
              <a:gd name="T60" fmla="*/ 155 w 180"/>
              <a:gd name="T61" fmla="*/ 76 h 180"/>
              <a:gd name="T62" fmla="*/ 137 w 180"/>
              <a:gd name="T63" fmla="*/ 105 h 180"/>
              <a:gd name="T64" fmla="*/ 152 w 180"/>
              <a:gd name="T65" fmla="*/ 95 h 180"/>
              <a:gd name="T66" fmla="*/ 161 w 180"/>
              <a:gd name="T67" fmla="*/ 105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80" h="180">
                <a:moveTo>
                  <a:pt x="90" y="0"/>
                </a:moveTo>
                <a:cubicBezTo>
                  <a:pt x="41" y="0"/>
                  <a:pt x="0" y="41"/>
                  <a:pt x="0" y="90"/>
                </a:cubicBezTo>
                <a:cubicBezTo>
                  <a:pt x="0" y="140"/>
                  <a:pt x="41" y="180"/>
                  <a:pt x="90" y="180"/>
                </a:cubicBezTo>
                <a:cubicBezTo>
                  <a:pt x="140" y="180"/>
                  <a:pt x="180" y="140"/>
                  <a:pt x="180" y="90"/>
                </a:cubicBezTo>
                <a:cubicBezTo>
                  <a:pt x="180" y="41"/>
                  <a:pt x="140" y="0"/>
                  <a:pt x="90" y="0"/>
                </a:cubicBezTo>
                <a:close/>
                <a:moveTo>
                  <a:pt x="138" y="150"/>
                </a:moveTo>
                <a:cubicBezTo>
                  <a:pt x="137" y="151"/>
                  <a:pt x="136" y="152"/>
                  <a:pt x="135" y="152"/>
                </a:cubicBezTo>
                <a:cubicBezTo>
                  <a:pt x="134" y="152"/>
                  <a:pt x="133" y="153"/>
                  <a:pt x="133" y="153"/>
                </a:cubicBezTo>
                <a:cubicBezTo>
                  <a:pt x="131" y="153"/>
                  <a:pt x="129" y="152"/>
                  <a:pt x="128" y="151"/>
                </a:cubicBezTo>
                <a:cubicBezTo>
                  <a:pt x="116" y="141"/>
                  <a:pt x="116" y="141"/>
                  <a:pt x="116" y="141"/>
                </a:cubicBezTo>
                <a:cubicBezTo>
                  <a:pt x="114" y="147"/>
                  <a:pt x="114" y="147"/>
                  <a:pt x="114" y="147"/>
                </a:cubicBezTo>
                <a:cubicBezTo>
                  <a:pt x="113" y="149"/>
                  <a:pt x="112" y="150"/>
                  <a:pt x="110" y="150"/>
                </a:cubicBezTo>
                <a:cubicBezTo>
                  <a:pt x="108" y="150"/>
                  <a:pt x="107" y="148"/>
                  <a:pt x="106" y="147"/>
                </a:cubicBezTo>
                <a:cubicBezTo>
                  <a:pt x="99" y="122"/>
                  <a:pt x="99" y="122"/>
                  <a:pt x="99" y="122"/>
                </a:cubicBezTo>
                <a:cubicBezTo>
                  <a:pt x="99" y="121"/>
                  <a:pt x="99" y="120"/>
                  <a:pt x="100" y="119"/>
                </a:cubicBezTo>
                <a:cubicBezTo>
                  <a:pt x="101" y="118"/>
                  <a:pt x="102" y="117"/>
                  <a:pt x="103" y="117"/>
                </a:cubicBezTo>
                <a:cubicBezTo>
                  <a:pt x="128" y="120"/>
                  <a:pt x="128" y="120"/>
                  <a:pt x="128" y="120"/>
                </a:cubicBezTo>
                <a:cubicBezTo>
                  <a:pt x="130" y="120"/>
                  <a:pt x="131" y="121"/>
                  <a:pt x="132" y="123"/>
                </a:cubicBezTo>
                <a:cubicBezTo>
                  <a:pt x="132" y="124"/>
                  <a:pt x="131" y="126"/>
                  <a:pt x="130" y="127"/>
                </a:cubicBezTo>
                <a:cubicBezTo>
                  <a:pt x="125" y="130"/>
                  <a:pt x="125" y="130"/>
                  <a:pt x="125" y="130"/>
                </a:cubicBezTo>
                <a:cubicBezTo>
                  <a:pt x="137" y="140"/>
                  <a:pt x="137" y="140"/>
                  <a:pt x="137" y="140"/>
                </a:cubicBezTo>
                <a:cubicBezTo>
                  <a:pt x="140" y="143"/>
                  <a:pt x="140" y="147"/>
                  <a:pt x="138" y="150"/>
                </a:cubicBezTo>
                <a:close/>
                <a:moveTo>
                  <a:pt x="137" y="105"/>
                </a:moveTo>
                <a:cubicBezTo>
                  <a:pt x="132" y="91"/>
                  <a:pt x="132" y="91"/>
                  <a:pt x="132" y="91"/>
                </a:cubicBezTo>
                <a:cubicBezTo>
                  <a:pt x="127" y="105"/>
                  <a:pt x="127" y="105"/>
                  <a:pt x="127" y="105"/>
                </a:cubicBezTo>
                <a:cubicBezTo>
                  <a:pt x="119" y="105"/>
                  <a:pt x="119" y="105"/>
                  <a:pt x="119" y="105"/>
                </a:cubicBezTo>
                <a:cubicBezTo>
                  <a:pt x="110" y="77"/>
                  <a:pt x="110" y="77"/>
                  <a:pt x="110" y="77"/>
                </a:cubicBezTo>
                <a:cubicBezTo>
                  <a:pt x="101" y="105"/>
                  <a:pt x="101" y="105"/>
                  <a:pt x="101" y="105"/>
                </a:cubicBezTo>
                <a:cubicBezTo>
                  <a:pt x="92" y="105"/>
                  <a:pt x="92" y="105"/>
                  <a:pt x="92" y="105"/>
                </a:cubicBezTo>
                <a:cubicBezTo>
                  <a:pt x="87" y="91"/>
                  <a:pt x="87" y="91"/>
                  <a:pt x="87" y="91"/>
                </a:cubicBezTo>
                <a:cubicBezTo>
                  <a:pt x="82" y="105"/>
                  <a:pt x="82" y="105"/>
                  <a:pt x="82" y="105"/>
                </a:cubicBezTo>
                <a:cubicBezTo>
                  <a:pt x="74" y="105"/>
                  <a:pt x="74" y="105"/>
                  <a:pt x="74" y="105"/>
                </a:cubicBezTo>
                <a:cubicBezTo>
                  <a:pt x="65" y="77"/>
                  <a:pt x="65" y="77"/>
                  <a:pt x="65" y="77"/>
                </a:cubicBezTo>
                <a:cubicBezTo>
                  <a:pt x="56" y="105"/>
                  <a:pt x="56" y="105"/>
                  <a:pt x="56" y="105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2" y="91"/>
                  <a:pt x="42" y="91"/>
                  <a:pt x="42" y="91"/>
                </a:cubicBezTo>
                <a:cubicBezTo>
                  <a:pt x="37" y="105"/>
                  <a:pt x="37" y="105"/>
                  <a:pt x="37" y="105"/>
                </a:cubicBezTo>
                <a:cubicBezTo>
                  <a:pt x="29" y="105"/>
                  <a:pt x="29" y="105"/>
                  <a:pt x="29" y="105"/>
                </a:cubicBezTo>
                <a:cubicBezTo>
                  <a:pt x="20" y="76"/>
                  <a:pt x="20" y="76"/>
                  <a:pt x="20" y="76"/>
                </a:cubicBezTo>
                <a:cubicBezTo>
                  <a:pt x="30" y="76"/>
                  <a:pt x="30" y="76"/>
                  <a:pt x="30" y="76"/>
                </a:cubicBezTo>
                <a:cubicBezTo>
                  <a:pt x="34" y="90"/>
                  <a:pt x="34" y="90"/>
                  <a:pt x="34" y="90"/>
                </a:cubicBezTo>
                <a:cubicBezTo>
                  <a:pt x="38" y="76"/>
                  <a:pt x="38" y="76"/>
                  <a:pt x="38" y="76"/>
                </a:cubicBezTo>
                <a:cubicBezTo>
                  <a:pt x="47" y="76"/>
                  <a:pt x="47" y="76"/>
                  <a:pt x="47" y="76"/>
                </a:cubicBezTo>
                <a:cubicBezTo>
                  <a:pt x="51" y="90"/>
                  <a:pt x="51" y="90"/>
                  <a:pt x="51" y="90"/>
                </a:cubicBezTo>
                <a:cubicBezTo>
                  <a:pt x="55" y="76"/>
                  <a:pt x="55" y="76"/>
                  <a:pt x="55" y="76"/>
                </a:cubicBezTo>
                <a:cubicBezTo>
                  <a:pt x="65" y="76"/>
                  <a:pt x="65" y="76"/>
                  <a:pt x="65" y="76"/>
                </a:cubicBezTo>
                <a:cubicBezTo>
                  <a:pt x="65" y="76"/>
                  <a:pt x="65" y="76"/>
                  <a:pt x="65" y="76"/>
                </a:cubicBezTo>
                <a:cubicBezTo>
                  <a:pt x="75" y="76"/>
                  <a:pt x="75" y="76"/>
                  <a:pt x="75" y="76"/>
                </a:cubicBezTo>
                <a:cubicBezTo>
                  <a:pt x="79" y="90"/>
                  <a:pt x="79" y="90"/>
                  <a:pt x="79" y="90"/>
                </a:cubicBezTo>
                <a:cubicBezTo>
                  <a:pt x="83" y="76"/>
                  <a:pt x="83" y="76"/>
                  <a:pt x="83" y="76"/>
                </a:cubicBezTo>
                <a:cubicBezTo>
                  <a:pt x="91" y="76"/>
                  <a:pt x="91" y="76"/>
                  <a:pt x="91" y="76"/>
                </a:cubicBezTo>
                <a:cubicBezTo>
                  <a:pt x="96" y="90"/>
                  <a:pt x="96" y="90"/>
                  <a:pt x="96" y="90"/>
                </a:cubicBezTo>
                <a:cubicBezTo>
                  <a:pt x="100" y="76"/>
                  <a:pt x="100" y="76"/>
                  <a:pt x="100" y="76"/>
                </a:cubicBezTo>
                <a:cubicBezTo>
                  <a:pt x="109" y="76"/>
                  <a:pt x="109" y="76"/>
                  <a:pt x="109" y="76"/>
                </a:cubicBezTo>
                <a:cubicBezTo>
                  <a:pt x="110" y="76"/>
                  <a:pt x="110" y="76"/>
                  <a:pt x="110" y="76"/>
                </a:cubicBezTo>
                <a:cubicBezTo>
                  <a:pt x="119" y="76"/>
                  <a:pt x="119" y="76"/>
                  <a:pt x="119" y="76"/>
                </a:cubicBezTo>
                <a:cubicBezTo>
                  <a:pt x="123" y="90"/>
                  <a:pt x="123" y="90"/>
                  <a:pt x="123" y="90"/>
                </a:cubicBezTo>
                <a:cubicBezTo>
                  <a:pt x="128" y="76"/>
                  <a:pt x="128" y="76"/>
                  <a:pt x="128" y="76"/>
                </a:cubicBezTo>
                <a:cubicBezTo>
                  <a:pt x="136" y="76"/>
                  <a:pt x="136" y="76"/>
                  <a:pt x="136" y="76"/>
                </a:cubicBezTo>
                <a:cubicBezTo>
                  <a:pt x="141" y="90"/>
                  <a:pt x="141" y="90"/>
                  <a:pt x="141" y="90"/>
                </a:cubicBezTo>
                <a:cubicBezTo>
                  <a:pt x="145" y="76"/>
                  <a:pt x="145" y="76"/>
                  <a:pt x="145" y="76"/>
                </a:cubicBezTo>
                <a:cubicBezTo>
                  <a:pt x="155" y="76"/>
                  <a:pt x="155" y="76"/>
                  <a:pt x="155" y="76"/>
                </a:cubicBezTo>
                <a:cubicBezTo>
                  <a:pt x="145" y="105"/>
                  <a:pt x="145" y="105"/>
                  <a:pt x="145" y="105"/>
                </a:cubicBezTo>
                <a:lnTo>
                  <a:pt x="137" y="105"/>
                </a:lnTo>
                <a:close/>
                <a:moveTo>
                  <a:pt x="152" y="105"/>
                </a:moveTo>
                <a:cubicBezTo>
                  <a:pt x="152" y="95"/>
                  <a:pt x="152" y="95"/>
                  <a:pt x="152" y="95"/>
                </a:cubicBezTo>
                <a:cubicBezTo>
                  <a:pt x="161" y="95"/>
                  <a:pt x="161" y="95"/>
                  <a:pt x="161" y="95"/>
                </a:cubicBezTo>
                <a:cubicBezTo>
                  <a:pt x="161" y="105"/>
                  <a:pt x="161" y="105"/>
                  <a:pt x="161" y="105"/>
                </a:cubicBezTo>
                <a:lnTo>
                  <a:pt x="152" y="10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2" name="Freeform 354"/>
          <p:cNvSpPr>
            <a:spLocks/>
          </p:cNvSpPr>
          <p:nvPr/>
        </p:nvSpPr>
        <p:spPr bwMode="auto">
          <a:xfrm>
            <a:off x="5866442" y="2267441"/>
            <a:ext cx="158453" cy="137252"/>
          </a:xfrm>
          <a:custGeom>
            <a:avLst/>
            <a:gdLst>
              <a:gd name="T0" fmla="*/ 57 w 60"/>
              <a:gd name="T1" fmla="*/ 48 h 52"/>
              <a:gd name="T2" fmla="*/ 52 w 60"/>
              <a:gd name="T3" fmla="*/ 51 h 52"/>
              <a:gd name="T4" fmla="*/ 49 w 60"/>
              <a:gd name="T5" fmla="*/ 52 h 52"/>
              <a:gd name="T6" fmla="*/ 43 w 60"/>
              <a:gd name="T7" fmla="*/ 50 h 52"/>
              <a:gd name="T8" fmla="*/ 25 w 60"/>
              <a:gd name="T9" fmla="*/ 35 h 52"/>
              <a:gd name="T10" fmla="*/ 21 w 60"/>
              <a:gd name="T11" fmla="*/ 44 h 52"/>
              <a:gd name="T12" fmla="*/ 16 w 60"/>
              <a:gd name="T13" fmla="*/ 48 h 52"/>
              <a:gd name="T14" fmla="*/ 11 w 60"/>
              <a:gd name="T15" fmla="*/ 43 h 52"/>
              <a:gd name="T16" fmla="*/ 0 w 60"/>
              <a:gd name="T17" fmla="*/ 8 h 52"/>
              <a:gd name="T18" fmla="*/ 1 w 60"/>
              <a:gd name="T19" fmla="*/ 2 h 52"/>
              <a:gd name="T20" fmla="*/ 6 w 60"/>
              <a:gd name="T21" fmla="*/ 0 h 52"/>
              <a:gd name="T22" fmla="*/ 43 w 60"/>
              <a:gd name="T23" fmla="*/ 4 h 52"/>
              <a:gd name="T24" fmla="*/ 48 w 60"/>
              <a:gd name="T25" fmla="*/ 8 h 52"/>
              <a:gd name="T26" fmla="*/ 45 w 60"/>
              <a:gd name="T27" fmla="*/ 15 h 52"/>
              <a:gd name="T28" fmla="*/ 38 w 60"/>
              <a:gd name="T29" fmla="*/ 19 h 52"/>
              <a:gd name="T30" fmla="*/ 55 w 60"/>
              <a:gd name="T31" fmla="*/ 34 h 52"/>
              <a:gd name="T32" fmla="*/ 57 w 60"/>
              <a:gd name="T33" fmla="*/ 48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0" h="52">
                <a:moveTo>
                  <a:pt x="57" y="48"/>
                </a:moveTo>
                <a:cubicBezTo>
                  <a:pt x="56" y="50"/>
                  <a:pt x="54" y="51"/>
                  <a:pt x="52" y="51"/>
                </a:cubicBezTo>
                <a:cubicBezTo>
                  <a:pt x="51" y="52"/>
                  <a:pt x="50" y="52"/>
                  <a:pt x="49" y="52"/>
                </a:cubicBezTo>
                <a:cubicBezTo>
                  <a:pt x="47" y="52"/>
                  <a:pt x="44" y="51"/>
                  <a:pt x="43" y="50"/>
                </a:cubicBezTo>
                <a:cubicBezTo>
                  <a:pt x="25" y="35"/>
                  <a:pt x="25" y="35"/>
                  <a:pt x="25" y="35"/>
                </a:cubicBezTo>
                <a:cubicBezTo>
                  <a:pt x="21" y="44"/>
                  <a:pt x="21" y="44"/>
                  <a:pt x="21" y="44"/>
                </a:cubicBezTo>
                <a:cubicBezTo>
                  <a:pt x="21" y="46"/>
                  <a:pt x="18" y="48"/>
                  <a:pt x="16" y="48"/>
                </a:cubicBezTo>
                <a:cubicBezTo>
                  <a:pt x="13" y="48"/>
                  <a:pt x="11" y="46"/>
                  <a:pt x="11" y="43"/>
                </a:cubicBezTo>
                <a:cubicBezTo>
                  <a:pt x="0" y="8"/>
                  <a:pt x="0" y="8"/>
                  <a:pt x="0" y="8"/>
                </a:cubicBezTo>
                <a:cubicBezTo>
                  <a:pt x="0" y="6"/>
                  <a:pt x="0" y="4"/>
                  <a:pt x="1" y="2"/>
                </a:cubicBezTo>
                <a:cubicBezTo>
                  <a:pt x="3" y="1"/>
                  <a:pt x="5" y="0"/>
                  <a:pt x="6" y="0"/>
                </a:cubicBezTo>
                <a:cubicBezTo>
                  <a:pt x="43" y="4"/>
                  <a:pt x="43" y="4"/>
                  <a:pt x="43" y="4"/>
                </a:cubicBezTo>
                <a:cubicBezTo>
                  <a:pt x="45" y="4"/>
                  <a:pt x="47" y="6"/>
                  <a:pt x="48" y="8"/>
                </a:cubicBezTo>
                <a:cubicBezTo>
                  <a:pt x="48" y="11"/>
                  <a:pt x="47" y="13"/>
                  <a:pt x="45" y="15"/>
                </a:cubicBezTo>
                <a:cubicBezTo>
                  <a:pt x="38" y="19"/>
                  <a:pt x="38" y="19"/>
                  <a:pt x="38" y="19"/>
                </a:cubicBezTo>
                <a:cubicBezTo>
                  <a:pt x="55" y="34"/>
                  <a:pt x="55" y="34"/>
                  <a:pt x="55" y="34"/>
                </a:cubicBezTo>
                <a:cubicBezTo>
                  <a:pt x="60" y="37"/>
                  <a:pt x="60" y="44"/>
                  <a:pt x="57" y="4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3" name="Freeform 355"/>
          <p:cNvSpPr>
            <a:spLocks noEditPoints="1"/>
          </p:cNvSpPr>
          <p:nvPr/>
        </p:nvSpPr>
        <p:spPr bwMode="auto">
          <a:xfrm>
            <a:off x="5512712" y="1958347"/>
            <a:ext cx="509952" cy="508835"/>
          </a:xfrm>
          <a:custGeom>
            <a:avLst/>
            <a:gdLst>
              <a:gd name="T0" fmla="*/ 149 w 193"/>
              <a:gd name="T1" fmla="*/ 175 h 193"/>
              <a:gd name="T2" fmla="*/ 119 w 193"/>
              <a:gd name="T3" fmla="*/ 178 h 193"/>
              <a:gd name="T4" fmla="*/ 130 w 193"/>
              <a:gd name="T5" fmla="*/ 145 h 193"/>
              <a:gd name="T6" fmla="*/ 103 w 193"/>
              <a:gd name="T7" fmla="*/ 143 h 193"/>
              <a:gd name="T8" fmla="*/ 126 w 193"/>
              <a:gd name="T9" fmla="*/ 131 h 193"/>
              <a:gd name="T10" fmla="*/ 103 w 193"/>
              <a:gd name="T11" fmla="*/ 102 h 193"/>
              <a:gd name="T12" fmla="*/ 141 w 193"/>
              <a:gd name="T13" fmla="*/ 107 h 193"/>
              <a:gd name="T14" fmla="*/ 153 w 193"/>
              <a:gd name="T15" fmla="*/ 109 h 193"/>
              <a:gd name="T16" fmla="*/ 181 w 193"/>
              <a:gd name="T17" fmla="*/ 102 h 193"/>
              <a:gd name="T18" fmla="*/ 190 w 193"/>
              <a:gd name="T19" fmla="*/ 120 h 193"/>
              <a:gd name="T20" fmla="*/ 98 w 193"/>
              <a:gd name="T21" fmla="*/ 0 h 193"/>
              <a:gd name="T22" fmla="*/ 97 w 193"/>
              <a:gd name="T23" fmla="*/ 0 h 193"/>
              <a:gd name="T24" fmla="*/ 95 w 193"/>
              <a:gd name="T25" fmla="*/ 0 h 193"/>
              <a:gd name="T26" fmla="*/ 0 w 193"/>
              <a:gd name="T27" fmla="*/ 96 h 193"/>
              <a:gd name="T28" fmla="*/ 97 w 193"/>
              <a:gd name="T29" fmla="*/ 193 h 193"/>
              <a:gd name="T30" fmla="*/ 97 w 193"/>
              <a:gd name="T31" fmla="*/ 193 h 193"/>
              <a:gd name="T32" fmla="*/ 97 w 193"/>
              <a:gd name="T33" fmla="*/ 193 h 193"/>
              <a:gd name="T34" fmla="*/ 97 w 193"/>
              <a:gd name="T35" fmla="*/ 193 h 193"/>
              <a:gd name="T36" fmla="*/ 150 w 193"/>
              <a:gd name="T37" fmla="*/ 175 h 193"/>
              <a:gd name="T38" fmla="*/ 154 w 193"/>
              <a:gd name="T39" fmla="*/ 90 h 193"/>
              <a:gd name="T40" fmla="*/ 174 w 193"/>
              <a:gd name="T41" fmla="*/ 62 h 193"/>
              <a:gd name="T42" fmla="*/ 167 w 193"/>
              <a:gd name="T43" fmla="*/ 50 h 193"/>
              <a:gd name="T44" fmla="*/ 120 w 193"/>
              <a:gd name="T45" fmla="*/ 15 h 193"/>
              <a:gd name="T46" fmla="*/ 103 w 193"/>
              <a:gd name="T47" fmla="*/ 16 h 193"/>
              <a:gd name="T48" fmla="*/ 103 w 193"/>
              <a:gd name="T49" fmla="*/ 50 h 193"/>
              <a:gd name="T50" fmla="*/ 103 w 193"/>
              <a:gd name="T51" fmla="*/ 62 h 193"/>
              <a:gd name="T52" fmla="*/ 142 w 193"/>
              <a:gd name="T53" fmla="*/ 90 h 193"/>
              <a:gd name="T54" fmla="*/ 103 w 193"/>
              <a:gd name="T55" fmla="*/ 62 h 193"/>
              <a:gd name="T56" fmla="*/ 49 w 193"/>
              <a:gd name="T57" fmla="*/ 50 h 193"/>
              <a:gd name="T58" fmla="*/ 73 w 193"/>
              <a:gd name="T59" fmla="*/ 15 h 193"/>
              <a:gd name="T60" fmla="*/ 21 w 193"/>
              <a:gd name="T61" fmla="*/ 62 h 193"/>
              <a:gd name="T62" fmla="*/ 40 w 193"/>
              <a:gd name="T63" fmla="*/ 90 h 193"/>
              <a:gd name="T64" fmla="*/ 20 w 193"/>
              <a:gd name="T65" fmla="*/ 62 h 193"/>
              <a:gd name="T66" fmla="*/ 13 w 193"/>
              <a:gd name="T67" fmla="*/ 102 h 193"/>
              <a:gd name="T68" fmla="*/ 45 w 193"/>
              <a:gd name="T69" fmla="*/ 131 h 193"/>
              <a:gd name="T70" fmla="*/ 20 w 193"/>
              <a:gd name="T71" fmla="*/ 131 h 193"/>
              <a:gd name="T72" fmla="*/ 50 w 193"/>
              <a:gd name="T73" fmla="*/ 143 h 193"/>
              <a:gd name="T74" fmla="*/ 26 w 193"/>
              <a:gd name="T75" fmla="*/ 143 h 193"/>
              <a:gd name="T76" fmla="*/ 63 w 193"/>
              <a:gd name="T77" fmla="*/ 143 h 193"/>
              <a:gd name="T78" fmla="*/ 91 w 193"/>
              <a:gd name="T79" fmla="*/ 176 h 193"/>
              <a:gd name="T80" fmla="*/ 58 w 193"/>
              <a:gd name="T81" fmla="*/ 131 h 193"/>
              <a:gd name="T82" fmla="*/ 91 w 193"/>
              <a:gd name="T83" fmla="*/ 102 h 193"/>
              <a:gd name="T84" fmla="*/ 91 w 193"/>
              <a:gd name="T85" fmla="*/ 90 h 193"/>
              <a:gd name="T86" fmla="*/ 57 w 193"/>
              <a:gd name="T87" fmla="*/ 62 h 193"/>
              <a:gd name="T88" fmla="*/ 91 w 193"/>
              <a:gd name="T89" fmla="*/ 90 h 193"/>
              <a:gd name="T90" fmla="*/ 62 w 193"/>
              <a:gd name="T91" fmla="*/ 50 h 193"/>
              <a:gd name="T92" fmla="*/ 91 w 193"/>
              <a:gd name="T93" fmla="*/ 50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93" h="193">
                <a:moveTo>
                  <a:pt x="150" y="175"/>
                </a:moveTo>
                <a:cubicBezTo>
                  <a:pt x="149" y="175"/>
                  <a:pt x="149" y="175"/>
                  <a:pt x="149" y="175"/>
                </a:cubicBezTo>
                <a:cubicBezTo>
                  <a:pt x="145" y="174"/>
                  <a:pt x="141" y="173"/>
                  <a:pt x="138" y="170"/>
                </a:cubicBezTo>
                <a:cubicBezTo>
                  <a:pt x="132" y="173"/>
                  <a:pt x="126" y="176"/>
                  <a:pt x="119" y="178"/>
                </a:cubicBezTo>
                <a:cubicBezTo>
                  <a:pt x="124" y="173"/>
                  <a:pt x="129" y="167"/>
                  <a:pt x="134" y="160"/>
                </a:cubicBezTo>
                <a:cubicBezTo>
                  <a:pt x="130" y="145"/>
                  <a:pt x="130" y="145"/>
                  <a:pt x="130" y="145"/>
                </a:cubicBezTo>
                <a:cubicBezTo>
                  <a:pt x="121" y="160"/>
                  <a:pt x="110" y="170"/>
                  <a:pt x="103" y="176"/>
                </a:cubicBezTo>
                <a:cubicBezTo>
                  <a:pt x="103" y="143"/>
                  <a:pt x="103" y="143"/>
                  <a:pt x="103" y="143"/>
                </a:cubicBezTo>
                <a:cubicBezTo>
                  <a:pt x="129" y="143"/>
                  <a:pt x="129" y="143"/>
                  <a:pt x="129" y="143"/>
                </a:cubicBezTo>
                <a:cubicBezTo>
                  <a:pt x="126" y="131"/>
                  <a:pt x="126" y="131"/>
                  <a:pt x="126" y="131"/>
                </a:cubicBezTo>
                <a:cubicBezTo>
                  <a:pt x="103" y="131"/>
                  <a:pt x="103" y="131"/>
                  <a:pt x="103" y="131"/>
                </a:cubicBezTo>
                <a:cubicBezTo>
                  <a:pt x="103" y="102"/>
                  <a:pt x="103" y="102"/>
                  <a:pt x="103" y="102"/>
                </a:cubicBezTo>
                <a:cubicBezTo>
                  <a:pt x="142" y="102"/>
                  <a:pt x="142" y="102"/>
                  <a:pt x="142" y="102"/>
                </a:cubicBezTo>
                <a:cubicBezTo>
                  <a:pt x="141" y="104"/>
                  <a:pt x="141" y="106"/>
                  <a:pt x="141" y="107"/>
                </a:cubicBezTo>
                <a:cubicBezTo>
                  <a:pt x="141" y="107"/>
                  <a:pt x="141" y="107"/>
                  <a:pt x="141" y="107"/>
                </a:cubicBezTo>
                <a:cubicBezTo>
                  <a:pt x="153" y="109"/>
                  <a:pt x="153" y="109"/>
                  <a:pt x="153" y="109"/>
                </a:cubicBezTo>
                <a:cubicBezTo>
                  <a:pt x="153" y="106"/>
                  <a:pt x="153" y="104"/>
                  <a:pt x="154" y="102"/>
                </a:cubicBezTo>
                <a:cubicBezTo>
                  <a:pt x="181" y="102"/>
                  <a:pt x="181" y="102"/>
                  <a:pt x="181" y="102"/>
                </a:cubicBezTo>
                <a:cubicBezTo>
                  <a:pt x="181" y="105"/>
                  <a:pt x="180" y="108"/>
                  <a:pt x="180" y="111"/>
                </a:cubicBezTo>
                <a:cubicBezTo>
                  <a:pt x="184" y="113"/>
                  <a:pt x="188" y="116"/>
                  <a:pt x="190" y="120"/>
                </a:cubicBezTo>
                <a:cubicBezTo>
                  <a:pt x="192" y="112"/>
                  <a:pt x="193" y="105"/>
                  <a:pt x="193" y="96"/>
                </a:cubicBezTo>
                <a:cubicBezTo>
                  <a:pt x="193" y="44"/>
                  <a:pt x="151" y="1"/>
                  <a:pt x="98" y="0"/>
                </a:cubicBezTo>
                <a:cubicBezTo>
                  <a:pt x="98" y="0"/>
                  <a:pt x="98" y="0"/>
                  <a:pt x="98" y="0"/>
                </a:cubicBezTo>
                <a:cubicBezTo>
                  <a:pt x="97" y="0"/>
                  <a:pt x="97" y="0"/>
                  <a:pt x="97" y="0"/>
                </a:cubicBezTo>
                <a:cubicBezTo>
                  <a:pt x="96" y="0"/>
                  <a:pt x="96" y="0"/>
                  <a:pt x="96" y="0"/>
                </a:cubicBezTo>
                <a:cubicBezTo>
                  <a:pt x="95" y="0"/>
                  <a:pt x="95" y="0"/>
                  <a:pt x="95" y="0"/>
                </a:cubicBezTo>
                <a:cubicBezTo>
                  <a:pt x="43" y="1"/>
                  <a:pt x="2" y="42"/>
                  <a:pt x="0" y="94"/>
                </a:cubicBezTo>
                <a:cubicBezTo>
                  <a:pt x="0" y="95"/>
                  <a:pt x="0" y="95"/>
                  <a:pt x="0" y="96"/>
                </a:cubicBezTo>
                <a:cubicBezTo>
                  <a:pt x="0" y="97"/>
                  <a:pt x="0" y="97"/>
                  <a:pt x="0" y="98"/>
                </a:cubicBezTo>
                <a:cubicBezTo>
                  <a:pt x="1" y="150"/>
                  <a:pt x="44" y="193"/>
                  <a:pt x="97" y="193"/>
                </a:cubicBezTo>
                <a:cubicBezTo>
                  <a:pt x="97" y="193"/>
                  <a:pt x="97" y="193"/>
                  <a:pt x="97" y="193"/>
                </a:cubicBezTo>
                <a:cubicBezTo>
                  <a:pt x="97" y="193"/>
                  <a:pt x="97" y="193"/>
                  <a:pt x="97" y="193"/>
                </a:cubicBezTo>
                <a:cubicBezTo>
                  <a:pt x="97" y="193"/>
                  <a:pt x="97" y="193"/>
                  <a:pt x="97" y="193"/>
                </a:cubicBezTo>
                <a:cubicBezTo>
                  <a:pt x="97" y="193"/>
                  <a:pt x="97" y="193"/>
                  <a:pt x="97" y="193"/>
                </a:cubicBezTo>
                <a:cubicBezTo>
                  <a:pt x="97" y="193"/>
                  <a:pt x="97" y="193"/>
                  <a:pt x="97" y="193"/>
                </a:cubicBezTo>
                <a:cubicBezTo>
                  <a:pt x="97" y="193"/>
                  <a:pt x="97" y="193"/>
                  <a:pt x="97" y="193"/>
                </a:cubicBezTo>
                <a:cubicBezTo>
                  <a:pt x="118" y="193"/>
                  <a:pt x="138" y="186"/>
                  <a:pt x="153" y="174"/>
                </a:cubicBezTo>
                <a:cubicBezTo>
                  <a:pt x="152" y="174"/>
                  <a:pt x="151" y="175"/>
                  <a:pt x="150" y="175"/>
                </a:cubicBezTo>
                <a:close/>
                <a:moveTo>
                  <a:pt x="181" y="90"/>
                </a:moveTo>
                <a:cubicBezTo>
                  <a:pt x="154" y="90"/>
                  <a:pt x="154" y="90"/>
                  <a:pt x="154" y="90"/>
                </a:cubicBezTo>
                <a:cubicBezTo>
                  <a:pt x="153" y="80"/>
                  <a:pt x="151" y="70"/>
                  <a:pt x="149" y="62"/>
                </a:cubicBezTo>
                <a:cubicBezTo>
                  <a:pt x="174" y="62"/>
                  <a:pt x="174" y="62"/>
                  <a:pt x="174" y="62"/>
                </a:cubicBezTo>
                <a:cubicBezTo>
                  <a:pt x="178" y="71"/>
                  <a:pt x="180" y="80"/>
                  <a:pt x="181" y="90"/>
                </a:cubicBezTo>
                <a:close/>
                <a:moveTo>
                  <a:pt x="167" y="50"/>
                </a:moveTo>
                <a:cubicBezTo>
                  <a:pt x="144" y="50"/>
                  <a:pt x="144" y="50"/>
                  <a:pt x="144" y="50"/>
                </a:cubicBezTo>
                <a:cubicBezTo>
                  <a:pt x="138" y="35"/>
                  <a:pt x="128" y="23"/>
                  <a:pt x="120" y="15"/>
                </a:cubicBezTo>
                <a:cubicBezTo>
                  <a:pt x="140" y="21"/>
                  <a:pt x="156" y="33"/>
                  <a:pt x="167" y="50"/>
                </a:cubicBezTo>
                <a:close/>
                <a:moveTo>
                  <a:pt x="103" y="16"/>
                </a:moveTo>
                <a:cubicBezTo>
                  <a:pt x="110" y="22"/>
                  <a:pt x="122" y="33"/>
                  <a:pt x="131" y="50"/>
                </a:cubicBezTo>
                <a:cubicBezTo>
                  <a:pt x="103" y="50"/>
                  <a:pt x="103" y="50"/>
                  <a:pt x="103" y="50"/>
                </a:cubicBezTo>
                <a:lnTo>
                  <a:pt x="103" y="16"/>
                </a:lnTo>
                <a:close/>
                <a:moveTo>
                  <a:pt x="103" y="62"/>
                </a:moveTo>
                <a:cubicBezTo>
                  <a:pt x="136" y="62"/>
                  <a:pt x="136" y="62"/>
                  <a:pt x="136" y="62"/>
                </a:cubicBezTo>
                <a:cubicBezTo>
                  <a:pt x="139" y="70"/>
                  <a:pt x="141" y="80"/>
                  <a:pt x="142" y="90"/>
                </a:cubicBezTo>
                <a:cubicBezTo>
                  <a:pt x="103" y="90"/>
                  <a:pt x="103" y="90"/>
                  <a:pt x="103" y="90"/>
                </a:cubicBezTo>
                <a:lnTo>
                  <a:pt x="103" y="62"/>
                </a:lnTo>
                <a:close/>
                <a:moveTo>
                  <a:pt x="73" y="15"/>
                </a:moveTo>
                <a:cubicBezTo>
                  <a:pt x="65" y="23"/>
                  <a:pt x="56" y="35"/>
                  <a:pt x="49" y="50"/>
                </a:cubicBezTo>
                <a:cubicBezTo>
                  <a:pt x="26" y="50"/>
                  <a:pt x="26" y="50"/>
                  <a:pt x="26" y="50"/>
                </a:cubicBezTo>
                <a:cubicBezTo>
                  <a:pt x="37" y="33"/>
                  <a:pt x="54" y="21"/>
                  <a:pt x="73" y="15"/>
                </a:cubicBezTo>
                <a:close/>
                <a:moveTo>
                  <a:pt x="20" y="62"/>
                </a:moveTo>
                <a:cubicBezTo>
                  <a:pt x="20" y="62"/>
                  <a:pt x="20" y="62"/>
                  <a:pt x="21" y="62"/>
                </a:cubicBezTo>
                <a:cubicBezTo>
                  <a:pt x="45" y="62"/>
                  <a:pt x="45" y="62"/>
                  <a:pt x="45" y="62"/>
                </a:cubicBezTo>
                <a:cubicBezTo>
                  <a:pt x="42" y="70"/>
                  <a:pt x="40" y="80"/>
                  <a:pt x="40" y="90"/>
                </a:cubicBezTo>
                <a:cubicBezTo>
                  <a:pt x="13" y="90"/>
                  <a:pt x="13" y="90"/>
                  <a:pt x="13" y="90"/>
                </a:cubicBezTo>
                <a:cubicBezTo>
                  <a:pt x="13" y="80"/>
                  <a:pt x="16" y="71"/>
                  <a:pt x="20" y="62"/>
                </a:cubicBezTo>
                <a:close/>
                <a:moveTo>
                  <a:pt x="20" y="131"/>
                </a:moveTo>
                <a:cubicBezTo>
                  <a:pt x="16" y="122"/>
                  <a:pt x="13" y="112"/>
                  <a:pt x="13" y="102"/>
                </a:cubicBezTo>
                <a:cubicBezTo>
                  <a:pt x="40" y="102"/>
                  <a:pt x="40" y="102"/>
                  <a:pt x="40" y="102"/>
                </a:cubicBezTo>
                <a:cubicBezTo>
                  <a:pt x="40" y="113"/>
                  <a:pt x="42" y="122"/>
                  <a:pt x="45" y="131"/>
                </a:cubicBezTo>
                <a:cubicBezTo>
                  <a:pt x="21" y="131"/>
                  <a:pt x="21" y="131"/>
                  <a:pt x="21" y="131"/>
                </a:cubicBezTo>
                <a:cubicBezTo>
                  <a:pt x="20" y="131"/>
                  <a:pt x="20" y="131"/>
                  <a:pt x="20" y="131"/>
                </a:cubicBezTo>
                <a:close/>
                <a:moveTo>
                  <a:pt x="26" y="143"/>
                </a:moveTo>
                <a:cubicBezTo>
                  <a:pt x="50" y="143"/>
                  <a:pt x="50" y="143"/>
                  <a:pt x="50" y="143"/>
                </a:cubicBezTo>
                <a:cubicBezTo>
                  <a:pt x="57" y="158"/>
                  <a:pt x="66" y="170"/>
                  <a:pt x="75" y="178"/>
                </a:cubicBezTo>
                <a:cubicBezTo>
                  <a:pt x="55" y="172"/>
                  <a:pt x="38" y="160"/>
                  <a:pt x="26" y="143"/>
                </a:cubicBezTo>
                <a:close/>
                <a:moveTo>
                  <a:pt x="91" y="176"/>
                </a:moveTo>
                <a:cubicBezTo>
                  <a:pt x="83" y="170"/>
                  <a:pt x="72" y="159"/>
                  <a:pt x="63" y="143"/>
                </a:cubicBezTo>
                <a:cubicBezTo>
                  <a:pt x="91" y="143"/>
                  <a:pt x="91" y="143"/>
                  <a:pt x="91" y="143"/>
                </a:cubicBezTo>
                <a:lnTo>
                  <a:pt x="91" y="176"/>
                </a:lnTo>
                <a:close/>
                <a:moveTo>
                  <a:pt x="91" y="131"/>
                </a:moveTo>
                <a:cubicBezTo>
                  <a:pt x="58" y="131"/>
                  <a:pt x="58" y="131"/>
                  <a:pt x="58" y="131"/>
                </a:cubicBezTo>
                <a:cubicBezTo>
                  <a:pt x="55" y="122"/>
                  <a:pt x="52" y="113"/>
                  <a:pt x="52" y="102"/>
                </a:cubicBezTo>
                <a:cubicBezTo>
                  <a:pt x="91" y="102"/>
                  <a:pt x="91" y="102"/>
                  <a:pt x="91" y="102"/>
                </a:cubicBezTo>
                <a:lnTo>
                  <a:pt x="91" y="131"/>
                </a:lnTo>
                <a:close/>
                <a:moveTo>
                  <a:pt x="91" y="90"/>
                </a:moveTo>
                <a:cubicBezTo>
                  <a:pt x="52" y="90"/>
                  <a:pt x="52" y="90"/>
                  <a:pt x="52" y="90"/>
                </a:cubicBezTo>
                <a:cubicBezTo>
                  <a:pt x="52" y="80"/>
                  <a:pt x="54" y="70"/>
                  <a:pt x="57" y="62"/>
                </a:cubicBezTo>
                <a:cubicBezTo>
                  <a:pt x="91" y="62"/>
                  <a:pt x="91" y="62"/>
                  <a:pt x="91" y="62"/>
                </a:cubicBezTo>
                <a:lnTo>
                  <a:pt x="91" y="90"/>
                </a:lnTo>
                <a:close/>
                <a:moveTo>
                  <a:pt x="91" y="50"/>
                </a:moveTo>
                <a:cubicBezTo>
                  <a:pt x="62" y="50"/>
                  <a:pt x="62" y="50"/>
                  <a:pt x="62" y="50"/>
                </a:cubicBezTo>
                <a:cubicBezTo>
                  <a:pt x="71" y="33"/>
                  <a:pt x="83" y="22"/>
                  <a:pt x="91" y="16"/>
                </a:cubicBezTo>
                <a:lnTo>
                  <a:pt x="91" y="5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4" name="Freeform 356"/>
          <p:cNvSpPr>
            <a:spLocks noEditPoints="1"/>
          </p:cNvSpPr>
          <p:nvPr/>
        </p:nvSpPr>
        <p:spPr bwMode="auto">
          <a:xfrm>
            <a:off x="6286008" y="2029762"/>
            <a:ext cx="306864" cy="307979"/>
          </a:xfrm>
          <a:custGeom>
            <a:avLst/>
            <a:gdLst>
              <a:gd name="T0" fmla="*/ 111 w 116"/>
              <a:gd name="T1" fmla="*/ 84 h 117"/>
              <a:gd name="T2" fmla="*/ 60 w 116"/>
              <a:gd name="T3" fmla="*/ 0 h 117"/>
              <a:gd name="T4" fmla="*/ 58 w 116"/>
              <a:gd name="T5" fmla="*/ 0 h 117"/>
              <a:gd name="T6" fmla="*/ 57 w 116"/>
              <a:gd name="T7" fmla="*/ 0 h 117"/>
              <a:gd name="T8" fmla="*/ 0 w 116"/>
              <a:gd name="T9" fmla="*/ 58 h 117"/>
              <a:gd name="T10" fmla="*/ 58 w 116"/>
              <a:gd name="T11" fmla="*/ 117 h 117"/>
              <a:gd name="T12" fmla="*/ 58 w 116"/>
              <a:gd name="T13" fmla="*/ 117 h 117"/>
              <a:gd name="T14" fmla="*/ 58 w 116"/>
              <a:gd name="T15" fmla="*/ 117 h 117"/>
              <a:gd name="T16" fmla="*/ 58 w 116"/>
              <a:gd name="T17" fmla="*/ 117 h 117"/>
              <a:gd name="T18" fmla="*/ 17 w 116"/>
              <a:gd name="T19" fmla="*/ 42 h 117"/>
              <a:gd name="T20" fmla="*/ 23 w 116"/>
              <a:gd name="T21" fmla="*/ 52 h 117"/>
              <a:gd name="T22" fmla="*/ 17 w 116"/>
              <a:gd name="T23" fmla="*/ 42 h 117"/>
              <a:gd name="T24" fmla="*/ 94 w 116"/>
              <a:gd name="T25" fmla="*/ 52 h 117"/>
              <a:gd name="T26" fmla="*/ 100 w 116"/>
              <a:gd name="T27" fmla="*/ 42 h 117"/>
              <a:gd name="T28" fmla="*/ 80 w 116"/>
              <a:gd name="T29" fmla="*/ 52 h 117"/>
              <a:gd name="T30" fmla="*/ 65 w 116"/>
              <a:gd name="T31" fmla="*/ 42 h 117"/>
              <a:gd name="T32" fmla="*/ 80 w 116"/>
              <a:gd name="T33" fmla="*/ 52 h 117"/>
              <a:gd name="T34" fmla="*/ 65 w 116"/>
              <a:gd name="T35" fmla="*/ 20 h 117"/>
              <a:gd name="T36" fmla="*/ 65 w 116"/>
              <a:gd name="T37" fmla="*/ 29 h 117"/>
              <a:gd name="T38" fmla="*/ 52 w 116"/>
              <a:gd name="T39" fmla="*/ 29 h 117"/>
              <a:gd name="T40" fmla="*/ 52 w 116"/>
              <a:gd name="T41" fmla="*/ 20 h 117"/>
              <a:gd name="T42" fmla="*/ 52 w 116"/>
              <a:gd name="T43" fmla="*/ 52 h 117"/>
              <a:gd name="T44" fmla="*/ 38 w 116"/>
              <a:gd name="T45" fmla="*/ 42 h 117"/>
              <a:gd name="T46" fmla="*/ 14 w 116"/>
              <a:gd name="T47" fmla="*/ 65 h 117"/>
              <a:gd name="T48" fmla="*/ 24 w 116"/>
              <a:gd name="T49" fmla="*/ 75 h 117"/>
              <a:gd name="T50" fmla="*/ 14 w 116"/>
              <a:gd name="T51" fmla="*/ 65 h 117"/>
              <a:gd name="T52" fmla="*/ 52 w 116"/>
              <a:gd name="T53" fmla="*/ 65 h 117"/>
              <a:gd name="T54" fmla="*/ 38 w 116"/>
              <a:gd name="T55" fmla="*/ 75 h 117"/>
              <a:gd name="T56" fmla="*/ 52 w 116"/>
              <a:gd name="T57" fmla="*/ 88 h 117"/>
              <a:gd name="T58" fmla="*/ 45 w 116"/>
              <a:gd name="T59" fmla="*/ 88 h 117"/>
              <a:gd name="T60" fmla="*/ 65 w 116"/>
              <a:gd name="T61" fmla="*/ 96 h 117"/>
              <a:gd name="T62" fmla="*/ 72 w 116"/>
              <a:gd name="T63" fmla="*/ 88 h 117"/>
              <a:gd name="T64" fmla="*/ 65 w 116"/>
              <a:gd name="T65" fmla="*/ 75 h 117"/>
              <a:gd name="T66" fmla="*/ 80 w 116"/>
              <a:gd name="T67" fmla="*/ 65 h 117"/>
              <a:gd name="T68" fmla="*/ 65 w 116"/>
              <a:gd name="T69" fmla="*/ 75 h 117"/>
              <a:gd name="T70" fmla="*/ 102 w 116"/>
              <a:gd name="T71" fmla="*/ 65 h 117"/>
              <a:gd name="T72" fmla="*/ 92 w 116"/>
              <a:gd name="T73" fmla="*/ 75 h 117"/>
              <a:gd name="T74" fmla="*/ 92 w 116"/>
              <a:gd name="T75" fmla="*/ 29 h 117"/>
              <a:gd name="T76" fmla="*/ 83 w 116"/>
              <a:gd name="T77" fmla="*/ 22 h 117"/>
              <a:gd name="T78" fmla="*/ 33 w 116"/>
              <a:gd name="T79" fmla="*/ 22 h 117"/>
              <a:gd name="T80" fmla="*/ 25 w 116"/>
              <a:gd name="T81" fmla="*/ 29 h 117"/>
              <a:gd name="T82" fmla="*/ 25 w 116"/>
              <a:gd name="T83" fmla="*/ 88 h 117"/>
              <a:gd name="T84" fmla="*/ 34 w 116"/>
              <a:gd name="T85" fmla="*/ 96 h 117"/>
              <a:gd name="T86" fmla="*/ 83 w 116"/>
              <a:gd name="T87" fmla="*/ 96 h 117"/>
              <a:gd name="T88" fmla="*/ 91 w 116"/>
              <a:gd name="T89" fmla="*/ 88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16" h="117">
                <a:moveTo>
                  <a:pt x="110" y="85"/>
                </a:moveTo>
                <a:cubicBezTo>
                  <a:pt x="110" y="85"/>
                  <a:pt x="110" y="84"/>
                  <a:pt x="111" y="84"/>
                </a:cubicBezTo>
                <a:cubicBezTo>
                  <a:pt x="114" y="76"/>
                  <a:pt x="116" y="68"/>
                  <a:pt x="116" y="59"/>
                </a:cubicBezTo>
                <a:cubicBezTo>
                  <a:pt x="116" y="27"/>
                  <a:pt x="91" y="1"/>
                  <a:pt x="60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58" y="0"/>
                  <a:pt x="58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26" y="1"/>
                  <a:pt x="1" y="26"/>
                  <a:pt x="0" y="57"/>
                </a:cubicBezTo>
                <a:cubicBezTo>
                  <a:pt x="0" y="57"/>
                  <a:pt x="0" y="58"/>
                  <a:pt x="0" y="58"/>
                </a:cubicBezTo>
                <a:cubicBezTo>
                  <a:pt x="0" y="59"/>
                  <a:pt x="0" y="60"/>
                  <a:pt x="0" y="60"/>
                </a:cubicBezTo>
                <a:cubicBezTo>
                  <a:pt x="1" y="91"/>
                  <a:pt x="27" y="117"/>
                  <a:pt x="58" y="117"/>
                </a:cubicBezTo>
                <a:cubicBezTo>
                  <a:pt x="58" y="117"/>
                  <a:pt x="58" y="117"/>
                  <a:pt x="58" y="117"/>
                </a:cubicBezTo>
                <a:cubicBezTo>
                  <a:pt x="58" y="117"/>
                  <a:pt x="58" y="117"/>
                  <a:pt x="58" y="117"/>
                </a:cubicBezTo>
                <a:cubicBezTo>
                  <a:pt x="58" y="117"/>
                  <a:pt x="58" y="117"/>
                  <a:pt x="58" y="117"/>
                </a:cubicBezTo>
                <a:cubicBezTo>
                  <a:pt x="58" y="117"/>
                  <a:pt x="58" y="117"/>
                  <a:pt x="58" y="117"/>
                </a:cubicBezTo>
                <a:cubicBezTo>
                  <a:pt x="58" y="117"/>
                  <a:pt x="58" y="117"/>
                  <a:pt x="58" y="117"/>
                </a:cubicBezTo>
                <a:cubicBezTo>
                  <a:pt x="58" y="117"/>
                  <a:pt x="58" y="117"/>
                  <a:pt x="58" y="117"/>
                </a:cubicBezTo>
                <a:cubicBezTo>
                  <a:pt x="81" y="117"/>
                  <a:pt x="100" y="104"/>
                  <a:pt x="110" y="85"/>
                </a:cubicBezTo>
                <a:close/>
                <a:moveTo>
                  <a:pt x="17" y="42"/>
                </a:moveTo>
                <a:cubicBezTo>
                  <a:pt x="24" y="42"/>
                  <a:pt x="24" y="42"/>
                  <a:pt x="24" y="42"/>
                </a:cubicBezTo>
                <a:cubicBezTo>
                  <a:pt x="24" y="45"/>
                  <a:pt x="23" y="48"/>
                  <a:pt x="23" y="52"/>
                </a:cubicBezTo>
                <a:cubicBezTo>
                  <a:pt x="14" y="52"/>
                  <a:pt x="14" y="52"/>
                  <a:pt x="14" y="52"/>
                </a:cubicBezTo>
                <a:cubicBezTo>
                  <a:pt x="15" y="48"/>
                  <a:pt x="16" y="45"/>
                  <a:pt x="17" y="42"/>
                </a:cubicBezTo>
                <a:close/>
                <a:moveTo>
                  <a:pt x="102" y="52"/>
                </a:moveTo>
                <a:cubicBezTo>
                  <a:pt x="94" y="52"/>
                  <a:pt x="94" y="52"/>
                  <a:pt x="94" y="52"/>
                </a:cubicBezTo>
                <a:cubicBezTo>
                  <a:pt x="93" y="48"/>
                  <a:pt x="93" y="45"/>
                  <a:pt x="92" y="42"/>
                </a:cubicBezTo>
                <a:cubicBezTo>
                  <a:pt x="100" y="42"/>
                  <a:pt x="100" y="42"/>
                  <a:pt x="100" y="42"/>
                </a:cubicBezTo>
                <a:cubicBezTo>
                  <a:pt x="101" y="45"/>
                  <a:pt x="102" y="48"/>
                  <a:pt x="102" y="52"/>
                </a:cubicBezTo>
                <a:close/>
                <a:moveTo>
                  <a:pt x="80" y="52"/>
                </a:moveTo>
                <a:cubicBezTo>
                  <a:pt x="65" y="52"/>
                  <a:pt x="65" y="52"/>
                  <a:pt x="65" y="52"/>
                </a:cubicBezTo>
                <a:cubicBezTo>
                  <a:pt x="65" y="42"/>
                  <a:pt x="65" y="42"/>
                  <a:pt x="65" y="42"/>
                </a:cubicBezTo>
                <a:cubicBezTo>
                  <a:pt x="78" y="42"/>
                  <a:pt x="78" y="42"/>
                  <a:pt x="78" y="42"/>
                </a:cubicBezTo>
                <a:cubicBezTo>
                  <a:pt x="79" y="45"/>
                  <a:pt x="80" y="48"/>
                  <a:pt x="80" y="52"/>
                </a:cubicBezTo>
                <a:close/>
                <a:moveTo>
                  <a:pt x="65" y="29"/>
                </a:moveTo>
                <a:cubicBezTo>
                  <a:pt x="65" y="20"/>
                  <a:pt x="65" y="20"/>
                  <a:pt x="65" y="20"/>
                </a:cubicBezTo>
                <a:cubicBezTo>
                  <a:pt x="67" y="23"/>
                  <a:pt x="70" y="25"/>
                  <a:pt x="72" y="29"/>
                </a:cubicBezTo>
                <a:lnTo>
                  <a:pt x="65" y="29"/>
                </a:lnTo>
                <a:close/>
                <a:moveTo>
                  <a:pt x="52" y="20"/>
                </a:moveTo>
                <a:cubicBezTo>
                  <a:pt x="52" y="29"/>
                  <a:pt x="52" y="29"/>
                  <a:pt x="52" y="29"/>
                </a:cubicBezTo>
                <a:cubicBezTo>
                  <a:pt x="45" y="29"/>
                  <a:pt x="45" y="29"/>
                  <a:pt x="45" y="29"/>
                </a:cubicBezTo>
                <a:cubicBezTo>
                  <a:pt x="47" y="25"/>
                  <a:pt x="49" y="23"/>
                  <a:pt x="52" y="20"/>
                </a:cubicBezTo>
                <a:close/>
                <a:moveTo>
                  <a:pt x="52" y="42"/>
                </a:moveTo>
                <a:cubicBezTo>
                  <a:pt x="52" y="52"/>
                  <a:pt x="52" y="52"/>
                  <a:pt x="52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7" y="48"/>
                  <a:pt x="37" y="45"/>
                  <a:pt x="38" y="42"/>
                </a:cubicBezTo>
                <a:lnTo>
                  <a:pt x="52" y="42"/>
                </a:lnTo>
                <a:close/>
                <a:moveTo>
                  <a:pt x="14" y="65"/>
                </a:moveTo>
                <a:cubicBezTo>
                  <a:pt x="23" y="65"/>
                  <a:pt x="23" y="65"/>
                  <a:pt x="23" y="65"/>
                </a:cubicBezTo>
                <a:cubicBezTo>
                  <a:pt x="23" y="69"/>
                  <a:pt x="24" y="72"/>
                  <a:pt x="24" y="75"/>
                </a:cubicBezTo>
                <a:cubicBezTo>
                  <a:pt x="17" y="75"/>
                  <a:pt x="17" y="75"/>
                  <a:pt x="17" y="75"/>
                </a:cubicBezTo>
                <a:cubicBezTo>
                  <a:pt x="16" y="72"/>
                  <a:pt x="15" y="69"/>
                  <a:pt x="14" y="65"/>
                </a:cubicBezTo>
                <a:close/>
                <a:moveTo>
                  <a:pt x="36" y="65"/>
                </a:moveTo>
                <a:cubicBezTo>
                  <a:pt x="52" y="65"/>
                  <a:pt x="52" y="65"/>
                  <a:pt x="52" y="65"/>
                </a:cubicBezTo>
                <a:cubicBezTo>
                  <a:pt x="52" y="75"/>
                  <a:pt x="52" y="75"/>
                  <a:pt x="52" y="75"/>
                </a:cubicBezTo>
                <a:cubicBezTo>
                  <a:pt x="38" y="75"/>
                  <a:pt x="38" y="75"/>
                  <a:pt x="38" y="75"/>
                </a:cubicBezTo>
                <a:cubicBezTo>
                  <a:pt x="38" y="72"/>
                  <a:pt x="37" y="69"/>
                  <a:pt x="36" y="65"/>
                </a:cubicBezTo>
                <a:close/>
                <a:moveTo>
                  <a:pt x="52" y="88"/>
                </a:moveTo>
                <a:cubicBezTo>
                  <a:pt x="52" y="96"/>
                  <a:pt x="52" y="96"/>
                  <a:pt x="52" y="96"/>
                </a:cubicBezTo>
                <a:cubicBezTo>
                  <a:pt x="49" y="94"/>
                  <a:pt x="47" y="92"/>
                  <a:pt x="45" y="88"/>
                </a:cubicBezTo>
                <a:lnTo>
                  <a:pt x="52" y="88"/>
                </a:lnTo>
                <a:close/>
                <a:moveTo>
                  <a:pt x="65" y="96"/>
                </a:moveTo>
                <a:cubicBezTo>
                  <a:pt x="65" y="88"/>
                  <a:pt x="65" y="88"/>
                  <a:pt x="65" y="88"/>
                </a:cubicBezTo>
                <a:cubicBezTo>
                  <a:pt x="72" y="88"/>
                  <a:pt x="72" y="88"/>
                  <a:pt x="72" y="88"/>
                </a:cubicBezTo>
                <a:cubicBezTo>
                  <a:pt x="69" y="92"/>
                  <a:pt x="67" y="94"/>
                  <a:pt x="65" y="96"/>
                </a:cubicBezTo>
                <a:close/>
                <a:moveTo>
                  <a:pt x="65" y="75"/>
                </a:moveTo>
                <a:cubicBezTo>
                  <a:pt x="65" y="65"/>
                  <a:pt x="65" y="65"/>
                  <a:pt x="65" y="65"/>
                </a:cubicBezTo>
                <a:cubicBezTo>
                  <a:pt x="80" y="65"/>
                  <a:pt x="80" y="65"/>
                  <a:pt x="80" y="65"/>
                </a:cubicBezTo>
                <a:cubicBezTo>
                  <a:pt x="80" y="69"/>
                  <a:pt x="79" y="72"/>
                  <a:pt x="78" y="75"/>
                </a:cubicBezTo>
                <a:lnTo>
                  <a:pt x="65" y="75"/>
                </a:lnTo>
                <a:close/>
                <a:moveTo>
                  <a:pt x="94" y="65"/>
                </a:moveTo>
                <a:cubicBezTo>
                  <a:pt x="102" y="65"/>
                  <a:pt x="102" y="65"/>
                  <a:pt x="102" y="65"/>
                </a:cubicBezTo>
                <a:cubicBezTo>
                  <a:pt x="102" y="69"/>
                  <a:pt x="101" y="72"/>
                  <a:pt x="100" y="75"/>
                </a:cubicBezTo>
                <a:cubicBezTo>
                  <a:pt x="92" y="75"/>
                  <a:pt x="92" y="75"/>
                  <a:pt x="92" y="75"/>
                </a:cubicBezTo>
                <a:cubicBezTo>
                  <a:pt x="93" y="72"/>
                  <a:pt x="93" y="69"/>
                  <a:pt x="94" y="65"/>
                </a:cubicBezTo>
                <a:close/>
                <a:moveTo>
                  <a:pt x="92" y="29"/>
                </a:moveTo>
                <a:cubicBezTo>
                  <a:pt x="87" y="29"/>
                  <a:pt x="87" y="29"/>
                  <a:pt x="87" y="29"/>
                </a:cubicBezTo>
                <a:cubicBezTo>
                  <a:pt x="86" y="26"/>
                  <a:pt x="85" y="24"/>
                  <a:pt x="83" y="22"/>
                </a:cubicBezTo>
                <a:cubicBezTo>
                  <a:pt x="86" y="24"/>
                  <a:pt x="89" y="26"/>
                  <a:pt x="92" y="29"/>
                </a:cubicBezTo>
                <a:close/>
                <a:moveTo>
                  <a:pt x="33" y="22"/>
                </a:moveTo>
                <a:cubicBezTo>
                  <a:pt x="32" y="24"/>
                  <a:pt x="30" y="26"/>
                  <a:pt x="29" y="29"/>
                </a:cubicBezTo>
                <a:cubicBezTo>
                  <a:pt x="25" y="29"/>
                  <a:pt x="25" y="29"/>
                  <a:pt x="25" y="29"/>
                </a:cubicBezTo>
                <a:cubicBezTo>
                  <a:pt x="27" y="26"/>
                  <a:pt x="30" y="24"/>
                  <a:pt x="33" y="22"/>
                </a:cubicBezTo>
                <a:close/>
                <a:moveTo>
                  <a:pt x="25" y="88"/>
                </a:moveTo>
                <a:cubicBezTo>
                  <a:pt x="29" y="88"/>
                  <a:pt x="29" y="88"/>
                  <a:pt x="29" y="88"/>
                </a:cubicBezTo>
                <a:cubicBezTo>
                  <a:pt x="31" y="91"/>
                  <a:pt x="32" y="94"/>
                  <a:pt x="34" y="96"/>
                </a:cubicBezTo>
                <a:cubicBezTo>
                  <a:pt x="31" y="94"/>
                  <a:pt x="28" y="91"/>
                  <a:pt x="25" y="88"/>
                </a:cubicBezTo>
                <a:close/>
                <a:moveTo>
                  <a:pt x="83" y="96"/>
                </a:moveTo>
                <a:cubicBezTo>
                  <a:pt x="84" y="94"/>
                  <a:pt x="86" y="91"/>
                  <a:pt x="87" y="88"/>
                </a:cubicBezTo>
                <a:cubicBezTo>
                  <a:pt x="91" y="88"/>
                  <a:pt x="91" y="88"/>
                  <a:pt x="91" y="88"/>
                </a:cubicBezTo>
                <a:cubicBezTo>
                  <a:pt x="89" y="91"/>
                  <a:pt x="86" y="94"/>
                  <a:pt x="83" y="9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5" name="Freeform 357"/>
          <p:cNvSpPr>
            <a:spLocks noEditPoints="1"/>
          </p:cNvSpPr>
          <p:nvPr/>
        </p:nvSpPr>
        <p:spPr bwMode="auto">
          <a:xfrm>
            <a:off x="6220172" y="1968389"/>
            <a:ext cx="430725" cy="488750"/>
          </a:xfrm>
          <a:custGeom>
            <a:avLst/>
            <a:gdLst>
              <a:gd name="T0" fmla="*/ 130 w 163"/>
              <a:gd name="T1" fmla="*/ 185 h 185"/>
              <a:gd name="T2" fmla="*/ 126 w 163"/>
              <a:gd name="T3" fmla="*/ 183 h 185"/>
              <a:gd name="T4" fmla="*/ 106 w 163"/>
              <a:gd name="T5" fmla="*/ 163 h 185"/>
              <a:gd name="T6" fmla="*/ 26 w 163"/>
              <a:gd name="T7" fmla="*/ 163 h 185"/>
              <a:gd name="T8" fmla="*/ 0 w 163"/>
              <a:gd name="T9" fmla="*/ 137 h 185"/>
              <a:gd name="T10" fmla="*/ 0 w 163"/>
              <a:gd name="T11" fmla="*/ 26 h 185"/>
              <a:gd name="T12" fmla="*/ 26 w 163"/>
              <a:gd name="T13" fmla="*/ 0 h 185"/>
              <a:gd name="T14" fmla="*/ 137 w 163"/>
              <a:gd name="T15" fmla="*/ 0 h 185"/>
              <a:gd name="T16" fmla="*/ 163 w 163"/>
              <a:gd name="T17" fmla="*/ 26 h 185"/>
              <a:gd name="T18" fmla="*/ 163 w 163"/>
              <a:gd name="T19" fmla="*/ 137 h 185"/>
              <a:gd name="T20" fmla="*/ 162 w 163"/>
              <a:gd name="T21" fmla="*/ 146 h 185"/>
              <a:gd name="T22" fmla="*/ 161 w 163"/>
              <a:gd name="T23" fmla="*/ 147 h 185"/>
              <a:gd name="T24" fmla="*/ 154 w 163"/>
              <a:gd name="T25" fmla="*/ 157 h 185"/>
              <a:gd name="T26" fmla="*/ 135 w 163"/>
              <a:gd name="T27" fmla="*/ 182 h 185"/>
              <a:gd name="T28" fmla="*/ 131 w 163"/>
              <a:gd name="T29" fmla="*/ 185 h 185"/>
              <a:gd name="T30" fmla="*/ 130 w 163"/>
              <a:gd name="T31" fmla="*/ 185 h 185"/>
              <a:gd name="T32" fmla="*/ 26 w 163"/>
              <a:gd name="T33" fmla="*/ 12 h 185"/>
              <a:gd name="T34" fmla="*/ 12 w 163"/>
              <a:gd name="T35" fmla="*/ 26 h 185"/>
              <a:gd name="T36" fmla="*/ 12 w 163"/>
              <a:gd name="T37" fmla="*/ 137 h 185"/>
              <a:gd name="T38" fmla="*/ 26 w 163"/>
              <a:gd name="T39" fmla="*/ 151 h 185"/>
              <a:gd name="T40" fmla="*/ 109 w 163"/>
              <a:gd name="T41" fmla="*/ 151 h 185"/>
              <a:gd name="T42" fmla="*/ 113 w 163"/>
              <a:gd name="T43" fmla="*/ 153 h 185"/>
              <a:gd name="T44" fmla="*/ 129 w 163"/>
              <a:gd name="T45" fmla="*/ 170 h 185"/>
              <a:gd name="T46" fmla="*/ 145 w 163"/>
              <a:gd name="T47" fmla="*/ 149 h 185"/>
              <a:gd name="T48" fmla="*/ 146 w 163"/>
              <a:gd name="T49" fmla="*/ 148 h 185"/>
              <a:gd name="T50" fmla="*/ 150 w 163"/>
              <a:gd name="T51" fmla="*/ 142 h 185"/>
              <a:gd name="T52" fmla="*/ 151 w 163"/>
              <a:gd name="T53" fmla="*/ 142 h 185"/>
              <a:gd name="T54" fmla="*/ 151 w 163"/>
              <a:gd name="T55" fmla="*/ 137 h 185"/>
              <a:gd name="T56" fmla="*/ 151 w 163"/>
              <a:gd name="T57" fmla="*/ 26 h 185"/>
              <a:gd name="T58" fmla="*/ 137 w 163"/>
              <a:gd name="T59" fmla="*/ 12 h 185"/>
              <a:gd name="T60" fmla="*/ 26 w 163"/>
              <a:gd name="T61" fmla="*/ 12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63" h="185">
                <a:moveTo>
                  <a:pt x="130" y="185"/>
                </a:moveTo>
                <a:cubicBezTo>
                  <a:pt x="129" y="185"/>
                  <a:pt x="127" y="184"/>
                  <a:pt x="126" y="183"/>
                </a:cubicBezTo>
                <a:cubicBezTo>
                  <a:pt x="106" y="163"/>
                  <a:pt x="106" y="163"/>
                  <a:pt x="106" y="163"/>
                </a:cubicBezTo>
                <a:cubicBezTo>
                  <a:pt x="26" y="163"/>
                  <a:pt x="26" y="163"/>
                  <a:pt x="26" y="163"/>
                </a:cubicBezTo>
                <a:cubicBezTo>
                  <a:pt x="12" y="163"/>
                  <a:pt x="0" y="152"/>
                  <a:pt x="0" y="137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2" y="0"/>
                  <a:pt x="26" y="0"/>
                </a:cubicBezTo>
                <a:cubicBezTo>
                  <a:pt x="137" y="0"/>
                  <a:pt x="137" y="0"/>
                  <a:pt x="137" y="0"/>
                </a:cubicBezTo>
                <a:cubicBezTo>
                  <a:pt x="152" y="0"/>
                  <a:pt x="163" y="12"/>
                  <a:pt x="163" y="26"/>
                </a:cubicBezTo>
                <a:cubicBezTo>
                  <a:pt x="163" y="137"/>
                  <a:pt x="163" y="137"/>
                  <a:pt x="163" y="137"/>
                </a:cubicBezTo>
                <a:cubicBezTo>
                  <a:pt x="163" y="140"/>
                  <a:pt x="163" y="143"/>
                  <a:pt x="162" y="146"/>
                </a:cubicBezTo>
                <a:cubicBezTo>
                  <a:pt x="162" y="146"/>
                  <a:pt x="162" y="147"/>
                  <a:pt x="161" y="147"/>
                </a:cubicBezTo>
                <a:cubicBezTo>
                  <a:pt x="160" y="151"/>
                  <a:pt x="157" y="154"/>
                  <a:pt x="154" y="157"/>
                </a:cubicBezTo>
                <a:cubicBezTo>
                  <a:pt x="135" y="182"/>
                  <a:pt x="135" y="182"/>
                  <a:pt x="135" y="182"/>
                </a:cubicBezTo>
                <a:cubicBezTo>
                  <a:pt x="134" y="184"/>
                  <a:pt x="132" y="185"/>
                  <a:pt x="131" y="185"/>
                </a:cubicBezTo>
                <a:cubicBezTo>
                  <a:pt x="130" y="185"/>
                  <a:pt x="130" y="185"/>
                  <a:pt x="130" y="185"/>
                </a:cubicBezTo>
                <a:close/>
                <a:moveTo>
                  <a:pt x="26" y="12"/>
                </a:moveTo>
                <a:cubicBezTo>
                  <a:pt x="19" y="12"/>
                  <a:pt x="12" y="18"/>
                  <a:pt x="12" y="26"/>
                </a:cubicBezTo>
                <a:cubicBezTo>
                  <a:pt x="12" y="137"/>
                  <a:pt x="12" y="137"/>
                  <a:pt x="12" y="137"/>
                </a:cubicBezTo>
                <a:cubicBezTo>
                  <a:pt x="12" y="145"/>
                  <a:pt x="19" y="151"/>
                  <a:pt x="26" y="151"/>
                </a:cubicBezTo>
                <a:cubicBezTo>
                  <a:pt x="109" y="151"/>
                  <a:pt x="109" y="151"/>
                  <a:pt x="109" y="151"/>
                </a:cubicBezTo>
                <a:cubicBezTo>
                  <a:pt x="110" y="151"/>
                  <a:pt x="112" y="152"/>
                  <a:pt x="113" y="153"/>
                </a:cubicBezTo>
                <a:cubicBezTo>
                  <a:pt x="129" y="170"/>
                  <a:pt x="129" y="170"/>
                  <a:pt x="129" y="170"/>
                </a:cubicBezTo>
                <a:cubicBezTo>
                  <a:pt x="145" y="149"/>
                  <a:pt x="145" y="149"/>
                  <a:pt x="145" y="149"/>
                </a:cubicBezTo>
                <a:cubicBezTo>
                  <a:pt x="145" y="149"/>
                  <a:pt x="145" y="149"/>
                  <a:pt x="146" y="148"/>
                </a:cubicBezTo>
                <a:cubicBezTo>
                  <a:pt x="148" y="147"/>
                  <a:pt x="150" y="145"/>
                  <a:pt x="150" y="142"/>
                </a:cubicBezTo>
                <a:cubicBezTo>
                  <a:pt x="150" y="142"/>
                  <a:pt x="151" y="142"/>
                  <a:pt x="151" y="142"/>
                </a:cubicBezTo>
                <a:cubicBezTo>
                  <a:pt x="151" y="140"/>
                  <a:pt x="151" y="139"/>
                  <a:pt x="151" y="137"/>
                </a:cubicBezTo>
                <a:cubicBezTo>
                  <a:pt x="151" y="26"/>
                  <a:pt x="151" y="26"/>
                  <a:pt x="151" y="26"/>
                </a:cubicBezTo>
                <a:cubicBezTo>
                  <a:pt x="151" y="18"/>
                  <a:pt x="145" y="12"/>
                  <a:pt x="137" y="12"/>
                </a:cubicBezTo>
                <a:lnTo>
                  <a:pt x="26" y="1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6" name="Freeform 358"/>
          <p:cNvSpPr>
            <a:spLocks/>
          </p:cNvSpPr>
          <p:nvPr/>
        </p:nvSpPr>
        <p:spPr bwMode="auto">
          <a:xfrm>
            <a:off x="6890808" y="2169245"/>
            <a:ext cx="137252" cy="87038"/>
          </a:xfrm>
          <a:custGeom>
            <a:avLst/>
            <a:gdLst>
              <a:gd name="T0" fmla="*/ 0 w 123"/>
              <a:gd name="T1" fmla="*/ 0 h 78"/>
              <a:gd name="T2" fmla="*/ 31 w 123"/>
              <a:gd name="T3" fmla="*/ 0 h 78"/>
              <a:gd name="T4" fmla="*/ 38 w 123"/>
              <a:gd name="T5" fmla="*/ 31 h 78"/>
              <a:gd name="T6" fmla="*/ 47 w 123"/>
              <a:gd name="T7" fmla="*/ 0 h 78"/>
              <a:gd name="T8" fmla="*/ 73 w 123"/>
              <a:gd name="T9" fmla="*/ 0 h 78"/>
              <a:gd name="T10" fmla="*/ 83 w 123"/>
              <a:gd name="T11" fmla="*/ 31 h 78"/>
              <a:gd name="T12" fmla="*/ 92 w 123"/>
              <a:gd name="T13" fmla="*/ 0 h 78"/>
              <a:gd name="T14" fmla="*/ 123 w 123"/>
              <a:gd name="T15" fmla="*/ 0 h 78"/>
              <a:gd name="T16" fmla="*/ 99 w 123"/>
              <a:gd name="T17" fmla="*/ 78 h 78"/>
              <a:gd name="T18" fmla="*/ 71 w 123"/>
              <a:gd name="T19" fmla="*/ 78 h 78"/>
              <a:gd name="T20" fmla="*/ 61 w 123"/>
              <a:gd name="T21" fmla="*/ 45 h 78"/>
              <a:gd name="T22" fmla="*/ 50 w 123"/>
              <a:gd name="T23" fmla="*/ 78 h 78"/>
              <a:gd name="T24" fmla="*/ 23 w 123"/>
              <a:gd name="T25" fmla="*/ 78 h 78"/>
              <a:gd name="T26" fmla="*/ 0 w 123"/>
              <a:gd name="T27" fmla="*/ 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3" h="78">
                <a:moveTo>
                  <a:pt x="0" y="0"/>
                </a:moveTo>
                <a:lnTo>
                  <a:pt x="31" y="0"/>
                </a:lnTo>
                <a:lnTo>
                  <a:pt x="38" y="31"/>
                </a:lnTo>
                <a:lnTo>
                  <a:pt x="47" y="0"/>
                </a:lnTo>
                <a:lnTo>
                  <a:pt x="73" y="0"/>
                </a:lnTo>
                <a:lnTo>
                  <a:pt x="83" y="31"/>
                </a:lnTo>
                <a:lnTo>
                  <a:pt x="92" y="0"/>
                </a:lnTo>
                <a:lnTo>
                  <a:pt x="123" y="0"/>
                </a:lnTo>
                <a:lnTo>
                  <a:pt x="99" y="78"/>
                </a:lnTo>
                <a:lnTo>
                  <a:pt x="71" y="78"/>
                </a:lnTo>
                <a:lnTo>
                  <a:pt x="61" y="45"/>
                </a:lnTo>
                <a:lnTo>
                  <a:pt x="50" y="78"/>
                </a:lnTo>
                <a:lnTo>
                  <a:pt x="23" y="7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7" name="Freeform 359"/>
          <p:cNvSpPr>
            <a:spLocks/>
          </p:cNvSpPr>
          <p:nvPr/>
        </p:nvSpPr>
        <p:spPr bwMode="auto">
          <a:xfrm>
            <a:off x="7024712" y="2169245"/>
            <a:ext cx="137252" cy="87038"/>
          </a:xfrm>
          <a:custGeom>
            <a:avLst/>
            <a:gdLst>
              <a:gd name="T0" fmla="*/ 0 w 123"/>
              <a:gd name="T1" fmla="*/ 0 h 78"/>
              <a:gd name="T2" fmla="*/ 31 w 123"/>
              <a:gd name="T3" fmla="*/ 0 h 78"/>
              <a:gd name="T4" fmla="*/ 41 w 123"/>
              <a:gd name="T5" fmla="*/ 31 h 78"/>
              <a:gd name="T6" fmla="*/ 50 w 123"/>
              <a:gd name="T7" fmla="*/ 0 h 78"/>
              <a:gd name="T8" fmla="*/ 76 w 123"/>
              <a:gd name="T9" fmla="*/ 0 h 78"/>
              <a:gd name="T10" fmla="*/ 86 w 123"/>
              <a:gd name="T11" fmla="*/ 31 h 78"/>
              <a:gd name="T12" fmla="*/ 93 w 123"/>
              <a:gd name="T13" fmla="*/ 0 h 78"/>
              <a:gd name="T14" fmla="*/ 123 w 123"/>
              <a:gd name="T15" fmla="*/ 0 h 78"/>
              <a:gd name="T16" fmla="*/ 100 w 123"/>
              <a:gd name="T17" fmla="*/ 78 h 78"/>
              <a:gd name="T18" fmla="*/ 74 w 123"/>
              <a:gd name="T19" fmla="*/ 78 h 78"/>
              <a:gd name="T20" fmla="*/ 62 w 123"/>
              <a:gd name="T21" fmla="*/ 45 h 78"/>
              <a:gd name="T22" fmla="*/ 52 w 123"/>
              <a:gd name="T23" fmla="*/ 78 h 78"/>
              <a:gd name="T24" fmla="*/ 24 w 123"/>
              <a:gd name="T25" fmla="*/ 78 h 78"/>
              <a:gd name="T26" fmla="*/ 0 w 123"/>
              <a:gd name="T27" fmla="*/ 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3" h="78">
                <a:moveTo>
                  <a:pt x="0" y="0"/>
                </a:moveTo>
                <a:lnTo>
                  <a:pt x="31" y="0"/>
                </a:lnTo>
                <a:lnTo>
                  <a:pt x="41" y="31"/>
                </a:lnTo>
                <a:lnTo>
                  <a:pt x="50" y="0"/>
                </a:lnTo>
                <a:lnTo>
                  <a:pt x="76" y="0"/>
                </a:lnTo>
                <a:lnTo>
                  <a:pt x="86" y="31"/>
                </a:lnTo>
                <a:lnTo>
                  <a:pt x="93" y="0"/>
                </a:lnTo>
                <a:lnTo>
                  <a:pt x="123" y="0"/>
                </a:lnTo>
                <a:lnTo>
                  <a:pt x="100" y="78"/>
                </a:lnTo>
                <a:lnTo>
                  <a:pt x="74" y="78"/>
                </a:lnTo>
                <a:lnTo>
                  <a:pt x="62" y="45"/>
                </a:lnTo>
                <a:lnTo>
                  <a:pt x="52" y="78"/>
                </a:lnTo>
                <a:lnTo>
                  <a:pt x="24" y="7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8" name="Freeform 360"/>
          <p:cNvSpPr>
            <a:spLocks/>
          </p:cNvSpPr>
          <p:nvPr/>
        </p:nvSpPr>
        <p:spPr bwMode="auto">
          <a:xfrm>
            <a:off x="7161964" y="2169245"/>
            <a:ext cx="137252" cy="87038"/>
          </a:xfrm>
          <a:custGeom>
            <a:avLst/>
            <a:gdLst>
              <a:gd name="T0" fmla="*/ 0 w 123"/>
              <a:gd name="T1" fmla="*/ 0 h 78"/>
              <a:gd name="T2" fmla="*/ 31 w 123"/>
              <a:gd name="T3" fmla="*/ 0 h 78"/>
              <a:gd name="T4" fmla="*/ 38 w 123"/>
              <a:gd name="T5" fmla="*/ 31 h 78"/>
              <a:gd name="T6" fmla="*/ 48 w 123"/>
              <a:gd name="T7" fmla="*/ 0 h 78"/>
              <a:gd name="T8" fmla="*/ 74 w 123"/>
              <a:gd name="T9" fmla="*/ 0 h 78"/>
              <a:gd name="T10" fmla="*/ 83 w 123"/>
              <a:gd name="T11" fmla="*/ 31 h 78"/>
              <a:gd name="T12" fmla="*/ 93 w 123"/>
              <a:gd name="T13" fmla="*/ 0 h 78"/>
              <a:gd name="T14" fmla="*/ 123 w 123"/>
              <a:gd name="T15" fmla="*/ 0 h 78"/>
              <a:gd name="T16" fmla="*/ 100 w 123"/>
              <a:gd name="T17" fmla="*/ 78 h 78"/>
              <a:gd name="T18" fmla="*/ 71 w 123"/>
              <a:gd name="T19" fmla="*/ 78 h 78"/>
              <a:gd name="T20" fmla="*/ 62 w 123"/>
              <a:gd name="T21" fmla="*/ 45 h 78"/>
              <a:gd name="T22" fmla="*/ 50 w 123"/>
              <a:gd name="T23" fmla="*/ 78 h 78"/>
              <a:gd name="T24" fmla="*/ 24 w 123"/>
              <a:gd name="T25" fmla="*/ 78 h 78"/>
              <a:gd name="T26" fmla="*/ 0 w 123"/>
              <a:gd name="T27" fmla="*/ 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3" h="78">
                <a:moveTo>
                  <a:pt x="0" y="0"/>
                </a:moveTo>
                <a:lnTo>
                  <a:pt x="31" y="0"/>
                </a:lnTo>
                <a:lnTo>
                  <a:pt x="38" y="31"/>
                </a:lnTo>
                <a:lnTo>
                  <a:pt x="48" y="0"/>
                </a:lnTo>
                <a:lnTo>
                  <a:pt x="74" y="0"/>
                </a:lnTo>
                <a:lnTo>
                  <a:pt x="83" y="31"/>
                </a:lnTo>
                <a:lnTo>
                  <a:pt x="93" y="0"/>
                </a:lnTo>
                <a:lnTo>
                  <a:pt x="123" y="0"/>
                </a:lnTo>
                <a:lnTo>
                  <a:pt x="100" y="78"/>
                </a:lnTo>
                <a:lnTo>
                  <a:pt x="71" y="78"/>
                </a:lnTo>
                <a:lnTo>
                  <a:pt x="62" y="45"/>
                </a:lnTo>
                <a:lnTo>
                  <a:pt x="50" y="78"/>
                </a:lnTo>
                <a:lnTo>
                  <a:pt x="24" y="7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9" name="Freeform 361"/>
          <p:cNvSpPr>
            <a:spLocks noEditPoints="1"/>
          </p:cNvSpPr>
          <p:nvPr/>
        </p:nvSpPr>
        <p:spPr bwMode="auto">
          <a:xfrm>
            <a:off x="6850637" y="1958347"/>
            <a:ext cx="486518" cy="176307"/>
          </a:xfrm>
          <a:custGeom>
            <a:avLst/>
            <a:gdLst>
              <a:gd name="T0" fmla="*/ 13 w 184"/>
              <a:gd name="T1" fmla="*/ 67 h 67"/>
              <a:gd name="T2" fmla="*/ 15 w 184"/>
              <a:gd name="T3" fmla="*/ 62 h 67"/>
              <a:gd name="T4" fmla="*/ 16 w 184"/>
              <a:gd name="T5" fmla="*/ 62 h 67"/>
              <a:gd name="T6" fmla="*/ 40 w 184"/>
              <a:gd name="T7" fmla="*/ 62 h 67"/>
              <a:gd name="T8" fmla="*/ 39 w 184"/>
              <a:gd name="T9" fmla="*/ 67 h 67"/>
              <a:gd name="T10" fmla="*/ 51 w 184"/>
              <a:gd name="T11" fmla="*/ 67 h 67"/>
              <a:gd name="T12" fmla="*/ 53 w 184"/>
              <a:gd name="T13" fmla="*/ 62 h 67"/>
              <a:gd name="T14" fmla="*/ 86 w 184"/>
              <a:gd name="T15" fmla="*/ 62 h 67"/>
              <a:gd name="T16" fmla="*/ 86 w 184"/>
              <a:gd name="T17" fmla="*/ 67 h 67"/>
              <a:gd name="T18" fmla="*/ 98 w 184"/>
              <a:gd name="T19" fmla="*/ 67 h 67"/>
              <a:gd name="T20" fmla="*/ 98 w 184"/>
              <a:gd name="T21" fmla="*/ 62 h 67"/>
              <a:gd name="T22" fmla="*/ 132 w 184"/>
              <a:gd name="T23" fmla="*/ 62 h 67"/>
              <a:gd name="T24" fmla="*/ 133 w 184"/>
              <a:gd name="T25" fmla="*/ 67 h 67"/>
              <a:gd name="T26" fmla="*/ 146 w 184"/>
              <a:gd name="T27" fmla="*/ 67 h 67"/>
              <a:gd name="T28" fmla="*/ 144 w 184"/>
              <a:gd name="T29" fmla="*/ 62 h 67"/>
              <a:gd name="T30" fmla="*/ 169 w 184"/>
              <a:gd name="T31" fmla="*/ 62 h 67"/>
              <a:gd name="T32" fmla="*/ 171 w 184"/>
              <a:gd name="T33" fmla="*/ 67 h 67"/>
              <a:gd name="T34" fmla="*/ 184 w 184"/>
              <a:gd name="T35" fmla="*/ 67 h 67"/>
              <a:gd name="T36" fmla="*/ 94 w 184"/>
              <a:gd name="T37" fmla="*/ 0 h 67"/>
              <a:gd name="T38" fmla="*/ 93 w 184"/>
              <a:gd name="T39" fmla="*/ 0 h 67"/>
              <a:gd name="T40" fmla="*/ 92 w 184"/>
              <a:gd name="T41" fmla="*/ 0 h 67"/>
              <a:gd name="T42" fmla="*/ 91 w 184"/>
              <a:gd name="T43" fmla="*/ 0 h 67"/>
              <a:gd name="T44" fmla="*/ 91 w 184"/>
              <a:gd name="T45" fmla="*/ 0 h 67"/>
              <a:gd name="T46" fmla="*/ 0 w 184"/>
              <a:gd name="T47" fmla="*/ 67 h 67"/>
              <a:gd name="T48" fmla="*/ 13 w 184"/>
              <a:gd name="T49" fmla="*/ 67 h 67"/>
              <a:gd name="T50" fmla="*/ 163 w 184"/>
              <a:gd name="T51" fmla="*/ 50 h 67"/>
              <a:gd name="T52" fmla="*/ 140 w 184"/>
              <a:gd name="T53" fmla="*/ 50 h 67"/>
              <a:gd name="T54" fmla="*/ 116 w 184"/>
              <a:gd name="T55" fmla="*/ 15 h 67"/>
              <a:gd name="T56" fmla="*/ 163 w 184"/>
              <a:gd name="T57" fmla="*/ 50 h 67"/>
              <a:gd name="T58" fmla="*/ 98 w 184"/>
              <a:gd name="T59" fmla="*/ 16 h 67"/>
              <a:gd name="T60" fmla="*/ 127 w 184"/>
              <a:gd name="T61" fmla="*/ 50 h 67"/>
              <a:gd name="T62" fmla="*/ 98 w 184"/>
              <a:gd name="T63" fmla="*/ 50 h 67"/>
              <a:gd name="T64" fmla="*/ 98 w 184"/>
              <a:gd name="T65" fmla="*/ 16 h 67"/>
              <a:gd name="T66" fmla="*/ 86 w 184"/>
              <a:gd name="T67" fmla="*/ 16 h 67"/>
              <a:gd name="T68" fmla="*/ 86 w 184"/>
              <a:gd name="T69" fmla="*/ 50 h 67"/>
              <a:gd name="T70" fmla="*/ 58 w 184"/>
              <a:gd name="T71" fmla="*/ 50 h 67"/>
              <a:gd name="T72" fmla="*/ 86 w 184"/>
              <a:gd name="T73" fmla="*/ 16 h 67"/>
              <a:gd name="T74" fmla="*/ 69 w 184"/>
              <a:gd name="T75" fmla="*/ 15 h 67"/>
              <a:gd name="T76" fmla="*/ 45 w 184"/>
              <a:gd name="T77" fmla="*/ 50 h 67"/>
              <a:gd name="T78" fmla="*/ 22 w 184"/>
              <a:gd name="T79" fmla="*/ 50 h 67"/>
              <a:gd name="T80" fmla="*/ 69 w 184"/>
              <a:gd name="T81" fmla="*/ 15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84" h="67">
                <a:moveTo>
                  <a:pt x="13" y="67"/>
                </a:moveTo>
                <a:cubicBezTo>
                  <a:pt x="14" y="65"/>
                  <a:pt x="14" y="64"/>
                  <a:pt x="15" y="62"/>
                </a:cubicBezTo>
                <a:cubicBezTo>
                  <a:pt x="16" y="62"/>
                  <a:pt x="16" y="62"/>
                  <a:pt x="16" y="62"/>
                </a:cubicBezTo>
                <a:cubicBezTo>
                  <a:pt x="40" y="62"/>
                  <a:pt x="40" y="62"/>
                  <a:pt x="40" y="62"/>
                </a:cubicBezTo>
                <a:cubicBezTo>
                  <a:pt x="40" y="64"/>
                  <a:pt x="39" y="66"/>
                  <a:pt x="39" y="67"/>
                </a:cubicBezTo>
                <a:cubicBezTo>
                  <a:pt x="51" y="67"/>
                  <a:pt x="51" y="67"/>
                  <a:pt x="51" y="67"/>
                </a:cubicBezTo>
                <a:cubicBezTo>
                  <a:pt x="52" y="66"/>
                  <a:pt x="52" y="64"/>
                  <a:pt x="53" y="62"/>
                </a:cubicBezTo>
                <a:cubicBezTo>
                  <a:pt x="86" y="62"/>
                  <a:pt x="86" y="62"/>
                  <a:pt x="86" y="62"/>
                </a:cubicBezTo>
                <a:cubicBezTo>
                  <a:pt x="86" y="67"/>
                  <a:pt x="86" y="67"/>
                  <a:pt x="86" y="67"/>
                </a:cubicBezTo>
                <a:cubicBezTo>
                  <a:pt x="98" y="67"/>
                  <a:pt x="98" y="67"/>
                  <a:pt x="98" y="67"/>
                </a:cubicBezTo>
                <a:cubicBezTo>
                  <a:pt x="98" y="62"/>
                  <a:pt x="98" y="62"/>
                  <a:pt x="98" y="62"/>
                </a:cubicBezTo>
                <a:cubicBezTo>
                  <a:pt x="132" y="62"/>
                  <a:pt x="132" y="62"/>
                  <a:pt x="132" y="62"/>
                </a:cubicBezTo>
                <a:cubicBezTo>
                  <a:pt x="132" y="64"/>
                  <a:pt x="133" y="66"/>
                  <a:pt x="133" y="67"/>
                </a:cubicBezTo>
                <a:cubicBezTo>
                  <a:pt x="146" y="67"/>
                  <a:pt x="146" y="67"/>
                  <a:pt x="146" y="67"/>
                </a:cubicBezTo>
                <a:cubicBezTo>
                  <a:pt x="145" y="66"/>
                  <a:pt x="145" y="64"/>
                  <a:pt x="144" y="62"/>
                </a:cubicBezTo>
                <a:cubicBezTo>
                  <a:pt x="169" y="62"/>
                  <a:pt x="169" y="62"/>
                  <a:pt x="169" y="62"/>
                </a:cubicBezTo>
                <a:cubicBezTo>
                  <a:pt x="170" y="64"/>
                  <a:pt x="171" y="66"/>
                  <a:pt x="171" y="67"/>
                </a:cubicBezTo>
                <a:cubicBezTo>
                  <a:pt x="184" y="67"/>
                  <a:pt x="184" y="67"/>
                  <a:pt x="184" y="67"/>
                </a:cubicBezTo>
                <a:cubicBezTo>
                  <a:pt x="172" y="29"/>
                  <a:pt x="136" y="1"/>
                  <a:pt x="94" y="0"/>
                </a:cubicBezTo>
                <a:cubicBezTo>
                  <a:pt x="94" y="0"/>
                  <a:pt x="94" y="0"/>
                  <a:pt x="93" y="0"/>
                </a:cubicBezTo>
                <a:cubicBezTo>
                  <a:pt x="93" y="0"/>
                  <a:pt x="93" y="0"/>
                  <a:pt x="92" y="0"/>
                </a:cubicBezTo>
                <a:cubicBezTo>
                  <a:pt x="92" y="0"/>
                  <a:pt x="92" y="0"/>
                  <a:pt x="91" y="0"/>
                </a:cubicBezTo>
                <a:cubicBezTo>
                  <a:pt x="91" y="0"/>
                  <a:pt x="91" y="0"/>
                  <a:pt x="91" y="0"/>
                </a:cubicBezTo>
                <a:cubicBezTo>
                  <a:pt x="48" y="1"/>
                  <a:pt x="13" y="29"/>
                  <a:pt x="0" y="67"/>
                </a:cubicBezTo>
                <a:lnTo>
                  <a:pt x="13" y="67"/>
                </a:lnTo>
                <a:close/>
                <a:moveTo>
                  <a:pt x="163" y="50"/>
                </a:moveTo>
                <a:cubicBezTo>
                  <a:pt x="140" y="50"/>
                  <a:pt x="140" y="50"/>
                  <a:pt x="140" y="50"/>
                </a:cubicBezTo>
                <a:cubicBezTo>
                  <a:pt x="133" y="35"/>
                  <a:pt x="124" y="23"/>
                  <a:pt x="116" y="15"/>
                </a:cubicBezTo>
                <a:cubicBezTo>
                  <a:pt x="135" y="21"/>
                  <a:pt x="152" y="33"/>
                  <a:pt x="163" y="50"/>
                </a:cubicBezTo>
                <a:close/>
                <a:moveTo>
                  <a:pt x="98" y="16"/>
                </a:moveTo>
                <a:cubicBezTo>
                  <a:pt x="106" y="22"/>
                  <a:pt x="118" y="33"/>
                  <a:pt x="127" y="50"/>
                </a:cubicBezTo>
                <a:cubicBezTo>
                  <a:pt x="98" y="50"/>
                  <a:pt x="98" y="50"/>
                  <a:pt x="98" y="50"/>
                </a:cubicBezTo>
                <a:lnTo>
                  <a:pt x="98" y="16"/>
                </a:lnTo>
                <a:close/>
                <a:moveTo>
                  <a:pt x="86" y="16"/>
                </a:moveTo>
                <a:cubicBezTo>
                  <a:pt x="86" y="50"/>
                  <a:pt x="86" y="50"/>
                  <a:pt x="86" y="50"/>
                </a:cubicBezTo>
                <a:cubicBezTo>
                  <a:pt x="58" y="50"/>
                  <a:pt x="58" y="50"/>
                  <a:pt x="58" y="50"/>
                </a:cubicBezTo>
                <a:cubicBezTo>
                  <a:pt x="66" y="33"/>
                  <a:pt x="78" y="22"/>
                  <a:pt x="86" y="16"/>
                </a:cubicBezTo>
                <a:close/>
                <a:moveTo>
                  <a:pt x="69" y="15"/>
                </a:moveTo>
                <a:cubicBezTo>
                  <a:pt x="61" y="23"/>
                  <a:pt x="51" y="35"/>
                  <a:pt x="45" y="50"/>
                </a:cubicBezTo>
                <a:cubicBezTo>
                  <a:pt x="22" y="50"/>
                  <a:pt x="22" y="50"/>
                  <a:pt x="22" y="50"/>
                </a:cubicBezTo>
                <a:cubicBezTo>
                  <a:pt x="33" y="33"/>
                  <a:pt x="49" y="21"/>
                  <a:pt x="69" y="1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0" name="Freeform 362"/>
          <p:cNvSpPr>
            <a:spLocks noEditPoints="1"/>
          </p:cNvSpPr>
          <p:nvPr/>
        </p:nvSpPr>
        <p:spPr bwMode="auto">
          <a:xfrm>
            <a:off x="6850637" y="2283064"/>
            <a:ext cx="488750" cy="184118"/>
          </a:xfrm>
          <a:custGeom>
            <a:avLst/>
            <a:gdLst>
              <a:gd name="T0" fmla="*/ 172 w 185"/>
              <a:gd name="T1" fmla="*/ 0 h 70"/>
              <a:gd name="T2" fmla="*/ 169 w 185"/>
              <a:gd name="T3" fmla="*/ 8 h 70"/>
              <a:gd name="T4" fmla="*/ 144 w 185"/>
              <a:gd name="T5" fmla="*/ 8 h 70"/>
              <a:gd name="T6" fmla="*/ 146 w 185"/>
              <a:gd name="T7" fmla="*/ 0 h 70"/>
              <a:gd name="T8" fmla="*/ 134 w 185"/>
              <a:gd name="T9" fmla="*/ 0 h 70"/>
              <a:gd name="T10" fmla="*/ 131 w 185"/>
              <a:gd name="T11" fmla="*/ 8 h 70"/>
              <a:gd name="T12" fmla="*/ 98 w 185"/>
              <a:gd name="T13" fmla="*/ 8 h 70"/>
              <a:gd name="T14" fmla="*/ 98 w 185"/>
              <a:gd name="T15" fmla="*/ 0 h 70"/>
              <a:gd name="T16" fmla="*/ 86 w 185"/>
              <a:gd name="T17" fmla="*/ 0 h 70"/>
              <a:gd name="T18" fmla="*/ 86 w 185"/>
              <a:gd name="T19" fmla="*/ 8 h 70"/>
              <a:gd name="T20" fmla="*/ 53 w 185"/>
              <a:gd name="T21" fmla="*/ 8 h 70"/>
              <a:gd name="T22" fmla="*/ 51 w 185"/>
              <a:gd name="T23" fmla="*/ 0 h 70"/>
              <a:gd name="T24" fmla="*/ 38 w 185"/>
              <a:gd name="T25" fmla="*/ 0 h 70"/>
              <a:gd name="T26" fmla="*/ 41 w 185"/>
              <a:gd name="T27" fmla="*/ 8 h 70"/>
              <a:gd name="T28" fmla="*/ 16 w 185"/>
              <a:gd name="T29" fmla="*/ 8 h 70"/>
              <a:gd name="T30" fmla="*/ 15 w 185"/>
              <a:gd name="T31" fmla="*/ 8 h 70"/>
              <a:gd name="T32" fmla="*/ 12 w 185"/>
              <a:gd name="T33" fmla="*/ 0 h 70"/>
              <a:gd name="T34" fmla="*/ 0 w 185"/>
              <a:gd name="T35" fmla="*/ 0 h 70"/>
              <a:gd name="T36" fmla="*/ 92 w 185"/>
              <a:gd name="T37" fmla="*/ 70 h 70"/>
              <a:gd name="T38" fmla="*/ 92 w 185"/>
              <a:gd name="T39" fmla="*/ 70 h 70"/>
              <a:gd name="T40" fmla="*/ 92 w 185"/>
              <a:gd name="T41" fmla="*/ 70 h 70"/>
              <a:gd name="T42" fmla="*/ 92 w 185"/>
              <a:gd name="T43" fmla="*/ 70 h 70"/>
              <a:gd name="T44" fmla="*/ 92 w 185"/>
              <a:gd name="T45" fmla="*/ 70 h 70"/>
              <a:gd name="T46" fmla="*/ 92 w 185"/>
              <a:gd name="T47" fmla="*/ 70 h 70"/>
              <a:gd name="T48" fmla="*/ 92 w 185"/>
              <a:gd name="T49" fmla="*/ 70 h 70"/>
              <a:gd name="T50" fmla="*/ 178 w 185"/>
              <a:gd name="T51" fmla="*/ 17 h 70"/>
              <a:gd name="T52" fmla="*/ 179 w 185"/>
              <a:gd name="T53" fmla="*/ 16 h 70"/>
              <a:gd name="T54" fmla="*/ 185 w 185"/>
              <a:gd name="T55" fmla="*/ 0 h 70"/>
              <a:gd name="T56" fmla="*/ 172 w 185"/>
              <a:gd name="T57" fmla="*/ 0 h 70"/>
              <a:gd name="T58" fmla="*/ 22 w 185"/>
              <a:gd name="T59" fmla="*/ 20 h 70"/>
              <a:gd name="T60" fmla="*/ 45 w 185"/>
              <a:gd name="T61" fmla="*/ 20 h 70"/>
              <a:gd name="T62" fmla="*/ 70 w 185"/>
              <a:gd name="T63" fmla="*/ 55 h 70"/>
              <a:gd name="T64" fmla="*/ 22 w 185"/>
              <a:gd name="T65" fmla="*/ 20 h 70"/>
              <a:gd name="T66" fmla="*/ 86 w 185"/>
              <a:gd name="T67" fmla="*/ 53 h 70"/>
              <a:gd name="T68" fmla="*/ 59 w 185"/>
              <a:gd name="T69" fmla="*/ 20 h 70"/>
              <a:gd name="T70" fmla="*/ 86 w 185"/>
              <a:gd name="T71" fmla="*/ 20 h 70"/>
              <a:gd name="T72" fmla="*/ 86 w 185"/>
              <a:gd name="T73" fmla="*/ 53 h 70"/>
              <a:gd name="T74" fmla="*/ 98 w 185"/>
              <a:gd name="T75" fmla="*/ 53 h 70"/>
              <a:gd name="T76" fmla="*/ 98 w 185"/>
              <a:gd name="T77" fmla="*/ 20 h 70"/>
              <a:gd name="T78" fmla="*/ 126 w 185"/>
              <a:gd name="T79" fmla="*/ 20 h 70"/>
              <a:gd name="T80" fmla="*/ 98 w 185"/>
              <a:gd name="T81" fmla="*/ 53 h 70"/>
              <a:gd name="T82" fmla="*/ 114 w 185"/>
              <a:gd name="T83" fmla="*/ 55 h 70"/>
              <a:gd name="T84" fmla="*/ 139 w 185"/>
              <a:gd name="T85" fmla="*/ 20 h 70"/>
              <a:gd name="T86" fmla="*/ 163 w 185"/>
              <a:gd name="T87" fmla="*/ 20 h 70"/>
              <a:gd name="T88" fmla="*/ 114 w 185"/>
              <a:gd name="T89" fmla="*/ 5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85" h="70">
                <a:moveTo>
                  <a:pt x="172" y="0"/>
                </a:moveTo>
                <a:cubicBezTo>
                  <a:pt x="171" y="3"/>
                  <a:pt x="170" y="5"/>
                  <a:pt x="169" y="8"/>
                </a:cubicBezTo>
                <a:cubicBezTo>
                  <a:pt x="144" y="8"/>
                  <a:pt x="144" y="8"/>
                  <a:pt x="144" y="8"/>
                </a:cubicBezTo>
                <a:cubicBezTo>
                  <a:pt x="145" y="5"/>
                  <a:pt x="145" y="3"/>
                  <a:pt x="146" y="0"/>
                </a:cubicBezTo>
                <a:cubicBezTo>
                  <a:pt x="134" y="0"/>
                  <a:pt x="134" y="0"/>
                  <a:pt x="134" y="0"/>
                </a:cubicBezTo>
                <a:cubicBezTo>
                  <a:pt x="133" y="3"/>
                  <a:pt x="132" y="5"/>
                  <a:pt x="131" y="8"/>
                </a:cubicBezTo>
                <a:cubicBezTo>
                  <a:pt x="98" y="8"/>
                  <a:pt x="98" y="8"/>
                  <a:pt x="98" y="8"/>
                </a:cubicBezTo>
                <a:cubicBezTo>
                  <a:pt x="98" y="0"/>
                  <a:pt x="98" y="0"/>
                  <a:pt x="98" y="0"/>
                </a:cubicBezTo>
                <a:cubicBezTo>
                  <a:pt x="86" y="0"/>
                  <a:pt x="86" y="0"/>
                  <a:pt x="86" y="0"/>
                </a:cubicBezTo>
                <a:cubicBezTo>
                  <a:pt x="86" y="8"/>
                  <a:pt x="86" y="8"/>
                  <a:pt x="86" y="8"/>
                </a:cubicBezTo>
                <a:cubicBezTo>
                  <a:pt x="53" y="8"/>
                  <a:pt x="53" y="8"/>
                  <a:pt x="53" y="8"/>
                </a:cubicBezTo>
                <a:cubicBezTo>
                  <a:pt x="52" y="5"/>
                  <a:pt x="52" y="3"/>
                  <a:pt x="51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9" y="3"/>
                  <a:pt x="40" y="5"/>
                  <a:pt x="41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5" y="8"/>
                </a:cubicBezTo>
                <a:cubicBezTo>
                  <a:pt x="14" y="6"/>
                  <a:pt x="13" y="3"/>
                  <a:pt x="12" y="0"/>
                </a:cubicBezTo>
                <a:cubicBezTo>
                  <a:pt x="0" y="0"/>
                  <a:pt x="0" y="0"/>
                  <a:pt x="0" y="0"/>
                </a:cubicBezTo>
                <a:cubicBezTo>
                  <a:pt x="11" y="40"/>
                  <a:pt x="48" y="70"/>
                  <a:pt x="92" y="70"/>
                </a:cubicBezTo>
                <a:cubicBezTo>
                  <a:pt x="92" y="70"/>
                  <a:pt x="92" y="70"/>
                  <a:pt x="92" y="70"/>
                </a:cubicBezTo>
                <a:cubicBezTo>
                  <a:pt x="92" y="70"/>
                  <a:pt x="92" y="70"/>
                  <a:pt x="92" y="70"/>
                </a:cubicBezTo>
                <a:cubicBezTo>
                  <a:pt x="92" y="70"/>
                  <a:pt x="92" y="70"/>
                  <a:pt x="92" y="70"/>
                </a:cubicBezTo>
                <a:cubicBezTo>
                  <a:pt x="92" y="70"/>
                  <a:pt x="92" y="70"/>
                  <a:pt x="92" y="70"/>
                </a:cubicBezTo>
                <a:cubicBezTo>
                  <a:pt x="92" y="70"/>
                  <a:pt x="92" y="70"/>
                  <a:pt x="92" y="70"/>
                </a:cubicBezTo>
                <a:cubicBezTo>
                  <a:pt x="92" y="70"/>
                  <a:pt x="92" y="70"/>
                  <a:pt x="92" y="70"/>
                </a:cubicBezTo>
                <a:cubicBezTo>
                  <a:pt x="130" y="70"/>
                  <a:pt x="162" y="48"/>
                  <a:pt x="178" y="17"/>
                </a:cubicBezTo>
                <a:cubicBezTo>
                  <a:pt x="178" y="17"/>
                  <a:pt x="179" y="16"/>
                  <a:pt x="179" y="16"/>
                </a:cubicBezTo>
                <a:cubicBezTo>
                  <a:pt x="181" y="11"/>
                  <a:pt x="183" y="6"/>
                  <a:pt x="185" y="0"/>
                </a:cubicBezTo>
                <a:lnTo>
                  <a:pt x="172" y="0"/>
                </a:lnTo>
                <a:close/>
                <a:moveTo>
                  <a:pt x="22" y="20"/>
                </a:moveTo>
                <a:cubicBezTo>
                  <a:pt x="45" y="20"/>
                  <a:pt x="45" y="20"/>
                  <a:pt x="45" y="20"/>
                </a:cubicBezTo>
                <a:cubicBezTo>
                  <a:pt x="52" y="35"/>
                  <a:pt x="62" y="47"/>
                  <a:pt x="70" y="55"/>
                </a:cubicBezTo>
                <a:cubicBezTo>
                  <a:pt x="50" y="49"/>
                  <a:pt x="33" y="37"/>
                  <a:pt x="22" y="20"/>
                </a:cubicBezTo>
                <a:close/>
                <a:moveTo>
                  <a:pt x="86" y="53"/>
                </a:moveTo>
                <a:cubicBezTo>
                  <a:pt x="78" y="47"/>
                  <a:pt x="67" y="36"/>
                  <a:pt x="59" y="20"/>
                </a:cubicBezTo>
                <a:cubicBezTo>
                  <a:pt x="86" y="20"/>
                  <a:pt x="86" y="20"/>
                  <a:pt x="86" y="20"/>
                </a:cubicBezTo>
                <a:lnTo>
                  <a:pt x="86" y="53"/>
                </a:lnTo>
                <a:close/>
                <a:moveTo>
                  <a:pt x="98" y="53"/>
                </a:moveTo>
                <a:cubicBezTo>
                  <a:pt x="98" y="20"/>
                  <a:pt x="98" y="20"/>
                  <a:pt x="98" y="20"/>
                </a:cubicBezTo>
                <a:cubicBezTo>
                  <a:pt x="126" y="20"/>
                  <a:pt x="126" y="20"/>
                  <a:pt x="126" y="20"/>
                </a:cubicBezTo>
                <a:cubicBezTo>
                  <a:pt x="118" y="36"/>
                  <a:pt x="106" y="47"/>
                  <a:pt x="98" y="53"/>
                </a:cubicBezTo>
                <a:close/>
                <a:moveTo>
                  <a:pt x="114" y="55"/>
                </a:moveTo>
                <a:cubicBezTo>
                  <a:pt x="123" y="47"/>
                  <a:pt x="132" y="35"/>
                  <a:pt x="139" y="20"/>
                </a:cubicBezTo>
                <a:cubicBezTo>
                  <a:pt x="163" y="20"/>
                  <a:pt x="163" y="20"/>
                  <a:pt x="163" y="20"/>
                </a:cubicBezTo>
                <a:cubicBezTo>
                  <a:pt x="151" y="37"/>
                  <a:pt x="134" y="49"/>
                  <a:pt x="114" y="5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1" name="Freeform 363"/>
          <p:cNvSpPr>
            <a:spLocks/>
          </p:cNvSpPr>
          <p:nvPr/>
        </p:nvSpPr>
        <p:spPr bwMode="auto">
          <a:xfrm>
            <a:off x="7756721" y="2256283"/>
            <a:ext cx="2232" cy="0"/>
          </a:xfrm>
          <a:custGeom>
            <a:avLst/>
            <a:gdLst>
              <a:gd name="T0" fmla="*/ 0 w 1"/>
              <a:gd name="T1" fmla="*/ 0 w 1"/>
              <a:gd name="T2" fmla="*/ 1 w 1"/>
              <a:gd name="T3" fmla="*/ 1 w 1"/>
              <a:gd name="T4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2" name="Freeform 364"/>
          <p:cNvSpPr>
            <a:spLocks/>
          </p:cNvSpPr>
          <p:nvPr/>
        </p:nvSpPr>
        <p:spPr bwMode="auto">
          <a:xfrm>
            <a:off x="7747794" y="2190447"/>
            <a:ext cx="40171" cy="15622"/>
          </a:xfrm>
          <a:custGeom>
            <a:avLst/>
            <a:gdLst>
              <a:gd name="T0" fmla="*/ 0 w 15"/>
              <a:gd name="T1" fmla="*/ 2 h 6"/>
              <a:gd name="T2" fmla="*/ 11 w 15"/>
              <a:gd name="T3" fmla="*/ 6 h 6"/>
              <a:gd name="T4" fmla="*/ 15 w 15"/>
              <a:gd name="T5" fmla="*/ 6 h 6"/>
              <a:gd name="T6" fmla="*/ 15 w 15"/>
              <a:gd name="T7" fmla="*/ 5 h 6"/>
              <a:gd name="T8" fmla="*/ 0 w 15"/>
              <a:gd name="T9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6">
                <a:moveTo>
                  <a:pt x="0" y="2"/>
                </a:moveTo>
                <a:cubicBezTo>
                  <a:pt x="4" y="2"/>
                  <a:pt x="8" y="3"/>
                  <a:pt x="11" y="6"/>
                </a:cubicBezTo>
                <a:cubicBezTo>
                  <a:pt x="11" y="6"/>
                  <a:pt x="13" y="6"/>
                  <a:pt x="15" y="6"/>
                </a:cubicBezTo>
                <a:cubicBezTo>
                  <a:pt x="15" y="6"/>
                  <a:pt x="15" y="5"/>
                  <a:pt x="15" y="5"/>
                </a:cubicBezTo>
                <a:cubicBezTo>
                  <a:pt x="10" y="3"/>
                  <a:pt x="6" y="0"/>
                  <a:pt x="0" y="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3" name="Freeform 365"/>
          <p:cNvSpPr>
            <a:spLocks/>
          </p:cNvSpPr>
          <p:nvPr/>
        </p:nvSpPr>
        <p:spPr bwMode="auto">
          <a:xfrm>
            <a:off x="7787965" y="2206069"/>
            <a:ext cx="23434" cy="11159"/>
          </a:xfrm>
          <a:custGeom>
            <a:avLst/>
            <a:gdLst>
              <a:gd name="T0" fmla="*/ 0 w 9"/>
              <a:gd name="T1" fmla="*/ 4 h 4"/>
              <a:gd name="T2" fmla="*/ 9 w 9"/>
              <a:gd name="T3" fmla="*/ 3 h 4"/>
              <a:gd name="T4" fmla="*/ 0 w 9"/>
              <a:gd name="T5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" h="4">
                <a:moveTo>
                  <a:pt x="0" y="4"/>
                </a:moveTo>
                <a:cubicBezTo>
                  <a:pt x="4" y="3"/>
                  <a:pt x="6" y="3"/>
                  <a:pt x="9" y="3"/>
                </a:cubicBezTo>
                <a:cubicBezTo>
                  <a:pt x="5" y="0"/>
                  <a:pt x="4" y="0"/>
                  <a:pt x="0" y="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4" name="Freeform 366"/>
          <p:cNvSpPr>
            <a:spLocks/>
          </p:cNvSpPr>
          <p:nvPr/>
        </p:nvSpPr>
        <p:spPr bwMode="auto">
          <a:xfrm>
            <a:off x="7629512" y="2026414"/>
            <a:ext cx="413987" cy="372700"/>
          </a:xfrm>
          <a:custGeom>
            <a:avLst/>
            <a:gdLst>
              <a:gd name="T0" fmla="*/ 132 w 157"/>
              <a:gd name="T1" fmla="*/ 45 h 141"/>
              <a:gd name="T2" fmla="*/ 117 w 157"/>
              <a:gd name="T3" fmla="*/ 73 h 141"/>
              <a:gd name="T4" fmla="*/ 133 w 157"/>
              <a:gd name="T5" fmla="*/ 76 h 141"/>
              <a:gd name="T6" fmla="*/ 118 w 157"/>
              <a:gd name="T7" fmla="*/ 111 h 141"/>
              <a:gd name="T8" fmla="*/ 104 w 157"/>
              <a:gd name="T9" fmla="*/ 105 h 141"/>
              <a:gd name="T10" fmla="*/ 93 w 157"/>
              <a:gd name="T11" fmla="*/ 107 h 141"/>
              <a:gd name="T12" fmla="*/ 88 w 157"/>
              <a:gd name="T13" fmla="*/ 92 h 141"/>
              <a:gd name="T14" fmla="*/ 72 w 157"/>
              <a:gd name="T15" fmla="*/ 85 h 141"/>
              <a:gd name="T16" fmla="*/ 65 w 157"/>
              <a:gd name="T17" fmla="*/ 83 h 141"/>
              <a:gd name="T18" fmla="*/ 63 w 157"/>
              <a:gd name="T19" fmla="*/ 80 h 141"/>
              <a:gd name="T20" fmla="*/ 49 w 157"/>
              <a:gd name="T21" fmla="*/ 87 h 141"/>
              <a:gd name="T22" fmla="*/ 51 w 157"/>
              <a:gd name="T23" fmla="*/ 100 h 141"/>
              <a:gd name="T24" fmla="*/ 49 w 157"/>
              <a:gd name="T25" fmla="*/ 115 h 141"/>
              <a:gd name="T26" fmla="*/ 61 w 157"/>
              <a:gd name="T27" fmla="*/ 131 h 141"/>
              <a:gd name="T28" fmla="*/ 9 w 157"/>
              <a:gd name="T29" fmla="*/ 70 h 141"/>
              <a:gd name="T30" fmla="*/ 12 w 157"/>
              <a:gd name="T31" fmla="*/ 68 h 141"/>
              <a:gd name="T32" fmla="*/ 27 w 157"/>
              <a:gd name="T33" fmla="*/ 75 h 141"/>
              <a:gd name="T34" fmla="*/ 38 w 157"/>
              <a:gd name="T35" fmla="*/ 81 h 141"/>
              <a:gd name="T36" fmla="*/ 47 w 157"/>
              <a:gd name="T37" fmla="*/ 89 h 141"/>
              <a:gd name="T38" fmla="*/ 44 w 157"/>
              <a:gd name="T39" fmla="*/ 81 h 141"/>
              <a:gd name="T40" fmla="*/ 37 w 157"/>
              <a:gd name="T41" fmla="*/ 76 h 141"/>
              <a:gd name="T42" fmla="*/ 35 w 157"/>
              <a:gd name="T43" fmla="*/ 68 h 141"/>
              <a:gd name="T44" fmla="*/ 26 w 157"/>
              <a:gd name="T45" fmla="*/ 69 h 141"/>
              <a:gd name="T46" fmla="*/ 39 w 157"/>
              <a:gd name="T47" fmla="*/ 53 h 141"/>
              <a:gd name="T48" fmla="*/ 50 w 157"/>
              <a:gd name="T49" fmla="*/ 55 h 141"/>
              <a:gd name="T50" fmla="*/ 52 w 157"/>
              <a:gd name="T51" fmla="*/ 59 h 141"/>
              <a:gd name="T52" fmla="*/ 59 w 157"/>
              <a:gd name="T53" fmla="*/ 44 h 141"/>
              <a:gd name="T54" fmla="*/ 69 w 157"/>
              <a:gd name="T55" fmla="*/ 33 h 141"/>
              <a:gd name="T56" fmla="*/ 85 w 157"/>
              <a:gd name="T57" fmla="*/ 24 h 141"/>
              <a:gd name="T58" fmla="*/ 83 w 157"/>
              <a:gd name="T59" fmla="*/ 26 h 141"/>
              <a:gd name="T60" fmla="*/ 91 w 157"/>
              <a:gd name="T61" fmla="*/ 24 h 141"/>
              <a:gd name="T62" fmla="*/ 88 w 157"/>
              <a:gd name="T63" fmla="*/ 18 h 141"/>
              <a:gd name="T64" fmla="*/ 99 w 157"/>
              <a:gd name="T65" fmla="*/ 15 h 141"/>
              <a:gd name="T66" fmla="*/ 95 w 157"/>
              <a:gd name="T67" fmla="*/ 21 h 141"/>
              <a:gd name="T68" fmla="*/ 101 w 157"/>
              <a:gd name="T69" fmla="*/ 16 h 141"/>
              <a:gd name="T70" fmla="*/ 123 w 157"/>
              <a:gd name="T71" fmla="*/ 23 h 141"/>
              <a:gd name="T72" fmla="*/ 0 w 157"/>
              <a:gd name="T73" fmla="*/ 70 h 141"/>
              <a:gd name="T74" fmla="*/ 141 w 157"/>
              <a:gd name="T75" fmla="*/ 79 h 141"/>
              <a:gd name="T76" fmla="*/ 153 w 157"/>
              <a:gd name="T77" fmla="*/ 70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57" h="141">
                <a:moveTo>
                  <a:pt x="155" y="63"/>
                </a:moveTo>
                <a:cubicBezTo>
                  <a:pt x="132" y="45"/>
                  <a:pt x="132" y="45"/>
                  <a:pt x="132" y="45"/>
                </a:cubicBezTo>
                <a:cubicBezTo>
                  <a:pt x="130" y="43"/>
                  <a:pt x="127" y="44"/>
                  <a:pt x="126" y="46"/>
                </a:cubicBezTo>
                <a:cubicBezTo>
                  <a:pt x="117" y="73"/>
                  <a:pt x="117" y="73"/>
                  <a:pt x="117" y="73"/>
                </a:cubicBezTo>
                <a:cubicBezTo>
                  <a:pt x="116" y="76"/>
                  <a:pt x="119" y="79"/>
                  <a:pt x="122" y="78"/>
                </a:cubicBezTo>
                <a:cubicBezTo>
                  <a:pt x="133" y="76"/>
                  <a:pt x="133" y="76"/>
                  <a:pt x="133" y="76"/>
                </a:cubicBezTo>
                <a:cubicBezTo>
                  <a:pt x="132" y="78"/>
                  <a:pt x="132" y="80"/>
                  <a:pt x="132" y="82"/>
                </a:cubicBezTo>
                <a:cubicBezTo>
                  <a:pt x="130" y="93"/>
                  <a:pt x="125" y="103"/>
                  <a:pt x="118" y="111"/>
                </a:cubicBezTo>
                <a:cubicBezTo>
                  <a:pt x="115" y="110"/>
                  <a:pt x="112" y="108"/>
                  <a:pt x="108" y="108"/>
                </a:cubicBezTo>
                <a:cubicBezTo>
                  <a:pt x="106" y="107"/>
                  <a:pt x="105" y="108"/>
                  <a:pt x="104" y="105"/>
                </a:cubicBezTo>
                <a:cubicBezTo>
                  <a:pt x="103" y="105"/>
                  <a:pt x="102" y="105"/>
                  <a:pt x="101" y="105"/>
                </a:cubicBezTo>
                <a:cubicBezTo>
                  <a:pt x="98" y="105"/>
                  <a:pt x="96" y="106"/>
                  <a:pt x="93" y="107"/>
                </a:cubicBezTo>
                <a:cubicBezTo>
                  <a:pt x="95" y="104"/>
                  <a:pt x="96" y="102"/>
                  <a:pt x="96" y="100"/>
                </a:cubicBezTo>
                <a:cubicBezTo>
                  <a:pt x="96" y="96"/>
                  <a:pt x="92" y="93"/>
                  <a:pt x="88" y="92"/>
                </a:cubicBezTo>
                <a:cubicBezTo>
                  <a:pt x="86" y="92"/>
                  <a:pt x="85" y="92"/>
                  <a:pt x="84" y="91"/>
                </a:cubicBezTo>
                <a:cubicBezTo>
                  <a:pt x="81" y="87"/>
                  <a:pt x="77" y="85"/>
                  <a:pt x="72" y="85"/>
                </a:cubicBezTo>
                <a:cubicBezTo>
                  <a:pt x="71" y="85"/>
                  <a:pt x="70" y="85"/>
                  <a:pt x="70" y="84"/>
                </a:cubicBezTo>
                <a:cubicBezTo>
                  <a:pt x="68" y="84"/>
                  <a:pt x="66" y="82"/>
                  <a:pt x="65" y="83"/>
                </a:cubicBezTo>
                <a:cubicBezTo>
                  <a:pt x="64" y="83"/>
                  <a:pt x="63" y="85"/>
                  <a:pt x="62" y="87"/>
                </a:cubicBezTo>
                <a:cubicBezTo>
                  <a:pt x="62" y="85"/>
                  <a:pt x="63" y="83"/>
                  <a:pt x="63" y="80"/>
                </a:cubicBezTo>
                <a:cubicBezTo>
                  <a:pt x="59" y="83"/>
                  <a:pt x="57" y="86"/>
                  <a:pt x="54" y="88"/>
                </a:cubicBezTo>
                <a:cubicBezTo>
                  <a:pt x="52" y="86"/>
                  <a:pt x="51" y="86"/>
                  <a:pt x="49" y="87"/>
                </a:cubicBezTo>
                <a:cubicBezTo>
                  <a:pt x="52" y="87"/>
                  <a:pt x="53" y="89"/>
                  <a:pt x="53" y="92"/>
                </a:cubicBezTo>
                <a:cubicBezTo>
                  <a:pt x="53" y="95"/>
                  <a:pt x="53" y="98"/>
                  <a:pt x="51" y="100"/>
                </a:cubicBezTo>
                <a:cubicBezTo>
                  <a:pt x="48" y="102"/>
                  <a:pt x="46" y="105"/>
                  <a:pt x="49" y="108"/>
                </a:cubicBezTo>
                <a:cubicBezTo>
                  <a:pt x="47" y="111"/>
                  <a:pt x="47" y="113"/>
                  <a:pt x="49" y="115"/>
                </a:cubicBezTo>
                <a:cubicBezTo>
                  <a:pt x="52" y="118"/>
                  <a:pt x="53" y="121"/>
                  <a:pt x="55" y="125"/>
                </a:cubicBezTo>
                <a:cubicBezTo>
                  <a:pt x="56" y="127"/>
                  <a:pt x="58" y="129"/>
                  <a:pt x="61" y="131"/>
                </a:cubicBezTo>
                <a:cubicBezTo>
                  <a:pt x="61" y="131"/>
                  <a:pt x="62" y="132"/>
                  <a:pt x="63" y="132"/>
                </a:cubicBezTo>
                <a:cubicBezTo>
                  <a:pt x="32" y="128"/>
                  <a:pt x="9" y="102"/>
                  <a:pt x="9" y="70"/>
                </a:cubicBezTo>
                <a:cubicBezTo>
                  <a:pt x="9" y="67"/>
                  <a:pt x="9" y="63"/>
                  <a:pt x="9" y="60"/>
                </a:cubicBezTo>
                <a:cubicBezTo>
                  <a:pt x="11" y="63"/>
                  <a:pt x="13" y="65"/>
                  <a:pt x="12" y="68"/>
                </a:cubicBezTo>
                <a:cubicBezTo>
                  <a:pt x="12" y="69"/>
                  <a:pt x="13" y="70"/>
                  <a:pt x="14" y="70"/>
                </a:cubicBezTo>
                <a:cubicBezTo>
                  <a:pt x="18" y="73"/>
                  <a:pt x="22" y="77"/>
                  <a:pt x="27" y="75"/>
                </a:cubicBezTo>
                <a:cubicBezTo>
                  <a:pt x="28" y="75"/>
                  <a:pt x="29" y="76"/>
                  <a:pt x="30" y="76"/>
                </a:cubicBezTo>
                <a:cubicBezTo>
                  <a:pt x="33" y="78"/>
                  <a:pt x="35" y="80"/>
                  <a:pt x="38" y="81"/>
                </a:cubicBezTo>
                <a:cubicBezTo>
                  <a:pt x="39" y="82"/>
                  <a:pt x="39" y="83"/>
                  <a:pt x="40" y="84"/>
                </a:cubicBezTo>
                <a:cubicBezTo>
                  <a:pt x="42" y="86"/>
                  <a:pt x="44" y="88"/>
                  <a:pt x="47" y="89"/>
                </a:cubicBezTo>
                <a:cubicBezTo>
                  <a:pt x="48" y="89"/>
                  <a:pt x="49" y="89"/>
                  <a:pt x="48" y="87"/>
                </a:cubicBezTo>
                <a:cubicBezTo>
                  <a:pt x="44" y="87"/>
                  <a:pt x="43" y="85"/>
                  <a:pt x="44" y="81"/>
                </a:cubicBezTo>
                <a:cubicBezTo>
                  <a:pt x="44" y="79"/>
                  <a:pt x="44" y="77"/>
                  <a:pt x="45" y="75"/>
                </a:cubicBezTo>
                <a:cubicBezTo>
                  <a:pt x="42" y="75"/>
                  <a:pt x="40" y="75"/>
                  <a:pt x="37" y="76"/>
                </a:cubicBezTo>
                <a:cubicBezTo>
                  <a:pt x="38" y="72"/>
                  <a:pt x="40" y="69"/>
                  <a:pt x="41" y="66"/>
                </a:cubicBezTo>
                <a:cubicBezTo>
                  <a:pt x="37" y="65"/>
                  <a:pt x="37" y="66"/>
                  <a:pt x="35" y="68"/>
                </a:cubicBezTo>
                <a:cubicBezTo>
                  <a:pt x="34" y="70"/>
                  <a:pt x="32" y="71"/>
                  <a:pt x="30" y="71"/>
                </a:cubicBezTo>
                <a:cubicBezTo>
                  <a:pt x="29" y="71"/>
                  <a:pt x="26" y="70"/>
                  <a:pt x="26" y="69"/>
                </a:cubicBezTo>
                <a:cubicBezTo>
                  <a:pt x="24" y="64"/>
                  <a:pt x="24" y="59"/>
                  <a:pt x="27" y="55"/>
                </a:cubicBezTo>
                <a:cubicBezTo>
                  <a:pt x="30" y="52"/>
                  <a:pt x="34" y="49"/>
                  <a:pt x="39" y="53"/>
                </a:cubicBezTo>
                <a:cubicBezTo>
                  <a:pt x="42" y="47"/>
                  <a:pt x="46" y="53"/>
                  <a:pt x="49" y="51"/>
                </a:cubicBezTo>
                <a:cubicBezTo>
                  <a:pt x="49" y="52"/>
                  <a:pt x="50" y="54"/>
                  <a:pt x="50" y="55"/>
                </a:cubicBezTo>
                <a:cubicBezTo>
                  <a:pt x="50" y="57"/>
                  <a:pt x="51" y="58"/>
                  <a:pt x="51" y="59"/>
                </a:cubicBezTo>
                <a:cubicBezTo>
                  <a:pt x="52" y="59"/>
                  <a:pt x="52" y="59"/>
                  <a:pt x="52" y="59"/>
                </a:cubicBezTo>
                <a:cubicBezTo>
                  <a:pt x="53" y="58"/>
                  <a:pt x="53" y="56"/>
                  <a:pt x="53" y="55"/>
                </a:cubicBezTo>
                <a:cubicBezTo>
                  <a:pt x="52" y="48"/>
                  <a:pt x="52" y="48"/>
                  <a:pt x="59" y="44"/>
                </a:cubicBezTo>
                <a:cubicBezTo>
                  <a:pt x="60" y="43"/>
                  <a:pt x="63" y="42"/>
                  <a:pt x="63" y="41"/>
                </a:cubicBezTo>
                <a:cubicBezTo>
                  <a:pt x="63" y="36"/>
                  <a:pt x="66" y="35"/>
                  <a:pt x="69" y="33"/>
                </a:cubicBezTo>
                <a:cubicBezTo>
                  <a:pt x="72" y="31"/>
                  <a:pt x="75" y="29"/>
                  <a:pt x="78" y="27"/>
                </a:cubicBezTo>
                <a:cubicBezTo>
                  <a:pt x="80" y="26"/>
                  <a:pt x="82" y="25"/>
                  <a:pt x="85" y="24"/>
                </a:cubicBezTo>
                <a:cubicBezTo>
                  <a:pt x="85" y="24"/>
                  <a:pt x="85" y="25"/>
                  <a:pt x="86" y="25"/>
                </a:cubicBezTo>
                <a:cubicBezTo>
                  <a:pt x="85" y="25"/>
                  <a:pt x="84" y="26"/>
                  <a:pt x="83" y="26"/>
                </a:cubicBezTo>
                <a:cubicBezTo>
                  <a:pt x="83" y="27"/>
                  <a:pt x="83" y="27"/>
                  <a:pt x="84" y="28"/>
                </a:cubicBezTo>
                <a:cubicBezTo>
                  <a:pt x="86" y="26"/>
                  <a:pt x="88" y="25"/>
                  <a:pt x="91" y="24"/>
                </a:cubicBezTo>
                <a:cubicBezTo>
                  <a:pt x="89" y="24"/>
                  <a:pt x="88" y="23"/>
                  <a:pt x="86" y="23"/>
                </a:cubicBezTo>
                <a:cubicBezTo>
                  <a:pt x="87" y="21"/>
                  <a:pt x="88" y="20"/>
                  <a:pt x="88" y="18"/>
                </a:cubicBezTo>
                <a:cubicBezTo>
                  <a:pt x="86" y="18"/>
                  <a:pt x="84" y="19"/>
                  <a:pt x="81" y="20"/>
                </a:cubicBezTo>
                <a:cubicBezTo>
                  <a:pt x="87" y="15"/>
                  <a:pt x="93" y="16"/>
                  <a:pt x="99" y="15"/>
                </a:cubicBezTo>
                <a:cubicBezTo>
                  <a:pt x="100" y="15"/>
                  <a:pt x="100" y="15"/>
                  <a:pt x="100" y="15"/>
                </a:cubicBezTo>
                <a:cubicBezTo>
                  <a:pt x="98" y="17"/>
                  <a:pt x="96" y="19"/>
                  <a:pt x="95" y="21"/>
                </a:cubicBezTo>
                <a:cubicBezTo>
                  <a:pt x="98" y="21"/>
                  <a:pt x="101" y="21"/>
                  <a:pt x="105" y="21"/>
                </a:cubicBezTo>
                <a:cubicBezTo>
                  <a:pt x="103" y="19"/>
                  <a:pt x="102" y="18"/>
                  <a:pt x="101" y="16"/>
                </a:cubicBezTo>
                <a:cubicBezTo>
                  <a:pt x="109" y="21"/>
                  <a:pt x="115" y="26"/>
                  <a:pt x="120" y="33"/>
                </a:cubicBezTo>
                <a:cubicBezTo>
                  <a:pt x="123" y="23"/>
                  <a:pt x="123" y="23"/>
                  <a:pt x="123" y="23"/>
                </a:cubicBezTo>
                <a:cubicBezTo>
                  <a:pt x="110" y="9"/>
                  <a:pt x="92" y="0"/>
                  <a:pt x="71" y="0"/>
                </a:cubicBezTo>
                <a:cubicBezTo>
                  <a:pt x="32" y="0"/>
                  <a:pt x="0" y="31"/>
                  <a:pt x="0" y="70"/>
                </a:cubicBezTo>
                <a:cubicBezTo>
                  <a:pt x="0" y="109"/>
                  <a:pt x="32" y="141"/>
                  <a:pt x="71" y="141"/>
                </a:cubicBezTo>
                <a:cubicBezTo>
                  <a:pt x="107" y="141"/>
                  <a:pt x="136" y="114"/>
                  <a:pt x="141" y="79"/>
                </a:cubicBezTo>
                <a:cubicBezTo>
                  <a:pt x="141" y="77"/>
                  <a:pt x="141" y="75"/>
                  <a:pt x="141" y="73"/>
                </a:cubicBezTo>
                <a:cubicBezTo>
                  <a:pt x="153" y="70"/>
                  <a:pt x="153" y="70"/>
                  <a:pt x="153" y="70"/>
                </a:cubicBezTo>
                <a:cubicBezTo>
                  <a:pt x="156" y="70"/>
                  <a:pt x="157" y="65"/>
                  <a:pt x="155" y="6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5" name="Freeform 367"/>
          <p:cNvSpPr>
            <a:spLocks noEditPoints="1"/>
          </p:cNvSpPr>
          <p:nvPr/>
        </p:nvSpPr>
        <p:spPr bwMode="auto">
          <a:xfrm>
            <a:off x="1779020" y="2765118"/>
            <a:ext cx="525574" cy="525574"/>
          </a:xfrm>
          <a:custGeom>
            <a:avLst/>
            <a:gdLst>
              <a:gd name="T0" fmla="*/ 100 w 199"/>
              <a:gd name="T1" fmla="*/ 0 h 199"/>
              <a:gd name="T2" fmla="*/ 0 w 199"/>
              <a:gd name="T3" fmla="*/ 99 h 199"/>
              <a:gd name="T4" fmla="*/ 100 w 199"/>
              <a:gd name="T5" fmla="*/ 199 h 199"/>
              <a:gd name="T6" fmla="*/ 199 w 199"/>
              <a:gd name="T7" fmla="*/ 99 h 199"/>
              <a:gd name="T8" fmla="*/ 100 w 199"/>
              <a:gd name="T9" fmla="*/ 0 h 199"/>
              <a:gd name="T10" fmla="*/ 100 w 199"/>
              <a:gd name="T11" fmla="*/ 47 h 199"/>
              <a:gd name="T12" fmla="*/ 113 w 199"/>
              <a:gd name="T13" fmla="*/ 59 h 199"/>
              <a:gd name="T14" fmla="*/ 100 w 199"/>
              <a:gd name="T15" fmla="*/ 72 h 199"/>
              <a:gd name="T16" fmla="*/ 88 w 199"/>
              <a:gd name="T17" fmla="*/ 59 h 199"/>
              <a:gd name="T18" fmla="*/ 100 w 199"/>
              <a:gd name="T19" fmla="*/ 47 h 199"/>
              <a:gd name="T20" fmla="*/ 122 w 199"/>
              <a:gd name="T21" fmla="*/ 152 h 199"/>
              <a:gd name="T22" fmla="*/ 78 w 199"/>
              <a:gd name="T23" fmla="*/ 152 h 199"/>
              <a:gd name="T24" fmla="*/ 78 w 199"/>
              <a:gd name="T25" fmla="*/ 135 h 199"/>
              <a:gd name="T26" fmla="*/ 88 w 199"/>
              <a:gd name="T27" fmla="*/ 135 h 199"/>
              <a:gd name="T28" fmla="*/ 88 w 199"/>
              <a:gd name="T29" fmla="*/ 96 h 199"/>
              <a:gd name="T30" fmla="*/ 78 w 199"/>
              <a:gd name="T31" fmla="*/ 96 h 199"/>
              <a:gd name="T32" fmla="*/ 78 w 199"/>
              <a:gd name="T33" fmla="*/ 80 h 199"/>
              <a:gd name="T34" fmla="*/ 111 w 199"/>
              <a:gd name="T35" fmla="*/ 80 h 199"/>
              <a:gd name="T36" fmla="*/ 111 w 199"/>
              <a:gd name="T37" fmla="*/ 135 h 199"/>
              <a:gd name="T38" fmla="*/ 122 w 199"/>
              <a:gd name="T39" fmla="*/ 135 h 199"/>
              <a:gd name="T40" fmla="*/ 122 w 199"/>
              <a:gd name="T41" fmla="*/ 152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99" h="199">
                <a:moveTo>
                  <a:pt x="100" y="0"/>
                </a:moveTo>
                <a:cubicBezTo>
                  <a:pt x="45" y="0"/>
                  <a:pt x="0" y="44"/>
                  <a:pt x="0" y="99"/>
                </a:cubicBezTo>
                <a:cubicBezTo>
                  <a:pt x="0" y="154"/>
                  <a:pt x="45" y="199"/>
                  <a:pt x="100" y="199"/>
                </a:cubicBezTo>
                <a:cubicBezTo>
                  <a:pt x="155" y="199"/>
                  <a:pt x="199" y="154"/>
                  <a:pt x="199" y="99"/>
                </a:cubicBezTo>
                <a:cubicBezTo>
                  <a:pt x="199" y="44"/>
                  <a:pt x="155" y="0"/>
                  <a:pt x="100" y="0"/>
                </a:cubicBezTo>
                <a:close/>
                <a:moveTo>
                  <a:pt x="100" y="47"/>
                </a:moveTo>
                <a:cubicBezTo>
                  <a:pt x="107" y="47"/>
                  <a:pt x="113" y="52"/>
                  <a:pt x="113" y="59"/>
                </a:cubicBezTo>
                <a:cubicBezTo>
                  <a:pt x="113" y="66"/>
                  <a:pt x="107" y="72"/>
                  <a:pt x="100" y="72"/>
                </a:cubicBezTo>
                <a:cubicBezTo>
                  <a:pt x="93" y="72"/>
                  <a:pt x="88" y="66"/>
                  <a:pt x="88" y="59"/>
                </a:cubicBezTo>
                <a:cubicBezTo>
                  <a:pt x="88" y="52"/>
                  <a:pt x="93" y="47"/>
                  <a:pt x="100" y="47"/>
                </a:cubicBezTo>
                <a:close/>
                <a:moveTo>
                  <a:pt x="122" y="152"/>
                </a:moveTo>
                <a:cubicBezTo>
                  <a:pt x="78" y="152"/>
                  <a:pt x="78" y="152"/>
                  <a:pt x="78" y="152"/>
                </a:cubicBezTo>
                <a:cubicBezTo>
                  <a:pt x="78" y="135"/>
                  <a:pt x="78" y="135"/>
                  <a:pt x="78" y="135"/>
                </a:cubicBezTo>
                <a:cubicBezTo>
                  <a:pt x="88" y="135"/>
                  <a:pt x="88" y="135"/>
                  <a:pt x="88" y="135"/>
                </a:cubicBezTo>
                <a:cubicBezTo>
                  <a:pt x="88" y="96"/>
                  <a:pt x="88" y="96"/>
                  <a:pt x="88" y="96"/>
                </a:cubicBezTo>
                <a:cubicBezTo>
                  <a:pt x="78" y="96"/>
                  <a:pt x="78" y="96"/>
                  <a:pt x="78" y="96"/>
                </a:cubicBezTo>
                <a:cubicBezTo>
                  <a:pt x="78" y="80"/>
                  <a:pt x="78" y="80"/>
                  <a:pt x="78" y="80"/>
                </a:cubicBezTo>
                <a:cubicBezTo>
                  <a:pt x="111" y="80"/>
                  <a:pt x="111" y="80"/>
                  <a:pt x="111" y="80"/>
                </a:cubicBezTo>
                <a:cubicBezTo>
                  <a:pt x="111" y="135"/>
                  <a:pt x="111" y="135"/>
                  <a:pt x="111" y="135"/>
                </a:cubicBezTo>
                <a:cubicBezTo>
                  <a:pt x="122" y="135"/>
                  <a:pt x="122" y="135"/>
                  <a:pt x="122" y="135"/>
                </a:cubicBezTo>
                <a:lnTo>
                  <a:pt x="122" y="15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6" name="Freeform 368"/>
          <p:cNvSpPr>
            <a:spLocks/>
          </p:cNvSpPr>
          <p:nvPr/>
        </p:nvSpPr>
        <p:spPr bwMode="auto">
          <a:xfrm>
            <a:off x="4930229" y="2762886"/>
            <a:ext cx="218710" cy="94849"/>
          </a:xfrm>
          <a:custGeom>
            <a:avLst/>
            <a:gdLst>
              <a:gd name="T0" fmla="*/ 73 w 83"/>
              <a:gd name="T1" fmla="*/ 17 h 36"/>
              <a:gd name="T2" fmla="*/ 61 w 83"/>
              <a:gd name="T3" fmla="*/ 17 h 36"/>
              <a:gd name="T4" fmla="*/ 58 w 83"/>
              <a:gd name="T5" fmla="*/ 10 h 36"/>
              <a:gd name="T6" fmla="*/ 41 w 83"/>
              <a:gd name="T7" fmla="*/ 2 h 36"/>
              <a:gd name="T8" fmla="*/ 25 w 83"/>
              <a:gd name="T9" fmla="*/ 10 h 36"/>
              <a:gd name="T10" fmla="*/ 22 w 83"/>
              <a:gd name="T11" fmla="*/ 17 h 36"/>
              <a:gd name="T12" fmla="*/ 9 w 83"/>
              <a:gd name="T13" fmla="*/ 17 h 36"/>
              <a:gd name="T14" fmla="*/ 0 w 83"/>
              <a:gd name="T15" fmla="*/ 26 h 36"/>
              <a:gd name="T16" fmla="*/ 0 w 83"/>
              <a:gd name="T17" fmla="*/ 26 h 36"/>
              <a:gd name="T18" fmla="*/ 9 w 83"/>
              <a:gd name="T19" fmla="*/ 36 h 36"/>
              <a:gd name="T20" fmla="*/ 73 w 83"/>
              <a:gd name="T21" fmla="*/ 36 h 36"/>
              <a:gd name="T22" fmla="*/ 83 w 83"/>
              <a:gd name="T23" fmla="*/ 26 h 36"/>
              <a:gd name="T24" fmla="*/ 73 w 83"/>
              <a:gd name="T25" fmla="*/ 17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3" h="36">
                <a:moveTo>
                  <a:pt x="73" y="17"/>
                </a:moveTo>
                <a:cubicBezTo>
                  <a:pt x="61" y="17"/>
                  <a:pt x="61" y="17"/>
                  <a:pt x="61" y="17"/>
                </a:cubicBezTo>
                <a:cubicBezTo>
                  <a:pt x="59" y="15"/>
                  <a:pt x="58" y="13"/>
                  <a:pt x="58" y="10"/>
                </a:cubicBezTo>
                <a:cubicBezTo>
                  <a:pt x="58" y="0"/>
                  <a:pt x="41" y="2"/>
                  <a:pt x="41" y="2"/>
                </a:cubicBezTo>
                <a:cubicBezTo>
                  <a:pt x="41" y="2"/>
                  <a:pt x="25" y="0"/>
                  <a:pt x="25" y="10"/>
                </a:cubicBezTo>
                <a:cubicBezTo>
                  <a:pt x="25" y="13"/>
                  <a:pt x="23" y="15"/>
                  <a:pt x="22" y="17"/>
                </a:cubicBezTo>
                <a:cubicBezTo>
                  <a:pt x="9" y="17"/>
                  <a:pt x="9" y="17"/>
                  <a:pt x="9" y="17"/>
                </a:cubicBezTo>
                <a:cubicBezTo>
                  <a:pt x="4" y="17"/>
                  <a:pt x="0" y="21"/>
                  <a:pt x="0" y="26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32"/>
                  <a:pt x="4" y="36"/>
                  <a:pt x="9" y="36"/>
                </a:cubicBezTo>
                <a:cubicBezTo>
                  <a:pt x="73" y="36"/>
                  <a:pt x="73" y="36"/>
                  <a:pt x="73" y="36"/>
                </a:cubicBezTo>
                <a:cubicBezTo>
                  <a:pt x="78" y="36"/>
                  <a:pt x="83" y="32"/>
                  <a:pt x="83" y="26"/>
                </a:cubicBezTo>
                <a:cubicBezTo>
                  <a:pt x="83" y="21"/>
                  <a:pt x="78" y="17"/>
                  <a:pt x="73" y="1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7" name="Freeform 369"/>
          <p:cNvSpPr>
            <a:spLocks/>
          </p:cNvSpPr>
          <p:nvPr/>
        </p:nvSpPr>
        <p:spPr bwMode="auto">
          <a:xfrm>
            <a:off x="4916839" y="2939193"/>
            <a:ext cx="245491" cy="32361"/>
          </a:xfrm>
          <a:custGeom>
            <a:avLst/>
            <a:gdLst>
              <a:gd name="T0" fmla="*/ 87 w 93"/>
              <a:gd name="T1" fmla="*/ 12 h 12"/>
              <a:gd name="T2" fmla="*/ 6 w 93"/>
              <a:gd name="T3" fmla="*/ 12 h 12"/>
              <a:gd name="T4" fmla="*/ 0 w 93"/>
              <a:gd name="T5" fmla="*/ 6 h 12"/>
              <a:gd name="T6" fmla="*/ 6 w 93"/>
              <a:gd name="T7" fmla="*/ 0 h 12"/>
              <a:gd name="T8" fmla="*/ 87 w 93"/>
              <a:gd name="T9" fmla="*/ 0 h 12"/>
              <a:gd name="T10" fmla="*/ 93 w 93"/>
              <a:gd name="T11" fmla="*/ 6 h 12"/>
              <a:gd name="T12" fmla="*/ 87 w 93"/>
              <a:gd name="T13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3" h="12">
                <a:moveTo>
                  <a:pt x="87" y="12"/>
                </a:moveTo>
                <a:cubicBezTo>
                  <a:pt x="6" y="12"/>
                  <a:pt x="6" y="12"/>
                  <a:pt x="6" y="12"/>
                </a:cubicBezTo>
                <a:cubicBezTo>
                  <a:pt x="2" y="12"/>
                  <a:pt x="0" y="10"/>
                  <a:pt x="0" y="6"/>
                </a:cubicBezTo>
                <a:cubicBezTo>
                  <a:pt x="0" y="3"/>
                  <a:pt x="2" y="0"/>
                  <a:pt x="6" y="0"/>
                </a:cubicBezTo>
                <a:cubicBezTo>
                  <a:pt x="87" y="0"/>
                  <a:pt x="87" y="0"/>
                  <a:pt x="87" y="0"/>
                </a:cubicBezTo>
                <a:cubicBezTo>
                  <a:pt x="90" y="0"/>
                  <a:pt x="93" y="3"/>
                  <a:pt x="93" y="6"/>
                </a:cubicBezTo>
                <a:cubicBezTo>
                  <a:pt x="93" y="10"/>
                  <a:pt x="90" y="12"/>
                  <a:pt x="87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8" name="Freeform 370"/>
          <p:cNvSpPr>
            <a:spLocks/>
          </p:cNvSpPr>
          <p:nvPr/>
        </p:nvSpPr>
        <p:spPr bwMode="auto">
          <a:xfrm>
            <a:off x="4916839" y="3021768"/>
            <a:ext cx="176307" cy="31244"/>
          </a:xfrm>
          <a:custGeom>
            <a:avLst/>
            <a:gdLst>
              <a:gd name="T0" fmla="*/ 61 w 67"/>
              <a:gd name="T1" fmla="*/ 12 h 12"/>
              <a:gd name="T2" fmla="*/ 6 w 67"/>
              <a:gd name="T3" fmla="*/ 12 h 12"/>
              <a:gd name="T4" fmla="*/ 0 w 67"/>
              <a:gd name="T5" fmla="*/ 6 h 12"/>
              <a:gd name="T6" fmla="*/ 6 w 67"/>
              <a:gd name="T7" fmla="*/ 0 h 12"/>
              <a:gd name="T8" fmla="*/ 61 w 67"/>
              <a:gd name="T9" fmla="*/ 0 h 12"/>
              <a:gd name="T10" fmla="*/ 67 w 67"/>
              <a:gd name="T11" fmla="*/ 6 h 12"/>
              <a:gd name="T12" fmla="*/ 61 w 67"/>
              <a:gd name="T13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7" h="12">
                <a:moveTo>
                  <a:pt x="61" y="12"/>
                </a:moveTo>
                <a:cubicBezTo>
                  <a:pt x="6" y="12"/>
                  <a:pt x="6" y="12"/>
                  <a:pt x="6" y="12"/>
                </a:cubicBezTo>
                <a:cubicBezTo>
                  <a:pt x="2" y="12"/>
                  <a:pt x="0" y="9"/>
                  <a:pt x="0" y="6"/>
                </a:cubicBezTo>
                <a:cubicBezTo>
                  <a:pt x="0" y="3"/>
                  <a:pt x="2" y="0"/>
                  <a:pt x="6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65" y="0"/>
                  <a:pt x="67" y="3"/>
                  <a:pt x="67" y="6"/>
                </a:cubicBezTo>
                <a:cubicBezTo>
                  <a:pt x="67" y="9"/>
                  <a:pt x="65" y="12"/>
                  <a:pt x="61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9" name="Freeform 371"/>
          <p:cNvSpPr>
            <a:spLocks/>
          </p:cNvSpPr>
          <p:nvPr/>
        </p:nvSpPr>
        <p:spPr bwMode="auto">
          <a:xfrm>
            <a:off x="4916839" y="3108805"/>
            <a:ext cx="176307" cy="31244"/>
          </a:xfrm>
          <a:custGeom>
            <a:avLst/>
            <a:gdLst>
              <a:gd name="T0" fmla="*/ 61 w 67"/>
              <a:gd name="T1" fmla="*/ 12 h 12"/>
              <a:gd name="T2" fmla="*/ 6 w 67"/>
              <a:gd name="T3" fmla="*/ 12 h 12"/>
              <a:gd name="T4" fmla="*/ 0 w 67"/>
              <a:gd name="T5" fmla="*/ 6 h 12"/>
              <a:gd name="T6" fmla="*/ 6 w 67"/>
              <a:gd name="T7" fmla="*/ 0 h 12"/>
              <a:gd name="T8" fmla="*/ 61 w 67"/>
              <a:gd name="T9" fmla="*/ 0 h 12"/>
              <a:gd name="T10" fmla="*/ 67 w 67"/>
              <a:gd name="T11" fmla="*/ 6 h 12"/>
              <a:gd name="T12" fmla="*/ 61 w 67"/>
              <a:gd name="T13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7" h="12">
                <a:moveTo>
                  <a:pt x="61" y="12"/>
                </a:moveTo>
                <a:cubicBezTo>
                  <a:pt x="6" y="12"/>
                  <a:pt x="6" y="12"/>
                  <a:pt x="6" y="12"/>
                </a:cubicBezTo>
                <a:cubicBezTo>
                  <a:pt x="2" y="12"/>
                  <a:pt x="0" y="9"/>
                  <a:pt x="0" y="6"/>
                </a:cubicBezTo>
                <a:cubicBezTo>
                  <a:pt x="0" y="3"/>
                  <a:pt x="2" y="0"/>
                  <a:pt x="6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65" y="0"/>
                  <a:pt x="67" y="3"/>
                  <a:pt x="67" y="6"/>
                </a:cubicBezTo>
                <a:cubicBezTo>
                  <a:pt x="67" y="9"/>
                  <a:pt x="65" y="12"/>
                  <a:pt x="61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0" name="Freeform 372"/>
          <p:cNvSpPr>
            <a:spLocks/>
          </p:cNvSpPr>
          <p:nvPr/>
        </p:nvSpPr>
        <p:spPr bwMode="auto">
          <a:xfrm>
            <a:off x="4853234" y="2818680"/>
            <a:ext cx="276735" cy="408407"/>
          </a:xfrm>
          <a:custGeom>
            <a:avLst/>
            <a:gdLst>
              <a:gd name="T0" fmla="*/ 97 w 105"/>
              <a:gd name="T1" fmla="*/ 143 h 155"/>
              <a:gd name="T2" fmla="*/ 12 w 105"/>
              <a:gd name="T3" fmla="*/ 143 h 155"/>
              <a:gd name="T4" fmla="*/ 12 w 105"/>
              <a:gd name="T5" fmla="*/ 12 h 155"/>
              <a:gd name="T6" fmla="*/ 22 w 105"/>
              <a:gd name="T7" fmla="*/ 12 h 155"/>
              <a:gd name="T8" fmla="*/ 21 w 105"/>
              <a:gd name="T9" fmla="*/ 7 h 155"/>
              <a:gd name="T10" fmla="*/ 21 w 105"/>
              <a:gd name="T11" fmla="*/ 7 h 155"/>
              <a:gd name="T12" fmla="*/ 23 w 105"/>
              <a:gd name="T13" fmla="*/ 0 h 155"/>
              <a:gd name="T14" fmla="*/ 0 w 105"/>
              <a:gd name="T15" fmla="*/ 0 h 155"/>
              <a:gd name="T16" fmla="*/ 0 w 105"/>
              <a:gd name="T17" fmla="*/ 155 h 155"/>
              <a:gd name="T18" fmla="*/ 105 w 105"/>
              <a:gd name="T19" fmla="*/ 155 h 155"/>
              <a:gd name="T20" fmla="*/ 97 w 105"/>
              <a:gd name="T21" fmla="*/ 143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5" h="155">
                <a:moveTo>
                  <a:pt x="97" y="143"/>
                </a:moveTo>
                <a:cubicBezTo>
                  <a:pt x="12" y="143"/>
                  <a:pt x="12" y="143"/>
                  <a:pt x="12" y="143"/>
                </a:cubicBezTo>
                <a:cubicBezTo>
                  <a:pt x="12" y="12"/>
                  <a:pt x="12" y="12"/>
                  <a:pt x="12" y="12"/>
                </a:cubicBezTo>
                <a:cubicBezTo>
                  <a:pt x="22" y="12"/>
                  <a:pt x="22" y="12"/>
                  <a:pt x="22" y="12"/>
                </a:cubicBezTo>
                <a:cubicBezTo>
                  <a:pt x="21" y="11"/>
                  <a:pt x="21" y="9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4"/>
                  <a:pt x="21" y="2"/>
                  <a:pt x="2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55"/>
                  <a:pt x="0" y="155"/>
                  <a:pt x="0" y="155"/>
                </a:cubicBezTo>
                <a:cubicBezTo>
                  <a:pt x="105" y="155"/>
                  <a:pt x="105" y="155"/>
                  <a:pt x="105" y="155"/>
                </a:cubicBezTo>
                <a:cubicBezTo>
                  <a:pt x="102" y="152"/>
                  <a:pt x="99" y="148"/>
                  <a:pt x="97" y="14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1" name="Freeform 373"/>
          <p:cNvSpPr>
            <a:spLocks noEditPoints="1"/>
          </p:cNvSpPr>
          <p:nvPr/>
        </p:nvSpPr>
        <p:spPr bwMode="auto">
          <a:xfrm>
            <a:off x="5117695" y="3010609"/>
            <a:ext cx="239912" cy="280083"/>
          </a:xfrm>
          <a:custGeom>
            <a:avLst/>
            <a:gdLst>
              <a:gd name="T0" fmla="*/ 75 w 91"/>
              <a:gd name="T1" fmla="*/ 81 h 106"/>
              <a:gd name="T2" fmla="*/ 91 w 91"/>
              <a:gd name="T3" fmla="*/ 46 h 106"/>
              <a:gd name="T4" fmla="*/ 45 w 91"/>
              <a:gd name="T5" fmla="*/ 0 h 106"/>
              <a:gd name="T6" fmla="*/ 0 w 91"/>
              <a:gd name="T7" fmla="*/ 46 h 106"/>
              <a:gd name="T8" fmla="*/ 45 w 91"/>
              <a:gd name="T9" fmla="*/ 92 h 106"/>
              <a:gd name="T10" fmla="*/ 61 w 91"/>
              <a:gd name="T11" fmla="*/ 89 h 106"/>
              <a:gd name="T12" fmla="*/ 68 w 91"/>
              <a:gd name="T13" fmla="*/ 101 h 106"/>
              <a:gd name="T14" fmla="*/ 79 w 91"/>
              <a:gd name="T15" fmla="*/ 103 h 106"/>
              <a:gd name="T16" fmla="*/ 81 w 91"/>
              <a:gd name="T17" fmla="*/ 92 h 106"/>
              <a:gd name="T18" fmla="*/ 75 w 91"/>
              <a:gd name="T19" fmla="*/ 81 h 106"/>
              <a:gd name="T20" fmla="*/ 57 w 91"/>
              <a:gd name="T21" fmla="*/ 83 h 106"/>
              <a:gd name="T22" fmla="*/ 45 w 91"/>
              <a:gd name="T23" fmla="*/ 84 h 106"/>
              <a:gd name="T24" fmla="*/ 7 w 91"/>
              <a:gd name="T25" fmla="*/ 46 h 106"/>
              <a:gd name="T26" fmla="*/ 45 w 91"/>
              <a:gd name="T27" fmla="*/ 8 h 106"/>
              <a:gd name="T28" fmla="*/ 83 w 91"/>
              <a:gd name="T29" fmla="*/ 46 h 106"/>
              <a:gd name="T30" fmla="*/ 71 w 91"/>
              <a:gd name="T31" fmla="*/ 75 h 106"/>
              <a:gd name="T32" fmla="*/ 57 w 91"/>
              <a:gd name="T33" fmla="*/ 8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1" h="106">
                <a:moveTo>
                  <a:pt x="75" y="81"/>
                </a:moveTo>
                <a:cubicBezTo>
                  <a:pt x="85" y="73"/>
                  <a:pt x="91" y="60"/>
                  <a:pt x="91" y="46"/>
                </a:cubicBezTo>
                <a:cubicBezTo>
                  <a:pt x="91" y="21"/>
                  <a:pt x="71" y="0"/>
                  <a:pt x="45" y="0"/>
                </a:cubicBezTo>
                <a:cubicBezTo>
                  <a:pt x="20" y="0"/>
                  <a:pt x="0" y="21"/>
                  <a:pt x="0" y="46"/>
                </a:cubicBezTo>
                <a:cubicBezTo>
                  <a:pt x="0" y="72"/>
                  <a:pt x="20" y="92"/>
                  <a:pt x="45" y="92"/>
                </a:cubicBezTo>
                <a:cubicBezTo>
                  <a:pt x="51" y="92"/>
                  <a:pt x="56" y="91"/>
                  <a:pt x="61" y="89"/>
                </a:cubicBezTo>
                <a:cubicBezTo>
                  <a:pt x="68" y="101"/>
                  <a:pt x="68" y="101"/>
                  <a:pt x="68" y="101"/>
                </a:cubicBezTo>
                <a:cubicBezTo>
                  <a:pt x="70" y="104"/>
                  <a:pt x="75" y="106"/>
                  <a:pt x="79" y="103"/>
                </a:cubicBezTo>
                <a:cubicBezTo>
                  <a:pt x="83" y="101"/>
                  <a:pt x="84" y="96"/>
                  <a:pt x="81" y="92"/>
                </a:cubicBezTo>
                <a:lnTo>
                  <a:pt x="75" y="81"/>
                </a:lnTo>
                <a:close/>
                <a:moveTo>
                  <a:pt x="57" y="83"/>
                </a:moveTo>
                <a:cubicBezTo>
                  <a:pt x="53" y="84"/>
                  <a:pt x="49" y="84"/>
                  <a:pt x="45" y="84"/>
                </a:cubicBezTo>
                <a:cubicBezTo>
                  <a:pt x="24" y="84"/>
                  <a:pt x="7" y="67"/>
                  <a:pt x="7" y="46"/>
                </a:cubicBezTo>
                <a:cubicBezTo>
                  <a:pt x="7" y="25"/>
                  <a:pt x="24" y="8"/>
                  <a:pt x="45" y="8"/>
                </a:cubicBezTo>
                <a:cubicBezTo>
                  <a:pt x="66" y="8"/>
                  <a:pt x="83" y="25"/>
                  <a:pt x="83" y="46"/>
                </a:cubicBezTo>
                <a:cubicBezTo>
                  <a:pt x="83" y="58"/>
                  <a:pt x="78" y="68"/>
                  <a:pt x="71" y="75"/>
                </a:cubicBezTo>
                <a:cubicBezTo>
                  <a:pt x="67" y="78"/>
                  <a:pt x="62" y="81"/>
                  <a:pt x="57" y="8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2" name="Freeform 374"/>
          <p:cNvSpPr>
            <a:spLocks/>
          </p:cNvSpPr>
          <p:nvPr/>
        </p:nvSpPr>
        <p:spPr bwMode="auto">
          <a:xfrm>
            <a:off x="5164561" y="2818680"/>
            <a:ext cx="63605" cy="176307"/>
          </a:xfrm>
          <a:custGeom>
            <a:avLst/>
            <a:gdLst>
              <a:gd name="T0" fmla="*/ 24 w 24"/>
              <a:gd name="T1" fmla="*/ 66 h 67"/>
              <a:gd name="T2" fmla="*/ 24 w 24"/>
              <a:gd name="T3" fmla="*/ 0 h 67"/>
              <a:gd name="T4" fmla="*/ 0 w 24"/>
              <a:gd name="T5" fmla="*/ 0 h 67"/>
              <a:gd name="T6" fmla="*/ 2 w 24"/>
              <a:gd name="T7" fmla="*/ 7 h 67"/>
              <a:gd name="T8" fmla="*/ 1 w 24"/>
              <a:gd name="T9" fmla="*/ 12 h 67"/>
              <a:gd name="T10" fmla="*/ 12 w 24"/>
              <a:gd name="T11" fmla="*/ 12 h 67"/>
              <a:gd name="T12" fmla="*/ 12 w 24"/>
              <a:gd name="T13" fmla="*/ 67 h 67"/>
              <a:gd name="T14" fmla="*/ 24 w 24"/>
              <a:gd name="T15" fmla="*/ 66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4" h="67">
                <a:moveTo>
                  <a:pt x="24" y="66"/>
                </a:moveTo>
                <a:cubicBezTo>
                  <a:pt x="24" y="0"/>
                  <a:pt x="24" y="0"/>
                  <a:pt x="24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2"/>
                  <a:pt x="2" y="4"/>
                  <a:pt x="2" y="7"/>
                </a:cubicBezTo>
                <a:cubicBezTo>
                  <a:pt x="2" y="9"/>
                  <a:pt x="1" y="11"/>
                  <a:pt x="1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67"/>
                  <a:pt x="12" y="67"/>
                  <a:pt x="12" y="67"/>
                </a:cubicBezTo>
                <a:cubicBezTo>
                  <a:pt x="15" y="66"/>
                  <a:pt x="19" y="66"/>
                  <a:pt x="24" y="6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3" name="Freeform 375"/>
          <p:cNvSpPr>
            <a:spLocks noEditPoints="1"/>
          </p:cNvSpPr>
          <p:nvPr/>
        </p:nvSpPr>
        <p:spPr bwMode="auto">
          <a:xfrm>
            <a:off x="976711" y="2789667"/>
            <a:ext cx="430725" cy="477591"/>
          </a:xfrm>
          <a:custGeom>
            <a:avLst/>
            <a:gdLst>
              <a:gd name="T0" fmla="*/ 159 w 163"/>
              <a:gd name="T1" fmla="*/ 162 h 181"/>
              <a:gd name="T2" fmla="*/ 136 w 163"/>
              <a:gd name="T3" fmla="*/ 140 h 181"/>
              <a:gd name="T4" fmla="*/ 130 w 163"/>
              <a:gd name="T5" fmla="*/ 137 h 181"/>
              <a:gd name="T6" fmla="*/ 129 w 163"/>
              <a:gd name="T7" fmla="*/ 134 h 181"/>
              <a:gd name="T8" fmla="*/ 129 w 163"/>
              <a:gd name="T9" fmla="*/ 134 h 181"/>
              <a:gd name="T10" fmla="*/ 154 w 163"/>
              <a:gd name="T11" fmla="*/ 77 h 181"/>
              <a:gd name="T12" fmla="*/ 77 w 163"/>
              <a:gd name="T13" fmla="*/ 0 h 181"/>
              <a:gd name="T14" fmla="*/ 0 w 163"/>
              <a:gd name="T15" fmla="*/ 77 h 181"/>
              <a:gd name="T16" fmla="*/ 77 w 163"/>
              <a:gd name="T17" fmla="*/ 154 h 181"/>
              <a:gd name="T18" fmla="*/ 114 w 163"/>
              <a:gd name="T19" fmla="*/ 145 h 181"/>
              <a:gd name="T20" fmla="*/ 116 w 163"/>
              <a:gd name="T21" fmla="*/ 147 h 181"/>
              <a:gd name="T22" fmla="*/ 118 w 163"/>
              <a:gd name="T23" fmla="*/ 149 h 181"/>
              <a:gd name="T24" fmla="*/ 121 w 163"/>
              <a:gd name="T25" fmla="*/ 154 h 181"/>
              <a:gd name="T26" fmla="*/ 144 w 163"/>
              <a:gd name="T27" fmla="*/ 177 h 181"/>
              <a:gd name="T28" fmla="*/ 159 w 163"/>
              <a:gd name="T29" fmla="*/ 177 h 181"/>
              <a:gd name="T30" fmla="*/ 159 w 163"/>
              <a:gd name="T31" fmla="*/ 162 h 181"/>
              <a:gd name="T32" fmla="*/ 10 w 163"/>
              <a:gd name="T33" fmla="*/ 77 h 181"/>
              <a:gd name="T34" fmla="*/ 77 w 163"/>
              <a:gd name="T35" fmla="*/ 10 h 181"/>
              <a:gd name="T36" fmla="*/ 144 w 163"/>
              <a:gd name="T37" fmla="*/ 77 h 181"/>
              <a:gd name="T38" fmla="*/ 77 w 163"/>
              <a:gd name="T39" fmla="*/ 144 h 181"/>
              <a:gd name="T40" fmla="*/ 10 w 163"/>
              <a:gd name="T41" fmla="*/ 77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63" h="181">
                <a:moveTo>
                  <a:pt x="159" y="162"/>
                </a:moveTo>
                <a:cubicBezTo>
                  <a:pt x="136" y="140"/>
                  <a:pt x="136" y="140"/>
                  <a:pt x="136" y="140"/>
                </a:cubicBezTo>
                <a:cubicBezTo>
                  <a:pt x="134" y="138"/>
                  <a:pt x="132" y="137"/>
                  <a:pt x="130" y="137"/>
                </a:cubicBezTo>
                <a:cubicBezTo>
                  <a:pt x="130" y="136"/>
                  <a:pt x="130" y="135"/>
                  <a:pt x="129" y="134"/>
                </a:cubicBezTo>
                <a:cubicBezTo>
                  <a:pt x="129" y="134"/>
                  <a:pt x="129" y="134"/>
                  <a:pt x="129" y="134"/>
                </a:cubicBezTo>
                <a:cubicBezTo>
                  <a:pt x="144" y="120"/>
                  <a:pt x="154" y="100"/>
                  <a:pt x="154" y="77"/>
                </a:cubicBezTo>
                <a:cubicBezTo>
                  <a:pt x="154" y="35"/>
                  <a:pt x="119" y="0"/>
                  <a:pt x="77" y="0"/>
                </a:cubicBezTo>
                <a:cubicBezTo>
                  <a:pt x="34" y="0"/>
                  <a:pt x="0" y="35"/>
                  <a:pt x="0" y="77"/>
                </a:cubicBezTo>
                <a:cubicBezTo>
                  <a:pt x="0" y="119"/>
                  <a:pt x="34" y="154"/>
                  <a:pt x="77" y="154"/>
                </a:cubicBezTo>
                <a:cubicBezTo>
                  <a:pt x="90" y="154"/>
                  <a:pt x="103" y="151"/>
                  <a:pt x="114" y="145"/>
                </a:cubicBezTo>
                <a:cubicBezTo>
                  <a:pt x="114" y="146"/>
                  <a:pt x="115" y="147"/>
                  <a:pt x="116" y="147"/>
                </a:cubicBezTo>
                <a:cubicBezTo>
                  <a:pt x="116" y="148"/>
                  <a:pt x="117" y="149"/>
                  <a:pt x="118" y="149"/>
                </a:cubicBezTo>
                <a:cubicBezTo>
                  <a:pt x="119" y="151"/>
                  <a:pt x="119" y="153"/>
                  <a:pt x="121" y="154"/>
                </a:cubicBezTo>
                <a:cubicBezTo>
                  <a:pt x="144" y="177"/>
                  <a:pt x="144" y="177"/>
                  <a:pt x="144" y="177"/>
                </a:cubicBezTo>
                <a:cubicBezTo>
                  <a:pt x="148" y="181"/>
                  <a:pt x="155" y="181"/>
                  <a:pt x="159" y="177"/>
                </a:cubicBezTo>
                <a:cubicBezTo>
                  <a:pt x="163" y="173"/>
                  <a:pt x="163" y="166"/>
                  <a:pt x="159" y="162"/>
                </a:cubicBezTo>
                <a:close/>
                <a:moveTo>
                  <a:pt x="10" y="77"/>
                </a:moveTo>
                <a:cubicBezTo>
                  <a:pt x="10" y="40"/>
                  <a:pt x="40" y="10"/>
                  <a:pt x="77" y="10"/>
                </a:cubicBezTo>
                <a:cubicBezTo>
                  <a:pt x="114" y="10"/>
                  <a:pt x="144" y="40"/>
                  <a:pt x="144" y="77"/>
                </a:cubicBezTo>
                <a:cubicBezTo>
                  <a:pt x="144" y="114"/>
                  <a:pt x="114" y="144"/>
                  <a:pt x="77" y="144"/>
                </a:cubicBezTo>
                <a:cubicBezTo>
                  <a:pt x="40" y="144"/>
                  <a:pt x="10" y="114"/>
                  <a:pt x="10" y="7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4" name="Freeform 376"/>
          <p:cNvSpPr>
            <a:spLocks noEditPoints="1"/>
          </p:cNvSpPr>
          <p:nvPr/>
        </p:nvSpPr>
        <p:spPr bwMode="auto">
          <a:xfrm>
            <a:off x="1026925" y="2878937"/>
            <a:ext cx="303516" cy="214247"/>
          </a:xfrm>
          <a:custGeom>
            <a:avLst/>
            <a:gdLst>
              <a:gd name="T0" fmla="*/ 57 w 115"/>
              <a:gd name="T1" fmla="*/ 81 h 81"/>
              <a:gd name="T2" fmla="*/ 2 w 115"/>
              <a:gd name="T3" fmla="*/ 44 h 81"/>
              <a:gd name="T4" fmla="*/ 0 w 115"/>
              <a:gd name="T5" fmla="*/ 41 h 81"/>
              <a:gd name="T6" fmla="*/ 2 w 115"/>
              <a:gd name="T7" fmla="*/ 37 h 81"/>
              <a:gd name="T8" fmla="*/ 57 w 115"/>
              <a:gd name="T9" fmla="*/ 0 h 81"/>
              <a:gd name="T10" fmla="*/ 113 w 115"/>
              <a:gd name="T11" fmla="*/ 37 h 81"/>
              <a:gd name="T12" fmla="*/ 115 w 115"/>
              <a:gd name="T13" fmla="*/ 41 h 81"/>
              <a:gd name="T14" fmla="*/ 113 w 115"/>
              <a:gd name="T15" fmla="*/ 44 h 81"/>
              <a:gd name="T16" fmla="*/ 57 w 115"/>
              <a:gd name="T17" fmla="*/ 81 h 81"/>
              <a:gd name="T18" fmla="*/ 14 w 115"/>
              <a:gd name="T19" fmla="*/ 41 h 81"/>
              <a:gd name="T20" fmla="*/ 57 w 115"/>
              <a:gd name="T21" fmla="*/ 69 h 81"/>
              <a:gd name="T22" fmla="*/ 100 w 115"/>
              <a:gd name="T23" fmla="*/ 41 h 81"/>
              <a:gd name="T24" fmla="*/ 57 w 115"/>
              <a:gd name="T25" fmla="*/ 12 h 81"/>
              <a:gd name="T26" fmla="*/ 14 w 115"/>
              <a:gd name="T27" fmla="*/ 41 h 81"/>
              <a:gd name="T28" fmla="*/ 57 w 115"/>
              <a:gd name="T29" fmla="*/ 68 h 81"/>
              <a:gd name="T30" fmla="*/ 30 w 115"/>
              <a:gd name="T31" fmla="*/ 41 h 81"/>
              <a:gd name="T32" fmla="*/ 57 w 115"/>
              <a:gd name="T33" fmla="*/ 14 h 81"/>
              <a:gd name="T34" fmla="*/ 84 w 115"/>
              <a:gd name="T35" fmla="*/ 41 h 81"/>
              <a:gd name="T36" fmla="*/ 57 w 115"/>
              <a:gd name="T37" fmla="*/ 68 h 81"/>
              <a:gd name="T38" fmla="*/ 57 w 115"/>
              <a:gd name="T39" fmla="*/ 26 h 81"/>
              <a:gd name="T40" fmla="*/ 42 w 115"/>
              <a:gd name="T41" fmla="*/ 41 h 81"/>
              <a:gd name="T42" fmla="*/ 57 w 115"/>
              <a:gd name="T43" fmla="*/ 56 h 81"/>
              <a:gd name="T44" fmla="*/ 72 w 115"/>
              <a:gd name="T45" fmla="*/ 41 h 81"/>
              <a:gd name="T46" fmla="*/ 57 w 115"/>
              <a:gd name="T47" fmla="*/ 26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5" h="81">
                <a:moveTo>
                  <a:pt x="57" y="81"/>
                </a:moveTo>
                <a:cubicBezTo>
                  <a:pt x="26" y="81"/>
                  <a:pt x="3" y="45"/>
                  <a:pt x="2" y="44"/>
                </a:cubicBezTo>
                <a:cubicBezTo>
                  <a:pt x="0" y="41"/>
                  <a:pt x="0" y="41"/>
                  <a:pt x="0" y="41"/>
                </a:cubicBezTo>
                <a:cubicBezTo>
                  <a:pt x="2" y="37"/>
                  <a:pt x="2" y="37"/>
                  <a:pt x="2" y="37"/>
                </a:cubicBezTo>
                <a:cubicBezTo>
                  <a:pt x="3" y="36"/>
                  <a:pt x="26" y="0"/>
                  <a:pt x="57" y="0"/>
                </a:cubicBezTo>
                <a:cubicBezTo>
                  <a:pt x="88" y="0"/>
                  <a:pt x="112" y="36"/>
                  <a:pt x="113" y="37"/>
                </a:cubicBezTo>
                <a:cubicBezTo>
                  <a:pt x="115" y="41"/>
                  <a:pt x="115" y="41"/>
                  <a:pt x="115" y="41"/>
                </a:cubicBezTo>
                <a:cubicBezTo>
                  <a:pt x="113" y="44"/>
                  <a:pt x="113" y="44"/>
                  <a:pt x="113" y="44"/>
                </a:cubicBezTo>
                <a:cubicBezTo>
                  <a:pt x="112" y="45"/>
                  <a:pt x="88" y="81"/>
                  <a:pt x="57" y="81"/>
                </a:cubicBezTo>
                <a:close/>
                <a:moveTo>
                  <a:pt x="14" y="41"/>
                </a:moveTo>
                <a:cubicBezTo>
                  <a:pt x="20" y="49"/>
                  <a:pt x="38" y="69"/>
                  <a:pt x="57" y="69"/>
                </a:cubicBezTo>
                <a:cubicBezTo>
                  <a:pt x="77" y="69"/>
                  <a:pt x="94" y="49"/>
                  <a:pt x="100" y="41"/>
                </a:cubicBezTo>
                <a:cubicBezTo>
                  <a:pt x="94" y="33"/>
                  <a:pt x="77" y="12"/>
                  <a:pt x="57" y="12"/>
                </a:cubicBezTo>
                <a:cubicBezTo>
                  <a:pt x="38" y="12"/>
                  <a:pt x="20" y="32"/>
                  <a:pt x="14" y="41"/>
                </a:cubicBezTo>
                <a:close/>
                <a:moveTo>
                  <a:pt x="57" y="68"/>
                </a:moveTo>
                <a:cubicBezTo>
                  <a:pt x="42" y="68"/>
                  <a:pt x="30" y="55"/>
                  <a:pt x="30" y="41"/>
                </a:cubicBezTo>
                <a:cubicBezTo>
                  <a:pt x="30" y="26"/>
                  <a:pt x="42" y="14"/>
                  <a:pt x="57" y="14"/>
                </a:cubicBezTo>
                <a:cubicBezTo>
                  <a:pt x="72" y="14"/>
                  <a:pt x="84" y="26"/>
                  <a:pt x="84" y="41"/>
                </a:cubicBezTo>
                <a:cubicBezTo>
                  <a:pt x="84" y="55"/>
                  <a:pt x="72" y="68"/>
                  <a:pt x="57" y="68"/>
                </a:cubicBezTo>
                <a:close/>
                <a:moveTo>
                  <a:pt x="57" y="26"/>
                </a:moveTo>
                <a:cubicBezTo>
                  <a:pt x="49" y="26"/>
                  <a:pt x="42" y="32"/>
                  <a:pt x="42" y="41"/>
                </a:cubicBezTo>
                <a:cubicBezTo>
                  <a:pt x="42" y="49"/>
                  <a:pt x="49" y="56"/>
                  <a:pt x="57" y="56"/>
                </a:cubicBezTo>
                <a:cubicBezTo>
                  <a:pt x="65" y="56"/>
                  <a:pt x="72" y="49"/>
                  <a:pt x="72" y="41"/>
                </a:cubicBezTo>
                <a:cubicBezTo>
                  <a:pt x="72" y="32"/>
                  <a:pt x="65" y="26"/>
                  <a:pt x="57" y="2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5" name="Freeform 377"/>
          <p:cNvSpPr>
            <a:spLocks/>
          </p:cNvSpPr>
          <p:nvPr/>
        </p:nvSpPr>
        <p:spPr bwMode="auto">
          <a:xfrm>
            <a:off x="1148555" y="2955932"/>
            <a:ext cx="60257" cy="60257"/>
          </a:xfrm>
          <a:custGeom>
            <a:avLst/>
            <a:gdLst>
              <a:gd name="T0" fmla="*/ 11 w 23"/>
              <a:gd name="T1" fmla="*/ 0 h 23"/>
              <a:gd name="T2" fmla="*/ 7 w 23"/>
              <a:gd name="T3" fmla="*/ 1 h 23"/>
              <a:gd name="T4" fmla="*/ 10 w 23"/>
              <a:gd name="T5" fmla="*/ 5 h 23"/>
              <a:gd name="T6" fmla="*/ 6 w 23"/>
              <a:gd name="T7" fmla="*/ 9 h 23"/>
              <a:gd name="T8" fmla="*/ 2 w 23"/>
              <a:gd name="T9" fmla="*/ 5 h 23"/>
              <a:gd name="T10" fmla="*/ 0 w 23"/>
              <a:gd name="T11" fmla="*/ 12 h 23"/>
              <a:gd name="T12" fmla="*/ 11 w 23"/>
              <a:gd name="T13" fmla="*/ 23 h 23"/>
              <a:gd name="T14" fmla="*/ 23 w 23"/>
              <a:gd name="T15" fmla="*/ 12 h 23"/>
              <a:gd name="T16" fmla="*/ 11 w 23"/>
              <a:gd name="T17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" h="23">
                <a:moveTo>
                  <a:pt x="11" y="0"/>
                </a:moveTo>
                <a:cubicBezTo>
                  <a:pt x="10" y="0"/>
                  <a:pt x="8" y="1"/>
                  <a:pt x="7" y="1"/>
                </a:cubicBezTo>
                <a:cubicBezTo>
                  <a:pt x="9" y="2"/>
                  <a:pt x="10" y="3"/>
                  <a:pt x="10" y="5"/>
                </a:cubicBezTo>
                <a:cubicBezTo>
                  <a:pt x="10" y="7"/>
                  <a:pt x="8" y="9"/>
                  <a:pt x="6" y="9"/>
                </a:cubicBezTo>
                <a:cubicBezTo>
                  <a:pt x="4" y="9"/>
                  <a:pt x="2" y="7"/>
                  <a:pt x="2" y="5"/>
                </a:cubicBezTo>
                <a:cubicBezTo>
                  <a:pt x="1" y="7"/>
                  <a:pt x="0" y="9"/>
                  <a:pt x="0" y="12"/>
                </a:cubicBezTo>
                <a:cubicBezTo>
                  <a:pt x="0" y="18"/>
                  <a:pt x="5" y="23"/>
                  <a:pt x="11" y="23"/>
                </a:cubicBezTo>
                <a:cubicBezTo>
                  <a:pt x="17" y="23"/>
                  <a:pt x="23" y="18"/>
                  <a:pt x="23" y="12"/>
                </a:cubicBezTo>
                <a:cubicBezTo>
                  <a:pt x="23" y="5"/>
                  <a:pt x="17" y="0"/>
                  <a:pt x="1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6" name="Freeform 378"/>
          <p:cNvSpPr>
            <a:spLocks noEditPoints="1"/>
          </p:cNvSpPr>
          <p:nvPr/>
        </p:nvSpPr>
        <p:spPr bwMode="auto">
          <a:xfrm>
            <a:off x="2546737" y="2765118"/>
            <a:ext cx="427378" cy="522226"/>
          </a:xfrm>
          <a:custGeom>
            <a:avLst/>
            <a:gdLst>
              <a:gd name="T0" fmla="*/ 138 w 162"/>
              <a:gd name="T1" fmla="*/ 198 h 198"/>
              <a:gd name="T2" fmla="*/ 10 w 162"/>
              <a:gd name="T3" fmla="*/ 198 h 198"/>
              <a:gd name="T4" fmla="*/ 0 w 162"/>
              <a:gd name="T5" fmla="*/ 188 h 198"/>
              <a:gd name="T6" fmla="*/ 0 w 162"/>
              <a:gd name="T7" fmla="*/ 10 h 198"/>
              <a:gd name="T8" fmla="*/ 10 w 162"/>
              <a:gd name="T9" fmla="*/ 0 h 198"/>
              <a:gd name="T10" fmla="*/ 152 w 162"/>
              <a:gd name="T11" fmla="*/ 0 h 198"/>
              <a:gd name="T12" fmla="*/ 162 w 162"/>
              <a:gd name="T13" fmla="*/ 10 h 198"/>
              <a:gd name="T14" fmla="*/ 162 w 162"/>
              <a:gd name="T15" fmla="*/ 165 h 198"/>
              <a:gd name="T16" fmla="*/ 162 w 162"/>
              <a:gd name="T17" fmla="*/ 167 h 198"/>
              <a:gd name="T18" fmla="*/ 139 w 162"/>
              <a:gd name="T19" fmla="*/ 197 h 198"/>
              <a:gd name="T20" fmla="*/ 138 w 162"/>
              <a:gd name="T21" fmla="*/ 198 h 198"/>
              <a:gd name="T22" fmla="*/ 12 w 162"/>
              <a:gd name="T23" fmla="*/ 186 h 198"/>
              <a:gd name="T24" fmla="*/ 133 w 162"/>
              <a:gd name="T25" fmla="*/ 186 h 198"/>
              <a:gd name="T26" fmla="*/ 150 w 162"/>
              <a:gd name="T27" fmla="*/ 163 h 198"/>
              <a:gd name="T28" fmla="*/ 150 w 162"/>
              <a:gd name="T29" fmla="*/ 12 h 198"/>
              <a:gd name="T30" fmla="*/ 12 w 162"/>
              <a:gd name="T31" fmla="*/ 12 h 198"/>
              <a:gd name="T32" fmla="*/ 12 w 162"/>
              <a:gd name="T33" fmla="*/ 186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2" h="198">
                <a:moveTo>
                  <a:pt x="138" y="198"/>
                </a:moveTo>
                <a:cubicBezTo>
                  <a:pt x="10" y="198"/>
                  <a:pt x="10" y="198"/>
                  <a:pt x="10" y="198"/>
                </a:cubicBezTo>
                <a:cubicBezTo>
                  <a:pt x="4" y="198"/>
                  <a:pt x="0" y="194"/>
                  <a:pt x="0" y="188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8" y="0"/>
                  <a:pt x="162" y="5"/>
                  <a:pt x="162" y="10"/>
                </a:cubicBezTo>
                <a:cubicBezTo>
                  <a:pt x="162" y="165"/>
                  <a:pt x="162" y="165"/>
                  <a:pt x="162" y="165"/>
                </a:cubicBezTo>
                <a:cubicBezTo>
                  <a:pt x="162" y="167"/>
                  <a:pt x="162" y="167"/>
                  <a:pt x="162" y="167"/>
                </a:cubicBezTo>
                <a:cubicBezTo>
                  <a:pt x="156" y="179"/>
                  <a:pt x="149" y="189"/>
                  <a:pt x="139" y="197"/>
                </a:cubicBezTo>
                <a:lnTo>
                  <a:pt x="138" y="198"/>
                </a:lnTo>
                <a:close/>
                <a:moveTo>
                  <a:pt x="12" y="186"/>
                </a:moveTo>
                <a:cubicBezTo>
                  <a:pt x="133" y="186"/>
                  <a:pt x="133" y="186"/>
                  <a:pt x="133" y="186"/>
                </a:cubicBezTo>
                <a:cubicBezTo>
                  <a:pt x="140" y="180"/>
                  <a:pt x="146" y="172"/>
                  <a:pt x="150" y="163"/>
                </a:cubicBezTo>
                <a:cubicBezTo>
                  <a:pt x="150" y="12"/>
                  <a:pt x="150" y="12"/>
                  <a:pt x="150" y="12"/>
                </a:cubicBezTo>
                <a:cubicBezTo>
                  <a:pt x="12" y="12"/>
                  <a:pt x="12" y="12"/>
                  <a:pt x="12" y="12"/>
                </a:cubicBezTo>
                <a:lnTo>
                  <a:pt x="12" y="18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7" name="Freeform 379"/>
          <p:cNvSpPr>
            <a:spLocks/>
          </p:cNvSpPr>
          <p:nvPr/>
        </p:nvSpPr>
        <p:spPr bwMode="auto">
          <a:xfrm>
            <a:off x="2892656" y="3155672"/>
            <a:ext cx="76995" cy="116050"/>
          </a:xfrm>
          <a:custGeom>
            <a:avLst/>
            <a:gdLst>
              <a:gd name="T0" fmla="*/ 27 w 29"/>
              <a:gd name="T1" fmla="*/ 3 h 44"/>
              <a:gd name="T2" fmla="*/ 20 w 29"/>
              <a:gd name="T3" fmla="*/ 32 h 44"/>
              <a:gd name="T4" fmla="*/ 0 w 29"/>
              <a:gd name="T5" fmla="*/ 44 h 44"/>
              <a:gd name="T6" fmla="*/ 0 w 29"/>
              <a:gd name="T7" fmla="*/ 6 h 44"/>
              <a:gd name="T8" fmla="*/ 29 w 29"/>
              <a:gd name="T9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44">
                <a:moveTo>
                  <a:pt x="27" y="3"/>
                </a:moveTo>
                <a:cubicBezTo>
                  <a:pt x="27" y="3"/>
                  <a:pt x="26" y="24"/>
                  <a:pt x="20" y="32"/>
                </a:cubicBezTo>
                <a:cubicBezTo>
                  <a:pt x="14" y="39"/>
                  <a:pt x="0" y="44"/>
                  <a:pt x="0" y="44"/>
                </a:cubicBezTo>
                <a:cubicBezTo>
                  <a:pt x="0" y="6"/>
                  <a:pt x="0" y="6"/>
                  <a:pt x="0" y="6"/>
                </a:cubicBezTo>
                <a:cubicBezTo>
                  <a:pt x="29" y="0"/>
                  <a:pt x="29" y="0"/>
                  <a:pt x="29" y="0"/>
                </a:cubicBezTo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8" name="Freeform 380"/>
          <p:cNvSpPr>
            <a:spLocks/>
          </p:cNvSpPr>
          <p:nvPr/>
        </p:nvSpPr>
        <p:spPr bwMode="auto">
          <a:xfrm>
            <a:off x="2644933" y="3142281"/>
            <a:ext cx="226521" cy="32361"/>
          </a:xfrm>
          <a:custGeom>
            <a:avLst/>
            <a:gdLst>
              <a:gd name="T0" fmla="*/ 80 w 86"/>
              <a:gd name="T1" fmla="*/ 12 h 12"/>
              <a:gd name="T2" fmla="*/ 6 w 86"/>
              <a:gd name="T3" fmla="*/ 12 h 12"/>
              <a:gd name="T4" fmla="*/ 0 w 86"/>
              <a:gd name="T5" fmla="*/ 6 h 12"/>
              <a:gd name="T6" fmla="*/ 6 w 86"/>
              <a:gd name="T7" fmla="*/ 0 h 12"/>
              <a:gd name="T8" fmla="*/ 80 w 86"/>
              <a:gd name="T9" fmla="*/ 0 h 12"/>
              <a:gd name="T10" fmla="*/ 86 w 86"/>
              <a:gd name="T11" fmla="*/ 6 h 12"/>
              <a:gd name="T12" fmla="*/ 80 w 86"/>
              <a:gd name="T13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12">
                <a:moveTo>
                  <a:pt x="80" y="12"/>
                </a:moveTo>
                <a:cubicBezTo>
                  <a:pt x="6" y="12"/>
                  <a:pt x="6" y="12"/>
                  <a:pt x="6" y="12"/>
                </a:cubicBezTo>
                <a:cubicBezTo>
                  <a:pt x="3" y="12"/>
                  <a:pt x="0" y="10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80" y="0"/>
                  <a:pt x="80" y="0"/>
                  <a:pt x="80" y="0"/>
                </a:cubicBezTo>
                <a:cubicBezTo>
                  <a:pt x="83" y="0"/>
                  <a:pt x="86" y="3"/>
                  <a:pt x="86" y="6"/>
                </a:cubicBezTo>
                <a:cubicBezTo>
                  <a:pt x="86" y="10"/>
                  <a:pt x="83" y="12"/>
                  <a:pt x="80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9" name="Freeform 381"/>
          <p:cNvSpPr>
            <a:spLocks noEditPoints="1"/>
          </p:cNvSpPr>
          <p:nvPr/>
        </p:nvSpPr>
        <p:spPr bwMode="auto">
          <a:xfrm>
            <a:off x="2612573" y="2873358"/>
            <a:ext cx="306864" cy="214247"/>
          </a:xfrm>
          <a:custGeom>
            <a:avLst/>
            <a:gdLst>
              <a:gd name="T0" fmla="*/ 58 w 116"/>
              <a:gd name="T1" fmla="*/ 81 h 81"/>
              <a:gd name="T2" fmla="*/ 2 w 116"/>
              <a:gd name="T3" fmla="*/ 44 h 81"/>
              <a:gd name="T4" fmla="*/ 0 w 116"/>
              <a:gd name="T5" fmla="*/ 41 h 81"/>
              <a:gd name="T6" fmla="*/ 2 w 116"/>
              <a:gd name="T7" fmla="*/ 37 h 81"/>
              <a:gd name="T8" fmla="*/ 58 w 116"/>
              <a:gd name="T9" fmla="*/ 0 h 81"/>
              <a:gd name="T10" fmla="*/ 113 w 116"/>
              <a:gd name="T11" fmla="*/ 37 h 81"/>
              <a:gd name="T12" fmla="*/ 116 w 116"/>
              <a:gd name="T13" fmla="*/ 41 h 81"/>
              <a:gd name="T14" fmla="*/ 113 w 116"/>
              <a:gd name="T15" fmla="*/ 44 h 81"/>
              <a:gd name="T16" fmla="*/ 58 w 116"/>
              <a:gd name="T17" fmla="*/ 81 h 81"/>
              <a:gd name="T18" fmla="*/ 15 w 116"/>
              <a:gd name="T19" fmla="*/ 41 h 81"/>
              <a:gd name="T20" fmla="*/ 58 w 116"/>
              <a:gd name="T21" fmla="*/ 69 h 81"/>
              <a:gd name="T22" fmla="*/ 101 w 116"/>
              <a:gd name="T23" fmla="*/ 41 h 81"/>
              <a:gd name="T24" fmla="*/ 58 w 116"/>
              <a:gd name="T25" fmla="*/ 12 h 81"/>
              <a:gd name="T26" fmla="*/ 15 w 116"/>
              <a:gd name="T27" fmla="*/ 41 h 81"/>
              <a:gd name="T28" fmla="*/ 58 w 116"/>
              <a:gd name="T29" fmla="*/ 68 h 81"/>
              <a:gd name="T30" fmla="*/ 31 w 116"/>
              <a:gd name="T31" fmla="*/ 41 h 81"/>
              <a:gd name="T32" fmla="*/ 58 w 116"/>
              <a:gd name="T33" fmla="*/ 14 h 81"/>
              <a:gd name="T34" fmla="*/ 85 w 116"/>
              <a:gd name="T35" fmla="*/ 41 h 81"/>
              <a:gd name="T36" fmla="*/ 58 w 116"/>
              <a:gd name="T37" fmla="*/ 68 h 81"/>
              <a:gd name="T38" fmla="*/ 58 w 116"/>
              <a:gd name="T39" fmla="*/ 26 h 81"/>
              <a:gd name="T40" fmla="*/ 43 w 116"/>
              <a:gd name="T41" fmla="*/ 41 h 81"/>
              <a:gd name="T42" fmla="*/ 58 w 116"/>
              <a:gd name="T43" fmla="*/ 56 h 81"/>
              <a:gd name="T44" fmla="*/ 73 w 116"/>
              <a:gd name="T45" fmla="*/ 41 h 81"/>
              <a:gd name="T46" fmla="*/ 58 w 116"/>
              <a:gd name="T47" fmla="*/ 26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6" h="81">
                <a:moveTo>
                  <a:pt x="58" y="81"/>
                </a:moveTo>
                <a:cubicBezTo>
                  <a:pt x="27" y="81"/>
                  <a:pt x="3" y="45"/>
                  <a:pt x="2" y="44"/>
                </a:cubicBezTo>
                <a:cubicBezTo>
                  <a:pt x="0" y="41"/>
                  <a:pt x="0" y="41"/>
                  <a:pt x="0" y="41"/>
                </a:cubicBezTo>
                <a:cubicBezTo>
                  <a:pt x="2" y="37"/>
                  <a:pt x="2" y="37"/>
                  <a:pt x="2" y="37"/>
                </a:cubicBezTo>
                <a:cubicBezTo>
                  <a:pt x="3" y="36"/>
                  <a:pt x="27" y="0"/>
                  <a:pt x="58" y="0"/>
                </a:cubicBezTo>
                <a:cubicBezTo>
                  <a:pt x="89" y="0"/>
                  <a:pt x="112" y="36"/>
                  <a:pt x="113" y="37"/>
                </a:cubicBezTo>
                <a:cubicBezTo>
                  <a:pt x="116" y="41"/>
                  <a:pt x="116" y="41"/>
                  <a:pt x="116" y="41"/>
                </a:cubicBezTo>
                <a:cubicBezTo>
                  <a:pt x="113" y="44"/>
                  <a:pt x="113" y="44"/>
                  <a:pt x="113" y="44"/>
                </a:cubicBezTo>
                <a:cubicBezTo>
                  <a:pt x="112" y="45"/>
                  <a:pt x="89" y="81"/>
                  <a:pt x="58" y="81"/>
                </a:cubicBezTo>
                <a:close/>
                <a:moveTo>
                  <a:pt x="15" y="41"/>
                </a:moveTo>
                <a:cubicBezTo>
                  <a:pt x="21" y="49"/>
                  <a:pt x="38" y="69"/>
                  <a:pt x="58" y="69"/>
                </a:cubicBezTo>
                <a:cubicBezTo>
                  <a:pt x="78" y="69"/>
                  <a:pt x="95" y="49"/>
                  <a:pt x="101" y="41"/>
                </a:cubicBezTo>
                <a:cubicBezTo>
                  <a:pt x="95" y="33"/>
                  <a:pt x="77" y="12"/>
                  <a:pt x="58" y="12"/>
                </a:cubicBezTo>
                <a:cubicBezTo>
                  <a:pt x="38" y="12"/>
                  <a:pt x="21" y="33"/>
                  <a:pt x="15" y="41"/>
                </a:cubicBezTo>
                <a:close/>
                <a:moveTo>
                  <a:pt x="58" y="68"/>
                </a:moveTo>
                <a:cubicBezTo>
                  <a:pt x="43" y="68"/>
                  <a:pt x="31" y="56"/>
                  <a:pt x="31" y="41"/>
                </a:cubicBezTo>
                <a:cubicBezTo>
                  <a:pt x="31" y="26"/>
                  <a:pt x="43" y="14"/>
                  <a:pt x="58" y="14"/>
                </a:cubicBezTo>
                <a:cubicBezTo>
                  <a:pt x="73" y="14"/>
                  <a:pt x="85" y="26"/>
                  <a:pt x="85" y="41"/>
                </a:cubicBezTo>
                <a:cubicBezTo>
                  <a:pt x="85" y="56"/>
                  <a:pt x="73" y="68"/>
                  <a:pt x="58" y="68"/>
                </a:cubicBezTo>
                <a:close/>
                <a:moveTo>
                  <a:pt x="58" y="26"/>
                </a:moveTo>
                <a:cubicBezTo>
                  <a:pt x="50" y="26"/>
                  <a:pt x="43" y="32"/>
                  <a:pt x="43" y="41"/>
                </a:cubicBezTo>
                <a:cubicBezTo>
                  <a:pt x="43" y="49"/>
                  <a:pt x="50" y="56"/>
                  <a:pt x="58" y="56"/>
                </a:cubicBezTo>
                <a:cubicBezTo>
                  <a:pt x="66" y="56"/>
                  <a:pt x="73" y="49"/>
                  <a:pt x="73" y="41"/>
                </a:cubicBezTo>
                <a:cubicBezTo>
                  <a:pt x="73" y="32"/>
                  <a:pt x="66" y="26"/>
                  <a:pt x="58" y="2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0" name="Freeform 382"/>
          <p:cNvSpPr>
            <a:spLocks/>
          </p:cNvSpPr>
          <p:nvPr/>
        </p:nvSpPr>
        <p:spPr bwMode="auto">
          <a:xfrm>
            <a:off x="2737550" y="2950352"/>
            <a:ext cx="58025" cy="60257"/>
          </a:xfrm>
          <a:custGeom>
            <a:avLst/>
            <a:gdLst>
              <a:gd name="T0" fmla="*/ 11 w 22"/>
              <a:gd name="T1" fmla="*/ 0 h 23"/>
              <a:gd name="T2" fmla="*/ 6 w 22"/>
              <a:gd name="T3" fmla="*/ 1 h 23"/>
              <a:gd name="T4" fmla="*/ 10 w 22"/>
              <a:gd name="T5" fmla="*/ 5 h 23"/>
              <a:gd name="T6" fmla="*/ 6 w 22"/>
              <a:gd name="T7" fmla="*/ 9 h 23"/>
              <a:gd name="T8" fmla="*/ 2 w 22"/>
              <a:gd name="T9" fmla="*/ 5 h 23"/>
              <a:gd name="T10" fmla="*/ 0 w 22"/>
              <a:gd name="T11" fmla="*/ 12 h 23"/>
              <a:gd name="T12" fmla="*/ 11 w 22"/>
              <a:gd name="T13" fmla="*/ 23 h 23"/>
              <a:gd name="T14" fmla="*/ 22 w 22"/>
              <a:gd name="T15" fmla="*/ 12 h 23"/>
              <a:gd name="T16" fmla="*/ 11 w 22"/>
              <a:gd name="T17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" h="23">
                <a:moveTo>
                  <a:pt x="11" y="0"/>
                </a:moveTo>
                <a:cubicBezTo>
                  <a:pt x="9" y="0"/>
                  <a:pt x="8" y="1"/>
                  <a:pt x="6" y="1"/>
                </a:cubicBezTo>
                <a:cubicBezTo>
                  <a:pt x="8" y="2"/>
                  <a:pt x="10" y="3"/>
                  <a:pt x="10" y="5"/>
                </a:cubicBezTo>
                <a:cubicBezTo>
                  <a:pt x="10" y="8"/>
                  <a:pt x="8" y="9"/>
                  <a:pt x="6" y="9"/>
                </a:cubicBezTo>
                <a:cubicBezTo>
                  <a:pt x="3" y="9"/>
                  <a:pt x="2" y="8"/>
                  <a:pt x="2" y="5"/>
                </a:cubicBezTo>
                <a:cubicBezTo>
                  <a:pt x="0" y="7"/>
                  <a:pt x="0" y="9"/>
                  <a:pt x="0" y="12"/>
                </a:cubicBezTo>
                <a:cubicBezTo>
                  <a:pt x="0" y="18"/>
                  <a:pt x="5" y="23"/>
                  <a:pt x="11" y="23"/>
                </a:cubicBezTo>
                <a:cubicBezTo>
                  <a:pt x="17" y="23"/>
                  <a:pt x="22" y="18"/>
                  <a:pt x="22" y="12"/>
                </a:cubicBezTo>
                <a:cubicBezTo>
                  <a:pt x="22" y="5"/>
                  <a:pt x="17" y="0"/>
                  <a:pt x="1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1" name="Freeform 383"/>
          <p:cNvSpPr>
            <a:spLocks noEditPoints="1"/>
          </p:cNvSpPr>
          <p:nvPr/>
        </p:nvSpPr>
        <p:spPr bwMode="auto">
          <a:xfrm>
            <a:off x="3528700" y="2826491"/>
            <a:ext cx="263345" cy="340340"/>
          </a:xfrm>
          <a:custGeom>
            <a:avLst/>
            <a:gdLst>
              <a:gd name="T0" fmla="*/ 75 w 100"/>
              <a:gd name="T1" fmla="*/ 81 h 129"/>
              <a:gd name="T2" fmla="*/ 91 w 100"/>
              <a:gd name="T3" fmla="*/ 46 h 129"/>
              <a:gd name="T4" fmla="*/ 46 w 100"/>
              <a:gd name="T5" fmla="*/ 0 h 129"/>
              <a:gd name="T6" fmla="*/ 0 w 100"/>
              <a:gd name="T7" fmla="*/ 46 h 129"/>
              <a:gd name="T8" fmla="*/ 46 w 100"/>
              <a:gd name="T9" fmla="*/ 92 h 129"/>
              <a:gd name="T10" fmla="*/ 61 w 100"/>
              <a:gd name="T11" fmla="*/ 89 h 129"/>
              <a:gd name="T12" fmla="*/ 84 w 100"/>
              <a:gd name="T13" fmla="*/ 124 h 129"/>
              <a:gd name="T14" fmla="*/ 95 w 100"/>
              <a:gd name="T15" fmla="*/ 127 h 129"/>
              <a:gd name="T16" fmla="*/ 98 w 100"/>
              <a:gd name="T17" fmla="*/ 116 h 129"/>
              <a:gd name="T18" fmla="*/ 75 w 100"/>
              <a:gd name="T19" fmla="*/ 81 h 129"/>
              <a:gd name="T20" fmla="*/ 57 w 100"/>
              <a:gd name="T21" fmla="*/ 82 h 129"/>
              <a:gd name="T22" fmla="*/ 46 w 100"/>
              <a:gd name="T23" fmla="*/ 84 h 129"/>
              <a:gd name="T24" fmla="*/ 8 w 100"/>
              <a:gd name="T25" fmla="*/ 46 h 129"/>
              <a:gd name="T26" fmla="*/ 46 w 100"/>
              <a:gd name="T27" fmla="*/ 8 h 129"/>
              <a:gd name="T28" fmla="*/ 84 w 100"/>
              <a:gd name="T29" fmla="*/ 46 h 129"/>
              <a:gd name="T30" fmla="*/ 71 w 100"/>
              <a:gd name="T31" fmla="*/ 74 h 129"/>
              <a:gd name="T32" fmla="*/ 57 w 100"/>
              <a:gd name="T33" fmla="*/ 82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00" h="129">
                <a:moveTo>
                  <a:pt x="75" y="81"/>
                </a:moveTo>
                <a:cubicBezTo>
                  <a:pt x="85" y="73"/>
                  <a:pt x="91" y="60"/>
                  <a:pt x="91" y="46"/>
                </a:cubicBezTo>
                <a:cubicBezTo>
                  <a:pt x="91" y="21"/>
                  <a:pt x="71" y="0"/>
                  <a:pt x="46" y="0"/>
                </a:cubicBezTo>
                <a:cubicBezTo>
                  <a:pt x="20" y="0"/>
                  <a:pt x="0" y="21"/>
                  <a:pt x="0" y="46"/>
                </a:cubicBezTo>
                <a:cubicBezTo>
                  <a:pt x="0" y="71"/>
                  <a:pt x="20" y="92"/>
                  <a:pt x="46" y="92"/>
                </a:cubicBezTo>
                <a:cubicBezTo>
                  <a:pt x="51" y="92"/>
                  <a:pt x="56" y="91"/>
                  <a:pt x="61" y="89"/>
                </a:cubicBezTo>
                <a:cubicBezTo>
                  <a:pt x="84" y="124"/>
                  <a:pt x="84" y="124"/>
                  <a:pt x="84" y="124"/>
                </a:cubicBezTo>
                <a:cubicBezTo>
                  <a:pt x="86" y="128"/>
                  <a:pt x="91" y="129"/>
                  <a:pt x="95" y="127"/>
                </a:cubicBezTo>
                <a:cubicBezTo>
                  <a:pt x="99" y="125"/>
                  <a:pt x="100" y="120"/>
                  <a:pt x="98" y="116"/>
                </a:cubicBezTo>
                <a:lnTo>
                  <a:pt x="75" y="81"/>
                </a:lnTo>
                <a:close/>
                <a:moveTo>
                  <a:pt x="57" y="82"/>
                </a:moveTo>
                <a:cubicBezTo>
                  <a:pt x="53" y="83"/>
                  <a:pt x="50" y="84"/>
                  <a:pt x="46" y="84"/>
                </a:cubicBezTo>
                <a:cubicBezTo>
                  <a:pt x="25" y="84"/>
                  <a:pt x="8" y="67"/>
                  <a:pt x="8" y="46"/>
                </a:cubicBezTo>
                <a:cubicBezTo>
                  <a:pt x="8" y="25"/>
                  <a:pt x="25" y="8"/>
                  <a:pt x="46" y="8"/>
                </a:cubicBezTo>
                <a:cubicBezTo>
                  <a:pt x="67" y="8"/>
                  <a:pt x="84" y="25"/>
                  <a:pt x="84" y="46"/>
                </a:cubicBezTo>
                <a:cubicBezTo>
                  <a:pt x="84" y="57"/>
                  <a:pt x="79" y="67"/>
                  <a:pt x="71" y="74"/>
                </a:cubicBezTo>
                <a:cubicBezTo>
                  <a:pt x="67" y="78"/>
                  <a:pt x="62" y="81"/>
                  <a:pt x="57" y="8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2" name="Freeform 384"/>
          <p:cNvSpPr>
            <a:spLocks/>
          </p:cNvSpPr>
          <p:nvPr/>
        </p:nvSpPr>
        <p:spPr bwMode="auto">
          <a:xfrm>
            <a:off x="3327844" y="2881168"/>
            <a:ext cx="76995" cy="32361"/>
          </a:xfrm>
          <a:custGeom>
            <a:avLst/>
            <a:gdLst>
              <a:gd name="T0" fmla="*/ 23 w 29"/>
              <a:gd name="T1" fmla="*/ 12 h 12"/>
              <a:gd name="T2" fmla="*/ 6 w 29"/>
              <a:gd name="T3" fmla="*/ 12 h 12"/>
              <a:gd name="T4" fmla="*/ 0 w 29"/>
              <a:gd name="T5" fmla="*/ 6 h 12"/>
              <a:gd name="T6" fmla="*/ 6 w 29"/>
              <a:gd name="T7" fmla="*/ 0 h 12"/>
              <a:gd name="T8" fmla="*/ 23 w 29"/>
              <a:gd name="T9" fmla="*/ 0 h 12"/>
              <a:gd name="T10" fmla="*/ 29 w 29"/>
              <a:gd name="T11" fmla="*/ 6 h 12"/>
              <a:gd name="T12" fmla="*/ 23 w 29"/>
              <a:gd name="T13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" h="12">
                <a:moveTo>
                  <a:pt x="23" y="12"/>
                </a:moveTo>
                <a:cubicBezTo>
                  <a:pt x="6" y="12"/>
                  <a:pt x="6" y="12"/>
                  <a:pt x="6" y="12"/>
                </a:cubicBezTo>
                <a:cubicBezTo>
                  <a:pt x="2" y="12"/>
                  <a:pt x="0" y="9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6" y="0"/>
                  <a:pt x="29" y="2"/>
                  <a:pt x="29" y="6"/>
                </a:cubicBezTo>
                <a:cubicBezTo>
                  <a:pt x="29" y="9"/>
                  <a:pt x="26" y="12"/>
                  <a:pt x="23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3" name="Freeform 385"/>
          <p:cNvSpPr>
            <a:spLocks/>
          </p:cNvSpPr>
          <p:nvPr/>
        </p:nvSpPr>
        <p:spPr bwMode="auto">
          <a:xfrm>
            <a:off x="3327844" y="2987176"/>
            <a:ext cx="76995" cy="31244"/>
          </a:xfrm>
          <a:custGeom>
            <a:avLst/>
            <a:gdLst>
              <a:gd name="T0" fmla="*/ 23 w 29"/>
              <a:gd name="T1" fmla="*/ 12 h 12"/>
              <a:gd name="T2" fmla="*/ 6 w 29"/>
              <a:gd name="T3" fmla="*/ 12 h 12"/>
              <a:gd name="T4" fmla="*/ 0 w 29"/>
              <a:gd name="T5" fmla="*/ 6 h 12"/>
              <a:gd name="T6" fmla="*/ 6 w 29"/>
              <a:gd name="T7" fmla="*/ 0 h 12"/>
              <a:gd name="T8" fmla="*/ 23 w 29"/>
              <a:gd name="T9" fmla="*/ 0 h 12"/>
              <a:gd name="T10" fmla="*/ 29 w 29"/>
              <a:gd name="T11" fmla="*/ 6 h 12"/>
              <a:gd name="T12" fmla="*/ 23 w 29"/>
              <a:gd name="T13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" h="12">
                <a:moveTo>
                  <a:pt x="23" y="12"/>
                </a:moveTo>
                <a:cubicBezTo>
                  <a:pt x="6" y="12"/>
                  <a:pt x="6" y="12"/>
                  <a:pt x="6" y="12"/>
                </a:cubicBezTo>
                <a:cubicBezTo>
                  <a:pt x="2" y="12"/>
                  <a:pt x="0" y="10"/>
                  <a:pt x="0" y="6"/>
                </a:cubicBezTo>
                <a:cubicBezTo>
                  <a:pt x="0" y="3"/>
                  <a:pt x="2" y="0"/>
                  <a:pt x="6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6" y="0"/>
                  <a:pt x="29" y="3"/>
                  <a:pt x="29" y="6"/>
                </a:cubicBezTo>
                <a:cubicBezTo>
                  <a:pt x="29" y="10"/>
                  <a:pt x="26" y="12"/>
                  <a:pt x="23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4" name="Freeform 386"/>
          <p:cNvSpPr>
            <a:spLocks/>
          </p:cNvSpPr>
          <p:nvPr/>
        </p:nvSpPr>
        <p:spPr bwMode="auto">
          <a:xfrm>
            <a:off x="3327844" y="3095415"/>
            <a:ext cx="76995" cy="31244"/>
          </a:xfrm>
          <a:custGeom>
            <a:avLst/>
            <a:gdLst>
              <a:gd name="T0" fmla="*/ 23 w 29"/>
              <a:gd name="T1" fmla="*/ 12 h 12"/>
              <a:gd name="T2" fmla="*/ 6 w 29"/>
              <a:gd name="T3" fmla="*/ 12 h 12"/>
              <a:gd name="T4" fmla="*/ 0 w 29"/>
              <a:gd name="T5" fmla="*/ 6 h 12"/>
              <a:gd name="T6" fmla="*/ 6 w 29"/>
              <a:gd name="T7" fmla="*/ 0 h 12"/>
              <a:gd name="T8" fmla="*/ 23 w 29"/>
              <a:gd name="T9" fmla="*/ 0 h 12"/>
              <a:gd name="T10" fmla="*/ 29 w 29"/>
              <a:gd name="T11" fmla="*/ 6 h 12"/>
              <a:gd name="T12" fmla="*/ 23 w 29"/>
              <a:gd name="T13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" h="12">
                <a:moveTo>
                  <a:pt x="23" y="12"/>
                </a:moveTo>
                <a:cubicBezTo>
                  <a:pt x="6" y="12"/>
                  <a:pt x="6" y="12"/>
                  <a:pt x="6" y="12"/>
                </a:cubicBezTo>
                <a:cubicBezTo>
                  <a:pt x="2" y="12"/>
                  <a:pt x="0" y="9"/>
                  <a:pt x="0" y="6"/>
                </a:cubicBezTo>
                <a:cubicBezTo>
                  <a:pt x="0" y="3"/>
                  <a:pt x="2" y="0"/>
                  <a:pt x="6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6" y="0"/>
                  <a:pt x="29" y="3"/>
                  <a:pt x="29" y="6"/>
                </a:cubicBezTo>
                <a:cubicBezTo>
                  <a:pt x="29" y="9"/>
                  <a:pt x="26" y="12"/>
                  <a:pt x="23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5" name="Freeform 387"/>
          <p:cNvSpPr>
            <a:spLocks/>
          </p:cNvSpPr>
          <p:nvPr/>
        </p:nvSpPr>
        <p:spPr bwMode="auto">
          <a:xfrm>
            <a:off x="3433851" y="3195843"/>
            <a:ext cx="295705" cy="31244"/>
          </a:xfrm>
          <a:custGeom>
            <a:avLst/>
            <a:gdLst>
              <a:gd name="T0" fmla="*/ 106 w 112"/>
              <a:gd name="T1" fmla="*/ 12 h 12"/>
              <a:gd name="T2" fmla="*/ 6 w 112"/>
              <a:gd name="T3" fmla="*/ 12 h 12"/>
              <a:gd name="T4" fmla="*/ 0 w 112"/>
              <a:gd name="T5" fmla="*/ 6 h 12"/>
              <a:gd name="T6" fmla="*/ 6 w 112"/>
              <a:gd name="T7" fmla="*/ 0 h 12"/>
              <a:gd name="T8" fmla="*/ 106 w 112"/>
              <a:gd name="T9" fmla="*/ 0 h 12"/>
              <a:gd name="T10" fmla="*/ 112 w 112"/>
              <a:gd name="T11" fmla="*/ 6 h 12"/>
              <a:gd name="T12" fmla="*/ 106 w 112"/>
              <a:gd name="T13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2" h="12">
                <a:moveTo>
                  <a:pt x="106" y="12"/>
                </a:moveTo>
                <a:cubicBezTo>
                  <a:pt x="6" y="12"/>
                  <a:pt x="6" y="12"/>
                  <a:pt x="6" y="12"/>
                </a:cubicBezTo>
                <a:cubicBezTo>
                  <a:pt x="2" y="12"/>
                  <a:pt x="0" y="10"/>
                  <a:pt x="0" y="6"/>
                </a:cubicBezTo>
                <a:cubicBezTo>
                  <a:pt x="0" y="3"/>
                  <a:pt x="2" y="0"/>
                  <a:pt x="6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09" y="0"/>
                  <a:pt x="112" y="3"/>
                  <a:pt x="112" y="6"/>
                </a:cubicBezTo>
                <a:cubicBezTo>
                  <a:pt x="112" y="10"/>
                  <a:pt x="109" y="12"/>
                  <a:pt x="106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6" name="Freeform 388"/>
          <p:cNvSpPr>
            <a:spLocks/>
          </p:cNvSpPr>
          <p:nvPr/>
        </p:nvSpPr>
        <p:spPr bwMode="auto">
          <a:xfrm>
            <a:off x="3327844" y="3195843"/>
            <a:ext cx="76995" cy="31244"/>
          </a:xfrm>
          <a:custGeom>
            <a:avLst/>
            <a:gdLst>
              <a:gd name="T0" fmla="*/ 23 w 29"/>
              <a:gd name="T1" fmla="*/ 12 h 12"/>
              <a:gd name="T2" fmla="*/ 6 w 29"/>
              <a:gd name="T3" fmla="*/ 12 h 12"/>
              <a:gd name="T4" fmla="*/ 0 w 29"/>
              <a:gd name="T5" fmla="*/ 6 h 12"/>
              <a:gd name="T6" fmla="*/ 6 w 29"/>
              <a:gd name="T7" fmla="*/ 0 h 12"/>
              <a:gd name="T8" fmla="*/ 23 w 29"/>
              <a:gd name="T9" fmla="*/ 0 h 12"/>
              <a:gd name="T10" fmla="*/ 29 w 29"/>
              <a:gd name="T11" fmla="*/ 6 h 12"/>
              <a:gd name="T12" fmla="*/ 23 w 29"/>
              <a:gd name="T13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" h="12">
                <a:moveTo>
                  <a:pt x="23" y="12"/>
                </a:moveTo>
                <a:cubicBezTo>
                  <a:pt x="6" y="12"/>
                  <a:pt x="6" y="12"/>
                  <a:pt x="6" y="12"/>
                </a:cubicBezTo>
                <a:cubicBezTo>
                  <a:pt x="2" y="12"/>
                  <a:pt x="0" y="10"/>
                  <a:pt x="0" y="6"/>
                </a:cubicBezTo>
                <a:cubicBezTo>
                  <a:pt x="0" y="3"/>
                  <a:pt x="2" y="0"/>
                  <a:pt x="6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6" y="0"/>
                  <a:pt x="29" y="3"/>
                  <a:pt x="29" y="6"/>
                </a:cubicBezTo>
                <a:cubicBezTo>
                  <a:pt x="29" y="10"/>
                  <a:pt x="26" y="12"/>
                  <a:pt x="23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7" name="Freeform 389"/>
          <p:cNvSpPr>
            <a:spLocks/>
          </p:cNvSpPr>
          <p:nvPr/>
        </p:nvSpPr>
        <p:spPr bwMode="auto">
          <a:xfrm>
            <a:off x="3634707" y="3018420"/>
            <a:ext cx="29013" cy="3348"/>
          </a:xfrm>
          <a:custGeom>
            <a:avLst/>
            <a:gdLst>
              <a:gd name="T0" fmla="*/ 6 w 11"/>
              <a:gd name="T1" fmla="*/ 1 h 1"/>
              <a:gd name="T2" fmla="*/ 11 w 11"/>
              <a:gd name="T3" fmla="*/ 0 h 1"/>
              <a:gd name="T4" fmla="*/ 0 w 11"/>
              <a:gd name="T5" fmla="*/ 0 h 1"/>
              <a:gd name="T6" fmla="*/ 6 w 11"/>
              <a:gd name="T7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" h="1">
                <a:moveTo>
                  <a:pt x="6" y="1"/>
                </a:moveTo>
                <a:cubicBezTo>
                  <a:pt x="7" y="1"/>
                  <a:pt x="9" y="1"/>
                  <a:pt x="11" y="0"/>
                </a:cubicBezTo>
                <a:cubicBezTo>
                  <a:pt x="0" y="0"/>
                  <a:pt x="0" y="0"/>
                  <a:pt x="0" y="0"/>
                </a:cubicBezTo>
                <a:cubicBezTo>
                  <a:pt x="2" y="1"/>
                  <a:pt x="4" y="1"/>
                  <a:pt x="6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8" name="Freeform 390"/>
          <p:cNvSpPr>
            <a:spLocks/>
          </p:cNvSpPr>
          <p:nvPr/>
        </p:nvSpPr>
        <p:spPr bwMode="auto">
          <a:xfrm>
            <a:off x="3617969" y="2873358"/>
            <a:ext cx="63605" cy="7811"/>
          </a:xfrm>
          <a:custGeom>
            <a:avLst/>
            <a:gdLst>
              <a:gd name="T0" fmla="*/ 12 w 24"/>
              <a:gd name="T1" fmla="*/ 0 h 3"/>
              <a:gd name="T2" fmla="*/ 0 w 24"/>
              <a:gd name="T3" fmla="*/ 3 h 3"/>
              <a:gd name="T4" fmla="*/ 24 w 24"/>
              <a:gd name="T5" fmla="*/ 3 h 3"/>
              <a:gd name="T6" fmla="*/ 12 w 24"/>
              <a:gd name="T7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" h="3">
                <a:moveTo>
                  <a:pt x="12" y="0"/>
                </a:moveTo>
                <a:cubicBezTo>
                  <a:pt x="7" y="0"/>
                  <a:pt x="3" y="1"/>
                  <a:pt x="0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0" y="1"/>
                  <a:pt x="16" y="0"/>
                  <a:pt x="1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9" name="Freeform 391"/>
          <p:cNvSpPr>
            <a:spLocks/>
          </p:cNvSpPr>
          <p:nvPr/>
        </p:nvSpPr>
        <p:spPr bwMode="auto">
          <a:xfrm>
            <a:off x="3576682" y="2913529"/>
            <a:ext cx="147294" cy="73647"/>
          </a:xfrm>
          <a:custGeom>
            <a:avLst/>
            <a:gdLst>
              <a:gd name="T0" fmla="*/ 3 w 56"/>
              <a:gd name="T1" fmla="*/ 0 h 28"/>
              <a:gd name="T2" fmla="*/ 0 w 56"/>
              <a:gd name="T3" fmla="*/ 13 h 28"/>
              <a:gd name="T4" fmla="*/ 4 w 56"/>
              <a:gd name="T5" fmla="*/ 28 h 28"/>
              <a:gd name="T6" fmla="*/ 51 w 56"/>
              <a:gd name="T7" fmla="*/ 28 h 28"/>
              <a:gd name="T8" fmla="*/ 56 w 56"/>
              <a:gd name="T9" fmla="*/ 13 h 28"/>
              <a:gd name="T10" fmla="*/ 52 w 56"/>
              <a:gd name="T11" fmla="*/ 0 h 28"/>
              <a:gd name="T12" fmla="*/ 52 w 56"/>
              <a:gd name="T13" fmla="*/ 0 h 28"/>
              <a:gd name="T14" fmla="*/ 3 w 56"/>
              <a:gd name="T15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6" h="28">
                <a:moveTo>
                  <a:pt x="3" y="0"/>
                </a:moveTo>
                <a:cubicBezTo>
                  <a:pt x="1" y="4"/>
                  <a:pt x="0" y="8"/>
                  <a:pt x="0" y="13"/>
                </a:cubicBezTo>
                <a:cubicBezTo>
                  <a:pt x="0" y="19"/>
                  <a:pt x="1" y="24"/>
                  <a:pt x="4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4" y="24"/>
                  <a:pt x="56" y="18"/>
                  <a:pt x="56" y="13"/>
                </a:cubicBezTo>
                <a:cubicBezTo>
                  <a:pt x="56" y="8"/>
                  <a:pt x="54" y="4"/>
                  <a:pt x="52" y="0"/>
                </a:cubicBezTo>
                <a:cubicBezTo>
                  <a:pt x="52" y="0"/>
                  <a:pt x="52" y="0"/>
                  <a:pt x="52" y="0"/>
                </a:cubicBezTo>
                <a:lnTo>
                  <a:pt x="3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0" name="Freeform 392"/>
          <p:cNvSpPr>
            <a:spLocks/>
          </p:cNvSpPr>
          <p:nvPr/>
        </p:nvSpPr>
        <p:spPr bwMode="auto">
          <a:xfrm>
            <a:off x="3433851" y="2881168"/>
            <a:ext cx="84806" cy="32361"/>
          </a:xfrm>
          <a:custGeom>
            <a:avLst/>
            <a:gdLst>
              <a:gd name="T0" fmla="*/ 6 w 32"/>
              <a:gd name="T1" fmla="*/ 0 h 12"/>
              <a:gd name="T2" fmla="*/ 0 w 32"/>
              <a:gd name="T3" fmla="*/ 6 h 12"/>
              <a:gd name="T4" fmla="*/ 6 w 32"/>
              <a:gd name="T5" fmla="*/ 12 h 12"/>
              <a:gd name="T6" fmla="*/ 28 w 32"/>
              <a:gd name="T7" fmla="*/ 12 h 12"/>
              <a:gd name="T8" fmla="*/ 32 w 32"/>
              <a:gd name="T9" fmla="*/ 0 h 12"/>
              <a:gd name="T10" fmla="*/ 6 w 32"/>
              <a:gd name="T11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" h="12">
                <a:moveTo>
                  <a:pt x="6" y="0"/>
                </a:moveTo>
                <a:cubicBezTo>
                  <a:pt x="2" y="0"/>
                  <a:pt x="0" y="2"/>
                  <a:pt x="0" y="6"/>
                </a:cubicBezTo>
                <a:cubicBezTo>
                  <a:pt x="0" y="9"/>
                  <a:pt x="2" y="12"/>
                  <a:pt x="6" y="12"/>
                </a:cubicBezTo>
                <a:cubicBezTo>
                  <a:pt x="28" y="12"/>
                  <a:pt x="28" y="12"/>
                  <a:pt x="28" y="12"/>
                </a:cubicBezTo>
                <a:cubicBezTo>
                  <a:pt x="29" y="7"/>
                  <a:pt x="30" y="3"/>
                  <a:pt x="32" y="0"/>
                </a:cubicBezTo>
                <a:lnTo>
                  <a:pt x="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1" name="Freeform 393"/>
          <p:cNvSpPr>
            <a:spLocks/>
          </p:cNvSpPr>
          <p:nvPr/>
        </p:nvSpPr>
        <p:spPr bwMode="auto">
          <a:xfrm>
            <a:off x="3433851" y="2987176"/>
            <a:ext cx="87038" cy="31244"/>
          </a:xfrm>
          <a:custGeom>
            <a:avLst/>
            <a:gdLst>
              <a:gd name="T0" fmla="*/ 6 w 33"/>
              <a:gd name="T1" fmla="*/ 0 h 12"/>
              <a:gd name="T2" fmla="*/ 0 w 33"/>
              <a:gd name="T3" fmla="*/ 6 h 12"/>
              <a:gd name="T4" fmla="*/ 6 w 33"/>
              <a:gd name="T5" fmla="*/ 12 h 12"/>
              <a:gd name="T6" fmla="*/ 33 w 33"/>
              <a:gd name="T7" fmla="*/ 12 h 12"/>
              <a:gd name="T8" fmla="*/ 28 w 33"/>
              <a:gd name="T9" fmla="*/ 0 h 12"/>
              <a:gd name="T10" fmla="*/ 6 w 33"/>
              <a:gd name="T11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3" h="12">
                <a:moveTo>
                  <a:pt x="6" y="0"/>
                </a:moveTo>
                <a:cubicBezTo>
                  <a:pt x="2" y="0"/>
                  <a:pt x="0" y="3"/>
                  <a:pt x="0" y="6"/>
                </a:cubicBezTo>
                <a:cubicBezTo>
                  <a:pt x="0" y="10"/>
                  <a:pt x="2" y="12"/>
                  <a:pt x="6" y="12"/>
                </a:cubicBezTo>
                <a:cubicBezTo>
                  <a:pt x="33" y="12"/>
                  <a:pt x="33" y="12"/>
                  <a:pt x="33" y="12"/>
                </a:cubicBezTo>
                <a:cubicBezTo>
                  <a:pt x="31" y="9"/>
                  <a:pt x="29" y="5"/>
                  <a:pt x="28" y="0"/>
                </a:cubicBezTo>
                <a:lnTo>
                  <a:pt x="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2" name="Freeform 394"/>
          <p:cNvSpPr>
            <a:spLocks/>
          </p:cNvSpPr>
          <p:nvPr/>
        </p:nvSpPr>
        <p:spPr bwMode="auto">
          <a:xfrm>
            <a:off x="3576682" y="2873358"/>
            <a:ext cx="147294" cy="148411"/>
          </a:xfrm>
          <a:custGeom>
            <a:avLst/>
            <a:gdLst>
              <a:gd name="T0" fmla="*/ 28 w 56"/>
              <a:gd name="T1" fmla="*/ 0 h 56"/>
              <a:gd name="T2" fmla="*/ 0 w 56"/>
              <a:gd name="T3" fmla="*/ 28 h 56"/>
              <a:gd name="T4" fmla="*/ 28 w 56"/>
              <a:gd name="T5" fmla="*/ 56 h 56"/>
              <a:gd name="T6" fmla="*/ 36 w 56"/>
              <a:gd name="T7" fmla="*/ 55 h 56"/>
              <a:gd name="T8" fmla="*/ 46 w 56"/>
              <a:gd name="T9" fmla="*/ 49 h 56"/>
              <a:gd name="T10" fmla="*/ 56 w 56"/>
              <a:gd name="T11" fmla="*/ 28 h 56"/>
              <a:gd name="T12" fmla="*/ 28 w 56"/>
              <a:gd name="T13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" h="56">
                <a:moveTo>
                  <a:pt x="28" y="0"/>
                </a:moveTo>
                <a:cubicBezTo>
                  <a:pt x="12" y="0"/>
                  <a:pt x="0" y="13"/>
                  <a:pt x="0" y="28"/>
                </a:cubicBezTo>
                <a:cubicBezTo>
                  <a:pt x="0" y="43"/>
                  <a:pt x="12" y="56"/>
                  <a:pt x="28" y="56"/>
                </a:cubicBezTo>
                <a:cubicBezTo>
                  <a:pt x="31" y="56"/>
                  <a:pt x="33" y="56"/>
                  <a:pt x="36" y="55"/>
                </a:cubicBezTo>
                <a:cubicBezTo>
                  <a:pt x="40" y="54"/>
                  <a:pt x="43" y="52"/>
                  <a:pt x="46" y="49"/>
                </a:cubicBezTo>
                <a:cubicBezTo>
                  <a:pt x="52" y="44"/>
                  <a:pt x="56" y="36"/>
                  <a:pt x="56" y="28"/>
                </a:cubicBezTo>
                <a:cubicBezTo>
                  <a:pt x="56" y="13"/>
                  <a:pt x="43" y="0"/>
                  <a:pt x="2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3" name="Freeform 395"/>
          <p:cNvSpPr>
            <a:spLocks/>
          </p:cNvSpPr>
          <p:nvPr/>
        </p:nvSpPr>
        <p:spPr bwMode="auto">
          <a:xfrm>
            <a:off x="3433851" y="3095415"/>
            <a:ext cx="268924" cy="31244"/>
          </a:xfrm>
          <a:custGeom>
            <a:avLst/>
            <a:gdLst>
              <a:gd name="T0" fmla="*/ 6 w 102"/>
              <a:gd name="T1" fmla="*/ 0 h 12"/>
              <a:gd name="T2" fmla="*/ 0 w 102"/>
              <a:gd name="T3" fmla="*/ 6 h 12"/>
              <a:gd name="T4" fmla="*/ 6 w 102"/>
              <a:gd name="T5" fmla="*/ 12 h 12"/>
              <a:gd name="T6" fmla="*/ 102 w 102"/>
              <a:gd name="T7" fmla="*/ 12 h 12"/>
              <a:gd name="T8" fmla="*/ 94 w 102"/>
              <a:gd name="T9" fmla="*/ 0 h 12"/>
              <a:gd name="T10" fmla="*/ 6 w 102"/>
              <a:gd name="T11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2" h="12">
                <a:moveTo>
                  <a:pt x="6" y="0"/>
                </a:moveTo>
                <a:cubicBezTo>
                  <a:pt x="2" y="0"/>
                  <a:pt x="0" y="3"/>
                  <a:pt x="0" y="6"/>
                </a:cubicBezTo>
                <a:cubicBezTo>
                  <a:pt x="0" y="9"/>
                  <a:pt x="2" y="12"/>
                  <a:pt x="6" y="12"/>
                </a:cubicBezTo>
                <a:cubicBezTo>
                  <a:pt x="102" y="12"/>
                  <a:pt x="102" y="12"/>
                  <a:pt x="102" y="12"/>
                </a:cubicBezTo>
                <a:cubicBezTo>
                  <a:pt x="94" y="0"/>
                  <a:pt x="94" y="0"/>
                  <a:pt x="94" y="0"/>
                </a:cubicBezTo>
                <a:lnTo>
                  <a:pt x="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4" name="Freeform 396"/>
          <p:cNvSpPr>
            <a:spLocks noEditPoints="1"/>
          </p:cNvSpPr>
          <p:nvPr/>
        </p:nvSpPr>
        <p:spPr bwMode="auto">
          <a:xfrm>
            <a:off x="4246202" y="2820912"/>
            <a:ext cx="219826" cy="245491"/>
          </a:xfrm>
          <a:custGeom>
            <a:avLst/>
            <a:gdLst>
              <a:gd name="T0" fmla="*/ 20 w 83"/>
              <a:gd name="T1" fmla="*/ 93 h 93"/>
              <a:gd name="T2" fmla="*/ 8 w 83"/>
              <a:gd name="T3" fmla="*/ 89 h 93"/>
              <a:gd name="T4" fmla="*/ 1 w 83"/>
              <a:gd name="T5" fmla="*/ 79 h 93"/>
              <a:gd name="T6" fmla="*/ 0 w 83"/>
              <a:gd name="T7" fmla="*/ 73 h 93"/>
              <a:gd name="T8" fmla="*/ 5 w 83"/>
              <a:gd name="T9" fmla="*/ 61 h 93"/>
              <a:gd name="T10" fmla="*/ 19 w 83"/>
              <a:gd name="T11" fmla="*/ 43 h 93"/>
              <a:gd name="T12" fmla="*/ 15 w 83"/>
              <a:gd name="T13" fmla="*/ 42 h 93"/>
              <a:gd name="T14" fmla="*/ 6 w 83"/>
              <a:gd name="T15" fmla="*/ 28 h 93"/>
              <a:gd name="T16" fmla="*/ 16 w 83"/>
              <a:gd name="T17" fmla="*/ 15 h 93"/>
              <a:gd name="T18" fmla="*/ 65 w 83"/>
              <a:gd name="T19" fmla="*/ 1 h 93"/>
              <a:gd name="T20" fmla="*/ 78 w 83"/>
              <a:gd name="T21" fmla="*/ 4 h 93"/>
              <a:gd name="T22" fmla="*/ 82 w 83"/>
              <a:gd name="T23" fmla="*/ 16 h 93"/>
              <a:gd name="T24" fmla="*/ 77 w 83"/>
              <a:gd name="T25" fmla="*/ 65 h 93"/>
              <a:gd name="T26" fmla="*/ 67 w 83"/>
              <a:gd name="T27" fmla="*/ 77 h 93"/>
              <a:gd name="T28" fmla="*/ 52 w 83"/>
              <a:gd name="T29" fmla="*/ 71 h 93"/>
              <a:gd name="T30" fmla="*/ 50 w 83"/>
              <a:gd name="T31" fmla="*/ 68 h 93"/>
              <a:gd name="T32" fmla="*/ 35 w 83"/>
              <a:gd name="T33" fmla="*/ 86 h 93"/>
              <a:gd name="T34" fmla="*/ 20 w 83"/>
              <a:gd name="T35" fmla="*/ 93 h 93"/>
              <a:gd name="T36" fmla="*/ 69 w 83"/>
              <a:gd name="T37" fmla="*/ 13 h 93"/>
              <a:gd name="T38" fmla="*/ 68 w 83"/>
              <a:gd name="T39" fmla="*/ 13 h 93"/>
              <a:gd name="T40" fmla="*/ 19 w 83"/>
              <a:gd name="T41" fmla="*/ 27 h 93"/>
              <a:gd name="T42" fmla="*/ 18 w 83"/>
              <a:gd name="T43" fmla="*/ 28 h 93"/>
              <a:gd name="T44" fmla="*/ 19 w 83"/>
              <a:gd name="T45" fmla="*/ 30 h 93"/>
              <a:gd name="T46" fmla="*/ 39 w 83"/>
              <a:gd name="T47" fmla="*/ 38 h 93"/>
              <a:gd name="T48" fmla="*/ 14 w 83"/>
              <a:gd name="T49" fmla="*/ 69 h 93"/>
              <a:gd name="T50" fmla="*/ 12 w 83"/>
              <a:gd name="T51" fmla="*/ 73 h 93"/>
              <a:gd name="T52" fmla="*/ 13 w 83"/>
              <a:gd name="T53" fmla="*/ 76 h 93"/>
              <a:gd name="T54" fmla="*/ 15 w 83"/>
              <a:gd name="T55" fmla="*/ 79 h 93"/>
              <a:gd name="T56" fmla="*/ 20 w 83"/>
              <a:gd name="T57" fmla="*/ 81 h 93"/>
              <a:gd name="T58" fmla="*/ 26 w 83"/>
              <a:gd name="T59" fmla="*/ 78 h 93"/>
              <a:gd name="T60" fmla="*/ 51 w 83"/>
              <a:gd name="T61" fmla="*/ 48 h 93"/>
              <a:gd name="T62" fmla="*/ 62 w 83"/>
              <a:gd name="T63" fmla="*/ 65 h 93"/>
              <a:gd name="T64" fmla="*/ 64 w 83"/>
              <a:gd name="T65" fmla="*/ 66 h 93"/>
              <a:gd name="T66" fmla="*/ 65 w 83"/>
              <a:gd name="T67" fmla="*/ 64 h 93"/>
              <a:gd name="T68" fmla="*/ 70 w 83"/>
              <a:gd name="T69" fmla="*/ 15 h 93"/>
              <a:gd name="T70" fmla="*/ 70 w 83"/>
              <a:gd name="T71" fmla="*/ 13 h 93"/>
              <a:gd name="T72" fmla="*/ 69 w 83"/>
              <a:gd name="T73" fmla="*/ 13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3" h="93">
                <a:moveTo>
                  <a:pt x="20" y="93"/>
                </a:moveTo>
                <a:cubicBezTo>
                  <a:pt x="15" y="93"/>
                  <a:pt x="11" y="92"/>
                  <a:pt x="8" y="89"/>
                </a:cubicBezTo>
                <a:cubicBezTo>
                  <a:pt x="5" y="86"/>
                  <a:pt x="2" y="83"/>
                  <a:pt x="1" y="79"/>
                </a:cubicBezTo>
                <a:cubicBezTo>
                  <a:pt x="1" y="77"/>
                  <a:pt x="0" y="75"/>
                  <a:pt x="0" y="73"/>
                </a:cubicBezTo>
                <a:cubicBezTo>
                  <a:pt x="0" y="69"/>
                  <a:pt x="2" y="65"/>
                  <a:pt x="5" y="61"/>
                </a:cubicBezTo>
                <a:cubicBezTo>
                  <a:pt x="19" y="43"/>
                  <a:pt x="19" y="43"/>
                  <a:pt x="19" y="43"/>
                </a:cubicBezTo>
                <a:cubicBezTo>
                  <a:pt x="15" y="42"/>
                  <a:pt x="15" y="42"/>
                  <a:pt x="15" y="42"/>
                </a:cubicBezTo>
                <a:cubicBezTo>
                  <a:pt x="9" y="40"/>
                  <a:pt x="6" y="34"/>
                  <a:pt x="6" y="28"/>
                </a:cubicBezTo>
                <a:cubicBezTo>
                  <a:pt x="6" y="22"/>
                  <a:pt x="10" y="17"/>
                  <a:pt x="16" y="15"/>
                </a:cubicBezTo>
                <a:cubicBezTo>
                  <a:pt x="65" y="1"/>
                  <a:pt x="65" y="1"/>
                  <a:pt x="65" y="1"/>
                </a:cubicBezTo>
                <a:cubicBezTo>
                  <a:pt x="69" y="0"/>
                  <a:pt x="74" y="1"/>
                  <a:pt x="78" y="4"/>
                </a:cubicBezTo>
                <a:cubicBezTo>
                  <a:pt x="81" y="7"/>
                  <a:pt x="83" y="11"/>
                  <a:pt x="82" y="16"/>
                </a:cubicBezTo>
                <a:cubicBezTo>
                  <a:pt x="77" y="65"/>
                  <a:pt x="77" y="65"/>
                  <a:pt x="77" y="65"/>
                </a:cubicBezTo>
                <a:cubicBezTo>
                  <a:pt x="77" y="71"/>
                  <a:pt x="72" y="76"/>
                  <a:pt x="67" y="77"/>
                </a:cubicBezTo>
                <a:cubicBezTo>
                  <a:pt x="61" y="79"/>
                  <a:pt x="55" y="76"/>
                  <a:pt x="52" y="71"/>
                </a:cubicBezTo>
                <a:cubicBezTo>
                  <a:pt x="50" y="68"/>
                  <a:pt x="50" y="68"/>
                  <a:pt x="50" y="68"/>
                </a:cubicBezTo>
                <a:cubicBezTo>
                  <a:pt x="35" y="86"/>
                  <a:pt x="35" y="86"/>
                  <a:pt x="35" y="86"/>
                </a:cubicBezTo>
                <a:cubicBezTo>
                  <a:pt x="32" y="90"/>
                  <a:pt x="26" y="93"/>
                  <a:pt x="20" y="93"/>
                </a:cubicBezTo>
                <a:close/>
                <a:moveTo>
                  <a:pt x="69" y="13"/>
                </a:moveTo>
                <a:cubicBezTo>
                  <a:pt x="68" y="13"/>
                  <a:pt x="68" y="13"/>
                  <a:pt x="68" y="13"/>
                </a:cubicBezTo>
                <a:cubicBezTo>
                  <a:pt x="19" y="27"/>
                  <a:pt x="19" y="27"/>
                  <a:pt x="19" y="27"/>
                </a:cubicBezTo>
                <a:cubicBezTo>
                  <a:pt x="18" y="27"/>
                  <a:pt x="18" y="28"/>
                  <a:pt x="18" y="28"/>
                </a:cubicBezTo>
                <a:cubicBezTo>
                  <a:pt x="18" y="29"/>
                  <a:pt x="18" y="30"/>
                  <a:pt x="19" y="30"/>
                </a:cubicBezTo>
                <a:cubicBezTo>
                  <a:pt x="39" y="38"/>
                  <a:pt x="39" y="38"/>
                  <a:pt x="39" y="38"/>
                </a:cubicBezTo>
                <a:cubicBezTo>
                  <a:pt x="14" y="69"/>
                  <a:pt x="14" y="69"/>
                  <a:pt x="14" y="69"/>
                </a:cubicBezTo>
                <a:cubicBezTo>
                  <a:pt x="13" y="70"/>
                  <a:pt x="12" y="72"/>
                  <a:pt x="12" y="73"/>
                </a:cubicBezTo>
                <a:cubicBezTo>
                  <a:pt x="12" y="74"/>
                  <a:pt x="12" y="75"/>
                  <a:pt x="13" y="76"/>
                </a:cubicBezTo>
                <a:cubicBezTo>
                  <a:pt x="13" y="77"/>
                  <a:pt x="14" y="78"/>
                  <a:pt x="15" y="79"/>
                </a:cubicBezTo>
                <a:cubicBezTo>
                  <a:pt x="17" y="81"/>
                  <a:pt x="19" y="81"/>
                  <a:pt x="20" y="81"/>
                </a:cubicBezTo>
                <a:cubicBezTo>
                  <a:pt x="22" y="81"/>
                  <a:pt x="24" y="80"/>
                  <a:pt x="26" y="78"/>
                </a:cubicBezTo>
                <a:cubicBezTo>
                  <a:pt x="51" y="48"/>
                  <a:pt x="51" y="48"/>
                  <a:pt x="51" y="48"/>
                </a:cubicBezTo>
                <a:cubicBezTo>
                  <a:pt x="62" y="65"/>
                  <a:pt x="62" y="65"/>
                  <a:pt x="62" y="65"/>
                </a:cubicBezTo>
                <a:cubicBezTo>
                  <a:pt x="62" y="65"/>
                  <a:pt x="63" y="66"/>
                  <a:pt x="64" y="66"/>
                </a:cubicBezTo>
                <a:cubicBezTo>
                  <a:pt x="65" y="65"/>
                  <a:pt x="65" y="65"/>
                  <a:pt x="65" y="64"/>
                </a:cubicBezTo>
                <a:cubicBezTo>
                  <a:pt x="70" y="15"/>
                  <a:pt x="70" y="15"/>
                  <a:pt x="70" y="15"/>
                </a:cubicBezTo>
                <a:cubicBezTo>
                  <a:pt x="71" y="14"/>
                  <a:pt x="70" y="14"/>
                  <a:pt x="70" y="13"/>
                </a:cubicBezTo>
                <a:cubicBezTo>
                  <a:pt x="69" y="13"/>
                  <a:pt x="69" y="13"/>
                  <a:pt x="69" y="1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5" name="Freeform 397"/>
          <p:cNvSpPr>
            <a:spLocks/>
          </p:cNvSpPr>
          <p:nvPr/>
        </p:nvSpPr>
        <p:spPr bwMode="auto">
          <a:xfrm>
            <a:off x="4062085" y="2823143"/>
            <a:ext cx="406176" cy="409524"/>
          </a:xfrm>
          <a:custGeom>
            <a:avLst/>
            <a:gdLst>
              <a:gd name="T0" fmla="*/ 128 w 154"/>
              <a:gd name="T1" fmla="*/ 155 h 155"/>
              <a:gd name="T2" fmla="*/ 26 w 154"/>
              <a:gd name="T3" fmla="*/ 155 h 155"/>
              <a:gd name="T4" fmla="*/ 0 w 154"/>
              <a:gd name="T5" fmla="*/ 129 h 155"/>
              <a:gd name="T6" fmla="*/ 0 w 154"/>
              <a:gd name="T7" fmla="*/ 26 h 155"/>
              <a:gd name="T8" fmla="*/ 26 w 154"/>
              <a:gd name="T9" fmla="*/ 0 h 155"/>
              <a:gd name="T10" fmla="*/ 72 w 154"/>
              <a:gd name="T11" fmla="*/ 0 h 155"/>
              <a:gd name="T12" fmla="*/ 78 w 154"/>
              <a:gd name="T13" fmla="*/ 6 h 155"/>
              <a:gd name="T14" fmla="*/ 72 w 154"/>
              <a:gd name="T15" fmla="*/ 12 h 155"/>
              <a:gd name="T16" fmla="*/ 26 w 154"/>
              <a:gd name="T17" fmla="*/ 12 h 155"/>
              <a:gd name="T18" fmla="*/ 12 w 154"/>
              <a:gd name="T19" fmla="*/ 26 h 155"/>
              <a:gd name="T20" fmla="*/ 12 w 154"/>
              <a:gd name="T21" fmla="*/ 129 h 155"/>
              <a:gd name="T22" fmla="*/ 26 w 154"/>
              <a:gd name="T23" fmla="*/ 143 h 155"/>
              <a:gd name="T24" fmla="*/ 128 w 154"/>
              <a:gd name="T25" fmla="*/ 143 h 155"/>
              <a:gd name="T26" fmla="*/ 142 w 154"/>
              <a:gd name="T27" fmla="*/ 129 h 155"/>
              <a:gd name="T28" fmla="*/ 142 w 154"/>
              <a:gd name="T29" fmla="*/ 86 h 155"/>
              <a:gd name="T30" fmla="*/ 148 w 154"/>
              <a:gd name="T31" fmla="*/ 80 h 155"/>
              <a:gd name="T32" fmla="*/ 154 w 154"/>
              <a:gd name="T33" fmla="*/ 86 h 155"/>
              <a:gd name="T34" fmla="*/ 154 w 154"/>
              <a:gd name="T35" fmla="*/ 129 h 155"/>
              <a:gd name="T36" fmla="*/ 128 w 154"/>
              <a:gd name="T37" fmla="*/ 155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54" h="155">
                <a:moveTo>
                  <a:pt x="128" y="155"/>
                </a:moveTo>
                <a:cubicBezTo>
                  <a:pt x="26" y="155"/>
                  <a:pt x="26" y="155"/>
                  <a:pt x="26" y="155"/>
                </a:cubicBezTo>
                <a:cubicBezTo>
                  <a:pt x="12" y="155"/>
                  <a:pt x="0" y="143"/>
                  <a:pt x="0" y="129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2" y="0"/>
                  <a:pt x="26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75" y="0"/>
                  <a:pt x="78" y="3"/>
                  <a:pt x="78" y="6"/>
                </a:cubicBezTo>
                <a:cubicBezTo>
                  <a:pt x="78" y="10"/>
                  <a:pt x="75" y="12"/>
                  <a:pt x="72" y="12"/>
                </a:cubicBezTo>
                <a:cubicBezTo>
                  <a:pt x="26" y="12"/>
                  <a:pt x="26" y="12"/>
                  <a:pt x="26" y="12"/>
                </a:cubicBezTo>
                <a:cubicBezTo>
                  <a:pt x="18" y="12"/>
                  <a:pt x="12" y="19"/>
                  <a:pt x="12" y="26"/>
                </a:cubicBezTo>
                <a:cubicBezTo>
                  <a:pt x="12" y="129"/>
                  <a:pt x="12" y="129"/>
                  <a:pt x="12" y="129"/>
                </a:cubicBezTo>
                <a:cubicBezTo>
                  <a:pt x="12" y="136"/>
                  <a:pt x="18" y="143"/>
                  <a:pt x="26" y="143"/>
                </a:cubicBezTo>
                <a:cubicBezTo>
                  <a:pt x="128" y="143"/>
                  <a:pt x="128" y="143"/>
                  <a:pt x="128" y="143"/>
                </a:cubicBezTo>
                <a:cubicBezTo>
                  <a:pt x="136" y="143"/>
                  <a:pt x="142" y="136"/>
                  <a:pt x="142" y="129"/>
                </a:cubicBezTo>
                <a:cubicBezTo>
                  <a:pt x="142" y="86"/>
                  <a:pt x="142" y="86"/>
                  <a:pt x="142" y="86"/>
                </a:cubicBezTo>
                <a:cubicBezTo>
                  <a:pt x="142" y="83"/>
                  <a:pt x="145" y="80"/>
                  <a:pt x="148" y="80"/>
                </a:cubicBezTo>
                <a:cubicBezTo>
                  <a:pt x="151" y="80"/>
                  <a:pt x="154" y="83"/>
                  <a:pt x="154" y="86"/>
                </a:cubicBezTo>
                <a:cubicBezTo>
                  <a:pt x="154" y="129"/>
                  <a:pt x="154" y="129"/>
                  <a:pt x="154" y="129"/>
                </a:cubicBezTo>
                <a:cubicBezTo>
                  <a:pt x="154" y="143"/>
                  <a:pt x="143" y="155"/>
                  <a:pt x="128" y="15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6" name="Freeform 398"/>
          <p:cNvSpPr>
            <a:spLocks noEditPoints="1"/>
          </p:cNvSpPr>
          <p:nvPr/>
        </p:nvSpPr>
        <p:spPr bwMode="auto">
          <a:xfrm>
            <a:off x="6421028" y="2859967"/>
            <a:ext cx="222058" cy="150642"/>
          </a:xfrm>
          <a:custGeom>
            <a:avLst/>
            <a:gdLst>
              <a:gd name="T0" fmla="*/ 42 w 84"/>
              <a:gd name="T1" fmla="*/ 0 h 57"/>
              <a:gd name="T2" fmla="*/ 0 w 84"/>
              <a:gd name="T3" fmla="*/ 29 h 57"/>
              <a:gd name="T4" fmla="*/ 42 w 84"/>
              <a:gd name="T5" fmla="*/ 57 h 57"/>
              <a:gd name="T6" fmla="*/ 84 w 84"/>
              <a:gd name="T7" fmla="*/ 29 h 57"/>
              <a:gd name="T8" fmla="*/ 42 w 84"/>
              <a:gd name="T9" fmla="*/ 0 h 57"/>
              <a:gd name="T10" fmla="*/ 42 w 84"/>
              <a:gd name="T11" fmla="*/ 46 h 57"/>
              <a:gd name="T12" fmla="*/ 24 w 84"/>
              <a:gd name="T13" fmla="*/ 29 h 57"/>
              <a:gd name="T14" fmla="*/ 42 w 84"/>
              <a:gd name="T15" fmla="*/ 11 h 57"/>
              <a:gd name="T16" fmla="*/ 59 w 84"/>
              <a:gd name="T17" fmla="*/ 29 h 57"/>
              <a:gd name="T18" fmla="*/ 42 w 84"/>
              <a:gd name="T19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4" h="57">
                <a:moveTo>
                  <a:pt x="42" y="0"/>
                </a:moveTo>
                <a:cubicBezTo>
                  <a:pt x="19" y="0"/>
                  <a:pt x="0" y="29"/>
                  <a:pt x="0" y="29"/>
                </a:cubicBezTo>
                <a:cubicBezTo>
                  <a:pt x="0" y="29"/>
                  <a:pt x="19" y="57"/>
                  <a:pt x="42" y="57"/>
                </a:cubicBezTo>
                <a:cubicBezTo>
                  <a:pt x="65" y="57"/>
                  <a:pt x="84" y="29"/>
                  <a:pt x="84" y="29"/>
                </a:cubicBezTo>
                <a:cubicBezTo>
                  <a:pt x="84" y="29"/>
                  <a:pt x="65" y="0"/>
                  <a:pt x="42" y="0"/>
                </a:cubicBezTo>
                <a:close/>
                <a:moveTo>
                  <a:pt x="42" y="46"/>
                </a:moveTo>
                <a:cubicBezTo>
                  <a:pt x="32" y="46"/>
                  <a:pt x="24" y="38"/>
                  <a:pt x="24" y="29"/>
                </a:cubicBezTo>
                <a:cubicBezTo>
                  <a:pt x="24" y="19"/>
                  <a:pt x="32" y="11"/>
                  <a:pt x="42" y="11"/>
                </a:cubicBezTo>
                <a:cubicBezTo>
                  <a:pt x="51" y="11"/>
                  <a:pt x="59" y="19"/>
                  <a:pt x="59" y="29"/>
                </a:cubicBezTo>
                <a:cubicBezTo>
                  <a:pt x="59" y="38"/>
                  <a:pt x="51" y="46"/>
                  <a:pt x="42" y="4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7" name="Freeform 399"/>
          <p:cNvSpPr>
            <a:spLocks/>
          </p:cNvSpPr>
          <p:nvPr/>
        </p:nvSpPr>
        <p:spPr bwMode="auto">
          <a:xfrm>
            <a:off x="6505834" y="2910181"/>
            <a:ext cx="50214" cy="50214"/>
          </a:xfrm>
          <a:custGeom>
            <a:avLst/>
            <a:gdLst>
              <a:gd name="T0" fmla="*/ 10 w 19"/>
              <a:gd name="T1" fmla="*/ 0 h 19"/>
              <a:gd name="T2" fmla="*/ 6 w 19"/>
              <a:gd name="T3" fmla="*/ 1 h 19"/>
              <a:gd name="T4" fmla="*/ 9 w 19"/>
              <a:gd name="T5" fmla="*/ 4 h 19"/>
              <a:gd name="T6" fmla="*/ 5 w 19"/>
              <a:gd name="T7" fmla="*/ 8 h 19"/>
              <a:gd name="T8" fmla="*/ 2 w 19"/>
              <a:gd name="T9" fmla="*/ 4 h 19"/>
              <a:gd name="T10" fmla="*/ 0 w 19"/>
              <a:gd name="T11" fmla="*/ 10 h 19"/>
              <a:gd name="T12" fmla="*/ 10 w 19"/>
              <a:gd name="T13" fmla="*/ 19 h 19"/>
              <a:gd name="T14" fmla="*/ 19 w 19"/>
              <a:gd name="T15" fmla="*/ 10 h 19"/>
              <a:gd name="T16" fmla="*/ 10 w 19"/>
              <a:gd name="T17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" h="19">
                <a:moveTo>
                  <a:pt x="10" y="0"/>
                </a:moveTo>
                <a:cubicBezTo>
                  <a:pt x="8" y="0"/>
                  <a:pt x="7" y="0"/>
                  <a:pt x="6" y="1"/>
                </a:cubicBezTo>
                <a:cubicBezTo>
                  <a:pt x="8" y="1"/>
                  <a:pt x="9" y="3"/>
                  <a:pt x="9" y="4"/>
                </a:cubicBezTo>
                <a:cubicBezTo>
                  <a:pt x="9" y="6"/>
                  <a:pt x="7" y="8"/>
                  <a:pt x="5" y="8"/>
                </a:cubicBezTo>
                <a:cubicBezTo>
                  <a:pt x="4" y="8"/>
                  <a:pt x="2" y="6"/>
                  <a:pt x="2" y="4"/>
                </a:cubicBezTo>
                <a:cubicBezTo>
                  <a:pt x="1" y="6"/>
                  <a:pt x="0" y="8"/>
                  <a:pt x="0" y="10"/>
                </a:cubicBezTo>
                <a:cubicBezTo>
                  <a:pt x="0" y="15"/>
                  <a:pt x="5" y="19"/>
                  <a:pt x="10" y="19"/>
                </a:cubicBezTo>
                <a:cubicBezTo>
                  <a:pt x="15" y="19"/>
                  <a:pt x="19" y="15"/>
                  <a:pt x="19" y="10"/>
                </a:cubicBezTo>
                <a:cubicBezTo>
                  <a:pt x="19" y="4"/>
                  <a:pt x="15" y="0"/>
                  <a:pt x="1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8" name="Freeform 400"/>
          <p:cNvSpPr>
            <a:spLocks/>
          </p:cNvSpPr>
          <p:nvPr/>
        </p:nvSpPr>
        <p:spPr bwMode="auto">
          <a:xfrm>
            <a:off x="6286008" y="3124427"/>
            <a:ext cx="206436" cy="31244"/>
          </a:xfrm>
          <a:custGeom>
            <a:avLst/>
            <a:gdLst>
              <a:gd name="T0" fmla="*/ 72 w 78"/>
              <a:gd name="T1" fmla="*/ 12 h 12"/>
              <a:gd name="T2" fmla="*/ 6 w 78"/>
              <a:gd name="T3" fmla="*/ 12 h 12"/>
              <a:gd name="T4" fmla="*/ 0 w 78"/>
              <a:gd name="T5" fmla="*/ 6 h 12"/>
              <a:gd name="T6" fmla="*/ 6 w 78"/>
              <a:gd name="T7" fmla="*/ 0 h 12"/>
              <a:gd name="T8" fmla="*/ 72 w 78"/>
              <a:gd name="T9" fmla="*/ 0 h 12"/>
              <a:gd name="T10" fmla="*/ 78 w 78"/>
              <a:gd name="T11" fmla="*/ 6 h 12"/>
              <a:gd name="T12" fmla="*/ 72 w 78"/>
              <a:gd name="T13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8" h="12">
                <a:moveTo>
                  <a:pt x="72" y="12"/>
                </a:moveTo>
                <a:cubicBezTo>
                  <a:pt x="6" y="12"/>
                  <a:pt x="6" y="12"/>
                  <a:pt x="6" y="12"/>
                </a:cubicBezTo>
                <a:cubicBezTo>
                  <a:pt x="3" y="12"/>
                  <a:pt x="0" y="10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75" y="0"/>
                  <a:pt x="78" y="3"/>
                  <a:pt x="78" y="6"/>
                </a:cubicBezTo>
                <a:cubicBezTo>
                  <a:pt x="78" y="10"/>
                  <a:pt x="75" y="12"/>
                  <a:pt x="72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9" name="Freeform 401"/>
          <p:cNvSpPr>
            <a:spLocks/>
          </p:cNvSpPr>
          <p:nvPr/>
        </p:nvSpPr>
        <p:spPr bwMode="auto">
          <a:xfrm>
            <a:off x="6286008" y="3042969"/>
            <a:ext cx="206436" cy="31244"/>
          </a:xfrm>
          <a:custGeom>
            <a:avLst/>
            <a:gdLst>
              <a:gd name="T0" fmla="*/ 72 w 78"/>
              <a:gd name="T1" fmla="*/ 12 h 12"/>
              <a:gd name="T2" fmla="*/ 6 w 78"/>
              <a:gd name="T3" fmla="*/ 12 h 12"/>
              <a:gd name="T4" fmla="*/ 0 w 78"/>
              <a:gd name="T5" fmla="*/ 6 h 12"/>
              <a:gd name="T6" fmla="*/ 6 w 78"/>
              <a:gd name="T7" fmla="*/ 0 h 12"/>
              <a:gd name="T8" fmla="*/ 72 w 78"/>
              <a:gd name="T9" fmla="*/ 0 h 12"/>
              <a:gd name="T10" fmla="*/ 78 w 78"/>
              <a:gd name="T11" fmla="*/ 6 h 12"/>
              <a:gd name="T12" fmla="*/ 72 w 78"/>
              <a:gd name="T13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8" h="12">
                <a:moveTo>
                  <a:pt x="72" y="12"/>
                </a:moveTo>
                <a:cubicBezTo>
                  <a:pt x="6" y="12"/>
                  <a:pt x="6" y="12"/>
                  <a:pt x="6" y="12"/>
                </a:cubicBezTo>
                <a:cubicBezTo>
                  <a:pt x="3" y="12"/>
                  <a:pt x="0" y="9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75" y="0"/>
                  <a:pt x="78" y="2"/>
                  <a:pt x="78" y="6"/>
                </a:cubicBezTo>
                <a:cubicBezTo>
                  <a:pt x="78" y="9"/>
                  <a:pt x="75" y="12"/>
                  <a:pt x="72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0" name="Freeform 402"/>
          <p:cNvSpPr>
            <a:spLocks/>
          </p:cNvSpPr>
          <p:nvPr/>
        </p:nvSpPr>
        <p:spPr bwMode="auto">
          <a:xfrm>
            <a:off x="6231331" y="2813101"/>
            <a:ext cx="334760" cy="427377"/>
          </a:xfrm>
          <a:custGeom>
            <a:avLst/>
            <a:gdLst>
              <a:gd name="T0" fmla="*/ 127 w 127"/>
              <a:gd name="T1" fmla="*/ 162 h 162"/>
              <a:gd name="T2" fmla="*/ 0 w 127"/>
              <a:gd name="T3" fmla="*/ 162 h 162"/>
              <a:gd name="T4" fmla="*/ 0 w 127"/>
              <a:gd name="T5" fmla="*/ 0 h 162"/>
              <a:gd name="T6" fmla="*/ 97 w 127"/>
              <a:gd name="T7" fmla="*/ 0 h 162"/>
              <a:gd name="T8" fmla="*/ 103 w 127"/>
              <a:gd name="T9" fmla="*/ 6 h 162"/>
              <a:gd name="T10" fmla="*/ 97 w 127"/>
              <a:gd name="T11" fmla="*/ 12 h 162"/>
              <a:gd name="T12" fmla="*/ 12 w 127"/>
              <a:gd name="T13" fmla="*/ 12 h 162"/>
              <a:gd name="T14" fmla="*/ 12 w 127"/>
              <a:gd name="T15" fmla="*/ 150 h 162"/>
              <a:gd name="T16" fmla="*/ 115 w 127"/>
              <a:gd name="T17" fmla="*/ 150 h 162"/>
              <a:gd name="T18" fmla="*/ 115 w 127"/>
              <a:gd name="T19" fmla="*/ 93 h 162"/>
              <a:gd name="T20" fmla="*/ 121 w 127"/>
              <a:gd name="T21" fmla="*/ 87 h 162"/>
              <a:gd name="T22" fmla="*/ 127 w 127"/>
              <a:gd name="T23" fmla="*/ 93 h 162"/>
              <a:gd name="T24" fmla="*/ 127 w 127"/>
              <a:gd name="T25" fmla="*/ 162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7" h="162">
                <a:moveTo>
                  <a:pt x="127" y="162"/>
                </a:moveTo>
                <a:cubicBezTo>
                  <a:pt x="0" y="162"/>
                  <a:pt x="0" y="162"/>
                  <a:pt x="0" y="162"/>
                </a:cubicBezTo>
                <a:cubicBezTo>
                  <a:pt x="0" y="0"/>
                  <a:pt x="0" y="0"/>
                  <a:pt x="0" y="0"/>
                </a:cubicBezTo>
                <a:cubicBezTo>
                  <a:pt x="97" y="0"/>
                  <a:pt x="97" y="0"/>
                  <a:pt x="97" y="0"/>
                </a:cubicBezTo>
                <a:cubicBezTo>
                  <a:pt x="100" y="0"/>
                  <a:pt x="103" y="3"/>
                  <a:pt x="103" y="6"/>
                </a:cubicBezTo>
                <a:cubicBezTo>
                  <a:pt x="103" y="10"/>
                  <a:pt x="100" y="12"/>
                  <a:pt x="97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50"/>
                  <a:pt x="12" y="150"/>
                  <a:pt x="12" y="150"/>
                </a:cubicBezTo>
                <a:cubicBezTo>
                  <a:pt x="115" y="150"/>
                  <a:pt x="115" y="150"/>
                  <a:pt x="115" y="150"/>
                </a:cubicBezTo>
                <a:cubicBezTo>
                  <a:pt x="115" y="93"/>
                  <a:pt x="115" y="93"/>
                  <a:pt x="115" y="93"/>
                </a:cubicBezTo>
                <a:cubicBezTo>
                  <a:pt x="115" y="90"/>
                  <a:pt x="118" y="87"/>
                  <a:pt x="121" y="87"/>
                </a:cubicBezTo>
                <a:cubicBezTo>
                  <a:pt x="124" y="87"/>
                  <a:pt x="127" y="90"/>
                  <a:pt x="127" y="93"/>
                </a:cubicBezTo>
                <a:lnTo>
                  <a:pt x="127" y="16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1" name="Rectangle 403"/>
          <p:cNvSpPr>
            <a:spLocks noChangeArrowheads="1"/>
          </p:cNvSpPr>
          <p:nvPr/>
        </p:nvSpPr>
        <p:spPr bwMode="auto">
          <a:xfrm>
            <a:off x="6291587" y="2900138"/>
            <a:ext cx="87038" cy="60257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2" name="Freeform 404"/>
          <p:cNvSpPr>
            <a:spLocks noEditPoints="1"/>
          </p:cNvSpPr>
          <p:nvPr/>
        </p:nvSpPr>
        <p:spPr bwMode="auto">
          <a:xfrm>
            <a:off x="5520523" y="2987176"/>
            <a:ext cx="494330" cy="268924"/>
          </a:xfrm>
          <a:custGeom>
            <a:avLst/>
            <a:gdLst>
              <a:gd name="T0" fmla="*/ 169 w 187"/>
              <a:gd name="T1" fmla="*/ 102 h 102"/>
              <a:gd name="T2" fmla="*/ 18 w 187"/>
              <a:gd name="T3" fmla="*/ 102 h 102"/>
              <a:gd name="T4" fmla="*/ 0 w 187"/>
              <a:gd name="T5" fmla="*/ 84 h 102"/>
              <a:gd name="T6" fmla="*/ 0 w 187"/>
              <a:gd name="T7" fmla="*/ 18 h 102"/>
              <a:gd name="T8" fmla="*/ 18 w 187"/>
              <a:gd name="T9" fmla="*/ 0 h 102"/>
              <a:gd name="T10" fmla="*/ 169 w 187"/>
              <a:gd name="T11" fmla="*/ 0 h 102"/>
              <a:gd name="T12" fmla="*/ 187 w 187"/>
              <a:gd name="T13" fmla="*/ 18 h 102"/>
              <a:gd name="T14" fmla="*/ 187 w 187"/>
              <a:gd name="T15" fmla="*/ 84 h 102"/>
              <a:gd name="T16" fmla="*/ 169 w 187"/>
              <a:gd name="T17" fmla="*/ 102 h 102"/>
              <a:gd name="T18" fmla="*/ 18 w 187"/>
              <a:gd name="T19" fmla="*/ 12 h 102"/>
              <a:gd name="T20" fmla="*/ 12 w 187"/>
              <a:gd name="T21" fmla="*/ 18 h 102"/>
              <a:gd name="T22" fmla="*/ 12 w 187"/>
              <a:gd name="T23" fmla="*/ 84 h 102"/>
              <a:gd name="T24" fmla="*/ 18 w 187"/>
              <a:gd name="T25" fmla="*/ 90 h 102"/>
              <a:gd name="T26" fmla="*/ 169 w 187"/>
              <a:gd name="T27" fmla="*/ 90 h 102"/>
              <a:gd name="T28" fmla="*/ 175 w 187"/>
              <a:gd name="T29" fmla="*/ 84 h 102"/>
              <a:gd name="T30" fmla="*/ 175 w 187"/>
              <a:gd name="T31" fmla="*/ 18 h 102"/>
              <a:gd name="T32" fmla="*/ 169 w 187"/>
              <a:gd name="T33" fmla="*/ 12 h 102"/>
              <a:gd name="T34" fmla="*/ 18 w 187"/>
              <a:gd name="T35" fmla="*/ 1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87" h="102">
                <a:moveTo>
                  <a:pt x="169" y="102"/>
                </a:moveTo>
                <a:cubicBezTo>
                  <a:pt x="18" y="102"/>
                  <a:pt x="18" y="102"/>
                  <a:pt x="18" y="102"/>
                </a:cubicBezTo>
                <a:cubicBezTo>
                  <a:pt x="8" y="102"/>
                  <a:pt x="0" y="94"/>
                  <a:pt x="0" y="84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9"/>
                  <a:pt x="8" y="0"/>
                  <a:pt x="18" y="0"/>
                </a:cubicBezTo>
                <a:cubicBezTo>
                  <a:pt x="169" y="0"/>
                  <a:pt x="169" y="0"/>
                  <a:pt x="169" y="0"/>
                </a:cubicBezTo>
                <a:cubicBezTo>
                  <a:pt x="179" y="0"/>
                  <a:pt x="187" y="9"/>
                  <a:pt x="187" y="18"/>
                </a:cubicBezTo>
                <a:cubicBezTo>
                  <a:pt x="187" y="84"/>
                  <a:pt x="187" y="84"/>
                  <a:pt x="187" y="84"/>
                </a:cubicBezTo>
                <a:cubicBezTo>
                  <a:pt x="187" y="94"/>
                  <a:pt x="179" y="102"/>
                  <a:pt x="169" y="102"/>
                </a:cubicBezTo>
                <a:close/>
                <a:moveTo>
                  <a:pt x="18" y="12"/>
                </a:moveTo>
                <a:cubicBezTo>
                  <a:pt x="15" y="12"/>
                  <a:pt x="12" y="15"/>
                  <a:pt x="12" y="18"/>
                </a:cubicBezTo>
                <a:cubicBezTo>
                  <a:pt x="12" y="84"/>
                  <a:pt x="12" y="84"/>
                  <a:pt x="12" y="84"/>
                </a:cubicBezTo>
                <a:cubicBezTo>
                  <a:pt x="12" y="88"/>
                  <a:pt x="15" y="90"/>
                  <a:pt x="18" y="90"/>
                </a:cubicBezTo>
                <a:cubicBezTo>
                  <a:pt x="169" y="90"/>
                  <a:pt x="169" y="90"/>
                  <a:pt x="169" y="90"/>
                </a:cubicBezTo>
                <a:cubicBezTo>
                  <a:pt x="172" y="90"/>
                  <a:pt x="175" y="88"/>
                  <a:pt x="175" y="84"/>
                </a:cubicBezTo>
                <a:cubicBezTo>
                  <a:pt x="175" y="18"/>
                  <a:pt x="175" y="18"/>
                  <a:pt x="175" y="18"/>
                </a:cubicBezTo>
                <a:cubicBezTo>
                  <a:pt x="175" y="15"/>
                  <a:pt x="172" y="12"/>
                  <a:pt x="169" y="12"/>
                </a:cubicBezTo>
                <a:lnTo>
                  <a:pt x="18" y="1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3" name="Freeform 405"/>
          <p:cNvSpPr>
            <a:spLocks noEditPoints="1"/>
          </p:cNvSpPr>
          <p:nvPr/>
        </p:nvSpPr>
        <p:spPr bwMode="auto">
          <a:xfrm>
            <a:off x="5568505" y="2797479"/>
            <a:ext cx="261113" cy="220942"/>
          </a:xfrm>
          <a:custGeom>
            <a:avLst/>
            <a:gdLst>
              <a:gd name="T0" fmla="*/ 234 w 234"/>
              <a:gd name="T1" fmla="*/ 198 h 198"/>
              <a:gd name="T2" fmla="*/ 0 w 234"/>
              <a:gd name="T3" fmla="*/ 198 h 198"/>
              <a:gd name="T4" fmla="*/ 0 w 234"/>
              <a:gd name="T5" fmla="*/ 0 h 198"/>
              <a:gd name="T6" fmla="*/ 234 w 234"/>
              <a:gd name="T7" fmla="*/ 0 h 198"/>
              <a:gd name="T8" fmla="*/ 234 w 234"/>
              <a:gd name="T9" fmla="*/ 198 h 198"/>
              <a:gd name="T10" fmla="*/ 28 w 234"/>
              <a:gd name="T11" fmla="*/ 170 h 198"/>
              <a:gd name="T12" fmla="*/ 206 w 234"/>
              <a:gd name="T13" fmla="*/ 170 h 198"/>
              <a:gd name="T14" fmla="*/ 206 w 234"/>
              <a:gd name="T15" fmla="*/ 28 h 198"/>
              <a:gd name="T16" fmla="*/ 28 w 234"/>
              <a:gd name="T17" fmla="*/ 28 h 198"/>
              <a:gd name="T18" fmla="*/ 28 w 234"/>
              <a:gd name="T19" fmla="*/ 170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34" h="198">
                <a:moveTo>
                  <a:pt x="234" y="198"/>
                </a:moveTo>
                <a:lnTo>
                  <a:pt x="0" y="198"/>
                </a:lnTo>
                <a:lnTo>
                  <a:pt x="0" y="0"/>
                </a:lnTo>
                <a:lnTo>
                  <a:pt x="234" y="0"/>
                </a:lnTo>
                <a:lnTo>
                  <a:pt x="234" y="198"/>
                </a:lnTo>
                <a:close/>
                <a:moveTo>
                  <a:pt x="28" y="170"/>
                </a:moveTo>
                <a:lnTo>
                  <a:pt x="206" y="170"/>
                </a:lnTo>
                <a:lnTo>
                  <a:pt x="206" y="28"/>
                </a:lnTo>
                <a:lnTo>
                  <a:pt x="28" y="28"/>
                </a:lnTo>
                <a:lnTo>
                  <a:pt x="28" y="17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407"/>
          <p:cNvSpPr>
            <a:spLocks/>
          </p:cNvSpPr>
          <p:nvPr/>
        </p:nvSpPr>
        <p:spPr bwMode="auto">
          <a:xfrm>
            <a:off x="5798374" y="2939193"/>
            <a:ext cx="216478" cy="156221"/>
          </a:xfrm>
          <a:custGeom>
            <a:avLst/>
            <a:gdLst>
              <a:gd name="T0" fmla="*/ 76 w 82"/>
              <a:gd name="T1" fmla="*/ 59 h 59"/>
              <a:gd name="T2" fmla="*/ 70 w 82"/>
              <a:gd name="T3" fmla="*/ 53 h 59"/>
              <a:gd name="T4" fmla="*/ 70 w 82"/>
              <a:gd name="T5" fmla="*/ 12 h 59"/>
              <a:gd name="T6" fmla="*/ 6 w 82"/>
              <a:gd name="T7" fmla="*/ 12 h 59"/>
              <a:gd name="T8" fmla="*/ 0 w 82"/>
              <a:gd name="T9" fmla="*/ 6 h 59"/>
              <a:gd name="T10" fmla="*/ 6 w 82"/>
              <a:gd name="T11" fmla="*/ 0 h 59"/>
              <a:gd name="T12" fmla="*/ 82 w 82"/>
              <a:gd name="T13" fmla="*/ 0 h 59"/>
              <a:gd name="T14" fmla="*/ 82 w 82"/>
              <a:gd name="T15" fmla="*/ 53 h 59"/>
              <a:gd name="T16" fmla="*/ 76 w 82"/>
              <a:gd name="T17" fmla="*/ 5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2" h="59">
                <a:moveTo>
                  <a:pt x="76" y="59"/>
                </a:moveTo>
                <a:cubicBezTo>
                  <a:pt x="73" y="59"/>
                  <a:pt x="70" y="56"/>
                  <a:pt x="70" y="53"/>
                </a:cubicBezTo>
                <a:cubicBezTo>
                  <a:pt x="70" y="12"/>
                  <a:pt x="70" y="12"/>
                  <a:pt x="70" y="12"/>
                </a:cubicBezTo>
                <a:cubicBezTo>
                  <a:pt x="6" y="12"/>
                  <a:pt x="6" y="12"/>
                  <a:pt x="6" y="12"/>
                </a:cubicBezTo>
                <a:cubicBezTo>
                  <a:pt x="2" y="12"/>
                  <a:pt x="0" y="10"/>
                  <a:pt x="0" y="6"/>
                </a:cubicBezTo>
                <a:cubicBezTo>
                  <a:pt x="0" y="3"/>
                  <a:pt x="2" y="0"/>
                  <a:pt x="6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82" y="53"/>
                  <a:pt x="82" y="53"/>
                  <a:pt x="82" y="53"/>
                </a:cubicBezTo>
                <a:cubicBezTo>
                  <a:pt x="82" y="56"/>
                  <a:pt x="79" y="59"/>
                  <a:pt x="76" y="5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408"/>
          <p:cNvSpPr>
            <a:spLocks/>
          </p:cNvSpPr>
          <p:nvPr/>
        </p:nvSpPr>
        <p:spPr bwMode="auto">
          <a:xfrm>
            <a:off x="5626531" y="2921340"/>
            <a:ext cx="145063" cy="31244"/>
          </a:xfrm>
          <a:custGeom>
            <a:avLst/>
            <a:gdLst>
              <a:gd name="T0" fmla="*/ 49 w 55"/>
              <a:gd name="T1" fmla="*/ 12 h 12"/>
              <a:gd name="T2" fmla="*/ 6 w 55"/>
              <a:gd name="T3" fmla="*/ 12 h 12"/>
              <a:gd name="T4" fmla="*/ 0 w 55"/>
              <a:gd name="T5" fmla="*/ 6 h 12"/>
              <a:gd name="T6" fmla="*/ 6 w 55"/>
              <a:gd name="T7" fmla="*/ 0 h 12"/>
              <a:gd name="T8" fmla="*/ 49 w 55"/>
              <a:gd name="T9" fmla="*/ 0 h 12"/>
              <a:gd name="T10" fmla="*/ 55 w 55"/>
              <a:gd name="T11" fmla="*/ 6 h 12"/>
              <a:gd name="T12" fmla="*/ 49 w 55"/>
              <a:gd name="T13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5" h="12">
                <a:moveTo>
                  <a:pt x="49" y="12"/>
                </a:moveTo>
                <a:cubicBezTo>
                  <a:pt x="6" y="12"/>
                  <a:pt x="6" y="12"/>
                  <a:pt x="6" y="12"/>
                </a:cubicBezTo>
                <a:cubicBezTo>
                  <a:pt x="3" y="12"/>
                  <a:pt x="0" y="9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52" y="0"/>
                  <a:pt x="55" y="3"/>
                  <a:pt x="55" y="6"/>
                </a:cubicBezTo>
                <a:cubicBezTo>
                  <a:pt x="55" y="9"/>
                  <a:pt x="52" y="12"/>
                  <a:pt x="49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409"/>
          <p:cNvSpPr>
            <a:spLocks/>
          </p:cNvSpPr>
          <p:nvPr/>
        </p:nvSpPr>
        <p:spPr bwMode="auto">
          <a:xfrm>
            <a:off x="5626531" y="2865546"/>
            <a:ext cx="145063" cy="32361"/>
          </a:xfrm>
          <a:custGeom>
            <a:avLst/>
            <a:gdLst>
              <a:gd name="T0" fmla="*/ 49 w 55"/>
              <a:gd name="T1" fmla="*/ 12 h 12"/>
              <a:gd name="T2" fmla="*/ 6 w 55"/>
              <a:gd name="T3" fmla="*/ 12 h 12"/>
              <a:gd name="T4" fmla="*/ 0 w 55"/>
              <a:gd name="T5" fmla="*/ 6 h 12"/>
              <a:gd name="T6" fmla="*/ 6 w 55"/>
              <a:gd name="T7" fmla="*/ 0 h 12"/>
              <a:gd name="T8" fmla="*/ 49 w 55"/>
              <a:gd name="T9" fmla="*/ 0 h 12"/>
              <a:gd name="T10" fmla="*/ 55 w 55"/>
              <a:gd name="T11" fmla="*/ 6 h 12"/>
              <a:gd name="T12" fmla="*/ 49 w 55"/>
              <a:gd name="T13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5" h="12">
                <a:moveTo>
                  <a:pt x="49" y="12"/>
                </a:moveTo>
                <a:cubicBezTo>
                  <a:pt x="6" y="12"/>
                  <a:pt x="6" y="12"/>
                  <a:pt x="6" y="12"/>
                </a:cubicBezTo>
                <a:cubicBezTo>
                  <a:pt x="3" y="12"/>
                  <a:pt x="0" y="9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52" y="0"/>
                  <a:pt x="55" y="2"/>
                  <a:pt x="55" y="6"/>
                </a:cubicBezTo>
                <a:cubicBezTo>
                  <a:pt x="55" y="9"/>
                  <a:pt x="52" y="12"/>
                  <a:pt x="49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410"/>
          <p:cNvSpPr>
            <a:spLocks noEditPoints="1"/>
          </p:cNvSpPr>
          <p:nvPr/>
        </p:nvSpPr>
        <p:spPr bwMode="auto">
          <a:xfrm>
            <a:off x="6927632" y="2826491"/>
            <a:ext cx="334760" cy="400597"/>
          </a:xfrm>
          <a:custGeom>
            <a:avLst/>
            <a:gdLst>
              <a:gd name="T0" fmla="*/ 79 w 127"/>
              <a:gd name="T1" fmla="*/ 0 h 152"/>
              <a:gd name="T2" fmla="*/ 0 w 127"/>
              <a:gd name="T3" fmla="*/ 0 h 152"/>
              <a:gd name="T4" fmla="*/ 0 w 127"/>
              <a:gd name="T5" fmla="*/ 152 h 152"/>
              <a:gd name="T6" fmla="*/ 127 w 127"/>
              <a:gd name="T7" fmla="*/ 152 h 152"/>
              <a:gd name="T8" fmla="*/ 127 w 127"/>
              <a:gd name="T9" fmla="*/ 47 h 152"/>
              <a:gd name="T10" fmla="*/ 79 w 127"/>
              <a:gd name="T11" fmla="*/ 0 h 152"/>
              <a:gd name="T12" fmla="*/ 98 w 127"/>
              <a:gd name="T13" fmla="*/ 122 h 152"/>
              <a:gd name="T14" fmla="*/ 23 w 127"/>
              <a:gd name="T15" fmla="*/ 122 h 152"/>
              <a:gd name="T16" fmla="*/ 17 w 127"/>
              <a:gd name="T17" fmla="*/ 116 h 152"/>
              <a:gd name="T18" fmla="*/ 23 w 127"/>
              <a:gd name="T19" fmla="*/ 110 h 152"/>
              <a:gd name="T20" fmla="*/ 98 w 127"/>
              <a:gd name="T21" fmla="*/ 110 h 152"/>
              <a:gd name="T22" fmla="*/ 104 w 127"/>
              <a:gd name="T23" fmla="*/ 116 h 152"/>
              <a:gd name="T24" fmla="*/ 98 w 127"/>
              <a:gd name="T25" fmla="*/ 122 h 152"/>
              <a:gd name="T26" fmla="*/ 98 w 127"/>
              <a:gd name="T27" fmla="*/ 90 h 152"/>
              <a:gd name="T28" fmla="*/ 23 w 127"/>
              <a:gd name="T29" fmla="*/ 90 h 152"/>
              <a:gd name="T30" fmla="*/ 17 w 127"/>
              <a:gd name="T31" fmla="*/ 84 h 152"/>
              <a:gd name="T32" fmla="*/ 23 w 127"/>
              <a:gd name="T33" fmla="*/ 78 h 152"/>
              <a:gd name="T34" fmla="*/ 98 w 127"/>
              <a:gd name="T35" fmla="*/ 78 h 152"/>
              <a:gd name="T36" fmla="*/ 104 w 127"/>
              <a:gd name="T37" fmla="*/ 84 h 152"/>
              <a:gd name="T38" fmla="*/ 98 w 127"/>
              <a:gd name="T39" fmla="*/ 90 h 152"/>
              <a:gd name="T40" fmla="*/ 98 w 127"/>
              <a:gd name="T41" fmla="*/ 59 h 152"/>
              <a:gd name="T42" fmla="*/ 23 w 127"/>
              <a:gd name="T43" fmla="*/ 59 h 152"/>
              <a:gd name="T44" fmla="*/ 17 w 127"/>
              <a:gd name="T45" fmla="*/ 53 h 152"/>
              <a:gd name="T46" fmla="*/ 23 w 127"/>
              <a:gd name="T47" fmla="*/ 47 h 152"/>
              <a:gd name="T48" fmla="*/ 98 w 127"/>
              <a:gd name="T49" fmla="*/ 47 h 152"/>
              <a:gd name="T50" fmla="*/ 104 w 127"/>
              <a:gd name="T51" fmla="*/ 53 h 152"/>
              <a:gd name="T52" fmla="*/ 98 w 127"/>
              <a:gd name="T53" fmla="*/ 59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27" h="152">
                <a:moveTo>
                  <a:pt x="79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52"/>
                  <a:pt x="0" y="152"/>
                  <a:pt x="0" y="152"/>
                </a:cubicBezTo>
                <a:cubicBezTo>
                  <a:pt x="127" y="152"/>
                  <a:pt x="127" y="152"/>
                  <a:pt x="127" y="152"/>
                </a:cubicBezTo>
                <a:cubicBezTo>
                  <a:pt x="127" y="47"/>
                  <a:pt x="127" y="47"/>
                  <a:pt x="127" y="47"/>
                </a:cubicBezTo>
                <a:lnTo>
                  <a:pt x="79" y="0"/>
                </a:lnTo>
                <a:close/>
                <a:moveTo>
                  <a:pt x="98" y="122"/>
                </a:moveTo>
                <a:cubicBezTo>
                  <a:pt x="23" y="122"/>
                  <a:pt x="23" y="122"/>
                  <a:pt x="23" y="122"/>
                </a:cubicBezTo>
                <a:cubicBezTo>
                  <a:pt x="19" y="122"/>
                  <a:pt x="17" y="119"/>
                  <a:pt x="17" y="116"/>
                </a:cubicBezTo>
                <a:cubicBezTo>
                  <a:pt x="17" y="113"/>
                  <a:pt x="19" y="110"/>
                  <a:pt x="23" y="110"/>
                </a:cubicBezTo>
                <a:cubicBezTo>
                  <a:pt x="98" y="110"/>
                  <a:pt x="98" y="110"/>
                  <a:pt x="98" y="110"/>
                </a:cubicBezTo>
                <a:cubicBezTo>
                  <a:pt x="101" y="110"/>
                  <a:pt x="104" y="113"/>
                  <a:pt x="104" y="116"/>
                </a:cubicBezTo>
                <a:cubicBezTo>
                  <a:pt x="104" y="119"/>
                  <a:pt x="101" y="122"/>
                  <a:pt x="98" y="122"/>
                </a:cubicBezTo>
                <a:close/>
                <a:moveTo>
                  <a:pt x="98" y="90"/>
                </a:moveTo>
                <a:cubicBezTo>
                  <a:pt x="23" y="90"/>
                  <a:pt x="23" y="90"/>
                  <a:pt x="23" y="90"/>
                </a:cubicBezTo>
                <a:cubicBezTo>
                  <a:pt x="19" y="90"/>
                  <a:pt x="17" y="88"/>
                  <a:pt x="17" y="84"/>
                </a:cubicBezTo>
                <a:cubicBezTo>
                  <a:pt x="17" y="81"/>
                  <a:pt x="19" y="78"/>
                  <a:pt x="23" y="78"/>
                </a:cubicBezTo>
                <a:cubicBezTo>
                  <a:pt x="98" y="78"/>
                  <a:pt x="98" y="78"/>
                  <a:pt x="98" y="78"/>
                </a:cubicBezTo>
                <a:cubicBezTo>
                  <a:pt x="101" y="78"/>
                  <a:pt x="104" y="81"/>
                  <a:pt x="104" y="84"/>
                </a:cubicBezTo>
                <a:cubicBezTo>
                  <a:pt x="104" y="88"/>
                  <a:pt x="101" y="90"/>
                  <a:pt x="98" y="90"/>
                </a:cubicBezTo>
                <a:close/>
                <a:moveTo>
                  <a:pt x="98" y="59"/>
                </a:moveTo>
                <a:cubicBezTo>
                  <a:pt x="23" y="59"/>
                  <a:pt x="23" y="59"/>
                  <a:pt x="23" y="59"/>
                </a:cubicBezTo>
                <a:cubicBezTo>
                  <a:pt x="19" y="59"/>
                  <a:pt x="17" y="56"/>
                  <a:pt x="17" y="53"/>
                </a:cubicBezTo>
                <a:cubicBezTo>
                  <a:pt x="17" y="49"/>
                  <a:pt x="19" y="47"/>
                  <a:pt x="23" y="47"/>
                </a:cubicBezTo>
                <a:cubicBezTo>
                  <a:pt x="98" y="47"/>
                  <a:pt x="98" y="47"/>
                  <a:pt x="98" y="47"/>
                </a:cubicBezTo>
                <a:cubicBezTo>
                  <a:pt x="101" y="47"/>
                  <a:pt x="104" y="49"/>
                  <a:pt x="104" y="53"/>
                </a:cubicBezTo>
                <a:cubicBezTo>
                  <a:pt x="104" y="56"/>
                  <a:pt x="101" y="59"/>
                  <a:pt x="98" y="5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411"/>
          <p:cNvSpPr>
            <a:spLocks/>
          </p:cNvSpPr>
          <p:nvPr/>
        </p:nvSpPr>
        <p:spPr bwMode="auto">
          <a:xfrm>
            <a:off x="7170891" y="2826491"/>
            <a:ext cx="91501" cy="92617"/>
          </a:xfrm>
          <a:custGeom>
            <a:avLst/>
            <a:gdLst>
              <a:gd name="T0" fmla="*/ 0 w 82"/>
              <a:gd name="T1" fmla="*/ 0 h 83"/>
              <a:gd name="T2" fmla="*/ 82 w 82"/>
              <a:gd name="T3" fmla="*/ 83 h 83"/>
              <a:gd name="T4" fmla="*/ 82 w 82"/>
              <a:gd name="T5" fmla="*/ 0 h 83"/>
              <a:gd name="T6" fmla="*/ 0 w 82"/>
              <a:gd name="T7" fmla="*/ 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2" h="83">
                <a:moveTo>
                  <a:pt x="0" y="0"/>
                </a:moveTo>
                <a:lnTo>
                  <a:pt x="82" y="83"/>
                </a:lnTo>
                <a:lnTo>
                  <a:pt x="82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412"/>
          <p:cNvSpPr>
            <a:spLocks noEditPoints="1"/>
          </p:cNvSpPr>
          <p:nvPr/>
        </p:nvSpPr>
        <p:spPr bwMode="auto">
          <a:xfrm>
            <a:off x="7587109" y="2876705"/>
            <a:ext cx="496561" cy="352614"/>
          </a:xfrm>
          <a:custGeom>
            <a:avLst/>
            <a:gdLst>
              <a:gd name="T0" fmla="*/ 170 w 188"/>
              <a:gd name="T1" fmla="*/ 134 h 134"/>
              <a:gd name="T2" fmla="*/ 18 w 188"/>
              <a:gd name="T3" fmla="*/ 134 h 134"/>
              <a:gd name="T4" fmla="*/ 0 w 188"/>
              <a:gd name="T5" fmla="*/ 116 h 134"/>
              <a:gd name="T6" fmla="*/ 0 w 188"/>
              <a:gd name="T7" fmla="*/ 18 h 134"/>
              <a:gd name="T8" fmla="*/ 18 w 188"/>
              <a:gd name="T9" fmla="*/ 0 h 134"/>
              <a:gd name="T10" fmla="*/ 170 w 188"/>
              <a:gd name="T11" fmla="*/ 0 h 134"/>
              <a:gd name="T12" fmla="*/ 188 w 188"/>
              <a:gd name="T13" fmla="*/ 18 h 134"/>
              <a:gd name="T14" fmla="*/ 188 w 188"/>
              <a:gd name="T15" fmla="*/ 116 h 134"/>
              <a:gd name="T16" fmla="*/ 170 w 188"/>
              <a:gd name="T17" fmla="*/ 134 h 134"/>
              <a:gd name="T18" fmla="*/ 18 w 188"/>
              <a:gd name="T19" fmla="*/ 12 h 134"/>
              <a:gd name="T20" fmla="*/ 12 w 188"/>
              <a:gd name="T21" fmla="*/ 18 h 134"/>
              <a:gd name="T22" fmla="*/ 12 w 188"/>
              <a:gd name="T23" fmla="*/ 116 h 134"/>
              <a:gd name="T24" fmla="*/ 18 w 188"/>
              <a:gd name="T25" fmla="*/ 122 h 134"/>
              <a:gd name="T26" fmla="*/ 170 w 188"/>
              <a:gd name="T27" fmla="*/ 122 h 134"/>
              <a:gd name="T28" fmla="*/ 176 w 188"/>
              <a:gd name="T29" fmla="*/ 116 h 134"/>
              <a:gd name="T30" fmla="*/ 176 w 188"/>
              <a:gd name="T31" fmla="*/ 18 h 134"/>
              <a:gd name="T32" fmla="*/ 170 w 188"/>
              <a:gd name="T33" fmla="*/ 12 h 134"/>
              <a:gd name="T34" fmla="*/ 18 w 188"/>
              <a:gd name="T35" fmla="*/ 12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88" h="134">
                <a:moveTo>
                  <a:pt x="170" y="134"/>
                </a:moveTo>
                <a:cubicBezTo>
                  <a:pt x="18" y="134"/>
                  <a:pt x="18" y="134"/>
                  <a:pt x="18" y="134"/>
                </a:cubicBezTo>
                <a:cubicBezTo>
                  <a:pt x="9" y="134"/>
                  <a:pt x="0" y="126"/>
                  <a:pt x="0" y="116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8"/>
                  <a:pt x="9" y="0"/>
                  <a:pt x="18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180" y="0"/>
                  <a:pt x="188" y="8"/>
                  <a:pt x="188" y="18"/>
                </a:cubicBezTo>
                <a:cubicBezTo>
                  <a:pt x="188" y="116"/>
                  <a:pt x="188" y="116"/>
                  <a:pt x="188" y="116"/>
                </a:cubicBezTo>
                <a:cubicBezTo>
                  <a:pt x="188" y="126"/>
                  <a:pt x="180" y="134"/>
                  <a:pt x="170" y="134"/>
                </a:cubicBezTo>
                <a:close/>
                <a:moveTo>
                  <a:pt x="18" y="12"/>
                </a:moveTo>
                <a:cubicBezTo>
                  <a:pt x="15" y="12"/>
                  <a:pt x="12" y="15"/>
                  <a:pt x="12" y="18"/>
                </a:cubicBezTo>
                <a:cubicBezTo>
                  <a:pt x="12" y="116"/>
                  <a:pt x="12" y="116"/>
                  <a:pt x="12" y="116"/>
                </a:cubicBezTo>
                <a:cubicBezTo>
                  <a:pt x="12" y="119"/>
                  <a:pt x="15" y="122"/>
                  <a:pt x="18" y="122"/>
                </a:cubicBezTo>
                <a:cubicBezTo>
                  <a:pt x="170" y="122"/>
                  <a:pt x="170" y="122"/>
                  <a:pt x="170" y="122"/>
                </a:cubicBezTo>
                <a:cubicBezTo>
                  <a:pt x="173" y="122"/>
                  <a:pt x="176" y="119"/>
                  <a:pt x="176" y="116"/>
                </a:cubicBezTo>
                <a:cubicBezTo>
                  <a:pt x="176" y="18"/>
                  <a:pt x="176" y="18"/>
                  <a:pt x="176" y="18"/>
                </a:cubicBezTo>
                <a:cubicBezTo>
                  <a:pt x="176" y="15"/>
                  <a:pt x="173" y="12"/>
                  <a:pt x="170" y="12"/>
                </a:cubicBezTo>
                <a:lnTo>
                  <a:pt x="18" y="1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413"/>
          <p:cNvSpPr>
            <a:spLocks noEditPoints="1"/>
          </p:cNvSpPr>
          <p:nvPr/>
        </p:nvSpPr>
        <p:spPr bwMode="auto">
          <a:xfrm>
            <a:off x="7706507" y="2958164"/>
            <a:ext cx="257766" cy="176307"/>
          </a:xfrm>
          <a:custGeom>
            <a:avLst/>
            <a:gdLst>
              <a:gd name="T0" fmla="*/ 49 w 98"/>
              <a:gd name="T1" fmla="*/ 0 h 67"/>
              <a:gd name="T2" fmla="*/ 0 w 98"/>
              <a:gd name="T3" fmla="*/ 33 h 67"/>
              <a:gd name="T4" fmla="*/ 49 w 98"/>
              <a:gd name="T5" fmla="*/ 67 h 67"/>
              <a:gd name="T6" fmla="*/ 98 w 98"/>
              <a:gd name="T7" fmla="*/ 33 h 67"/>
              <a:gd name="T8" fmla="*/ 49 w 98"/>
              <a:gd name="T9" fmla="*/ 0 h 67"/>
              <a:gd name="T10" fmla="*/ 49 w 98"/>
              <a:gd name="T11" fmla="*/ 54 h 67"/>
              <a:gd name="T12" fmla="*/ 29 w 98"/>
              <a:gd name="T13" fmla="*/ 33 h 67"/>
              <a:gd name="T14" fmla="*/ 49 w 98"/>
              <a:gd name="T15" fmla="*/ 13 h 67"/>
              <a:gd name="T16" fmla="*/ 69 w 98"/>
              <a:gd name="T17" fmla="*/ 33 h 67"/>
              <a:gd name="T18" fmla="*/ 49 w 98"/>
              <a:gd name="T19" fmla="*/ 54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8" h="67">
                <a:moveTo>
                  <a:pt x="49" y="0"/>
                </a:moveTo>
                <a:cubicBezTo>
                  <a:pt x="22" y="0"/>
                  <a:pt x="0" y="33"/>
                  <a:pt x="0" y="33"/>
                </a:cubicBezTo>
                <a:cubicBezTo>
                  <a:pt x="0" y="33"/>
                  <a:pt x="22" y="67"/>
                  <a:pt x="49" y="67"/>
                </a:cubicBezTo>
                <a:cubicBezTo>
                  <a:pt x="76" y="67"/>
                  <a:pt x="98" y="33"/>
                  <a:pt x="98" y="33"/>
                </a:cubicBezTo>
                <a:cubicBezTo>
                  <a:pt x="98" y="33"/>
                  <a:pt x="76" y="0"/>
                  <a:pt x="49" y="0"/>
                </a:cubicBezTo>
                <a:close/>
                <a:moveTo>
                  <a:pt x="49" y="54"/>
                </a:moveTo>
                <a:cubicBezTo>
                  <a:pt x="38" y="54"/>
                  <a:pt x="29" y="45"/>
                  <a:pt x="29" y="33"/>
                </a:cubicBezTo>
                <a:cubicBezTo>
                  <a:pt x="29" y="22"/>
                  <a:pt x="38" y="13"/>
                  <a:pt x="49" y="13"/>
                </a:cubicBezTo>
                <a:cubicBezTo>
                  <a:pt x="60" y="13"/>
                  <a:pt x="69" y="22"/>
                  <a:pt x="69" y="33"/>
                </a:cubicBezTo>
                <a:cubicBezTo>
                  <a:pt x="69" y="45"/>
                  <a:pt x="60" y="54"/>
                  <a:pt x="49" y="5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414"/>
          <p:cNvSpPr>
            <a:spLocks/>
          </p:cNvSpPr>
          <p:nvPr/>
        </p:nvSpPr>
        <p:spPr bwMode="auto">
          <a:xfrm>
            <a:off x="7805819" y="3016189"/>
            <a:ext cx="58025" cy="58025"/>
          </a:xfrm>
          <a:custGeom>
            <a:avLst/>
            <a:gdLst>
              <a:gd name="T0" fmla="*/ 11 w 22"/>
              <a:gd name="T1" fmla="*/ 0 h 22"/>
              <a:gd name="T2" fmla="*/ 7 w 22"/>
              <a:gd name="T3" fmla="*/ 1 h 22"/>
              <a:gd name="T4" fmla="*/ 10 w 22"/>
              <a:gd name="T5" fmla="*/ 5 h 22"/>
              <a:gd name="T6" fmla="*/ 6 w 22"/>
              <a:gd name="T7" fmla="*/ 9 h 22"/>
              <a:gd name="T8" fmla="*/ 2 w 22"/>
              <a:gd name="T9" fmla="*/ 5 h 22"/>
              <a:gd name="T10" fmla="*/ 0 w 22"/>
              <a:gd name="T11" fmla="*/ 11 h 22"/>
              <a:gd name="T12" fmla="*/ 11 w 22"/>
              <a:gd name="T13" fmla="*/ 22 h 22"/>
              <a:gd name="T14" fmla="*/ 22 w 22"/>
              <a:gd name="T15" fmla="*/ 11 h 22"/>
              <a:gd name="T16" fmla="*/ 11 w 22"/>
              <a:gd name="T17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" h="22">
                <a:moveTo>
                  <a:pt x="11" y="0"/>
                </a:moveTo>
                <a:cubicBezTo>
                  <a:pt x="10" y="0"/>
                  <a:pt x="8" y="1"/>
                  <a:pt x="7" y="1"/>
                </a:cubicBezTo>
                <a:cubicBezTo>
                  <a:pt x="9" y="2"/>
                  <a:pt x="10" y="3"/>
                  <a:pt x="10" y="5"/>
                </a:cubicBezTo>
                <a:cubicBezTo>
                  <a:pt x="10" y="7"/>
                  <a:pt x="8" y="9"/>
                  <a:pt x="6" y="9"/>
                </a:cubicBezTo>
                <a:cubicBezTo>
                  <a:pt x="4" y="9"/>
                  <a:pt x="2" y="7"/>
                  <a:pt x="2" y="5"/>
                </a:cubicBezTo>
                <a:cubicBezTo>
                  <a:pt x="1" y="7"/>
                  <a:pt x="0" y="9"/>
                  <a:pt x="0" y="11"/>
                </a:cubicBezTo>
                <a:cubicBezTo>
                  <a:pt x="0" y="17"/>
                  <a:pt x="5" y="22"/>
                  <a:pt x="11" y="22"/>
                </a:cubicBezTo>
                <a:cubicBezTo>
                  <a:pt x="17" y="22"/>
                  <a:pt x="22" y="17"/>
                  <a:pt x="22" y="11"/>
                </a:cubicBezTo>
                <a:cubicBezTo>
                  <a:pt x="22" y="5"/>
                  <a:pt x="17" y="0"/>
                  <a:pt x="1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415"/>
          <p:cNvSpPr>
            <a:spLocks noEditPoints="1"/>
          </p:cNvSpPr>
          <p:nvPr/>
        </p:nvSpPr>
        <p:spPr bwMode="auto">
          <a:xfrm>
            <a:off x="7766764" y="2826491"/>
            <a:ext cx="316906" cy="100428"/>
          </a:xfrm>
          <a:custGeom>
            <a:avLst/>
            <a:gdLst>
              <a:gd name="T0" fmla="*/ 120 w 120"/>
              <a:gd name="T1" fmla="*/ 38 h 38"/>
              <a:gd name="T2" fmla="*/ 109 w 120"/>
              <a:gd name="T3" fmla="*/ 38 h 38"/>
              <a:gd name="T4" fmla="*/ 107 w 120"/>
              <a:gd name="T5" fmla="*/ 34 h 38"/>
              <a:gd name="T6" fmla="*/ 102 w 120"/>
              <a:gd name="T7" fmla="*/ 31 h 38"/>
              <a:gd name="T8" fmla="*/ 0 w 120"/>
              <a:gd name="T9" fmla="*/ 31 h 38"/>
              <a:gd name="T10" fmla="*/ 0 w 120"/>
              <a:gd name="T11" fmla="*/ 14 h 38"/>
              <a:gd name="T12" fmla="*/ 14 w 120"/>
              <a:gd name="T13" fmla="*/ 0 h 38"/>
              <a:gd name="T14" fmla="*/ 106 w 120"/>
              <a:gd name="T15" fmla="*/ 0 h 38"/>
              <a:gd name="T16" fmla="*/ 120 w 120"/>
              <a:gd name="T17" fmla="*/ 14 h 38"/>
              <a:gd name="T18" fmla="*/ 120 w 120"/>
              <a:gd name="T19" fmla="*/ 38 h 38"/>
              <a:gd name="T20" fmla="*/ 12 w 120"/>
              <a:gd name="T21" fmla="*/ 19 h 38"/>
              <a:gd name="T22" fmla="*/ 102 w 120"/>
              <a:gd name="T23" fmla="*/ 19 h 38"/>
              <a:gd name="T24" fmla="*/ 108 w 120"/>
              <a:gd name="T25" fmla="*/ 20 h 38"/>
              <a:gd name="T26" fmla="*/ 108 w 120"/>
              <a:gd name="T27" fmla="*/ 14 h 38"/>
              <a:gd name="T28" fmla="*/ 106 w 120"/>
              <a:gd name="T29" fmla="*/ 12 h 38"/>
              <a:gd name="T30" fmla="*/ 14 w 120"/>
              <a:gd name="T31" fmla="*/ 12 h 38"/>
              <a:gd name="T32" fmla="*/ 12 w 120"/>
              <a:gd name="T33" fmla="*/ 14 h 38"/>
              <a:gd name="T34" fmla="*/ 12 w 120"/>
              <a:gd name="T35" fmla="*/ 19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0" h="38">
                <a:moveTo>
                  <a:pt x="120" y="38"/>
                </a:moveTo>
                <a:cubicBezTo>
                  <a:pt x="109" y="38"/>
                  <a:pt x="109" y="38"/>
                  <a:pt x="109" y="38"/>
                </a:cubicBezTo>
                <a:cubicBezTo>
                  <a:pt x="107" y="34"/>
                  <a:pt x="107" y="34"/>
                  <a:pt x="107" y="34"/>
                </a:cubicBezTo>
                <a:cubicBezTo>
                  <a:pt x="106" y="32"/>
                  <a:pt x="104" y="31"/>
                  <a:pt x="102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7" y="0"/>
                  <a:pt x="14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13" y="0"/>
                  <a:pt x="120" y="6"/>
                  <a:pt x="120" y="14"/>
                </a:cubicBezTo>
                <a:lnTo>
                  <a:pt x="120" y="38"/>
                </a:lnTo>
                <a:close/>
                <a:moveTo>
                  <a:pt x="12" y="19"/>
                </a:moveTo>
                <a:cubicBezTo>
                  <a:pt x="102" y="19"/>
                  <a:pt x="102" y="19"/>
                  <a:pt x="102" y="19"/>
                </a:cubicBezTo>
                <a:cubicBezTo>
                  <a:pt x="104" y="19"/>
                  <a:pt x="106" y="19"/>
                  <a:pt x="108" y="20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12"/>
                  <a:pt x="107" y="12"/>
                  <a:pt x="106" y="12"/>
                </a:cubicBezTo>
                <a:cubicBezTo>
                  <a:pt x="14" y="12"/>
                  <a:pt x="14" y="12"/>
                  <a:pt x="14" y="12"/>
                </a:cubicBezTo>
                <a:cubicBezTo>
                  <a:pt x="13" y="12"/>
                  <a:pt x="12" y="12"/>
                  <a:pt x="12" y="14"/>
                </a:cubicBezTo>
                <a:lnTo>
                  <a:pt x="12" y="1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416"/>
          <p:cNvSpPr>
            <a:spLocks/>
          </p:cNvSpPr>
          <p:nvPr/>
        </p:nvSpPr>
        <p:spPr bwMode="auto">
          <a:xfrm>
            <a:off x="4916839" y="3596440"/>
            <a:ext cx="218710" cy="94849"/>
          </a:xfrm>
          <a:custGeom>
            <a:avLst/>
            <a:gdLst>
              <a:gd name="T0" fmla="*/ 73 w 83"/>
              <a:gd name="T1" fmla="*/ 16 h 36"/>
              <a:gd name="T2" fmla="*/ 61 w 83"/>
              <a:gd name="T3" fmla="*/ 16 h 36"/>
              <a:gd name="T4" fmla="*/ 58 w 83"/>
              <a:gd name="T5" fmla="*/ 9 h 36"/>
              <a:gd name="T6" fmla="*/ 41 w 83"/>
              <a:gd name="T7" fmla="*/ 1 h 36"/>
              <a:gd name="T8" fmla="*/ 24 w 83"/>
              <a:gd name="T9" fmla="*/ 9 h 36"/>
              <a:gd name="T10" fmla="*/ 21 w 83"/>
              <a:gd name="T11" fmla="*/ 16 h 36"/>
              <a:gd name="T12" fmla="*/ 9 w 83"/>
              <a:gd name="T13" fmla="*/ 16 h 36"/>
              <a:gd name="T14" fmla="*/ 0 w 83"/>
              <a:gd name="T15" fmla="*/ 26 h 36"/>
              <a:gd name="T16" fmla="*/ 0 w 83"/>
              <a:gd name="T17" fmla="*/ 26 h 36"/>
              <a:gd name="T18" fmla="*/ 9 w 83"/>
              <a:gd name="T19" fmla="*/ 36 h 36"/>
              <a:gd name="T20" fmla="*/ 73 w 83"/>
              <a:gd name="T21" fmla="*/ 36 h 36"/>
              <a:gd name="T22" fmla="*/ 83 w 83"/>
              <a:gd name="T23" fmla="*/ 26 h 36"/>
              <a:gd name="T24" fmla="*/ 73 w 83"/>
              <a:gd name="T25" fmla="*/ 1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3" h="36">
                <a:moveTo>
                  <a:pt x="73" y="16"/>
                </a:moveTo>
                <a:cubicBezTo>
                  <a:pt x="61" y="16"/>
                  <a:pt x="61" y="16"/>
                  <a:pt x="61" y="16"/>
                </a:cubicBezTo>
                <a:cubicBezTo>
                  <a:pt x="59" y="14"/>
                  <a:pt x="58" y="12"/>
                  <a:pt x="58" y="9"/>
                </a:cubicBezTo>
                <a:cubicBezTo>
                  <a:pt x="58" y="0"/>
                  <a:pt x="41" y="1"/>
                  <a:pt x="41" y="1"/>
                </a:cubicBezTo>
                <a:cubicBezTo>
                  <a:pt x="41" y="1"/>
                  <a:pt x="24" y="0"/>
                  <a:pt x="24" y="9"/>
                </a:cubicBezTo>
                <a:cubicBezTo>
                  <a:pt x="24" y="12"/>
                  <a:pt x="23" y="14"/>
                  <a:pt x="21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4" y="16"/>
                  <a:pt x="0" y="21"/>
                  <a:pt x="0" y="26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31"/>
                  <a:pt x="4" y="36"/>
                  <a:pt x="9" y="36"/>
                </a:cubicBezTo>
                <a:cubicBezTo>
                  <a:pt x="73" y="36"/>
                  <a:pt x="73" y="36"/>
                  <a:pt x="73" y="36"/>
                </a:cubicBezTo>
                <a:cubicBezTo>
                  <a:pt x="78" y="36"/>
                  <a:pt x="83" y="31"/>
                  <a:pt x="83" y="26"/>
                </a:cubicBezTo>
                <a:cubicBezTo>
                  <a:pt x="83" y="21"/>
                  <a:pt x="78" y="16"/>
                  <a:pt x="73" y="1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417"/>
          <p:cNvSpPr>
            <a:spLocks/>
          </p:cNvSpPr>
          <p:nvPr/>
        </p:nvSpPr>
        <p:spPr bwMode="auto">
          <a:xfrm>
            <a:off x="4901217" y="3772747"/>
            <a:ext cx="247723" cy="32361"/>
          </a:xfrm>
          <a:custGeom>
            <a:avLst/>
            <a:gdLst>
              <a:gd name="T0" fmla="*/ 88 w 94"/>
              <a:gd name="T1" fmla="*/ 12 h 12"/>
              <a:gd name="T2" fmla="*/ 6 w 94"/>
              <a:gd name="T3" fmla="*/ 12 h 12"/>
              <a:gd name="T4" fmla="*/ 0 w 94"/>
              <a:gd name="T5" fmla="*/ 6 h 12"/>
              <a:gd name="T6" fmla="*/ 6 w 94"/>
              <a:gd name="T7" fmla="*/ 0 h 12"/>
              <a:gd name="T8" fmla="*/ 88 w 94"/>
              <a:gd name="T9" fmla="*/ 0 h 12"/>
              <a:gd name="T10" fmla="*/ 94 w 94"/>
              <a:gd name="T11" fmla="*/ 6 h 12"/>
              <a:gd name="T12" fmla="*/ 88 w 94"/>
              <a:gd name="T13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4" h="12">
                <a:moveTo>
                  <a:pt x="88" y="12"/>
                </a:moveTo>
                <a:cubicBezTo>
                  <a:pt x="6" y="12"/>
                  <a:pt x="6" y="12"/>
                  <a:pt x="6" y="12"/>
                </a:cubicBezTo>
                <a:cubicBezTo>
                  <a:pt x="3" y="12"/>
                  <a:pt x="0" y="9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91" y="0"/>
                  <a:pt x="94" y="2"/>
                  <a:pt x="94" y="6"/>
                </a:cubicBezTo>
                <a:cubicBezTo>
                  <a:pt x="94" y="9"/>
                  <a:pt x="91" y="12"/>
                  <a:pt x="88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418"/>
          <p:cNvSpPr>
            <a:spLocks/>
          </p:cNvSpPr>
          <p:nvPr/>
        </p:nvSpPr>
        <p:spPr bwMode="auto">
          <a:xfrm>
            <a:off x="4901217" y="3855321"/>
            <a:ext cx="179655" cy="31244"/>
          </a:xfrm>
          <a:custGeom>
            <a:avLst/>
            <a:gdLst>
              <a:gd name="T0" fmla="*/ 62 w 68"/>
              <a:gd name="T1" fmla="*/ 12 h 12"/>
              <a:gd name="T2" fmla="*/ 6 w 68"/>
              <a:gd name="T3" fmla="*/ 12 h 12"/>
              <a:gd name="T4" fmla="*/ 0 w 68"/>
              <a:gd name="T5" fmla="*/ 6 h 12"/>
              <a:gd name="T6" fmla="*/ 6 w 68"/>
              <a:gd name="T7" fmla="*/ 0 h 12"/>
              <a:gd name="T8" fmla="*/ 62 w 68"/>
              <a:gd name="T9" fmla="*/ 0 h 12"/>
              <a:gd name="T10" fmla="*/ 68 w 68"/>
              <a:gd name="T11" fmla="*/ 6 h 12"/>
              <a:gd name="T12" fmla="*/ 62 w 68"/>
              <a:gd name="T13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2">
                <a:moveTo>
                  <a:pt x="62" y="12"/>
                </a:moveTo>
                <a:cubicBezTo>
                  <a:pt x="6" y="12"/>
                  <a:pt x="6" y="12"/>
                  <a:pt x="6" y="12"/>
                </a:cubicBezTo>
                <a:cubicBezTo>
                  <a:pt x="3" y="12"/>
                  <a:pt x="0" y="9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65" y="0"/>
                  <a:pt x="68" y="2"/>
                  <a:pt x="68" y="6"/>
                </a:cubicBezTo>
                <a:cubicBezTo>
                  <a:pt x="68" y="9"/>
                  <a:pt x="65" y="12"/>
                  <a:pt x="62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419"/>
          <p:cNvSpPr>
            <a:spLocks/>
          </p:cNvSpPr>
          <p:nvPr/>
        </p:nvSpPr>
        <p:spPr bwMode="auto">
          <a:xfrm>
            <a:off x="4901217" y="3942358"/>
            <a:ext cx="179655" cy="31244"/>
          </a:xfrm>
          <a:custGeom>
            <a:avLst/>
            <a:gdLst>
              <a:gd name="T0" fmla="*/ 62 w 68"/>
              <a:gd name="T1" fmla="*/ 12 h 12"/>
              <a:gd name="T2" fmla="*/ 6 w 68"/>
              <a:gd name="T3" fmla="*/ 12 h 12"/>
              <a:gd name="T4" fmla="*/ 0 w 68"/>
              <a:gd name="T5" fmla="*/ 6 h 12"/>
              <a:gd name="T6" fmla="*/ 6 w 68"/>
              <a:gd name="T7" fmla="*/ 0 h 12"/>
              <a:gd name="T8" fmla="*/ 62 w 68"/>
              <a:gd name="T9" fmla="*/ 0 h 12"/>
              <a:gd name="T10" fmla="*/ 68 w 68"/>
              <a:gd name="T11" fmla="*/ 6 h 12"/>
              <a:gd name="T12" fmla="*/ 62 w 68"/>
              <a:gd name="T13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2">
                <a:moveTo>
                  <a:pt x="62" y="12"/>
                </a:moveTo>
                <a:cubicBezTo>
                  <a:pt x="6" y="12"/>
                  <a:pt x="6" y="12"/>
                  <a:pt x="6" y="12"/>
                </a:cubicBezTo>
                <a:cubicBezTo>
                  <a:pt x="3" y="12"/>
                  <a:pt x="0" y="9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65" y="0"/>
                  <a:pt x="68" y="2"/>
                  <a:pt x="68" y="6"/>
                </a:cubicBezTo>
                <a:cubicBezTo>
                  <a:pt x="68" y="9"/>
                  <a:pt x="65" y="12"/>
                  <a:pt x="62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420"/>
          <p:cNvSpPr>
            <a:spLocks/>
          </p:cNvSpPr>
          <p:nvPr/>
        </p:nvSpPr>
        <p:spPr bwMode="auto">
          <a:xfrm>
            <a:off x="5135549" y="3992572"/>
            <a:ext cx="61373" cy="68068"/>
          </a:xfrm>
          <a:custGeom>
            <a:avLst/>
            <a:gdLst>
              <a:gd name="T0" fmla="*/ 0 w 23"/>
              <a:gd name="T1" fmla="*/ 0 h 26"/>
              <a:gd name="T2" fmla="*/ 0 w 23"/>
              <a:gd name="T3" fmla="*/ 26 h 26"/>
              <a:gd name="T4" fmla="*/ 23 w 23"/>
              <a:gd name="T5" fmla="*/ 26 h 26"/>
              <a:gd name="T6" fmla="*/ 0 w 23"/>
              <a:gd name="T7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" h="26">
                <a:moveTo>
                  <a:pt x="0" y="0"/>
                </a:moveTo>
                <a:cubicBezTo>
                  <a:pt x="0" y="26"/>
                  <a:pt x="0" y="26"/>
                  <a:pt x="0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26"/>
                  <a:pt x="23" y="9"/>
                  <a:pt x="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421"/>
          <p:cNvSpPr>
            <a:spLocks/>
          </p:cNvSpPr>
          <p:nvPr/>
        </p:nvSpPr>
        <p:spPr bwMode="auto">
          <a:xfrm>
            <a:off x="5154518" y="3865363"/>
            <a:ext cx="176307" cy="169612"/>
          </a:xfrm>
          <a:custGeom>
            <a:avLst/>
            <a:gdLst>
              <a:gd name="T0" fmla="*/ 67 w 67"/>
              <a:gd name="T1" fmla="*/ 24 h 64"/>
              <a:gd name="T2" fmla="*/ 26 w 67"/>
              <a:gd name="T3" fmla="*/ 64 h 64"/>
              <a:gd name="T4" fmla="*/ 0 w 67"/>
              <a:gd name="T5" fmla="*/ 41 h 64"/>
              <a:gd name="T6" fmla="*/ 42 w 67"/>
              <a:gd name="T7" fmla="*/ 0 h 64"/>
              <a:gd name="T8" fmla="*/ 67 w 67"/>
              <a:gd name="T9" fmla="*/ 2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" h="64">
                <a:moveTo>
                  <a:pt x="67" y="24"/>
                </a:moveTo>
                <a:cubicBezTo>
                  <a:pt x="26" y="64"/>
                  <a:pt x="26" y="64"/>
                  <a:pt x="26" y="64"/>
                </a:cubicBezTo>
                <a:cubicBezTo>
                  <a:pt x="26" y="64"/>
                  <a:pt x="22" y="47"/>
                  <a:pt x="0" y="41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0"/>
                  <a:pt x="60" y="5"/>
                  <a:pt x="67" y="2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422"/>
          <p:cNvSpPr>
            <a:spLocks/>
          </p:cNvSpPr>
          <p:nvPr/>
        </p:nvSpPr>
        <p:spPr bwMode="auto">
          <a:xfrm>
            <a:off x="5278380" y="3805106"/>
            <a:ext cx="94849" cy="108239"/>
          </a:xfrm>
          <a:custGeom>
            <a:avLst/>
            <a:gdLst>
              <a:gd name="T0" fmla="*/ 35 w 36"/>
              <a:gd name="T1" fmla="*/ 32 h 41"/>
              <a:gd name="T2" fmla="*/ 25 w 36"/>
              <a:gd name="T3" fmla="*/ 41 h 41"/>
              <a:gd name="T4" fmla="*/ 0 w 36"/>
              <a:gd name="T5" fmla="*/ 17 h 41"/>
              <a:gd name="T6" fmla="*/ 10 w 36"/>
              <a:gd name="T7" fmla="*/ 8 h 41"/>
              <a:gd name="T8" fmla="*/ 35 w 36"/>
              <a:gd name="T9" fmla="*/ 32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" h="41">
                <a:moveTo>
                  <a:pt x="35" y="32"/>
                </a:moveTo>
                <a:cubicBezTo>
                  <a:pt x="25" y="41"/>
                  <a:pt x="25" y="41"/>
                  <a:pt x="25" y="41"/>
                </a:cubicBezTo>
                <a:cubicBezTo>
                  <a:pt x="25" y="41"/>
                  <a:pt x="21" y="24"/>
                  <a:pt x="0" y="17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8"/>
                  <a:pt x="36" y="0"/>
                  <a:pt x="35" y="3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423"/>
          <p:cNvSpPr>
            <a:spLocks/>
          </p:cNvSpPr>
          <p:nvPr/>
        </p:nvSpPr>
        <p:spPr bwMode="auto">
          <a:xfrm>
            <a:off x="5151171" y="3652233"/>
            <a:ext cx="63605" cy="216478"/>
          </a:xfrm>
          <a:custGeom>
            <a:avLst/>
            <a:gdLst>
              <a:gd name="T0" fmla="*/ 0 w 24"/>
              <a:gd name="T1" fmla="*/ 12 h 82"/>
              <a:gd name="T2" fmla="*/ 12 w 24"/>
              <a:gd name="T3" fmla="*/ 12 h 82"/>
              <a:gd name="T4" fmla="*/ 12 w 24"/>
              <a:gd name="T5" fmla="*/ 82 h 82"/>
              <a:gd name="T6" fmla="*/ 24 w 24"/>
              <a:gd name="T7" fmla="*/ 71 h 82"/>
              <a:gd name="T8" fmla="*/ 24 w 24"/>
              <a:gd name="T9" fmla="*/ 0 h 82"/>
              <a:gd name="T10" fmla="*/ 0 w 24"/>
              <a:gd name="T11" fmla="*/ 0 h 82"/>
              <a:gd name="T12" fmla="*/ 2 w 24"/>
              <a:gd name="T13" fmla="*/ 6 h 82"/>
              <a:gd name="T14" fmla="*/ 0 w 24"/>
              <a:gd name="T15" fmla="*/ 12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4" h="82">
                <a:moveTo>
                  <a:pt x="0" y="12"/>
                </a:moveTo>
                <a:cubicBezTo>
                  <a:pt x="12" y="12"/>
                  <a:pt x="12" y="12"/>
                  <a:pt x="12" y="12"/>
                </a:cubicBezTo>
                <a:cubicBezTo>
                  <a:pt x="12" y="82"/>
                  <a:pt x="12" y="82"/>
                  <a:pt x="12" y="82"/>
                </a:cubicBezTo>
                <a:cubicBezTo>
                  <a:pt x="24" y="71"/>
                  <a:pt x="24" y="71"/>
                  <a:pt x="24" y="71"/>
                </a:cubicBezTo>
                <a:cubicBezTo>
                  <a:pt x="24" y="0"/>
                  <a:pt x="24" y="0"/>
                  <a:pt x="24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2"/>
                  <a:pt x="2" y="4"/>
                  <a:pt x="2" y="6"/>
                </a:cubicBezTo>
                <a:cubicBezTo>
                  <a:pt x="2" y="8"/>
                  <a:pt x="1" y="10"/>
                  <a:pt x="0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424"/>
          <p:cNvSpPr>
            <a:spLocks/>
          </p:cNvSpPr>
          <p:nvPr/>
        </p:nvSpPr>
        <p:spPr bwMode="auto">
          <a:xfrm>
            <a:off x="4839844" y="3652233"/>
            <a:ext cx="243259" cy="408407"/>
          </a:xfrm>
          <a:custGeom>
            <a:avLst/>
            <a:gdLst>
              <a:gd name="T0" fmla="*/ 92 w 92"/>
              <a:gd name="T1" fmla="*/ 143 h 155"/>
              <a:gd name="T2" fmla="*/ 12 w 92"/>
              <a:gd name="T3" fmla="*/ 143 h 155"/>
              <a:gd name="T4" fmla="*/ 12 w 92"/>
              <a:gd name="T5" fmla="*/ 12 h 155"/>
              <a:gd name="T6" fmla="*/ 22 w 92"/>
              <a:gd name="T7" fmla="*/ 12 h 155"/>
              <a:gd name="T8" fmla="*/ 20 w 92"/>
              <a:gd name="T9" fmla="*/ 6 h 155"/>
              <a:gd name="T10" fmla="*/ 20 w 92"/>
              <a:gd name="T11" fmla="*/ 6 h 155"/>
              <a:gd name="T12" fmla="*/ 23 w 92"/>
              <a:gd name="T13" fmla="*/ 0 h 155"/>
              <a:gd name="T14" fmla="*/ 0 w 92"/>
              <a:gd name="T15" fmla="*/ 0 h 155"/>
              <a:gd name="T16" fmla="*/ 0 w 92"/>
              <a:gd name="T17" fmla="*/ 155 h 155"/>
              <a:gd name="T18" fmla="*/ 92 w 92"/>
              <a:gd name="T19" fmla="*/ 155 h 155"/>
              <a:gd name="T20" fmla="*/ 92 w 92"/>
              <a:gd name="T21" fmla="*/ 143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2" h="155">
                <a:moveTo>
                  <a:pt x="92" y="143"/>
                </a:moveTo>
                <a:cubicBezTo>
                  <a:pt x="12" y="143"/>
                  <a:pt x="12" y="143"/>
                  <a:pt x="12" y="143"/>
                </a:cubicBezTo>
                <a:cubicBezTo>
                  <a:pt x="12" y="12"/>
                  <a:pt x="12" y="12"/>
                  <a:pt x="12" y="12"/>
                </a:cubicBezTo>
                <a:cubicBezTo>
                  <a:pt x="22" y="12"/>
                  <a:pt x="22" y="12"/>
                  <a:pt x="22" y="12"/>
                </a:cubicBezTo>
                <a:cubicBezTo>
                  <a:pt x="21" y="10"/>
                  <a:pt x="20" y="8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4"/>
                  <a:pt x="21" y="2"/>
                  <a:pt x="2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55"/>
                  <a:pt x="0" y="155"/>
                  <a:pt x="0" y="155"/>
                </a:cubicBezTo>
                <a:cubicBezTo>
                  <a:pt x="92" y="155"/>
                  <a:pt x="92" y="155"/>
                  <a:pt x="92" y="155"/>
                </a:cubicBezTo>
                <a:lnTo>
                  <a:pt x="92" y="14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425"/>
          <p:cNvSpPr>
            <a:spLocks/>
          </p:cNvSpPr>
          <p:nvPr/>
        </p:nvSpPr>
        <p:spPr bwMode="auto">
          <a:xfrm>
            <a:off x="2579096" y="3731459"/>
            <a:ext cx="268924" cy="265576"/>
          </a:xfrm>
          <a:custGeom>
            <a:avLst/>
            <a:gdLst>
              <a:gd name="T0" fmla="*/ 0 w 102"/>
              <a:gd name="T1" fmla="*/ 101 h 101"/>
              <a:gd name="T2" fmla="*/ 15 w 102"/>
              <a:gd name="T3" fmla="*/ 54 h 101"/>
              <a:gd name="T4" fmla="*/ 67 w 102"/>
              <a:gd name="T5" fmla="*/ 2 h 101"/>
              <a:gd name="T6" fmla="*/ 75 w 102"/>
              <a:gd name="T7" fmla="*/ 2 h 101"/>
              <a:gd name="T8" fmla="*/ 75 w 102"/>
              <a:gd name="T9" fmla="*/ 11 h 101"/>
              <a:gd name="T10" fmla="*/ 25 w 102"/>
              <a:gd name="T11" fmla="*/ 60 h 101"/>
              <a:gd name="T12" fmla="*/ 18 w 102"/>
              <a:gd name="T13" fmla="*/ 85 h 101"/>
              <a:gd name="T14" fmla="*/ 41 w 102"/>
              <a:gd name="T15" fmla="*/ 79 h 101"/>
              <a:gd name="T16" fmla="*/ 91 w 102"/>
              <a:gd name="T17" fmla="*/ 29 h 101"/>
              <a:gd name="T18" fmla="*/ 100 w 102"/>
              <a:gd name="T19" fmla="*/ 29 h 101"/>
              <a:gd name="T20" fmla="*/ 100 w 102"/>
              <a:gd name="T21" fmla="*/ 38 h 101"/>
              <a:gd name="T22" fmla="*/ 48 w 102"/>
              <a:gd name="T23" fmla="*/ 90 h 101"/>
              <a:gd name="T24" fmla="*/ 0 w 102"/>
              <a:gd name="T25" fmla="*/ 101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2" h="101">
                <a:moveTo>
                  <a:pt x="0" y="101"/>
                </a:moveTo>
                <a:cubicBezTo>
                  <a:pt x="15" y="54"/>
                  <a:pt x="15" y="54"/>
                  <a:pt x="15" y="54"/>
                </a:cubicBezTo>
                <a:cubicBezTo>
                  <a:pt x="67" y="2"/>
                  <a:pt x="67" y="2"/>
                  <a:pt x="67" y="2"/>
                </a:cubicBezTo>
                <a:cubicBezTo>
                  <a:pt x="69" y="0"/>
                  <a:pt x="73" y="0"/>
                  <a:pt x="75" y="2"/>
                </a:cubicBezTo>
                <a:cubicBezTo>
                  <a:pt x="77" y="4"/>
                  <a:pt x="77" y="8"/>
                  <a:pt x="75" y="11"/>
                </a:cubicBezTo>
                <a:cubicBezTo>
                  <a:pt x="25" y="60"/>
                  <a:pt x="25" y="60"/>
                  <a:pt x="25" y="60"/>
                </a:cubicBezTo>
                <a:cubicBezTo>
                  <a:pt x="18" y="85"/>
                  <a:pt x="18" y="85"/>
                  <a:pt x="18" y="85"/>
                </a:cubicBezTo>
                <a:cubicBezTo>
                  <a:pt x="41" y="79"/>
                  <a:pt x="41" y="79"/>
                  <a:pt x="41" y="79"/>
                </a:cubicBezTo>
                <a:cubicBezTo>
                  <a:pt x="91" y="29"/>
                  <a:pt x="91" y="29"/>
                  <a:pt x="91" y="29"/>
                </a:cubicBezTo>
                <a:cubicBezTo>
                  <a:pt x="94" y="27"/>
                  <a:pt x="97" y="27"/>
                  <a:pt x="100" y="29"/>
                </a:cubicBezTo>
                <a:cubicBezTo>
                  <a:pt x="102" y="32"/>
                  <a:pt x="102" y="35"/>
                  <a:pt x="100" y="38"/>
                </a:cubicBezTo>
                <a:cubicBezTo>
                  <a:pt x="48" y="90"/>
                  <a:pt x="48" y="90"/>
                  <a:pt x="48" y="90"/>
                </a:cubicBezTo>
                <a:lnTo>
                  <a:pt x="0" y="1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426"/>
          <p:cNvSpPr>
            <a:spLocks/>
          </p:cNvSpPr>
          <p:nvPr/>
        </p:nvSpPr>
        <p:spPr bwMode="auto">
          <a:xfrm>
            <a:off x="2768794" y="3704678"/>
            <a:ext cx="106008" cy="102660"/>
          </a:xfrm>
          <a:custGeom>
            <a:avLst/>
            <a:gdLst>
              <a:gd name="T0" fmla="*/ 33 w 40"/>
              <a:gd name="T1" fmla="*/ 39 h 39"/>
              <a:gd name="T2" fmla="*/ 29 w 40"/>
              <a:gd name="T3" fmla="*/ 37 h 39"/>
              <a:gd name="T4" fmla="*/ 3 w 40"/>
              <a:gd name="T5" fmla="*/ 10 h 39"/>
              <a:gd name="T6" fmla="*/ 3 w 40"/>
              <a:gd name="T7" fmla="*/ 2 h 39"/>
              <a:gd name="T8" fmla="*/ 11 w 40"/>
              <a:gd name="T9" fmla="*/ 2 h 39"/>
              <a:gd name="T10" fmla="*/ 38 w 40"/>
              <a:gd name="T11" fmla="*/ 29 h 39"/>
              <a:gd name="T12" fmla="*/ 38 w 40"/>
              <a:gd name="T13" fmla="*/ 37 h 39"/>
              <a:gd name="T14" fmla="*/ 33 w 40"/>
              <a:gd name="T15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0" h="39">
                <a:moveTo>
                  <a:pt x="33" y="39"/>
                </a:moveTo>
                <a:cubicBezTo>
                  <a:pt x="32" y="39"/>
                  <a:pt x="30" y="38"/>
                  <a:pt x="29" y="37"/>
                </a:cubicBezTo>
                <a:cubicBezTo>
                  <a:pt x="3" y="10"/>
                  <a:pt x="3" y="10"/>
                  <a:pt x="3" y="10"/>
                </a:cubicBezTo>
                <a:cubicBezTo>
                  <a:pt x="0" y="8"/>
                  <a:pt x="0" y="4"/>
                  <a:pt x="3" y="2"/>
                </a:cubicBezTo>
                <a:cubicBezTo>
                  <a:pt x="5" y="0"/>
                  <a:pt x="9" y="0"/>
                  <a:pt x="11" y="2"/>
                </a:cubicBezTo>
                <a:cubicBezTo>
                  <a:pt x="38" y="29"/>
                  <a:pt x="38" y="29"/>
                  <a:pt x="38" y="29"/>
                </a:cubicBezTo>
                <a:cubicBezTo>
                  <a:pt x="40" y="31"/>
                  <a:pt x="40" y="35"/>
                  <a:pt x="38" y="37"/>
                </a:cubicBezTo>
                <a:cubicBezTo>
                  <a:pt x="36" y="38"/>
                  <a:pt x="35" y="39"/>
                  <a:pt x="33" y="3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427"/>
          <p:cNvSpPr>
            <a:spLocks noEditPoints="1"/>
          </p:cNvSpPr>
          <p:nvPr/>
        </p:nvSpPr>
        <p:spPr bwMode="auto">
          <a:xfrm>
            <a:off x="2795575" y="3660044"/>
            <a:ext cx="137252" cy="126093"/>
          </a:xfrm>
          <a:custGeom>
            <a:avLst/>
            <a:gdLst>
              <a:gd name="T0" fmla="*/ 34 w 52"/>
              <a:gd name="T1" fmla="*/ 48 h 48"/>
              <a:gd name="T2" fmla="*/ 0 w 52"/>
              <a:gd name="T3" fmla="*/ 13 h 48"/>
              <a:gd name="T4" fmla="*/ 2 w 52"/>
              <a:gd name="T5" fmla="*/ 9 h 48"/>
              <a:gd name="T6" fmla="*/ 20 w 52"/>
              <a:gd name="T7" fmla="*/ 0 h 48"/>
              <a:gd name="T8" fmla="*/ 34 w 52"/>
              <a:gd name="T9" fmla="*/ 6 h 48"/>
              <a:gd name="T10" fmla="*/ 38 w 52"/>
              <a:gd name="T11" fmla="*/ 43 h 48"/>
              <a:gd name="T12" fmla="*/ 34 w 52"/>
              <a:gd name="T13" fmla="*/ 48 h 48"/>
              <a:gd name="T14" fmla="*/ 16 w 52"/>
              <a:gd name="T15" fmla="*/ 13 h 48"/>
              <a:gd name="T16" fmla="*/ 34 w 52"/>
              <a:gd name="T17" fmla="*/ 31 h 48"/>
              <a:gd name="T18" fmla="*/ 26 w 52"/>
              <a:gd name="T19" fmla="*/ 15 h 48"/>
              <a:gd name="T20" fmla="*/ 16 w 52"/>
              <a:gd name="T21" fmla="*/ 13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2" h="48">
                <a:moveTo>
                  <a:pt x="34" y="48"/>
                </a:moveTo>
                <a:cubicBezTo>
                  <a:pt x="0" y="13"/>
                  <a:pt x="0" y="13"/>
                  <a:pt x="0" y="13"/>
                </a:cubicBezTo>
                <a:cubicBezTo>
                  <a:pt x="2" y="9"/>
                  <a:pt x="2" y="9"/>
                  <a:pt x="2" y="9"/>
                </a:cubicBezTo>
                <a:cubicBezTo>
                  <a:pt x="3" y="8"/>
                  <a:pt x="10" y="0"/>
                  <a:pt x="20" y="0"/>
                </a:cubicBezTo>
                <a:cubicBezTo>
                  <a:pt x="25" y="0"/>
                  <a:pt x="30" y="2"/>
                  <a:pt x="34" y="6"/>
                </a:cubicBezTo>
                <a:cubicBezTo>
                  <a:pt x="48" y="20"/>
                  <a:pt x="52" y="29"/>
                  <a:pt x="38" y="43"/>
                </a:cubicBezTo>
                <a:lnTo>
                  <a:pt x="34" y="48"/>
                </a:lnTo>
                <a:close/>
                <a:moveTo>
                  <a:pt x="16" y="13"/>
                </a:moveTo>
                <a:cubicBezTo>
                  <a:pt x="34" y="31"/>
                  <a:pt x="34" y="31"/>
                  <a:pt x="34" y="31"/>
                </a:cubicBezTo>
                <a:cubicBezTo>
                  <a:pt x="36" y="27"/>
                  <a:pt x="35" y="24"/>
                  <a:pt x="26" y="15"/>
                </a:cubicBezTo>
                <a:cubicBezTo>
                  <a:pt x="22" y="11"/>
                  <a:pt x="19" y="11"/>
                  <a:pt x="16" y="1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428"/>
          <p:cNvSpPr>
            <a:spLocks/>
          </p:cNvSpPr>
          <p:nvPr/>
        </p:nvSpPr>
        <p:spPr bwMode="auto">
          <a:xfrm>
            <a:off x="2652744" y="3764935"/>
            <a:ext cx="162917" cy="158453"/>
          </a:xfrm>
          <a:custGeom>
            <a:avLst/>
            <a:gdLst>
              <a:gd name="T0" fmla="*/ 7 w 62"/>
              <a:gd name="T1" fmla="*/ 60 h 60"/>
              <a:gd name="T2" fmla="*/ 3 w 62"/>
              <a:gd name="T3" fmla="*/ 58 h 60"/>
              <a:gd name="T4" fmla="*/ 3 w 62"/>
              <a:gd name="T5" fmla="*/ 50 h 60"/>
              <a:gd name="T6" fmla="*/ 51 w 62"/>
              <a:gd name="T7" fmla="*/ 2 h 60"/>
              <a:gd name="T8" fmla="*/ 59 w 62"/>
              <a:gd name="T9" fmla="*/ 2 h 60"/>
              <a:gd name="T10" fmla="*/ 59 w 62"/>
              <a:gd name="T11" fmla="*/ 11 h 60"/>
              <a:gd name="T12" fmla="*/ 11 w 62"/>
              <a:gd name="T13" fmla="*/ 58 h 60"/>
              <a:gd name="T14" fmla="*/ 7 w 62"/>
              <a:gd name="T15" fmla="*/ 6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2" h="60">
                <a:moveTo>
                  <a:pt x="7" y="60"/>
                </a:moveTo>
                <a:cubicBezTo>
                  <a:pt x="5" y="60"/>
                  <a:pt x="4" y="59"/>
                  <a:pt x="3" y="58"/>
                </a:cubicBezTo>
                <a:cubicBezTo>
                  <a:pt x="0" y="56"/>
                  <a:pt x="0" y="52"/>
                  <a:pt x="3" y="50"/>
                </a:cubicBezTo>
                <a:cubicBezTo>
                  <a:pt x="51" y="2"/>
                  <a:pt x="51" y="2"/>
                  <a:pt x="51" y="2"/>
                </a:cubicBezTo>
                <a:cubicBezTo>
                  <a:pt x="53" y="0"/>
                  <a:pt x="57" y="0"/>
                  <a:pt x="59" y="2"/>
                </a:cubicBezTo>
                <a:cubicBezTo>
                  <a:pt x="62" y="4"/>
                  <a:pt x="62" y="8"/>
                  <a:pt x="59" y="11"/>
                </a:cubicBezTo>
                <a:cubicBezTo>
                  <a:pt x="11" y="58"/>
                  <a:pt x="11" y="58"/>
                  <a:pt x="11" y="58"/>
                </a:cubicBezTo>
                <a:cubicBezTo>
                  <a:pt x="10" y="59"/>
                  <a:pt x="8" y="60"/>
                  <a:pt x="7" y="6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429"/>
          <p:cNvSpPr>
            <a:spLocks/>
          </p:cNvSpPr>
          <p:nvPr/>
        </p:nvSpPr>
        <p:spPr bwMode="auto">
          <a:xfrm>
            <a:off x="2734202" y="3971371"/>
            <a:ext cx="208668" cy="31244"/>
          </a:xfrm>
          <a:custGeom>
            <a:avLst/>
            <a:gdLst>
              <a:gd name="T0" fmla="*/ 73 w 79"/>
              <a:gd name="T1" fmla="*/ 12 h 12"/>
              <a:gd name="T2" fmla="*/ 6 w 79"/>
              <a:gd name="T3" fmla="*/ 12 h 12"/>
              <a:gd name="T4" fmla="*/ 0 w 79"/>
              <a:gd name="T5" fmla="*/ 6 h 12"/>
              <a:gd name="T6" fmla="*/ 6 w 79"/>
              <a:gd name="T7" fmla="*/ 0 h 12"/>
              <a:gd name="T8" fmla="*/ 73 w 79"/>
              <a:gd name="T9" fmla="*/ 0 h 12"/>
              <a:gd name="T10" fmla="*/ 79 w 79"/>
              <a:gd name="T11" fmla="*/ 6 h 12"/>
              <a:gd name="T12" fmla="*/ 73 w 79"/>
              <a:gd name="T13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9" h="12">
                <a:moveTo>
                  <a:pt x="73" y="12"/>
                </a:moveTo>
                <a:cubicBezTo>
                  <a:pt x="6" y="12"/>
                  <a:pt x="6" y="12"/>
                  <a:pt x="6" y="12"/>
                </a:cubicBezTo>
                <a:cubicBezTo>
                  <a:pt x="3" y="12"/>
                  <a:pt x="0" y="9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73" y="0"/>
                  <a:pt x="73" y="0"/>
                  <a:pt x="73" y="0"/>
                </a:cubicBezTo>
                <a:cubicBezTo>
                  <a:pt x="76" y="0"/>
                  <a:pt x="79" y="3"/>
                  <a:pt x="79" y="6"/>
                </a:cubicBezTo>
                <a:cubicBezTo>
                  <a:pt x="79" y="9"/>
                  <a:pt x="76" y="12"/>
                  <a:pt x="73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430"/>
          <p:cNvSpPr>
            <a:spLocks/>
          </p:cNvSpPr>
          <p:nvPr/>
        </p:nvSpPr>
        <p:spPr bwMode="auto">
          <a:xfrm>
            <a:off x="4043114" y="3641074"/>
            <a:ext cx="406176" cy="409524"/>
          </a:xfrm>
          <a:custGeom>
            <a:avLst/>
            <a:gdLst>
              <a:gd name="T0" fmla="*/ 128 w 154"/>
              <a:gd name="T1" fmla="*/ 155 h 155"/>
              <a:gd name="T2" fmla="*/ 26 w 154"/>
              <a:gd name="T3" fmla="*/ 155 h 155"/>
              <a:gd name="T4" fmla="*/ 0 w 154"/>
              <a:gd name="T5" fmla="*/ 129 h 155"/>
              <a:gd name="T6" fmla="*/ 0 w 154"/>
              <a:gd name="T7" fmla="*/ 26 h 155"/>
              <a:gd name="T8" fmla="*/ 26 w 154"/>
              <a:gd name="T9" fmla="*/ 0 h 155"/>
              <a:gd name="T10" fmla="*/ 84 w 154"/>
              <a:gd name="T11" fmla="*/ 0 h 155"/>
              <a:gd name="T12" fmla="*/ 90 w 154"/>
              <a:gd name="T13" fmla="*/ 6 h 155"/>
              <a:gd name="T14" fmla="*/ 84 w 154"/>
              <a:gd name="T15" fmla="*/ 12 h 155"/>
              <a:gd name="T16" fmla="*/ 26 w 154"/>
              <a:gd name="T17" fmla="*/ 12 h 155"/>
              <a:gd name="T18" fmla="*/ 12 w 154"/>
              <a:gd name="T19" fmla="*/ 26 h 155"/>
              <a:gd name="T20" fmla="*/ 12 w 154"/>
              <a:gd name="T21" fmla="*/ 129 h 155"/>
              <a:gd name="T22" fmla="*/ 26 w 154"/>
              <a:gd name="T23" fmla="*/ 143 h 155"/>
              <a:gd name="T24" fmla="*/ 128 w 154"/>
              <a:gd name="T25" fmla="*/ 143 h 155"/>
              <a:gd name="T26" fmla="*/ 142 w 154"/>
              <a:gd name="T27" fmla="*/ 129 h 155"/>
              <a:gd name="T28" fmla="*/ 142 w 154"/>
              <a:gd name="T29" fmla="*/ 78 h 155"/>
              <a:gd name="T30" fmla="*/ 148 w 154"/>
              <a:gd name="T31" fmla="*/ 72 h 155"/>
              <a:gd name="T32" fmla="*/ 154 w 154"/>
              <a:gd name="T33" fmla="*/ 78 h 155"/>
              <a:gd name="T34" fmla="*/ 154 w 154"/>
              <a:gd name="T35" fmla="*/ 129 h 155"/>
              <a:gd name="T36" fmla="*/ 128 w 154"/>
              <a:gd name="T37" fmla="*/ 155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54" h="155">
                <a:moveTo>
                  <a:pt x="128" y="155"/>
                </a:moveTo>
                <a:cubicBezTo>
                  <a:pt x="26" y="155"/>
                  <a:pt x="26" y="155"/>
                  <a:pt x="26" y="155"/>
                </a:cubicBezTo>
                <a:cubicBezTo>
                  <a:pt x="12" y="155"/>
                  <a:pt x="0" y="143"/>
                  <a:pt x="0" y="129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2" y="0"/>
                  <a:pt x="26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7" y="0"/>
                  <a:pt x="90" y="3"/>
                  <a:pt x="90" y="6"/>
                </a:cubicBezTo>
                <a:cubicBezTo>
                  <a:pt x="90" y="10"/>
                  <a:pt x="87" y="12"/>
                  <a:pt x="84" y="12"/>
                </a:cubicBezTo>
                <a:cubicBezTo>
                  <a:pt x="26" y="12"/>
                  <a:pt x="26" y="12"/>
                  <a:pt x="26" y="12"/>
                </a:cubicBezTo>
                <a:cubicBezTo>
                  <a:pt x="18" y="12"/>
                  <a:pt x="12" y="19"/>
                  <a:pt x="12" y="26"/>
                </a:cubicBezTo>
                <a:cubicBezTo>
                  <a:pt x="12" y="129"/>
                  <a:pt x="12" y="129"/>
                  <a:pt x="12" y="129"/>
                </a:cubicBezTo>
                <a:cubicBezTo>
                  <a:pt x="12" y="136"/>
                  <a:pt x="18" y="143"/>
                  <a:pt x="26" y="143"/>
                </a:cubicBezTo>
                <a:cubicBezTo>
                  <a:pt x="128" y="143"/>
                  <a:pt x="128" y="143"/>
                  <a:pt x="128" y="143"/>
                </a:cubicBezTo>
                <a:cubicBezTo>
                  <a:pt x="136" y="143"/>
                  <a:pt x="142" y="136"/>
                  <a:pt x="142" y="129"/>
                </a:cubicBezTo>
                <a:cubicBezTo>
                  <a:pt x="142" y="78"/>
                  <a:pt x="142" y="78"/>
                  <a:pt x="142" y="78"/>
                </a:cubicBezTo>
                <a:cubicBezTo>
                  <a:pt x="142" y="75"/>
                  <a:pt x="145" y="72"/>
                  <a:pt x="148" y="72"/>
                </a:cubicBezTo>
                <a:cubicBezTo>
                  <a:pt x="152" y="72"/>
                  <a:pt x="154" y="75"/>
                  <a:pt x="154" y="78"/>
                </a:cubicBezTo>
                <a:cubicBezTo>
                  <a:pt x="154" y="129"/>
                  <a:pt x="154" y="129"/>
                  <a:pt x="154" y="129"/>
                </a:cubicBezTo>
                <a:cubicBezTo>
                  <a:pt x="154" y="143"/>
                  <a:pt x="143" y="155"/>
                  <a:pt x="128" y="15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431"/>
          <p:cNvSpPr>
            <a:spLocks/>
          </p:cNvSpPr>
          <p:nvPr/>
        </p:nvSpPr>
        <p:spPr bwMode="auto">
          <a:xfrm>
            <a:off x="4352210" y="3612062"/>
            <a:ext cx="133904" cy="135020"/>
          </a:xfrm>
          <a:custGeom>
            <a:avLst/>
            <a:gdLst>
              <a:gd name="T0" fmla="*/ 46 w 51"/>
              <a:gd name="T1" fmla="*/ 15 h 51"/>
              <a:gd name="T2" fmla="*/ 36 w 51"/>
              <a:gd name="T3" fmla="*/ 5 h 51"/>
              <a:gd name="T4" fmla="*/ 23 w 51"/>
              <a:gd name="T5" fmla="*/ 0 h 51"/>
              <a:gd name="T6" fmla="*/ 11 w 51"/>
              <a:gd name="T7" fmla="*/ 5 h 51"/>
              <a:gd name="T8" fmla="*/ 1 w 51"/>
              <a:gd name="T9" fmla="*/ 15 h 51"/>
              <a:gd name="T10" fmla="*/ 1 w 51"/>
              <a:gd name="T11" fmla="*/ 21 h 51"/>
              <a:gd name="T12" fmla="*/ 31 w 51"/>
              <a:gd name="T13" fmla="*/ 50 h 51"/>
              <a:gd name="T14" fmla="*/ 33 w 51"/>
              <a:gd name="T15" fmla="*/ 51 h 51"/>
              <a:gd name="T16" fmla="*/ 36 w 51"/>
              <a:gd name="T17" fmla="*/ 50 h 51"/>
              <a:gd name="T18" fmla="*/ 46 w 51"/>
              <a:gd name="T19" fmla="*/ 40 h 51"/>
              <a:gd name="T20" fmla="*/ 51 w 51"/>
              <a:gd name="T21" fmla="*/ 28 h 51"/>
              <a:gd name="T22" fmla="*/ 46 w 51"/>
              <a:gd name="T23" fmla="*/ 15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1" h="51">
                <a:moveTo>
                  <a:pt x="46" y="15"/>
                </a:moveTo>
                <a:cubicBezTo>
                  <a:pt x="36" y="5"/>
                  <a:pt x="36" y="5"/>
                  <a:pt x="36" y="5"/>
                </a:cubicBezTo>
                <a:cubicBezTo>
                  <a:pt x="32" y="2"/>
                  <a:pt x="28" y="0"/>
                  <a:pt x="23" y="0"/>
                </a:cubicBezTo>
                <a:cubicBezTo>
                  <a:pt x="19" y="0"/>
                  <a:pt x="14" y="2"/>
                  <a:pt x="11" y="5"/>
                </a:cubicBezTo>
                <a:cubicBezTo>
                  <a:pt x="1" y="15"/>
                  <a:pt x="1" y="15"/>
                  <a:pt x="1" y="15"/>
                </a:cubicBezTo>
                <a:cubicBezTo>
                  <a:pt x="0" y="16"/>
                  <a:pt x="0" y="19"/>
                  <a:pt x="1" y="21"/>
                </a:cubicBezTo>
                <a:cubicBezTo>
                  <a:pt x="31" y="50"/>
                  <a:pt x="31" y="50"/>
                  <a:pt x="31" y="50"/>
                </a:cubicBezTo>
                <a:cubicBezTo>
                  <a:pt x="31" y="50"/>
                  <a:pt x="32" y="51"/>
                  <a:pt x="33" y="51"/>
                </a:cubicBezTo>
                <a:cubicBezTo>
                  <a:pt x="34" y="51"/>
                  <a:pt x="35" y="50"/>
                  <a:pt x="36" y="50"/>
                </a:cubicBezTo>
                <a:cubicBezTo>
                  <a:pt x="46" y="40"/>
                  <a:pt x="46" y="40"/>
                  <a:pt x="46" y="40"/>
                </a:cubicBezTo>
                <a:cubicBezTo>
                  <a:pt x="49" y="37"/>
                  <a:pt x="51" y="32"/>
                  <a:pt x="51" y="28"/>
                </a:cubicBezTo>
                <a:cubicBezTo>
                  <a:pt x="51" y="23"/>
                  <a:pt x="49" y="19"/>
                  <a:pt x="46" y="1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5" name="Freeform 432"/>
          <p:cNvSpPr>
            <a:spLocks noEditPoints="1"/>
          </p:cNvSpPr>
          <p:nvPr/>
        </p:nvSpPr>
        <p:spPr bwMode="auto">
          <a:xfrm>
            <a:off x="4172555" y="3673434"/>
            <a:ext cx="253302" cy="242144"/>
          </a:xfrm>
          <a:custGeom>
            <a:avLst/>
            <a:gdLst>
              <a:gd name="T0" fmla="*/ 95 w 96"/>
              <a:gd name="T1" fmla="*/ 29 h 92"/>
              <a:gd name="T2" fmla="*/ 66 w 96"/>
              <a:gd name="T3" fmla="*/ 2 h 92"/>
              <a:gd name="T4" fmla="*/ 61 w 96"/>
              <a:gd name="T5" fmla="*/ 2 h 92"/>
              <a:gd name="T6" fmla="*/ 14 w 96"/>
              <a:gd name="T7" fmla="*/ 48 h 92"/>
              <a:gd name="T8" fmla="*/ 13 w 96"/>
              <a:gd name="T9" fmla="*/ 50 h 92"/>
              <a:gd name="T10" fmla="*/ 1 w 96"/>
              <a:gd name="T11" fmla="*/ 87 h 92"/>
              <a:gd name="T12" fmla="*/ 2 w 96"/>
              <a:gd name="T13" fmla="*/ 91 h 92"/>
              <a:gd name="T14" fmla="*/ 5 w 96"/>
              <a:gd name="T15" fmla="*/ 92 h 92"/>
              <a:gd name="T16" fmla="*/ 6 w 96"/>
              <a:gd name="T17" fmla="*/ 92 h 92"/>
              <a:gd name="T18" fmla="*/ 47 w 96"/>
              <a:gd name="T19" fmla="*/ 77 h 92"/>
              <a:gd name="T20" fmla="*/ 49 w 96"/>
              <a:gd name="T21" fmla="*/ 77 h 92"/>
              <a:gd name="T22" fmla="*/ 95 w 96"/>
              <a:gd name="T23" fmla="*/ 35 h 92"/>
              <a:gd name="T24" fmla="*/ 96 w 96"/>
              <a:gd name="T25" fmla="*/ 32 h 92"/>
              <a:gd name="T26" fmla="*/ 95 w 96"/>
              <a:gd name="T27" fmla="*/ 29 h 92"/>
              <a:gd name="T28" fmla="*/ 22 w 96"/>
              <a:gd name="T29" fmla="*/ 82 h 92"/>
              <a:gd name="T30" fmla="*/ 11 w 96"/>
              <a:gd name="T31" fmla="*/ 70 h 92"/>
              <a:gd name="T32" fmla="*/ 17 w 96"/>
              <a:gd name="T33" fmla="*/ 51 h 92"/>
              <a:gd name="T34" fmla="*/ 42 w 96"/>
              <a:gd name="T35" fmla="*/ 76 h 92"/>
              <a:gd name="T36" fmla="*/ 22 w 96"/>
              <a:gd name="T37" fmla="*/ 8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6" h="92">
                <a:moveTo>
                  <a:pt x="95" y="29"/>
                </a:moveTo>
                <a:cubicBezTo>
                  <a:pt x="66" y="2"/>
                  <a:pt x="66" y="2"/>
                  <a:pt x="66" y="2"/>
                </a:cubicBezTo>
                <a:cubicBezTo>
                  <a:pt x="65" y="0"/>
                  <a:pt x="62" y="0"/>
                  <a:pt x="61" y="2"/>
                </a:cubicBezTo>
                <a:cubicBezTo>
                  <a:pt x="14" y="48"/>
                  <a:pt x="14" y="48"/>
                  <a:pt x="14" y="48"/>
                </a:cubicBezTo>
                <a:cubicBezTo>
                  <a:pt x="14" y="49"/>
                  <a:pt x="14" y="49"/>
                  <a:pt x="13" y="50"/>
                </a:cubicBezTo>
                <a:cubicBezTo>
                  <a:pt x="1" y="87"/>
                  <a:pt x="1" y="87"/>
                  <a:pt x="1" y="87"/>
                </a:cubicBezTo>
                <a:cubicBezTo>
                  <a:pt x="0" y="89"/>
                  <a:pt x="1" y="90"/>
                  <a:pt x="2" y="91"/>
                </a:cubicBezTo>
                <a:cubicBezTo>
                  <a:pt x="3" y="92"/>
                  <a:pt x="4" y="92"/>
                  <a:pt x="5" y="92"/>
                </a:cubicBezTo>
                <a:cubicBezTo>
                  <a:pt x="5" y="92"/>
                  <a:pt x="6" y="92"/>
                  <a:pt x="6" y="92"/>
                </a:cubicBezTo>
                <a:cubicBezTo>
                  <a:pt x="47" y="77"/>
                  <a:pt x="47" y="77"/>
                  <a:pt x="47" y="77"/>
                </a:cubicBezTo>
                <a:cubicBezTo>
                  <a:pt x="48" y="77"/>
                  <a:pt x="48" y="77"/>
                  <a:pt x="49" y="77"/>
                </a:cubicBezTo>
                <a:cubicBezTo>
                  <a:pt x="95" y="35"/>
                  <a:pt x="95" y="35"/>
                  <a:pt x="95" y="35"/>
                </a:cubicBezTo>
                <a:cubicBezTo>
                  <a:pt x="96" y="34"/>
                  <a:pt x="96" y="33"/>
                  <a:pt x="96" y="32"/>
                </a:cubicBezTo>
                <a:cubicBezTo>
                  <a:pt x="96" y="31"/>
                  <a:pt x="96" y="30"/>
                  <a:pt x="95" y="29"/>
                </a:cubicBezTo>
                <a:close/>
                <a:moveTo>
                  <a:pt x="22" y="82"/>
                </a:moveTo>
                <a:cubicBezTo>
                  <a:pt x="11" y="70"/>
                  <a:pt x="11" y="70"/>
                  <a:pt x="11" y="70"/>
                </a:cubicBezTo>
                <a:cubicBezTo>
                  <a:pt x="17" y="51"/>
                  <a:pt x="17" y="51"/>
                  <a:pt x="17" y="51"/>
                </a:cubicBezTo>
                <a:cubicBezTo>
                  <a:pt x="42" y="76"/>
                  <a:pt x="42" y="76"/>
                  <a:pt x="42" y="76"/>
                </a:cubicBezTo>
                <a:lnTo>
                  <a:pt x="22" y="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6" name="Freeform 433"/>
          <p:cNvSpPr>
            <a:spLocks/>
          </p:cNvSpPr>
          <p:nvPr/>
        </p:nvSpPr>
        <p:spPr bwMode="auto">
          <a:xfrm>
            <a:off x="6297166" y="3931200"/>
            <a:ext cx="205320" cy="32361"/>
          </a:xfrm>
          <a:custGeom>
            <a:avLst/>
            <a:gdLst>
              <a:gd name="T0" fmla="*/ 72 w 78"/>
              <a:gd name="T1" fmla="*/ 12 h 12"/>
              <a:gd name="T2" fmla="*/ 6 w 78"/>
              <a:gd name="T3" fmla="*/ 12 h 12"/>
              <a:gd name="T4" fmla="*/ 0 w 78"/>
              <a:gd name="T5" fmla="*/ 6 h 12"/>
              <a:gd name="T6" fmla="*/ 6 w 78"/>
              <a:gd name="T7" fmla="*/ 0 h 12"/>
              <a:gd name="T8" fmla="*/ 72 w 78"/>
              <a:gd name="T9" fmla="*/ 0 h 12"/>
              <a:gd name="T10" fmla="*/ 78 w 78"/>
              <a:gd name="T11" fmla="*/ 6 h 12"/>
              <a:gd name="T12" fmla="*/ 72 w 78"/>
              <a:gd name="T13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8" h="12">
                <a:moveTo>
                  <a:pt x="72" y="12"/>
                </a:moveTo>
                <a:cubicBezTo>
                  <a:pt x="6" y="12"/>
                  <a:pt x="6" y="12"/>
                  <a:pt x="6" y="12"/>
                </a:cubicBezTo>
                <a:cubicBezTo>
                  <a:pt x="3" y="12"/>
                  <a:pt x="0" y="10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75" y="0"/>
                  <a:pt x="78" y="3"/>
                  <a:pt x="78" y="6"/>
                </a:cubicBezTo>
                <a:cubicBezTo>
                  <a:pt x="78" y="10"/>
                  <a:pt x="75" y="12"/>
                  <a:pt x="72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7" name="Freeform 434"/>
          <p:cNvSpPr>
            <a:spLocks/>
          </p:cNvSpPr>
          <p:nvPr/>
        </p:nvSpPr>
        <p:spPr bwMode="auto">
          <a:xfrm>
            <a:off x="6297166" y="3849741"/>
            <a:ext cx="205320" cy="31244"/>
          </a:xfrm>
          <a:custGeom>
            <a:avLst/>
            <a:gdLst>
              <a:gd name="T0" fmla="*/ 72 w 78"/>
              <a:gd name="T1" fmla="*/ 12 h 12"/>
              <a:gd name="T2" fmla="*/ 6 w 78"/>
              <a:gd name="T3" fmla="*/ 12 h 12"/>
              <a:gd name="T4" fmla="*/ 0 w 78"/>
              <a:gd name="T5" fmla="*/ 6 h 12"/>
              <a:gd name="T6" fmla="*/ 6 w 78"/>
              <a:gd name="T7" fmla="*/ 0 h 12"/>
              <a:gd name="T8" fmla="*/ 72 w 78"/>
              <a:gd name="T9" fmla="*/ 0 h 12"/>
              <a:gd name="T10" fmla="*/ 78 w 78"/>
              <a:gd name="T11" fmla="*/ 6 h 12"/>
              <a:gd name="T12" fmla="*/ 72 w 78"/>
              <a:gd name="T13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8" h="12">
                <a:moveTo>
                  <a:pt x="72" y="12"/>
                </a:moveTo>
                <a:cubicBezTo>
                  <a:pt x="6" y="12"/>
                  <a:pt x="6" y="12"/>
                  <a:pt x="6" y="12"/>
                </a:cubicBezTo>
                <a:cubicBezTo>
                  <a:pt x="3" y="12"/>
                  <a:pt x="0" y="9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75" y="0"/>
                  <a:pt x="78" y="2"/>
                  <a:pt x="78" y="6"/>
                </a:cubicBezTo>
                <a:cubicBezTo>
                  <a:pt x="78" y="9"/>
                  <a:pt x="75" y="12"/>
                  <a:pt x="72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8" name="Freeform 435"/>
          <p:cNvSpPr>
            <a:spLocks/>
          </p:cNvSpPr>
          <p:nvPr/>
        </p:nvSpPr>
        <p:spPr bwMode="auto">
          <a:xfrm>
            <a:off x="6241373" y="3619872"/>
            <a:ext cx="334760" cy="427377"/>
          </a:xfrm>
          <a:custGeom>
            <a:avLst/>
            <a:gdLst>
              <a:gd name="T0" fmla="*/ 127 w 127"/>
              <a:gd name="T1" fmla="*/ 162 h 162"/>
              <a:gd name="T2" fmla="*/ 0 w 127"/>
              <a:gd name="T3" fmla="*/ 162 h 162"/>
              <a:gd name="T4" fmla="*/ 0 w 127"/>
              <a:gd name="T5" fmla="*/ 0 h 162"/>
              <a:gd name="T6" fmla="*/ 97 w 127"/>
              <a:gd name="T7" fmla="*/ 0 h 162"/>
              <a:gd name="T8" fmla="*/ 103 w 127"/>
              <a:gd name="T9" fmla="*/ 6 h 162"/>
              <a:gd name="T10" fmla="*/ 97 w 127"/>
              <a:gd name="T11" fmla="*/ 12 h 162"/>
              <a:gd name="T12" fmla="*/ 12 w 127"/>
              <a:gd name="T13" fmla="*/ 12 h 162"/>
              <a:gd name="T14" fmla="*/ 12 w 127"/>
              <a:gd name="T15" fmla="*/ 150 h 162"/>
              <a:gd name="T16" fmla="*/ 115 w 127"/>
              <a:gd name="T17" fmla="*/ 150 h 162"/>
              <a:gd name="T18" fmla="*/ 115 w 127"/>
              <a:gd name="T19" fmla="*/ 73 h 162"/>
              <a:gd name="T20" fmla="*/ 121 w 127"/>
              <a:gd name="T21" fmla="*/ 67 h 162"/>
              <a:gd name="T22" fmla="*/ 127 w 127"/>
              <a:gd name="T23" fmla="*/ 73 h 162"/>
              <a:gd name="T24" fmla="*/ 127 w 127"/>
              <a:gd name="T25" fmla="*/ 162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7" h="162">
                <a:moveTo>
                  <a:pt x="127" y="162"/>
                </a:moveTo>
                <a:cubicBezTo>
                  <a:pt x="0" y="162"/>
                  <a:pt x="0" y="162"/>
                  <a:pt x="0" y="162"/>
                </a:cubicBezTo>
                <a:cubicBezTo>
                  <a:pt x="0" y="0"/>
                  <a:pt x="0" y="0"/>
                  <a:pt x="0" y="0"/>
                </a:cubicBezTo>
                <a:cubicBezTo>
                  <a:pt x="97" y="0"/>
                  <a:pt x="97" y="0"/>
                  <a:pt x="97" y="0"/>
                </a:cubicBezTo>
                <a:cubicBezTo>
                  <a:pt x="101" y="0"/>
                  <a:pt x="103" y="3"/>
                  <a:pt x="103" y="6"/>
                </a:cubicBezTo>
                <a:cubicBezTo>
                  <a:pt x="103" y="10"/>
                  <a:pt x="101" y="12"/>
                  <a:pt x="97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50"/>
                  <a:pt x="12" y="150"/>
                  <a:pt x="12" y="150"/>
                </a:cubicBezTo>
                <a:cubicBezTo>
                  <a:pt x="115" y="150"/>
                  <a:pt x="115" y="150"/>
                  <a:pt x="115" y="150"/>
                </a:cubicBezTo>
                <a:cubicBezTo>
                  <a:pt x="115" y="73"/>
                  <a:pt x="115" y="73"/>
                  <a:pt x="115" y="73"/>
                </a:cubicBezTo>
                <a:cubicBezTo>
                  <a:pt x="115" y="70"/>
                  <a:pt x="118" y="67"/>
                  <a:pt x="121" y="67"/>
                </a:cubicBezTo>
                <a:cubicBezTo>
                  <a:pt x="125" y="67"/>
                  <a:pt x="127" y="70"/>
                  <a:pt x="127" y="73"/>
                </a:cubicBezTo>
                <a:lnTo>
                  <a:pt x="127" y="16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9" name="Rectangle 436"/>
          <p:cNvSpPr>
            <a:spLocks noChangeArrowheads="1"/>
          </p:cNvSpPr>
          <p:nvPr/>
        </p:nvSpPr>
        <p:spPr bwMode="auto">
          <a:xfrm>
            <a:off x="6301630" y="3706910"/>
            <a:ext cx="88154" cy="61373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0" name="Freeform 437"/>
          <p:cNvSpPr>
            <a:spLocks/>
          </p:cNvSpPr>
          <p:nvPr/>
        </p:nvSpPr>
        <p:spPr bwMode="auto">
          <a:xfrm>
            <a:off x="6537078" y="3609830"/>
            <a:ext cx="97081" cy="94849"/>
          </a:xfrm>
          <a:custGeom>
            <a:avLst/>
            <a:gdLst>
              <a:gd name="T0" fmla="*/ 31 w 37"/>
              <a:gd name="T1" fmla="*/ 26 h 36"/>
              <a:gd name="T2" fmla="*/ 31 w 37"/>
              <a:gd name="T3" fmla="*/ 5 h 36"/>
              <a:gd name="T4" fmla="*/ 10 w 37"/>
              <a:gd name="T5" fmla="*/ 6 h 36"/>
              <a:gd name="T6" fmla="*/ 10 w 37"/>
              <a:gd name="T7" fmla="*/ 6 h 36"/>
              <a:gd name="T8" fmla="*/ 10 w 37"/>
              <a:gd name="T9" fmla="*/ 6 h 36"/>
              <a:gd name="T10" fmla="*/ 0 w 37"/>
              <a:gd name="T11" fmla="*/ 16 h 36"/>
              <a:gd name="T12" fmla="*/ 21 w 37"/>
              <a:gd name="T13" fmla="*/ 36 h 36"/>
              <a:gd name="T14" fmla="*/ 31 w 37"/>
              <a:gd name="T15" fmla="*/ 26 h 36"/>
              <a:gd name="T16" fmla="*/ 31 w 37"/>
              <a:gd name="T17" fmla="*/ 2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" h="36">
                <a:moveTo>
                  <a:pt x="31" y="26"/>
                </a:moveTo>
                <a:cubicBezTo>
                  <a:pt x="37" y="20"/>
                  <a:pt x="37" y="11"/>
                  <a:pt x="31" y="5"/>
                </a:cubicBezTo>
                <a:cubicBezTo>
                  <a:pt x="25" y="0"/>
                  <a:pt x="16" y="0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0" y="16"/>
                  <a:pt x="0" y="16"/>
                  <a:pt x="0" y="16"/>
                </a:cubicBezTo>
                <a:cubicBezTo>
                  <a:pt x="21" y="36"/>
                  <a:pt x="21" y="36"/>
                  <a:pt x="21" y="36"/>
                </a:cubicBezTo>
                <a:cubicBezTo>
                  <a:pt x="31" y="26"/>
                  <a:pt x="31" y="26"/>
                  <a:pt x="31" y="26"/>
                </a:cubicBezTo>
                <a:cubicBezTo>
                  <a:pt x="31" y="26"/>
                  <a:pt x="31" y="26"/>
                  <a:pt x="31" y="2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1" name="Freeform 438"/>
          <p:cNvSpPr>
            <a:spLocks/>
          </p:cNvSpPr>
          <p:nvPr/>
        </p:nvSpPr>
        <p:spPr bwMode="auto">
          <a:xfrm>
            <a:off x="6421028" y="3656696"/>
            <a:ext cx="164033" cy="164033"/>
          </a:xfrm>
          <a:custGeom>
            <a:avLst/>
            <a:gdLst>
              <a:gd name="T0" fmla="*/ 54 w 62"/>
              <a:gd name="T1" fmla="*/ 13 h 62"/>
              <a:gd name="T2" fmla="*/ 54 w 62"/>
              <a:gd name="T3" fmla="*/ 14 h 62"/>
              <a:gd name="T4" fmla="*/ 19 w 62"/>
              <a:gd name="T5" fmla="*/ 49 h 62"/>
              <a:gd name="T6" fmla="*/ 14 w 62"/>
              <a:gd name="T7" fmla="*/ 49 h 62"/>
              <a:gd name="T8" fmla="*/ 14 w 62"/>
              <a:gd name="T9" fmla="*/ 43 h 62"/>
              <a:gd name="T10" fmla="*/ 49 w 62"/>
              <a:gd name="T11" fmla="*/ 8 h 62"/>
              <a:gd name="T12" fmla="*/ 49 w 62"/>
              <a:gd name="T13" fmla="*/ 8 h 62"/>
              <a:gd name="T14" fmla="*/ 41 w 62"/>
              <a:gd name="T15" fmla="*/ 0 h 62"/>
              <a:gd name="T16" fmla="*/ 1 w 62"/>
              <a:gd name="T17" fmla="*/ 41 h 62"/>
              <a:gd name="T18" fmla="*/ 0 w 62"/>
              <a:gd name="T19" fmla="*/ 62 h 62"/>
              <a:gd name="T20" fmla="*/ 22 w 62"/>
              <a:gd name="T21" fmla="*/ 62 h 62"/>
              <a:gd name="T22" fmla="*/ 62 w 62"/>
              <a:gd name="T23" fmla="*/ 21 h 62"/>
              <a:gd name="T24" fmla="*/ 54 w 62"/>
              <a:gd name="T25" fmla="*/ 13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2" h="62">
                <a:moveTo>
                  <a:pt x="54" y="13"/>
                </a:moveTo>
                <a:cubicBezTo>
                  <a:pt x="54" y="14"/>
                  <a:pt x="54" y="14"/>
                  <a:pt x="54" y="14"/>
                </a:cubicBezTo>
                <a:cubicBezTo>
                  <a:pt x="19" y="49"/>
                  <a:pt x="19" y="49"/>
                  <a:pt x="19" y="49"/>
                </a:cubicBezTo>
                <a:cubicBezTo>
                  <a:pt x="18" y="50"/>
                  <a:pt x="16" y="50"/>
                  <a:pt x="14" y="49"/>
                </a:cubicBezTo>
                <a:cubicBezTo>
                  <a:pt x="13" y="47"/>
                  <a:pt x="13" y="45"/>
                  <a:pt x="14" y="43"/>
                </a:cubicBezTo>
                <a:cubicBezTo>
                  <a:pt x="49" y="8"/>
                  <a:pt x="49" y="8"/>
                  <a:pt x="49" y="8"/>
                </a:cubicBezTo>
                <a:cubicBezTo>
                  <a:pt x="49" y="8"/>
                  <a:pt x="49" y="8"/>
                  <a:pt x="49" y="8"/>
                </a:cubicBezTo>
                <a:cubicBezTo>
                  <a:pt x="41" y="0"/>
                  <a:pt x="41" y="0"/>
                  <a:pt x="41" y="0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62"/>
                  <a:pt x="0" y="62"/>
                  <a:pt x="0" y="62"/>
                </a:cubicBezTo>
                <a:cubicBezTo>
                  <a:pt x="22" y="62"/>
                  <a:pt x="22" y="62"/>
                  <a:pt x="22" y="62"/>
                </a:cubicBezTo>
                <a:cubicBezTo>
                  <a:pt x="62" y="21"/>
                  <a:pt x="62" y="21"/>
                  <a:pt x="62" y="21"/>
                </a:cubicBezTo>
                <a:lnTo>
                  <a:pt x="54" y="1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2" name="Freeform 439"/>
          <p:cNvSpPr>
            <a:spLocks noEditPoints="1"/>
          </p:cNvSpPr>
          <p:nvPr/>
        </p:nvSpPr>
        <p:spPr bwMode="auto">
          <a:xfrm>
            <a:off x="926497" y="3567427"/>
            <a:ext cx="525574" cy="525574"/>
          </a:xfrm>
          <a:custGeom>
            <a:avLst/>
            <a:gdLst>
              <a:gd name="T0" fmla="*/ 100 w 199"/>
              <a:gd name="T1" fmla="*/ 199 h 199"/>
              <a:gd name="T2" fmla="*/ 0 w 199"/>
              <a:gd name="T3" fmla="*/ 100 h 199"/>
              <a:gd name="T4" fmla="*/ 100 w 199"/>
              <a:gd name="T5" fmla="*/ 0 h 199"/>
              <a:gd name="T6" fmla="*/ 199 w 199"/>
              <a:gd name="T7" fmla="*/ 100 h 199"/>
              <a:gd name="T8" fmla="*/ 100 w 199"/>
              <a:gd name="T9" fmla="*/ 199 h 199"/>
              <a:gd name="T10" fmla="*/ 100 w 199"/>
              <a:gd name="T11" fmla="*/ 12 h 199"/>
              <a:gd name="T12" fmla="*/ 12 w 199"/>
              <a:gd name="T13" fmla="*/ 100 h 199"/>
              <a:gd name="T14" fmla="*/ 100 w 199"/>
              <a:gd name="T15" fmla="*/ 187 h 199"/>
              <a:gd name="T16" fmla="*/ 187 w 199"/>
              <a:gd name="T17" fmla="*/ 100 h 199"/>
              <a:gd name="T18" fmla="*/ 100 w 199"/>
              <a:gd name="T19" fmla="*/ 12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99" h="199">
                <a:moveTo>
                  <a:pt x="100" y="199"/>
                </a:moveTo>
                <a:cubicBezTo>
                  <a:pt x="45" y="199"/>
                  <a:pt x="0" y="155"/>
                  <a:pt x="0" y="100"/>
                </a:cubicBezTo>
                <a:cubicBezTo>
                  <a:pt x="0" y="45"/>
                  <a:pt x="45" y="0"/>
                  <a:pt x="100" y="0"/>
                </a:cubicBezTo>
                <a:cubicBezTo>
                  <a:pt x="155" y="0"/>
                  <a:pt x="199" y="45"/>
                  <a:pt x="199" y="100"/>
                </a:cubicBezTo>
                <a:cubicBezTo>
                  <a:pt x="199" y="155"/>
                  <a:pt x="155" y="199"/>
                  <a:pt x="100" y="199"/>
                </a:cubicBezTo>
                <a:close/>
                <a:moveTo>
                  <a:pt x="100" y="12"/>
                </a:moveTo>
                <a:cubicBezTo>
                  <a:pt x="52" y="12"/>
                  <a:pt x="12" y="51"/>
                  <a:pt x="12" y="100"/>
                </a:cubicBezTo>
                <a:cubicBezTo>
                  <a:pt x="12" y="148"/>
                  <a:pt x="52" y="187"/>
                  <a:pt x="100" y="187"/>
                </a:cubicBezTo>
                <a:cubicBezTo>
                  <a:pt x="148" y="187"/>
                  <a:pt x="187" y="148"/>
                  <a:pt x="187" y="100"/>
                </a:cubicBezTo>
                <a:cubicBezTo>
                  <a:pt x="187" y="51"/>
                  <a:pt x="148" y="12"/>
                  <a:pt x="100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3" name="Freeform 440"/>
          <p:cNvSpPr>
            <a:spLocks/>
          </p:cNvSpPr>
          <p:nvPr/>
        </p:nvSpPr>
        <p:spPr bwMode="auto">
          <a:xfrm>
            <a:off x="1206580" y="3714721"/>
            <a:ext cx="102660" cy="103776"/>
          </a:xfrm>
          <a:custGeom>
            <a:avLst/>
            <a:gdLst>
              <a:gd name="T0" fmla="*/ 35 w 39"/>
              <a:gd name="T1" fmla="*/ 11 h 39"/>
              <a:gd name="T2" fmla="*/ 27 w 39"/>
              <a:gd name="T3" fmla="*/ 4 h 39"/>
              <a:gd name="T4" fmla="*/ 18 w 39"/>
              <a:gd name="T5" fmla="*/ 0 h 39"/>
              <a:gd name="T6" fmla="*/ 8 w 39"/>
              <a:gd name="T7" fmla="*/ 4 h 39"/>
              <a:gd name="T8" fmla="*/ 1 w 39"/>
              <a:gd name="T9" fmla="*/ 11 h 39"/>
              <a:gd name="T10" fmla="*/ 1 w 39"/>
              <a:gd name="T11" fmla="*/ 15 h 39"/>
              <a:gd name="T12" fmla="*/ 23 w 39"/>
              <a:gd name="T13" fmla="*/ 38 h 39"/>
              <a:gd name="T14" fmla="*/ 26 w 39"/>
              <a:gd name="T15" fmla="*/ 39 h 39"/>
              <a:gd name="T16" fmla="*/ 28 w 39"/>
              <a:gd name="T17" fmla="*/ 38 h 39"/>
              <a:gd name="T18" fmla="*/ 35 w 39"/>
              <a:gd name="T19" fmla="*/ 30 h 39"/>
              <a:gd name="T20" fmla="*/ 39 w 39"/>
              <a:gd name="T21" fmla="*/ 21 h 39"/>
              <a:gd name="T22" fmla="*/ 35 w 39"/>
              <a:gd name="T23" fmla="*/ 11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9" h="39">
                <a:moveTo>
                  <a:pt x="35" y="11"/>
                </a:moveTo>
                <a:cubicBezTo>
                  <a:pt x="27" y="4"/>
                  <a:pt x="27" y="4"/>
                  <a:pt x="27" y="4"/>
                </a:cubicBezTo>
                <a:cubicBezTo>
                  <a:pt x="25" y="1"/>
                  <a:pt x="21" y="0"/>
                  <a:pt x="18" y="0"/>
                </a:cubicBezTo>
                <a:cubicBezTo>
                  <a:pt x="14" y="0"/>
                  <a:pt x="11" y="1"/>
                  <a:pt x="8" y="4"/>
                </a:cubicBezTo>
                <a:cubicBezTo>
                  <a:pt x="1" y="11"/>
                  <a:pt x="1" y="11"/>
                  <a:pt x="1" y="11"/>
                </a:cubicBezTo>
                <a:cubicBezTo>
                  <a:pt x="0" y="12"/>
                  <a:pt x="0" y="14"/>
                  <a:pt x="1" y="15"/>
                </a:cubicBezTo>
                <a:cubicBezTo>
                  <a:pt x="23" y="38"/>
                  <a:pt x="23" y="38"/>
                  <a:pt x="23" y="38"/>
                </a:cubicBezTo>
                <a:cubicBezTo>
                  <a:pt x="24" y="38"/>
                  <a:pt x="25" y="39"/>
                  <a:pt x="26" y="39"/>
                </a:cubicBezTo>
                <a:cubicBezTo>
                  <a:pt x="26" y="39"/>
                  <a:pt x="27" y="38"/>
                  <a:pt x="28" y="38"/>
                </a:cubicBezTo>
                <a:cubicBezTo>
                  <a:pt x="35" y="30"/>
                  <a:pt x="35" y="30"/>
                  <a:pt x="35" y="30"/>
                </a:cubicBezTo>
                <a:cubicBezTo>
                  <a:pt x="38" y="28"/>
                  <a:pt x="39" y="24"/>
                  <a:pt x="39" y="21"/>
                </a:cubicBezTo>
                <a:cubicBezTo>
                  <a:pt x="39" y="17"/>
                  <a:pt x="38" y="14"/>
                  <a:pt x="35" y="1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4" name="Freeform 441"/>
          <p:cNvSpPr>
            <a:spLocks noEditPoints="1"/>
          </p:cNvSpPr>
          <p:nvPr/>
        </p:nvSpPr>
        <p:spPr bwMode="auto">
          <a:xfrm>
            <a:off x="1069328" y="3762703"/>
            <a:ext cx="195277" cy="185234"/>
          </a:xfrm>
          <a:custGeom>
            <a:avLst/>
            <a:gdLst>
              <a:gd name="T0" fmla="*/ 73 w 74"/>
              <a:gd name="T1" fmla="*/ 22 h 70"/>
              <a:gd name="T2" fmla="*/ 51 w 74"/>
              <a:gd name="T3" fmla="*/ 1 h 70"/>
              <a:gd name="T4" fmla="*/ 47 w 74"/>
              <a:gd name="T5" fmla="*/ 1 h 70"/>
              <a:gd name="T6" fmla="*/ 11 w 74"/>
              <a:gd name="T7" fmla="*/ 36 h 70"/>
              <a:gd name="T8" fmla="*/ 10 w 74"/>
              <a:gd name="T9" fmla="*/ 37 h 70"/>
              <a:gd name="T10" fmla="*/ 1 w 74"/>
              <a:gd name="T11" fmla="*/ 66 h 70"/>
              <a:gd name="T12" fmla="*/ 2 w 74"/>
              <a:gd name="T13" fmla="*/ 69 h 70"/>
              <a:gd name="T14" fmla="*/ 4 w 74"/>
              <a:gd name="T15" fmla="*/ 70 h 70"/>
              <a:gd name="T16" fmla="*/ 5 w 74"/>
              <a:gd name="T17" fmla="*/ 70 h 70"/>
              <a:gd name="T18" fmla="*/ 36 w 74"/>
              <a:gd name="T19" fmla="*/ 58 h 70"/>
              <a:gd name="T20" fmla="*/ 37 w 74"/>
              <a:gd name="T21" fmla="*/ 58 h 70"/>
              <a:gd name="T22" fmla="*/ 73 w 74"/>
              <a:gd name="T23" fmla="*/ 26 h 70"/>
              <a:gd name="T24" fmla="*/ 74 w 74"/>
              <a:gd name="T25" fmla="*/ 24 h 70"/>
              <a:gd name="T26" fmla="*/ 73 w 74"/>
              <a:gd name="T27" fmla="*/ 22 h 70"/>
              <a:gd name="T28" fmla="*/ 17 w 74"/>
              <a:gd name="T29" fmla="*/ 62 h 70"/>
              <a:gd name="T30" fmla="*/ 8 w 74"/>
              <a:gd name="T31" fmla="*/ 53 h 70"/>
              <a:gd name="T32" fmla="*/ 13 w 74"/>
              <a:gd name="T33" fmla="*/ 38 h 70"/>
              <a:gd name="T34" fmla="*/ 32 w 74"/>
              <a:gd name="T35" fmla="*/ 57 h 70"/>
              <a:gd name="T36" fmla="*/ 17 w 74"/>
              <a:gd name="T37" fmla="*/ 62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4" h="70">
                <a:moveTo>
                  <a:pt x="73" y="22"/>
                </a:moveTo>
                <a:cubicBezTo>
                  <a:pt x="51" y="1"/>
                  <a:pt x="51" y="1"/>
                  <a:pt x="51" y="1"/>
                </a:cubicBezTo>
                <a:cubicBezTo>
                  <a:pt x="50" y="0"/>
                  <a:pt x="48" y="0"/>
                  <a:pt x="47" y="1"/>
                </a:cubicBezTo>
                <a:cubicBezTo>
                  <a:pt x="11" y="36"/>
                  <a:pt x="11" y="36"/>
                  <a:pt x="11" y="36"/>
                </a:cubicBezTo>
                <a:cubicBezTo>
                  <a:pt x="11" y="36"/>
                  <a:pt x="11" y="37"/>
                  <a:pt x="10" y="37"/>
                </a:cubicBezTo>
                <a:cubicBezTo>
                  <a:pt x="1" y="66"/>
                  <a:pt x="1" y="66"/>
                  <a:pt x="1" y="66"/>
                </a:cubicBezTo>
                <a:cubicBezTo>
                  <a:pt x="0" y="67"/>
                  <a:pt x="1" y="68"/>
                  <a:pt x="2" y="69"/>
                </a:cubicBezTo>
                <a:cubicBezTo>
                  <a:pt x="2" y="70"/>
                  <a:pt x="3" y="70"/>
                  <a:pt x="4" y="70"/>
                </a:cubicBezTo>
                <a:cubicBezTo>
                  <a:pt x="4" y="70"/>
                  <a:pt x="4" y="70"/>
                  <a:pt x="5" y="70"/>
                </a:cubicBezTo>
                <a:cubicBezTo>
                  <a:pt x="36" y="58"/>
                  <a:pt x="36" y="58"/>
                  <a:pt x="36" y="58"/>
                </a:cubicBezTo>
                <a:cubicBezTo>
                  <a:pt x="37" y="58"/>
                  <a:pt x="37" y="58"/>
                  <a:pt x="37" y="58"/>
                </a:cubicBezTo>
                <a:cubicBezTo>
                  <a:pt x="73" y="26"/>
                  <a:pt x="73" y="26"/>
                  <a:pt x="73" y="26"/>
                </a:cubicBezTo>
                <a:cubicBezTo>
                  <a:pt x="73" y="26"/>
                  <a:pt x="74" y="25"/>
                  <a:pt x="74" y="24"/>
                </a:cubicBezTo>
                <a:cubicBezTo>
                  <a:pt x="74" y="23"/>
                  <a:pt x="73" y="22"/>
                  <a:pt x="73" y="22"/>
                </a:cubicBezTo>
                <a:close/>
                <a:moveTo>
                  <a:pt x="17" y="62"/>
                </a:moveTo>
                <a:cubicBezTo>
                  <a:pt x="8" y="53"/>
                  <a:pt x="8" y="53"/>
                  <a:pt x="8" y="53"/>
                </a:cubicBezTo>
                <a:cubicBezTo>
                  <a:pt x="13" y="38"/>
                  <a:pt x="13" y="38"/>
                  <a:pt x="13" y="38"/>
                </a:cubicBezTo>
                <a:cubicBezTo>
                  <a:pt x="32" y="57"/>
                  <a:pt x="32" y="57"/>
                  <a:pt x="32" y="57"/>
                </a:cubicBezTo>
                <a:lnTo>
                  <a:pt x="17" y="6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5" name="Freeform 442"/>
          <p:cNvSpPr>
            <a:spLocks/>
          </p:cNvSpPr>
          <p:nvPr/>
        </p:nvSpPr>
        <p:spPr bwMode="auto">
          <a:xfrm>
            <a:off x="1924083" y="3855321"/>
            <a:ext cx="63605" cy="68068"/>
          </a:xfrm>
          <a:custGeom>
            <a:avLst/>
            <a:gdLst>
              <a:gd name="T0" fmla="*/ 0 w 24"/>
              <a:gd name="T1" fmla="*/ 0 h 26"/>
              <a:gd name="T2" fmla="*/ 0 w 24"/>
              <a:gd name="T3" fmla="*/ 26 h 26"/>
              <a:gd name="T4" fmla="*/ 23 w 24"/>
              <a:gd name="T5" fmla="*/ 26 h 26"/>
              <a:gd name="T6" fmla="*/ 0 w 24"/>
              <a:gd name="T7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" h="26">
                <a:moveTo>
                  <a:pt x="0" y="0"/>
                </a:moveTo>
                <a:cubicBezTo>
                  <a:pt x="0" y="26"/>
                  <a:pt x="0" y="26"/>
                  <a:pt x="0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26"/>
                  <a:pt x="24" y="9"/>
                  <a:pt x="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6" name="Freeform 443"/>
          <p:cNvSpPr>
            <a:spLocks/>
          </p:cNvSpPr>
          <p:nvPr/>
        </p:nvSpPr>
        <p:spPr bwMode="auto">
          <a:xfrm>
            <a:off x="1945284" y="3728112"/>
            <a:ext cx="174075" cy="169612"/>
          </a:xfrm>
          <a:custGeom>
            <a:avLst/>
            <a:gdLst>
              <a:gd name="T0" fmla="*/ 66 w 66"/>
              <a:gd name="T1" fmla="*/ 24 h 64"/>
              <a:gd name="T2" fmla="*/ 25 w 66"/>
              <a:gd name="T3" fmla="*/ 64 h 64"/>
              <a:gd name="T4" fmla="*/ 0 w 66"/>
              <a:gd name="T5" fmla="*/ 41 h 64"/>
              <a:gd name="T6" fmla="*/ 41 w 66"/>
              <a:gd name="T7" fmla="*/ 0 h 64"/>
              <a:gd name="T8" fmla="*/ 66 w 66"/>
              <a:gd name="T9" fmla="*/ 2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" h="64">
                <a:moveTo>
                  <a:pt x="66" y="24"/>
                </a:moveTo>
                <a:cubicBezTo>
                  <a:pt x="25" y="64"/>
                  <a:pt x="25" y="64"/>
                  <a:pt x="25" y="64"/>
                </a:cubicBezTo>
                <a:cubicBezTo>
                  <a:pt x="25" y="64"/>
                  <a:pt x="21" y="47"/>
                  <a:pt x="0" y="41"/>
                </a:cubicBezTo>
                <a:cubicBezTo>
                  <a:pt x="41" y="0"/>
                  <a:pt x="41" y="0"/>
                  <a:pt x="41" y="0"/>
                </a:cubicBezTo>
                <a:cubicBezTo>
                  <a:pt x="41" y="0"/>
                  <a:pt x="60" y="5"/>
                  <a:pt x="66" y="2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7" name="Freeform 444"/>
          <p:cNvSpPr>
            <a:spLocks/>
          </p:cNvSpPr>
          <p:nvPr/>
        </p:nvSpPr>
        <p:spPr bwMode="auto">
          <a:xfrm>
            <a:off x="2066914" y="3667855"/>
            <a:ext cx="97081" cy="108239"/>
          </a:xfrm>
          <a:custGeom>
            <a:avLst/>
            <a:gdLst>
              <a:gd name="T0" fmla="*/ 36 w 37"/>
              <a:gd name="T1" fmla="*/ 32 h 41"/>
              <a:gd name="T2" fmla="*/ 26 w 37"/>
              <a:gd name="T3" fmla="*/ 41 h 41"/>
              <a:gd name="T4" fmla="*/ 0 w 37"/>
              <a:gd name="T5" fmla="*/ 18 h 41"/>
              <a:gd name="T6" fmla="*/ 10 w 37"/>
              <a:gd name="T7" fmla="*/ 8 h 41"/>
              <a:gd name="T8" fmla="*/ 36 w 37"/>
              <a:gd name="T9" fmla="*/ 32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" h="41">
                <a:moveTo>
                  <a:pt x="36" y="32"/>
                </a:moveTo>
                <a:cubicBezTo>
                  <a:pt x="26" y="41"/>
                  <a:pt x="26" y="41"/>
                  <a:pt x="26" y="41"/>
                </a:cubicBezTo>
                <a:cubicBezTo>
                  <a:pt x="26" y="41"/>
                  <a:pt x="22" y="24"/>
                  <a:pt x="0" y="18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8"/>
                  <a:pt x="37" y="0"/>
                  <a:pt x="36" y="3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8" name="Freeform 445"/>
          <p:cNvSpPr>
            <a:spLocks noEditPoints="1"/>
          </p:cNvSpPr>
          <p:nvPr/>
        </p:nvSpPr>
        <p:spPr bwMode="auto">
          <a:xfrm>
            <a:off x="1794642" y="3573006"/>
            <a:ext cx="496561" cy="514415"/>
          </a:xfrm>
          <a:custGeom>
            <a:avLst/>
            <a:gdLst>
              <a:gd name="T0" fmla="*/ 57 w 188"/>
              <a:gd name="T1" fmla="*/ 195 h 195"/>
              <a:gd name="T2" fmla="*/ 25 w 188"/>
              <a:gd name="T3" fmla="*/ 159 h 195"/>
              <a:gd name="T4" fmla="*/ 22 w 188"/>
              <a:gd name="T5" fmla="*/ 159 h 195"/>
              <a:gd name="T6" fmla="*/ 0 w 188"/>
              <a:gd name="T7" fmla="*/ 136 h 195"/>
              <a:gd name="T8" fmla="*/ 0 w 188"/>
              <a:gd name="T9" fmla="*/ 23 h 195"/>
              <a:gd name="T10" fmla="*/ 22 w 188"/>
              <a:gd name="T11" fmla="*/ 0 h 195"/>
              <a:gd name="T12" fmla="*/ 165 w 188"/>
              <a:gd name="T13" fmla="*/ 0 h 195"/>
              <a:gd name="T14" fmla="*/ 188 w 188"/>
              <a:gd name="T15" fmla="*/ 23 h 195"/>
              <a:gd name="T16" fmla="*/ 188 w 188"/>
              <a:gd name="T17" fmla="*/ 136 h 195"/>
              <a:gd name="T18" fmla="*/ 165 w 188"/>
              <a:gd name="T19" fmla="*/ 159 h 195"/>
              <a:gd name="T20" fmla="*/ 93 w 188"/>
              <a:gd name="T21" fmla="*/ 159 h 195"/>
              <a:gd name="T22" fmla="*/ 57 w 188"/>
              <a:gd name="T23" fmla="*/ 195 h 195"/>
              <a:gd name="T24" fmla="*/ 22 w 188"/>
              <a:gd name="T25" fmla="*/ 12 h 195"/>
              <a:gd name="T26" fmla="*/ 12 w 188"/>
              <a:gd name="T27" fmla="*/ 23 h 195"/>
              <a:gd name="T28" fmla="*/ 12 w 188"/>
              <a:gd name="T29" fmla="*/ 136 h 195"/>
              <a:gd name="T30" fmla="*/ 22 w 188"/>
              <a:gd name="T31" fmla="*/ 147 h 195"/>
              <a:gd name="T32" fmla="*/ 30 w 188"/>
              <a:gd name="T33" fmla="*/ 147 h 195"/>
              <a:gd name="T34" fmla="*/ 58 w 188"/>
              <a:gd name="T35" fmla="*/ 178 h 195"/>
              <a:gd name="T36" fmla="*/ 88 w 188"/>
              <a:gd name="T37" fmla="*/ 147 h 195"/>
              <a:gd name="T38" fmla="*/ 165 w 188"/>
              <a:gd name="T39" fmla="*/ 147 h 195"/>
              <a:gd name="T40" fmla="*/ 176 w 188"/>
              <a:gd name="T41" fmla="*/ 136 h 195"/>
              <a:gd name="T42" fmla="*/ 176 w 188"/>
              <a:gd name="T43" fmla="*/ 23 h 195"/>
              <a:gd name="T44" fmla="*/ 165 w 188"/>
              <a:gd name="T45" fmla="*/ 12 h 195"/>
              <a:gd name="T46" fmla="*/ 22 w 188"/>
              <a:gd name="T47" fmla="*/ 12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88" h="195">
                <a:moveTo>
                  <a:pt x="57" y="195"/>
                </a:moveTo>
                <a:cubicBezTo>
                  <a:pt x="25" y="159"/>
                  <a:pt x="25" y="159"/>
                  <a:pt x="25" y="159"/>
                </a:cubicBezTo>
                <a:cubicBezTo>
                  <a:pt x="22" y="159"/>
                  <a:pt x="22" y="159"/>
                  <a:pt x="22" y="159"/>
                </a:cubicBezTo>
                <a:cubicBezTo>
                  <a:pt x="10" y="159"/>
                  <a:pt x="0" y="149"/>
                  <a:pt x="0" y="136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10"/>
                  <a:pt x="10" y="0"/>
                  <a:pt x="22" y="0"/>
                </a:cubicBezTo>
                <a:cubicBezTo>
                  <a:pt x="165" y="0"/>
                  <a:pt x="165" y="0"/>
                  <a:pt x="165" y="0"/>
                </a:cubicBezTo>
                <a:cubicBezTo>
                  <a:pt x="178" y="0"/>
                  <a:pt x="188" y="10"/>
                  <a:pt x="188" y="23"/>
                </a:cubicBezTo>
                <a:cubicBezTo>
                  <a:pt x="188" y="136"/>
                  <a:pt x="188" y="136"/>
                  <a:pt x="188" y="136"/>
                </a:cubicBezTo>
                <a:cubicBezTo>
                  <a:pt x="188" y="149"/>
                  <a:pt x="178" y="159"/>
                  <a:pt x="165" y="159"/>
                </a:cubicBezTo>
                <a:cubicBezTo>
                  <a:pt x="93" y="159"/>
                  <a:pt x="93" y="159"/>
                  <a:pt x="93" y="159"/>
                </a:cubicBezTo>
                <a:lnTo>
                  <a:pt x="57" y="195"/>
                </a:lnTo>
                <a:close/>
                <a:moveTo>
                  <a:pt x="22" y="12"/>
                </a:moveTo>
                <a:cubicBezTo>
                  <a:pt x="16" y="12"/>
                  <a:pt x="12" y="17"/>
                  <a:pt x="12" y="23"/>
                </a:cubicBezTo>
                <a:cubicBezTo>
                  <a:pt x="12" y="136"/>
                  <a:pt x="12" y="136"/>
                  <a:pt x="12" y="136"/>
                </a:cubicBezTo>
                <a:cubicBezTo>
                  <a:pt x="12" y="142"/>
                  <a:pt x="16" y="147"/>
                  <a:pt x="22" y="147"/>
                </a:cubicBezTo>
                <a:cubicBezTo>
                  <a:pt x="30" y="147"/>
                  <a:pt x="30" y="147"/>
                  <a:pt x="30" y="147"/>
                </a:cubicBezTo>
                <a:cubicBezTo>
                  <a:pt x="58" y="178"/>
                  <a:pt x="58" y="178"/>
                  <a:pt x="58" y="178"/>
                </a:cubicBezTo>
                <a:cubicBezTo>
                  <a:pt x="88" y="147"/>
                  <a:pt x="88" y="147"/>
                  <a:pt x="88" y="147"/>
                </a:cubicBezTo>
                <a:cubicBezTo>
                  <a:pt x="165" y="147"/>
                  <a:pt x="165" y="147"/>
                  <a:pt x="165" y="147"/>
                </a:cubicBezTo>
                <a:cubicBezTo>
                  <a:pt x="171" y="147"/>
                  <a:pt x="176" y="142"/>
                  <a:pt x="176" y="136"/>
                </a:cubicBezTo>
                <a:cubicBezTo>
                  <a:pt x="176" y="23"/>
                  <a:pt x="176" y="23"/>
                  <a:pt x="176" y="23"/>
                </a:cubicBezTo>
                <a:cubicBezTo>
                  <a:pt x="176" y="17"/>
                  <a:pt x="171" y="12"/>
                  <a:pt x="165" y="12"/>
                </a:cubicBezTo>
                <a:lnTo>
                  <a:pt x="22" y="1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9" name="Freeform 446"/>
          <p:cNvSpPr>
            <a:spLocks/>
          </p:cNvSpPr>
          <p:nvPr/>
        </p:nvSpPr>
        <p:spPr bwMode="auto">
          <a:xfrm>
            <a:off x="3410418" y="3892144"/>
            <a:ext cx="89269" cy="84806"/>
          </a:xfrm>
          <a:custGeom>
            <a:avLst/>
            <a:gdLst>
              <a:gd name="T0" fmla="*/ 2 w 80"/>
              <a:gd name="T1" fmla="*/ 0 h 76"/>
              <a:gd name="T2" fmla="*/ 80 w 80"/>
              <a:gd name="T3" fmla="*/ 76 h 76"/>
              <a:gd name="T4" fmla="*/ 0 w 80"/>
              <a:gd name="T5" fmla="*/ 76 h 76"/>
              <a:gd name="T6" fmla="*/ 2 w 80"/>
              <a:gd name="T7" fmla="*/ 0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0" h="76">
                <a:moveTo>
                  <a:pt x="2" y="0"/>
                </a:moveTo>
                <a:lnTo>
                  <a:pt x="80" y="76"/>
                </a:lnTo>
                <a:lnTo>
                  <a:pt x="0" y="76"/>
                </a:lnTo>
                <a:lnTo>
                  <a:pt x="2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0" name="Freeform 447"/>
          <p:cNvSpPr>
            <a:spLocks noEditPoints="1"/>
          </p:cNvSpPr>
          <p:nvPr/>
        </p:nvSpPr>
        <p:spPr bwMode="auto">
          <a:xfrm>
            <a:off x="3420460" y="3712490"/>
            <a:ext cx="255534" cy="258881"/>
          </a:xfrm>
          <a:custGeom>
            <a:avLst/>
            <a:gdLst>
              <a:gd name="T0" fmla="*/ 140 w 229"/>
              <a:gd name="T1" fmla="*/ 40 h 232"/>
              <a:gd name="T2" fmla="*/ 189 w 229"/>
              <a:gd name="T3" fmla="*/ 90 h 232"/>
              <a:gd name="T4" fmla="*/ 90 w 229"/>
              <a:gd name="T5" fmla="*/ 192 h 232"/>
              <a:gd name="T6" fmla="*/ 40 w 229"/>
              <a:gd name="T7" fmla="*/ 142 h 232"/>
              <a:gd name="T8" fmla="*/ 140 w 229"/>
              <a:gd name="T9" fmla="*/ 40 h 232"/>
              <a:gd name="T10" fmla="*/ 140 w 229"/>
              <a:gd name="T11" fmla="*/ 0 h 232"/>
              <a:gd name="T12" fmla="*/ 0 w 229"/>
              <a:gd name="T13" fmla="*/ 142 h 232"/>
              <a:gd name="T14" fmla="*/ 90 w 229"/>
              <a:gd name="T15" fmla="*/ 232 h 232"/>
              <a:gd name="T16" fmla="*/ 229 w 229"/>
              <a:gd name="T17" fmla="*/ 90 h 232"/>
              <a:gd name="T18" fmla="*/ 140 w 229"/>
              <a:gd name="T19" fmla="*/ 0 h 232"/>
              <a:gd name="T20" fmla="*/ 140 w 229"/>
              <a:gd name="T21" fmla="*/ 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29" h="232">
                <a:moveTo>
                  <a:pt x="140" y="40"/>
                </a:moveTo>
                <a:lnTo>
                  <a:pt x="189" y="90"/>
                </a:lnTo>
                <a:lnTo>
                  <a:pt x="90" y="192"/>
                </a:lnTo>
                <a:lnTo>
                  <a:pt x="40" y="142"/>
                </a:lnTo>
                <a:lnTo>
                  <a:pt x="140" y="40"/>
                </a:lnTo>
                <a:close/>
                <a:moveTo>
                  <a:pt x="140" y="0"/>
                </a:moveTo>
                <a:lnTo>
                  <a:pt x="0" y="142"/>
                </a:lnTo>
                <a:lnTo>
                  <a:pt x="90" y="232"/>
                </a:lnTo>
                <a:lnTo>
                  <a:pt x="229" y="90"/>
                </a:lnTo>
                <a:lnTo>
                  <a:pt x="140" y="0"/>
                </a:lnTo>
                <a:lnTo>
                  <a:pt x="14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1" name="Freeform 448"/>
          <p:cNvSpPr>
            <a:spLocks noEditPoints="1"/>
          </p:cNvSpPr>
          <p:nvPr/>
        </p:nvSpPr>
        <p:spPr bwMode="auto">
          <a:xfrm>
            <a:off x="3420460" y="3712490"/>
            <a:ext cx="255534" cy="258881"/>
          </a:xfrm>
          <a:custGeom>
            <a:avLst/>
            <a:gdLst>
              <a:gd name="T0" fmla="*/ 140 w 229"/>
              <a:gd name="T1" fmla="*/ 40 h 232"/>
              <a:gd name="T2" fmla="*/ 189 w 229"/>
              <a:gd name="T3" fmla="*/ 90 h 232"/>
              <a:gd name="T4" fmla="*/ 90 w 229"/>
              <a:gd name="T5" fmla="*/ 192 h 232"/>
              <a:gd name="T6" fmla="*/ 40 w 229"/>
              <a:gd name="T7" fmla="*/ 142 h 232"/>
              <a:gd name="T8" fmla="*/ 140 w 229"/>
              <a:gd name="T9" fmla="*/ 40 h 232"/>
              <a:gd name="T10" fmla="*/ 140 w 229"/>
              <a:gd name="T11" fmla="*/ 0 h 232"/>
              <a:gd name="T12" fmla="*/ 0 w 229"/>
              <a:gd name="T13" fmla="*/ 142 h 232"/>
              <a:gd name="T14" fmla="*/ 90 w 229"/>
              <a:gd name="T15" fmla="*/ 232 h 232"/>
              <a:gd name="T16" fmla="*/ 229 w 229"/>
              <a:gd name="T17" fmla="*/ 90 h 232"/>
              <a:gd name="T18" fmla="*/ 140 w 229"/>
              <a:gd name="T19" fmla="*/ 0 h 232"/>
              <a:gd name="T20" fmla="*/ 140 w 229"/>
              <a:gd name="T21" fmla="*/ 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29" h="232">
                <a:moveTo>
                  <a:pt x="140" y="40"/>
                </a:moveTo>
                <a:lnTo>
                  <a:pt x="189" y="90"/>
                </a:lnTo>
                <a:lnTo>
                  <a:pt x="90" y="192"/>
                </a:lnTo>
                <a:lnTo>
                  <a:pt x="40" y="142"/>
                </a:lnTo>
                <a:lnTo>
                  <a:pt x="140" y="40"/>
                </a:lnTo>
                <a:moveTo>
                  <a:pt x="140" y="0"/>
                </a:moveTo>
                <a:lnTo>
                  <a:pt x="0" y="142"/>
                </a:lnTo>
                <a:lnTo>
                  <a:pt x="90" y="232"/>
                </a:lnTo>
                <a:lnTo>
                  <a:pt x="229" y="90"/>
                </a:lnTo>
                <a:lnTo>
                  <a:pt x="140" y="0"/>
                </a:lnTo>
                <a:lnTo>
                  <a:pt x="140" y="0"/>
                </a:lnTo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2" name="Freeform 449"/>
          <p:cNvSpPr>
            <a:spLocks/>
          </p:cNvSpPr>
          <p:nvPr/>
        </p:nvSpPr>
        <p:spPr bwMode="auto">
          <a:xfrm>
            <a:off x="3588957" y="3656696"/>
            <a:ext cx="145063" cy="142831"/>
          </a:xfrm>
          <a:custGeom>
            <a:avLst/>
            <a:gdLst>
              <a:gd name="T0" fmla="*/ 0 w 55"/>
              <a:gd name="T1" fmla="*/ 16 h 54"/>
              <a:gd name="T2" fmla="*/ 38 w 55"/>
              <a:gd name="T3" fmla="*/ 54 h 54"/>
              <a:gd name="T4" fmla="*/ 33 w 55"/>
              <a:gd name="T5" fmla="*/ 21 h 54"/>
              <a:gd name="T6" fmla="*/ 0 w 55"/>
              <a:gd name="T7" fmla="*/ 16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" h="54">
                <a:moveTo>
                  <a:pt x="0" y="16"/>
                </a:moveTo>
                <a:cubicBezTo>
                  <a:pt x="38" y="54"/>
                  <a:pt x="38" y="54"/>
                  <a:pt x="38" y="54"/>
                </a:cubicBezTo>
                <a:cubicBezTo>
                  <a:pt x="38" y="54"/>
                  <a:pt x="55" y="42"/>
                  <a:pt x="33" y="21"/>
                </a:cubicBezTo>
                <a:cubicBezTo>
                  <a:pt x="12" y="0"/>
                  <a:pt x="0" y="16"/>
                  <a:pt x="0" y="1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3" name="Freeform 450"/>
          <p:cNvSpPr>
            <a:spLocks noEditPoints="1"/>
          </p:cNvSpPr>
          <p:nvPr/>
        </p:nvSpPr>
        <p:spPr bwMode="auto">
          <a:xfrm>
            <a:off x="7587109" y="3677898"/>
            <a:ext cx="496561" cy="353730"/>
          </a:xfrm>
          <a:custGeom>
            <a:avLst/>
            <a:gdLst>
              <a:gd name="T0" fmla="*/ 170 w 188"/>
              <a:gd name="T1" fmla="*/ 134 h 134"/>
              <a:gd name="T2" fmla="*/ 18 w 188"/>
              <a:gd name="T3" fmla="*/ 134 h 134"/>
              <a:gd name="T4" fmla="*/ 0 w 188"/>
              <a:gd name="T5" fmla="*/ 116 h 134"/>
              <a:gd name="T6" fmla="*/ 0 w 188"/>
              <a:gd name="T7" fmla="*/ 18 h 134"/>
              <a:gd name="T8" fmla="*/ 18 w 188"/>
              <a:gd name="T9" fmla="*/ 0 h 134"/>
              <a:gd name="T10" fmla="*/ 170 w 188"/>
              <a:gd name="T11" fmla="*/ 0 h 134"/>
              <a:gd name="T12" fmla="*/ 188 w 188"/>
              <a:gd name="T13" fmla="*/ 18 h 134"/>
              <a:gd name="T14" fmla="*/ 188 w 188"/>
              <a:gd name="T15" fmla="*/ 116 h 134"/>
              <a:gd name="T16" fmla="*/ 170 w 188"/>
              <a:gd name="T17" fmla="*/ 134 h 134"/>
              <a:gd name="T18" fmla="*/ 18 w 188"/>
              <a:gd name="T19" fmla="*/ 12 h 134"/>
              <a:gd name="T20" fmla="*/ 12 w 188"/>
              <a:gd name="T21" fmla="*/ 18 h 134"/>
              <a:gd name="T22" fmla="*/ 12 w 188"/>
              <a:gd name="T23" fmla="*/ 116 h 134"/>
              <a:gd name="T24" fmla="*/ 18 w 188"/>
              <a:gd name="T25" fmla="*/ 122 h 134"/>
              <a:gd name="T26" fmla="*/ 170 w 188"/>
              <a:gd name="T27" fmla="*/ 122 h 134"/>
              <a:gd name="T28" fmla="*/ 176 w 188"/>
              <a:gd name="T29" fmla="*/ 116 h 134"/>
              <a:gd name="T30" fmla="*/ 176 w 188"/>
              <a:gd name="T31" fmla="*/ 18 h 134"/>
              <a:gd name="T32" fmla="*/ 170 w 188"/>
              <a:gd name="T33" fmla="*/ 12 h 134"/>
              <a:gd name="T34" fmla="*/ 18 w 188"/>
              <a:gd name="T35" fmla="*/ 12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88" h="134">
                <a:moveTo>
                  <a:pt x="170" y="134"/>
                </a:moveTo>
                <a:cubicBezTo>
                  <a:pt x="18" y="134"/>
                  <a:pt x="18" y="134"/>
                  <a:pt x="18" y="134"/>
                </a:cubicBezTo>
                <a:cubicBezTo>
                  <a:pt x="9" y="134"/>
                  <a:pt x="0" y="126"/>
                  <a:pt x="0" y="116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8"/>
                  <a:pt x="9" y="0"/>
                  <a:pt x="18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180" y="0"/>
                  <a:pt x="188" y="8"/>
                  <a:pt x="188" y="18"/>
                </a:cubicBezTo>
                <a:cubicBezTo>
                  <a:pt x="188" y="116"/>
                  <a:pt x="188" y="116"/>
                  <a:pt x="188" y="116"/>
                </a:cubicBezTo>
                <a:cubicBezTo>
                  <a:pt x="188" y="126"/>
                  <a:pt x="180" y="134"/>
                  <a:pt x="170" y="134"/>
                </a:cubicBezTo>
                <a:close/>
                <a:moveTo>
                  <a:pt x="18" y="12"/>
                </a:moveTo>
                <a:cubicBezTo>
                  <a:pt x="15" y="12"/>
                  <a:pt x="12" y="15"/>
                  <a:pt x="12" y="18"/>
                </a:cubicBezTo>
                <a:cubicBezTo>
                  <a:pt x="12" y="116"/>
                  <a:pt x="12" y="116"/>
                  <a:pt x="12" y="116"/>
                </a:cubicBezTo>
                <a:cubicBezTo>
                  <a:pt x="12" y="120"/>
                  <a:pt x="15" y="122"/>
                  <a:pt x="18" y="122"/>
                </a:cubicBezTo>
                <a:cubicBezTo>
                  <a:pt x="170" y="122"/>
                  <a:pt x="170" y="122"/>
                  <a:pt x="170" y="122"/>
                </a:cubicBezTo>
                <a:cubicBezTo>
                  <a:pt x="173" y="122"/>
                  <a:pt x="176" y="120"/>
                  <a:pt x="176" y="116"/>
                </a:cubicBezTo>
                <a:cubicBezTo>
                  <a:pt x="176" y="18"/>
                  <a:pt x="176" y="18"/>
                  <a:pt x="176" y="18"/>
                </a:cubicBezTo>
                <a:cubicBezTo>
                  <a:pt x="176" y="15"/>
                  <a:pt x="173" y="12"/>
                  <a:pt x="170" y="12"/>
                </a:cubicBezTo>
                <a:lnTo>
                  <a:pt x="18" y="1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4" name="Freeform 451"/>
          <p:cNvSpPr>
            <a:spLocks noEditPoints="1"/>
          </p:cNvSpPr>
          <p:nvPr/>
        </p:nvSpPr>
        <p:spPr bwMode="auto">
          <a:xfrm>
            <a:off x="7766764" y="3627684"/>
            <a:ext cx="316906" cy="100428"/>
          </a:xfrm>
          <a:custGeom>
            <a:avLst/>
            <a:gdLst>
              <a:gd name="T0" fmla="*/ 120 w 120"/>
              <a:gd name="T1" fmla="*/ 38 h 38"/>
              <a:gd name="T2" fmla="*/ 109 w 120"/>
              <a:gd name="T3" fmla="*/ 38 h 38"/>
              <a:gd name="T4" fmla="*/ 107 w 120"/>
              <a:gd name="T5" fmla="*/ 35 h 38"/>
              <a:gd name="T6" fmla="*/ 102 w 120"/>
              <a:gd name="T7" fmla="*/ 31 h 38"/>
              <a:gd name="T8" fmla="*/ 0 w 120"/>
              <a:gd name="T9" fmla="*/ 31 h 38"/>
              <a:gd name="T10" fmla="*/ 0 w 120"/>
              <a:gd name="T11" fmla="*/ 14 h 38"/>
              <a:gd name="T12" fmla="*/ 14 w 120"/>
              <a:gd name="T13" fmla="*/ 0 h 38"/>
              <a:gd name="T14" fmla="*/ 106 w 120"/>
              <a:gd name="T15" fmla="*/ 0 h 38"/>
              <a:gd name="T16" fmla="*/ 120 w 120"/>
              <a:gd name="T17" fmla="*/ 14 h 38"/>
              <a:gd name="T18" fmla="*/ 120 w 120"/>
              <a:gd name="T19" fmla="*/ 38 h 38"/>
              <a:gd name="T20" fmla="*/ 12 w 120"/>
              <a:gd name="T21" fmla="*/ 19 h 38"/>
              <a:gd name="T22" fmla="*/ 102 w 120"/>
              <a:gd name="T23" fmla="*/ 19 h 38"/>
              <a:gd name="T24" fmla="*/ 108 w 120"/>
              <a:gd name="T25" fmla="*/ 20 h 38"/>
              <a:gd name="T26" fmla="*/ 108 w 120"/>
              <a:gd name="T27" fmla="*/ 14 h 38"/>
              <a:gd name="T28" fmla="*/ 106 w 120"/>
              <a:gd name="T29" fmla="*/ 12 h 38"/>
              <a:gd name="T30" fmla="*/ 14 w 120"/>
              <a:gd name="T31" fmla="*/ 12 h 38"/>
              <a:gd name="T32" fmla="*/ 12 w 120"/>
              <a:gd name="T33" fmla="*/ 14 h 38"/>
              <a:gd name="T34" fmla="*/ 12 w 120"/>
              <a:gd name="T35" fmla="*/ 19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0" h="38">
                <a:moveTo>
                  <a:pt x="120" y="38"/>
                </a:moveTo>
                <a:cubicBezTo>
                  <a:pt x="109" y="38"/>
                  <a:pt x="109" y="38"/>
                  <a:pt x="109" y="38"/>
                </a:cubicBezTo>
                <a:cubicBezTo>
                  <a:pt x="107" y="35"/>
                  <a:pt x="107" y="35"/>
                  <a:pt x="107" y="35"/>
                </a:cubicBezTo>
                <a:cubicBezTo>
                  <a:pt x="106" y="33"/>
                  <a:pt x="104" y="31"/>
                  <a:pt x="102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7" y="0"/>
                  <a:pt x="14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13" y="0"/>
                  <a:pt x="120" y="6"/>
                  <a:pt x="120" y="14"/>
                </a:cubicBezTo>
                <a:lnTo>
                  <a:pt x="120" y="38"/>
                </a:lnTo>
                <a:close/>
                <a:moveTo>
                  <a:pt x="12" y="19"/>
                </a:moveTo>
                <a:cubicBezTo>
                  <a:pt x="102" y="19"/>
                  <a:pt x="102" y="19"/>
                  <a:pt x="102" y="19"/>
                </a:cubicBezTo>
                <a:cubicBezTo>
                  <a:pt x="104" y="19"/>
                  <a:pt x="106" y="20"/>
                  <a:pt x="108" y="20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13"/>
                  <a:pt x="107" y="12"/>
                  <a:pt x="106" y="12"/>
                </a:cubicBezTo>
                <a:cubicBezTo>
                  <a:pt x="14" y="12"/>
                  <a:pt x="14" y="12"/>
                  <a:pt x="14" y="12"/>
                </a:cubicBezTo>
                <a:cubicBezTo>
                  <a:pt x="13" y="12"/>
                  <a:pt x="12" y="13"/>
                  <a:pt x="12" y="14"/>
                </a:cubicBezTo>
                <a:lnTo>
                  <a:pt x="12" y="1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5" name="Freeform 452"/>
          <p:cNvSpPr>
            <a:spLocks/>
          </p:cNvSpPr>
          <p:nvPr/>
        </p:nvSpPr>
        <p:spPr bwMode="auto">
          <a:xfrm>
            <a:off x="7724361" y="3735923"/>
            <a:ext cx="224290" cy="214247"/>
          </a:xfrm>
          <a:custGeom>
            <a:avLst/>
            <a:gdLst>
              <a:gd name="T0" fmla="*/ 19 w 85"/>
              <a:gd name="T1" fmla="*/ 75 h 81"/>
              <a:gd name="T2" fmla="*/ 82 w 85"/>
              <a:gd name="T3" fmla="*/ 14 h 81"/>
              <a:gd name="T4" fmla="*/ 82 w 85"/>
              <a:gd name="T5" fmla="*/ 3 h 81"/>
              <a:gd name="T6" fmla="*/ 71 w 85"/>
              <a:gd name="T7" fmla="*/ 3 h 81"/>
              <a:gd name="T8" fmla="*/ 7 w 85"/>
              <a:gd name="T9" fmla="*/ 64 h 81"/>
              <a:gd name="T10" fmla="*/ 0 w 85"/>
              <a:gd name="T11" fmla="*/ 81 h 81"/>
              <a:gd name="T12" fmla="*/ 19 w 85"/>
              <a:gd name="T13" fmla="*/ 75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5" h="81">
                <a:moveTo>
                  <a:pt x="19" y="75"/>
                </a:moveTo>
                <a:cubicBezTo>
                  <a:pt x="82" y="14"/>
                  <a:pt x="82" y="14"/>
                  <a:pt x="82" y="14"/>
                </a:cubicBezTo>
                <a:cubicBezTo>
                  <a:pt x="85" y="11"/>
                  <a:pt x="85" y="6"/>
                  <a:pt x="82" y="3"/>
                </a:cubicBezTo>
                <a:cubicBezTo>
                  <a:pt x="79" y="0"/>
                  <a:pt x="74" y="0"/>
                  <a:pt x="71" y="3"/>
                </a:cubicBezTo>
                <a:cubicBezTo>
                  <a:pt x="7" y="64"/>
                  <a:pt x="7" y="64"/>
                  <a:pt x="7" y="64"/>
                </a:cubicBezTo>
                <a:cubicBezTo>
                  <a:pt x="0" y="81"/>
                  <a:pt x="0" y="81"/>
                  <a:pt x="0" y="81"/>
                </a:cubicBezTo>
                <a:lnTo>
                  <a:pt x="19" y="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6" name="Freeform 453"/>
          <p:cNvSpPr>
            <a:spLocks/>
          </p:cNvSpPr>
          <p:nvPr/>
        </p:nvSpPr>
        <p:spPr bwMode="auto">
          <a:xfrm>
            <a:off x="5700178" y="3973603"/>
            <a:ext cx="253302" cy="32361"/>
          </a:xfrm>
          <a:custGeom>
            <a:avLst/>
            <a:gdLst>
              <a:gd name="T0" fmla="*/ 90 w 96"/>
              <a:gd name="T1" fmla="*/ 12 h 12"/>
              <a:gd name="T2" fmla="*/ 6 w 96"/>
              <a:gd name="T3" fmla="*/ 12 h 12"/>
              <a:gd name="T4" fmla="*/ 0 w 96"/>
              <a:gd name="T5" fmla="*/ 6 h 12"/>
              <a:gd name="T6" fmla="*/ 6 w 96"/>
              <a:gd name="T7" fmla="*/ 0 h 12"/>
              <a:gd name="T8" fmla="*/ 90 w 96"/>
              <a:gd name="T9" fmla="*/ 0 h 12"/>
              <a:gd name="T10" fmla="*/ 96 w 96"/>
              <a:gd name="T11" fmla="*/ 6 h 12"/>
              <a:gd name="T12" fmla="*/ 90 w 96"/>
              <a:gd name="T13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6" h="12">
                <a:moveTo>
                  <a:pt x="90" y="12"/>
                </a:moveTo>
                <a:cubicBezTo>
                  <a:pt x="6" y="12"/>
                  <a:pt x="6" y="12"/>
                  <a:pt x="6" y="12"/>
                </a:cubicBezTo>
                <a:cubicBezTo>
                  <a:pt x="3" y="12"/>
                  <a:pt x="0" y="9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90" y="0"/>
                  <a:pt x="90" y="0"/>
                  <a:pt x="90" y="0"/>
                </a:cubicBezTo>
                <a:cubicBezTo>
                  <a:pt x="93" y="0"/>
                  <a:pt x="96" y="2"/>
                  <a:pt x="96" y="6"/>
                </a:cubicBezTo>
                <a:cubicBezTo>
                  <a:pt x="96" y="9"/>
                  <a:pt x="93" y="12"/>
                  <a:pt x="90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7" name="Freeform 454"/>
          <p:cNvSpPr>
            <a:spLocks/>
          </p:cNvSpPr>
          <p:nvPr/>
        </p:nvSpPr>
        <p:spPr bwMode="auto">
          <a:xfrm>
            <a:off x="5584128" y="3652233"/>
            <a:ext cx="355962" cy="344803"/>
          </a:xfrm>
          <a:custGeom>
            <a:avLst/>
            <a:gdLst>
              <a:gd name="T0" fmla="*/ 29 w 135"/>
              <a:gd name="T1" fmla="*/ 121 h 131"/>
              <a:gd name="T2" fmla="*/ 130 w 135"/>
              <a:gd name="T3" fmla="*/ 24 h 131"/>
              <a:gd name="T4" fmla="*/ 130 w 135"/>
              <a:gd name="T5" fmla="*/ 6 h 131"/>
              <a:gd name="T6" fmla="*/ 112 w 135"/>
              <a:gd name="T7" fmla="*/ 5 h 131"/>
              <a:gd name="T8" fmla="*/ 11 w 135"/>
              <a:gd name="T9" fmla="*/ 103 h 131"/>
              <a:gd name="T10" fmla="*/ 0 w 135"/>
              <a:gd name="T11" fmla="*/ 131 h 131"/>
              <a:gd name="T12" fmla="*/ 29 w 135"/>
              <a:gd name="T13" fmla="*/ 121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5" h="131">
                <a:moveTo>
                  <a:pt x="29" y="121"/>
                </a:moveTo>
                <a:cubicBezTo>
                  <a:pt x="130" y="24"/>
                  <a:pt x="130" y="24"/>
                  <a:pt x="130" y="24"/>
                </a:cubicBezTo>
                <a:cubicBezTo>
                  <a:pt x="135" y="19"/>
                  <a:pt x="135" y="11"/>
                  <a:pt x="130" y="6"/>
                </a:cubicBezTo>
                <a:cubicBezTo>
                  <a:pt x="125" y="1"/>
                  <a:pt x="117" y="0"/>
                  <a:pt x="112" y="5"/>
                </a:cubicBezTo>
                <a:cubicBezTo>
                  <a:pt x="11" y="103"/>
                  <a:pt x="11" y="103"/>
                  <a:pt x="11" y="103"/>
                </a:cubicBezTo>
                <a:cubicBezTo>
                  <a:pt x="0" y="131"/>
                  <a:pt x="0" y="131"/>
                  <a:pt x="0" y="131"/>
                </a:cubicBezTo>
                <a:lnTo>
                  <a:pt x="29" y="12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8" name="Freeform 455"/>
          <p:cNvSpPr>
            <a:spLocks/>
          </p:cNvSpPr>
          <p:nvPr/>
        </p:nvSpPr>
        <p:spPr bwMode="auto">
          <a:xfrm>
            <a:off x="7132951" y="3631031"/>
            <a:ext cx="92617" cy="89269"/>
          </a:xfrm>
          <a:custGeom>
            <a:avLst/>
            <a:gdLst>
              <a:gd name="T0" fmla="*/ 0 w 83"/>
              <a:gd name="T1" fmla="*/ 0 h 80"/>
              <a:gd name="T2" fmla="*/ 83 w 83"/>
              <a:gd name="T3" fmla="*/ 80 h 80"/>
              <a:gd name="T4" fmla="*/ 83 w 83"/>
              <a:gd name="T5" fmla="*/ 0 h 80"/>
              <a:gd name="T6" fmla="*/ 0 w 83"/>
              <a:gd name="T7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3" h="80">
                <a:moveTo>
                  <a:pt x="0" y="0"/>
                </a:moveTo>
                <a:lnTo>
                  <a:pt x="83" y="80"/>
                </a:lnTo>
                <a:lnTo>
                  <a:pt x="83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9" name="Freeform 456"/>
          <p:cNvSpPr>
            <a:spLocks/>
          </p:cNvSpPr>
          <p:nvPr/>
        </p:nvSpPr>
        <p:spPr bwMode="auto">
          <a:xfrm>
            <a:off x="7078274" y="3752661"/>
            <a:ext cx="220942" cy="215363"/>
          </a:xfrm>
          <a:custGeom>
            <a:avLst/>
            <a:gdLst>
              <a:gd name="T0" fmla="*/ 18 w 84"/>
              <a:gd name="T1" fmla="*/ 76 h 82"/>
              <a:gd name="T2" fmla="*/ 81 w 84"/>
              <a:gd name="T3" fmla="*/ 15 h 82"/>
              <a:gd name="T4" fmla="*/ 81 w 84"/>
              <a:gd name="T5" fmla="*/ 3 h 82"/>
              <a:gd name="T6" fmla="*/ 70 w 84"/>
              <a:gd name="T7" fmla="*/ 3 h 82"/>
              <a:gd name="T8" fmla="*/ 7 w 84"/>
              <a:gd name="T9" fmla="*/ 64 h 82"/>
              <a:gd name="T10" fmla="*/ 0 w 84"/>
              <a:gd name="T11" fmla="*/ 82 h 82"/>
              <a:gd name="T12" fmla="*/ 18 w 84"/>
              <a:gd name="T13" fmla="*/ 76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4" h="82">
                <a:moveTo>
                  <a:pt x="18" y="76"/>
                </a:moveTo>
                <a:cubicBezTo>
                  <a:pt x="81" y="15"/>
                  <a:pt x="81" y="15"/>
                  <a:pt x="81" y="15"/>
                </a:cubicBezTo>
                <a:cubicBezTo>
                  <a:pt x="84" y="12"/>
                  <a:pt x="84" y="7"/>
                  <a:pt x="81" y="3"/>
                </a:cubicBezTo>
                <a:cubicBezTo>
                  <a:pt x="78" y="0"/>
                  <a:pt x="73" y="0"/>
                  <a:pt x="70" y="3"/>
                </a:cubicBezTo>
                <a:cubicBezTo>
                  <a:pt x="7" y="64"/>
                  <a:pt x="7" y="64"/>
                  <a:pt x="7" y="64"/>
                </a:cubicBezTo>
                <a:cubicBezTo>
                  <a:pt x="0" y="82"/>
                  <a:pt x="0" y="82"/>
                  <a:pt x="0" y="82"/>
                </a:cubicBezTo>
                <a:lnTo>
                  <a:pt x="18" y="7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0" name="Freeform 457"/>
          <p:cNvSpPr>
            <a:spLocks noEditPoints="1"/>
          </p:cNvSpPr>
          <p:nvPr/>
        </p:nvSpPr>
        <p:spPr bwMode="auto">
          <a:xfrm>
            <a:off x="6890808" y="3631031"/>
            <a:ext cx="334760" cy="400597"/>
          </a:xfrm>
          <a:custGeom>
            <a:avLst/>
            <a:gdLst>
              <a:gd name="T0" fmla="*/ 70 w 127"/>
              <a:gd name="T1" fmla="*/ 107 h 152"/>
              <a:gd name="T2" fmla="*/ 72 w 127"/>
              <a:gd name="T3" fmla="*/ 105 h 152"/>
              <a:gd name="T4" fmla="*/ 127 w 127"/>
              <a:gd name="T5" fmla="*/ 52 h 152"/>
              <a:gd name="T6" fmla="*/ 127 w 127"/>
              <a:gd name="T7" fmla="*/ 46 h 152"/>
              <a:gd name="T8" fmla="*/ 79 w 127"/>
              <a:gd name="T9" fmla="*/ 0 h 152"/>
              <a:gd name="T10" fmla="*/ 0 w 127"/>
              <a:gd name="T11" fmla="*/ 0 h 152"/>
              <a:gd name="T12" fmla="*/ 0 w 127"/>
              <a:gd name="T13" fmla="*/ 152 h 152"/>
              <a:gd name="T14" fmla="*/ 127 w 127"/>
              <a:gd name="T15" fmla="*/ 152 h 152"/>
              <a:gd name="T16" fmla="*/ 127 w 127"/>
              <a:gd name="T17" fmla="*/ 96 h 152"/>
              <a:gd name="T18" fmla="*/ 94 w 127"/>
              <a:gd name="T19" fmla="*/ 128 h 152"/>
              <a:gd name="T20" fmla="*/ 91 w 127"/>
              <a:gd name="T21" fmla="*/ 129 h 152"/>
              <a:gd name="T22" fmla="*/ 73 w 127"/>
              <a:gd name="T23" fmla="*/ 135 h 152"/>
              <a:gd name="T24" fmla="*/ 71 w 127"/>
              <a:gd name="T25" fmla="*/ 136 h 152"/>
              <a:gd name="T26" fmla="*/ 65 w 127"/>
              <a:gd name="T27" fmla="*/ 133 h 152"/>
              <a:gd name="T28" fmla="*/ 63 w 127"/>
              <a:gd name="T29" fmla="*/ 124 h 152"/>
              <a:gd name="T30" fmla="*/ 70 w 127"/>
              <a:gd name="T31" fmla="*/ 107 h 152"/>
              <a:gd name="T32" fmla="*/ 23 w 127"/>
              <a:gd name="T33" fmla="*/ 21 h 152"/>
              <a:gd name="T34" fmla="*/ 71 w 127"/>
              <a:gd name="T35" fmla="*/ 21 h 152"/>
              <a:gd name="T36" fmla="*/ 77 w 127"/>
              <a:gd name="T37" fmla="*/ 27 h 152"/>
              <a:gd name="T38" fmla="*/ 71 w 127"/>
              <a:gd name="T39" fmla="*/ 33 h 152"/>
              <a:gd name="T40" fmla="*/ 23 w 127"/>
              <a:gd name="T41" fmla="*/ 33 h 152"/>
              <a:gd name="T42" fmla="*/ 17 w 127"/>
              <a:gd name="T43" fmla="*/ 27 h 152"/>
              <a:gd name="T44" fmla="*/ 23 w 127"/>
              <a:gd name="T45" fmla="*/ 21 h 152"/>
              <a:gd name="T46" fmla="*/ 23 w 127"/>
              <a:gd name="T47" fmla="*/ 50 h 152"/>
              <a:gd name="T48" fmla="*/ 71 w 127"/>
              <a:gd name="T49" fmla="*/ 50 h 152"/>
              <a:gd name="T50" fmla="*/ 77 w 127"/>
              <a:gd name="T51" fmla="*/ 56 h 152"/>
              <a:gd name="T52" fmla="*/ 71 w 127"/>
              <a:gd name="T53" fmla="*/ 62 h 152"/>
              <a:gd name="T54" fmla="*/ 23 w 127"/>
              <a:gd name="T55" fmla="*/ 62 h 152"/>
              <a:gd name="T56" fmla="*/ 17 w 127"/>
              <a:gd name="T57" fmla="*/ 56 h 152"/>
              <a:gd name="T58" fmla="*/ 23 w 127"/>
              <a:gd name="T59" fmla="*/ 50 h 152"/>
              <a:gd name="T60" fmla="*/ 23 w 127"/>
              <a:gd name="T61" fmla="*/ 91 h 152"/>
              <a:gd name="T62" fmla="*/ 17 w 127"/>
              <a:gd name="T63" fmla="*/ 85 h 152"/>
              <a:gd name="T64" fmla="*/ 23 w 127"/>
              <a:gd name="T65" fmla="*/ 79 h 152"/>
              <a:gd name="T66" fmla="*/ 71 w 127"/>
              <a:gd name="T67" fmla="*/ 79 h 152"/>
              <a:gd name="T68" fmla="*/ 77 w 127"/>
              <a:gd name="T69" fmla="*/ 85 h 152"/>
              <a:gd name="T70" fmla="*/ 71 w 127"/>
              <a:gd name="T71" fmla="*/ 91 h 152"/>
              <a:gd name="T72" fmla="*/ 23 w 127"/>
              <a:gd name="T73" fmla="*/ 91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7" h="152">
                <a:moveTo>
                  <a:pt x="70" y="107"/>
                </a:moveTo>
                <a:cubicBezTo>
                  <a:pt x="71" y="106"/>
                  <a:pt x="71" y="105"/>
                  <a:pt x="72" y="105"/>
                </a:cubicBezTo>
                <a:cubicBezTo>
                  <a:pt x="127" y="52"/>
                  <a:pt x="127" y="52"/>
                  <a:pt x="127" y="52"/>
                </a:cubicBezTo>
                <a:cubicBezTo>
                  <a:pt x="127" y="46"/>
                  <a:pt x="127" y="46"/>
                  <a:pt x="127" y="46"/>
                </a:cubicBezTo>
                <a:cubicBezTo>
                  <a:pt x="79" y="0"/>
                  <a:pt x="79" y="0"/>
                  <a:pt x="7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52"/>
                  <a:pt x="0" y="152"/>
                  <a:pt x="0" y="152"/>
                </a:cubicBezTo>
                <a:cubicBezTo>
                  <a:pt x="127" y="152"/>
                  <a:pt x="127" y="152"/>
                  <a:pt x="127" y="152"/>
                </a:cubicBezTo>
                <a:cubicBezTo>
                  <a:pt x="127" y="96"/>
                  <a:pt x="127" y="96"/>
                  <a:pt x="127" y="96"/>
                </a:cubicBezTo>
                <a:cubicBezTo>
                  <a:pt x="94" y="128"/>
                  <a:pt x="94" y="128"/>
                  <a:pt x="94" y="128"/>
                </a:cubicBezTo>
                <a:cubicBezTo>
                  <a:pt x="94" y="128"/>
                  <a:pt x="93" y="129"/>
                  <a:pt x="91" y="129"/>
                </a:cubicBezTo>
                <a:cubicBezTo>
                  <a:pt x="73" y="135"/>
                  <a:pt x="73" y="135"/>
                  <a:pt x="73" y="135"/>
                </a:cubicBezTo>
                <a:cubicBezTo>
                  <a:pt x="72" y="135"/>
                  <a:pt x="72" y="136"/>
                  <a:pt x="71" y="136"/>
                </a:cubicBezTo>
                <a:cubicBezTo>
                  <a:pt x="69" y="136"/>
                  <a:pt x="66" y="135"/>
                  <a:pt x="65" y="133"/>
                </a:cubicBezTo>
                <a:cubicBezTo>
                  <a:pt x="63" y="131"/>
                  <a:pt x="62" y="127"/>
                  <a:pt x="63" y="124"/>
                </a:cubicBezTo>
                <a:lnTo>
                  <a:pt x="70" y="107"/>
                </a:lnTo>
                <a:close/>
                <a:moveTo>
                  <a:pt x="23" y="21"/>
                </a:moveTo>
                <a:cubicBezTo>
                  <a:pt x="71" y="21"/>
                  <a:pt x="71" y="21"/>
                  <a:pt x="71" y="21"/>
                </a:cubicBezTo>
                <a:cubicBezTo>
                  <a:pt x="74" y="21"/>
                  <a:pt x="77" y="24"/>
                  <a:pt x="77" y="27"/>
                </a:cubicBezTo>
                <a:cubicBezTo>
                  <a:pt x="77" y="30"/>
                  <a:pt x="74" y="33"/>
                  <a:pt x="71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19" y="33"/>
                  <a:pt x="17" y="30"/>
                  <a:pt x="17" y="27"/>
                </a:cubicBezTo>
                <a:cubicBezTo>
                  <a:pt x="17" y="24"/>
                  <a:pt x="19" y="21"/>
                  <a:pt x="23" y="21"/>
                </a:cubicBezTo>
                <a:close/>
                <a:moveTo>
                  <a:pt x="23" y="50"/>
                </a:moveTo>
                <a:cubicBezTo>
                  <a:pt x="71" y="50"/>
                  <a:pt x="71" y="50"/>
                  <a:pt x="71" y="50"/>
                </a:cubicBezTo>
                <a:cubicBezTo>
                  <a:pt x="74" y="50"/>
                  <a:pt x="77" y="52"/>
                  <a:pt x="77" y="56"/>
                </a:cubicBezTo>
                <a:cubicBezTo>
                  <a:pt x="77" y="59"/>
                  <a:pt x="74" y="62"/>
                  <a:pt x="71" y="62"/>
                </a:cubicBezTo>
                <a:cubicBezTo>
                  <a:pt x="23" y="62"/>
                  <a:pt x="23" y="62"/>
                  <a:pt x="23" y="62"/>
                </a:cubicBezTo>
                <a:cubicBezTo>
                  <a:pt x="19" y="62"/>
                  <a:pt x="17" y="59"/>
                  <a:pt x="17" y="56"/>
                </a:cubicBezTo>
                <a:cubicBezTo>
                  <a:pt x="17" y="52"/>
                  <a:pt x="19" y="50"/>
                  <a:pt x="23" y="50"/>
                </a:cubicBezTo>
                <a:close/>
                <a:moveTo>
                  <a:pt x="23" y="91"/>
                </a:moveTo>
                <a:cubicBezTo>
                  <a:pt x="19" y="91"/>
                  <a:pt x="17" y="88"/>
                  <a:pt x="17" y="85"/>
                </a:cubicBezTo>
                <a:cubicBezTo>
                  <a:pt x="17" y="81"/>
                  <a:pt x="19" y="79"/>
                  <a:pt x="23" y="79"/>
                </a:cubicBezTo>
                <a:cubicBezTo>
                  <a:pt x="71" y="79"/>
                  <a:pt x="71" y="79"/>
                  <a:pt x="71" y="79"/>
                </a:cubicBezTo>
                <a:cubicBezTo>
                  <a:pt x="74" y="79"/>
                  <a:pt x="77" y="81"/>
                  <a:pt x="77" y="85"/>
                </a:cubicBezTo>
                <a:cubicBezTo>
                  <a:pt x="77" y="88"/>
                  <a:pt x="74" y="91"/>
                  <a:pt x="71" y="91"/>
                </a:cubicBezTo>
                <a:lnTo>
                  <a:pt x="23" y="9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1" name="Freeform 458"/>
          <p:cNvSpPr>
            <a:spLocks/>
          </p:cNvSpPr>
          <p:nvPr/>
        </p:nvSpPr>
        <p:spPr bwMode="auto">
          <a:xfrm>
            <a:off x="951046" y="4313942"/>
            <a:ext cx="479823" cy="193045"/>
          </a:xfrm>
          <a:custGeom>
            <a:avLst/>
            <a:gdLst>
              <a:gd name="T0" fmla="*/ 175 w 182"/>
              <a:gd name="T1" fmla="*/ 72 h 73"/>
              <a:gd name="T2" fmla="*/ 172 w 182"/>
              <a:gd name="T3" fmla="*/ 71 h 73"/>
              <a:gd name="T4" fmla="*/ 90 w 182"/>
              <a:gd name="T5" fmla="*/ 15 h 73"/>
              <a:gd name="T6" fmla="*/ 10 w 182"/>
              <a:gd name="T7" fmla="*/ 71 h 73"/>
              <a:gd name="T8" fmla="*/ 2 w 182"/>
              <a:gd name="T9" fmla="*/ 69 h 73"/>
              <a:gd name="T10" fmla="*/ 3 w 182"/>
              <a:gd name="T11" fmla="*/ 61 h 73"/>
              <a:gd name="T12" fmla="*/ 90 w 182"/>
              <a:gd name="T13" fmla="*/ 0 h 73"/>
              <a:gd name="T14" fmla="*/ 178 w 182"/>
              <a:gd name="T15" fmla="*/ 61 h 73"/>
              <a:gd name="T16" fmla="*/ 180 w 182"/>
              <a:gd name="T17" fmla="*/ 69 h 73"/>
              <a:gd name="T18" fmla="*/ 175 w 182"/>
              <a:gd name="T19" fmla="*/ 72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2" h="73">
                <a:moveTo>
                  <a:pt x="175" y="72"/>
                </a:moveTo>
                <a:cubicBezTo>
                  <a:pt x="174" y="72"/>
                  <a:pt x="173" y="71"/>
                  <a:pt x="172" y="71"/>
                </a:cubicBezTo>
                <a:cubicBezTo>
                  <a:pt x="90" y="15"/>
                  <a:pt x="90" y="15"/>
                  <a:pt x="90" y="15"/>
                </a:cubicBezTo>
                <a:cubicBezTo>
                  <a:pt x="10" y="71"/>
                  <a:pt x="10" y="71"/>
                  <a:pt x="10" y="71"/>
                </a:cubicBezTo>
                <a:cubicBezTo>
                  <a:pt x="7" y="73"/>
                  <a:pt x="4" y="72"/>
                  <a:pt x="2" y="69"/>
                </a:cubicBezTo>
                <a:cubicBezTo>
                  <a:pt x="0" y="67"/>
                  <a:pt x="1" y="63"/>
                  <a:pt x="3" y="61"/>
                </a:cubicBezTo>
                <a:cubicBezTo>
                  <a:pt x="90" y="0"/>
                  <a:pt x="90" y="0"/>
                  <a:pt x="90" y="0"/>
                </a:cubicBezTo>
                <a:cubicBezTo>
                  <a:pt x="178" y="61"/>
                  <a:pt x="178" y="61"/>
                  <a:pt x="178" y="61"/>
                </a:cubicBezTo>
                <a:cubicBezTo>
                  <a:pt x="181" y="63"/>
                  <a:pt x="182" y="66"/>
                  <a:pt x="180" y="69"/>
                </a:cubicBezTo>
                <a:cubicBezTo>
                  <a:pt x="179" y="71"/>
                  <a:pt x="177" y="72"/>
                  <a:pt x="175" y="7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2" name="Freeform 459"/>
          <p:cNvSpPr>
            <a:spLocks/>
          </p:cNvSpPr>
          <p:nvPr/>
        </p:nvSpPr>
        <p:spPr bwMode="auto">
          <a:xfrm>
            <a:off x="984522" y="4524841"/>
            <a:ext cx="411755" cy="243259"/>
          </a:xfrm>
          <a:custGeom>
            <a:avLst/>
            <a:gdLst>
              <a:gd name="T0" fmla="*/ 156 w 156"/>
              <a:gd name="T1" fmla="*/ 92 h 92"/>
              <a:gd name="T2" fmla="*/ 89 w 156"/>
              <a:gd name="T3" fmla="*/ 92 h 92"/>
              <a:gd name="T4" fmla="*/ 89 w 156"/>
              <a:gd name="T5" fmla="*/ 24 h 92"/>
              <a:gd name="T6" fmla="*/ 65 w 156"/>
              <a:gd name="T7" fmla="*/ 24 h 92"/>
              <a:gd name="T8" fmla="*/ 65 w 156"/>
              <a:gd name="T9" fmla="*/ 92 h 92"/>
              <a:gd name="T10" fmla="*/ 0 w 156"/>
              <a:gd name="T11" fmla="*/ 92 h 92"/>
              <a:gd name="T12" fmla="*/ 0 w 156"/>
              <a:gd name="T13" fmla="*/ 6 h 92"/>
              <a:gd name="T14" fmla="*/ 6 w 156"/>
              <a:gd name="T15" fmla="*/ 0 h 92"/>
              <a:gd name="T16" fmla="*/ 12 w 156"/>
              <a:gd name="T17" fmla="*/ 6 h 92"/>
              <a:gd name="T18" fmla="*/ 12 w 156"/>
              <a:gd name="T19" fmla="*/ 80 h 92"/>
              <a:gd name="T20" fmla="*/ 53 w 156"/>
              <a:gd name="T21" fmla="*/ 80 h 92"/>
              <a:gd name="T22" fmla="*/ 53 w 156"/>
              <a:gd name="T23" fmla="*/ 12 h 92"/>
              <a:gd name="T24" fmla="*/ 101 w 156"/>
              <a:gd name="T25" fmla="*/ 12 h 92"/>
              <a:gd name="T26" fmla="*/ 101 w 156"/>
              <a:gd name="T27" fmla="*/ 80 h 92"/>
              <a:gd name="T28" fmla="*/ 144 w 156"/>
              <a:gd name="T29" fmla="*/ 80 h 92"/>
              <a:gd name="T30" fmla="*/ 144 w 156"/>
              <a:gd name="T31" fmla="*/ 6 h 92"/>
              <a:gd name="T32" fmla="*/ 150 w 156"/>
              <a:gd name="T33" fmla="*/ 0 h 92"/>
              <a:gd name="T34" fmla="*/ 156 w 156"/>
              <a:gd name="T35" fmla="*/ 6 h 92"/>
              <a:gd name="T36" fmla="*/ 156 w 156"/>
              <a:gd name="T37" fmla="*/ 9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56" h="92">
                <a:moveTo>
                  <a:pt x="156" y="92"/>
                </a:moveTo>
                <a:cubicBezTo>
                  <a:pt x="89" y="92"/>
                  <a:pt x="89" y="92"/>
                  <a:pt x="89" y="92"/>
                </a:cubicBezTo>
                <a:cubicBezTo>
                  <a:pt x="89" y="24"/>
                  <a:pt x="89" y="24"/>
                  <a:pt x="89" y="24"/>
                </a:cubicBezTo>
                <a:cubicBezTo>
                  <a:pt x="65" y="24"/>
                  <a:pt x="65" y="24"/>
                  <a:pt x="65" y="24"/>
                </a:cubicBezTo>
                <a:cubicBezTo>
                  <a:pt x="65" y="92"/>
                  <a:pt x="65" y="92"/>
                  <a:pt x="65" y="92"/>
                </a:cubicBezTo>
                <a:cubicBezTo>
                  <a:pt x="0" y="92"/>
                  <a:pt x="0" y="92"/>
                  <a:pt x="0" y="92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10" y="0"/>
                  <a:pt x="12" y="2"/>
                  <a:pt x="12" y="6"/>
                </a:cubicBezTo>
                <a:cubicBezTo>
                  <a:pt x="12" y="80"/>
                  <a:pt x="12" y="80"/>
                  <a:pt x="12" y="80"/>
                </a:cubicBezTo>
                <a:cubicBezTo>
                  <a:pt x="53" y="80"/>
                  <a:pt x="53" y="80"/>
                  <a:pt x="53" y="80"/>
                </a:cubicBezTo>
                <a:cubicBezTo>
                  <a:pt x="53" y="12"/>
                  <a:pt x="53" y="12"/>
                  <a:pt x="53" y="12"/>
                </a:cubicBezTo>
                <a:cubicBezTo>
                  <a:pt x="101" y="12"/>
                  <a:pt x="101" y="12"/>
                  <a:pt x="101" y="12"/>
                </a:cubicBezTo>
                <a:cubicBezTo>
                  <a:pt x="101" y="80"/>
                  <a:pt x="101" y="80"/>
                  <a:pt x="101" y="80"/>
                </a:cubicBezTo>
                <a:cubicBezTo>
                  <a:pt x="144" y="80"/>
                  <a:pt x="144" y="80"/>
                  <a:pt x="144" y="80"/>
                </a:cubicBezTo>
                <a:cubicBezTo>
                  <a:pt x="144" y="6"/>
                  <a:pt x="144" y="6"/>
                  <a:pt x="144" y="6"/>
                </a:cubicBezTo>
                <a:cubicBezTo>
                  <a:pt x="144" y="2"/>
                  <a:pt x="147" y="0"/>
                  <a:pt x="150" y="0"/>
                </a:cubicBezTo>
                <a:cubicBezTo>
                  <a:pt x="154" y="0"/>
                  <a:pt x="156" y="2"/>
                  <a:pt x="156" y="6"/>
                </a:cubicBezTo>
                <a:lnTo>
                  <a:pt x="156" y="9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3" name="Freeform 460"/>
          <p:cNvSpPr>
            <a:spLocks/>
          </p:cNvSpPr>
          <p:nvPr/>
        </p:nvSpPr>
        <p:spPr bwMode="auto">
          <a:xfrm>
            <a:off x="1771209" y="4311710"/>
            <a:ext cx="543428" cy="249954"/>
          </a:xfrm>
          <a:custGeom>
            <a:avLst/>
            <a:gdLst>
              <a:gd name="T0" fmla="*/ 199 w 206"/>
              <a:gd name="T1" fmla="*/ 95 h 95"/>
              <a:gd name="T2" fmla="*/ 156 w 206"/>
              <a:gd name="T3" fmla="*/ 95 h 95"/>
              <a:gd name="T4" fmla="*/ 150 w 206"/>
              <a:gd name="T5" fmla="*/ 89 h 95"/>
              <a:gd name="T6" fmla="*/ 156 w 206"/>
              <a:gd name="T7" fmla="*/ 83 h 95"/>
              <a:gd name="T8" fmla="*/ 183 w 206"/>
              <a:gd name="T9" fmla="*/ 83 h 95"/>
              <a:gd name="T10" fmla="*/ 98 w 206"/>
              <a:gd name="T11" fmla="*/ 14 h 95"/>
              <a:gd name="T12" fmla="*/ 22 w 206"/>
              <a:gd name="T13" fmla="*/ 83 h 95"/>
              <a:gd name="T14" fmla="*/ 46 w 206"/>
              <a:gd name="T15" fmla="*/ 83 h 95"/>
              <a:gd name="T16" fmla="*/ 52 w 206"/>
              <a:gd name="T17" fmla="*/ 89 h 95"/>
              <a:gd name="T18" fmla="*/ 46 w 206"/>
              <a:gd name="T19" fmla="*/ 95 h 95"/>
              <a:gd name="T20" fmla="*/ 6 w 206"/>
              <a:gd name="T21" fmla="*/ 95 h 95"/>
              <a:gd name="T22" fmla="*/ 0 w 206"/>
              <a:gd name="T23" fmla="*/ 90 h 95"/>
              <a:gd name="T24" fmla="*/ 3 w 206"/>
              <a:gd name="T25" fmla="*/ 84 h 95"/>
              <a:gd name="T26" fmla="*/ 94 w 206"/>
              <a:gd name="T27" fmla="*/ 2 h 95"/>
              <a:gd name="T28" fmla="*/ 102 w 206"/>
              <a:gd name="T29" fmla="*/ 2 h 95"/>
              <a:gd name="T30" fmla="*/ 203 w 206"/>
              <a:gd name="T31" fmla="*/ 85 h 95"/>
              <a:gd name="T32" fmla="*/ 205 w 206"/>
              <a:gd name="T33" fmla="*/ 91 h 95"/>
              <a:gd name="T34" fmla="*/ 199 w 206"/>
              <a:gd name="T35" fmla="*/ 9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06" h="95">
                <a:moveTo>
                  <a:pt x="199" y="95"/>
                </a:moveTo>
                <a:cubicBezTo>
                  <a:pt x="156" y="95"/>
                  <a:pt x="156" y="95"/>
                  <a:pt x="156" y="95"/>
                </a:cubicBezTo>
                <a:cubicBezTo>
                  <a:pt x="153" y="95"/>
                  <a:pt x="150" y="93"/>
                  <a:pt x="150" y="89"/>
                </a:cubicBezTo>
                <a:cubicBezTo>
                  <a:pt x="150" y="86"/>
                  <a:pt x="153" y="83"/>
                  <a:pt x="156" y="83"/>
                </a:cubicBezTo>
                <a:cubicBezTo>
                  <a:pt x="183" y="83"/>
                  <a:pt x="183" y="83"/>
                  <a:pt x="183" y="83"/>
                </a:cubicBezTo>
                <a:cubicBezTo>
                  <a:pt x="98" y="14"/>
                  <a:pt x="98" y="14"/>
                  <a:pt x="98" y="14"/>
                </a:cubicBezTo>
                <a:cubicBezTo>
                  <a:pt x="56" y="53"/>
                  <a:pt x="34" y="73"/>
                  <a:pt x="22" y="83"/>
                </a:cubicBezTo>
                <a:cubicBezTo>
                  <a:pt x="46" y="83"/>
                  <a:pt x="46" y="83"/>
                  <a:pt x="46" y="83"/>
                </a:cubicBezTo>
                <a:cubicBezTo>
                  <a:pt x="49" y="83"/>
                  <a:pt x="52" y="86"/>
                  <a:pt x="52" y="89"/>
                </a:cubicBezTo>
                <a:cubicBezTo>
                  <a:pt x="52" y="93"/>
                  <a:pt x="49" y="95"/>
                  <a:pt x="46" y="95"/>
                </a:cubicBezTo>
                <a:cubicBezTo>
                  <a:pt x="6" y="95"/>
                  <a:pt x="6" y="95"/>
                  <a:pt x="6" y="95"/>
                </a:cubicBezTo>
                <a:cubicBezTo>
                  <a:pt x="3" y="95"/>
                  <a:pt x="1" y="93"/>
                  <a:pt x="0" y="90"/>
                </a:cubicBezTo>
                <a:cubicBezTo>
                  <a:pt x="0" y="88"/>
                  <a:pt x="1" y="85"/>
                  <a:pt x="3" y="84"/>
                </a:cubicBezTo>
                <a:cubicBezTo>
                  <a:pt x="9" y="80"/>
                  <a:pt x="61" y="32"/>
                  <a:pt x="94" y="2"/>
                </a:cubicBezTo>
                <a:cubicBezTo>
                  <a:pt x="96" y="0"/>
                  <a:pt x="99" y="0"/>
                  <a:pt x="102" y="2"/>
                </a:cubicBezTo>
                <a:cubicBezTo>
                  <a:pt x="203" y="85"/>
                  <a:pt x="203" y="85"/>
                  <a:pt x="203" y="85"/>
                </a:cubicBezTo>
                <a:cubicBezTo>
                  <a:pt x="205" y="86"/>
                  <a:pt x="206" y="89"/>
                  <a:pt x="205" y="91"/>
                </a:cubicBezTo>
                <a:cubicBezTo>
                  <a:pt x="204" y="94"/>
                  <a:pt x="202" y="95"/>
                  <a:pt x="199" y="9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4" name="Freeform 461"/>
          <p:cNvSpPr>
            <a:spLocks/>
          </p:cNvSpPr>
          <p:nvPr/>
        </p:nvSpPr>
        <p:spPr bwMode="auto">
          <a:xfrm>
            <a:off x="1819191" y="4530420"/>
            <a:ext cx="427378" cy="239912"/>
          </a:xfrm>
          <a:custGeom>
            <a:avLst/>
            <a:gdLst>
              <a:gd name="T0" fmla="*/ 156 w 162"/>
              <a:gd name="T1" fmla="*/ 91 h 91"/>
              <a:gd name="T2" fmla="*/ 96 w 162"/>
              <a:gd name="T3" fmla="*/ 91 h 91"/>
              <a:gd name="T4" fmla="*/ 90 w 162"/>
              <a:gd name="T5" fmla="*/ 85 h 91"/>
              <a:gd name="T6" fmla="*/ 90 w 162"/>
              <a:gd name="T7" fmla="*/ 40 h 91"/>
              <a:gd name="T8" fmla="*/ 70 w 162"/>
              <a:gd name="T9" fmla="*/ 40 h 91"/>
              <a:gd name="T10" fmla="*/ 70 w 162"/>
              <a:gd name="T11" fmla="*/ 85 h 91"/>
              <a:gd name="T12" fmla="*/ 64 w 162"/>
              <a:gd name="T13" fmla="*/ 91 h 91"/>
              <a:gd name="T14" fmla="*/ 6 w 162"/>
              <a:gd name="T15" fmla="*/ 91 h 91"/>
              <a:gd name="T16" fmla="*/ 0 w 162"/>
              <a:gd name="T17" fmla="*/ 85 h 91"/>
              <a:gd name="T18" fmla="*/ 0 w 162"/>
              <a:gd name="T19" fmla="*/ 6 h 91"/>
              <a:gd name="T20" fmla="*/ 6 w 162"/>
              <a:gd name="T21" fmla="*/ 0 h 91"/>
              <a:gd name="T22" fmla="*/ 12 w 162"/>
              <a:gd name="T23" fmla="*/ 6 h 91"/>
              <a:gd name="T24" fmla="*/ 12 w 162"/>
              <a:gd name="T25" fmla="*/ 79 h 91"/>
              <a:gd name="T26" fmla="*/ 58 w 162"/>
              <a:gd name="T27" fmla="*/ 79 h 91"/>
              <a:gd name="T28" fmla="*/ 58 w 162"/>
              <a:gd name="T29" fmla="*/ 34 h 91"/>
              <a:gd name="T30" fmla="*/ 64 w 162"/>
              <a:gd name="T31" fmla="*/ 28 h 91"/>
              <a:gd name="T32" fmla="*/ 96 w 162"/>
              <a:gd name="T33" fmla="*/ 28 h 91"/>
              <a:gd name="T34" fmla="*/ 102 w 162"/>
              <a:gd name="T35" fmla="*/ 34 h 91"/>
              <a:gd name="T36" fmla="*/ 102 w 162"/>
              <a:gd name="T37" fmla="*/ 79 h 91"/>
              <a:gd name="T38" fmla="*/ 150 w 162"/>
              <a:gd name="T39" fmla="*/ 79 h 91"/>
              <a:gd name="T40" fmla="*/ 150 w 162"/>
              <a:gd name="T41" fmla="*/ 6 h 91"/>
              <a:gd name="T42" fmla="*/ 156 w 162"/>
              <a:gd name="T43" fmla="*/ 0 h 91"/>
              <a:gd name="T44" fmla="*/ 162 w 162"/>
              <a:gd name="T45" fmla="*/ 6 h 91"/>
              <a:gd name="T46" fmla="*/ 162 w 162"/>
              <a:gd name="T47" fmla="*/ 85 h 91"/>
              <a:gd name="T48" fmla="*/ 156 w 162"/>
              <a:gd name="T49" fmla="*/ 91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62" h="91">
                <a:moveTo>
                  <a:pt x="156" y="91"/>
                </a:moveTo>
                <a:cubicBezTo>
                  <a:pt x="96" y="91"/>
                  <a:pt x="96" y="91"/>
                  <a:pt x="96" y="91"/>
                </a:cubicBezTo>
                <a:cubicBezTo>
                  <a:pt x="92" y="91"/>
                  <a:pt x="90" y="88"/>
                  <a:pt x="90" y="85"/>
                </a:cubicBezTo>
                <a:cubicBezTo>
                  <a:pt x="90" y="40"/>
                  <a:pt x="90" y="40"/>
                  <a:pt x="90" y="40"/>
                </a:cubicBezTo>
                <a:cubicBezTo>
                  <a:pt x="70" y="40"/>
                  <a:pt x="70" y="40"/>
                  <a:pt x="70" y="40"/>
                </a:cubicBezTo>
                <a:cubicBezTo>
                  <a:pt x="70" y="85"/>
                  <a:pt x="70" y="85"/>
                  <a:pt x="70" y="85"/>
                </a:cubicBezTo>
                <a:cubicBezTo>
                  <a:pt x="70" y="88"/>
                  <a:pt x="67" y="91"/>
                  <a:pt x="64" y="91"/>
                </a:cubicBezTo>
                <a:cubicBezTo>
                  <a:pt x="6" y="91"/>
                  <a:pt x="6" y="91"/>
                  <a:pt x="6" y="91"/>
                </a:cubicBezTo>
                <a:cubicBezTo>
                  <a:pt x="2" y="91"/>
                  <a:pt x="0" y="88"/>
                  <a:pt x="0" y="85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2" y="0"/>
                  <a:pt x="6" y="0"/>
                </a:cubicBezTo>
                <a:cubicBezTo>
                  <a:pt x="9" y="0"/>
                  <a:pt x="12" y="3"/>
                  <a:pt x="12" y="6"/>
                </a:cubicBezTo>
                <a:cubicBezTo>
                  <a:pt x="12" y="79"/>
                  <a:pt x="12" y="79"/>
                  <a:pt x="12" y="79"/>
                </a:cubicBezTo>
                <a:cubicBezTo>
                  <a:pt x="58" y="79"/>
                  <a:pt x="58" y="79"/>
                  <a:pt x="58" y="79"/>
                </a:cubicBezTo>
                <a:cubicBezTo>
                  <a:pt x="58" y="34"/>
                  <a:pt x="58" y="34"/>
                  <a:pt x="58" y="34"/>
                </a:cubicBezTo>
                <a:cubicBezTo>
                  <a:pt x="58" y="30"/>
                  <a:pt x="60" y="28"/>
                  <a:pt x="64" y="28"/>
                </a:cubicBezTo>
                <a:cubicBezTo>
                  <a:pt x="96" y="28"/>
                  <a:pt x="96" y="28"/>
                  <a:pt x="96" y="28"/>
                </a:cubicBezTo>
                <a:cubicBezTo>
                  <a:pt x="99" y="28"/>
                  <a:pt x="102" y="30"/>
                  <a:pt x="102" y="34"/>
                </a:cubicBezTo>
                <a:cubicBezTo>
                  <a:pt x="102" y="79"/>
                  <a:pt x="102" y="79"/>
                  <a:pt x="102" y="79"/>
                </a:cubicBezTo>
                <a:cubicBezTo>
                  <a:pt x="150" y="79"/>
                  <a:pt x="150" y="79"/>
                  <a:pt x="150" y="79"/>
                </a:cubicBezTo>
                <a:cubicBezTo>
                  <a:pt x="150" y="6"/>
                  <a:pt x="150" y="6"/>
                  <a:pt x="150" y="6"/>
                </a:cubicBezTo>
                <a:cubicBezTo>
                  <a:pt x="150" y="3"/>
                  <a:pt x="153" y="0"/>
                  <a:pt x="156" y="0"/>
                </a:cubicBezTo>
                <a:cubicBezTo>
                  <a:pt x="160" y="0"/>
                  <a:pt x="162" y="3"/>
                  <a:pt x="162" y="6"/>
                </a:cubicBezTo>
                <a:cubicBezTo>
                  <a:pt x="162" y="85"/>
                  <a:pt x="162" y="85"/>
                  <a:pt x="162" y="85"/>
                </a:cubicBezTo>
                <a:cubicBezTo>
                  <a:pt x="162" y="88"/>
                  <a:pt x="160" y="91"/>
                  <a:pt x="156" y="9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5" name="Freeform 462"/>
          <p:cNvSpPr>
            <a:spLocks/>
          </p:cNvSpPr>
          <p:nvPr/>
        </p:nvSpPr>
        <p:spPr bwMode="auto">
          <a:xfrm>
            <a:off x="2583560" y="4311710"/>
            <a:ext cx="351499" cy="208668"/>
          </a:xfrm>
          <a:custGeom>
            <a:avLst/>
            <a:gdLst>
              <a:gd name="T0" fmla="*/ 12 w 133"/>
              <a:gd name="T1" fmla="*/ 79 h 79"/>
              <a:gd name="T2" fmla="*/ 122 w 133"/>
              <a:gd name="T3" fmla="*/ 79 h 79"/>
              <a:gd name="T4" fmla="*/ 128 w 133"/>
              <a:gd name="T5" fmla="*/ 65 h 79"/>
              <a:gd name="T6" fmla="*/ 73 w 133"/>
              <a:gd name="T7" fmla="*/ 4 h 79"/>
              <a:gd name="T8" fmla="*/ 60 w 133"/>
              <a:gd name="T9" fmla="*/ 4 h 79"/>
              <a:gd name="T10" fmla="*/ 5 w 133"/>
              <a:gd name="T11" fmla="*/ 65 h 79"/>
              <a:gd name="T12" fmla="*/ 12 w 133"/>
              <a:gd name="T13" fmla="*/ 79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" h="79">
                <a:moveTo>
                  <a:pt x="12" y="79"/>
                </a:moveTo>
                <a:cubicBezTo>
                  <a:pt x="122" y="79"/>
                  <a:pt x="122" y="79"/>
                  <a:pt x="122" y="79"/>
                </a:cubicBezTo>
                <a:cubicBezTo>
                  <a:pt x="129" y="79"/>
                  <a:pt x="133" y="70"/>
                  <a:pt x="128" y="65"/>
                </a:cubicBezTo>
                <a:cubicBezTo>
                  <a:pt x="73" y="4"/>
                  <a:pt x="73" y="4"/>
                  <a:pt x="73" y="4"/>
                </a:cubicBezTo>
                <a:cubicBezTo>
                  <a:pt x="69" y="0"/>
                  <a:pt x="63" y="0"/>
                  <a:pt x="60" y="4"/>
                </a:cubicBezTo>
                <a:cubicBezTo>
                  <a:pt x="5" y="65"/>
                  <a:pt x="5" y="65"/>
                  <a:pt x="5" y="65"/>
                </a:cubicBezTo>
                <a:cubicBezTo>
                  <a:pt x="0" y="70"/>
                  <a:pt x="4" y="79"/>
                  <a:pt x="12" y="7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6" name="Freeform 463"/>
          <p:cNvSpPr>
            <a:spLocks/>
          </p:cNvSpPr>
          <p:nvPr/>
        </p:nvSpPr>
        <p:spPr bwMode="auto">
          <a:xfrm>
            <a:off x="2589140" y="4553854"/>
            <a:ext cx="340340" cy="214247"/>
          </a:xfrm>
          <a:custGeom>
            <a:avLst/>
            <a:gdLst>
              <a:gd name="T0" fmla="*/ 0 w 129"/>
              <a:gd name="T1" fmla="*/ 9 h 81"/>
              <a:gd name="T2" fmla="*/ 0 w 129"/>
              <a:gd name="T3" fmla="*/ 72 h 81"/>
              <a:gd name="T4" fmla="*/ 9 w 129"/>
              <a:gd name="T5" fmla="*/ 81 h 81"/>
              <a:gd name="T6" fmla="*/ 42 w 129"/>
              <a:gd name="T7" fmla="*/ 81 h 81"/>
              <a:gd name="T8" fmla="*/ 50 w 129"/>
              <a:gd name="T9" fmla="*/ 72 h 81"/>
              <a:gd name="T10" fmla="*/ 50 w 129"/>
              <a:gd name="T11" fmla="*/ 45 h 81"/>
              <a:gd name="T12" fmla="*/ 59 w 129"/>
              <a:gd name="T13" fmla="*/ 37 h 81"/>
              <a:gd name="T14" fmla="*/ 71 w 129"/>
              <a:gd name="T15" fmla="*/ 37 h 81"/>
              <a:gd name="T16" fmla="*/ 79 w 129"/>
              <a:gd name="T17" fmla="*/ 45 h 81"/>
              <a:gd name="T18" fmla="*/ 79 w 129"/>
              <a:gd name="T19" fmla="*/ 72 h 81"/>
              <a:gd name="T20" fmla="*/ 88 w 129"/>
              <a:gd name="T21" fmla="*/ 81 h 81"/>
              <a:gd name="T22" fmla="*/ 121 w 129"/>
              <a:gd name="T23" fmla="*/ 81 h 81"/>
              <a:gd name="T24" fmla="*/ 129 w 129"/>
              <a:gd name="T25" fmla="*/ 72 h 81"/>
              <a:gd name="T26" fmla="*/ 129 w 129"/>
              <a:gd name="T27" fmla="*/ 9 h 81"/>
              <a:gd name="T28" fmla="*/ 121 w 129"/>
              <a:gd name="T29" fmla="*/ 0 h 81"/>
              <a:gd name="T30" fmla="*/ 9 w 129"/>
              <a:gd name="T31" fmla="*/ 0 h 81"/>
              <a:gd name="T32" fmla="*/ 0 w 129"/>
              <a:gd name="T33" fmla="*/ 9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29" h="81">
                <a:moveTo>
                  <a:pt x="0" y="9"/>
                </a:moveTo>
                <a:cubicBezTo>
                  <a:pt x="0" y="72"/>
                  <a:pt x="0" y="72"/>
                  <a:pt x="0" y="72"/>
                </a:cubicBezTo>
                <a:cubicBezTo>
                  <a:pt x="0" y="77"/>
                  <a:pt x="4" y="81"/>
                  <a:pt x="9" y="81"/>
                </a:cubicBezTo>
                <a:cubicBezTo>
                  <a:pt x="42" y="81"/>
                  <a:pt x="42" y="81"/>
                  <a:pt x="42" y="81"/>
                </a:cubicBezTo>
                <a:cubicBezTo>
                  <a:pt x="46" y="81"/>
                  <a:pt x="50" y="77"/>
                  <a:pt x="50" y="72"/>
                </a:cubicBezTo>
                <a:cubicBezTo>
                  <a:pt x="50" y="45"/>
                  <a:pt x="50" y="45"/>
                  <a:pt x="50" y="45"/>
                </a:cubicBezTo>
                <a:cubicBezTo>
                  <a:pt x="50" y="41"/>
                  <a:pt x="54" y="37"/>
                  <a:pt x="59" y="37"/>
                </a:cubicBezTo>
                <a:cubicBezTo>
                  <a:pt x="71" y="37"/>
                  <a:pt x="71" y="37"/>
                  <a:pt x="71" y="37"/>
                </a:cubicBezTo>
                <a:cubicBezTo>
                  <a:pt x="76" y="37"/>
                  <a:pt x="79" y="41"/>
                  <a:pt x="79" y="45"/>
                </a:cubicBezTo>
                <a:cubicBezTo>
                  <a:pt x="79" y="72"/>
                  <a:pt x="79" y="72"/>
                  <a:pt x="79" y="72"/>
                </a:cubicBezTo>
                <a:cubicBezTo>
                  <a:pt x="79" y="77"/>
                  <a:pt x="83" y="81"/>
                  <a:pt x="88" y="81"/>
                </a:cubicBezTo>
                <a:cubicBezTo>
                  <a:pt x="121" y="81"/>
                  <a:pt x="121" y="81"/>
                  <a:pt x="121" y="81"/>
                </a:cubicBezTo>
                <a:cubicBezTo>
                  <a:pt x="125" y="81"/>
                  <a:pt x="129" y="77"/>
                  <a:pt x="129" y="72"/>
                </a:cubicBezTo>
                <a:cubicBezTo>
                  <a:pt x="129" y="9"/>
                  <a:pt x="129" y="9"/>
                  <a:pt x="129" y="9"/>
                </a:cubicBezTo>
                <a:cubicBezTo>
                  <a:pt x="129" y="4"/>
                  <a:pt x="125" y="0"/>
                  <a:pt x="121" y="0"/>
                </a:cubicBez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7" name="Freeform 464"/>
          <p:cNvSpPr>
            <a:spLocks/>
          </p:cNvSpPr>
          <p:nvPr/>
        </p:nvSpPr>
        <p:spPr bwMode="auto">
          <a:xfrm>
            <a:off x="2819008" y="4346302"/>
            <a:ext cx="81459" cy="141715"/>
          </a:xfrm>
          <a:custGeom>
            <a:avLst/>
            <a:gdLst>
              <a:gd name="T0" fmla="*/ 19 w 31"/>
              <a:gd name="T1" fmla="*/ 54 h 54"/>
              <a:gd name="T2" fmla="*/ 12 w 31"/>
              <a:gd name="T3" fmla="*/ 54 h 54"/>
              <a:gd name="T4" fmla="*/ 0 w 31"/>
              <a:gd name="T5" fmla="*/ 42 h 54"/>
              <a:gd name="T6" fmla="*/ 0 w 31"/>
              <a:gd name="T7" fmla="*/ 12 h 54"/>
              <a:gd name="T8" fmla="*/ 12 w 31"/>
              <a:gd name="T9" fmla="*/ 0 h 54"/>
              <a:gd name="T10" fmla="*/ 19 w 31"/>
              <a:gd name="T11" fmla="*/ 0 h 54"/>
              <a:gd name="T12" fmla="*/ 31 w 31"/>
              <a:gd name="T13" fmla="*/ 12 h 54"/>
              <a:gd name="T14" fmla="*/ 31 w 31"/>
              <a:gd name="T15" fmla="*/ 42 h 54"/>
              <a:gd name="T16" fmla="*/ 19 w 31"/>
              <a:gd name="T17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" h="54">
                <a:moveTo>
                  <a:pt x="19" y="54"/>
                </a:moveTo>
                <a:cubicBezTo>
                  <a:pt x="12" y="54"/>
                  <a:pt x="12" y="54"/>
                  <a:pt x="12" y="54"/>
                </a:cubicBezTo>
                <a:cubicBezTo>
                  <a:pt x="6" y="54"/>
                  <a:pt x="0" y="49"/>
                  <a:pt x="0" y="4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6" y="0"/>
                  <a:pt x="12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6" y="0"/>
                  <a:pt x="31" y="6"/>
                  <a:pt x="31" y="12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9"/>
                  <a:pt x="26" y="54"/>
                  <a:pt x="19" y="5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8" name="Freeform 465"/>
          <p:cNvSpPr>
            <a:spLocks/>
          </p:cNvSpPr>
          <p:nvPr/>
        </p:nvSpPr>
        <p:spPr bwMode="auto">
          <a:xfrm>
            <a:off x="3309990" y="4308363"/>
            <a:ext cx="495445" cy="232100"/>
          </a:xfrm>
          <a:custGeom>
            <a:avLst/>
            <a:gdLst>
              <a:gd name="T0" fmla="*/ 182 w 188"/>
              <a:gd name="T1" fmla="*/ 87 h 88"/>
              <a:gd name="T2" fmla="*/ 178 w 188"/>
              <a:gd name="T3" fmla="*/ 86 h 88"/>
              <a:gd name="T4" fmla="*/ 94 w 188"/>
              <a:gd name="T5" fmla="*/ 16 h 88"/>
              <a:gd name="T6" fmla="*/ 11 w 188"/>
              <a:gd name="T7" fmla="*/ 86 h 88"/>
              <a:gd name="T8" fmla="*/ 2 w 188"/>
              <a:gd name="T9" fmla="*/ 85 h 88"/>
              <a:gd name="T10" fmla="*/ 3 w 188"/>
              <a:gd name="T11" fmla="*/ 77 h 88"/>
              <a:gd name="T12" fmla="*/ 94 w 188"/>
              <a:gd name="T13" fmla="*/ 0 h 88"/>
              <a:gd name="T14" fmla="*/ 186 w 188"/>
              <a:gd name="T15" fmla="*/ 77 h 88"/>
              <a:gd name="T16" fmla="*/ 186 w 188"/>
              <a:gd name="T17" fmla="*/ 85 h 88"/>
              <a:gd name="T18" fmla="*/ 182 w 188"/>
              <a:gd name="T19" fmla="*/ 87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8" h="88">
                <a:moveTo>
                  <a:pt x="182" y="87"/>
                </a:moveTo>
                <a:cubicBezTo>
                  <a:pt x="180" y="87"/>
                  <a:pt x="179" y="87"/>
                  <a:pt x="178" y="86"/>
                </a:cubicBezTo>
                <a:cubicBezTo>
                  <a:pt x="94" y="16"/>
                  <a:pt x="94" y="16"/>
                  <a:pt x="94" y="16"/>
                </a:cubicBezTo>
                <a:cubicBezTo>
                  <a:pt x="11" y="86"/>
                  <a:pt x="11" y="86"/>
                  <a:pt x="11" y="86"/>
                </a:cubicBezTo>
                <a:cubicBezTo>
                  <a:pt x="8" y="88"/>
                  <a:pt x="4" y="88"/>
                  <a:pt x="2" y="85"/>
                </a:cubicBezTo>
                <a:cubicBezTo>
                  <a:pt x="0" y="83"/>
                  <a:pt x="0" y="79"/>
                  <a:pt x="3" y="77"/>
                </a:cubicBezTo>
                <a:cubicBezTo>
                  <a:pt x="94" y="0"/>
                  <a:pt x="94" y="0"/>
                  <a:pt x="94" y="0"/>
                </a:cubicBezTo>
                <a:cubicBezTo>
                  <a:pt x="186" y="77"/>
                  <a:pt x="186" y="77"/>
                  <a:pt x="186" y="77"/>
                </a:cubicBezTo>
                <a:cubicBezTo>
                  <a:pt x="188" y="79"/>
                  <a:pt x="188" y="83"/>
                  <a:pt x="186" y="85"/>
                </a:cubicBezTo>
                <a:cubicBezTo>
                  <a:pt x="185" y="87"/>
                  <a:pt x="183" y="87"/>
                  <a:pt x="182" y="8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9" name="Freeform 466"/>
          <p:cNvSpPr>
            <a:spLocks noEditPoints="1"/>
          </p:cNvSpPr>
          <p:nvPr/>
        </p:nvSpPr>
        <p:spPr bwMode="auto">
          <a:xfrm>
            <a:off x="3343466" y="4383126"/>
            <a:ext cx="428493" cy="390554"/>
          </a:xfrm>
          <a:custGeom>
            <a:avLst/>
            <a:gdLst>
              <a:gd name="T0" fmla="*/ 156 w 162"/>
              <a:gd name="T1" fmla="*/ 148 h 148"/>
              <a:gd name="T2" fmla="*/ 106 w 162"/>
              <a:gd name="T3" fmla="*/ 148 h 148"/>
              <a:gd name="T4" fmla="*/ 100 w 162"/>
              <a:gd name="T5" fmla="*/ 142 h 148"/>
              <a:gd name="T6" fmla="*/ 100 w 162"/>
              <a:gd name="T7" fmla="*/ 104 h 148"/>
              <a:gd name="T8" fmla="*/ 95 w 162"/>
              <a:gd name="T9" fmla="*/ 99 h 148"/>
              <a:gd name="T10" fmla="*/ 66 w 162"/>
              <a:gd name="T11" fmla="*/ 99 h 148"/>
              <a:gd name="T12" fmla="*/ 61 w 162"/>
              <a:gd name="T13" fmla="*/ 104 h 148"/>
              <a:gd name="T14" fmla="*/ 61 w 162"/>
              <a:gd name="T15" fmla="*/ 142 h 148"/>
              <a:gd name="T16" fmla="*/ 55 w 162"/>
              <a:gd name="T17" fmla="*/ 148 h 148"/>
              <a:gd name="T18" fmla="*/ 6 w 162"/>
              <a:gd name="T19" fmla="*/ 148 h 148"/>
              <a:gd name="T20" fmla="*/ 0 w 162"/>
              <a:gd name="T21" fmla="*/ 142 h 148"/>
              <a:gd name="T22" fmla="*/ 0 w 162"/>
              <a:gd name="T23" fmla="*/ 69 h 148"/>
              <a:gd name="T24" fmla="*/ 2 w 162"/>
              <a:gd name="T25" fmla="*/ 65 h 148"/>
              <a:gd name="T26" fmla="*/ 77 w 162"/>
              <a:gd name="T27" fmla="*/ 2 h 148"/>
              <a:gd name="T28" fmla="*/ 85 w 162"/>
              <a:gd name="T29" fmla="*/ 2 h 148"/>
              <a:gd name="T30" fmla="*/ 160 w 162"/>
              <a:gd name="T31" fmla="*/ 65 h 148"/>
              <a:gd name="T32" fmla="*/ 162 w 162"/>
              <a:gd name="T33" fmla="*/ 69 h 148"/>
              <a:gd name="T34" fmla="*/ 162 w 162"/>
              <a:gd name="T35" fmla="*/ 142 h 148"/>
              <a:gd name="T36" fmla="*/ 156 w 162"/>
              <a:gd name="T37" fmla="*/ 148 h 148"/>
              <a:gd name="T38" fmla="*/ 112 w 162"/>
              <a:gd name="T39" fmla="*/ 136 h 148"/>
              <a:gd name="T40" fmla="*/ 150 w 162"/>
              <a:gd name="T41" fmla="*/ 136 h 148"/>
              <a:gd name="T42" fmla="*/ 150 w 162"/>
              <a:gd name="T43" fmla="*/ 72 h 148"/>
              <a:gd name="T44" fmla="*/ 81 w 162"/>
              <a:gd name="T45" fmla="*/ 14 h 148"/>
              <a:gd name="T46" fmla="*/ 12 w 162"/>
              <a:gd name="T47" fmla="*/ 72 h 148"/>
              <a:gd name="T48" fmla="*/ 12 w 162"/>
              <a:gd name="T49" fmla="*/ 136 h 148"/>
              <a:gd name="T50" fmla="*/ 49 w 162"/>
              <a:gd name="T51" fmla="*/ 136 h 148"/>
              <a:gd name="T52" fmla="*/ 49 w 162"/>
              <a:gd name="T53" fmla="*/ 104 h 148"/>
              <a:gd name="T54" fmla="*/ 66 w 162"/>
              <a:gd name="T55" fmla="*/ 87 h 148"/>
              <a:gd name="T56" fmla="*/ 95 w 162"/>
              <a:gd name="T57" fmla="*/ 87 h 148"/>
              <a:gd name="T58" fmla="*/ 112 w 162"/>
              <a:gd name="T59" fmla="*/ 104 h 148"/>
              <a:gd name="T60" fmla="*/ 112 w 162"/>
              <a:gd name="T61" fmla="*/ 136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62" h="148">
                <a:moveTo>
                  <a:pt x="156" y="148"/>
                </a:moveTo>
                <a:cubicBezTo>
                  <a:pt x="106" y="148"/>
                  <a:pt x="106" y="148"/>
                  <a:pt x="106" y="148"/>
                </a:cubicBezTo>
                <a:cubicBezTo>
                  <a:pt x="103" y="148"/>
                  <a:pt x="100" y="146"/>
                  <a:pt x="100" y="142"/>
                </a:cubicBezTo>
                <a:cubicBezTo>
                  <a:pt x="100" y="104"/>
                  <a:pt x="100" y="104"/>
                  <a:pt x="100" y="104"/>
                </a:cubicBezTo>
                <a:cubicBezTo>
                  <a:pt x="100" y="101"/>
                  <a:pt x="98" y="99"/>
                  <a:pt x="95" y="99"/>
                </a:cubicBezTo>
                <a:cubicBezTo>
                  <a:pt x="66" y="99"/>
                  <a:pt x="66" y="99"/>
                  <a:pt x="66" y="99"/>
                </a:cubicBezTo>
                <a:cubicBezTo>
                  <a:pt x="64" y="99"/>
                  <a:pt x="61" y="101"/>
                  <a:pt x="61" y="104"/>
                </a:cubicBezTo>
                <a:cubicBezTo>
                  <a:pt x="61" y="142"/>
                  <a:pt x="61" y="142"/>
                  <a:pt x="61" y="142"/>
                </a:cubicBezTo>
                <a:cubicBezTo>
                  <a:pt x="61" y="146"/>
                  <a:pt x="59" y="148"/>
                  <a:pt x="55" y="148"/>
                </a:cubicBezTo>
                <a:cubicBezTo>
                  <a:pt x="6" y="148"/>
                  <a:pt x="6" y="148"/>
                  <a:pt x="6" y="148"/>
                </a:cubicBezTo>
                <a:cubicBezTo>
                  <a:pt x="3" y="148"/>
                  <a:pt x="0" y="146"/>
                  <a:pt x="0" y="142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8"/>
                  <a:pt x="1" y="66"/>
                  <a:pt x="2" y="65"/>
                </a:cubicBezTo>
                <a:cubicBezTo>
                  <a:pt x="77" y="2"/>
                  <a:pt x="77" y="2"/>
                  <a:pt x="77" y="2"/>
                </a:cubicBezTo>
                <a:cubicBezTo>
                  <a:pt x="80" y="0"/>
                  <a:pt x="83" y="0"/>
                  <a:pt x="85" y="2"/>
                </a:cubicBezTo>
                <a:cubicBezTo>
                  <a:pt x="160" y="65"/>
                  <a:pt x="160" y="65"/>
                  <a:pt x="160" y="65"/>
                </a:cubicBezTo>
                <a:cubicBezTo>
                  <a:pt x="162" y="66"/>
                  <a:pt x="162" y="68"/>
                  <a:pt x="162" y="69"/>
                </a:cubicBezTo>
                <a:cubicBezTo>
                  <a:pt x="162" y="142"/>
                  <a:pt x="162" y="142"/>
                  <a:pt x="162" y="142"/>
                </a:cubicBezTo>
                <a:cubicBezTo>
                  <a:pt x="162" y="146"/>
                  <a:pt x="160" y="148"/>
                  <a:pt x="156" y="148"/>
                </a:cubicBezTo>
                <a:close/>
                <a:moveTo>
                  <a:pt x="112" y="136"/>
                </a:moveTo>
                <a:cubicBezTo>
                  <a:pt x="150" y="136"/>
                  <a:pt x="150" y="136"/>
                  <a:pt x="150" y="136"/>
                </a:cubicBezTo>
                <a:cubicBezTo>
                  <a:pt x="150" y="72"/>
                  <a:pt x="150" y="72"/>
                  <a:pt x="150" y="72"/>
                </a:cubicBezTo>
                <a:cubicBezTo>
                  <a:pt x="81" y="14"/>
                  <a:pt x="81" y="14"/>
                  <a:pt x="81" y="14"/>
                </a:cubicBezTo>
                <a:cubicBezTo>
                  <a:pt x="12" y="72"/>
                  <a:pt x="12" y="72"/>
                  <a:pt x="12" y="72"/>
                </a:cubicBezTo>
                <a:cubicBezTo>
                  <a:pt x="12" y="136"/>
                  <a:pt x="12" y="136"/>
                  <a:pt x="12" y="136"/>
                </a:cubicBezTo>
                <a:cubicBezTo>
                  <a:pt x="49" y="136"/>
                  <a:pt x="49" y="136"/>
                  <a:pt x="49" y="136"/>
                </a:cubicBezTo>
                <a:cubicBezTo>
                  <a:pt x="49" y="104"/>
                  <a:pt x="49" y="104"/>
                  <a:pt x="49" y="104"/>
                </a:cubicBezTo>
                <a:cubicBezTo>
                  <a:pt x="49" y="95"/>
                  <a:pt x="57" y="87"/>
                  <a:pt x="66" y="87"/>
                </a:cubicBezTo>
                <a:cubicBezTo>
                  <a:pt x="95" y="87"/>
                  <a:pt x="95" y="87"/>
                  <a:pt x="95" y="87"/>
                </a:cubicBezTo>
                <a:cubicBezTo>
                  <a:pt x="104" y="87"/>
                  <a:pt x="112" y="95"/>
                  <a:pt x="112" y="104"/>
                </a:cubicBezTo>
                <a:lnTo>
                  <a:pt x="112" y="1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0" name="Freeform 467"/>
          <p:cNvSpPr>
            <a:spLocks/>
          </p:cNvSpPr>
          <p:nvPr/>
        </p:nvSpPr>
        <p:spPr bwMode="auto">
          <a:xfrm>
            <a:off x="4016334" y="4303899"/>
            <a:ext cx="496561" cy="232100"/>
          </a:xfrm>
          <a:custGeom>
            <a:avLst/>
            <a:gdLst>
              <a:gd name="T0" fmla="*/ 185 w 188"/>
              <a:gd name="T1" fmla="*/ 77 h 88"/>
              <a:gd name="T2" fmla="*/ 163 w 188"/>
              <a:gd name="T3" fmla="*/ 58 h 88"/>
              <a:gd name="T4" fmla="*/ 163 w 188"/>
              <a:gd name="T5" fmla="*/ 7 h 88"/>
              <a:gd name="T6" fmla="*/ 142 w 188"/>
              <a:gd name="T7" fmla="*/ 7 h 88"/>
              <a:gd name="T8" fmla="*/ 142 w 188"/>
              <a:gd name="T9" fmla="*/ 40 h 88"/>
              <a:gd name="T10" fmla="*/ 94 w 188"/>
              <a:gd name="T11" fmla="*/ 0 h 88"/>
              <a:gd name="T12" fmla="*/ 3 w 188"/>
              <a:gd name="T13" fmla="*/ 77 h 88"/>
              <a:gd name="T14" fmla="*/ 2 w 188"/>
              <a:gd name="T15" fmla="*/ 85 h 88"/>
              <a:gd name="T16" fmla="*/ 7 w 188"/>
              <a:gd name="T17" fmla="*/ 87 h 88"/>
              <a:gd name="T18" fmla="*/ 10 w 188"/>
              <a:gd name="T19" fmla="*/ 86 h 88"/>
              <a:gd name="T20" fmla="*/ 94 w 188"/>
              <a:gd name="T21" fmla="*/ 16 h 88"/>
              <a:gd name="T22" fmla="*/ 178 w 188"/>
              <a:gd name="T23" fmla="*/ 86 h 88"/>
              <a:gd name="T24" fmla="*/ 186 w 188"/>
              <a:gd name="T25" fmla="*/ 85 h 88"/>
              <a:gd name="T26" fmla="*/ 185 w 188"/>
              <a:gd name="T27" fmla="*/ 77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88" h="88">
                <a:moveTo>
                  <a:pt x="185" y="77"/>
                </a:moveTo>
                <a:cubicBezTo>
                  <a:pt x="163" y="58"/>
                  <a:pt x="163" y="58"/>
                  <a:pt x="163" y="58"/>
                </a:cubicBezTo>
                <a:cubicBezTo>
                  <a:pt x="163" y="7"/>
                  <a:pt x="163" y="7"/>
                  <a:pt x="163" y="7"/>
                </a:cubicBezTo>
                <a:cubicBezTo>
                  <a:pt x="142" y="7"/>
                  <a:pt x="142" y="7"/>
                  <a:pt x="142" y="7"/>
                </a:cubicBezTo>
                <a:cubicBezTo>
                  <a:pt x="142" y="40"/>
                  <a:pt x="142" y="40"/>
                  <a:pt x="142" y="40"/>
                </a:cubicBezTo>
                <a:cubicBezTo>
                  <a:pt x="94" y="0"/>
                  <a:pt x="94" y="0"/>
                  <a:pt x="94" y="0"/>
                </a:cubicBezTo>
                <a:cubicBezTo>
                  <a:pt x="3" y="77"/>
                  <a:pt x="3" y="77"/>
                  <a:pt x="3" y="77"/>
                </a:cubicBezTo>
                <a:cubicBezTo>
                  <a:pt x="0" y="79"/>
                  <a:pt x="0" y="83"/>
                  <a:pt x="2" y="85"/>
                </a:cubicBezTo>
                <a:cubicBezTo>
                  <a:pt x="3" y="87"/>
                  <a:pt x="5" y="87"/>
                  <a:pt x="7" y="87"/>
                </a:cubicBezTo>
                <a:cubicBezTo>
                  <a:pt x="8" y="87"/>
                  <a:pt x="9" y="87"/>
                  <a:pt x="10" y="86"/>
                </a:cubicBezTo>
                <a:cubicBezTo>
                  <a:pt x="94" y="16"/>
                  <a:pt x="94" y="16"/>
                  <a:pt x="94" y="16"/>
                </a:cubicBezTo>
                <a:cubicBezTo>
                  <a:pt x="178" y="86"/>
                  <a:pt x="178" y="86"/>
                  <a:pt x="178" y="86"/>
                </a:cubicBezTo>
                <a:cubicBezTo>
                  <a:pt x="180" y="88"/>
                  <a:pt x="184" y="88"/>
                  <a:pt x="186" y="85"/>
                </a:cubicBezTo>
                <a:cubicBezTo>
                  <a:pt x="188" y="83"/>
                  <a:pt x="188" y="79"/>
                  <a:pt x="185" y="7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1" name="Freeform 468"/>
          <p:cNvSpPr>
            <a:spLocks/>
          </p:cNvSpPr>
          <p:nvPr/>
        </p:nvSpPr>
        <p:spPr bwMode="auto">
          <a:xfrm>
            <a:off x="4050926" y="4387589"/>
            <a:ext cx="427378" cy="390554"/>
          </a:xfrm>
          <a:custGeom>
            <a:avLst/>
            <a:gdLst>
              <a:gd name="T0" fmla="*/ 85 w 162"/>
              <a:gd name="T1" fmla="*/ 2 h 148"/>
              <a:gd name="T2" fmla="*/ 77 w 162"/>
              <a:gd name="T3" fmla="*/ 2 h 148"/>
              <a:gd name="T4" fmla="*/ 2 w 162"/>
              <a:gd name="T5" fmla="*/ 65 h 148"/>
              <a:gd name="T6" fmla="*/ 0 w 162"/>
              <a:gd name="T7" fmla="*/ 69 h 148"/>
              <a:gd name="T8" fmla="*/ 0 w 162"/>
              <a:gd name="T9" fmla="*/ 142 h 148"/>
              <a:gd name="T10" fmla="*/ 6 w 162"/>
              <a:gd name="T11" fmla="*/ 148 h 148"/>
              <a:gd name="T12" fmla="*/ 55 w 162"/>
              <a:gd name="T13" fmla="*/ 148 h 148"/>
              <a:gd name="T14" fmla="*/ 61 w 162"/>
              <a:gd name="T15" fmla="*/ 142 h 148"/>
              <a:gd name="T16" fmla="*/ 61 w 162"/>
              <a:gd name="T17" fmla="*/ 96 h 148"/>
              <a:gd name="T18" fmla="*/ 66 w 162"/>
              <a:gd name="T19" fmla="*/ 91 h 148"/>
              <a:gd name="T20" fmla="*/ 95 w 162"/>
              <a:gd name="T21" fmla="*/ 91 h 148"/>
              <a:gd name="T22" fmla="*/ 100 w 162"/>
              <a:gd name="T23" fmla="*/ 96 h 148"/>
              <a:gd name="T24" fmla="*/ 100 w 162"/>
              <a:gd name="T25" fmla="*/ 142 h 148"/>
              <a:gd name="T26" fmla="*/ 106 w 162"/>
              <a:gd name="T27" fmla="*/ 148 h 148"/>
              <a:gd name="T28" fmla="*/ 156 w 162"/>
              <a:gd name="T29" fmla="*/ 148 h 148"/>
              <a:gd name="T30" fmla="*/ 162 w 162"/>
              <a:gd name="T31" fmla="*/ 142 h 148"/>
              <a:gd name="T32" fmla="*/ 162 w 162"/>
              <a:gd name="T33" fmla="*/ 69 h 148"/>
              <a:gd name="T34" fmla="*/ 160 w 162"/>
              <a:gd name="T35" fmla="*/ 65 h 148"/>
              <a:gd name="T36" fmla="*/ 85 w 162"/>
              <a:gd name="T37" fmla="*/ 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62" h="148">
                <a:moveTo>
                  <a:pt x="85" y="2"/>
                </a:moveTo>
                <a:cubicBezTo>
                  <a:pt x="83" y="0"/>
                  <a:pt x="79" y="0"/>
                  <a:pt x="77" y="2"/>
                </a:cubicBezTo>
                <a:cubicBezTo>
                  <a:pt x="2" y="65"/>
                  <a:pt x="2" y="65"/>
                  <a:pt x="2" y="65"/>
                </a:cubicBezTo>
                <a:cubicBezTo>
                  <a:pt x="1" y="66"/>
                  <a:pt x="0" y="68"/>
                  <a:pt x="0" y="69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6"/>
                  <a:pt x="3" y="148"/>
                  <a:pt x="6" y="148"/>
                </a:cubicBezTo>
                <a:cubicBezTo>
                  <a:pt x="55" y="148"/>
                  <a:pt x="55" y="148"/>
                  <a:pt x="55" y="148"/>
                </a:cubicBezTo>
                <a:cubicBezTo>
                  <a:pt x="58" y="148"/>
                  <a:pt x="61" y="146"/>
                  <a:pt x="61" y="142"/>
                </a:cubicBezTo>
                <a:cubicBezTo>
                  <a:pt x="61" y="96"/>
                  <a:pt x="61" y="96"/>
                  <a:pt x="61" y="96"/>
                </a:cubicBezTo>
                <a:cubicBezTo>
                  <a:pt x="61" y="93"/>
                  <a:pt x="63" y="91"/>
                  <a:pt x="66" y="91"/>
                </a:cubicBezTo>
                <a:cubicBezTo>
                  <a:pt x="95" y="91"/>
                  <a:pt x="95" y="91"/>
                  <a:pt x="95" y="91"/>
                </a:cubicBezTo>
                <a:cubicBezTo>
                  <a:pt x="97" y="91"/>
                  <a:pt x="100" y="93"/>
                  <a:pt x="100" y="96"/>
                </a:cubicBezTo>
                <a:cubicBezTo>
                  <a:pt x="100" y="142"/>
                  <a:pt x="100" y="142"/>
                  <a:pt x="100" y="142"/>
                </a:cubicBezTo>
                <a:cubicBezTo>
                  <a:pt x="100" y="146"/>
                  <a:pt x="102" y="148"/>
                  <a:pt x="106" y="148"/>
                </a:cubicBezTo>
                <a:cubicBezTo>
                  <a:pt x="156" y="148"/>
                  <a:pt x="156" y="148"/>
                  <a:pt x="156" y="148"/>
                </a:cubicBezTo>
                <a:cubicBezTo>
                  <a:pt x="159" y="148"/>
                  <a:pt x="162" y="146"/>
                  <a:pt x="162" y="142"/>
                </a:cubicBezTo>
                <a:cubicBezTo>
                  <a:pt x="162" y="69"/>
                  <a:pt x="162" y="69"/>
                  <a:pt x="162" y="69"/>
                </a:cubicBezTo>
                <a:cubicBezTo>
                  <a:pt x="162" y="68"/>
                  <a:pt x="161" y="66"/>
                  <a:pt x="160" y="65"/>
                </a:cubicBezTo>
                <a:lnTo>
                  <a:pt x="85" y="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1" name="Freeform 469"/>
          <p:cNvSpPr>
            <a:spLocks/>
          </p:cNvSpPr>
          <p:nvPr/>
        </p:nvSpPr>
        <p:spPr bwMode="auto">
          <a:xfrm>
            <a:off x="4909027" y="4300551"/>
            <a:ext cx="392785" cy="214247"/>
          </a:xfrm>
          <a:custGeom>
            <a:avLst/>
            <a:gdLst>
              <a:gd name="T0" fmla="*/ 12 w 149"/>
              <a:gd name="T1" fmla="*/ 81 h 81"/>
              <a:gd name="T2" fmla="*/ 137 w 149"/>
              <a:gd name="T3" fmla="*/ 81 h 81"/>
              <a:gd name="T4" fmla="*/ 143 w 149"/>
              <a:gd name="T5" fmla="*/ 66 h 81"/>
              <a:gd name="T6" fmla="*/ 81 w 149"/>
              <a:gd name="T7" fmla="*/ 3 h 81"/>
              <a:gd name="T8" fmla="*/ 68 w 149"/>
              <a:gd name="T9" fmla="*/ 3 h 81"/>
              <a:gd name="T10" fmla="*/ 6 w 149"/>
              <a:gd name="T11" fmla="*/ 66 h 81"/>
              <a:gd name="T12" fmla="*/ 12 w 149"/>
              <a:gd name="T13" fmla="*/ 8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" h="81">
                <a:moveTo>
                  <a:pt x="12" y="81"/>
                </a:moveTo>
                <a:cubicBezTo>
                  <a:pt x="137" y="81"/>
                  <a:pt x="137" y="81"/>
                  <a:pt x="137" y="81"/>
                </a:cubicBezTo>
                <a:cubicBezTo>
                  <a:pt x="145" y="81"/>
                  <a:pt x="149" y="71"/>
                  <a:pt x="143" y="66"/>
                </a:cubicBezTo>
                <a:cubicBezTo>
                  <a:pt x="81" y="3"/>
                  <a:pt x="81" y="3"/>
                  <a:pt x="81" y="3"/>
                </a:cubicBezTo>
                <a:cubicBezTo>
                  <a:pt x="77" y="0"/>
                  <a:pt x="72" y="0"/>
                  <a:pt x="68" y="3"/>
                </a:cubicBezTo>
                <a:cubicBezTo>
                  <a:pt x="6" y="66"/>
                  <a:pt x="6" y="66"/>
                  <a:pt x="6" y="66"/>
                </a:cubicBezTo>
                <a:cubicBezTo>
                  <a:pt x="0" y="71"/>
                  <a:pt x="4" y="81"/>
                  <a:pt x="12" y="8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2" name="Freeform 470"/>
          <p:cNvSpPr>
            <a:spLocks/>
          </p:cNvSpPr>
          <p:nvPr/>
        </p:nvSpPr>
        <p:spPr bwMode="auto">
          <a:xfrm>
            <a:off x="4919071" y="4538231"/>
            <a:ext cx="372700" cy="239912"/>
          </a:xfrm>
          <a:custGeom>
            <a:avLst/>
            <a:gdLst>
              <a:gd name="T0" fmla="*/ 129 w 141"/>
              <a:gd name="T1" fmla="*/ 0 h 91"/>
              <a:gd name="T2" fmla="*/ 12 w 141"/>
              <a:gd name="T3" fmla="*/ 0 h 91"/>
              <a:gd name="T4" fmla="*/ 0 w 141"/>
              <a:gd name="T5" fmla="*/ 12 h 91"/>
              <a:gd name="T6" fmla="*/ 0 w 141"/>
              <a:gd name="T7" fmla="*/ 79 h 91"/>
              <a:gd name="T8" fmla="*/ 12 w 141"/>
              <a:gd name="T9" fmla="*/ 91 h 91"/>
              <a:gd name="T10" fmla="*/ 48 w 141"/>
              <a:gd name="T11" fmla="*/ 91 h 91"/>
              <a:gd name="T12" fmla="*/ 48 w 141"/>
              <a:gd name="T13" fmla="*/ 54 h 91"/>
              <a:gd name="T14" fmla="*/ 56 w 141"/>
              <a:gd name="T15" fmla="*/ 46 h 91"/>
              <a:gd name="T16" fmla="*/ 85 w 141"/>
              <a:gd name="T17" fmla="*/ 46 h 91"/>
              <a:gd name="T18" fmla="*/ 93 w 141"/>
              <a:gd name="T19" fmla="*/ 54 h 91"/>
              <a:gd name="T20" fmla="*/ 93 w 141"/>
              <a:gd name="T21" fmla="*/ 91 h 91"/>
              <a:gd name="T22" fmla="*/ 129 w 141"/>
              <a:gd name="T23" fmla="*/ 91 h 91"/>
              <a:gd name="T24" fmla="*/ 141 w 141"/>
              <a:gd name="T25" fmla="*/ 79 h 91"/>
              <a:gd name="T26" fmla="*/ 141 w 141"/>
              <a:gd name="T27" fmla="*/ 12 h 91"/>
              <a:gd name="T28" fmla="*/ 129 w 141"/>
              <a:gd name="T29" fmla="*/ 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1" h="91">
                <a:moveTo>
                  <a:pt x="129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6"/>
                  <a:pt x="0" y="12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86"/>
                  <a:pt x="5" y="91"/>
                  <a:pt x="12" y="91"/>
                </a:cubicBezTo>
                <a:cubicBezTo>
                  <a:pt x="48" y="91"/>
                  <a:pt x="48" y="91"/>
                  <a:pt x="48" y="91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0"/>
                  <a:pt x="51" y="46"/>
                  <a:pt x="56" y="46"/>
                </a:cubicBezTo>
                <a:cubicBezTo>
                  <a:pt x="85" y="46"/>
                  <a:pt x="85" y="46"/>
                  <a:pt x="85" y="46"/>
                </a:cubicBezTo>
                <a:cubicBezTo>
                  <a:pt x="90" y="46"/>
                  <a:pt x="93" y="50"/>
                  <a:pt x="93" y="54"/>
                </a:cubicBezTo>
                <a:cubicBezTo>
                  <a:pt x="93" y="91"/>
                  <a:pt x="93" y="91"/>
                  <a:pt x="93" y="91"/>
                </a:cubicBezTo>
                <a:cubicBezTo>
                  <a:pt x="129" y="91"/>
                  <a:pt x="129" y="91"/>
                  <a:pt x="129" y="91"/>
                </a:cubicBezTo>
                <a:cubicBezTo>
                  <a:pt x="136" y="91"/>
                  <a:pt x="141" y="86"/>
                  <a:pt x="141" y="79"/>
                </a:cubicBezTo>
                <a:cubicBezTo>
                  <a:pt x="141" y="12"/>
                  <a:pt x="141" y="12"/>
                  <a:pt x="141" y="12"/>
                </a:cubicBezTo>
                <a:cubicBezTo>
                  <a:pt x="141" y="6"/>
                  <a:pt x="136" y="0"/>
                  <a:pt x="12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3" name="Freeform 471"/>
          <p:cNvSpPr>
            <a:spLocks/>
          </p:cNvSpPr>
          <p:nvPr/>
        </p:nvSpPr>
        <p:spPr bwMode="auto">
          <a:xfrm>
            <a:off x="5518291" y="4303899"/>
            <a:ext cx="498793" cy="232100"/>
          </a:xfrm>
          <a:custGeom>
            <a:avLst/>
            <a:gdLst>
              <a:gd name="T0" fmla="*/ 186 w 189"/>
              <a:gd name="T1" fmla="*/ 77 h 88"/>
              <a:gd name="T2" fmla="*/ 95 w 189"/>
              <a:gd name="T3" fmla="*/ 0 h 88"/>
              <a:gd name="T4" fmla="*/ 3 w 189"/>
              <a:gd name="T5" fmla="*/ 77 h 88"/>
              <a:gd name="T6" fmla="*/ 3 w 189"/>
              <a:gd name="T7" fmla="*/ 85 h 88"/>
              <a:gd name="T8" fmla="*/ 7 w 189"/>
              <a:gd name="T9" fmla="*/ 87 h 88"/>
              <a:gd name="T10" fmla="*/ 11 w 189"/>
              <a:gd name="T11" fmla="*/ 86 h 88"/>
              <a:gd name="T12" fmla="*/ 95 w 189"/>
              <a:gd name="T13" fmla="*/ 16 h 88"/>
              <a:gd name="T14" fmla="*/ 178 w 189"/>
              <a:gd name="T15" fmla="*/ 86 h 88"/>
              <a:gd name="T16" fmla="*/ 187 w 189"/>
              <a:gd name="T17" fmla="*/ 85 h 88"/>
              <a:gd name="T18" fmla="*/ 186 w 189"/>
              <a:gd name="T19" fmla="*/ 77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9" h="88">
                <a:moveTo>
                  <a:pt x="186" y="77"/>
                </a:moveTo>
                <a:cubicBezTo>
                  <a:pt x="95" y="0"/>
                  <a:pt x="95" y="0"/>
                  <a:pt x="95" y="0"/>
                </a:cubicBezTo>
                <a:cubicBezTo>
                  <a:pt x="3" y="77"/>
                  <a:pt x="3" y="77"/>
                  <a:pt x="3" y="77"/>
                </a:cubicBezTo>
                <a:cubicBezTo>
                  <a:pt x="1" y="79"/>
                  <a:pt x="0" y="83"/>
                  <a:pt x="3" y="85"/>
                </a:cubicBezTo>
                <a:cubicBezTo>
                  <a:pt x="4" y="87"/>
                  <a:pt x="5" y="87"/>
                  <a:pt x="7" y="87"/>
                </a:cubicBezTo>
                <a:cubicBezTo>
                  <a:pt x="9" y="87"/>
                  <a:pt x="10" y="87"/>
                  <a:pt x="11" y="86"/>
                </a:cubicBezTo>
                <a:cubicBezTo>
                  <a:pt x="95" y="16"/>
                  <a:pt x="95" y="16"/>
                  <a:pt x="95" y="16"/>
                </a:cubicBezTo>
                <a:cubicBezTo>
                  <a:pt x="178" y="86"/>
                  <a:pt x="178" y="86"/>
                  <a:pt x="178" y="86"/>
                </a:cubicBezTo>
                <a:cubicBezTo>
                  <a:pt x="181" y="88"/>
                  <a:pt x="184" y="88"/>
                  <a:pt x="187" y="85"/>
                </a:cubicBezTo>
                <a:cubicBezTo>
                  <a:pt x="189" y="83"/>
                  <a:pt x="188" y="79"/>
                  <a:pt x="186" y="7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4" name="Freeform 472"/>
          <p:cNvSpPr>
            <a:spLocks noEditPoints="1"/>
          </p:cNvSpPr>
          <p:nvPr/>
        </p:nvSpPr>
        <p:spPr bwMode="auto">
          <a:xfrm>
            <a:off x="5552883" y="4387589"/>
            <a:ext cx="429609" cy="390554"/>
          </a:xfrm>
          <a:custGeom>
            <a:avLst/>
            <a:gdLst>
              <a:gd name="T0" fmla="*/ 161 w 163"/>
              <a:gd name="T1" fmla="*/ 65 h 148"/>
              <a:gd name="T2" fmla="*/ 85 w 163"/>
              <a:gd name="T3" fmla="*/ 2 h 148"/>
              <a:gd name="T4" fmla="*/ 78 w 163"/>
              <a:gd name="T5" fmla="*/ 2 h 148"/>
              <a:gd name="T6" fmla="*/ 3 w 163"/>
              <a:gd name="T7" fmla="*/ 65 h 148"/>
              <a:gd name="T8" fmla="*/ 0 w 163"/>
              <a:gd name="T9" fmla="*/ 69 h 148"/>
              <a:gd name="T10" fmla="*/ 0 w 163"/>
              <a:gd name="T11" fmla="*/ 142 h 148"/>
              <a:gd name="T12" fmla="*/ 6 w 163"/>
              <a:gd name="T13" fmla="*/ 148 h 148"/>
              <a:gd name="T14" fmla="*/ 56 w 163"/>
              <a:gd name="T15" fmla="*/ 148 h 148"/>
              <a:gd name="T16" fmla="*/ 106 w 163"/>
              <a:gd name="T17" fmla="*/ 148 h 148"/>
              <a:gd name="T18" fmla="*/ 157 w 163"/>
              <a:gd name="T19" fmla="*/ 148 h 148"/>
              <a:gd name="T20" fmla="*/ 163 w 163"/>
              <a:gd name="T21" fmla="*/ 142 h 148"/>
              <a:gd name="T22" fmla="*/ 163 w 163"/>
              <a:gd name="T23" fmla="*/ 69 h 148"/>
              <a:gd name="T24" fmla="*/ 161 w 163"/>
              <a:gd name="T25" fmla="*/ 65 h 148"/>
              <a:gd name="T26" fmla="*/ 105 w 163"/>
              <a:gd name="T27" fmla="*/ 125 h 148"/>
              <a:gd name="T28" fmla="*/ 93 w 163"/>
              <a:gd name="T29" fmla="*/ 137 h 148"/>
              <a:gd name="T30" fmla="*/ 70 w 163"/>
              <a:gd name="T31" fmla="*/ 137 h 148"/>
              <a:gd name="T32" fmla="*/ 58 w 163"/>
              <a:gd name="T33" fmla="*/ 125 h 148"/>
              <a:gd name="T34" fmla="*/ 58 w 163"/>
              <a:gd name="T35" fmla="*/ 86 h 148"/>
              <a:gd name="T36" fmla="*/ 70 w 163"/>
              <a:gd name="T37" fmla="*/ 74 h 148"/>
              <a:gd name="T38" fmla="*/ 93 w 163"/>
              <a:gd name="T39" fmla="*/ 74 h 148"/>
              <a:gd name="T40" fmla="*/ 105 w 163"/>
              <a:gd name="T41" fmla="*/ 86 h 148"/>
              <a:gd name="T42" fmla="*/ 105 w 163"/>
              <a:gd name="T43" fmla="*/ 125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63" h="148">
                <a:moveTo>
                  <a:pt x="161" y="65"/>
                </a:moveTo>
                <a:cubicBezTo>
                  <a:pt x="85" y="2"/>
                  <a:pt x="85" y="2"/>
                  <a:pt x="85" y="2"/>
                </a:cubicBezTo>
                <a:cubicBezTo>
                  <a:pt x="83" y="0"/>
                  <a:pt x="80" y="0"/>
                  <a:pt x="78" y="2"/>
                </a:cubicBezTo>
                <a:cubicBezTo>
                  <a:pt x="3" y="65"/>
                  <a:pt x="3" y="65"/>
                  <a:pt x="3" y="65"/>
                </a:cubicBezTo>
                <a:cubicBezTo>
                  <a:pt x="1" y="66"/>
                  <a:pt x="0" y="68"/>
                  <a:pt x="0" y="69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46"/>
                  <a:pt x="3" y="148"/>
                  <a:pt x="6" y="148"/>
                </a:cubicBezTo>
                <a:cubicBezTo>
                  <a:pt x="56" y="148"/>
                  <a:pt x="56" y="148"/>
                  <a:pt x="56" y="148"/>
                </a:cubicBezTo>
                <a:cubicBezTo>
                  <a:pt x="106" y="148"/>
                  <a:pt x="106" y="148"/>
                  <a:pt x="106" y="148"/>
                </a:cubicBezTo>
                <a:cubicBezTo>
                  <a:pt x="157" y="148"/>
                  <a:pt x="157" y="148"/>
                  <a:pt x="157" y="148"/>
                </a:cubicBezTo>
                <a:cubicBezTo>
                  <a:pt x="160" y="148"/>
                  <a:pt x="163" y="146"/>
                  <a:pt x="163" y="142"/>
                </a:cubicBezTo>
                <a:cubicBezTo>
                  <a:pt x="163" y="69"/>
                  <a:pt x="163" y="69"/>
                  <a:pt x="163" y="69"/>
                </a:cubicBezTo>
                <a:cubicBezTo>
                  <a:pt x="163" y="68"/>
                  <a:pt x="162" y="66"/>
                  <a:pt x="161" y="65"/>
                </a:cubicBezTo>
                <a:close/>
                <a:moveTo>
                  <a:pt x="105" y="125"/>
                </a:moveTo>
                <a:cubicBezTo>
                  <a:pt x="105" y="131"/>
                  <a:pt x="100" y="137"/>
                  <a:pt x="93" y="137"/>
                </a:cubicBezTo>
                <a:cubicBezTo>
                  <a:pt x="70" y="137"/>
                  <a:pt x="70" y="137"/>
                  <a:pt x="70" y="137"/>
                </a:cubicBezTo>
                <a:cubicBezTo>
                  <a:pt x="63" y="137"/>
                  <a:pt x="58" y="131"/>
                  <a:pt x="58" y="125"/>
                </a:cubicBezTo>
                <a:cubicBezTo>
                  <a:pt x="58" y="86"/>
                  <a:pt x="58" y="86"/>
                  <a:pt x="58" y="86"/>
                </a:cubicBezTo>
                <a:cubicBezTo>
                  <a:pt x="58" y="80"/>
                  <a:pt x="63" y="74"/>
                  <a:pt x="70" y="74"/>
                </a:cubicBezTo>
                <a:cubicBezTo>
                  <a:pt x="93" y="74"/>
                  <a:pt x="93" y="74"/>
                  <a:pt x="93" y="74"/>
                </a:cubicBezTo>
                <a:cubicBezTo>
                  <a:pt x="100" y="74"/>
                  <a:pt x="105" y="80"/>
                  <a:pt x="105" y="86"/>
                </a:cubicBezTo>
                <a:lnTo>
                  <a:pt x="105" y="12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5" name="Freeform 473"/>
          <p:cNvSpPr>
            <a:spLocks/>
          </p:cNvSpPr>
          <p:nvPr/>
        </p:nvSpPr>
        <p:spPr bwMode="auto">
          <a:xfrm>
            <a:off x="6183348" y="4303899"/>
            <a:ext cx="496561" cy="232100"/>
          </a:xfrm>
          <a:custGeom>
            <a:avLst/>
            <a:gdLst>
              <a:gd name="T0" fmla="*/ 185 w 188"/>
              <a:gd name="T1" fmla="*/ 77 h 88"/>
              <a:gd name="T2" fmla="*/ 94 w 188"/>
              <a:gd name="T3" fmla="*/ 0 h 88"/>
              <a:gd name="T4" fmla="*/ 3 w 188"/>
              <a:gd name="T5" fmla="*/ 77 h 88"/>
              <a:gd name="T6" fmla="*/ 2 w 188"/>
              <a:gd name="T7" fmla="*/ 85 h 88"/>
              <a:gd name="T8" fmla="*/ 7 w 188"/>
              <a:gd name="T9" fmla="*/ 87 h 88"/>
              <a:gd name="T10" fmla="*/ 11 w 188"/>
              <a:gd name="T11" fmla="*/ 86 h 88"/>
              <a:gd name="T12" fmla="*/ 94 w 188"/>
              <a:gd name="T13" fmla="*/ 16 h 88"/>
              <a:gd name="T14" fmla="*/ 178 w 188"/>
              <a:gd name="T15" fmla="*/ 86 h 88"/>
              <a:gd name="T16" fmla="*/ 186 w 188"/>
              <a:gd name="T17" fmla="*/ 85 h 88"/>
              <a:gd name="T18" fmla="*/ 185 w 188"/>
              <a:gd name="T19" fmla="*/ 77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8" h="88">
                <a:moveTo>
                  <a:pt x="185" y="77"/>
                </a:moveTo>
                <a:cubicBezTo>
                  <a:pt x="94" y="0"/>
                  <a:pt x="94" y="0"/>
                  <a:pt x="94" y="0"/>
                </a:cubicBezTo>
                <a:cubicBezTo>
                  <a:pt x="3" y="77"/>
                  <a:pt x="3" y="77"/>
                  <a:pt x="3" y="77"/>
                </a:cubicBezTo>
                <a:cubicBezTo>
                  <a:pt x="0" y="79"/>
                  <a:pt x="0" y="83"/>
                  <a:pt x="2" y="85"/>
                </a:cubicBezTo>
                <a:cubicBezTo>
                  <a:pt x="3" y="87"/>
                  <a:pt x="5" y="87"/>
                  <a:pt x="7" y="87"/>
                </a:cubicBezTo>
                <a:cubicBezTo>
                  <a:pt x="8" y="87"/>
                  <a:pt x="9" y="87"/>
                  <a:pt x="11" y="86"/>
                </a:cubicBezTo>
                <a:cubicBezTo>
                  <a:pt x="94" y="16"/>
                  <a:pt x="94" y="16"/>
                  <a:pt x="94" y="16"/>
                </a:cubicBezTo>
                <a:cubicBezTo>
                  <a:pt x="178" y="86"/>
                  <a:pt x="178" y="86"/>
                  <a:pt x="178" y="86"/>
                </a:cubicBezTo>
                <a:cubicBezTo>
                  <a:pt x="180" y="88"/>
                  <a:pt x="184" y="88"/>
                  <a:pt x="186" y="85"/>
                </a:cubicBezTo>
                <a:cubicBezTo>
                  <a:pt x="188" y="83"/>
                  <a:pt x="188" y="79"/>
                  <a:pt x="185" y="7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6" name="Freeform 474"/>
          <p:cNvSpPr>
            <a:spLocks/>
          </p:cNvSpPr>
          <p:nvPr/>
        </p:nvSpPr>
        <p:spPr bwMode="auto">
          <a:xfrm>
            <a:off x="6217940" y="4387589"/>
            <a:ext cx="427378" cy="390554"/>
          </a:xfrm>
          <a:custGeom>
            <a:avLst/>
            <a:gdLst>
              <a:gd name="T0" fmla="*/ 85 w 162"/>
              <a:gd name="T1" fmla="*/ 2 h 148"/>
              <a:gd name="T2" fmla="*/ 77 w 162"/>
              <a:gd name="T3" fmla="*/ 2 h 148"/>
              <a:gd name="T4" fmla="*/ 0 w 162"/>
              <a:gd name="T5" fmla="*/ 67 h 148"/>
              <a:gd name="T6" fmla="*/ 0 w 162"/>
              <a:gd name="T7" fmla="*/ 148 h 148"/>
              <a:gd name="T8" fmla="*/ 61 w 162"/>
              <a:gd name="T9" fmla="*/ 148 h 148"/>
              <a:gd name="T10" fmla="*/ 61 w 162"/>
              <a:gd name="T11" fmla="*/ 91 h 148"/>
              <a:gd name="T12" fmla="*/ 100 w 162"/>
              <a:gd name="T13" fmla="*/ 91 h 148"/>
              <a:gd name="T14" fmla="*/ 100 w 162"/>
              <a:gd name="T15" fmla="*/ 148 h 148"/>
              <a:gd name="T16" fmla="*/ 162 w 162"/>
              <a:gd name="T17" fmla="*/ 148 h 148"/>
              <a:gd name="T18" fmla="*/ 162 w 162"/>
              <a:gd name="T19" fmla="*/ 67 h 148"/>
              <a:gd name="T20" fmla="*/ 85 w 162"/>
              <a:gd name="T21" fmla="*/ 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2" h="148">
                <a:moveTo>
                  <a:pt x="85" y="2"/>
                </a:moveTo>
                <a:cubicBezTo>
                  <a:pt x="83" y="0"/>
                  <a:pt x="79" y="0"/>
                  <a:pt x="77" y="2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148"/>
                  <a:pt x="0" y="148"/>
                  <a:pt x="0" y="148"/>
                </a:cubicBezTo>
                <a:cubicBezTo>
                  <a:pt x="61" y="148"/>
                  <a:pt x="61" y="148"/>
                  <a:pt x="61" y="148"/>
                </a:cubicBezTo>
                <a:cubicBezTo>
                  <a:pt x="61" y="91"/>
                  <a:pt x="61" y="91"/>
                  <a:pt x="61" y="91"/>
                </a:cubicBezTo>
                <a:cubicBezTo>
                  <a:pt x="100" y="91"/>
                  <a:pt x="100" y="91"/>
                  <a:pt x="100" y="91"/>
                </a:cubicBezTo>
                <a:cubicBezTo>
                  <a:pt x="100" y="148"/>
                  <a:pt x="100" y="148"/>
                  <a:pt x="100" y="148"/>
                </a:cubicBezTo>
                <a:cubicBezTo>
                  <a:pt x="162" y="148"/>
                  <a:pt x="162" y="148"/>
                  <a:pt x="162" y="148"/>
                </a:cubicBezTo>
                <a:cubicBezTo>
                  <a:pt x="162" y="67"/>
                  <a:pt x="162" y="67"/>
                  <a:pt x="162" y="67"/>
                </a:cubicBezTo>
                <a:lnTo>
                  <a:pt x="85" y="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7" name="Freeform 475"/>
          <p:cNvSpPr>
            <a:spLocks/>
          </p:cNvSpPr>
          <p:nvPr/>
        </p:nvSpPr>
        <p:spPr bwMode="auto">
          <a:xfrm>
            <a:off x="6494675" y="4313942"/>
            <a:ext cx="84806" cy="116050"/>
          </a:xfrm>
          <a:custGeom>
            <a:avLst/>
            <a:gdLst>
              <a:gd name="T0" fmla="*/ 76 w 76"/>
              <a:gd name="T1" fmla="*/ 104 h 104"/>
              <a:gd name="T2" fmla="*/ 0 w 76"/>
              <a:gd name="T3" fmla="*/ 47 h 104"/>
              <a:gd name="T4" fmla="*/ 0 w 76"/>
              <a:gd name="T5" fmla="*/ 0 h 104"/>
              <a:gd name="T6" fmla="*/ 76 w 76"/>
              <a:gd name="T7" fmla="*/ 0 h 104"/>
              <a:gd name="T8" fmla="*/ 76 w 76"/>
              <a:gd name="T9" fmla="*/ 10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" h="104">
                <a:moveTo>
                  <a:pt x="76" y="104"/>
                </a:moveTo>
                <a:lnTo>
                  <a:pt x="0" y="47"/>
                </a:lnTo>
                <a:lnTo>
                  <a:pt x="0" y="0"/>
                </a:lnTo>
                <a:lnTo>
                  <a:pt x="76" y="0"/>
                </a:lnTo>
                <a:lnTo>
                  <a:pt x="76" y="10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8" name="Freeform 476"/>
          <p:cNvSpPr>
            <a:spLocks noEditPoints="1"/>
          </p:cNvSpPr>
          <p:nvPr/>
        </p:nvSpPr>
        <p:spPr bwMode="auto">
          <a:xfrm>
            <a:off x="6846173" y="4296088"/>
            <a:ext cx="495445" cy="226521"/>
          </a:xfrm>
          <a:custGeom>
            <a:avLst/>
            <a:gdLst>
              <a:gd name="T0" fmla="*/ 94 w 188"/>
              <a:gd name="T1" fmla="*/ 16 h 86"/>
              <a:gd name="T2" fmla="*/ 163 w 188"/>
              <a:gd name="T3" fmla="*/ 74 h 86"/>
              <a:gd name="T4" fmla="*/ 26 w 188"/>
              <a:gd name="T5" fmla="*/ 74 h 86"/>
              <a:gd name="T6" fmla="*/ 94 w 188"/>
              <a:gd name="T7" fmla="*/ 16 h 86"/>
              <a:gd name="T8" fmla="*/ 94 w 188"/>
              <a:gd name="T9" fmla="*/ 0 h 86"/>
              <a:gd name="T10" fmla="*/ 3 w 188"/>
              <a:gd name="T11" fmla="*/ 77 h 86"/>
              <a:gd name="T12" fmla="*/ 2 w 188"/>
              <a:gd name="T13" fmla="*/ 86 h 86"/>
              <a:gd name="T14" fmla="*/ 186 w 188"/>
              <a:gd name="T15" fmla="*/ 86 h 86"/>
              <a:gd name="T16" fmla="*/ 186 w 188"/>
              <a:gd name="T17" fmla="*/ 77 h 86"/>
              <a:gd name="T18" fmla="*/ 94 w 188"/>
              <a:gd name="T19" fmla="*/ 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8" h="86">
                <a:moveTo>
                  <a:pt x="94" y="16"/>
                </a:moveTo>
                <a:cubicBezTo>
                  <a:pt x="163" y="74"/>
                  <a:pt x="163" y="74"/>
                  <a:pt x="163" y="74"/>
                </a:cubicBezTo>
                <a:cubicBezTo>
                  <a:pt x="26" y="74"/>
                  <a:pt x="26" y="74"/>
                  <a:pt x="26" y="74"/>
                </a:cubicBezTo>
                <a:cubicBezTo>
                  <a:pt x="94" y="16"/>
                  <a:pt x="94" y="16"/>
                  <a:pt x="94" y="16"/>
                </a:cubicBezTo>
                <a:moveTo>
                  <a:pt x="94" y="0"/>
                </a:moveTo>
                <a:cubicBezTo>
                  <a:pt x="3" y="77"/>
                  <a:pt x="3" y="77"/>
                  <a:pt x="3" y="77"/>
                </a:cubicBezTo>
                <a:cubicBezTo>
                  <a:pt x="0" y="80"/>
                  <a:pt x="0" y="83"/>
                  <a:pt x="2" y="86"/>
                </a:cubicBezTo>
                <a:cubicBezTo>
                  <a:pt x="186" y="86"/>
                  <a:pt x="186" y="86"/>
                  <a:pt x="186" y="86"/>
                </a:cubicBezTo>
                <a:cubicBezTo>
                  <a:pt x="188" y="83"/>
                  <a:pt x="188" y="80"/>
                  <a:pt x="186" y="77"/>
                </a:cubicBezTo>
                <a:cubicBezTo>
                  <a:pt x="94" y="0"/>
                  <a:pt x="94" y="0"/>
                  <a:pt x="9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9" name="Freeform 477"/>
          <p:cNvSpPr>
            <a:spLocks/>
          </p:cNvSpPr>
          <p:nvPr/>
        </p:nvSpPr>
        <p:spPr bwMode="auto">
          <a:xfrm>
            <a:off x="6864027" y="4538231"/>
            <a:ext cx="459737" cy="247723"/>
          </a:xfrm>
          <a:custGeom>
            <a:avLst/>
            <a:gdLst>
              <a:gd name="T0" fmla="*/ 174 w 174"/>
              <a:gd name="T1" fmla="*/ 94 h 94"/>
              <a:gd name="T2" fmla="*/ 100 w 174"/>
              <a:gd name="T3" fmla="*/ 94 h 94"/>
              <a:gd name="T4" fmla="*/ 100 w 174"/>
              <a:gd name="T5" fmla="*/ 37 h 94"/>
              <a:gd name="T6" fmla="*/ 73 w 174"/>
              <a:gd name="T7" fmla="*/ 37 h 94"/>
              <a:gd name="T8" fmla="*/ 73 w 174"/>
              <a:gd name="T9" fmla="*/ 94 h 94"/>
              <a:gd name="T10" fmla="*/ 0 w 174"/>
              <a:gd name="T11" fmla="*/ 94 h 94"/>
              <a:gd name="T12" fmla="*/ 0 w 174"/>
              <a:gd name="T13" fmla="*/ 6 h 94"/>
              <a:gd name="T14" fmla="*/ 6 w 174"/>
              <a:gd name="T15" fmla="*/ 0 h 94"/>
              <a:gd name="T16" fmla="*/ 12 w 174"/>
              <a:gd name="T17" fmla="*/ 6 h 94"/>
              <a:gd name="T18" fmla="*/ 12 w 174"/>
              <a:gd name="T19" fmla="*/ 82 h 94"/>
              <a:gd name="T20" fmla="*/ 61 w 174"/>
              <a:gd name="T21" fmla="*/ 82 h 94"/>
              <a:gd name="T22" fmla="*/ 61 w 174"/>
              <a:gd name="T23" fmla="*/ 25 h 94"/>
              <a:gd name="T24" fmla="*/ 112 w 174"/>
              <a:gd name="T25" fmla="*/ 25 h 94"/>
              <a:gd name="T26" fmla="*/ 112 w 174"/>
              <a:gd name="T27" fmla="*/ 82 h 94"/>
              <a:gd name="T28" fmla="*/ 162 w 174"/>
              <a:gd name="T29" fmla="*/ 82 h 94"/>
              <a:gd name="T30" fmla="*/ 162 w 174"/>
              <a:gd name="T31" fmla="*/ 6 h 94"/>
              <a:gd name="T32" fmla="*/ 168 w 174"/>
              <a:gd name="T33" fmla="*/ 0 h 94"/>
              <a:gd name="T34" fmla="*/ 174 w 174"/>
              <a:gd name="T35" fmla="*/ 6 h 94"/>
              <a:gd name="T36" fmla="*/ 174 w 174"/>
              <a:gd name="T37" fmla="*/ 94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74" h="94">
                <a:moveTo>
                  <a:pt x="174" y="94"/>
                </a:moveTo>
                <a:cubicBezTo>
                  <a:pt x="100" y="94"/>
                  <a:pt x="100" y="94"/>
                  <a:pt x="100" y="94"/>
                </a:cubicBezTo>
                <a:cubicBezTo>
                  <a:pt x="100" y="37"/>
                  <a:pt x="100" y="37"/>
                  <a:pt x="100" y="37"/>
                </a:cubicBezTo>
                <a:cubicBezTo>
                  <a:pt x="73" y="37"/>
                  <a:pt x="73" y="37"/>
                  <a:pt x="73" y="37"/>
                </a:cubicBezTo>
                <a:cubicBezTo>
                  <a:pt x="73" y="94"/>
                  <a:pt x="73" y="94"/>
                  <a:pt x="73" y="94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9" y="0"/>
                  <a:pt x="12" y="3"/>
                  <a:pt x="12" y="6"/>
                </a:cubicBezTo>
                <a:cubicBezTo>
                  <a:pt x="12" y="82"/>
                  <a:pt x="12" y="82"/>
                  <a:pt x="12" y="82"/>
                </a:cubicBezTo>
                <a:cubicBezTo>
                  <a:pt x="61" y="82"/>
                  <a:pt x="61" y="82"/>
                  <a:pt x="61" y="82"/>
                </a:cubicBezTo>
                <a:cubicBezTo>
                  <a:pt x="61" y="25"/>
                  <a:pt x="61" y="25"/>
                  <a:pt x="61" y="25"/>
                </a:cubicBezTo>
                <a:cubicBezTo>
                  <a:pt x="112" y="25"/>
                  <a:pt x="112" y="25"/>
                  <a:pt x="112" y="25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62" y="82"/>
                  <a:pt x="162" y="82"/>
                  <a:pt x="162" y="82"/>
                </a:cubicBezTo>
                <a:cubicBezTo>
                  <a:pt x="162" y="6"/>
                  <a:pt x="162" y="6"/>
                  <a:pt x="162" y="6"/>
                </a:cubicBezTo>
                <a:cubicBezTo>
                  <a:pt x="162" y="3"/>
                  <a:pt x="165" y="0"/>
                  <a:pt x="168" y="0"/>
                </a:cubicBezTo>
                <a:cubicBezTo>
                  <a:pt x="172" y="0"/>
                  <a:pt x="174" y="3"/>
                  <a:pt x="174" y="6"/>
                </a:cubicBezTo>
                <a:lnTo>
                  <a:pt x="174" y="9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0" name="Freeform 478"/>
          <p:cNvSpPr>
            <a:spLocks/>
          </p:cNvSpPr>
          <p:nvPr/>
        </p:nvSpPr>
        <p:spPr bwMode="auto">
          <a:xfrm>
            <a:off x="7648482" y="4332912"/>
            <a:ext cx="94849" cy="129441"/>
          </a:xfrm>
          <a:custGeom>
            <a:avLst/>
            <a:gdLst>
              <a:gd name="T0" fmla="*/ 36 w 36"/>
              <a:gd name="T1" fmla="*/ 2 h 49"/>
              <a:gd name="T2" fmla="*/ 34 w 36"/>
              <a:gd name="T3" fmla="*/ 0 h 49"/>
              <a:gd name="T4" fmla="*/ 2 w 36"/>
              <a:gd name="T5" fmla="*/ 0 h 49"/>
              <a:gd name="T6" fmla="*/ 0 w 36"/>
              <a:gd name="T7" fmla="*/ 2 h 49"/>
              <a:gd name="T8" fmla="*/ 0 w 36"/>
              <a:gd name="T9" fmla="*/ 49 h 49"/>
              <a:gd name="T10" fmla="*/ 36 w 36"/>
              <a:gd name="T11" fmla="*/ 12 h 49"/>
              <a:gd name="T12" fmla="*/ 36 w 36"/>
              <a:gd name="T13" fmla="*/ 2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" h="49">
                <a:moveTo>
                  <a:pt x="36" y="2"/>
                </a:moveTo>
                <a:cubicBezTo>
                  <a:pt x="36" y="1"/>
                  <a:pt x="36" y="0"/>
                  <a:pt x="34" y="0"/>
                </a:cubicBezTo>
                <a:cubicBezTo>
                  <a:pt x="2" y="0"/>
                  <a:pt x="2" y="0"/>
                  <a:pt x="2" y="0"/>
                </a:cubicBezTo>
                <a:cubicBezTo>
                  <a:pt x="0" y="0"/>
                  <a:pt x="0" y="1"/>
                  <a:pt x="0" y="2"/>
                </a:cubicBezTo>
                <a:cubicBezTo>
                  <a:pt x="0" y="49"/>
                  <a:pt x="0" y="49"/>
                  <a:pt x="0" y="49"/>
                </a:cubicBezTo>
                <a:cubicBezTo>
                  <a:pt x="36" y="12"/>
                  <a:pt x="36" y="12"/>
                  <a:pt x="36" y="12"/>
                </a:cubicBezTo>
                <a:lnTo>
                  <a:pt x="36" y="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1" name="Freeform 479"/>
          <p:cNvSpPr>
            <a:spLocks/>
          </p:cNvSpPr>
          <p:nvPr/>
        </p:nvSpPr>
        <p:spPr bwMode="auto">
          <a:xfrm>
            <a:off x="7577067" y="4303899"/>
            <a:ext cx="516647" cy="474244"/>
          </a:xfrm>
          <a:custGeom>
            <a:avLst/>
            <a:gdLst>
              <a:gd name="T0" fmla="*/ 231 w 463"/>
              <a:gd name="T1" fmla="*/ 0 h 425"/>
              <a:gd name="T2" fmla="*/ 196 w 463"/>
              <a:gd name="T3" fmla="*/ 35 h 425"/>
              <a:gd name="T4" fmla="*/ 168 w 463"/>
              <a:gd name="T5" fmla="*/ 64 h 425"/>
              <a:gd name="T6" fmla="*/ 82 w 463"/>
              <a:gd name="T7" fmla="*/ 151 h 425"/>
              <a:gd name="T8" fmla="*/ 52 w 463"/>
              <a:gd name="T9" fmla="*/ 179 h 425"/>
              <a:gd name="T10" fmla="*/ 0 w 463"/>
              <a:gd name="T11" fmla="*/ 234 h 425"/>
              <a:gd name="T12" fmla="*/ 68 w 463"/>
              <a:gd name="T13" fmla="*/ 234 h 425"/>
              <a:gd name="T14" fmla="*/ 68 w 463"/>
              <a:gd name="T15" fmla="*/ 425 h 425"/>
              <a:gd name="T16" fmla="*/ 179 w 463"/>
              <a:gd name="T17" fmla="*/ 425 h 425"/>
              <a:gd name="T18" fmla="*/ 179 w 463"/>
              <a:gd name="T19" fmla="*/ 312 h 425"/>
              <a:gd name="T20" fmla="*/ 231 w 463"/>
              <a:gd name="T21" fmla="*/ 312 h 425"/>
              <a:gd name="T22" fmla="*/ 283 w 463"/>
              <a:gd name="T23" fmla="*/ 312 h 425"/>
              <a:gd name="T24" fmla="*/ 283 w 463"/>
              <a:gd name="T25" fmla="*/ 425 h 425"/>
              <a:gd name="T26" fmla="*/ 395 w 463"/>
              <a:gd name="T27" fmla="*/ 425 h 425"/>
              <a:gd name="T28" fmla="*/ 395 w 463"/>
              <a:gd name="T29" fmla="*/ 234 h 425"/>
              <a:gd name="T30" fmla="*/ 463 w 463"/>
              <a:gd name="T31" fmla="*/ 234 h 425"/>
              <a:gd name="T32" fmla="*/ 231 w 463"/>
              <a:gd name="T33" fmla="*/ 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63" h="425">
                <a:moveTo>
                  <a:pt x="231" y="0"/>
                </a:moveTo>
                <a:lnTo>
                  <a:pt x="196" y="35"/>
                </a:lnTo>
                <a:lnTo>
                  <a:pt x="168" y="64"/>
                </a:lnTo>
                <a:lnTo>
                  <a:pt x="82" y="151"/>
                </a:lnTo>
                <a:lnTo>
                  <a:pt x="52" y="179"/>
                </a:lnTo>
                <a:lnTo>
                  <a:pt x="0" y="234"/>
                </a:lnTo>
                <a:lnTo>
                  <a:pt x="68" y="234"/>
                </a:lnTo>
                <a:lnTo>
                  <a:pt x="68" y="425"/>
                </a:lnTo>
                <a:lnTo>
                  <a:pt x="179" y="425"/>
                </a:lnTo>
                <a:lnTo>
                  <a:pt x="179" y="312"/>
                </a:lnTo>
                <a:lnTo>
                  <a:pt x="231" y="312"/>
                </a:lnTo>
                <a:lnTo>
                  <a:pt x="283" y="312"/>
                </a:lnTo>
                <a:lnTo>
                  <a:pt x="283" y="425"/>
                </a:lnTo>
                <a:lnTo>
                  <a:pt x="395" y="425"/>
                </a:lnTo>
                <a:lnTo>
                  <a:pt x="395" y="234"/>
                </a:lnTo>
                <a:lnTo>
                  <a:pt x="463" y="234"/>
                </a:lnTo>
                <a:lnTo>
                  <a:pt x="23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3" name="Freeform 491"/>
          <p:cNvSpPr>
            <a:spLocks noEditPoints="1"/>
          </p:cNvSpPr>
          <p:nvPr/>
        </p:nvSpPr>
        <p:spPr bwMode="auto">
          <a:xfrm>
            <a:off x="982290" y="351497"/>
            <a:ext cx="417334" cy="472012"/>
          </a:xfrm>
          <a:custGeom>
            <a:avLst/>
            <a:gdLst>
              <a:gd name="T0" fmla="*/ 141 w 158"/>
              <a:gd name="T1" fmla="*/ 52 h 179"/>
              <a:gd name="T2" fmla="*/ 152 w 158"/>
              <a:gd name="T3" fmla="*/ 40 h 179"/>
              <a:gd name="T4" fmla="*/ 152 w 158"/>
              <a:gd name="T5" fmla="*/ 40 h 179"/>
              <a:gd name="T6" fmla="*/ 152 w 158"/>
              <a:gd name="T7" fmla="*/ 40 h 179"/>
              <a:gd name="T8" fmla="*/ 147 w 158"/>
              <a:gd name="T9" fmla="*/ 32 h 179"/>
              <a:gd name="T10" fmla="*/ 139 w 158"/>
              <a:gd name="T11" fmla="*/ 29 h 179"/>
              <a:gd name="T12" fmla="*/ 139 w 158"/>
              <a:gd name="T13" fmla="*/ 29 h 179"/>
              <a:gd name="T14" fmla="*/ 129 w 158"/>
              <a:gd name="T15" fmla="*/ 39 h 179"/>
              <a:gd name="T16" fmla="*/ 85 w 158"/>
              <a:gd name="T17" fmla="*/ 21 h 179"/>
              <a:gd name="T18" fmla="*/ 85 w 158"/>
              <a:gd name="T19" fmla="*/ 20 h 179"/>
              <a:gd name="T20" fmla="*/ 106 w 158"/>
              <a:gd name="T21" fmla="*/ 20 h 179"/>
              <a:gd name="T22" fmla="*/ 110 w 158"/>
              <a:gd name="T23" fmla="*/ 16 h 179"/>
              <a:gd name="T24" fmla="*/ 110 w 158"/>
              <a:gd name="T25" fmla="*/ 4 h 179"/>
              <a:gd name="T26" fmla="*/ 106 w 158"/>
              <a:gd name="T27" fmla="*/ 0 h 179"/>
              <a:gd name="T28" fmla="*/ 52 w 158"/>
              <a:gd name="T29" fmla="*/ 0 h 179"/>
              <a:gd name="T30" fmla="*/ 48 w 158"/>
              <a:gd name="T31" fmla="*/ 4 h 179"/>
              <a:gd name="T32" fmla="*/ 48 w 158"/>
              <a:gd name="T33" fmla="*/ 16 h 179"/>
              <a:gd name="T34" fmla="*/ 52 w 158"/>
              <a:gd name="T35" fmla="*/ 20 h 179"/>
              <a:gd name="T36" fmla="*/ 73 w 158"/>
              <a:gd name="T37" fmla="*/ 20 h 179"/>
              <a:gd name="T38" fmla="*/ 73 w 158"/>
              <a:gd name="T39" fmla="*/ 21 h 179"/>
              <a:gd name="T40" fmla="*/ 0 w 158"/>
              <a:gd name="T41" fmla="*/ 100 h 179"/>
              <a:gd name="T42" fmla="*/ 79 w 158"/>
              <a:gd name="T43" fmla="*/ 179 h 179"/>
              <a:gd name="T44" fmla="*/ 158 w 158"/>
              <a:gd name="T45" fmla="*/ 100 h 179"/>
              <a:gd name="T46" fmla="*/ 141 w 158"/>
              <a:gd name="T47" fmla="*/ 52 h 179"/>
              <a:gd name="T48" fmla="*/ 79 w 158"/>
              <a:gd name="T49" fmla="*/ 167 h 179"/>
              <a:gd name="T50" fmla="*/ 12 w 158"/>
              <a:gd name="T51" fmla="*/ 100 h 179"/>
              <a:gd name="T52" fmla="*/ 79 w 158"/>
              <a:gd name="T53" fmla="*/ 33 h 179"/>
              <a:gd name="T54" fmla="*/ 146 w 158"/>
              <a:gd name="T55" fmla="*/ 100 h 179"/>
              <a:gd name="T56" fmla="*/ 79 w 158"/>
              <a:gd name="T57" fmla="*/ 167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58" h="179">
                <a:moveTo>
                  <a:pt x="141" y="52"/>
                </a:moveTo>
                <a:cubicBezTo>
                  <a:pt x="152" y="40"/>
                  <a:pt x="152" y="40"/>
                  <a:pt x="152" y="40"/>
                </a:cubicBezTo>
                <a:cubicBezTo>
                  <a:pt x="152" y="40"/>
                  <a:pt x="152" y="40"/>
                  <a:pt x="152" y="40"/>
                </a:cubicBezTo>
                <a:cubicBezTo>
                  <a:pt x="152" y="40"/>
                  <a:pt x="152" y="40"/>
                  <a:pt x="152" y="40"/>
                </a:cubicBezTo>
                <a:cubicBezTo>
                  <a:pt x="153" y="39"/>
                  <a:pt x="150" y="35"/>
                  <a:pt x="147" y="32"/>
                </a:cubicBezTo>
                <a:cubicBezTo>
                  <a:pt x="143" y="29"/>
                  <a:pt x="140" y="27"/>
                  <a:pt x="139" y="29"/>
                </a:cubicBezTo>
                <a:cubicBezTo>
                  <a:pt x="139" y="29"/>
                  <a:pt x="139" y="29"/>
                  <a:pt x="139" y="29"/>
                </a:cubicBezTo>
                <a:cubicBezTo>
                  <a:pt x="129" y="39"/>
                  <a:pt x="129" y="39"/>
                  <a:pt x="129" y="39"/>
                </a:cubicBezTo>
                <a:cubicBezTo>
                  <a:pt x="117" y="29"/>
                  <a:pt x="102" y="23"/>
                  <a:pt x="85" y="21"/>
                </a:cubicBezTo>
                <a:cubicBezTo>
                  <a:pt x="85" y="20"/>
                  <a:pt x="85" y="20"/>
                  <a:pt x="85" y="20"/>
                </a:cubicBezTo>
                <a:cubicBezTo>
                  <a:pt x="106" y="20"/>
                  <a:pt x="106" y="20"/>
                  <a:pt x="106" y="20"/>
                </a:cubicBezTo>
                <a:cubicBezTo>
                  <a:pt x="109" y="20"/>
                  <a:pt x="110" y="18"/>
                  <a:pt x="110" y="16"/>
                </a:cubicBezTo>
                <a:cubicBezTo>
                  <a:pt x="110" y="4"/>
                  <a:pt x="110" y="4"/>
                  <a:pt x="110" y="4"/>
                </a:cubicBezTo>
                <a:cubicBezTo>
                  <a:pt x="110" y="2"/>
                  <a:pt x="109" y="0"/>
                  <a:pt x="106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0" y="0"/>
                  <a:pt x="48" y="2"/>
                  <a:pt x="48" y="4"/>
                </a:cubicBezTo>
                <a:cubicBezTo>
                  <a:pt x="48" y="16"/>
                  <a:pt x="48" y="16"/>
                  <a:pt x="48" y="16"/>
                </a:cubicBezTo>
                <a:cubicBezTo>
                  <a:pt x="48" y="18"/>
                  <a:pt x="50" y="20"/>
                  <a:pt x="52" y="20"/>
                </a:cubicBezTo>
                <a:cubicBezTo>
                  <a:pt x="73" y="20"/>
                  <a:pt x="73" y="20"/>
                  <a:pt x="73" y="20"/>
                </a:cubicBezTo>
                <a:cubicBezTo>
                  <a:pt x="73" y="21"/>
                  <a:pt x="73" y="21"/>
                  <a:pt x="73" y="21"/>
                </a:cubicBezTo>
                <a:cubicBezTo>
                  <a:pt x="32" y="25"/>
                  <a:pt x="0" y="59"/>
                  <a:pt x="0" y="100"/>
                </a:cubicBezTo>
                <a:cubicBezTo>
                  <a:pt x="0" y="144"/>
                  <a:pt x="35" y="179"/>
                  <a:pt x="79" y="179"/>
                </a:cubicBezTo>
                <a:cubicBezTo>
                  <a:pt x="123" y="179"/>
                  <a:pt x="158" y="144"/>
                  <a:pt x="158" y="100"/>
                </a:cubicBezTo>
                <a:cubicBezTo>
                  <a:pt x="158" y="82"/>
                  <a:pt x="152" y="65"/>
                  <a:pt x="141" y="52"/>
                </a:cubicBezTo>
                <a:close/>
                <a:moveTo>
                  <a:pt x="79" y="167"/>
                </a:moveTo>
                <a:cubicBezTo>
                  <a:pt x="42" y="167"/>
                  <a:pt x="12" y="137"/>
                  <a:pt x="12" y="100"/>
                </a:cubicBezTo>
                <a:cubicBezTo>
                  <a:pt x="12" y="63"/>
                  <a:pt x="42" y="33"/>
                  <a:pt x="79" y="33"/>
                </a:cubicBezTo>
                <a:cubicBezTo>
                  <a:pt x="116" y="33"/>
                  <a:pt x="146" y="63"/>
                  <a:pt x="146" y="100"/>
                </a:cubicBezTo>
                <a:cubicBezTo>
                  <a:pt x="146" y="137"/>
                  <a:pt x="116" y="167"/>
                  <a:pt x="79" y="16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4" name="Freeform 492"/>
          <p:cNvSpPr>
            <a:spLocks/>
          </p:cNvSpPr>
          <p:nvPr/>
        </p:nvSpPr>
        <p:spPr bwMode="auto">
          <a:xfrm>
            <a:off x="1071559" y="525572"/>
            <a:ext cx="169612" cy="174075"/>
          </a:xfrm>
          <a:custGeom>
            <a:avLst/>
            <a:gdLst>
              <a:gd name="T0" fmla="*/ 0 w 152"/>
              <a:gd name="T1" fmla="*/ 116 h 156"/>
              <a:gd name="T2" fmla="*/ 64 w 152"/>
              <a:gd name="T3" fmla="*/ 52 h 156"/>
              <a:gd name="T4" fmla="*/ 3 w 152"/>
              <a:gd name="T5" fmla="*/ 52 h 156"/>
              <a:gd name="T6" fmla="*/ 3 w 152"/>
              <a:gd name="T7" fmla="*/ 0 h 156"/>
              <a:gd name="T8" fmla="*/ 152 w 152"/>
              <a:gd name="T9" fmla="*/ 0 h 156"/>
              <a:gd name="T10" fmla="*/ 152 w 152"/>
              <a:gd name="T11" fmla="*/ 40 h 156"/>
              <a:gd name="T12" fmla="*/ 90 w 152"/>
              <a:gd name="T13" fmla="*/ 104 h 156"/>
              <a:gd name="T14" fmla="*/ 152 w 152"/>
              <a:gd name="T15" fmla="*/ 104 h 156"/>
              <a:gd name="T16" fmla="*/ 152 w 152"/>
              <a:gd name="T17" fmla="*/ 156 h 156"/>
              <a:gd name="T18" fmla="*/ 0 w 152"/>
              <a:gd name="T19" fmla="*/ 156 h 156"/>
              <a:gd name="T20" fmla="*/ 0 w 152"/>
              <a:gd name="T21" fmla="*/ 116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2" h="156">
                <a:moveTo>
                  <a:pt x="0" y="116"/>
                </a:moveTo>
                <a:lnTo>
                  <a:pt x="64" y="52"/>
                </a:lnTo>
                <a:lnTo>
                  <a:pt x="3" y="52"/>
                </a:lnTo>
                <a:lnTo>
                  <a:pt x="3" y="0"/>
                </a:lnTo>
                <a:lnTo>
                  <a:pt x="152" y="0"/>
                </a:lnTo>
                <a:lnTo>
                  <a:pt x="152" y="40"/>
                </a:lnTo>
                <a:lnTo>
                  <a:pt x="90" y="104"/>
                </a:lnTo>
                <a:lnTo>
                  <a:pt x="152" y="104"/>
                </a:lnTo>
                <a:lnTo>
                  <a:pt x="152" y="156"/>
                </a:lnTo>
                <a:lnTo>
                  <a:pt x="0" y="156"/>
                </a:lnTo>
                <a:lnTo>
                  <a:pt x="0" y="11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5" name="Freeform 493"/>
          <p:cNvSpPr>
            <a:spLocks/>
          </p:cNvSpPr>
          <p:nvPr/>
        </p:nvSpPr>
        <p:spPr bwMode="auto">
          <a:xfrm>
            <a:off x="1262373" y="583597"/>
            <a:ext cx="75879" cy="76995"/>
          </a:xfrm>
          <a:custGeom>
            <a:avLst/>
            <a:gdLst>
              <a:gd name="T0" fmla="*/ 0 w 68"/>
              <a:gd name="T1" fmla="*/ 50 h 69"/>
              <a:gd name="T2" fmla="*/ 28 w 68"/>
              <a:gd name="T3" fmla="*/ 22 h 69"/>
              <a:gd name="T4" fmla="*/ 2 w 68"/>
              <a:gd name="T5" fmla="*/ 22 h 69"/>
              <a:gd name="T6" fmla="*/ 2 w 68"/>
              <a:gd name="T7" fmla="*/ 0 h 69"/>
              <a:gd name="T8" fmla="*/ 68 w 68"/>
              <a:gd name="T9" fmla="*/ 0 h 69"/>
              <a:gd name="T10" fmla="*/ 68 w 68"/>
              <a:gd name="T11" fmla="*/ 17 h 69"/>
              <a:gd name="T12" fmla="*/ 40 w 68"/>
              <a:gd name="T13" fmla="*/ 48 h 69"/>
              <a:gd name="T14" fmla="*/ 68 w 68"/>
              <a:gd name="T15" fmla="*/ 48 h 69"/>
              <a:gd name="T16" fmla="*/ 68 w 68"/>
              <a:gd name="T17" fmla="*/ 69 h 69"/>
              <a:gd name="T18" fmla="*/ 0 w 68"/>
              <a:gd name="T19" fmla="*/ 69 h 69"/>
              <a:gd name="T20" fmla="*/ 0 w 68"/>
              <a:gd name="T21" fmla="*/ 5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8" h="69">
                <a:moveTo>
                  <a:pt x="0" y="50"/>
                </a:moveTo>
                <a:lnTo>
                  <a:pt x="28" y="22"/>
                </a:lnTo>
                <a:lnTo>
                  <a:pt x="2" y="22"/>
                </a:lnTo>
                <a:lnTo>
                  <a:pt x="2" y="0"/>
                </a:lnTo>
                <a:lnTo>
                  <a:pt x="68" y="0"/>
                </a:lnTo>
                <a:lnTo>
                  <a:pt x="68" y="17"/>
                </a:lnTo>
                <a:lnTo>
                  <a:pt x="40" y="48"/>
                </a:lnTo>
                <a:lnTo>
                  <a:pt x="68" y="48"/>
                </a:lnTo>
                <a:lnTo>
                  <a:pt x="68" y="69"/>
                </a:lnTo>
                <a:lnTo>
                  <a:pt x="0" y="69"/>
                </a:lnTo>
                <a:lnTo>
                  <a:pt x="0" y="5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6" name="Freeform 494"/>
          <p:cNvSpPr>
            <a:spLocks/>
          </p:cNvSpPr>
          <p:nvPr/>
        </p:nvSpPr>
        <p:spPr bwMode="auto">
          <a:xfrm>
            <a:off x="6351844" y="1446163"/>
            <a:ext cx="0" cy="3348"/>
          </a:xfrm>
          <a:custGeom>
            <a:avLst/>
            <a:gdLst>
              <a:gd name="T0" fmla="*/ 0 h 1"/>
              <a:gd name="T1" fmla="*/ 1 h 1"/>
              <a:gd name="T2" fmla="*/ 1 h 1"/>
              <a:gd name="T3" fmla="*/ 0 h 1"/>
              <a:gd name="T4" fmla="*/ 0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0"/>
                </a:move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7" name="Freeform 495"/>
          <p:cNvSpPr>
            <a:spLocks/>
          </p:cNvSpPr>
          <p:nvPr/>
        </p:nvSpPr>
        <p:spPr bwMode="auto">
          <a:xfrm>
            <a:off x="6341801" y="1351315"/>
            <a:ext cx="55793" cy="26781"/>
          </a:xfrm>
          <a:custGeom>
            <a:avLst/>
            <a:gdLst>
              <a:gd name="T0" fmla="*/ 0 w 21"/>
              <a:gd name="T1" fmla="*/ 3 h 10"/>
              <a:gd name="T2" fmla="*/ 14 w 21"/>
              <a:gd name="T3" fmla="*/ 9 h 10"/>
              <a:gd name="T4" fmla="*/ 21 w 21"/>
              <a:gd name="T5" fmla="*/ 9 h 10"/>
              <a:gd name="T6" fmla="*/ 21 w 21"/>
              <a:gd name="T7" fmla="*/ 7 h 10"/>
              <a:gd name="T8" fmla="*/ 0 w 21"/>
              <a:gd name="T9" fmla="*/ 3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" h="10">
                <a:moveTo>
                  <a:pt x="0" y="3"/>
                </a:moveTo>
                <a:cubicBezTo>
                  <a:pt x="6" y="3"/>
                  <a:pt x="10" y="4"/>
                  <a:pt x="14" y="9"/>
                </a:cubicBezTo>
                <a:cubicBezTo>
                  <a:pt x="16" y="10"/>
                  <a:pt x="18" y="9"/>
                  <a:pt x="21" y="9"/>
                </a:cubicBezTo>
                <a:cubicBezTo>
                  <a:pt x="21" y="9"/>
                  <a:pt x="21" y="8"/>
                  <a:pt x="21" y="7"/>
                </a:cubicBezTo>
                <a:cubicBezTo>
                  <a:pt x="14" y="5"/>
                  <a:pt x="8" y="0"/>
                  <a:pt x="0" y="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8" name="Freeform 496"/>
          <p:cNvSpPr>
            <a:spLocks/>
          </p:cNvSpPr>
          <p:nvPr/>
        </p:nvSpPr>
        <p:spPr bwMode="auto">
          <a:xfrm>
            <a:off x="6397595" y="1374748"/>
            <a:ext cx="33476" cy="13390"/>
          </a:xfrm>
          <a:custGeom>
            <a:avLst/>
            <a:gdLst>
              <a:gd name="T0" fmla="*/ 0 w 13"/>
              <a:gd name="T1" fmla="*/ 5 h 5"/>
              <a:gd name="T2" fmla="*/ 13 w 13"/>
              <a:gd name="T3" fmla="*/ 4 h 5"/>
              <a:gd name="T4" fmla="*/ 0 w 13"/>
              <a:gd name="T5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" h="5">
                <a:moveTo>
                  <a:pt x="0" y="5"/>
                </a:moveTo>
                <a:cubicBezTo>
                  <a:pt x="5" y="5"/>
                  <a:pt x="8" y="5"/>
                  <a:pt x="13" y="4"/>
                </a:cubicBezTo>
                <a:cubicBezTo>
                  <a:pt x="6" y="0"/>
                  <a:pt x="5" y="0"/>
                  <a:pt x="0" y="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9" name="Freeform 497"/>
          <p:cNvSpPr>
            <a:spLocks/>
          </p:cNvSpPr>
          <p:nvPr/>
        </p:nvSpPr>
        <p:spPr bwMode="auto">
          <a:xfrm>
            <a:off x="6173306" y="1119214"/>
            <a:ext cx="527806" cy="530037"/>
          </a:xfrm>
          <a:custGeom>
            <a:avLst/>
            <a:gdLst>
              <a:gd name="T0" fmla="*/ 182 w 200"/>
              <a:gd name="T1" fmla="*/ 42 h 201"/>
              <a:gd name="T2" fmla="*/ 175 w 200"/>
              <a:gd name="T3" fmla="*/ 54 h 201"/>
              <a:gd name="T4" fmla="*/ 188 w 200"/>
              <a:gd name="T5" fmla="*/ 100 h 201"/>
              <a:gd name="T6" fmla="*/ 166 w 200"/>
              <a:gd name="T7" fmla="*/ 158 h 201"/>
              <a:gd name="T8" fmla="*/ 153 w 200"/>
              <a:gd name="T9" fmla="*/ 153 h 201"/>
              <a:gd name="T10" fmla="*/ 147 w 200"/>
              <a:gd name="T11" fmla="*/ 150 h 201"/>
              <a:gd name="T12" fmla="*/ 142 w 200"/>
              <a:gd name="T13" fmla="*/ 149 h 201"/>
              <a:gd name="T14" fmla="*/ 131 w 200"/>
              <a:gd name="T15" fmla="*/ 152 h 201"/>
              <a:gd name="T16" fmla="*/ 136 w 200"/>
              <a:gd name="T17" fmla="*/ 143 h 201"/>
              <a:gd name="T18" fmla="*/ 124 w 200"/>
              <a:gd name="T19" fmla="*/ 132 h 201"/>
              <a:gd name="T20" fmla="*/ 118 w 200"/>
              <a:gd name="T21" fmla="*/ 129 h 201"/>
              <a:gd name="T22" fmla="*/ 102 w 200"/>
              <a:gd name="T23" fmla="*/ 121 h 201"/>
              <a:gd name="T24" fmla="*/ 98 w 200"/>
              <a:gd name="T25" fmla="*/ 120 h 201"/>
              <a:gd name="T26" fmla="*/ 92 w 200"/>
              <a:gd name="T27" fmla="*/ 118 h 201"/>
              <a:gd name="T28" fmla="*/ 88 w 200"/>
              <a:gd name="T29" fmla="*/ 125 h 201"/>
              <a:gd name="T30" fmla="*/ 89 w 200"/>
              <a:gd name="T31" fmla="*/ 115 h 201"/>
              <a:gd name="T32" fmla="*/ 76 w 200"/>
              <a:gd name="T33" fmla="*/ 125 h 201"/>
              <a:gd name="T34" fmla="*/ 68 w 200"/>
              <a:gd name="T35" fmla="*/ 124 h 201"/>
              <a:gd name="T36" fmla="*/ 75 w 200"/>
              <a:gd name="T37" fmla="*/ 131 h 201"/>
              <a:gd name="T38" fmla="*/ 71 w 200"/>
              <a:gd name="T39" fmla="*/ 143 h 201"/>
              <a:gd name="T40" fmla="*/ 69 w 200"/>
              <a:gd name="T41" fmla="*/ 154 h 201"/>
              <a:gd name="T42" fmla="*/ 70 w 200"/>
              <a:gd name="T43" fmla="*/ 164 h 201"/>
              <a:gd name="T44" fmla="*/ 77 w 200"/>
              <a:gd name="T45" fmla="*/ 177 h 201"/>
              <a:gd name="T46" fmla="*/ 86 w 200"/>
              <a:gd name="T47" fmla="*/ 186 h 201"/>
              <a:gd name="T48" fmla="*/ 88 w 200"/>
              <a:gd name="T49" fmla="*/ 188 h 201"/>
              <a:gd name="T50" fmla="*/ 12 w 200"/>
              <a:gd name="T51" fmla="*/ 100 h 201"/>
              <a:gd name="T52" fmla="*/ 13 w 200"/>
              <a:gd name="T53" fmla="*/ 86 h 201"/>
              <a:gd name="T54" fmla="*/ 17 w 200"/>
              <a:gd name="T55" fmla="*/ 98 h 201"/>
              <a:gd name="T56" fmla="*/ 19 w 200"/>
              <a:gd name="T57" fmla="*/ 100 h 201"/>
              <a:gd name="T58" fmla="*/ 38 w 200"/>
              <a:gd name="T59" fmla="*/ 108 h 201"/>
              <a:gd name="T60" fmla="*/ 42 w 200"/>
              <a:gd name="T61" fmla="*/ 109 h 201"/>
              <a:gd name="T62" fmla="*/ 53 w 200"/>
              <a:gd name="T63" fmla="*/ 116 h 201"/>
              <a:gd name="T64" fmla="*/ 57 w 200"/>
              <a:gd name="T65" fmla="*/ 120 h 201"/>
              <a:gd name="T66" fmla="*/ 66 w 200"/>
              <a:gd name="T67" fmla="*/ 127 h 201"/>
              <a:gd name="T68" fmla="*/ 68 w 200"/>
              <a:gd name="T69" fmla="*/ 125 h 201"/>
              <a:gd name="T70" fmla="*/ 62 w 200"/>
              <a:gd name="T71" fmla="*/ 116 h 201"/>
              <a:gd name="T72" fmla="*/ 63 w 200"/>
              <a:gd name="T73" fmla="*/ 107 h 201"/>
              <a:gd name="T74" fmla="*/ 52 w 200"/>
              <a:gd name="T75" fmla="*/ 108 h 201"/>
              <a:gd name="T76" fmla="*/ 58 w 200"/>
              <a:gd name="T77" fmla="*/ 94 h 201"/>
              <a:gd name="T78" fmla="*/ 49 w 200"/>
              <a:gd name="T79" fmla="*/ 98 h 201"/>
              <a:gd name="T80" fmla="*/ 42 w 200"/>
              <a:gd name="T81" fmla="*/ 101 h 201"/>
              <a:gd name="T82" fmla="*/ 36 w 200"/>
              <a:gd name="T83" fmla="*/ 98 h 201"/>
              <a:gd name="T84" fmla="*/ 38 w 200"/>
              <a:gd name="T85" fmla="*/ 79 h 201"/>
              <a:gd name="T86" fmla="*/ 55 w 200"/>
              <a:gd name="T87" fmla="*/ 75 h 201"/>
              <a:gd name="T88" fmla="*/ 69 w 200"/>
              <a:gd name="T89" fmla="*/ 72 h 201"/>
              <a:gd name="T90" fmla="*/ 70 w 200"/>
              <a:gd name="T91" fmla="*/ 79 h 201"/>
              <a:gd name="T92" fmla="*/ 72 w 200"/>
              <a:gd name="T93" fmla="*/ 85 h 201"/>
              <a:gd name="T94" fmla="*/ 74 w 200"/>
              <a:gd name="T95" fmla="*/ 84 h 201"/>
              <a:gd name="T96" fmla="*/ 75 w 200"/>
              <a:gd name="T97" fmla="*/ 78 h 201"/>
              <a:gd name="T98" fmla="*/ 83 w 200"/>
              <a:gd name="T99" fmla="*/ 63 h 201"/>
              <a:gd name="T100" fmla="*/ 89 w 200"/>
              <a:gd name="T101" fmla="*/ 58 h 201"/>
              <a:gd name="T102" fmla="*/ 98 w 200"/>
              <a:gd name="T103" fmla="*/ 47 h 201"/>
              <a:gd name="T104" fmla="*/ 110 w 200"/>
              <a:gd name="T105" fmla="*/ 39 h 201"/>
              <a:gd name="T106" fmla="*/ 115 w 200"/>
              <a:gd name="T107" fmla="*/ 36 h 201"/>
              <a:gd name="T108" fmla="*/ 100 w 200"/>
              <a:gd name="T109" fmla="*/ 0 h 201"/>
              <a:gd name="T110" fmla="*/ 100 w 200"/>
              <a:gd name="T111" fmla="*/ 0 h 201"/>
              <a:gd name="T112" fmla="*/ 0 w 200"/>
              <a:gd name="T113" fmla="*/ 100 h 201"/>
              <a:gd name="T114" fmla="*/ 100 w 200"/>
              <a:gd name="T115" fmla="*/ 201 h 201"/>
              <a:gd name="T116" fmla="*/ 200 w 200"/>
              <a:gd name="T117" fmla="*/ 100 h 201"/>
              <a:gd name="T118" fmla="*/ 182 w 200"/>
              <a:gd name="T119" fmla="*/ 42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00" h="201">
                <a:moveTo>
                  <a:pt x="182" y="42"/>
                </a:moveTo>
                <a:cubicBezTo>
                  <a:pt x="179" y="46"/>
                  <a:pt x="177" y="50"/>
                  <a:pt x="175" y="54"/>
                </a:cubicBezTo>
                <a:cubicBezTo>
                  <a:pt x="183" y="67"/>
                  <a:pt x="188" y="83"/>
                  <a:pt x="188" y="100"/>
                </a:cubicBezTo>
                <a:cubicBezTo>
                  <a:pt x="188" y="123"/>
                  <a:pt x="180" y="143"/>
                  <a:pt x="166" y="158"/>
                </a:cubicBezTo>
                <a:cubicBezTo>
                  <a:pt x="162" y="156"/>
                  <a:pt x="158" y="154"/>
                  <a:pt x="153" y="153"/>
                </a:cubicBezTo>
                <a:cubicBezTo>
                  <a:pt x="151" y="153"/>
                  <a:pt x="148" y="153"/>
                  <a:pt x="147" y="150"/>
                </a:cubicBezTo>
                <a:cubicBezTo>
                  <a:pt x="146" y="149"/>
                  <a:pt x="144" y="149"/>
                  <a:pt x="142" y="149"/>
                </a:cubicBezTo>
                <a:cubicBezTo>
                  <a:pt x="139" y="150"/>
                  <a:pt x="136" y="151"/>
                  <a:pt x="131" y="152"/>
                </a:cubicBezTo>
                <a:cubicBezTo>
                  <a:pt x="134" y="148"/>
                  <a:pt x="136" y="145"/>
                  <a:pt x="136" y="143"/>
                </a:cubicBezTo>
                <a:cubicBezTo>
                  <a:pt x="136" y="136"/>
                  <a:pt x="130" y="132"/>
                  <a:pt x="124" y="132"/>
                </a:cubicBezTo>
                <a:cubicBezTo>
                  <a:pt x="122" y="132"/>
                  <a:pt x="120" y="131"/>
                  <a:pt x="118" y="129"/>
                </a:cubicBezTo>
                <a:cubicBezTo>
                  <a:pt x="114" y="124"/>
                  <a:pt x="109" y="121"/>
                  <a:pt x="102" y="121"/>
                </a:cubicBezTo>
                <a:cubicBezTo>
                  <a:pt x="101" y="121"/>
                  <a:pt x="100" y="121"/>
                  <a:pt x="98" y="120"/>
                </a:cubicBezTo>
                <a:cubicBezTo>
                  <a:pt x="96" y="120"/>
                  <a:pt x="94" y="118"/>
                  <a:pt x="92" y="118"/>
                </a:cubicBezTo>
                <a:cubicBezTo>
                  <a:pt x="90" y="119"/>
                  <a:pt x="90" y="122"/>
                  <a:pt x="88" y="125"/>
                </a:cubicBezTo>
                <a:cubicBezTo>
                  <a:pt x="88" y="121"/>
                  <a:pt x="88" y="119"/>
                  <a:pt x="89" y="115"/>
                </a:cubicBezTo>
                <a:cubicBezTo>
                  <a:pt x="84" y="119"/>
                  <a:pt x="80" y="122"/>
                  <a:pt x="76" y="125"/>
                </a:cubicBezTo>
                <a:cubicBezTo>
                  <a:pt x="74" y="122"/>
                  <a:pt x="71" y="122"/>
                  <a:pt x="68" y="124"/>
                </a:cubicBezTo>
                <a:cubicBezTo>
                  <a:pt x="73" y="124"/>
                  <a:pt x="74" y="127"/>
                  <a:pt x="75" y="131"/>
                </a:cubicBezTo>
                <a:cubicBezTo>
                  <a:pt x="75" y="135"/>
                  <a:pt x="75" y="139"/>
                  <a:pt x="71" y="143"/>
                </a:cubicBezTo>
                <a:cubicBezTo>
                  <a:pt x="68" y="146"/>
                  <a:pt x="64" y="149"/>
                  <a:pt x="69" y="154"/>
                </a:cubicBezTo>
                <a:cubicBezTo>
                  <a:pt x="66" y="158"/>
                  <a:pt x="67" y="160"/>
                  <a:pt x="70" y="164"/>
                </a:cubicBezTo>
                <a:cubicBezTo>
                  <a:pt x="73" y="168"/>
                  <a:pt x="75" y="173"/>
                  <a:pt x="77" y="177"/>
                </a:cubicBezTo>
                <a:cubicBezTo>
                  <a:pt x="79" y="181"/>
                  <a:pt x="82" y="184"/>
                  <a:pt x="86" y="186"/>
                </a:cubicBezTo>
                <a:cubicBezTo>
                  <a:pt x="87" y="187"/>
                  <a:pt x="87" y="187"/>
                  <a:pt x="88" y="188"/>
                </a:cubicBezTo>
                <a:cubicBezTo>
                  <a:pt x="45" y="182"/>
                  <a:pt x="12" y="145"/>
                  <a:pt x="12" y="100"/>
                </a:cubicBezTo>
                <a:cubicBezTo>
                  <a:pt x="12" y="95"/>
                  <a:pt x="12" y="91"/>
                  <a:pt x="13" y="86"/>
                </a:cubicBezTo>
                <a:cubicBezTo>
                  <a:pt x="15" y="89"/>
                  <a:pt x="18" y="93"/>
                  <a:pt x="17" y="98"/>
                </a:cubicBezTo>
                <a:cubicBezTo>
                  <a:pt x="16" y="98"/>
                  <a:pt x="18" y="100"/>
                  <a:pt x="19" y="100"/>
                </a:cubicBezTo>
                <a:cubicBezTo>
                  <a:pt x="25" y="104"/>
                  <a:pt x="30" y="110"/>
                  <a:pt x="38" y="108"/>
                </a:cubicBezTo>
                <a:cubicBezTo>
                  <a:pt x="40" y="107"/>
                  <a:pt x="41" y="108"/>
                  <a:pt x="42" y="109"/>
                </a:cubicBezTo>
                <a:cubicBezTo>
                  <a:pt x="46" y="111"/>
                  <a:pt x="50" y="114"/>
                  <a:pt x="53" y="116"/>
                </a:cubicBezTo>
                <a:cubicBezTo>
                  <a:pt x="54" y="117"/>
                  <a:pt x="55" y="119"/>
                  <a:pt x="57" y="120"/>
                </a:cubicBezTo>
                <a:cubicBezTo>
                  <a:pt x="60" y="123"/>
                  <a:pt x="62" y="125"/>
                  <a:pt x="66" y="127"/>
                </a:cubicBezTo>
                <a:cubicBezTo>
                  <a:pt x="67" y="128"/>
                  <a:pt x="69" y="128"/>
                  <a:pt x="68" y="125"/>
                </a:cubicBezTo>
                <a:cubicBezTo>
                  <a:pt x="62" y="123"/>
                  <a:pt x="61" y="121"/>
                  <a:pt x="62" y="116"/>
                </a:cubicBezTo>
                <a:cubicBezTo>
                  <a:pt x="62" y="113"/>
                  <a:pt x="62" y="110"/>
                  <a:pt x="63" y="107"/>
                </a:cubicBezTo>
                <a:cubicBezTo>
                  <a:pt x="59" y="107"/>
                  <a:pt x="56" y="107"/>
                  <a:pt x="52" y="108"/>
                </a:cubicBezTo>
                <a:cubicBezTo>
                  <a:pt x="54" y="103"/>
                  <a:pt x="56" y="99"/>
                  <a:pt x="58" y="94"/>
                </a:cubicBezTo>
                <a:cubicBezTo>
                  <a:pt x="52" y="93"/>
                  <a:pt x="51" y="94"/>
                  <a:pt x="49" y="98"/>
                </a:cubicBezTo>
                <a:cubicBezTo>
                  <a:pt x="47" y="100"/>
                  <a:pt x="44" y="101"/>
                  <a:pt x="42" y="101"/>
                </a:cubicBezTo>
                <a:cubicBezTo>
                  <a:pt x="40" y="102"/>
                  <a:pt x="36" y="100"/>
                  <a:pt x="36" y="98"/>
                </a:cubicBezTo>
                <a:cubicBezTo>
                  <a:pt x="34" y="92"/>
                  <a:pt x="33" y="85"/>
                  <a:pt x="38" y="79"/>
                </a:cubicBezTo>
                <a:cubicBezTo>
                  <a:pt x="43" y="74"/>
                  <a:pt x="48" y="70"/>
                  <a:pt x="55" y="75"/>
                </a:cubicBezTo>
                <a:cubicBezTo>
                  <a:pt x="59" y="67"/>
                  <a:pt x="65" y="75"/>
                  <a:pt x="69" y="72"/>
                </a:cubicBezTo>
                <a:cubicBezTo>
                  <a:pt x="70" y="75"/>
                  <a:pt x="70" y="77"/>
                  <a:pt x="70" y="79"/>
                </a:cubicBezTo>
                <a:cubicBezTo>
                  <a:pt x="71" y="81"/>
                  <a:pt x="72" y="83"/>
                  <a:pt x="72" y="85"/>
                </a:cubicBezTo>
                <a:cubicBezTo>
                  <a:pt x="73" y="84"/>
                  <a:pt x="73" y="84"/>
                  <a:pt x="74" y="84"/>
                </a:cubicBezTo>
                <a:cubicBezTo>
                  <a:pt x="74" y="82"/>
                  <a:pt x="75" y="80"/>
                  <a:pt x="75" y="78"/>
                </a:cubicBezTo>
                <a:cubicBezTo>
                  <a:pt x="74" y="68"/>
                  <a:pt x="74" y="68"/>
                  <a:pt x="83" y="63"/>
                </a:cubicBezTo>
                <a:cubicBezTo>
                  <a:pt x="85" y="62"/>
                  <a:pt x="88" y="60"/>
                  <a:pt x="89" y="58"/>
                </a:cubicBezTo>
                <a:cubicBezTo>
                  <a:pt x="89" y="52"/>
                  <a:pt x="94" y="50"/>
                  <a:pt x="98" y="47"/>
                </a:cubicBezTo>
                <a:cubicBezTo>
                  <a:pt x="102" y="45"/>
                  <a:pt x="105" y="42"/>
                  <a:pt x="110" y="39"/>
                </a:cubicBezTo>
                <a:cubicBezTo>
                  <a:pt x="111" y="38"/>
                  <a:pt x="113" y="37"/>
                  <a:pt x="115" y="36"/>
                </a:cubicBezTo>
                <a:cubicBezTo>
                  <a:pt x="108" y="23"/>
                  <a:pt x="102" y="10"/>
                  <a:pt x="100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45" y="0"/>
                  <a:pt x="0" y="45"/>
                  <a:pt x="0" y="100"/>
                </a:cubicBezTo>
                <a:cubicBezTo>
                  <a:pt x="0" y="156"/>
                  <a:pt x="45" y="201"/>
                  <a:pt x="100" y="201"/>
                </a:cubicBezTo>
                <a:cubicBezTo>
                  <a:pt x="155" y="201"/>
                  <a:pt x="200" y="156"/>
                  <a:pt x="200" y="100"/>
                </a:cubicBezTo>
                <a:cubicBezTo>
                  <a:pt x="200" y="79"/>
                  <a:pt x="193" y="59"/>
                  <a:pt x="182" y="4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0" name="Freeform 498"/>
          <p:cNvSpPr>
            <a:spLocks noEditPoints="1"/>
          </p:cNvSpPr>
          <p:nvPr/>
        </p:nvSpPr>
        <p:spPr bwMode="auto">
          <a:xfrm>
            <a:off x="6471242" y="1024365"/>
            <a:ext cx="195277" cy="282315"/>
          </a:xfrm>
          <a:custGeom>
            <a:avLst/>
            <a:gdLst>
              <a:gd name="T0" fmla="*/ 37 w 74"/>
              <a:gd name="T1" fmla="*/ 0 h 107"/>
              <a:gd name="T2" fmla="*/ 0 w 74"/>
              <a:gd name="T3" fmla="*/ 37 h 107"/>
              <a:gd name="T4" fmla="*/ 33 w 74"/>
              <a:gd name="T5" fmla="*/ 102 h 107"/>
              <a:gd name="T6" fmla="*/ 37 w 74"/>
              <a:gd name="T7" fmla="*/ 107 h 107"/>
              <a:gd name="T8" fmla="*/ 41 w 74"/>
              <a:gd name="T9" fmla="*/ 102 h 107"/>
              <a:gd name="T10" fmla="*/ 74 w 74"/>
              <a:gd name="T11" fmla="*/ 37 h 107"/>
              <a:gd name="T12" fmla="*/ 37 w 74"/>
              <a:gd name="T13" fmla="*/ 0 h 107"/>
              <a:gd name="T14" fmla="*/ 37 w 74"/>
              <a:gd name="T15" fmla="*/ 53 h 107"/>
              <a:gd name="T16" fmla="*/ 19 w 74"/>
              <a:gd name="T17" fmla="*/ 35 h 107"/>
              <a:gd name="T18" fmla="*/ 37 w 74"/>
              <a:gd name="T19" fmla="*/ 17 h 107"/>
              <a:gd name="T20" fmla="*/ 55 w 74"/>
              <a:gd name="T21" fmla="*/ 35 h 107"/>
              <a:gd name="T22" fmla="*/ 37 w 74"/>
              <a:gd name="T23" fmla="*/ 53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74" h="107">
                <a:moveTo>
                  <a:pt x="37" y="0"/>
                </a:moveTo>
                <a:cubicBezTo>
                  <a:pt x="17" y="0"/>
                  <a:pt x="0" y="16"/>
                  <a:pt x="0" y="37"/>
                </a:cubicBezTo>
                <a:cubicBezTo>
                  <a:pt x="0" y="56"/>
                  <a:pt x="30" y="97"/>
                  <a:pt x="33" y="102"/>
                </a:cubicBezTo>
                <a:cubicBezTo>
                  <a:pt x="37" y="107"/>
                  <a:pt x="37" y="107"/>
                  <a:pt x="37" y="107"/>
                </a:cubicBezTo>
                <a:cubicBezTo>
                  <a:pt x="41" y="102"/>
                  <a:pt x="41" y="102"/>
                  <a:pt x="41" y="102"/>
                </a:cubicBezTo>
                <a:cubicBezTo>
                  <a:pt x="44" y="97"/>
                  <a:pt x="74" y="56"/>
                  <a:pt x="74" y="37"/>
                </a:cubicBezTo>
                <a:cubicBezTo>
                  <a:pt x="74" y="16"/>
                  <a:pt x="57" y="0"/>
                  <a:pt x="37" y="0"/>
                </a:cubicBezTo>
                <a:close/>
                <a:moveTo>
                  <a:pt x="37" y="53"/>
                </a:moveTo>
                <a:cubicBezTo>
                  <a:pt x="27" y="53"/>
                  <a:pt x="19" y="45"/>
                  <a:pt x="19" y="35"/>
                </a:cubicBezTo>
                <a:cubicBezTo>
                  <a:pt x="19" y="25"/>
                  <a:pt x="27" y="17"/>
                  <a:pt x="37" y="17"/>
                </a:cubicBezTo>
                <a:cubicBezTo>
                  <a:pt x="47" y="17"/>
                  <a:pt x="55" y="25"/>
                  <a:pt x="55" y="35"/>
                </a:cubicBezTo>
                <a:cubicBezTo>
                  <a:pt x="55" y="45"/>
                  <a:pt x="47" y="53"/>
                  <a:pt x="37" y="5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9" name="Freeform 507"/>
          <p:cNvSpPr>
            <a:spLocks noEditPoints="1"/>
          </p:cNvSpPr>
          <p:nvPr/>
        </p:nvSpPr>
        <p:spPr bwMode="auto">
          <a:xfrm>
            <a:off x="953277" y="1958347"/>
            <a:ext cx="508836" cy="508835"/>
          </a:xfrm>
          <a:custGeom>
            <a:avLst/>
            <a:gdLst>
              <a:gd name="T0" fmla="*/ 97 w 193"/>
              <a:gd name="T1" fmla="*/ 193 h 193"/>
              <a:gd name="T2" fmla="*/ 0 w 193"/>
              <a:gd name="T3" fmla="*/ 96 h 193"/>
              <a:gd name="T4" fmla="*/ 97 w 193"/>
              <a:gd name="T5" fmla="*/ 0 h 193"/>
              <a:gd name="T6" fmla="*/ 193 w 193"/>
              <a:gd name="T7" fmla="*/ 96 h 193"/>
              <a:gd name="T8" fmla="*/ 97 w 193"/>
              <a:gd name="T9" fmla="*/ 193 h 193"/>
              <a:gd name="T10" fmla="*/ 97 w 193"/>
              <a:gd name="T11" fmla="*/ 12 h 193"/>
              <a:gd name="T12" fmla="*/ 12 w 193"/>
              <a:gd name="T13" fmla="*/ 96 h 193"/>
              <a:gd name="T14" fmla="*/ 97 w 193"/>
              <a:gd name="T15" fmla="*/ 181 h 193"/>
              <a:gd name="T16" fmla="*/ 181 w 193"/>
              <a:gd name="T17" fmla="*/ 96 h 193"/>
              <a:gd name="T18" fmla="*/ 97 w 193"/>
              <a:gd name="T19" fmla="*/ 12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93" h="193">
                <a:moveTo>
                  <a:pt x="97" y="193"/>
                </a:moveTo>
                <a:cubicBezTo>
                  <a:pt x="43" y="193"/>
                  <a:pt x="0" y="150"/>
                  <a:pt x="0" y="96"/>
                </a:cubicBezTo>
                <a:cubicBezTo>
                  <a:pt x="0" y="43"/>
                  <a:pt x="43" y="0"/>
                  <a:pt x="97" y="0"/>
                </a:cubicBezTo>
                <a:cubicBezTo>
                  <a:pt x="150" y="0"/>
                  <a:pt x="193" y="43"/>
                  <a:pt x="193" y="96"/>
                </a:cubicBezTo>
                <a:cubicBezTo>
                  <a:pt x="193" y="150"/>
                  <a:pt x="150" y="193"/>
                  <a:pt x="97" y="193"/>
                </a:cubicBezTo>
                <a:close/>
                <a:moveTo>
                  <a:pt x="97" y="12"/>
                </a:moveTo>
                <a:cubicBezTo>
                  <a:pt x="50" y="12"/>
                  <a:pt x="12" y="50"/>
                  <a:pt x="12" y="96"/>
                </a:cubicBezTo>
                <a:cubicBezTo>
                  <a:pt x="12" y="143"/>
                  <a:pt x="50" y="181"/>
                  <a:pt x="97" y="181"/>
                </a:cubicBezTo>
                <a:cubicBezTo>
                  <a:pt x="143" y="181"/>
                  <a:pt x="181" y="143"/>
                  <a:pt x="181" y="96"/>
                </a:cubicBezTo>
                <a:cubicBezTo>
                  <a:pt x="181" y="50"/>
                  <a:pt x="143" y="12"/>
                  <a:pt x="97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8" name="Freeform 508"/>
          <p:cNvSpPr>
            <a:spLocks/>
          </p:cNvSpPr>
          <p:nvPr/>
        </p:nvSpPr>
        <p:spPr bwMode="auto">
          <a:xfrm>
            <a:off x="1193189" y="1958347"/>
            <a:ext cx="31244" cy="508835"/>
          </a:xfrm>
          <a:custGeom>
            <a:avLst/>
            <a:gdLst>
              <a:gd name="T0" fmla="*/ 6 w 12"/>
              <a:gd name="T1" fmla="*/ 193 h 193"/>
              <a:gd name="T2" fmla="*/ 0 w 12"/>
              <a:gd name="T3" fmla="*/ 187 h 193"/>
              <a:gd name="T4" fmla="*/ 0 w 12"/>
              <a:gd name="T5" fmla="*/ 6 h 193"/>
              <a:gd name="T6" fmla="*/ 6 w 12"/>
              <a:gd name="T7" fmla="*/ 0 h 193"/>
              <a:gd name="T8" fmla="*/ 12 w 12"/>
              <a:gd name="T9" fmla="*/ 6 h 193"/>
              <a:gd name="T10" fmla="*/ 12 w 12"/>
              <a:gd name="T11" fmla="*/ 187 h 193"/>
              <a:gd name="T12" fmla="*/ 6 w 12"/>
              <a:gd name="T13" fmla="*/ 193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193">
                <a:moveTo>
                  <a:pt x="6" y="193"/>
                </a:moveTo>
                <a:cubicBezTo>
                  <a:pt x="2" y="193"/>
                  <a:pt x="0" y="190"/>
                  <a:pt x="0" y="187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2" y="0"/>
                  <a:pt x="6" y="0"/>
                </a:cubicBezTo>
                <a:cubicBezTo>
                  <a:pt x="9" y="0"/>
                  <a:pt x="12" y="3"/>
                  <a:pt x="12" y="6"/>
                </a:cubicBezTo>
                <a:cubicBezTo>
                  <a:pt x="12" y="187"/>
                  <a:pt x="12" y="187"/>
                  <a:pt x="12" y="187"/>
                </a:cubicBezTo>
                <a:cubicBezTo>
                  <a:pt x="12" y="190"/>
                  <a:pt x="9" y="193"/>
                  <a:pt x="6" y="19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9" name="Freeform 509"/>
          <p:cNvSpPr>
            <a:spLocks/>
          </p:cNvSpPr>
          <p:nvPr/>
        </p:nvSpPr>
        <p:spPr bwMode="auto">
          <a:xfrm>
            <a:off x="963321" y="2196026"/>
            <a:ext cx="498793" cy="31244"/>
          </a:xfrm>
          <a:custGeom>
            <a:avLst/>
            <a:gdLst>
              <a:gd name="T0" fmla="*/ 183 w 189"/>
              <a:gd name="T1" fmla="*/ 12 h 12"/>
              <a:gd name="T2" fmla="*/ 6 w 189"/>
              <a:gd name="T3" fmla="*/ 12 h 12"/>
              <a:gd name="T4" fmla="*/ 0 w 189"/>
              <a:gd name="T5" fmla="*/ 6 h 12"/>
              <a:gd name="T6" fmla="*/ 6 w 189"/>
              <a:gd name="T7" fmla="*/ 0 h 12"/>
              <a:gd name="T8" fmla="*/ 183 w 189"/>
              <a:gd name="T9" fmla="*/ 0 h 12"/>
              <a:gd name="T10" fmla="*/ 189 w 189"/>
              <a:gd name="T11" fmla="*/ 6 h 12"/>
              <a:gd name="T12" fmla="*/ 183 w 189"/>
              <a:gd name="T13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9" h="12">
                <a:moveTo>
                  <a:pt x="183" y="12"/>
                </a:moveTo>
                <a:cubicBezTo>
                  <a:pt x="6" y="12"/>
                  <a:pt x="6" y="12"/>
                  <a:pt x="6" y="12"/>
                </a:cubicBezTo>
                <a:cubicBezTo>
                  <a:pt x="2" y="12"/>
                  <a:pt x="0" y="9"/>
                  <a:pt x="0" y="6"/>
                </a:cubicBezTo>
                <a:cubicBezTo>
                  <a:pt x="0" y="3"/>
                  <a:pt x="2" y="0"/>
                  <a:pt x="6" y="0"/>
                </a:cubicBezTo>
                <a:cubicBezTo>
                  <a:pt x="183" y="0"/>
                  <a:pt x="183" y="0"/>
                  <a:pt x="183" y="0"/>
                </a:cubicBezTo>
                <a:cubicBezTo>
                  <a:pt x="186" y="0"/>
                  <a:pt x="189" y="3"/>
                  <a:pt x="189" y="6"/>
                </a:cubicBezTo>
                <a:cubicBezTo>
                  <a:pt x="189" y="9"/>
                  <a:pt x="186" y="12"/>
                  <a:pt x="183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0" name="Freeform 510"/>
          <p:cNvSpPr>
            <a:spLocks/>
          </p:cNvSpPr>
          <p:nvPr/>
        </p:nvSpPr>
        <p:spPr bwMode="auto">
          <a:xfrm>
            <a:off x="1058169" y="1956115"/>
            <a:ext cx="166265" cy="511067"/>
          </a:xfrm>
          <a:custGeom>
            <a:avLst/>
            <a:gdLst>
              <a:gd name="T0" fmla="*/ 57 w 63"/>
              <a:gd name="T1" fmla="*/ 194 h 194"/>
              <a:gd name="T2" fmla="*/ 54 w 63"/>
              <a:gd name="T3" fmla="*/ 193 h 194"/>
              <a:gd name="T4" fmla="*/ 0 w 63"/>
              <a:gd name="T5" fmla="*/ 97 h 194"/>
              <a:gd name="T6" fmla="*/ 53 w 63"/>
              <a:gd name="T7" fmla="*/ 2 h 194"/>
              <a:gd name="T8" fmla="*/ 61 w 63"/>
              <a:gd name="T9" fmla="*/ 4 h 194"/>
              <a:gd name="T10" fmla="*/ 58 w 63"/>
              <a:gd name="T11" fmla="*/ 12 h 194"/>
              <a:gd name="T12" fmla="*/ 12 w 63"/>
              <a:gd name="T13" fmla="*/ 97 h 194"/>
              <a:gd name="T14" fmla="*/ 59 w 63"/>
              <a:gd name="T15" fmla="*/ 182 h 194"/>
              <a:gd name="T16" fmla="*/ 62 w 63"/>
              <a:gd name="T17" fmla="*/ 191 h 194"/>
              <a:gd name="T18" fmla="*/ 57 w 63"/>
              <a:gd name="T19" fmla="*/ 194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3" h="194">
                <a:moveTo>
                  <a:pt x="57" y="194"/>
                </a:moveTo>
                <a:cubicBezTo>
                  <a:pt x="56" y="194"/>
                  <a:pt x="55" y="194"/>
                  <a:pt x="54" y="193"/>
                </a:cubicBezTo>
                <a:cubicBezTo>
                  <a:pt x="52" y="192"/>
                  <a:pt x="0" y="164"/>
                  <a:pt x="0" y="97"/>
                </a:cubicBezTo>
                <a:cubicBezTo>
                  <a:pt x="0" y="30"/>
                  <a:pt x="51" y="3"/>
                  <a:pt x="53" y="2"/>
                </a:cubicBezTo>
                <a:cubicBezTo>
                  <a:pt x="56" y="0"/>
                  <a:pt x="59" y="1"/>
                  <a:pt x="61" y="4"/>
                </a:cubicBezTo>
                <a:cubicBezTo>
                  <a:pt x="62" y="7"/>
                  <a:pt x="61" y="11"/>
                  <a:pt x="58" y="12"/>
                </a:cubicBezTo>
                <a:cubicBezTo>
                  <a:pt x="56" y="13"/>
                  <a:pt x="12" y="38"/>
                  <a:pt x="12" y="97"/>
                </a:cubicBezTo>
                <a:cubicBezTo>
                  <a:pt x="12" y="157"/>
                  <a:pt x="59" y="182"/>
                  <a:pt x="59" y="182"/>
                </a:cubicBezTo>
                <a:cubicBezTo>
                  <a:pt x="62" y="184"/>
                  <a:pt x="63" y="188"/>
                  <a:pt x="62" y="191"/>
                </a:cubicBezTo>
                <a:cubicBezTo>
                  <a:pt x="61" y="193"/>
                  <a:pt x="59" y="194"/>
                  <a:pt x="57" y="19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1" name="Freeform 511"/>
          <p:cNvSpPr>
            <a:spLocks/>
          </p:cNvSpPr>
          <p:nvPr/>
        </p:nvSpPr>
        <p:spPr bwMode="auto">
          <a:xfrm>
            <a:off x="1190958" y="1956115"/>
            <a:ext cx="168496" cy="511067"/>
          </a:xfrm>
          <a:custGeom>
            <a:avLst/>
            <a:gdLst>
              <a:gd name="T0" fmla="*/ 7 w 64"/>
              <a:gd name="T1" fmla="*/ 194 h 194"/>
              <a:gd name="T2" fmla="*/ 1 w 64"/>
              <a:gd name="T3" fmla="*/ 191 h 194"/>
              <a:gd name="T4" fmla="*/ 4 w 64"/>
              <a:gd name="T5" fmla="*/ 182 h 194"/>
              <a:gd name="T6" fmla="*/ 52 w 64"/>
              <a:gd name="T7" fmla="*/ 97 h 194"/>
              <a:gd name="T8" fmla="*/ 5 w 64"/>
              <a:gd name="T9" fmla="*/ 12 h 194"/>
              <a:gd name="T10" fmla="*/ 2 w 64"/>
              <a:gd name="T11" fmla="*/ 4 h 194"/>
              <a:gd name="T12" fmla="*/ 10 w 64"/>
              <a:gd name="T13" fmla="*/ 2 h 194"/>
              <a:gd name="T14" fmla="*/ 64 w 64"/>
              <a:gd name="T15" fmla="*/ 97 h 194"/>
              <a:gd name="T16" fmla="*/ 9 w 64"/>
              <a:gd name="T17" fmla="*/ 193 h 194"/>
              <a:gd name="T18" fmla="*/ 7 w 64"/>
              <a:gd name="T19" fmla="*/ 194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4" h="194">
                <a:moveTo>
                  <a:pt x="7" y="194"/>
                </a:moveTo>
                <a:cubicBezTo>
                  <a:pt x="4" y="194"/>
                  <a:pt x="2" y="193"/>
                  <a:pt x="1" y="191"/>
                </a:cubicBezTo>
                <a:cubicBezTo>
                  <a:pt x="0" y="188"/>
                  <a:pt x="1" y="184"/>
                  <a:pt x="4" y="182"/>
                </a:cubicBezTo>
                <a:cubicBezTo>
                  <a:pt x="6" y="181"/>
                  <a:pt x="52" y="156"/>
                  <a:pt x="52" y="97"/>
                </a:cubicBezTo>
                <a:cubicBezTo>
                  <a:pt x="52" y="37"/>
                  <a:pt x="5" y="12"/>
                  <a:pt x="5" y="12"/>
                </a:cubicBezTo>
                <a:cubicBezTo>
                  <a:pt x="2" y="11"/>
                  <a:pt x="1" y="7"/>
                  <a:pt x="2" y="4"/>
                </a:cubicBezTo>
                <a:cubicBezTo>
                  <a:pt x="4" y="1"/>
                  <a:pt x="7" y="0"/>
                  <a:pt x="10" y="2"/>
                </a:cubicBezTo>
                <a:cubicBezTo>
                  <a:pt x="12" y="3"/>
                  <a:pt x="64" y="30"/>
                  <a:pt x="64" y="97"/>
                </a:cubicBezTo>
                <a:cubicBezTo>
                  <a:pt x="64" y="164"/>
                  <a:pt x="12" y="192"/>
                  <a:pt x="9" y="193"/>
                </a:cubicBezTo>
                <a:cubicBezTo>
                  <a:pt x="8" y="194"/>
                  <a:pt x="7" y="194"/>
                  <a:pt x="7" y="19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2" name="Freeform 512"/>
          <p:cNvSpPr>
            <a:spLocks/>
          </p:cNvSpPr>
          <p:nvPr/>
        </p:nvSpPr>
        <p:spPr bwMode="auto">
          <a:xfrm>
            <a:off x="992333" y="2304265"/>
            <a:ext cx="444115" cy="31244"/>
          </a:xfrm>
          <a:custGeom>
            <a:avLst/>
            <a:gdLst>
              <a:gd name="T0" fmla="*/ 162 w 168"/>
              <a:gd name="T1" fmla="*/ 12 h 12"/>
              <a:gd name="T2" fmla="*/ 6 w 168"/>
              <a:gd name="T3" fmla="*/ 12 h 12"/>
              <a:gd name="T4" fmla="*/ 0 w 168"/>
              <a:gd name="T5" fmla="*/ 6 h 12"/>
              <a:gd name="T6" fmla="*/ 6 w 168"/>
              <a:gd name="T7" fmla="*/ 0 h 12"/>
              <a:gd name="T8" fmla="*/ 162 w 168"/>
              <a:gd name="T9" fmla="*/ 0 h 12"/>
              <a:gd name="T10" fmla="*/ 168 w 168"/>
              <a:gd name="T11" fmla="*/ 6 h 12"/>
              <a:gd name="T12" fmla="*/ 162 w 168"/>
              <a:gd name="T13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8" h="12">
                <a:moveTo>
                  <a:pt x="162" y="12"/>
                </a:moveTo>
                <a:cubicBezTo>
                  <a:pt x="6" y="12"/>
                  <a:pt x="6" y="12"/>
                  <a:pt x="6" y="12"/>
                </a:cubicBezTo>
                <a:cubicBezTo>
                  <a:pt x="2" y="12"/>
                  <a:pt x="0" y="9"/>
                  <a:pt x="0" y="6"/>
                </a:cubicBezTo>
                <a:cubicBezTo>
                  <a:pt x="0" y="3"/>
                  <a:pt x="2" y="0"/>
                  <a:pt x="6" y="0"/>
                </a:cubicBezTo>
                <a:cubicBezTo>
                  <a:pt x="162" y="0"/>
                  <a:pt x="162" y="0"/>
                  <a:pt x="162" y="0"/>
                </a:cubicBezTo>
                <a:cubicBezTo>
                  <a:pt x="166" y="0"/>
                  <a:pt x="168" y="3"/>
                  <a:pt x="168" y="6"/>
                </a:cubicBezTo>
                <a:cubicBezTo>
                  <a:pt x="168" y="9"/>
                  <a:pt x="166" y="12"/>
                  <a:pt x="162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3" name="Freeform 513"/>
          <p:cNvSpPr>
            <a:spLocks/>
          </p:cNvSpPr>
          <p:nvPr/>
        </p:nvSpPr>
        <p:spPr bwMode="auto">
          <a:xfrm>
            <a:off x="992333" y="2090019"/>
            <a:ext cx="444115" cy="32361"/>
          </a:xfrm>
          <a:custGeom>
            <a:avLst/>
            <a:gdLst>
              <a:gd name="T0" fmla="*/ 162 w 168"/>
              <a:gd name="T1" fmla="*/ 12 h 12"/>
              <a:gd name="T2" fmla="*/ 6 w 168"/>
              <a:gd name="T3" fmla="*/ 12 h 12"/>
              <a:gd name="T4" fmla="*/ 0 w 168"/>
              <a:gd name="T5" fmla="*/ 6 h 12"/>
              <a:gd name="T6" fmla="*/ 6 w 168"/>
              <a:gd name="T7" fmla="*/ 0 h 12"/>
              <a:gd name="T8" fmla="*/ 162 w 168"/>
              <a:gd name="T9" fmla="*/ 0 h 12"/>
              <a:gd name="T10" fmla="*/ 168 w 168"/>
              <a:gd name="T11" fmla="*/ 6 h 12"/>
              <a:gd name="T12" fmla="*/ 162 w 168"/>
              <a:gd name="T13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8" h="12">
                <a:moveTo>
                  <a:pt x="162" y="12"/>
                </a:moveTo>
                <a:cubicBezTo>
                  <a:pt x="6" y="12"/>
                  <a:pt x="6" y="12"/>
                  <a:pt x="6" y="12"/>
                </a:cubicBezTo>
                <a:cubicBezTo>
                  <a:pt x="2" y="12"/>
                  <a:pt x="0" y="9"/>
                  <a:pt x="0" y="6"/>
                </a:cubicBezTo>
                <a:cubicBezTo>
                  <a:pt x="0" y="3"/>
                  <a:pt x="2" y="0"/>
                  <a:pt x="6" y="0"/>
                </a:cubicBezTo>
                <a:cubicBezTo>
                  <a:pt x="162" y="0"/>
                  <a:pt x="162" y="0"/>
                  <a:pt x="162" y="0"/>
                </a:cubicBezTo>
                <a:cubicBezTo>
                  <a:pt x="166" y="0"/>
                  <a:pt x="168" y="3"/>
                  <a:pt x="168" y="6"/>
                </a:cubicBezTo>
                <a:cubicBezTo>
                  <a:pt x="168" y="9"/>
                  <a:pt x="166" y="12"/>
                  <a:pt x="162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6770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Freeform 5"/>
          <p:cNvSpPr>
            <a:spLocks/>
          </p:cNvSpPr>
          <p:nvPr/>
        </p:nvSpPr>
        <p:spPr bwMode="auto">
          <a:xfrm>
            <a:off x="1066655" y="595981"/>
            <a:ext cx="415103" cy="406176"/>
          </a:xfrm>
          <a:custGeom>
            <a:avLst/>
            <a:gdLst>
              <a:gd name="T0" fmla="*/ 79 w 157"/>
              <a:gd name="T1" fmla="*/ 154 h 154"/>
              <a:gd name="T2" fmla="*/ 79 w 157"/>
              <a:gd name="T3" fmla="*/ 154 h 154"/>
              <a:gd name="T4" fmla="*/ 80 w 157"/>
              <a:gd name="T5" fmla="*/ 154 h 154"/>
              <a:gd name="T6" fmla="*/ 157 w 157"/>
              <a:gd name="T7" fmla="*/ 154 h 154"/>
              <a:gd name="T8" fmla="*/ 157 w 157"/>
              <a:gd name="T9" fmla="*/ 125 h 154"/>
              <a:gd name="T10" fmla="*/ 101 w 157"/>
              <a:gd name="T11" fmla="*/ 97 h 154"/>
              <a:gd name="T12" fmla="*/ 102 w 157"/>
              <a:gd name="T13" fmla="*/ 92 h 154"/>
              <a:gd name="T14" fmla="*/ 113 w 157"/>
              <a:gd name="T15" fmla="*/ 65 h 154"/>
              <a:gd name="T16" fmla="*/ 113 w 157"/>
              <a:gd name="T17" fmla="*/ 65 h 154"/>
              <a:gd name="T18" fmla="*/ 120 w 157"/>
              <a:gd name="T19" fmla="*/ 51 h 154"/>
              <a:gd name="T20" fmla="*/ 115 w 157"/>
              <a:gd name="T21" fmla="*/ 43 h 154"/>
              <a:gd name="T22" fmla="*/ 80 w 157"/>
              <a:gd name="T23" fmla="*/ 0 h 154"/>
              <a:gd name="T24" fmla="*/ 80 w 157"/>
              <a:gd name="T25" fmla="*/ 0 h 154"/>
              <a:gd name="T26" fmla="*/ 80 w 157"/>
              <a:gd name="T27" fmla="*/ 0 h 154"/>
              <a:gd name="T28" fmla="*/ 79 w 157"/>
              <a:gd name="T29" fmla="*/ 0 h 154"/>
              <a:gd name="T30" fmla="*/ 79 w 157"/>
              <a:gd name="T31" fmla="*/ 0 h 154"/>
              <a:gd name="T32" fmla="*/ 77 w 157"/>
              <a:gd name="T33" fmla="*/ 0 h 154"/>
              <a:gd name="T34" fmla="*/ 77 w 157"/>
              <a:gd name="T35" fmla="*/ 0 h 154"/>
              <a:gd name="T36" fmla="*/ 77 w 157"/>
              <a:gd name="T37" fmla="*/ 0 h 154"/>
              <a:gd name="T38" fmla="*/ 42 w 157"/>
              <a:gd name="T39" fmla="*/ 43 h 154"/>
              <a:gd name="T40" fmla="*/ 37 w 157"/>
              <a:gd name="T41" fmla="*/ 51 h 154"/>
              <a:gd name="T42" fmla="*/ 45 w 157"/>
              <a:gd name="T43" fmla="*/ 65 h 154"/>
              <a:gd name="T44" fmla="*/ 45 w 157"/>
              <a:gd name="T45" fmla="*/ 65 h 154"/>
              <a:gd name="T46" fmla="*/ 55 w 157"/>
              <a:gd name="T47" fmla="*/ 92 h 154"/>
              <a:gd name="T48" fmla="*/ 56 w 157"/>
              <a:gd name="T49" fmla="*/ 97 h 154"/>
              <a:gd name="T50" fmla="*/ 0 w 157"/>
              <a:gd name="T51" fmla="*/ 125 h 154"/>
              <a:gd name="T52" fmla="*/ 0 w 157"/>
              <a:gd name="T53" fmla="*/ 154 h 154"/>
              <a:gd name="T54" fmla="*/ 77 w 157"/>
              <a:gd name="T55" fmla="*/ 154 h 154"/>
              <a:gd name="T56" fmla="*/ 79 w 157"/>
              <a:gd name="T57" fmla="*/ 154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57" h="154">
                <a:moveTo>
                  <a:pt x="79" y="154"/>
                </a:moveTo>
                <a:cubicBezTo>
                  <a:pt x="79" y="154"/>
                  <a:pt x="79" y="154"/>
                  <a:pt x="79" y="154"/>
                </a:cubicBezTo>
                <a:cubicBezTo>
                  <a:pt x="80" y="154"/>
                  <a:pt x="80" y="154"/>
                  <a:pt x="80" y="154"/>
                </a:cubicBezTo>
                <a:cubicBezTo>
                  <a:pt x="157" y="154"/>
                  <a:pt x="157" y="154"/>
                  <a:pt x="157" y="154"/>
                </a:cubicBezTo>
                <a:cubicBezTo>
                  <a:pt x="157" y="125"/>
                  <a:pt x="157" y="125"/>
                  <a:pt x="157" y="125"/>
                </a:cubicBezTo>
                <a:cubicBezTo>
                  <a:pt x="157" y="125"/>
                  <a:pt x="105" y="110"/>
                  <a:pt x="101" y="97"/>
                </a:cubicBezTo>
                <a:cubicBezTo>
                  <a:pt x="101" y="97"/>
                  <a:pt x="101" y="95"/>
                  <a:pt x="102" y="92"/>
                </a:cubicBezTo>
                <a:cubicBezTo>
                  <a:pt x="108" y="84"/>
                  <a:pt x="113" y="65"/>
                  <a:pt x="113" y="65"/>
                </a:cubicBezTo>
                <a:cubicBezTo>
                  <a:pt x="113" y="65"/>
                  <a:pt x="113" y="65"/>
                  <a:pt x="113" y="65"/>
                </a:cubicBezTo>
                <a:cubicBezTo>
                  <a:pt x="116" y="62"/>
                  <a:pt x="119" y="57"/>
                  <a:pt x="120" y="51"/>
                </a:cubicBezTo>
                <a:cubicBezTo>
                  <a:pt x="121" y="47"/>
                  <a:pt x="118" y="44"/>
                  <a:pt x="115" y="43"/>
                </a:cubicBezTo>
                <a:cubicBezTo>
                  <a:pt x="116" y="23"/>
                  <a:pt x="110" y="2"/>
                  <a:pt x="80" y="0"/>
                </a:cubicBezTo>
                <a:cubicBezTo>
                  <a:pt x="80" y="0"/>
                  <a:pt x="80" y="0"/>
                  <a:pt x="80" y="0"/>
                </a:cubicBezTo>
                <a:cubicBezTo>
                  <a:pt x="80" y="0"/>
                  <a:pt x="80" y="0"/>
                  <a:pt x="80" y="0"/>
                </a:cubicBezTo>
                <a:cubicBezTo>
                  <a:pt x="80" y="0"/>
                  <a:pt x="80" y="0"/>
                  <a:pt x="79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48" y="2"/>
                  <a:pt x="41" y="23"/>
                  <a:pt x="42" y="43"/>
                </a:cubicBezTo>
                <a:cubicBezTo>
                  <a:pt x="39" y="44"/>
                  <a:pt x="37" y="47"/>
                  <a:pt x="37" y="51"/>
                </a:cubicBezTo>
                <a:cubicBezTo>
                  <a:pt x="38" y="57"/>
                  <a:pt x="41" y="62"/>
                  <a:pt x="45" y="65"/>
                </a:cubicBezTo>
                <a:cubicBezTo>
                  <a:pt x="45" y="65"/>
                  <a:pt x="45" y="65"/>
                  <a:pt x="45" y="65"/>
                </a:cubicBezTo>
                <a:cubicBezTo>
                  <a:pt x="45" y="65"/>
                  <a:pt x="49" y="84"/>
                  <a:pt x="55" y="92"/>
                </a:cubicBezTo>
                <a:cubicBezTo>
                  <a:pt x="56" y="95"/>
                  <a:pt x="56" y="97"/>
                  <a:pt x="56" y="97"/>
                </a:cubicBezTo>
                <a:cubicBezTo>
                  <a:pt x="53" y="110"/>
                  <a:pt x="0" y="125"/>
                  <a:pt x="0" y="125"/>
                </a:cubicBezTo>
                <a:cubicBezTo>
                  <a:pt x="0" y="154"/>
                  <a:pt x="0" y="154"/>
                  <a:pt x="0" y="154"/>
                </a:cubicBezTo>
                <a:cubicBezTo>
                  <a:pt x="77" y="154"/>
                  <a:pt x="77" y="154"/>
                  <a:pt x="77" y="154"/>
                </a:cubicBezTo>
                <a:lnTo>
                  <a:pt x="79" y="15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0" name="Freeform 6"/>
          <p:cNvSpPr>
            <a:spLocks/>
          </p:cNvSpPr>
          <p:nvPr/>
        </p:nvSpPr>
        <p:spPr bwMode="auto">
          <a:xfrm>
            <a:off x="1373518" y="550230"/>
            <a:ext cx="229869" cy="245491"/>
          </a:xfrm>
          <a:custGeom>
            <a:avLst/>
            <a:gdLst>
              <a:gd name="T0" fmla="*/ 41 w 87"/>
              <a:gd name="T1" fmla="*/ 0 h 93"/>
              <a:gd name="T2" fmla="*/ 0 w 87"/>
              <a:gd name="T3" fmla="*/ 24 h 93"/>
              <a:gd name="T4" fmla="*/ 4 w 87"/>
              <a:gd name="T5" fmla="*/ 31 h 93"/>
              <a:gd name="T6" fmla="*/ 41 w 87"/>
              <a:gd name="T7" fmla="*/ 6 h 93"/>
              <a:gd name="T8" fmla="*/ 81 w 87"/>
              <a:gd name="T9" fmla="*/ 46 h 93"/>
              <a:gd name="T10" fmla="*/ 41 w 87"/>
              <a:gd name="T11" fmla="*/ 87 h 93"/>
              <a:gd name="T12" fmla="*/ 13 w 87"/>
              <a:gd name="T13" fmla="*/ 75 h 93"/>
              <a:gd name="T14" fmla="*/ 10 w 87"/>
              <a:gd name="T15" fmla="*/ 81 h 93"/>
              <a:gd name="T16" fmla="*/ 41 w 87"/>
              <a:gd name="T17" fmla="*/ 93 h 93"/>
              <a:gd name="T18" fmla="*/ 87 w 87"/>
              <a:gd name="T19" fmla="*/ 46 h 93"/>
              <a:gd name="T20" fmla="*/ 41 w 87"/>
              <a:gd name="T21" fmla="*/ 0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7" h="93">
                <a:moveTo>
                  <a:pt x="41" y="0"/>
                </a:moveTo>
                <a:cubicBezTo>
                  <a:pt x="23" y="0"/>
                  <a:pt x="8" y="10"/>
                  <a:pt x="0" y="24"/>
                </a:cubicBezTo>
                <a:cubicBezTo>
                  <a:pt x="2" y="26"/>
                  <a:pt x="3" y="28"/>
                  <a:pt x="4" y="31"/>
                </a:cubicBezTo>
                <a:cubicBezTo>
                  <a:pt x="10" y="16"/>
                  <a:pt x="24" y="6"/>
                  <a:pt x="41" y="6"/>
                </a:cubicBezTo>
                <a:cubicBezTo>
                  <a:pt x="63" y="6"/>
                  <a:pt x="81" y="24"/>
                  <a:pt x="81" y="46"/>
                </a:cubicBezTo>
                <a:cubicBezTo>
                  <a:pt x="81" y="69"/>
                  <a:pt x="63" y="87"/>
                  <a:pt x="41" y="87"/>
                </a:cubicBezTo>
                <a:cubicBezTo>
                  <a:pt x="30" y="87"/>
                  <a:pt x="20" y="82"/>
                  <a:pt x="13" y="75"/>
                </a:cubicBezTo>
                <a:cubicBezTo>
                  <a:pt x="12" y="77"/>
                  <a:pt x="11" y="79"/>
                  <a:pt x="10" y="81"/>
                </a:cubicBezTo>
                <a:cubicBezTo>
                  <a:pt x="18" y="88"/>
                  <a:pt x="29" y="93"/>
                  <a:pt x="41" y="93"/>
                </a:cubicBezTo>
                <a:cubicBezTo>
                  <a:pt x="67" y="93"/>
                  <a:pt x="87" y="72"/>
                  <a:pt x="87" y="46"/>
                </a:cubicBezTo>
                <a:cubicBezTo>
                  <a:pt x="87" y="21"/>
                  <a:pt x="67" y="0"/>
                  <a:pt x="4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1" name="Freeform 7"/>
          <p:cNvSpPr>
            <a:spLocks/>
          </p:cNvSpPr>
          <p:nvPr/>
        </p:nvSpPr>
        <p:spPr bwMode="auto">
          <a:xfrm>
            <a:off x="1415921" y="603792"/>
            <a:ext cx="133904" cy="137252"/>
          </a:xfrm>
          <a:custGeom>
            <a:avLst/>
            <a:gdLst>
              <a:gd name="T0" fmla="*/ 75 w 120"/>
              <a:gd name="T1" fmla="*/ 47 h 123"/>
              <a:gd name="T2" fmla="*/ 75 w 120"/>
              <a:gd name="T3" fmla="*/ 0 h 123"/>
              <a:gd name="T4" fmla="*/ 45 w 120"/>
              <a:gd name="T5" fmla="*/ 0 h 123"/>
              <a:gd name="T6" fmla="*/ 45 w 120"/>
              <a:gd name="T7" fmla="*/ 47 h 123"/>
              <a:gd name="T8" fmla="*/ 0 w 120"/>
              <a:gd name="T9" fmla="*/ 47 h 123"/>
              <a:gd name="T10" fmla="*/ 0 w 120"/>
              <a:gd name="T11" fmla="*/ 75 h 123"/>
              <a:gd name="T12" fmla="*/ 45 w 120"/>
              <a:gd name="T13" fmla="*/ 75 h 123"/>
              <a:gd name="T14" fmla="*/ 45 w 120"/>
              <a:gd name="T15" fmla="*/ 123 h 123"/>
              <a:gd name="T16" fmla="*/ 75 w 120"/>
              <a:gd name="T17" fmla="*/ 123 h 123"/>
              <a:gd name="T18" fmla="*/ 75 w 120"/>
              <a:gd name="T19" fmla="*/ 75 h 123"/>
              <a:gd name="T20" fmla="*/ 120 w 120"/>
              <a:gd name="T21" fmla="*/ 75 h 123"/>
              <a:gd name="T22" fmla="*/ 120 w 120"/>
              <a:gd name="T23" fmla="*/ 47 h 123"/>
              <a:gd name="T24" fmla="*/ 75 w 120"/>
              <a:gd name="T25" fmla="*/ 47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0" h="123">
                <a:moveTo>
                  <a:pt x="75" y="47"/>
                </a:moveTo>
                <a:lnTo>
                  <a:pt x="75" y="0"/>
                </a:lnTo>
                <a:lnTo>
                  <a:pt x="45" y="0"/>
                </a:lnTo>
                <a:lnTo>
                  <a:pt x="45" y="47"/>
                </a:lnTo>
                <a:lnTo>
                  <a:pt x="0" y="47"/>
                </a:lnTo>
                <a:lnTo>
                  <a:pt x="0" y="75"/>
                </a:lnTo>
                <a:lnTo>
                  <a:pt x="45" y="75"/>
                </a:lnTo>
                <a:lnTo>
                  <a:pt x="45" y="123"/>
                </a:lnTo>
                <a:lnTo>
                  <a:pt x="75" y="123"/>
                </a:lnTo>
                <a:lnTo>
                  <a:pt x="75" y="75"/>
                </a:lnTo>
                <a:lnTo>
                  <a:pt x="120" y="75"/>
                </a:lnTo>
                <a:lnTo>
                  <a:pt x="120" y="47"/>
                </a:lnTo>
                <a:lnTo>
                  <a:pt x="75" y="4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2" name="Freeform 8"/>
          <p:cNvSpPr>
            <a:spLocks noEditPoints="1"/>
          </p:cNvSpPr>
          <p:nvPr/>
        </p:nvSpPr>
        <p:spPr bwMode="auto">
          <a:xfrm>
            <a:off x="2676852" y="624993"/>
            <a:ext cx="282315" cy="398365"/>
          </a:xfrm>
          <a:custGeom>
            <a:avLst/>
            <a:gdLst>
              <a:gd name="T0" fmla="*/ 103 w 107"/>
              <a:gd name="T1" fmla="*/ 64 h 151"/>
              <a:gd name="T2" fmla="*/ 88 w 107"/>
              <a:gd name="T3" fmla="*/ 73 h 151"/>
              <a:gd name="T4" fmla="*/ 88 w 107"/>
              <a:gd name="T5" fmla="*/ 119 h 151"/>
              <a:gd name="T6" fmla="*/ 18 w 107"/>
              <a:gd name="T7" fmla="*/ 119 h 151"/>
              <a:gd name="T8" fmla="*/ 18 w 107"/>
              <a:gd name="T9" fmla="*/ 23 h 151"/>
              <a:gd name="T10" fmla="*/ 56 w 107"/>
              <a:gd name="T11" fmla="*/ 23 h 151"/>
              <a:gd name="T12" fmla="*/ 54 w 107"/>
              <a:gd name="T13" fmla="*/ 12 h 151"/>
              <a:gd name="T14" fmla="*/ 56 w 107"/>
              <a:gd name="T15" fmla="*/ 0 h 151"/>
              <a:gd name="T16" fmla="*/ 9 w 107"/>
              <a:gd name="T17" fmla="*/ 0 h 151"/>
              <a:gd name="T18" fmla="*/ 0 w 107"/>
              <a:gd name="T19" fmla="*/ 10 h 151"/>
              <a:gd name="T20" fmla="*/ 0 w 107"/>
              <a:gd name="T21" fmla="*/ 141 h 151"/>
              <a:gd name="T22" fmla="*/ 9 w 107"/>
              <a:gd name="T23" fmla="*/ 151 h 151"/>
              <a:gd name="T24" fmla="*/ 97 w 107"/>
              <a:gd name="T25" fmla="*/ 151 h 151"/>
              <a:gd name="T26" fmla="*/ 107 w 107"/>
              <a:gd name="T27" fmla="*/ 141 h 151"/>
              <a:gd name="T28" fmla="*/ 107 w 107"/>
              <a:gd name="T29" fmla="*/ 65 h 151"/>
              <a:gd name="T30" fmla="*/ 103 w 107"/>
              <a:gd name="T31" fmla="*/ 64 h 151"/>
              <a:gd name="T32" fmla="*/ 53 w 107"/>
              <a:gd name="T33" fmla="*/ 143 h 151"/>
              <a:gd name="T34" fmla="*/ 45 w 107"/>
              <a:gd name="T35" fmla="*/ 135 h 151"/>
              <a:gd name="T36" fmla="*/ 53 w 107"/>
              <a:gd name="T37" fmla="*/ 127 h 151"/>
              <a:gd name="T38" fmla="*/ 61 w 107"/>
              <a:gd name="T39" fmla="*/ 135 h 151"/>
              <a:gd name="T40" fmla="*/ 53 w 107"/>
              <a:gd name="T41" fmla="*/ 143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7" h="151">
                <a:moveTo>
                  <a:pt x="103" y="64"/>
                </a:moveTo>
                <a:cubicBezTo>
                  <a:pt x="88" y="73"/>
                  <a:pt x="88" y="73"/>
                  <a:pt x="88" y="73"/>
                </a:cubicBezTo>
                <a:cubicBezTo>
                  <a:pt x="88" y="119"/>
                  <a:pt x="88" y="119"/>
                  <a:pt x="88" y="119"/>
                </a:cubicBezTo>
                <a:cubicBezTo>
                  <a:pt x="18" y="119"/>
                  <a:pt x="18" y="119"/>
                  <a:pt x="18" y="119"/>
                </a:cubicBezTo>
                <a:cubicBezTo>
                  <a:pt x="18" y="23"/>
                  <a:pt x="18" y="23"/>
                  <a:pt x="18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5" y="19"/>
                  <a:pt x="54" y="16"/>
                  <a:pt x="54" y="12"/>
                </a:cubicBezTo>
                <a:cubicBezTo>
                  <a:pt x="54" y="8"/>
                  <a:pt x="55" y="4"/>
                  <a:pt x="56" y="0"/>
                </a:cubicBez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5"/>
                  <a:pt x="0" y="10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6"/>
                  <a:pt x="4" y="151"/>
                  <a:pt x="9" y="151"/>
                </a:cubicBezTo>
                <a:cubicBezTo>
                  <a:pt x="97" y="151"/>
                  <a:pt x="97" y="151"/>
                  <a:pt x="97" y="151"/>
                </a:cubicBezTo>
                <a:cubicBezTo>
                  <a:pt x="102" y="151"/>
                  <a:pt x="107" y="146"/>
                  <a:pt x="107" y="141"/>
                </a:cubicBezTo>
                <a:cubicBezTo>
                  <a:pt x="107" y="65"/>
                  <a:pt x="107" y="65"/>
                  <a:pt x="107" y="65"/>
                </a:cubicBezTo>
                <a:cubicBezTo>
                  <a:pt x="105" y="65"/>
                  <a:pt x="104" y="65"/>
                  <a:pt x="103" y="64"/>
                </a:cubicBezTo>
                <a:close/>
                <a:moveTo>
                  <a:pt x="53" y="143"/>
                </a:moveTo>
                <a:cubicBezTo>
                  <a:pt x="49" y="143"/>
                  <a:pt x="45" y="139"/>
                  <a:pt x="45" y="135"/>
                </a:cubicBezTo>
                <a:cubicBezTo>
                  <a:pt x="45" y="130"/>
                  <a:pt x="49" y="127"/>
                  <a:pt x="53" y="127"/>
                </a:cubicBezTo>
                <a:cubicBezTo>
                  <a:pt x="58" y="127"/>
                  <a:pt x="61" y="130"/>
                  <a:pt x="61" y="135"/>
                </a:cubicBezTo>
                <a:cubicBezTo>
                  <a:pt x="61" y="139"/>
                  <a:pt x="58" y="143"/>
                  <a:pt x="53" y="14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3" name="Oval 9"/>
          <p:cNvSpPr>
            <a:spLocks noChangeArrowheads="1"/>
          </p:cNvSpPr>
          <p:nvPr/>
        </p:nvSpPr>
        <p:spPr bwMode="auto">
          <a:xfrm>
            <a:off x="2980367" y="683019"/>
            <a:ext cx="13390" cy="12275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4" name="Freeform 10"/>
          <p:cNvSpPr>
            <a:spLocks noEditPoints="1"/>
          </p:cNvSpPr>
          <p:nvPr/>
        </p:nvSpPr>
        <p:spPr bwMode="auto">
          <a:xfrm>
            <a:off x="2837536" y="530144"/>
            <a:ext cx="299052" cy="276735"/>
          </a:xfrm>
          <a:custGeom>
            <a:avLst/>
            <a:gdLst>
              <a:gd name="T0" fmla="*/ 56 w 113"/>
              <a:gd name="T1" fmla="*/ 0 h 105"/>
              <a:gd name="T2" fmla="*/ 0 w 113"/>
              <a:gd name="T3" fmla="*/ 48 h 105"/>
              <a:gd name="T4" fmla="*/ 22 w 113"/>
              <a:gd name="T5" fmla="*/ 86 h 105"/>
              <a:gd name="T6" fmla="*/ 22 w 113"/>
              <a:gd name="T7" fmla="*/ 105 h 105"/>
              <a:gd name="T8" fmla="*/ 41 w 113"/>
              <a:gd name="T9" fmla="*/ 94 h 105"/>
              <a:gd name="T10" fmla="*/ 56 w 113"/>
              <a:gd name="T11" fmla="*/ 96 h 105"/>
              <a:gd name="T12" fmla="*/ 113 w 113"/>
              <a:gd name="T13" fmla="*/ 48 h 105"/>
              <a:gd name="T14" fmla="*/ 56 w 113"/>
              <a:gd name="T15" fmla="*/ 0 h 105"/>
              <a:gd name="T16" fmla="*/ 84 w 113"/>
              <a:gd name="T17" fmla="*/ 74 h 105"/>
              <a:gd name="T18" fmla="*/ 61 w 113"/>
              <a:gd name="T19" fmla="*/ 74 h 105"/>
              <a:gd name="T20" fmla="*/ 57 w 113"/>
              <a:gd name="T21" fmla="*/ 64 h 105"/>
              <a:gd name="T22" fmla="*/ 52 w 113"/>
              <a:gd name="T23" fmla="*/ 74 h 105"/>
              <a:gd name="T24" fmla="*/ 30 w 113"/>
              <a:gd name="T25" fmla="*/ 74 h 105"/>
              <a:gd name="T26" fmla="*/ 30 w 113"/>
              <a:gd name="T27" fmla="*/ 66 h 105"/>
              <a:gd name="T28" fmla="*/ 34 w 113"/>
              <a:gd name="T29" fmla="*/ 61 h 105"/>
              <a:gd name="T30" fmla="*/ 45 w 113"/>
              <a:gd name="T31" fmla="*/ 56 h 105"/>
              <a:gd name="T32" fmla="*/ 49 w 113"/>
              <a:gd name="T33" fmla="*/ 52 h 105"/>
              <a:gd name="T34" fmla="*/ 50 w 113"/>
              <a:gd name="T35" fmla="*/ 52 h 105"/>
              <a:gd name="T36" fmla="*/ 50 w 113"/>
              <a:gd name="T37" fmla="*/ 50 h 105"/>
              <a:gd name="T38" fmla="*/ 49 w 113"/>
              <a:gd name="T39" fmla="*/ 48 h 105"/>
              <a:gd name="T40" fmla="*/ 49 w 113"/>
              <a:gd name="T41" fmla="*/ 44 h 105"/>
              <a:gd name="T42" fmla="*/ 46 w 113"/>
              <a:gd name="T43" fmla="*/ 42 h 105"/>
              <a:gd name="T44" fmla="*/ 46 w 113"/>
              <a:gd name="T45" fmla="*/ 39 h 105"/>
              <a:gd name="T46" fmla="*/ 45 w 113"/>
              <a:gd name="T47" fmla="*/ 36 h 105"/>
              <a:gd name="T48" fmla="*/ 47 w 113"/>
              <a:gd name="T49" fmla="*/ 36 h 105"/>
              <a:gd name="T50" fmla="*/ 45 w 113"/>
              <a:gd name="T51" fmla="*/ 27 h 105"/>
              <a:gd name="T52" fmla="*/ 48 w 113"/>
              <a:gd name="T53" fmla="*/ 21 h 105"/>
              <a:gd name="T54" fmla="*/ 50 w 113"/>
              <a:gd name="T55" fmla="*/ 21 h 105"/>
              <a:gd name="T56" fmla="*/ 57 w 113"/>
              <a:gd name="T57" fmla="*/ 18 h 105"/>
              <a:gd name="T58" fmla="*/ 66 w 113"/>
              <a:gd name="T59" fmla="*/ 21 h 105"/>
              <a:gd name="T60" fmla="*/ 69 w 113"/>
              <a:gd name="T61" fmla="*/ 27 h 105"/>
              <a:gd name="T62" fmla="*/ 67 w 113"/>
              <a:gd name="T63" fmla="*/ 36 h 105"/>
              <a:gd name="T64" fmla="*/ 69 w 113"/>
              <a:gd name="T65" fmla="*/ 36 h 105"/>
              <a:gd name="T66" fmla="*/ 68 w 113"/>
              <a:gd name="T67" fmla="*/ 39 h 105"/>
              <a:gd name="T68" fmla="*/ 68 w 113"/>
              <a:gd name="T69" fmla="*/ 42 h 105"/>
              <a:gd name="T70" fmla="*/ 66 w 113"/>
              <a:gd name="T71" fmla="*/ 44 h 105"/>
              <a:gd name="T72" fmla="*/ 66 w 113"/>
              <a:gd name="T73" fmla="*/ 48 h 105"/>
              <a:gd name="T74" fmla="*/ 64 w 113"/>
              <a:gd name="T75" fmla="*/ 50 h 105"/>
              <a:gd name="T76" fmla="*/ 64 w 113"/>
              <a:gd name="T77" fmla="*/ 52 h 105"/>
              <a:gd name="T78" fmla="*/ 66 w 113"/>
              <a:gd name="T79" fmla="*/ 52 h 105"/>
              <a:gd name="T80" fmla="*/ 69 w 113"/>
              <a:gd name="T81" fmla="*/ 56 h 105"/>
              <a:gd name="T82" fmla="*/ 80 w 113"/>
              <a:gd name="T83" fmla="*/ 61 h 105"/>
              <a:gd name="T84" fmla="*/ 84 w 113"/>
              <a:gd name="T85" fmla="*/ 66 h 105"/>
              <a:gd name="T86" fmla="*/ 84 w 113"/>
              <a:gd name="T87" fmla="*/ 74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3" h="105">
                <a:moveTo>
                  <a:pt x="56" y="0"/>
                </a:moveTo>
                <a:cubicBezTo>
                  <a:pt x="25" y="0"/>
                  <a:pt x="0" y="22"/>
                  <a:pt x="0" y="48"/>
                </a:cubicBezTo>
                <a:cubicBezTo>
                  <a:pt x="0" y="63"/>
                  <a:pt x="8" y="77"/>
                  <a:pt x="22" y="86"/>
                </a:cubicBezTo>
                <a:cubicBezTo>
                  <a:pt x="22" y="105"/>
                  <a:pt x="22" y="105"/>
                  <a:pt x="22" y="105"/>
                </a:cubicBezTo>
                <a:cubicBezTo>
                  <a:pt x="41" y="94"/>
                  <a:pt x="41" y="94"/>
                  <a:pt x="41" y="94"/>
                </a:cubicBezTo>
                <a:cubicBezTo>
                  <a:pt x="46" y="95"/>
                  <a:pt x="51" y="96"/>
                  <a:pt x="56" y="96"/>
                </a:cubicBezTo>
                <a:cubicBezTo>
                  <a:pt x="88" y="96"/>
                  <a:pt x="113" y="74"/>
                  <a:pt x="113" y="48"/>
                </a:cubicBezTo>
                <a:cubicBezTo>
                  <a:pt x="113" y="22"/>
                  <a:pt x="88" y="0"/>
                  <a:pt x="56" y="0"/>
                </a:cubicBezTo>
                <a:close/>
                <a:moveTo>
                  <a:pt x="84" y="74"/>
                </a:moveTo>
                <a:cubicBezTo>
                  <a:pt x="61" y="74"/>
                  <a:pt x="61" y="74"/>
                  <a:pt x="61" y="74"/>
                </a:cubicBezTo>
                <a:cubicBezTo>
                  <a:pt x="59" y="71"/>
                  <a:pt x="58" y="64"/>
                  <a:pt x="57" y="64"/>
                </a:cubicBezTo>
                <a:cubicBezTo>
                  <a:pt x="55" y="64"/>
                  <a:pt x="54" y="71"/>
                  <a:pt x="52" y="74"/>
                </a:cubicBezTo>
                <a:cubicBezTo>
                  <a:pt x="30" y="74"/>
                  <a:pt x="30" y="74"/>
                  <a:pt x="30" y="74"/>
                </a:cubicBezTo>
                <a:cubicBezTo>
                  <a:pt x="30" y="74"/>
                  <a:pt x="29" y="69"/>
                  <a:pt x="30" y="66"/>
                </a:cubicBezTo>
                <a:cubicBezTo>
                  <a:pt x="30" y="63"/>
                  <a:pt x="34" y="61"/>
                  <a:pt x="34" y="61"/>
                </a:cubicBezTo>
                <a:cubicBezTo>
                  <a:pt x="34" y="61"/>
                  <a:pt x="41" y="58"/>
                  <a:pt x="45" y="56"/>
                </a:cubicBezTo>
                <a:cubicBezTo>
                  <a:pt x="49" y="55"/>
                  <a:pt x="49" y="52"/>
                  <a:pt x="49" y="52"/>
                </a:cubicBezTo>
                <a:cubicBezTo>
                  <a:pt x="50" y="52"/>
                  <a:pt x="50" y="52"/>
                  <a:pt x="50" y="52"/>
                </a:cubicBezTo>
                <a:cubicBezTo>
                  <a:pt x="50" y="50"/>
                  <a:pt x="50" y="50"/>
                  <a:pt x="50" y="50"/>
                </a:cubicBezTo>
                <a:cubicBezTo>
                  <a:pt x="49" y="50"/>
                  <a:pt x="49" y="48"/>
                  <a:pt x="49" y="48"/>
                </a:cubicBezTo>
                <a:cubicBezTo>
                  <a:pt x="49" y="44"/>
                  <a:pt x="49" y="44"/>
                  <a:pt x="49" y="44"/>
                </a:cubicBezTo>
                <a:cubicBezTo>
                  <a:pt x="47" y="44"/>
                  <a:pt x="46" y="43"/>
                  <a:pt x="46" y="42"/>
                </a:cubicBezTo>
                <a:cubicBezTo>
                  <a:pt x="46" y="42"/>
                  <a:pt x="46" y="40"/>
                  <a:pt x="46" y="39"/>
                </a:cubicBezTo>
                <a:cubicBezTo>
                  <a:pt x="45" y="38"/>
                  <a:pt x="45" y="36"/>
                  <a:pt x="45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6" y="35"/>
                  <a:pt x="45" y="29"/>
                  <a:pt x="45" y="27"/>
                </a:cubicBezTo>
                <a:cubicBezTo>
                  <a:pt x="44" y="26"/>
                  <a:pt x="48" y="21"/>
                  <a:pt x="48" y="21"/>
                </a:cubicBezTo>
                <a:cubicBezTo>
                  <a:pt x="50" y="21"/>
                  <a:pt x="50" y="21"/>
                  <a:pt x="50" y="21"/>
                </a:cubicBezTo>
                <a:cubicBezTo>
                  <a:pt x="52" y="18"/>
                  <a:pt x="55" y="18"/>
                  <a:pt x="57" y="18"/>
                </a:cubicBezTo>
                <a:cubicBezTo>
                  <a:pt x="59" y="18"/>
                  <a:pt x="64" y="18"/>
                  <a:pt x="66" y="21"/>
                </a:cubicBezTo>
                <a:cubicBezTo>
                  <a:pt x="66" y="21"/>
                  <a:pt x="70" y="26"/>
                  <a:pt x="69" y="27"/>
                </a:cubicBezTo>
                <a:cubicBezTo>
                  <a:pt x="69" y="29"/>
                  <a:pt x="68" y="35"/>
                  <a:pt x="67" y="36"/>
                </a:cubicBezTo>
                <a:cubicBezTo>
                  <a:pt x="69" y="36"/>
                  <a:pt x="69" y="36"/>
                  <a:pt x="69" y="36"/>
                </a:cubicBezTo>
                <a:cubicBezTo>
                  <a:pt x="69" y="36"/>
                  <a:pt x="69" y="38"/>
                  <a:pt x="68" y="39"/>
                </a:cubicBezTo>
                <a:cubicBezTo>
                  <a:pt x="68" y="40"/>
                  <a:pt x="68" y="42"/>
                  <a:pt x="68" y="42"/>
                </a:cubicBezTo>
                <a:cubicBezTo>
                  <a:pt x="68" y="43"/>
                  <a:pt x="67" y="44"/>
                  <a:pt x="66" y="44"/>
                </a:cubicBezTo>
                <a:cubicBezTo>
                  <a:pt x="66" y="48"/>
                  <a:pt x="66" y="48"/>
                  <a:pt x="66" y="48"/>
                </a:cubicBezTo>
                <a:cubicBezTo>
                  <a:pt x="66" y="48"/>
                  <a:pt x="65" y="50"/>
                  <a:pt x="64" y="50"/>
                </a:cubicBezTo>
                <a:cubicBezTo>
                  <a:pt x="64" y="52"/>
                  <a:pt x="64" y="52"/>
                  <a:pt x="64" y="52"/>
                </a:cubicBezTo>
                <a:cubicBezTo>
                  <a:pt x="66" y="52"/>
                  <a:pt x="66" y="52"/>
                  <a:pt x="66" y="52"/>
                </a:cubicBezTo>
                <a:cubicBezTo>
                  <a:pt x="66" y="52"/>
                  <a:pt x="65" y="55"/>
                  <a:pt x="69" y="56"/>
                </a:cubicBezTo>
                <a:cubicBezTo>
                  <a:pt x="73" y="58"/>
                  <a:pt x="80" y="61"/>
                  <a:pt x="80" y="61"/>
                </a:cubicBezTo>
                <a:cubicBezTo>
                  <a:pt x="80" y="61"/>
                  <a:pt x="84" y="63"/>
                  <a:pt x="84" y="66"/>
                </a:cubicBezTo>
                <a:cubicBezTo>
                  <a:pt x="85" y="69"/>
                  <a:pt x="84" y="74"/>
                  <a:pt x="84" y="7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5" name="Freeform 11"/>
          <p:cNvSpPr>
            <a:spLocks noEditPoints="1"/>
          </p:cNvSpPr>
          <p:nvPr/>
        </p:nvSpPr>
        <p:spPr bwMode="auto">
          <a:xfrm>
            <a:off x="1909135" y="606023"/>
            <a:ext cx="222058" cy="222058"/>
          </a:xfrm>
          <a:custGeom>
            <a:avLst/>
            <a:gdLst>
              <a:gd name="T0" fmla="*/ 42 w 84"/>
              <a:gd name="T1" fmla="*/ 84 h 84"/>
              <a:gd name="T2" fmla="*/ 0 w 84"/>
              <a:gd name="T3" fmla="*/ 42 h 84"/>
              <a:gd name="T4" fmla="*/ 42 w 84"/>
              <a:gd name="T5" fmla="*/ 0 h 84"/>
              <a:gd name="T6" fmla="*/ 84 w 84"/>
              <a:gd name="T7" fmla="*/ 42 h 84"/>
              <a:gd name="T8" fmla="*/ 42 w 84"/>
              <a:gd name="T9" fmla="*/ 84 h 84"/>
              <a:gd name="T10" fmla="*/ 42 w 84"/>
              <a:gd name="T11" fmla="*/ 6 h 84"/>
              <a:gd name="T12" fmla="*/ 6 w 84"/>
              <a:gd name="T13" fmla="*/ 42 h 84"/>
              <a:gd name="T14" fmla="*/ 42 w 84"/>
              <a:gd name="T15" fmla="*/ 78 h 84"/>
              <a:gd name="T16" fmla="*/ 78 w 84"/>
              <a:gd name="T17" fmla="*/ 42 h 84"/>
              <a:gd name="T18" fmla="*/ 42 w 84"/>
              <a:gd name="T19" fmla="*/ 6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4" h="84">
                <a:moveTo>
                  <a:pt x="42" y="84"/>
                </a:moveTo>
                <a:cubicBezTo>
                  <a:pt x="19" y="84"/>
                  <a:pt x="0" y="66"/>
                  <a:pt x="0" y="42"/>
                </a:cubicBezTo>
                <a:cubicBezTo>
                  <a:pt x="0" y="19"/>
                  <a:pt x="19" y="0"/>
                  <a:pt x="42" y="0"/>
                </a:cubicBezTo>
                <a:cubicBezTo>
                  <a:pt x="65" y="0"/>
                  <a:pt x="84" y="19"/>
                  <a:pt x="84" y="42"/>
                </a:cubicBezTo>
                <a:cubicBezTo>
                  <a:pt x="84" y="66"/>
                  <a:pt x="65" y="84"/>
                  <a:pt x="42" y="84"/>
                </a:cubicBezTo>
                <a:close/>
                <a:moveTo>
                  <a:pt x="42" y="6"/>
                </a:moveTo>
                <a:cubicBezTo>
                  <a:pt x="22" y="6"/>
                  <a:pt x="6" y="23"/>
                  <a:pt x="6" y="42"/>
                </a:cubicBezTo>
                <a:cubicBezTo>
                  <a:pt x="6" y="62"/>
                  <a:pt x="22" y="78"/>
                  <a:pt x="42" y="78"/>
                </a:cubicBezTo>
                <a:cubicBezTo>
                  <a:pt x="62" y="78"/>
                  <a:pt x="78" y="62"/>
                  <a:pt x="78" y="42"/>
                </a:cubicBezTo>
                <a:cubicBezTo>
                  <a:pt x="78" y="23"/>
                  <a:pt x="62" y="6"/>
                  <a:pt x="42" y="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6" name="Freeform 12"/>
          <p:cNvSpPr>
            <a:spLocks/>
          </p:cNvSpPr>
          <p:nvPr/>
        </p:nvSpPr>
        <p:spPr bwMode="auto">
          <a:xfrm>
            <a:off x="1964928" y="664048"/>
            <a:ext cx="116050" cy="152874"/>
          </a:xfrm>
          <a:custGeom>
            <a:avLst/>
            <a:gdLst>
              <a:gd name="T0" fmla="*/ 31 w 44"/>
              <a:gd name="T1" fmla="*/ 31 h 58"/>
              <a:gd name="T2" fmla="*/ 27 w 44"/>
              <a:gd name="T3" fmla="*/ 27 h 58"/>
              <a:gd name="T4" fmla="*/ 30 w 44"/>
              <a:gd name="T5" fmla="*/ 24 h 58"/>
              <a:gd name="T6" fmla="*/ 32 w 44"/>
              <a:gd name="T7" fmla="*/ 25 h 58"/>
              <a:gd name="T8" fmla="*/ 38 w 44"/>
              <a:gd name="T9" fmla="*/ 23 h 58"/>
              <a:gd name="T10" fmla="*/ 33 w 44"/>
              <a:gd name="T11" fmla="*/ 17 h 58"/>
              <a:gd name="T12" fmla="*/ 33 w 44"/>
              <a:gd name="T13" fmla="*/ 14 h 58"/>
              <a:gd name="T14" fmla="*/ 33 w 44"/>
              <a:gd name="T15" fmla="*/ 11 h 58"/>
              <a:gd name="T16" fmla="*/ 33 w 44"/>
              <a:gd name="T17" fmla="*/ 9 h 58"/>
              <a:gd name="T18" fmla="*/ 22 w 44"/>
              <a:gd name="T19" fmla="*/ 0 h 58"/>
              <a:gd name="T20" fmla="*/ 22 w 44"/>
              <a:gd name="T21" fmla="*/ 0 h 58"/>
              <a:gd name="T22" fmla="*/ 22 w 44"/>
              <a:gd name="T23" fmla="*/ 0 h 58"/>
              <a:gd name="T24" fmla="*/ 22 w 44"/>
              <a:gd name="T25" fmla="*/ 0 h 58"/>
              <a:gd name="T26" fmla="*/ 22 w 44"/>
              <a:gd name="T27" fmla="*/ 0 h 58"/>
              <a:gd name="T28" fmla="*/ 22 w 44"/>
              <a:gd name="T29" fmla="*/ 0 h 58"/>
              <a:gd name="T30" fmla="*/ 22 w 44"/>
              <a:gd name="T31" fmla="*/ 0 h 58"/>
              <a:gd name="T32" fmla="*/ 11 w 44"/>
              <a:gd name="T33" fmla="*/ 9 h 58"/>
              <a:gd name="T34" fmla="*/ 11 w 44"/>
              <a:gd name="T35" fmla="*/ 11 h 58"/>
              <a:gd name="T36" fmla="*/ 11 w 44"/>
              <a:gd name="T37" fmla="*/ 14 h 58"/>
              <a:gd name="T38" fmla="*/ 10 w 44"/>
              <a:gd name="T39" fmla="*/ 17 h 58"/>
              <a:gd name="T40" fmla="*/ 6 w 44"/>
              <a:gd name="T41" fmla="*/ 23 h 58"/>
              <a:gd name="T42" fmla="*/ 12 w 44"/>
              <a:gd name="T43" fmla="*/ 25 h 58"/>
              <a:gd name="T44" fmla="*/ 14 w 44"/>
              <a:gd name="T45" fmla="*/ 24 h 58"/>
              <a:gd name="T46" fmla="*/ 17 w 44"/>
              <a:gd name="T47" fmla="*/ 27 h 58"/>
              <a:gd name="T48" fmla="*/ 13 w 44"/>
              <a:gd name="T49" fmla="*/ 31 h 58"/>
              <a:gd name="T50" fmla="*/ 0 w 44"/>
              <a:gd name="T51" fmla="*/ 39 h 58"/>
              <a:gd name="T52" fmla="*/ 0 w 44"/>
              <a:gd name="T53" fmla="*/ 55 h 58"/>
              <a:gd name="T54" fmla="*/ 19 w 44"/>
              <a:gd name="T55" fmla="*/ 58 h 58"/>
              <a:gd name="T56" fmla="*/ 25 w 44"/>
              <a:gd name="T57" fmla="*/ 58 h 58"/>
              <a:gd name="T58" fmla="*/ 44 w 44"/>
              <a:gd name="T59" fmla="*/ 55 h 58"/>
              <a:gd name="T60" fmla="*/ 44 w 44"/>
              <a:gd name="T61" fmla="*/ 39 h 58"/>
              <a:gd name="T62" fmla="*/ 31 w 44"/>
              <a:gd name="T63" fmla="*/ 31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4" h="58">
                <a:moveTo>
                  <a:pt x="31" y="31"/>
                </a:moveTo>
                <a:cubicBezTo>
                  <a:pt x="26" y="30"/>
                  <a:pt x="27" y="27"/>
                  <a:pt x="27" y="27"/>
                </a:cubicBezTo>
                <a:cubicBezTo>
                  <a:pt x="28" y="27"/>
                  <a:pt x="29" y="26"/>
                  <a:pt x="30" y="24"/>
                </a:cubicBezTo>
                <a:cubicBezTo>
                  <a:pt x="30" y="25"/>
                  <a:pt x="31" y="25"/>
                  <a:pt x="32" y="25"/>
                </a:cubicBezTo>
                <a:cubicBezTo>
                  <a:pt x="34" y="25"/>
                  <a:pt x="38" y="23"/>
                  <a:pt x="38" y="23"/>
                </a:cubicBezTo>
                <a:cubicBezTo>
                  <a:pt x="35" y="23"/>
                  <a:pt x="34" y="20"/>
                  <a:pt x="33" y="17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3"/>
                  <a:pt x="33" y="12"/>
                  <a:pt x="33" y="11"/>
                </a:cubicBezTo>
                <a:cubicBezTo>
                  <a:pt x="33" y="9"/>
                  <a:pt x="33" y="9"/>
                  <a:pt x="33" y="9"/>
                </a:cubicBezTo>
                <a:cubicBezTo>
                  <a:pt x="32" y="1"/>
                  <a:pt x="27" y="0"/>
                  <a:pt x="22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17" y="0"/>
                  <a:pt x="12" y="1"/>
                  <a:pt x="11" y="9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12"/>
                  <a:pt x="11" y="13"/>
                  <a:pt x="11" y="14"/>
                </a:cubicBezTo>
                <a:cubicBezTo>
                  <a:pt x="10" y="17"/>
                  <a:pt x="10" y="17"/>
                  <a:pt x="10" y="17"/>
                </a:cubicBezTo>
                <a:cubicBezTo>
                  <a:pt x="10" y="20"/>
                  <a:pt x="9" y="23"/>
                  <a:pt x="6" y="23"/>
                </a:cubicBezTo>
                <a:cubicBezTo>
                  <a:pt x="6" y="23"/>
                  <a:pt x="9" y="25"/>
                  <a:pt x="12" y="25"/>
                </a:cubicBezTo>
                <a:cubicBezTo>
                  <a:pt x="13" y="25"/>
                  <a:pt x="14" y="25"/>
                  <a:pt x="14" y="24"/>
                </a:cubicBezTo>
                <a:cubicBezTo>
                  <a:pt x="15" y="26"/>
                  <a:pt x="16" y="27"/>
                  <a:pt x="17" y="27"/>
                </a:cubicBezTo>
                <a:cubicBezTo>
                  <a:pt x="17" y="27"/>
                  <a:pt x="18" y="30"/>
                  <a:pt x="13" y="31"/>
                </a:cubicBezTo>
                <a:cubicBezTo>
                  <a:pt x="9" y="32"/>
                  <a:pt x="0" y="34"/>
                  <a:pt x="0" y="39"/>
                </a:cubicBezTo>
                <a:cubicBezTo>
                  <a:pt x="0" y="44"/>
                  <a:pt x="0" y="55"/>
                  <a:pt x="0" y="55"/>
                </a:cubicBezTo>
                <a:cubicBezTo>
                  <a:pt x="19" y="58"/>
                  <a:pt x="19" y="58"/>
                  <a:pt x="19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44" y="55"/>
                  <a:pt x="44" y="55"/>
                  <a:pt x="44" y="55"/>
                </a:cubicBezTo>
                <a:cubicBezTo>
                  <a:pt x="44" y="55"/>
                  <a:pt x="44" y="44"/>
                  <a:pt x="44" y="39"/>
                </a:cubicBezTo>
                <a:cubicBezTo>
                  <a:pt x="44" y="34"/>
                  <a:pt x="35" y="32"/>
                  <a:pt x="31" y="3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7" name="Freeform 13"/>
          <p:cNvSpPr>
            <a:spLocks/>
          </p:cNvSpPr>
          <p:nvPr/>
        </p:nvSpPr>
        <p:spPr bwMode="auto">
          <a:xfrm>
            <a:off x="2075399" y="766708"/>
            <a:ext cx="46866" cy="53562"/>
          </a:xfrm>
          <a:custGeom>
            <a:avLst/>
            <a:gdLst>
              <a:gd name="T0" fmla="*/ 31 w 42"/>
              <a:gd name="T1" fmla="*/ 0 h 48"/>
              <a:gd name="T2" fmla="*/ 42 w 42"/>
              <a:gd name="T3" fmla="*/ 48 h 48"/>
              <a:gd name="T4" fmla="*/ 0 w 42"/>
              <a:gd name="T5" fmla="*/ 38 h 48"/>
              <a:gd name="T6" fmla="*/ 31 w 42"/>
              <a:gd name="T7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2" h="48">
                <a:moveTo>
                  <a:pt x="31" y="0"/>
                </a:moveTo>
                <a:lnTo>
                  <a:pt x="42" y="48"/>
                </a:lnTo>
                <a:lnTo>
                  <a:pt x="0" y="38"/>
                </a:lnTo>
                <a:lnTo>
                  <a:pt x="3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8" name="Freeform 14"/>
          <p:cNvSpPr>
            <a:spLocks noEditPoints="1"/>
          </p:cNvSpPr>
          <p:nvPr/>
        </p:nvSpPr>
        <p:spPr bwMode="auto">
          <a:xfrm>
            <a:off x="2272908" y="511175"/>
            <a:ext cx="195277" cy="195277"/>
          </a:xfrm>
          <a:custGeom>
            <a:avLst/>
            <a:gdLst>
              <a:gd name="T0" fmla="*/ 37 w 74"/>
              <a:gd name="T1" fmla="*/ 74 h 74"/>
              <a:gd name="T2" fmla="*/ 0 w 74"/>
              <a:gd name="T3" fmla="*/ 37 h 74"/>
              <a:gd name="T4" fmla="*/ 37 w 74"/>
              <a:gd name="T5" fmla="*/ 0 h 74"/>
              <a:gd name="T6" fmla="*/ 74 w 74"/>
              <a:gd name="T7" fmla="*/ 37 h 74"/>
              <a:gd name="T8" fmla="*/ 37 w 74"/>
              <a:gd name="T9" fmla="*/ 74 h 74"/>
              <a:gd name="T10" fmla="*/ 37 w 74"/>
              <a:gd name="T11" fmla="*/ 6 h 74"/>
              <a:gd name="T12" fmla="*/ 6 w 74"/>
              <a:gd name="T13" fmla="*/ 37 h 74"/>
              <a:gd name="T14" fmla="*/ 37 w 74"/>
              <a:gd name="T15" fmla="*/ 68 h 74"/>
              <a:gd name="T16" fmla="*/ 68 w 74"/>
              <a:gd name="T17" fmla="*/ 37 h 74"/>
              <a:gd name="T18" fmla="*/ 37 w 74"/>
              <a:gd name="T19" fmla="*/ 6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4" h="74">
                <a:moveTo>
                  <a:pt x="37" y="74"/>
                </a:moveTo>
                <a:cubicBezTo>
                  <a:pt x="17" y="74"/>
                  <a:pt x="0" y="57"/>
                  <a:pt x="0" y="37"/>
                </a:cubicBezTo>
                <a:cubicBezTo>
                  <a:pt x="0" y="17"/>
                  <a:pt x="17" y="0"/>
                  <a:pt x="37" y="0"/>
                </a:cubicBezTo>
                <a:cubicBezTo>
                  <a:pt x="57" y="0"/>
                  <a:pt x="74" y="17"/>
                  <a:pt x="74" y="37"/>
                </a:cubicBezTo>
                <a:cubicBezTo>
                  <a:pt x="74" y="57"/>
                  <a:pt x="57" y="74"/>
                  <a:pt x="37" y="74"/>
                </a:cubicBezTo>
                <a:close/>
                <a:moveTo>
                  <a:pt x="37" y="6"/>
                </a:moveTo>
                <a:cubicBezTo>
                  <a:pt x="20" y="6"/>
                  <a:pt x="6" y="20"/>
                  <a:pt x="6" y="37"/>
                </a:cubicBezTo>
                <a:cubicBezTo>
                  <a:pt x="6" y="54"/>
                  <a:pt x="20" y="68"/>
                  <a:pt x="37" y="68"/>
                </a:cubicBezTo>
                <a:cubicBezTo>
                  <a:pt x="54" y="68"/>
                  <a:pt x="68" y="54"/>
                  <a:pt x="68" y="37"/>
                </a:cubicBezTo>
                <a:cubicBezTo>
                  <a:pt x="68" y="20"/>
                  <a:pt x="54" y="6"/>
                  <a:pt x="37" y="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9" name="Freeform 15"/>
          <p:cNvSpPr>
            <a:spLocks/>
          </p:cNvSpPr>
          <p:nvPr/>
        </p:nvSpPr>
        <p:spPr bwMode="auto">
          <a:xfrm>
            <a:off x="2280718" y="650658"/>
            <a:ext cx="55793" cy="47983"/>
          </a:xfrm>
          <a:custGeom>
            <a:avLst/>
            <a:gdLst>
              <a:gd name="T0" fmla="*/ 10 w 50"/>
              <a:gd name="T1" fmla="*/ 0 h 43"/>
              <a:gd name="T2" fmla="*/ 0 w 50"/>
              <a:gd name="T3" fmla="*/ 43 h 43"/>
              <a:gd name="T4" fmla="*/ 50 w 50"/>
              <a:gd name="T5" fmla="*/ 36 h 43"/>
              <a:gd name="T6" fmla="*/ 10 w 50"/>
              <a:gd name="T7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0" h="43">
                <a:moveTo>
                  <a:pt x="10" y="0"/>
                </a:moveTo>
                <a:lnTo>
                  <a:pt x="0" y="43"/>
                </a:lnTo>
                <a:lnTo>
                  <a:pt x="50" y="36"/>
                </a:lnTo>
                <a:lnTo>
                  <a:pt x="1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0" name="Freeform 16"/>
          <p:cNvSpPr>
            <a:spLocks/>
          </p:cNvSpPr>
          <p:nvPr/>
        </p:nvSpPr>
        <p:spPr bwMode="auto">
          <a:xfrm>
            <a:off x="2315311" y="555810"/>
            <a:ext cx="110471" cy="137252"/>
          </a:xfrm>
          <a:custGeom>
            <a:avLst/>
            <a:gdLst>
              <a:gd name="T0" fmla="*/ 29 w 42"/>
              <a:gd name="T1" fmla="*/ 30 h 52"/>
              <a:gd name="T2" fmla="*/ 26 w 42"/>
              <a:gd name="T3" fmla="*/ 26 h 52"/>
              <a:gd name="T4" fmla="*/ 26 w 42"/>
              <a:gd name="T5" fmla="*/ 26 h 52"/>
              <a:gd name="T6" fmla="*/ 26 w 42"/>
              <a:gd name="T7" fmla="*/ 26 h 52"/>
              <a:gd name="T8" fmla="*/ 26 w 42"/>
              <a:gd name="T9" fmla="*/ 26 h 52"/>
              <a:gd name="T10" fmla="*/ 27 w 42"/>
              <a:gd name="T11" fmla="*/ 25 h 52"/>
              <a:gd name="T12" fmla="*/ 27 w 42"/>
              <a:gd name="T13" fmla="*/ 25 h 52"/>
              <a:gd name="T14" fmla="*/ 28 w 42"/>
              <a:gd name="T15" fmla="*/ 24 h 52"/>
              <a:gd name="T16" fmla="*/ 28 w 42"/>
              <a:gd name="T17" fmla="*/ 24 h 52"/>
              <a:gd name="T18" fmla="*/ 28 w 42"/>
              <a:gd name="T19" fmla="*/ 23 h 52"/>
              <a:gd name="T20" fmla="*/ 28 w 42"/>
              <a:gd name="T21" fmla="*/ 23 h 52"/>
              <a:gd name="T22" fmla="*/ 29 w 42"/>
              <a:gd name="T23" fmla="*/ 22 h 52"/>
              <a:gd name="T24" fmla="*/ 30 w 42"/>
              <a:gd name="T25" fmla="*/ 20 h 52"/>
              <a:gd name="T26" fmla="*/ 30 w 42"/>
              <a:gd name="T27" fmla="*/ 20 h 52"/>
              <a:gd name="T28" fmla="*/ 30 w 42"/>
              <a:gd name="T29" fmla="*/ 18 h 52"/>
              <a:gd name="T30" fmla="*/ 31 w 42"/>
              <a:gd name="T31" fmla="*/ 17 h 52"/>
              <a:gd name="T32" fmla="*/ 32 w 42"/>
              <a:gd name="T33" fmla="*/ 15 h 52"/>
              <a:gd name="T34" fmla="*/ 32 w 42"/>
              <a:gd name="T35" fmla="*/ 14 h 52"/>
              <a:gd name="T36" fmla="*/ 32 w 42"/>
              <a:gd name="T37" fmla="*/ 13 h 52"/>
              <a:gd name="T38" fmla="*/ 32 w 42"/>
              <a:gd name="T39" fmla="*/ 13 h 52"/>
              <a:gd name="T40" fmla="*/ 31 w 42"/>
              <a:gd name="T41" fmla="*/ 13 h 52"/>
              <a:gd name="T42" fmla="*/ 31 w 42"/>
              <a:gd name="T43" fmla="*/ 9 h 52"/>
              <a:gd name="T44" fmla="*/ 31 w 42"/>
              <a:gd name="T45" fmla="*/ 9 h 52"/>
              <a:gd name="T46" fmla="*/ 31 w 42"/>
              <a:gd name="T47" fmla="*/ 8 h 52"/>
              <a:gd name="T48" fmla="*/ 21 w 42"/>
              <a:gd name="T49" fmla="*/ 0 h 52"/>
              <a:gd name="T50" fmla="*/ 11 w 42"/>
              <a:gd name="T51" fmla="*/ 8 h 52"/>
              <a:gd name="T52" fmla="*/ 11 w 42"/>
              <a:gd name="T53" fmla="*/ 9 h 52"/>
              <a:gd name="T54" fmla="*/ 11 w 42"/>
              <a:gd name="T55" fmla="*/ 9 h 52"/>
              <a:gd name="T56" fmla="*/ 11 w 42"/>
              <a:gd name="T57" fmla="*/ 13 h 52"/>
              <a:gd name="T58" fmla="*/ 11 w 42"/>
              <a:gd name="T59" fmla="*/ 13 h 52"/>
              <a:gd name="T60" fmla="*/ 10 w 42"/>
              <a:gd name="T61" fmla="*/ 15 h 52"/>
              <a:gd name="T62" fmla="*/ 12 w 42"/>
              <a:gd name="T63" fmla="*/ 17 h 52"/>
              <a:gd name="T64" fmla="*/ 13 w 42"/>
              <a:gd name="T65" fmla="*/ 21 h 52"/>
              <a:gd name="T66" fmla="*/ 13 w 42"/>
              <a:gd name="T67" fmla="*/ 21 h 52"/>
              <a:gd name="T68" fmla="*/ 14 w 42"/>
              <a:gd name="T69" fmla="*/ 22 h 52"/>
              <a:gd name="T70" fmla="*/ 14 w 42"/>
              <a:gd name="T71" fmla="*/ 23 h 52"/>
              <a:gd name="T72" fmla="*/ 14 w 42"/>
              <a:gd name="T73" fmla="*/ 23 h 52"/>
              <a:gd name="T74" fmla="*/ 14 w 42"/>
              <a:gd name="T75" fmla="*/ 24 h 52"/>
              <a:gd name="T76" fmla="*/ 15 w 42"/>
              <a:gd name="T77" fmla="*/ 24 h 52"/>
              <a:gd name="T78" fmla="*/ 15 w 42"/>
              <a:gd name="T79" fmla="*/ 25 h 52"/>
              <a:gd name="T80" fmla="*/ 15 w 42"/>
              <a:gd name="T81" fmla="*/ 25 h 52"/>
              <a:gd name="T82" fmla="*/ 16 w 42"/>
              <a:gd name="T83" fmla="*/ 26 h 52"/>
              <a:gd name="T84" fmla="*/ 16 w 42"/>
              <a:gd name="T85" fmla="*/ 26 h 52"/>
              <a:gd name="T86" fmla="*/ 16 w 42"/>
              <a:gd name="T87" fmla="*/ 26 h 52"/>
              <a:gd name="T88" fmla="*/ 16 w 42"/>
              <a:gd name="T89" fmla="*/ 26 h 52"/>
              <a:gd name="T90" fmla="*/ 13 w 42"/>
              <a:gd name="T91" fmla="*/ 30 h 52"/>
              <a:gd name="T92" fmla="*/ 0 w 42"/>
              <a:gd name="T93" fmla="*/ 37 h 52"/>
              <a:gd name="T94" fmla="*/ 0 w 42"/>
              <a:gd name="T95" fmla="*/ 49 h 52"/>
              <a:gd name="T96" fmla="*/ 18 w 42"/>
              <a:gd name="T97" fmla="*/ 52 h 52"/>
              <a:gd name="T98" fmla="*/ 24 w 42"/>
              <a:gd name="T99" fmla="*/ 52 h 52"/>
              <a:gd name="T100" fmla="*/ 42 w 42"/>
              <a:gd name="T101" fmla="*/ 49 h 52"/>
              <a:gd name="T102" fmla="*/ 42 w 42"/>
              <a:gd name="T103" fmla="*/ 37 h 52"/>
              <a:gd name="T104" fmla="*/ 29 w 42"/>
              <a:gd name="T105" fmla="*/ 3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2" h="52">
                <a:moveTo>
                  <a:pt x="29" y="30"/>
                </a:moveTo>
                <a:cubicBezTo>
                  <a:pt x="25" y="29"/>
                  <a:pt x="26" y="26"/>
                  <a:pt x="26" y="26"/>
                </a:cubicBezTo>
                <a:cubicBezTo>
                  <a:pt x="26" y="26"/>
                  <a:pt x="26" y="26"/>
                  <a:pt x="26" y="26"/>
                </a:cubicBezTo>
                <a:cubicBezTo>
                  <a:pt x="26" y="26"/>
                  <a:pt x="26" y="26"/>
                  <a:pt x="26" y="26"/>
                </a:cubicBezTo>
                <a:cubicBezTo>
                  <a:pt x="26" y="26"/>
                  <a:pt x="26" y="26"/>
                  <a:pt x="26" y="26"/>
                </a:cubicBezTo>
                <a:cubicBezTo>
                  <a:pt x="27" y="26"/>
                  <a:pt x="27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7" y="25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9" y="23"/>
                  <a:pt x="29" y="22"/>
                  <a:pt x="29" y="22"/>
                </a:cubicBezTo>
                <a:cubicBezTo>
                  <a:pt x="29" y="21"/>
                  <a:pt x="29" y="21"/>
                  <a:pt x="30" y="20"/>
                </a:cubicBezTo>
                <a:cubicBezTo>
                  <a:pt x="30" y="20"/>
                  <a:pt x="30" y="20"/>
                  <a:pt x="30" y="20"/>
                </a:cubicBezTo>
                <a:cubicBezTo>
                  <a:pt x="30" y="19"/>
                  <a:pt x="30" y="19"/>
                  <a:pt x="30" y="18"/>
                </a:cubicBezTo>
                <a:cubicBezTo>
                  <a:pt x="30" y="18"/>
                  <a:pt x="30" y="18"/>
                  <a:pt x="31" y="17"/>
                </a:cubicBezTo>
                <a:cubicBezTo>
                  <a:pt x="31" y="17"/>
                  <a:pt x="32" y="17"/>
                  <a:pt x="32" y="15"/>
                </a:cubicBezTo>
                <a:cubicBezTo>
                  <a:pt x="32" y="15"/>
                  <a:pt x="32" y="14"/>
                  <a:pt x="32" y="14"/>
                </a:cubicBezTo>
                <a:cubicBezTo>
                  <a:pt x="32" y="14"/>
                  <a:pt x="32" y="13"/>
                  <a:pt x="32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2" y="13"/>
                  <a:pt x="32" y="13"/>
                  <a:pt x="31" y="13"/>
                </a:cubicBezTo>
                <a:cubicBezTo>
                  <a:pt x="31" y="9"/>
                  <a:pt x="31" y="9"/>
                  <a:pt x="31" y="9"/>
                </a:cubicBezTo>
                <a:cubicBezTo>
                  <a:pt x="31" y="9"/>
                  <a:pt x="31" y="9"/>
                  <a:pt x="31" y="9"/>
                </a:cubicBezTo>
                <a:cubicBezTo>
                  <a:pt x="31" y="8"/>
                  <a:pt x="31" y="8"/>
                  <a:pt x="31" y="8"/>
                </a:cubicBezTo>
                <a:cubicBezTo>
                  <a:pt x="30" y="1"/>
                  <a:pt x="25" y="0"/>
                  <a:pt x="21" y="0"/>
                </a:cubicBezTo>
                <a:cubicBezTo>
                  <a:pt x="17" y="0"/>
                  <a:pt x="13" y="1"/>
                  <a:pt x="11" y="8"/>
                </a:cubicBezTo>
                <a:cubicBezTo>
                  <a:pt x="11" y="8"/>
                  <a:pt x="11" y="8"/>
                  <a:pt x="11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0" y="13"/>
                  <a:pt x="10" y="14"/>
                  <a:pt x="10" y="15"/>
                </a:cubicBezTo>
                <a:cubicBezTo>
                  <a:pt x="10" y="17"/>
                  <a:pt x="11" y="17"/>
                  <a:pt x="12" y="17"/>
                </a:cubicBezTo>
                <a:cubicBezTo>
                  <a:pt x="12" y="18"/>
                  <a:pt x="12" y="20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22"/>
                  <a:pt x="13" y="22"/>
                  <a:pt x="14" y="22"/>
                </a:cubicBezTo>
                <a:cubicBezTo>
                  <a:pt x="14" y="22"/>
                  <a:pt x="14" y="23"/>
                  <a:pt x="14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24"/>
                  <a:pt x="14" y="24"/>
                  <a:pt x="14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6" y="25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7" y="29"/>
                  <a:pt x="13" y="30"/>
                </a:cubicBezTo>
                <a:cubicBezTo>
                  <a:pt x="9" y="31"/>
                  <a:pt x="0" y="32"/>
                  <a:pt x="0" y="37"/>
                </a:cubicBezTo>
                <a:cubicBezTo>
                  <a:pt x="0" y="42"/>
                  <a:pt x="0" y="49"/>
                  <a:pt x="0" y="49"/>
                </a:cubicBezTo>
                <a:cubicBezTo>
                  <a:pt x="18" y="52"/>
                  <a:pt x="18" y="52"/>
                  <a:pt x="18" y="52"/>
                </a:cubicBezTo>
                <a:cubicBezTo>
                  <a:pt x="24" y="52"/>
                  <a:pt x="24" y="52"/>
                  <a:pt x="24" y="52"/>
                </a:cubicBezTo>
                <a:cubicBezTo>
                  <a:pt x="42" y="49"/>
                  <a:pt x="42" y="49"/>
                  <a:pt x="42" y="49"/>
                </a:cubicBezTo>
                <a:cubicBezTo>
                  <a:pt x="42" y="49"/>
                  <a:pt x="42" y="42"/>
                  <a:pt x="42" y="37"/>
                </a:cubicBezTo>
                <a:cubicBezTo>
                  <a:pt x="42" y="32"/>
                  <a:pt x="34" y="31"/>
                  <a:pt x="29" y="3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1" name="Freeform 17"/>
          <p:cNvSpPr>
            <a:spLocks/>
          </p:cNvSpPr>
          <p:nvPr/>
        </p:nvSpPr>
        <p:spPr bwMode="auto">
          <a:xfrm>
            <a:off x="2075399" y="704220"/>
            <a:ext cx="287894" cy="336992"/>
          </a:xfrm>
          <a:custGeom>
            <a:avLst/>
            <a:gdLst>
              <a:gd name="T0" fmla="*/ 30 w 109"/>
              <a:gd name="T1" fmla="*/ 45 h 128"/>
              <a:gd name="T2" fmla="*/ 41 w 109"/>
              <a:gd name="T3" fmla="*/ 67 h 128"/>
              <a:gd name="T4" fmla="*/ 33 w 109"/>
              <a:gd name="T5" fmla="*/ 77 h 128"/>
              <a:gd name="T6" fmla="*/ 0 w 109"/>
              <a:gd name="T7" fmla="*/ 96 h 128"/>
              <a:gd name="T8" fmla="*/ 0 w 109"/>
              <a:gd name="T9" fmla="*/ 128 h 128"/>
              <a:gd name="T10" fmla="*/ 54 w 109"/>
              <a:gd name="T11" fmla="*/ 128 h 128"/>
              <a:gd name="T12" fmla="*/ 55 w 109"/>
              <a:gd name="T13" fmla="*/ 128 h 128"/>
              <a:gd name="T14" fmla="*/ 109 w 109"/>
              <a:gd name="T15" fmla="*/ 128 h 128"/>
              <a:gd name="T16" fmla="*/ 109 w 109"/>
              <a:gd name="T17" fmla="*/ 96 h 128"/>
              <a:gd name="T18" fmla="*/ 76 w 109"/>
              <a:gd name="T19" fmla="*/ 77 h 128"/>
              <a:gd name="T20" fmla="*/ 68 w 109"/>
              <a:gd name="T21" fmla="*/ 67 h 128"/>
              <a:gd name="T22" fmla="*/ 79 w 109"/>
              <a:gd name="T23" fmla="*/ 45 h 128"/>
              <a:gd name="T24" fmla="*/ 83 w 109"/>
              <a:gd name="T25" fmla="*/ 40 h 128"/>
              <a:gd name="T26" fmla="*/ 82 w 109"/>
              <a:gd name="T27" fmla="*/ 34 h 128"/>
              <a:gd name="T28" fmla="*/ 81 w 109"/>
              <a:gd name="T29" fmla="*/ 34 h 128"/>
              <a:gd name="T30" fmla="*/ 81 w 109"/>
              <a:gd name="T31" fmla="*/ 23 h 128"/>
              <a:gd name="T32" fmla="*/ 54 w 109"/>
              <a:gd name="T33" fmla="*/ 0 h 128"/>
              <a:gd name="T34" fmla="*/ 37 w 109"/>
              <a:gd name="T35" fmla="*/ 9 h 128"/>
              <a:gd name="T36" fmla="*/ 28 w 109"/>
              <a:gd name="T37" fmla="*/ 23 h 128"/>
              <a:gd name="T38" fmla="*/ 28 w 109"/>
              <a:gd name="T39" fmla="*/ 34 h 128"/>
              <a:gd name="T40" fmla="*/ 27 w 109"/>
              <a:gd name="T41" fmla="*/ 34 h 128"/>
              <a:gd name="T42" fmla="*/ 26 w 109"/>
              <a:gd name="T43" fmla="*/ 40 h 128"/>
              <a:gd name="T44" fmla="*/ 30 w 109"/>
              <a:gd name="T45" fmla="*/ 45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9" h="128">
                <a:moveTo>
                  <a:pt x="30" y="45"/>
                </a:moveTo>
                <a:cubicBezTo>
                  <a:pt x="32" y="53"/>
                  <a:pt x="36" y="64"/>
                  <a:pt x="41" y="67"/>
                </a:cubicBezTo>
                <a:cubicBezTo>
                  <a:pt x="41" y="67"/>
                  <a:pt x="44" y="75"/>
                  <a:pt x="33" y="77"/>
                </a:cubicBezTo>
                <a:cubicBezTo>
                  <a:pt x="22" y="79"/>
                  <a:pt x="0" y="84"/>
                  <a:pt x="0" y="96"/>
                </a:cubicBezTo>
                <a:cubicBezTo>
                  <a:pt x="0" y="108"/>
                  <a:pt x="0" y="128"/>
                  <a:pt x="0" y="128"/>
                </a:cubicBezTo>
                <a:cubicBezTo>
                  <a:pt x="54" y="128"/>
                  <a:pt x="54" y="128"/>
                  <a:pt x="54" y="128"/>
                </a:cubicBezTo>
                <a:cubicBezTo>
                  <a:pt x="55" y="128"/>
                  <a:pt x="55" y="128"/>
                  <a:pt x="55" y="128"/>
                </a:cubicBezTo>
                <a:cubicBezTo>
                  <a:pt x="109" y="128"/>
                  <a:pt x="109" y="128"/>
                  <a:pt x="109" y="128"/>
                </a:cubicBezTo>
                <a:cubicBezTo>
                  <a:pt x="109" y="128"/>
                  <a:pt x="109" y="108"/>
                  <a:pt x="109" y="96"/>
                </a:cubicBezTo>
                <a:cubicBezTo>
                  <a:pt x="109" y="84"/>
                  <a:pt x="87" y="79"/>
                  <a:pt x="76" y="77"/>
                </a:cubicBezTo>
                <a:cubicBezTo>
                  <a:pt x="65" y="75"/>
                  <a:pt x="68" y="67"/>
                  <a:pt x="68" y="67"/>
                </a:cubicBezTo>
                <a:cubicBezTo>
                  <a:pt x="72" y="64"/>
                  <a:pt x="76" y="53"/>
                  <a:pt x="79" y="45"/>
                </a:cubicBezTo>
                <a:cubicBezTo>
                  <a:pt x="81" y="45"/>
                  <a:pt x="82" y="43"/>
                  <a:pt x="83" y="40"/>
                </a:cubicBezTo>
                <a:cubicBezTo>
                  <a:pt x="84" y="37"/>
                  <a:pt x="83" y="34"/>
                  <a:pt x="82" y="34"/>
                </a:cubicBezTo>
                <a:cubicBezTo>
                  <a:pt x="81" y="34"/>
                  <a:pt x="81" y="34"/>
                  <a:pt x="81" y="34"/>
                </a:cubicBezTo>
                <a:cubicBezTo>
                  <a:pt x="81" y="23"/>
                  <a:pt x="81" y="23"/>
                  <a:pt x="81" y="23"/>
                </a:cubicBezTo>
                <a:cubicBezTo>
                  <a:pt x="78" y="2"/>
                  <a:pt x="65" y="0"/>
                  <a:pt x="54" y="0"/>
                </a:cubicBezTo>
                <a:cubicBezTo>
                  <a:pt x="48" y="0"/>
                  <a:pt x="40" y="1"/>
                  <a:pt x="37" y="9"/>
                </a:cubicBezTo>
                <a:cubicBezTo>
                  <a:pt x="32" y="11"/>
                  <a:pt x="29" y="15"/>
                  <a:pt x="28" y="23"/>
                </a:cubicBezTo>
                <a:cubicBezTo>
                  <a:pt x="28" y="34"/>
                  <a:pt x="28" y="34"/>
                  <a:pt x="28" y="34"/>
                </a:cubicBezTo>
                <a:cubicBezTo>
                  <a:pt x="28" y="34"/>
                  <a:pt x="27" y="34"/>
                  <a:pt x="27" y="34"/>
                </a:cubicBezTo>
                <a:cubicBezTo>
                  <a:pt x="25" y="34"/>
                  <a:pt x="25" y="37"/>
                  <a:pt x="26" y="40"/>
                </a:cubicBezTo>
                <a:cubicBezTo>
                  <a:pt x="27" y="43"/>
                  <a:pt x="28" y="45"/>
                  <a:pt x="30" y="4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2" name="Freeform 18"/>
          <p:cNvSpPr>
            <a:spLocks noEditPoints="1"/>
          </p:cNvSpPr>
          <p:nvPr/>
        </p:nvSpPr>
        <p:spPr bwMode="auto">
          <a:xfrm>
            <a:off x="3434525" y="588169"/>
            <a:ext cx="541196" cy="377163"/>
          </a:xfrm>
          <a:custGeom>
            <a:avLst/>
            <a:gdLst>
              <a:gd name="T0" fmla="*/ 102 w 205"/>
              <a:gd name="T1" fmla="*/ 143 h 143"/>
              <a:gd name="T2" fmla="*/ 2 w 205"/>
              <a:gd name="T3" fmla="*/ 75 h 143"/>
              <a:gd name="T4" fmla="*/ 0 w 205"/>
              <a:gd name="T5" fmla="*/ 71 h 143"/>
              <a:gd name="T6" fmla="*/ 2 w 205"/>
              <a:gd name="T7" fmla="*/ 68 h 143"/>
              <a:gd name="T8" fmla="*/ 102 w 205"/>
              <a:gd name="T9" fmla="*/ 0 h 143"/>
              <a:gd name="T10" fmla="*/ 203 w 205"/>
              <a:gd name="T11" fmla="*/ 68 h 143"/>
              <a:gd name="T12" fmla="*/ 205 w 205"/>
              <a:gd name="T13" fmla="*/ 71 h 143"/>
              <a:gd name="T14" fmla="*/ 203 w 205"/>
              <a:gd name="T15" fmla="*/ 75 h 143"/>
              <a:gd name="T16" fmla="*/ 102 w 205"/>
              <a:gd name="T17" fmla="*/ 143 h 143"/>
              <a:gd name="T18" fmla="*/ 14 w 205"/>
              <a:gd name="T19" fmla="*/ 71 h 143"/>
              <a:gd name="T20" fmla="*/ 102 w 205"/>
              <a:gd name="T21" fmla="*/ 131 h 143"/>
              <a:gd name="T22" fmla="*/ 190 w 205"/>
              <a:gd name="T23" fmla="*/ 71 h 143"/>
              <a:gd name="T24" fmla="*/ 102 w 205"/>
              <a:gd name="T25" fmla="*/ 12 h 143"/>
              <a:gd name="T26" fmla="*/ 14 w 205"/>
              <a:gd name="T27" fmla="*/ 71 h 143"/>
              <a:gd name="T28" fmla="*/ 102 w 205"/>
              <a:gd name="T29" fmla="*/ 117 h 143"/>
              <a:gd name="T30" fmla="*/ 57 w 205"/>
              <a:gd name="T31" fmla="*/ 71 h 143"/>
              <a:gd name="T32" fmla="*/ 102 w 205"/>
              <a:gd name="T33" fmla="*/ 26 h 143"/>
              <a:gd name="T34" fmla="*/ 148 w 205"/>
              <a:gd name="T35" fmla="*/ 71 h 143"/>
              <a:gd name="T36" fmla="*/ 102 w 205"/>
              <a:gd name="T37" fmla="*/ 117 h 143"/>
              <a:gd name="T38" fmla="*/ 102 w 205"/>
              <a:gd name="T39" fmla="*/ 38 h 143"/>
              <a:gd name="T40" fmla="*/ 69 w 205"/>
              <a:gd name="T41" fmla="*/ 71 h 143"/>
              <a:gd name="T42" fmla="*/ 102 w 205"/>
              <a:gd name="T43" fmla="*/ 105 h 143"/>
              <a:gd name="T44" fmla="*/ 136 w 205"/>
              <a:gd name="T45" fmla="*/ 71 h 143"/>
              <a:gd name="T46" fmla="*/ 102 w 205"/>
              <a:gd name="T47" fmla="*/ 38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05" h="143">
                <a:moveTo>
                  <a:pt x="102" y="143"/>
                </a:moveTo>
                <a:cubicBezTo>
                  <a:pt x="47" y="143"/>
                  <a:pt x="4" y="77"/>
                  <a:pt x="2" y="75"/>
                </a:cubicBezTo>
                <a:cubicBezTo>
                  <a:pt x="0" y="71"/>
                  <a:pt x="0" y="71"/>
                  <a:pt x="0" y="71"/>
                </a:cubicBezTo>
                <a:cubicBezTo>
                  <a:pt x="2" y="68"/>
                  <a:pt x="2" y="68"/>
                  <a:pt x="2" y="68"/>
                </a:cubicBezTo>
                <a:cubicBezTo>
                  <a:pt x="4" y="65"/>
                  <a:pt x="47" y="0"/>
                  <a:pt x="102" y="0"/>
                </a:cubicBezTo>
                <a:cubicBezTo>
                  <a:pt x="158" y="0"/>
                  <a:pt x="201" y="65"/>
                  <a:pt x="203" y="68"/>
                </a:cubicBezTo>
                <a:cubicBezTo>
                  <a:pt x="205" y="71"/>
                  <a:pt x="205" y="71"/>
                  <a:pt x="205" y="71"/>
                </a:cubicBezTo>
                <a:cubicBezTo>
                  <a:pt x="203" y="75"/>
                  <a:pt x="203" y="75"/>
                  <a:pt x="203" y="75"/>
                </a:cubicBezTo>
                <a:cubicBezTo>
                  <a:pt x="201" y="77"/>
                  <a:pt x="158" y="143"/>
                  <a:pt x="102" y="143"/>
                </a:cubicBezTo>
                <a:close/>
                <a:moveTo>
                  <a:pt x="14" y="71"/>
                </a:moveTo>
                <a:cubicBezTo>
                  <a:pt x="24" y="84"/>
                  <a:pt x="60" y="131"/>
                  <a:pt x="102" y="131"/>
                </a:cubicBezTo>
                <a:cubicBezTo>
                  <a:pt x="144" y="131"/>
                  <a:pt x="181" y="84"/>
                  <a:pt x="190" y="71"/>
                </a:cubicBezTo>
                <a:cubicBezTo>
                  <a:pt x="181" y="58"/>
                  <a:pt x="144" y="12"/>
                  <a:pt x="102" y="12"/>
                </a:cubicBezTo>
                <a:cubicBezTo>
                  <a:pt x="60" y="12"/>
                  <a:pt x="24" y="58"/>
                  <a:pt x="14" y="71"/>
                </a:cubicBezTo>
                <a:close/>
                <a:moveTo>
                  <a:pt x="102" y="117"/>
                </a:moveTo>
                <a:cubicBezTo>
                  <a:pt x="77" y="117"/>
                  <a:pt x="57" y="96"/>
                  <a:pt x="57" y="71"/>
                </a:cubicBezTo>
                <a:cubicBezTo>
                  <a:pt x="57" y="46"/>
                  <a:pt x="77" y="26"/>
                  <a:pt x="102" y="26"/>
                </a:cubicBezTo>
                <a:cubicBezTo>
                  <a:pt x="127" y="26"/>
                  <a:pt x="148" y="46"/>
                  <a:pt x="148" y="71"/>
                </a:cubicBezTo>
                <a:cubicBezTo>
                  <a:pt x="148" y="96"/>
                  <a:pt x="127" y="117"/>
                  <a:pt x="102" y="117"/>
                </a:cubicBezTo>
                <a:close/>
                <a:moveTo>
                  <a:pt x="102" y="38"/>
                </a:moveTo>
                <a:cubicBezTo>
                  <a:pt x="84" y="38"/>
                  <a:pt x="69" y="53"/>
                  <a:pt x="69" y="71"/>
                </a:cubicBezTo>
                <a:cubicBezTo>
                  <a:pt x="69" y="90"/>
                  <a:pt x="84" y="105"/>
                  <a:pt x="102" y="105"/>
                </a:cubicBezTo>
                <a:cubicBezTo>
                  <a:pt x="121" y="105"/>
                  <a:pt x="136" y="90"/>
                  <a:pt x="136" y="71"/>
                </a:cubicBezTo>
                <a:cubicBezTo>
                  <a:pt x="136" y="53"/>
                  <a:pt x="121" y="38"/>
                  <a:pt x="102" y="3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3" name="Freeform 19"/>
          <p:cNvSpPr>
            <a:spLocks/>
          </p:cNvSpPr>
          <p:nvPr/>
        </p:nvSpPr>
        <p:spPr bwMode="auto">
          <a:xfrm>
            <a:off x="3647656" y="719842"/>
            <a:ext cx="113818" cy="112703"/>
          </a:xfrm>
          <a:custGeom>
            <a:avLst/>
            <a:gdLst>
              <a:gd name="T0" fmla="*/ 21 w 43"/>
              <a:gd name="T1" fmla="*/ 0 h 43"/>
              <a:gd name="T2" fmla="*/ 13 w 43"/>
              <a:gd name="T3" fmla="*/ 2 h 43"/>
              <a:gd name="T4" fmla="*/ 19 w 43"/>
              <a:gd name="T5" fmla="*/ 9 h 43"/>
              <a:gd name="T6" fmla="*/ 11 w 43"/>
              <a:gd name="T7" fmla="*/ 17 h 43"/>
              <a:gd name="T8" fmla="*/ 4 w 43"/>
              <a:gd name="T9" fmla="*/ 9 h 43"/>
              <a:gd name="T10" fmla="*/ 0 w 43"/>
              <a:gd name="T11" fmla="*/ 21 h 43"/>
              <a:gd name="T12" fmla="*/ 21 w 43"/>
              <a:gd name="T13" fmla="*/ 43 h 43"/>
              <a:gd name="T14" fmla="*/ 43 w 43"/>
              <a:gd name="T15" fmla="*/ 21 h 43"/>
              <a:gd name="T16" fmla="*/ 21 w 43"/>
              <a:gd name="T17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" h="43">
                <a:moveTo>
                  <a:pt x="21" y="0"/>
                </a:moveTo>
                <a:cubicBezTo>
                  <a:pt x="18" y="0"/>
                  <a:pt x="15" y="1"/>
                  <a:pt x="13" y="2"/>
                </a:cubicBezTo>
                <a:cubicBezTo>
                  <a:pt x="16" y="3"/>
                  <a:pt x="19" y="6"/>
                  <a:pt x="19" y="9"/>
                </a:cubicBezTo>
                <a:cubicBezTo>
                  <a:pt x="19" y="14"/>
                  <a:pt x="15" y="17"/>
                  <a:pt x="11" y="17"/>
                </a:cubicBezTo>
                <a:cubicBezTo>
                  <a:pt x="7" y="17"/>
                  <a:pt x="4" y="14"/>
                  <a:pt x="4" y="9"/>
                </a:cubicBezTo>
                <a:cubicBezTo>
                  <a:pt x="1" y="13"/>
                  <a:pt x="0" y="17"/>
                  <a:pt x="0" y="21"/>
                </a:cubicBezTo>
                <a:cubicBezTo>
                  <a:pt x="0" y="33"/>
                  <a:pt x="10" y="43"/>
                  <a:pt x="21" y="43"/>
                </a:cubicBezTo>
                <a:cubicBezTo>
                  <a:pt x="33" y="43"/>
                  <a:pt x="43" y="33"/>
                  <a:pt x="43" y="21"/>
                </a:cubicBezTo>
                <a:cubicBezTo>
                  <a:pt x="43" y="10"/>
                  <a:pt x="33" y="0"/>
                  <a:pt x="2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4" name="Oval 20"/>
          <p:cNvSpPr>
            <a:spLocks noChangeArrowheads="1"/>
          </p:cNvSpPr>
          <p:nvPr/>
        </p:nvSpPr>
        <p:spPr bwMode="auto">
          <a:xfrm>
            <a:off x="5033563" y="780099"/>
            <a:ext cx="104892" cy="106008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5" name="Oval 21"/>
          <p:cNvSpPr>
            <a:spLocks noChangeArrowheads="1"/>
          </p:cNvSpPr>
          <p:nvPr/>
        </p:nvSpPr>
        <p:spPr bwMode="auto">
          <a:xfrm>
            <a:off x="5337079" y="780099"/>
            <a:ext cx="104892" cy="106008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6" name="Freeform 22"/>
          <p:cNvSpPr>
            <a:spLocks/>
          </p:cNvSpPr>
          <p:nvPr/>
        </p:nvSpPr>
        <p:spPr bwMode="auto">
          <a:xfrm>
            <a:off x="4988929" y="666280"/>
            <a:ext cx="527806" cy="156221"/>
          </a:xfrm>
          <a:custGeom>
            <a:avLst/>
            <a:gdLst>
              <a:gd name="T0" fmla="*/ 181 w 200"/>
              <a:gd name="T1" fmla="*/ 17 h 59"/>
              <a:gd name="T2" fmla="*/ 164 w 200"/>
              <a:gd name="T3" fmla="*/ 13 h 59"/>
              <a:gd name="T4" fmla="*/ 152 w 200"/>
              <a:gd name="T5" fmla="*/ 4 h 59"/>
              <a:gd name="T6" fmla="*/ 118 w 200"/>
              <a:gd name="T7" fmla="*/ 26 h 59"/>
              <a:gd name="T8" fmla="*/ 104 w 200"/>
              <a:gd name="T9" fmla="*/ 26 h 59"/>
              <a:gd name="T10" fmla="*/ 104 w 200"/>
              <a:gd name="T11" fmla="*/ 9 h 59"/>
              <a:gd name="T12" fmla="*/ 100 w 200"/>
              <a:gd name="T13" fmla="*/ 5 h 59"/>
              <a:gd name="T14" fmla="*/ 96 w 200"/>
              <a:gd name="T15" fmla="*/ 9 h 59"/>
              <a:gd name="T16" fmla="*/ 96 w 200"/>
              <a:gd name="T17" fmla="*/ 26 h 59"/>
              <a:gd name="T18" fmla="*/ 70 w 200"/>
              <a:gd name="T19" fmla="*/ 26 h 59"/>
              <a:gd name="T20" fmla="*/ 71 w 200"/>
              <a:gd name="T21" fmla="*/ 20 h 59"/>
              <a:gd name="T22" fmla="*/ 88 w 200"/>
              <a:gd name="T23" fmla="*/ 2 h 59"/>
              <a:gd name="T24" fmla="*/ 82 w 200"/>
              <a:gd name="T25" fmla="*/ 1 h 59"/>
              <a:gd name="T26" fmla="*/ 51 w 200"/>
              <a:gd name="T27" fmla="*/ 26 h 59"/>
              <a:gd name="T28" fmla="*/ 0 w 200"/>
              <a:gd name="T29" fmla="*/ 42 h 59"/>
              <a:gd name="T30" fmla="*/ 0 w 200"/>
              <a:gd name="T31" fmla="*/ 42 h 59"/>
              <a:gd name="T32" fmla="*/ 11 w 200"/>
              <a:gd name="T33" fmla="*/ 58 h 59"/>
              <a:gd name="T34" fmla="*/ 37 w 200"/>
              <a:gd name="T35" fmla="*/ 37 h 59"/>
              <a:gd name="T36" fmla="*/ 63 w 200"/>
              <a:gd name="T37" fmla="*/ 59 h 59"/>
              <a:gd name="T38" fmla="*/ 126 w 200"/>
              <a:gd name="T39" fmla="*/ 59 h 59"/>
              <a:gd name="T40" fmla="*/ 152 w 200"/>
              <a:gd name="T41" fmla="*/ 37 h 59"/>
              <a:gd name="T42" fmla="*/ 178 w 200"/>
              <a:gd name="T43" fmla="*/ 59 h 59"/>
              <a:gd name="T44" fmla="*/ 180 w 200"/>
              <a:gd name="T45" fmla="*/ 59 h 59"/>
              <a:gd name="T46" fmla="*/ 199 w 200"/>
              <a:gd name="T47" fmla="*/ 42 h 59"/>
              <a:gd name="T48" fmla="*/ 181 w 200"/>
              <a:gd name="T49" fmla="*/ 17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00" h="59">
                <a:moveTo>
                  <a:pt x="181" y="17"/>
                </a:moveTo>
                <a:cubicBezTo>
                  <a:pt x="177" y="14"/>
                  <a:pt x="164" y="13"/>
                  <a:pt x="164" y="13"/>
                </a:cubicBezTo>
                <a:cubicBezTo>
                  <a:pt x="153" y="14"/>
                  <a:pt x="158" y="4"/>
                  <a:pt x="152" y="4"/>
                </a:cubicBezTo>
                <a:cubicBezTo>
                  <a:pt x="141" y="3"/>
                  <a:pt x="126" y="17"/>
                  <a:pt x="118" y="26"/>
                </a:cubicBezTo>
                <a:cubicBezTo>
                  <a:pt x="104" y="26"/>
                  <a:pt x="104" y="26"/>
                  <a:pt x="104" y="26"/>
                </a:cubicBezTo>
                <a:cubicBezTo>
                  <a:pt x="104" y="9"/>
                  <a:pt x="104" y="9"/>
                  <a:pt x="104" y="9"/>
                </a:cubicBezTo>
                <a:cubicBezTo>
                  <a:pt x="104" y="7"/>
                  <a:pt x="103" y="5"/>
                  <a:pt x="100" y="5"/>
                </a:cubicBezTo>
                <a:cubicBezTo>
                  <a:pt x="98" y="5"/>
                  <a:pt x="96" y="7"/>
                  <a:pt x="96" y="9"/>
                </a:cubicBezTo>
                <a:cubicBezTo>
                  <a:pt x="96" y="26"/>
                  <a:pt x="96" y="26"/>
                  <a:pt x="96" y="26"/>
                </a:cubicBezTo>
                <a:cubicBezTo>
                  <a:pt x="70" y="26"/>
                  <a:pt x="70" y="26"/>
                  <a:pt x="70" y="26"/>
                </a:cubicBezTo>
                <a:cubicBezTo>
                  <a:pt x="69" y="24"/>
                  <a:pt x="70" y="22"/>
                  <a:pt x="71" y="20"/>
                </a:cubicBezTo>
                <a:cubicBezTo>
                  <a:pt x="88" y="2"/>
                  <a:pt x="88" y="2"/>
                  <a:pt x="88" y="2"/>
                </a:cubicBezTo>
                <a:cubicBezTo>
                  <a:pt x="86" y="0"/>
                  <a:pt x="84" y="0"/>
                  <a:pt x="82" y="1"/>
                </a:cubicBezTo>
                <a:cubicBezTo>
                  <a:pt x="51" y="26"/>
                  <a:pt x="51" y="26"/>
                  <a:pt x="51" y="26"/>
                </a:cubicBezTo>
                <a:cubicBezTo>
                  <a:pt x="15" y="27"/>
                  <a:pt x="0" y="29"/>
                  <a:pt x="0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50"/>
                  <a:pt x="5" y="56"/>
                  <a:pt x="11" y="58"/>
                </a:cubicBezTo>
                <a:cubicBezTo>
                  <a:pt x="14" y="46"/>
                  <a:pt x="24" y="37"/>
                  <a:pt x="37" y="37"/>
                </a:cubicBezTo>
                <a:cubicBezTo>
                  <a:pt x="50" y="37"/>
                  <a:pt x="61" y="46"/>
                  <a:pt x="63" y="59"/>
                </a:cubicBezTo>
                <a:cubicBezTo>
                  <a:pt x="126" y="59"/>
                  <a:pt x="126" y="59"/>
                  <a:pt x="126" y="59"/>
                </a:cubicBezTo>
                <a:cubicBezTo>
                  <a:pt x="128" y="46"/>
                  <a:pt x="139" y="37"/>
                  <a:pt x="152" y="37"/>
                </a:cubicBezTo>
                <a:cubicBezTo>
                  <a:pt x="165" y="37"/>
                  <a:pt x="176" y="46"/>
                  <a:pt x="178" y="59"/>
                </a:cubicBezTo>
                <a:cubicBezTo>
                  <a:pt x="180" y="59"/>
                  <a:pt x="180" y="59"/>
                  <a:pt x="180" y="59"/>
                </a:cubicBezTo>
                <a:cubicBezTo>
                  <a:pt x="184" y="59"/>
                  <a:pt x="198" y="59"/>
                  <a:pt x="199" y="42"/>
                </a:cubicBezTo>
                <a:cubicBezTo>
                  <a:pt x="200" y="26"/>
                  <a:pt x="188" y="20"/>
                  <a:pt x="181" y="1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7" name="Freeform 23"/>
          <p:cNvSpPr>
            <a:spLocks noEditPoints="1"/>
          </p:cNvSpPr>
          <p:nvPr/>
        </p:nvSpPr>
        <p:spPr bwMode="auto">
          <a:xfrm>
            <a:off x="5653986" y="588169"/>
            <a:ext cx="519994" cy="377163"/>
          </a:xfrm>
          <a:custGeom>
            <a:avLst/>
            <a:gdLst>
              <a:gd name="T0" fmla="*/ 190 w 197"/>
              <a:gd name="T1" fmla="*/ 63 h 143"/>
              <a:gd name="T2" fmla="*/ 190 w 197"/>
              <a:gd name="T3" fmla="*/ 63 h 143"/>
              <a:gd name="T4" fmla="*/ 188 w 197"/>
              <a:gd name="T5" fmla="*/ 59 h 143"/>
              <a:gd name="T6" fmla="*/ 188 w 197"/>
              <a:gd name="T7" fmla="*/ 59 h 143"/>
              <a:gd name="T8" fmla="*/ 195 w 197"/>
              <a:gd name="T9" fmla="*/ 46 h 143"/>
              <a:gd name="T10" fmla="*/ 176 w 197"/>
              <a:gd name="T11" fmla="*/ 39 h 143"/>
              <a:gd name="T12" fmla="*/ 154 w 197"/>
              <a:gd name="T13" fmla="*/ 0 h 143"/>
              <a:gd name="T14" fmla="*/ 43 w 197"/>
              <a:gd name="T15" fmla="*/ 0 h 143"/>
              <a:gd name="T16" fmla="*/ 21 w 197"/>
              <a:gd name="T17" fmla="*/ 39 h 143"/>
              <a:gd name="T18" fmla="*/ 2 w 197"/>
              <a:gd name="T19" fmla="*/ 46 h 143"/>
              <a:gd name="T20" fmla="*/ 9 w 197"/>
              <a:gd name="T21" fmla="*/ 59 h 143"/>
              <a:gd name="T22" fmla="*/ 7 w 197"/>
              <a:gd name="T23" fmla="*/ 63 h 143"/>
              <a:gd name="T24" fmla="*/ 7 w 197"/>
              <a:gd name="T25" fmla="*/ 63 h 143"/>
              <a:gd name="T26" fmla="*/ 5 w 197"/>
              <a:gd name="T27" fmla="*/ 72 h 143"/>
              <a:gd name="T28" fmla="*/ 2 w 197"/>
              <a:gd name="T29" fmla="*/ 93 h 143"/>
              <a:gd name="T30" fmla="*/ 24 w 197"/>
              <a:gd name="T31" fmla="*/ 116 h 143"/>
              <a:gd name="T32" fmla="*/ 24 w 197"/>
              <a:gd name="T33" fmla="*/ 128 h 143"/>
              <a:gd name="T34" fmla="*/ 38 w 197"/>
              <a:gd name="T35" fmla="*/ 143 h 143"/>
              <a:gd name="T36" fmla="*/ 53 w 197"/>
              <a:gd name="T37" fmla="*/ 128 h 143"/>
              <a:gd name="T38" fmla="*/ 53 w 197"/>
              <a:gd name="T39" fmla="*/ 117 h 143"/>
              <a:gd name="T40" fmla="*/ 144 w 197"/>
              <a:gd name="T41" fmla="*/ 117 h 143"/>
              <a:gd name="T42" fmla="*/ 144 w 197"/>
              <a:gd name="T43" fmla="*/ 128 h 143"/>
              <a:gd name="T44" fmla="*/ 158 w 197"/>
              <a:gd name="T45" fmla="*/ 143 h 143"/>
              <a:gd name="T46" fmla="*/ 173 w 197"/>
              <a:gd name="T47" fmla="*/ 128 h 143"/>
              <a:gd name="T48" fmla="*/ 173 w 197"/>
              <a:gd name="T49" fmla="*/ 116 h 143"/>
              <a:gd name="T50" fmla="*/ 195 w 197"/>
              <a:gd name="T51" fmla="*/ 93 h 143"/>
              <a:gd name="T52" fmla="*/ 192 w 197"/>
              <a:gd name="T53" fmla="*/ 72 h 143"/>
              <a:gd name="T54" fmla="*/ 190 w 197"/>
              <a:gd name="T55" fmla="*/ 63 h 143"/>
              <a:gd name="T56" fmla="*/ 50 w 197"/>
              <a:gd name="T57" fmla="*/ 12 h 143"/>
              <a:gd name="T58" fmla="*/ 147 w 197"/>
              <a:gd name="T59" fmla="*/ 12 h 143"/>
              <a:gd name="T60" fmla="*/ 168 w 197"/>
              <a:gd name="T61" fmla="*/ 49 h 143"/>
              <a:gd name="T62" fmla="*/ 163 w 197"/>
              <a:gd name="T63" fmla="*/ 49 h 143"/>
              <a:gd name="T64" fmla="*/ 34 w 197"/>
              <a:gd name="T65" fmla="*/ 49 h 143"/>
              <a:gd name="T66" fmla="*/ 28 w 197"/>
              <a:gd name="T67" fmla="*/ 49 h 143"/>
              <a:gd name="T68" fmla="*/ 50 w 197"/>
              <a:gd name="T69" fmla="*/ 12 h 143"/>
              <a:gd name="T70" fmla="*/ 49 w 197"/>
              <a:gd name="T71" fmla="*/ 99 h 143"/>
              <a:gd name="T72" fmla="*/ 29 w 197"/>
              <a:gd name="T73" fmla="*/ 88 h 143"/>
              <a:gd name="T74" fmla="*/ 40 w 197"/>
              <a:gd name="T75" fmla="*/ 67 h 143"/>
              <a:gd name="T76" fmla="*/ 60 w 197"/>
              <a:gd name="T77" fmla="*/ 79 h 143"/>
              <a:gd name="T78" fmla="*/ 49 w 197"/>
              <a:gd name="T79" fmla="*/ 99 h 143"/>
              <a:gd name="T80" fmla="*/ 115 w 197"/>
              <a:gd name="T81" fmla="*/ 95 h 143"/>
              <a:gd name="T82" fmla="*/ 83 w 197"/>
              <a:gd name="T83" fmla="*/ 95 h 143"/>
              <a:gd name="T84" fmla="*/ 79 w 197"/>
              <a:gd name="T85" fmla="*/ 91 h 143"/>
              <a:gd name="T86" fmla="*/ 83 w 197"/>
              <a:gd name="T87" fmla="*/ 87 h 143"/>
              <a:gd name="T88" fmla="*/ 115 w 197"/>
              <a:gd name="T89" fmla="*/ 87 h 143"/>
              <a:gd name="T90" fmla="*/ 120 w 197"/>
              <a:gd name="T91" fmla="*/ 91 h 143"/>
              <a:gd name="T92" fmla="*/ 115 w 197"/>
              <a:gd name="T93" fmla="*/ 95 h 143"/>
              <a:gd name="T94" fmla="*/ 115 w 197"/>
              <a:gd name="T95" fmla="*/ 79 h 143"/>
              <a:gd name="T96" fmla="*/ 83 w 197"/>
              <a:gd name="T97" fmla="*/ 79 h 143"/>
              <a:gd name="T98" fmla="*/ 79 w 197"/>
              <a:gd name="T99" fmla="*/ 75 h 143"/>
              <a:gd name="T100" fmla="*/ 83 w 197"/>
              <a:gd name="T101" fmla="*/ 70 h 143"/>
              <a:gd name="T102" fmla="*/ 115 w 197"/>
              <a:gd name="T103" fmla="*/ 70 h 143"/>
              <a:gd name="T104" fmla="*/ 120 w 197"/>
              <a:gd name="T105" fmla="*/ 75 h 143"/>
              <a:gd name="T106" fmla="*/ 115 w 197"/>
              <a:gd name="T107" fmla="*/ 79 h 143"/>
              <a:gd name="T108" fmla="*/ 168 w 197"/>
              <a:gd name="T109" fmla="*/ 88 h 143"/>
              <a:gd name="T110" fmla="*/ 148 w 197"/>
              <a:gd name="T111" fmla="*/ 99 h 143"/>
              <a:gd name="T112" fmla="*/ 136 w 197"/>
              <a:gd name="T113" fmla="*/ 79 h 143"/>
              <a:gd name="T114" fmla="*/ 157 w 197"/>
              <a:gd name="T115" fmla="*/ 67 h 143"/>
              <a:gd name="T116" fmla="*/ 168 w 197"/>
              <a:gd name="T117" fmla="*/ 88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97" h="143">
                <a:moveTo>
                  <a:pt x="190" y="63"/>
                </a:moveTo>
                <a:cubicBezTo>
                  <a:pt x="190" y="63"/>
                  <a:pt x="190" y="63"/>
                  <a:pt x="190" y="63"/>
                </a:cubicBezTo>
                <a:cubicBezTo>
                  <a:pt x="188" y="59"/>
                  <a:pt x="188" y="59"/>
                  <a:pt x="188" y="59"/>
                </a:cubicBezTo>
                <a:cubicBezTo>
                  <a:pt x="188" y="59"/>
                  <a:pt x="188" y="59"/>
                  <a:pt x="188" y="59"/>
                </a:cubicBezTo>
                <a:cubicBezTo>
                  <a:pt x="194" y="56"/>
                  <a:pt x="197" y="50"/>
                  <a:pt x="195" y="46"/>
                </a:cubicBezTo>
                <a:cubicBezTo>
                  <a:pt x="194" y="42"/>
                  <a:pt x="183" y="39"/>
                  <a:pt x="176" y="39"/>
                </a:cubicBezTo>
                <a:cubicBezTo>
                  <a:pt x="154" y="0"/>
                  <a:pt x="154" y="0"/>
                  <a:pt x="154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21" y="39"/>
                  <a:pt x="21" y="39"/>
                  <a:pt x="21" y="39"/>
                </a:cubicBezTo>
                <a:cubicBezTo>
                  <a:pt x="13" y="39"/>
                  <a:pt x="3" y="42"/>
                  <a:pt x="2" y="46"/>
                </a:cubicBezTo>
                <a:cubicBezTo>
                  <a:pt x="0" y="50"/>
                  <a:pt x="3" y="56"/>
                  <a:pt x="9" y="59"/>
                </a:cubicBezTo>
                <a:cubicBezTo>
                  <a:pt x="7" y="63"/>
                  <a:pt x="7" y="63"/>
                  <a:pt x="7" y="63"/>
                </a:cubicBezTo>
                <a:cubicBezTo>
                  <a:pt x="7" y="63"/>
                  <a:pt x="7" y="63"/>
                  <a:pt x="7" y="63"/>
                </a:cubicBezTo>
                <a:cubicBezTo>
                  <a:pt x="5" y="66"/>
                  <a:pt x="5" y="69"/>
                  <a:pt x="5" y="72"/>
                </a:cubicBezTo>
                <a:cubicBezTo>
                  <a:pt x="2" y="93"/>
                  <a:pt x="2" y="93"/>
                  <a:pt x="2" y="93"/>
                </a:cubicBezTo>
                <a:cubicBezTo>
                  <a:pt x="2" y="104"/>
                  <a:pt x="11" y="113"/>
                  <a:pt x="24" y="116"/>
                </a:cubicBezTo>
                <a:cubicBezTo>
                  <a:pt x="24" y="128"/>
                  <a:pt x="24" y="128"/>
                  <a:pt x="24" y="128"/>
                </a:cubicBezTo>
                <a:cubicBezTo>
                  <a:pt x="24" y="136"/>
                  <a:pt x="30" y="143"/>
                  <a:pt x="38" y="143"/>
                </a:cubicBezTo>
                <a:cubicBezTo>
                  <a:pt x="46" y="143"/>
                  <a:pt x="53" y="136"/>
                  <a:pt x="53" y="128"/>
                </a:cubicBezTo>
                <a:cubicBezTo>
                  <a:pt x="53" y="117"/>
                  <a:pt x="53" y="117"/>
                  <a:pt x="53" y="117"/>
                </a:cubicBezTo>
                <a:cubicBezTo>
                  <a:pt x="144" y="117"/>
                  <a:pt x="144" y="117"/>
                  <a:pt x="144" y="117"/>
                </a:cubicBezTo>
                <a:cubicBezTo>
                  <a:pt x="144" y="128"/>
                  <a:pt x="144" y="128"/>
                  <a:pt x="144" y="128"/>
                </a:cubicBezTo>
                <a:cubicBezTo>
                  <a:pt x="144" y="136"/>
                  <a:pt x="150" y="143"/>
                  <a:pt x="158" y="143"/>
                </a:cubicBezTo>
                <a:cubicBezTo>
                  <a:pt x="166" y="143"/>
                  <a:pt x="173" y="136"/>
                  <a:pt x="173" y="128"/>
                </a:cubicBezTo>
                <a:cubicBezTo>
                  <a:pt x="173" y="116"/>
                  <a:pt x="173" y="116"/>
                  <a:pt x="173" y="116"/>
                </a:cubicBezTo>
                <a:cubicBezTo>
                  <a:pt x="185" y="113"/>
                  <a:pt x="195" y="104"/>
                  <a:pt x="195" y="93"/>
                </a:cubicBezTo>
                <a:cubicBezTo>
                  <a:pt x="192" y="72"/>
                  <a:pt x="192" y="72"/>
                  <a:pt x="192" y="72"/>
                </a:cubicBezTo>
                <a:cubicBezTo>
                  <a:pt x="192" y="69"/>
                  <a:pt x="191" y="66"/>
                  <a:pt x="190" y="63"/>
                </a:cubicBezTo>
                <a:close/>
                <a:moveTo>
                  <a:pt x="50" y="12"/>
                </a:moveTo>
                <a:cubicBezTo>
                  <a:pt x="147" y="12"/>
                  <a:pt x="147" y="12"/>
                  <a:pt x="147" y="12"/>
                </a:cubicBezTo>
                <a:cubicBezTo>
                  <a:pt x="168" y="49"/>
                  <a:pt x="168" y="49"/>
                  <a:pt x="168" y="49"/>
                </a:cubicBezTo>
                <a:cubicBezTo>
                  <a:pt x="167" y="49"/>
                  <a:pt x="165" y="49"/>
                  <a:pt x="163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2" y="49"/>
                  <a:pt x="30" y="49"/>
                  <a:pt x="28" y="49"/>
                </a:cubicBezTo>
                <a:lnTo>
                  <a:pt x="50" y="12"/>
                </a:lnTo>
                <a:close/>
                <a:moveTo>
                  <a:pt x="49" y="99"/>
                </a:moveTo>
                <a:cubicBezTo>
                  <a:pt x="40" y="101"/>
                  <a:pt x="31" y="96"/>
                  <a:pt x="29" y="88"/>
                </a:cubicBezTo>
                <a:cubicBezTo>
                  <a:pt x="26" y="79"/>
                  <a:pt x="31" y="70"/>
                  <a:pt x="40" y="67"/>
                </a:cubicBezTo>
                <a:cubicBezTo>
                  <a:pt x="49" y="65"/>
                  <a:pt x="58" y="70"/>
                  <a:pt x="60" y="79"/>
                </a:cubicBezTo>
                <a:cubicBezTo>
                  <a:pt x="63" y="87"/>
                  <a:pt x="58" y="97"/>
                  <a:pt x="49" y="99"/>
                </a:cubicBezTo>
                <a:close/>
                <a:moveTo>
                  <a:pt x="115" y="95"/>
                </a:moveTo>
                <a:cubicBezTo>
                  <a:pt x="83" y="95"/>
                  <a:pt x="83" y="95"/>
                  <a:pt x="83" y="95"/>
                </a:cubicBezTo>
                <a:cubicBezTo>
                  <a:pt x="81" y="95"/>
                  <a:pt x="79" y="93"/>
                  <a:pt x="79" y="91"/>
                </a:cubicBezTo>
                <a:cubicBezTo>
                  <a:pt x="79" y="89"/>
                  <a:pt x="81" y="87"/>
                  <a:pt x="83" y="87"/>
                </a:cubicBezTo>
                <a:cubicBezTo>
                  <a:pt x="115" y="87"/>
                  <a:pt x="115" y="87"/>
                  <a:pt x="115" y="87"/>
                </a:cubicBezTo>
                <a:cubicBezTo>
                  <a:pt x="118" y="87"/>
                  <a:pt x="120" y="89"/>
                  <a:pt x="120" y="91"/>
                </a:cubicBezTo>
                <a:cubicBezTo>
                  <a:pt x="120" y="93"/>
                  <a:pt x="118" y="95"/>
                  <a:pt x="115" y="95"/>
                </a:cubicBezTo>
                <a:close/>
                <a:moveTo>
                  <a:pt x="115" y="79"/>
                </a:moveTo>
                <a:cubicBezTo>
                  <a:pt x="83" y="79"/>
                  <a:pt x="83" y="79"/>
                  <a:pt x="83" y="79"/>
                </a:cubicBezTo>
                <a:cubicBezTo>
                  <a:pt x="81" y="79"/>
                  <a:pt x="79" y="77"/>
                  <a:pt x="79" y="75"/>
                </a:cubicBezTo>
                <a:cubicBezTo>
                  <a:pt x="79" y="72"/>
                  <a:pt x="81" y="70"/>
                  <a:pt x="83" y="70"/>
                </a:cubicBezTo>
                <a:cubicBezTo>
                  <a:pt x="115" y="70"/>
                  <a:pt x="115" y="70"/>
                  <a:pt x="115" y="70"/>
                </a:cubicBezTo>
                <a:cubicBezTo>
                  <a:pt x="118" y="70"/>
                  <a:pt x="120" y="72"/>
                  <a:pt x="120" y="75"/>
                </a:cubicBezTo>
                <a:cubicBezTo>
                  <a:pt x="120" y="77"/>
                  <a:pt x="118" y="79"/>
                  <a:pt x="115" y="79"/>
                </a:cubicBezTo>
                <a:close/>
                <a:moveTo>
                  <a:pt x="168" y="88"/>
                </a:moveTo>
                <a:cubicBezTo>
                  <a:pt x="166" y="96"/>
                  <a:pt x="157" y="101"/>
                  <a:pt x="148" y="99"/>
                </a:cubicBezTo>
                <a:cubicBezTo>
                  <a:pt x="139" y="97"/>
                  <a:pt x="134" y="87"/>
                  <a:pt x="136" y="79"/>
                </a:cubicBezTo>
                <a:cubicBezTo>
                  <a:pt x="139" y="70"/>
                  <a:pt x="148" y="65"/>
                  <a:pt x="157" y="67"/>
                </a:cubicBezTo>
                <a:cubicBezTo>
                  <a:pt x="165" y="70"/>
                  <a:pt x="171" y="79"/>
                  <a:pt x="168" y="8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8" name="Freeform 24"/>
          <p:cNvSpPr>
            <a:spLocks/>
          </p:cNvSpPr>
          <p:nvPr/>
        </p:nvSpPr>
        <p:spPr bwMode="auto">
          <a:xfrm>
            <a:off x="6518782" y="635036"/>
            <a:ext cx="127209" cy="31244"/>
          </a:xfrm>
          <a:custGeom>
            <a:avLst/>
            <a:gdLst>
              <a:gd name="T0" fmla="*/ 42 w 48"/>
              <a:gd name="T1" fmla="*/ 12 h 12"/>
              <a:gd name="T2" fmla="*/ 6 w 48"/>
              <a:gd name="T3" fmla="*/ 12 h 12"/>
              <a:gd name="T4" fmla="*/ 0 w 48"/>
              <a:gd name="T5" fmla="*/ 6 h 12"/>
              <a:gd name="T6" fmla="*/ 6 w 48"/>
              <a:gd name="T7" fmla="*/ 0 h 12"/>
              <a:gd name="T8" fmla="*/ 42 w 48"/>
              <a:gd name="T9" fmla="*/ 0 h 12"/>
              <a:gd name="T10" fmla="*/ 48 w 48"/>
              <a:gd name="T11" fmla="*/ 6 h 12"/>
              <a:gd name="T12" fmla="*/ 42 w 48"/>
              <a:gd name="T13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" h="12">
                <a:moveTo>
                  <a:pt x="42" y="12"/>
                </a:moveTo>
                <a:cubicBezTo>
                  <a:pt x="6" y="12"/>
                  <a:pt x="6" y="12"/>
                  <a:pt x="6" y="12"/>
                </a:cubicBezTo>
                <a:cubicBezTo>
                  <a:pt x="3" y="12"/>
                  <a:pt x="0" y="10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5" y="0"/>
                  <a:pt x="48" y="3"/>
                  <a:pt x="48" y="6"/>
                </a:cubicBezTo>
                <a:cubicBezTo>
                  <a:pt x="48" y="10"/>
                  <a:pt x="45" y="12"/>
                  <a:pt x="42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9" name="Freeform 25"/>
          <p:cNvSpPr>
            <a:spLocks noEditPoints="1"/>
          </p:cNvSpPr>
          <p:nvPr/>
        </p:nvSpPr>
        <p:spPr bwMode="auto">
          <a:xfrm>
            <a:off x="6307884" y="588169"/>
            <a:ext cx="546775" cy="377163"/>
          </a:xfrm>
          <a:custGeom>
            <a:avLst/>
            <a:gdLst>
              <a:gd name="T0" fmla="*/ 204 w 207"/>
              <a:gd name="T1" fmla="*/ 46 h 143"/>
              <a:gd name="T2" fmla="*/ 181 w 207"/>
              <a:gd name="T3" fmla="*/ 44 h 143"/>
              <a:gd name="T4" fmla="*/ 169 w 207"/>
              <a:gd name="T5" fmla="*/ 15 h 143"/>
              <a:gd name="T6" fmla="*/ 143 w 207"/>
              <a:gd name="T7" fmla="*/ 0 h 143"/>
              <a:gd name="T8" fmla="*/ 90 w 207"/>
              <a:gd name="T9" fmla="*/ 0 h 143"/>
              <a:gd name="T10" fmla="*/ 62 w 207"/>
              <a:gd name="T11" fmla="*/ 0 h 143"/>
              <a:gd name="T12" fmla="*/ 26 w 207"/>
              <a:gd name="T13" fmla="*/ 44 h 143"/>
              <a:gd name="T14" fmla="*/ 3 w 207"/>
              <a:gd name="T15" fmla="*/ 46 h 143"/>
              <a:gd name="T16" fmla="*/ 7 w 207"/>
              <a:gd name="T17" fmla="*/ 63 h 143"/>
              <a:gd name="T18" fmla="*/ 23 w 207"/>
              <a:gd name="T19" fmla="*/ 67 h 143"/>
              <a:gd name="T20" fmla="*/ 23 w 207"/>
              <a:gd name="T21" fmla="*/ 111 h 143"/>
              <a:gd name="T22" fmla="*/ 23 w 207"/>
              <a:gd name="T23" fmla="*/ 126 h 143"/>
              <a:gd name="T24" fmla="*/ 56 w 207"/>
              <a:gd name="T25" fmla="*/ 126 h 143"/>
              <a:gd name="T26" fmla="*/ 56 w 207"/>
              <a:gd name="T27" fmla="*/ 111 h 143"/>
              <a:gd name="T28" fmla="*/ 149 w 207"/>
              <a:gd name="T29" fmla="*/ 111 h 143"/>
              <a:gd name="T30" fmla="*/ 166 w 207"/>
              <a:gd name="T31" fmla="*/ 143 h 143"/>
              <a:gd name="T32" fmla="*/ 182 w 207"/>
              <a:gd name="T33" fmla="*/ 111 h 143"/>
              <a:gd name="T34" fmla="*/ 182 w 207"/>
              <a:gd name="T35" fmla="*/ 111 h 143"/>
              <a:gd name="T36" fmla="*/ 187 w 207"/>
              <a:gd name="T37" fmla="*/ 67 h 143"/>
              <a:gd name="T38" fmla="*/ 206 w 207"/>
              <a:gd name="T39" fmla="*/ 54 h 143"/>
              <a:gd name="T40" fmla="*/ 53 w 207"/>
              <a:gd name="T41" fmla="*/ 81 h 143"/>
              <a:gd name="T42" fmla="*/ 81 w 207"/>
              <a:gd name="T43" fmla="*/ 81 h 143"/>
              <a:gd name="T44" fmla="*/ 141 w 207"/>
              <a:gd name="T45" fmla="*/ 95 h 143"/>
              <a:gd name="T46" fmla="*/ 141 w 207"/>
              <a:gd name="T47" fmla="*/ 68 h 143"/>
              <a:gd name="T48" fmla="*/ 141 w 207"/>
              <a:gd name="T49" fmla="*/ 95 h 143"/>
              <a:gd name="T50" fmla="*/ 44 w 207"/>
              <a:gd name="T51" fmla="*/ 57 h 143"/>
              <a:gd name="T52" fmla="*/ 47 w 207"/>
              <a:gd name="T53" fmla="*/ 20 h 143"/>
              <a:gd name="T54" fmla="*/ 62 w 207"/>
              <a:gd name="T55" fmla="*/ 12 h 143"/>
              <a:gd name="T56" fmla="*/ 62 w 207"/>
              <a:gd name="T57" fmla="*/ 12 h 143"/>
              <a:gd name="T58" fmla="*/ 116 w 207"/>
              <a:gd name="T59" fmla="*/ 12 h 143"/>
              <a:gd name="T60" fmla="*/ 143 w 207"/>
              <a:gd name="T61" fmla="*/ 12 h 143"/>
              <a:gd name="T62" fmla="*/ 143 w 207"/>
              <a:gd name="T63" fmla="*/ 12 h 143"/>
              <a:gd name="T64" fmla="*/ 169 w 207"/>
              <a:gd name="T65" fmla="*/ 52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07" h="143">
                <a:moveTo>
                  <a:pt x="206" y="54"/>
                </a:moveTo>
                <a:cubicBezTo>
                  <a:pt x="204" y="46"/>
                  <a:pt x="204" y="46"/>
                  <a:pt x="204" y="46"/>
                </a:cubicBezTo>
                <a:cubicBezTo>
                  <a:pt x="203" y="42"/>
                  <a:pt x="199" y="39"/>
                  <a:pt x="195" y="41"/>
                </a:cubicBezTo>
                <a:cubicBezTo>
                  <a:pt x="181" y="44"/>
                  <a:pt x="181" y="44"/>
                  <a:pt x="181" y="44"/>
                </a:cubicBezTo>
                <a:cubicBezTo>
                  <a:pt x="180" y="44"/>
                  <a:pt x="180" y="44"/>
                  <a:pt x="179" y="45"/>
                </a:cubicBezTo>
                <a:cubicBezTo>
                  <a:pt x="177" y="36"/>
                  <a:pt x="173" y="24"/>
                  <a:pt x="169" y="15"/>
                </a:cubicBezTo>
                <a:cubicBezTo>
                  <a:pt x="162" y="1"/>
                  <a:pt x="147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90" y="0"/>
                  <a:pt x="90" y="0"/>
                  <a:pt x="90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58" y="0"/>
                  <a:pt x="43" y="1"/>
                  <a:pt x="36" y="15"/>
                </a:cubicBezTo>
                <a:cubicBezTo>
                  <a:pt x="32" y="23"/>
                  <a:pt x="28" y="35"/>
                  <a:pt x="26" y="44"/>
                </a:cubicBezTo>
                <a:cubicBezTo>
                  <a:pt x="13" y="41"/>
                  <a:pt x="13" y="41"/>
                  <a:pt x="13" y="41"/>
                </a:cubicBezTo>
                <a:cubicBezTo>
                  <a:pt x="9" y="39"/>
                  <a:pt x="4" y="42"/>
                  <a:pt x="3" y="46"/>
                </a:cubicBezTo>
                <a:cubicBezTo>
                  <a:pt x="1" y="54"/>
                  <a:pt x="1" y="54"/>
                  <a:pt x="1" y="54"/>
                </a:cubicBezTo>
                <a:cubicBezTo>
                  <a:pt x="0" y="58"/>
                  <a:pt x="3" y="62"/>
                  <a:pt x="7" y="63"/>
                </a:cubicBezTo>
                <a:cubicBezTo>
                  <a:pt x="21" y="67"/>
                  <a:pt x="21" y="67"/>
                  <a:pt x="21" y="67"/>
                </a:cubicBezTo>
                <a:cubicBezTo>
                  <a:pt x="22" y="67"/>
                  <a:pt x="22" y="67"/>
                  <a:pt x="23" y="67"/>
                </a:cubicBezTo>
                <a:cubicBezTo>
                  <a:pt x="23" y="111"/>
                  <a:pt x="23" y="111"/>
                  <a:pt x="23" y="111"/>
                </a:cubicBezTo>
                <a:cubicBezTo>
                  <a:pt x="23" y="111"/>
                  <a:pt x="23" y="111"/>
                  <a:pt x="23" y="111"/>
                </a:cubicBezTo>
                <a:cubicBezTo>
                  <a:pt x="23" y="111"/>
                  <a:pt x="23" y="111"/>
                  <a:pt x="23" y="111"/>
                </a:cubicBezTo>
                <a:cubicBezTo>
                  <a:pt x="23" y="126"/>
                  <a:pt x="23" y="126"/>
                  <a:pt x="23" y="126"/>
                </a:cubicBezTo>
                <a:cubicBezTo>
                  <a:pt x="23" y="135"/>
                  <a:pt x="30" y="143"/>
                  <a:pt x="39" y="143"/>
                </a:cubicBezTo>
                <a:cubicBezTo>
                  <a:pt x="49" y="143"/>
                  <a:pt x="56" y="135"/>
                  <a:pt x="56" y="126"/>
                </a:cubicBezTo>
                <a:cubicBezTo>
                  <a:pt x="56" y="111"/>
                  <a:pt x="56" y="111"/>
                  <a:pt x="56" y="111"/>
                </a:cubicBezTo>
                <a:cubicBezTo>
                  <a:pt x="56" y="111"/>
                  <a:pt x="56" y="111"/>
                  <a:pt x="56" y="111"/>
                </a:cubicBezTo>
                <a:cubicBezTo>
                  <a:pt x="149" y="111"/>
                  <a:pt x="149" y="111"/>
                  <a:pt x="149" y="111"/>
                </a:cubicBezTo>
                <a:cubicBezTo>
                  <a:pt x="149" y="111"/>
                  <a:pt x="149" y="111"/>
                  <a:pt x="149" y="111"/>
                </a:cubicBezTo>
                <a:cubicBezTo>
                  <a:pt x="149" y="126"/>
                  <a:pt x="149" y="126"/>
                  <a:pt x="149" y="126"/>
                </a:cubicBezTo>
                <a:cubicBezTo>
                  <a:pt x="149" y="135"/>
                  <a:pt x="156" y="143"/>
                  <a:pt x="166" y="143"/>
                </a:cubicBezTo>
                <a:cubicBezTo>
                  <a:pt x="175" y="143"/>
                  <a:pt x="182" y="135"/>
                  <a:pt x="182" y="126"/>
                </a:cubicBezTo>
                <a:cubicBezTo>
                  <a:pt x="182" y="111"/>
                  <a:pt x="182" y="111"/>
                  <a:pt x="182" y="111"/>
                </a:cubicBezTo>
                <a:cubicBezTo>
                  <a:pt x="182" y="111"/>
                  <a:pt x="182" y="111"/>
                  <a:pt x="182" y="111"/>
                </a:cubicBezTo>
                <a:cubicBezTo>
                  <a:pt x="182" y="111"/>
                  <a:pt x="182" y="111"/>
                  <a:pt x="182" y="111"/>
                </a:cubicBezTo>
                <a:cubicBezTo>
                  <a:pt x="182" y="67"/>
                  <a:pt x="182" y="67"/>
                  <a:pt x="182" y="67"/>
                </a:cubicBezTo>
                <a:cubicBezTo>
                  <a:pt x="184" y="67"/>
                  <a:pt x="185" y="67"/>
                  <a:pt x="187" y="67"/>
                </a:cubicBezTo>
                <a:cubicBezTo>
                  <a:pt x="201" y="63"/>
                  <a:pt x="201" y="63"/>
                  <a:pt x="201" y="63"/>
                </a:cubicBezTo>
                <a:cubicBezTo>
                  <a:pt x="205" y="62"/>
                  <a:pt x="207" y="58"/>
                  <a:pt x="206" y="54"/>
                </a:cubicBezTo>
                <a:close/>
                <a:moveTo>
                  <a:pt x="67" y="95"/>
                </a:moveTo>
                <a:cubicBezTo>
                  <a:pt x="60" y="95"/>
                  <a:pt x="53" y="89"/>
                  <a:pt x="53" y="81"/>
                </a:cubicBezTo>
                <a:cubicBezTo>
                  <a:pt x="53" y="74"/>
                  <a:pt x="60" y="68"/>
                  <a:pt x="67" y="68"/>
                </a:cubicBezTo>
                <a:cubicBezTo>
                  <a:pt x="75" y="68"/>
                  <a:pt x="81" y="74"/>
                  <a:pt x="81" y="81"/>
                </a:cubicBezTo>
                <a:cubicBezTo>
                  <a:pt x="81" y="89"/>
                  <a:pt x="75" y="95"/>
                  <a:pt x="67" y="95"/>
                </a:cubicBezTo>
                <a:close/>
                <a:moveTo>
                  <a:pt x="141" y="95"/>
                </a:moveTo>
                <a:cubicBezTo>
                  <a:pt x="133" y="95"/>
                  <a:pt x="127" y="89"/>
                  <a:pt x="127" y="81"/>
                </a:cubicBezTo>
                <a:cubicBezTo>
                  <a:pt x="127" y="74"/>
                  <a:pt x="133" y="68"/>
                  <a:pt x="141" y="68"/>
                </a:cubicBezTo>
                <a:cubicBezTo>
                  <a:pt x="148" y="68"/>
                  <a:pt x="154" y="74"/>
                  <a:pt x="154" y="81"/>
                </a:cubicBezTo>
                <a:cubicBezTo>
                  <a:pt x="154" y="89"/>
                  <a:pt x="148" y="95"/>
                  <a:pt x="141" y="95"/>
                </a:cubicBezTo>
                <a:close/>
                <a:moveTo>
                  <a:pt x="161" y="57"/>
                </a:moveTo>
                <a:cubicBezTo>
                  <a:pt x="44" y="57"/>
                  <a:pt x="44" y="57"/>
                  <a:pt x="44" y="57"/>
                </a:cubicBezTo>
                <a:cubicBezTo>
                  <a:pt x="36" y="52"/>
                  <a:pt x="36" y="52"/>
                  <a:pt x="36" y="52"/>
                </a:cubicBezTo>
                <a:cubicBezTo>
                  <a:pt x="38" y="43"/>
                  <a:pt x="42" y="30"/>
                  <a:pt x="47" y="20"/>
                </a:cubicBezTo>
                <a:cubicBezTo>
                  <a:pt x="50" y="13"/>
                  <a:pt x="59" y="12"/>
                  <a:pt x="62" y="12"/>
                </a:cubicBezTo>
                <a:cubicBezTo>
                  <a:pt x="62" y="12"/>
                  <a:pt x="62" y="12"/>
                  <a:pt x="62" y="12"/>
                </a:cubicBezTo>
                <a:cubicBezTo>
                  <a:pt x="62" y="12"/>
                  <a:pt x="62" y="12"/>
                  <a:pt x="62" y="12"/>
                </a:cubicBezTo>
                <a:cubicBezTo>
                  <a:pt x="62" y="12"/>
                  <a:pt x="62" y="12"/>
                  <a:pt x="62" y="12"/>
                </a:cubicBezTo>
                <a:cubicBezTo>
                  <a:pt x="90" y="12"/>
                  <a:pt x="90" y="12"/>
                  <a:pt x="90" y="12"/>
                </a:cubicBezTo>
                <a:cubicBezTo>
                  <a:pt x="116" y="12"/>
                  <a:pt x="116" y="12"/>
                  <a:pt x="116" y="12"/>
                </a:cubicBezTo>
                <a:cubicBezTo>
                  <a:pt x="143" y="12"/>
                  <a:pt x="143" y="12"/>
                  <a:pt x="143" y="12"/>
                </a:cubicBezTo>
                <a:cubicBezTo>
                  <a:pt x="143" y="12"/>
                  <a:pt x="143" y="12"/>
                  <a:pt x="143" y="12"/>
                </a:cubicBezTo>
                <a:cubicBezTo>
                  <a:pt x="143" y="12"/>
                  <a:pt x="143" y="12"/>
                  <a:pt x="143" y="12"/>
                </a:cubicBezTo>
                <a:cubicBezTo>
                  <a:pt x="143" y="12"/>
                  <a:pt x="143" y="12"/>
                  <a:pt x="143" y="12"/>
                </a:cubicBezTo>
                <a:cubicBezTo>
                  <a:pt x="146" y="12"/>
                  <a:pt x="155" y="13"/>
                  <a:pt x="158" y="20"/>
                </a:cubicBezTo>
                <a:cubicBezTo>
                  <a:pt x="163" y="30"/>
                  <a:pt x="167" y="43"/>
                  <a:pt x="169" y="52"/>
                </a:cubicBezTo>
                <a:lnTo>
                  <a:pt x="161" y="5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0" name="Line 26"/>
          <p:cNvSpPr>
            <a:spLocks noChangeShapeType="1"/>
          </p:cNvSpPr>
          <p:nvPr/>
        </p:nvSpPr>
        <p:spPr bwMode="auto">
          <a:xfrm>
            <a:off x="6914916" y="2713897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1" name="Line 27"/>
          <p:cNvSpPr>
            <a:spLocks noChangeShapeType="1"/>
          </p:cNvSpPr>
          <p:nvPr/>
        </p:nvSpPr>
        <p:spPr bwMode="auto">
          <a:xfrm>
            <a:off x="6914916" y="2713897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2" name="Freeform 28"/>
          <p:cNvSpPr>
            <a:spLocks/>
          </p:cNvSpPr>
          <p:nvPr/>
        </p:nvSpPr>
        <p:spPr bwMode="auto">
          <a:xfrm>
            <a:off x="7104613" y="677439"/>
            <a:ext cx="87038" cy="87038"/>
          </a:xfrm>
          <a:custGeom>
            <a:avLst/>
            <a:gdLst>
              <a:gd name="T0" fmla="*/ 0 w 33"/>
              <a:gd name="T1" fmla="*/ 8 h 33"/>
              <a:gd name="T2" fmla="*/ 25 w 33"/>
              <a:gd name="T3" fmla="*/ 33 h 33"/>
              <a:gd name="T4" fmla="*/ 29 w 33"/>
              <a:gd name="T5" fmla="*/ 16 h 33"/>
              <a:gd name="T6" fmla="*/ 17 w 33"/>
              <a:gd name="T7" fmla="*/ 4 h 33"/>
              <a:gd name="T8" fmla="*/ 0 w 33"/>
              <a:gd name="T9" fmla="*/ 8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33">
                <a:moveTo>
                  <a:pt x="0" y="8"/>
                </a:moveTo>
                <a:cubicBezTo>
                  <a:pt x="25" y="33"/>
                  <a:pt x="25" y="33"/>
                  <a:pt x="25" y="33"/>
                </a:cubicBezTo>
                <a:cubicBezTo>
                  <a:pt x="31" y="27"/>
                  <a:pt x="33" y="19"/>
                  <a:pt x="29" y="16"/>
                </a:cubicBezTo>
                <a:cubicBezTo>
                  <a:pt x="17" y="4"/>
                  <a:pt x="17" y="4"/>
                  <a:pt x="17" y="4"/>
                </a:cubicBezTo>
                <a:cubicBezTo>
                  <a:pt x="14" y="0"/>
                  <a:pt x="6" y="2"/>
                  <a:pt x="0" y="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3" name="Freeform 29"/>
          <p:cNvSpPr>
            <a:spLocks/>
          </p:cNvSpPr>
          <p:nvPr/>
        </p:nvSpPr>
        <p:spPr bwMode="auto">
          <a:xfrm>
            <a:off x="7249676" y="822502"/>
            <a:ext cx="87038" cy="87038"/>
          </a:xfrm>
          <a:custGeom>
            <a:avLst/>
            <a:gdLst>
              <a:gd name="T0" fmla="*/ 0 w 33"/>
              <a:gd name="T1" fmla="*/ 8 h 33"/>
              <a:gd name="T2" fmla="*/ 25 w 33"/>
              <a:gd name="T3" fmla="*/ 33 h 33"/>
              <a:gd name="T4" fmla="*/ 29 w 33"/>
              <a:gd name="T5" fmla="*/ 15 h 33"/>
              <a:gd name="T6" fmla="*/ 17 w 33"/>
              <a:gd name="T7" fmla="*/ 4 h 33"/>
              <a:gd name="T8" fmla="*/ 0 w 33"/>
              <a:gd name="T9" fmla="*/ 8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33">
                <a:moveTo>
                  <a:pt x="0" y="8"/>
                </a:moveTo>
                <a:cubicBezTo>
                  <a:pt x="25" y="33"/>
                  <a:pt x="25" y="33"/>
                  <a:pt x="25" y="33"/>
                </a:cubicBezTo>
                <a:cubicBezTo>
                  <a:pt x="31" y="27"/>
                  <a:pt x="33" y="19"/>
                  <a:pt x="29" y="15"/>
                </a:cubicBezTo>
                <a:cubicBezTo>
                  <a:pt x="17" y="4"/>
                  <a:pt x="17" y="4"/>
                  <a:pt x="17" y="4"/>
                </a:cubicBezTo>
                <a:cubicBezTo>
                  <a:pt x="14" y="0"/>
                  <a:pt x="6" y="2"/>
                  <a:pt x="0" y="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4" name="Freeform 30"/>
          <p:cNvSpPr>
            <a:spLocks/>
          </p:cNvSpPr>
          <p:nvPr/>
        </p:nvSpPr>
        <p:spPr bwMode="auto">
          <a:xfrm>
            <a:off x="7071137" y="712031"/>
            <a:ext cx="228753" cy="228753"/>
          </a:xfrm>
          <a:custGeom>
            <a:avLst/>
            <a:gdLst>
              <a:gd name="T0" fmla="*/ 29 w 87"/>
              <a:gd name="T1" fmla="*/ 36 h 87"/>
              <a:gd name="T2" fmla="*/ 29 w 87"/>
              <a:gd name="T3" fmla="*/ 23 h 87"/>
              <a:gd name="T4" fmla="*/ 30 w 87"/>
              <a:gd name="T5" fmla="*/ 16 h 87"/>
              <a:gd name="T6" fmla="*/ 16 w 87"/>
              <a:gd name="T7" fmla="*/ 2 h 87"/>
              <a:gd name="T8" fmla="*/ 11 w 87"/>
              <a:gd name="T9" fmla="*/ 1 h 87"/>
              <a:gd name="T10" fmla="*/ 3 w 87"/>
              <a:gd name="T11" fmla="*/ 23 h 87"/>
              <a:gd name="T12" fmla="*/ 27 w 87"/>
              <a:gd name="T13" fmla="*/ 61 h 87"/>
              <a:gd name="T14" fmla="*/ 64 w 87"/>
              <a:gd name="T15" fmla="*/ 85 h 87"/>
              <a:gd name="T16" fmla="*/ 87 w 87"/>
              <a:gd name="T17" fmla="*/ 76 h 87"/>
              <a:gd name="T18" fmla="*/ 86 w 87"/>
              <a:gd name="T19" fmla="*/ 72 h 87"/>
              <a:gd name="T20" fmla="*/ 72 w 87"/>
              <a:gd name="T21" fmla="*/ 58 h 87"/>
              <a:gd name="T22" fmla="*/ 65 w 87"/>
              <a:gd name="T23" fmla="*/ 58 h 87"/>
              <a:gd name="T24" fmla="*/ 52 w 87"/>
              <a:gd name="T25" fmla="*/ 58 h 87"/>
              <a:gd name="T26" fmla="*/ 41 w 87"/>
              <a:gd name="T27" fmla="*/ 47 h 87"/>
              <a:gd name="T28" fmla="*/ 29 w 87"/>
              <a:gd name="T29" fmla="*/ 36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7" h="87">
                <a:moveTo>
                  <a:pt x="29" y="36"/>
                </a:moveTo>
                <a:cubicBezTo>
                  <a:pt x="23" y="29"/>
                  <a:pt x="26" y="25"/>
                  <a:pt x="29" y="23"/>
                </a:cubicBezTo>
                <a:cubicBezTo>
                  <a:pt x="32" y="21"/>
                  <a:pt x="32" y="18"/>
                  <a:pt x="30" y="16"/>
                </a:cubicBezTo>
                <a:cubicBezTo>
                  <a:pt x="16" y="2"/>
                  <a:pt x="16" y="2"/>
                  <a:pt x="16" y="2"/>
                </a:cubicBezTo>
                <a:cubicBezTo>
                  <a:pt x="15" y="1"/>
                  <a:pt x="13" y="0"/>
                  <a:pt x="11" y="1"/>
                </a:cubicBezTo>
                <a:cubicBezTo>
                  <a:pt x="3" y="3"/>
                  <a:pt x="0" y="11"/>
                  <a:pt x="3" y="23"/>
                </a:cubicBezTo>
                <a:cubicBezTo>
                  <a:pt x="5" y="37"/>
                  <a:pt x="27" y="61"/>
                  <a:pt x="27" y="61"/>
                </a:cubicBezTo>
                <a:cubicBezTo>
                  <a:pt x="27" y="61"/>
                  <a:pt x="51" y="83"/>
                  <a:pt x="64" y="85"/>
                </a:cubicBezTo>
                <a:cubicBezTo>
                  <a:pt x="76" y="87"/>
                  <a:pt x="85" y="84"/>
                  <a:pt x="87" y="76"/>
                </a:cubicBezTo>
                <a:cubicBezTo>
                  <a:pt x="87" y="75"/>
                  <a:pt x="87" y="73"/>
                  <a:pt x="86" y="72"/>
                </a:cubicBezTo>
                <a:cubicBezTo>
                  <a:pt x="72" y="58"/>
                  <a:pt x="72" y="58"/>
                  <a:pt x="72" y="58"/>
                </a:cubicBezTo>
                <a:cubicBezTo>
                  <a:pt x="70" y="56"/>
                  <a:pt x="66" y="56"/>
                  <a:pt x="65" y="58"/>
                </a:cubicBezTo>
                <a:cubicBezTo>
                  <a:pt x="62" y="62"/>
                  <a:pt x="58" y="65"/>
                  <a:pt x="52" y="58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7"/>
                  <a:pt x="41" y="47"/>
                  <a:pt x="29" y="3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5" name="Freeform 31"/>
          <p:cNvSpPr>
            <a:spLocks noEditPoints="1"/>
          </p:cNvSpPr>
          <p:nvPr/>
        </p:nvSpPr>
        <p:spPr bwMode="auto">
          <a:xfrm>
            <a:off x="7181608" y="530144"/>
            <a:ext cx="301284" cy="286778"/>
          </a:xfrm>
          <a:custGeom>
            <a:avLst/>
            <a:gdLst>
              <a:gd name="T0" fmla="*/ 21 w 114"/>
              <a:gd name="T1" fmla="*/ 109 h 109"/>
              <a:gd name="T2" fmla="*/ 21 w 114"/>
              <a:gd name="T3" fmla="*/ 86 h 109"/>
              <a:gd name="T4" fmla="*/ 0 w 114"/>
              <a:gd name="T5" fmla="*/ 49 h 109"/>
              <a:gd name="T6" fmla="*/ 57 w 114"/>
              <a:gd name="T7" fmla="*/ 0 h 109"/>
              <a:gd name="T8" fmla="*/ 114 w 114"/>
              <a:gd name="T9" fmla="*/ 49 h 109"/>
              <a:gd name="T10" fmla="*/ 57 w 114"/>
              <a:gd name="T11" fmla="*/ 97 h 109"/>
              <a:gd name="T12" fmla="*/ 43 w 114"/>
              <a:gd name="T13" fmla="*/ 96 h 109"/>
              <a:gd name="T14" fmla="*/ 21 w 114"/>
              <a:gd name="T15" fmla="*/ 109 h 109"/>
              <a:gd name="T16" fmla="*/ 57 w 114"/>
              <a:gd name="T17" fmla="*/ 8 h 109"/>
              <a:gd name="T18" fmla="*/ 8 w 114"/>
              <a:gd name="T19" fmla="*/ 49 h 109"/>
              <a:gd name="T20" fmla="*/ 27 w 114"/>
              <a:gd name="T21" fmla="*/ 80 h 109"/>
              <a:gd name="T22" fmla="*/ 29 w 114"/>
              <a:gd name="T23" fmla="*/ 82 h 109"/>
              <a:gd name="T24" fmla="*/ 29 w 114"/>
              <a:gd name="T25" fmla="*/ 95 h 109"/>
              <a:gd name="T26" fmla="*/ 42 w 114"/>
              <a:gd name="T27" fmla="*/ 87 h 109"/>
              <a:gd name="T28" fmla="*/ 43 w 114"/>
              <a:gd name="T29" fmla="*/ 87 h 109"/>
              <a:gd name="T30" fmla="*/ 57 w 114"/>
              <a:gd name="T31" fmla="*/ 89 h 109"/>
              <a:gd name="T32" fmla="*/ 106 w 114"/>
              <a:gd name="T33" fmla="*/ 49 h 109"/>
              <a:gd name="T34" fmla="*/ 57 w 114"/>
              <a:gd name="T35" fmla="*/ 8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4" h="109">
                <a:moveTo>
                  <a:pt x="21" y="109"/>
                </a:moveTo>
                <a:cubicBezTo>
                  <a:pt x="21" y="86"/>
                  <a:pt x="21" y="86"/>
                  <a:pt x="21" y="86"/>
                </a:cubicBezTo>
                <a:cubicBezTo>
                  <a:pt x="7" y="77"/>
                  <a:pt x="0" y="63"/>
                  <a:pt x="0" y="49"/>
                </a:cubicBezTo>
                <a:cubicBezTo>
                  <a:pt x="0" y="22"/>
                  <a:pt x="26" y="0"/>
                  <a:pt x="57" y="0"/>
                </a:cubicBezTo>
                <a:cubicBezTo>
                  <a:pt x="88" y="0"/>
                  <a:pt x="114" y="22"/>
                  <a:pt x="114" y="49"/>
                </a:cubicBezTo>
                <a:cubicBezTo>
                  <a:pt x="114" y="75"/>
                  <a:pt x="88" y="97"/>
                  <a:pt x="57" y="97"/>
                </a:cubicBezTo>
                <a:cubicBezTo>
                  <a:pt x="52" y="97"/>
                  <a:pt x="48" y="97"/>
                  <a:pt x="43" y="96"/>
                </a:cubicBezTo>
                <a:lnTo>
                  <a:pt x="21" y="109"/>
                </a:lnTo>
                <a:close/>
                <a:moveTo>
                  <a:pt x="57" y="8"/>
                </a:moveTo>
                <a:cubicBezTo>
                  <a:pt x="30" y="8"/>
                  <a:pt x="8" y="26"/>
                  <a:pt x="8" y="49"/>
                </a:cubicBezTo>
                <a:cubicBezTo>
                  <a:pt x="8" y="61"/>
                  <a:pt x="15" y="73"/>
                  <a:pt x="27" y="80"/>
                </a:cubicBezTo>
                <a:cubicBezTo>
                  <a:pt x="29" y="82"/>
                  <a:pt x="29" y="82"/>
                  <a:pt x="29" y="82"/>
                </a:cubicBezTo>
                <a:cubicBezTo>
                  <a:pt x="29" y="95"/>
                  <a:pt x="29" y="95"/>
                  <a:pt x="29" y="95"/>
                </a:cubicBezTo>
                <a:cubicBezTo>
                  <a:pt x="42" y="87"/>
                  <a:pt x="42" y="87"/>
                  <a:pt x="42" y="87"/>
                </a:cubicBezTo>
                <a:cubicBezTo>
                  <a:pt x="43" y="87"/>
                  <a:pt x="43" y="87"/>
                  <a:pt x="43" y="87"/>
                </a:cubicBezTo>
                <a:cubicBezTo>
                  <a:pt x="48" y="89"/>
                  <a:pt x="52" y="89"/>
                  <a:pt x="57" y="89"/>
                </a:cubicBezTo>
                <a:cubicBezTo>
                  <a:pt x="84" y="89"/>
                  <a:pt x="106" y="71"/>
                  <a:pt x="106" y="49"/>
                </a:cubicBezTo>
                <a:cubicBezTo>
                  <a:pt x="106" y="26"/>
                  <a:pt x="84" y="8"/>
                  <a:pt x="57" y="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6" name="Oval 32"/>
          <p:cNvSpPr>
            <a:spLocks noChangeArrowheads="1"/>
          </p:cNvSpPr>
          <p:nvPr/>
        </p:nvSpPr>
        <p:spPr bwMode="auto">
          <a:xfrm>
            <a:off x="7226242" y="632804"/>
            <a:ext cx="50214" cy="46866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7" name="Oval 33"/>
          <p:cNvSpPr>
            <a:spLocks noChangeArrowheads="1"/>
          </p:cNvSpPr>
          <p:nvPr/>
        </p:nvSpPr>
        <p:spPr bwMode="auto">
          <a:xfrm>
            <a:off x="7299890" y="632804"/>
            <a:ext cx="47983" cy="46866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8" name="Oval 34"/>
          <p:cNvSpPr>
            <a:spLocks noChangeArrowheads="1"/>
          </p:cNvSpPr>
          <p:nvPr/>
        </p:nvSpPr>
        <p:spPr bwMode="auto">
          <a:xfrm>
            <a:off x="7371305" y="632804"/>
            <a:ext cx="47983" cy="46866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9" name="Freeform 35"/>
          <p:cNvSpPr>
            <a:spLocks/>
          </p:cNvSpPr>
          <p:nvPr/>
        </p:nvSpPr>
        <p:spPr bwMode="auto">
          <a:xfrm>
            <a:off x="6996374" y="598213"/>
            <a:ext cx="314675" cy="425146"/>
          </a:xfrm>
          <a:custGeom>
            <a:avLst/>
            <a:gdLst>
              <a:gd name="T0" fmla="*/ 106 w 119"/>
              <a:gd name="T1" fmla="*/ 118 h 161"/>
              <a:gd name="T2" fmla="*/ 104 w 119"/>
              <a:gd name="T3" fmla="*/ 124 h 161"/>
              <a:gd name="T4" fmla="*/ 107 w 119"/>
              <a:gd name="T5" fmla="*/ 144 h 161"/>
              <a:gd name="T6" fmla="*/ 102 w 119"/>
              <a:gd name="T7" fmla="*/ 149 h 161"/>
              <a:gd name="T8" fmla="*/ 82 w 119"/>
              <a:gd name="T9" fmla="*/ 152 h 161"/>
              <a:gd name="T10" fmla="*/ 9 w 119"/>
              <a:gd name="T11" fmla="*/ 79 h 161"/>
              <a:gd name="T12" fmla="*/ 60 w 119"/>
              <a:gd name="T13" fmla="*/ 10 h 161"/>
              <a:gd name="T14" fmla="*/ 63 w 119"/>
              <a:gd name="T15" fmla="*/ 0 h 161"/>
              <a:gd name="T16" fmla="*/ 0 w 119"/>
              <a:gd name="T17" fmla="*/ 79 h 161"/>
              <a:gd name="T18" fmla="*/ 82 w 119"/>
              <a:gd name="T19" fmla="*/ 161 h 161"/>
              <a:gd name="T20" fmla="*/ 84 w 119"/>
              <a:gd name="T21" fmla="*/ 161 h 161"/>
              <a:gd name="T22" fmla="*/ 105 w 119"/>
              <a:gd name="T23" fmla="*/ 158 h 161"/>
              <a:gd name="T24" fmla="*/ 115 w 119"/>
              <a:gd name="T25" fmla="*/ 147 h 161"/>
              <a:gd name="T26" fmla="*/ 112 w 119"/>
              <a:gd name="T27" fmla="*/ 120 h 161"/>
              <a:gd name="T28" fmla="*/ 106 w 119"/>
              <a:gd name="T29" fmla="*/ 118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19" h="161">
                <a:moveTo>
                  <a:pt x="106" y="118"/>
                </a:moveTo>
                <a:cubicBezTo>
                  <a:pt x="103" y="119"/>
                  <a:pt x="102" y="122"/>
                  <a:pt x="104" y="124"/>
                </a:cubicBezTo>
                <a:cubicBezTo>
                  <a:pt x="105" y="128"/>
                  <a:pt x="109" y="138"/>
                  <a:pt x="107" y="144"/>
                </a:cubicBezTo>
                <a:cubicBezTo>
                  <a:pt x="106" y="147"/>
                  <a:pt x="104" y="148"/>
                  <a:pt x="102" y="149"/>
                </a:cubicBezTo>
                <a:cubicBezTo>
                  <a:pt x="98" y="151"/>
                  <a:pt x="89" y="152"/>
                  <a:pt x="82" y="152"/>
                </a:cubicBezTo>
                <a:cubicBezTo>
                  <a:pt x="41" y="150"/>
                  <a:pt x="9" y="118"/>
                  <a:pt x="9" y="79"/>
                </a:cubicBezTo>
                <a:cubicBezTo>
                  <a:pt x="9" y="47"/>
                  <a:pt x="31" y="20"/>
                  <a:pt x="60" y="10"/>
                </a:cubicBezTo>
                <a:cubicBezTo>
                  <a:pt x="61" y="7"/>
                  <a:pt x="62" y="3"/>
                  <a:pt x="63" y="0"/>
                </a:cubicBezTo>
                <a:cubicBezTo>
                  <a:pt x="27" y="9"/>
                  <a:pt x="0" y="41"/>
                  <a:pt x="0" y="79"/>
                </a:cubicBezTo>
                <a:cubicBezTo>
                  <a:pt x="0" y="123"/>
                  <a:pt x="36" y="159"/>
                  <a:pt x="82" y="161"/>
                </a:cubicBezTo>
                <a:cubicBezTo>
                  <a:pt x="83" y="161"/>
                  <a:pt x="84" y="161"/>
                  <a:pt x="84" y="161"/>
                </a:cubicBezTo>
                <a:cubicBezTo>
                  <a:pt x="91" y="161"/>
                  <a:pt x="100" y="160"/>
                  <a:pt x="105" y="158"/>
                </a:cubicBezTo>
                <a:cubicBezTo>
                  <a:pt x="110" y="156"/>
                  <a:pt x="114" y="152"/>
                  <a:pt x="115" y="147"/>
                </a:cubicBezTo>
                <a:cubicBezTo>
                  <a:pt x="119" y="136"/>
                  <a:pt x="112" y="122"/>
                  <a:pt x="112" y="120"/>
                </a:cubicBezTo>
                <a:cubicBezTo>
                  <a:pt x="110" y="118"/>
                  <a:pt x="108" y="117"/>
                  <a:pt x="106" y="11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0" name="Freeform 36"/>
          <p:cNvSpPr>
            <a:spLocks/>
          </p:cNvSpPr>
          <p:nvPr/>
        </p:nvSpPr>
        <p:spPr bwMode="auto">
          <a:xfrm>
            <a:off x="7806493" y="719842"/>
            <a:ext cx="87038" cy="87038"/>
          </a:xfrm>
          <a:custGeom>
            <a:avLst/>
            <a:gdLst>
              <a:gd name="T0" fmla="*/ 0 w 33"/>
              <a:gd name="T1" fmla="*/ 8 h 33"/>
              <a:gd name="T2" fmla="*/ 25 w 33"/>
              <a:gd name="T3" fmla="*/ 33 h 33"/>
              <a:gd name="T4" fmla="*/ 29 w 33"/>
              <a:gd name="T5" fmla="*/ 16 h 33"/>
              <a:gd name="T6" fmla="*/ 18 w 33"/>
              <a:gd name="T7" fmla="*/ 4 h 33"/>
              <a:gd name="T8" fmla="*/ 0 w 33"/>
              <a:gd name="T9" fmla="*/ 8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33">
                <a:moveTo>
                  <a:pt x="0" y="8"/>
                </a:moveTo>
                <a:cubicBezTo>
                  <a:pt x="25" y="33"/>
                  <a:pt x="25" y="33"/>
                  <a:pt x="25" y="33"/>
                </a:cubicBezTo>
                <a:cubicBezTo>
                  <a:pt x="31" y="27"/>
                  <a:pt x="33" y="19"/>
                  <a:pt x="29" y="16"/>
                </a:cubicBezTo>
                <a:cubicBezTo>
                  <a:pt x="18" y="4"/>
                  <a:pt x="18" y="4"/>
                  <a:pt x="18" y="4"/>
                </a:cubicBezTo>
                <a:cubicBezTo>
                  <a:pt x="14" y="0"/>
                  <a:pt x="6" y="2"/>
                  <a:pt x="0" y="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1" name="Freeform 37"/>
          <p:cNvSpPr>
            <a:spLocks/>
          </p:cNvSpPr>
          <p:nvPr/>
        </p:nvSpPr>
        <p:spPr bwMode="auto">
          <a:xfrm>
            <a:off x="7951556" y="864905"/>
            <a:ext cx="87038" cy="87038"/>
          </a:xfrm>
          <a:custGeom>
            <a:avLst/>
            <a:gdLst>
              <a:gd name="T0" fmla="*/ 0 w 33"/>
              <a:gd name="T1" fmla="*/ 8 h 33"/>
              <a:gd name="T2" fmla="*/ 25 w 33"/>
              <a:gd name="T3" fmla="*/ 33 h 33"/>
              <a:gd name="T4" fmla="*/ 29 w 33"/>
              <a:gd name="T5" fmla="*/ 15 h 33"/>
              <a:gd name="T6" fmla="*/ 17 w 33"/>
              <a:gd name="T7" fmla="*/ 4 h 33"/>
              <a:gd name="T8" fmla="*/ 0 w 33"/>
              <a:gd name="T9" fmla="*/ 8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33">
                <a:moveTo>
                  <a:pt x="0" y="8"/>
                </a:moveTo>
                <a:cubicBezTo>
                  <a:pt x="25" y="33"/>
                  <a:pt x="25" y="33"/>
                  <a:pt x="25" y="33"/>
                </a:cubicBezTo>
                <a:cubicBezTo>
                  <a:pt x="31" y="27"/>
                  <a:pt x="33" y="19"/>
                  <a:pt x="29" y="15"/>
                </a:cubicBezTo>
                <a:cubicBezTo>
                  <a:pt x="17" y="4"/>
                  <a:pt x="17" y="4"/>
                  <a:pt x="17" y="4"/>
                </a:cubicBezTo>
                <a:cubicBezTo>
                  <a:pt x="14" y="0"/>
                  <a:pt x="6" y="2"/>
                  <a:pt x="0" y="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2" name="Freeform 38"/>
          <p:cNvSpPr>
            <a:spLocks/>
          </p:cNvSpPr>
          <p:nvPr/>
        </p:nvSpPr>
        <p:spPr bwMode="auto">
          <a:xfrm>
            <a:off x="7775249" y="753318"/>
            <a:ext cx="229869" cy="229869"/>
          </a:xfrm>
          <a:custGeom>
            <a:avLst/>
            <a:gdLst>
              <a:gd name="T0" fmla="*/ 29 w 87"/>
              <a:gd name="T1" fmla="*/ 36 h 87"/>
              <a:gd name="T2" fmla="*/ 28 w 87"/>
              <a:gd name="T3" fmla="*/ 23 h 87"/>
              <a:gd name="T4" fmla="*/ 29 w 87"/>
              <a:gd name="T5" fmla="*/ 16 h 87"/>
              <a:gd name="T6" fmla="*/ 15 w 87"/>
              <a:gd name="T7" fmla="*/ 2 h 87"/>
              <a:gd name="T8" fmla="*/ 10 w 87"/>
              <a:gd name="T9" fmla="*/ 1 h 87"/>
              <a:gd name="T10" fmla="*/ 2 w 87"/>
              <a:gd name="T11" fmla="*/ 23 h 87"/>
              <a:gd name="T12" fmla="*/ 26 w 87"/>
              <a:gd name="T13" fmla="*/ 61 h 87"/>
              <a:gd name="T14" fmla="*/ 63 w 87"/>
              <a:gd name="T15" fmla="*/ 85 h 87"/>
              <a:gd name="T16" fmla="*/ 86 w 87"/>
              <a:gd name="T17" fmla="*/ 77 h 87"/>
              <a:gd name="T18" fmla="*/ 85 w 87"/>
              <a:gd name="T19" fmla="*/ 72 h 87"/>
              <a:gd name="T20" fmla="*/ 71 w 87"/>
              <a:gd name="T21" fmla="*/ 58 h 87"/>
              <a:gd name="T22" fmla="*/ 64 w 87"/>
              <a:gd name="T23" fmla="*/ 58 h 87"/>
              <a:gd name="T24" fmla="*/ 51 w 87"/>
              <a:gd name="T25" fmla="*/ 58 h 87"/>
              <a:gd name="T26" fmla="*/ 40 w 87"/>
              <a:gd name="T27" fmla="*/ 47 h 87"/>
              <a:gd name="T28" fmla="*/ 29 w 87"/>
              <a:gd name="T29" fmla="*/ 36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7" h="87">
                <a:moveTo>
                  <a:pt x="29" y="36"/>
                </a:moveTo>
                <a:cubicBezTo>
                  <a:pt x="22" y="30"/>
                  <a:pt x="25" y="25"/>
                  <a:pt x="28" y="23"/>
                </a:cubicBezTo>
                <a:cubicBezTo>
                  <a:pt x="31" y="21"/>
                  <a:pt x="31" y="18"/>
                  <a:pt x="29" y="16"/>
                </a:cubicBezTo>
                <a:cubicBezTo>
                  <a:pt x="15" y="2"/>
                  <a:pt x="15" y="2"/>
                  <a:pt x="15" y="2"/>
                </a:cubicBezTo>
                <a:cubicBezTo>
                  <a:pt x="14" y="1"/>
                  <a:pt x="12" y="0"/>
                  <a:pt x="10" y="1"/>
                </a:cubicBezTo>
                <a:cubicBezTo>
                  <a:pt x="3" y="3"/>
                  <a:pt x="0" y="11"/>
                  <a:pt x="2" y="23"/>
                </a:cubicBezTo>
                <a:cubicBezTo>
                  <a:pt x="4" y="37"/>
                  <a:pt x="26" y="61"/>
                  <a:pt x="26" y="61"/>
                </a:cubicBezTo>
                <a:cubicBezTo>
                  <a:pt x="26" y="61"/>
                  <a:pt x="50" y="83"/>
                  <a:pt x="63" y="85"/>
                </a:cubicBezTo>
                <a:cubicBezTo>
                  <a:pt x="75" y="87"/>
                  <a:pt x="84" y="84"/>
                  <a:pt x="86" y="77"/>
                </a:cubicBezTo>
                <a:cubicBezTo>
                  <a:pt x="87" y="75"/>
                  <a:pt x="86" y="73"/>
                  <a:pt x="85" y="72"/>
                </a:cubicBezTo>
                <a:cubicBezTo>
                  <a:pt x="71" y="58"/>
                  <a:pt x="71" y="58"/>
                  <a:pt x="71" y="58"/>
                </a:cubicBezTo>
                <a:cubicBezTo>
                  <a:pt x="69" y="56"/>
                  <a:pt x="65" y="56"/>
                  <a:pt x="64" y="58"/>
                </a:cubicBezTo>
                <a:cubicBezTo>
                  <a:pt x="61" y="62"/>
                  <a:pt x="57" y="65"/>
                  <a:pt x="51" y="58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0" y="47"/>
                  <a:pt x="29" y="3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3" name="Freeform 39"/>
          <p:cNvSpPr>
            <a:spLocks noEditPoints="1"/>
          </p:cNvSpPr>
          <p:nvPr/>
        </p:nvSpPr>
        <p:spPr bwMode="auto">
          <a:xfrm>
            <a:off x="7883489" y="571432"/>
            <a:ext cx="301284" cy="287894"/>
          </a:xfrm>
          <a:custGeom>
            <a:avLst/>
            <a:gdLst>
              <a:gd name="T0" fmla="*/ 21 w 114"/>
              <a:gd name="T1" fmla="*/ 109 h 109"/>
              <a:gd name="T2" fmla="*/ 21 w 114"/>
              <a:gd name="T3" fmla="*/ 86 h 109"/>
              <a:gd name="T4" fmla="*/ 0 w 114"/>
              <a:gd name="T5" fmla="*/ 49 h 109"/>
              <a:gd name="T6" fmla="*/ 57 w 114"/>
              <a:gd name="T7" fmla="*/ 0 h 109"/>
              <a:gd name="T8" fmla="*/ 114 w 114"/>
              <a:gd name="T9" fmla="*/ 49 h 109"/>
              <a:gd name="T10" fmla="*/ 57 w 114"/>
              <a:gd name="T11" fmla="*/ 97 h 109"/>
              <a:gd name="T12" fmla="*/ 43 w 114"/>
              <a:gd name="T13" fmla="*/ 96 h 109"/>
              <a:gd name="T14" fmla="*/ 21 w 114"/>
              <a:gd name="T15" fmla="*/ 109 h 109"/>
              <a:gd name="T16" fmla="*/ 57 w 114"/>
              <a:gd name="T17" fmla="*/ 8 h 109"/>
              <a:gd name="T18" fmla="*/ 8 w 114"/>
              <a:gd name="T19" fmla="*/ 49 h 109"/>
              <a:gd name="T20" fmla="*/ 27 w 114"/>
              <a:gd name="T21" fmla="*/ 80 h 109"/>
              <a:gd name="T22" fmla="*/ 29 w 114"/>
              <a:gd name="T23" fmla="*/ 82 h 109"/>
              <a:gd name="T24" fmla="*/ 29 w 114"/>
              <a:gd name="T25" fmla="*/ 95 h 109"/>
              <a:gd name="T26" fmla="*/ 42 w 114"/>
              <a:gd name="T27" fmla="*/ 87 h 109"/>
              <a:gd name="T28" fmla="*/ 43 w 114"/>
              <a:gd name="T29" fmla="*/ 87 h 109"/>
              <a:gd name="T30" fmla="*/ 57 w 114"/>
              <a:gd name="T31" fmla="*/ 89 h 109"/>
              <a:gd name="T32" fmla="*/ 106 w 114"/>
              <a:gd name="T33" fmla="*/ 49 h 109"/>
              <a:gd name="T34" fmla="*/ 57 w 114"/>
              <a:gd name="T35" fmla="*/ 8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4" h="109">
                <a:moveTo>
                  <a:pt x="21" y="109"/>
                </a:moveTo>
                <a:cubicBezTo>
                  <a:pt x="21" y="86"/>
                  <a:pt x="21" y="86"/>
                  <a:pt x="21" y="86"/>
                </a:cubicBezTo>
                <a:cubicBezTo>
                  <a:pt x="8" y="77"/>
                  <a:pt x="0" y="63"/>
                  <a:pt x="0" y="49"/>
                </a:cubicBezTo>
                <a:cubicBezTo>
                  <a:pt x="0" y="22"/>
                  <a:pt x="26" y="0"/>
                  <a:pt x="57" y="0"/>
                </a:cubicBezTo>
                <a:cubicBezTo>
                  <a:pt x="89" y="0"/>
                  <a:pt x="114" y="22"/>
                  <a:pt x="114" y="49"/>
                </a:cubicBezTo>
                <a:cubicBezTo>
                  <a:pt x="114" y="75"/>
                  <a:pt x="89" y="97"/>
                  <a:pt x="57" y="97"/>
                </a:cubicBezTo>
                <a:cubicBezTo>
                  <a:pt x="52" y="97"/>
                  <a:pt x="48" y="97"/>
                  <a:pt x="43" y="96"/>
                </a:cubicBezTo>
                <a:lnTo>
                  <a:pt x="21" y="109"/>
                </a:lnTo>
                <a:close/>
                <a:moveTo>
                  <a:pt x="57" y="8"/>
                </a:moveTo>
                <a:cubicBezTo>
                  <a:pt x="30" y="8"/>
                  <a:pt x="8" y="26"/>
                  <a:pt x="8" y="49"/>
                </a:cubicBezTo>
                <a:cubicBezTo>
                  <a:pt x="8" y="61"/>
                  <a:pt x="15" y="73"/>
                  <a:pt x="27" y="80"/>
                </a:cubicBezTo>
                <a:cubicBezTo>
                  <a:pt x="29" y="82"/>
                  <a:pt x="29" y="82"/>
                  <a:pt x="29" y="82"/>
                </a:cubicBezTo>
                <a:cubicBezTo>
                  <a:pt x="29" y="95"/>
                  <a:pt x="29" y="95"/>
                  <a:pt x="29" y="95"/>
                </a:cubicBezTo>
                <a:cubicBezTo>
                  <a:pt x="42" y="87"/>
                  <a:pt x="42" y="87"/>
                  <a:pt x="42" y="87"/>
                </a:cubicBezTo>
                <a:cubicBezTo>
                  <a:pt x="43" y="87"/>
                  <a:pt x="43" y="87"/>
                  <a:pt x="43" y="87"/>
                </a:cubicBezTo>
                <a:cubicBezTo>
                  <a:pt x="48" y="89"/>
                  <a:pt x="52" y="89"/>
                  <a:pt x="57" y="89"/>
                </a:cubicBezTo>
                <a:cubicBezTo>
                  <a:pt x="84" y="89"/>
                  <a:pt x="106" y="71"/>
                  <a:pt x="106" y="49"/>
                </a:cubicBezTo>
                <a:cubicBezTo>
                  <a:pt x="106" y="26"/>
                  <a:pt x="84" y="8"/>
                  <a:pt x="57" y="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4" name="Freeform 40"/>
          <p:cNvSpPr>
            <a:spLocks/>
          </p:cNvSpPr>
          <p:nvPr/>
        </p:nvSpPr>
        <p:spPr bwMode="auto">
          <a:xfrm>
            <a:off x="7951556" y="613835"/>
            <a:ext cx="153990" cy="148411"/>
          </a:xfrm>
          <a:custGeom>
            <a:avLst/>
            <a:gdLst>
              <a:gd name="T0" fmla="*/ 29 w 58"/>
              <a:gd name="T1" fmla="*/ 56 h 56"/>
              <a:gd name="T2" fmla="*/ 29 w 58"/>
              <a:gd name="T3" fmla="*/ 56 h 56"/>
              <a:gd name="T4" fmla="*/ 29 w 58"/>
              <a:gd name="T5" fmla="*/ 56 h 56"/>
              <a:gd name="T6" fmla="*/ 58 w 58"/>
              <a:gd name="T7" fmla="*/ 56 h 56"/>
              <a:gd name="T8" fmla="*/ 58 w 58"/>
              <a:gd name="T9" fmla="*/ 45 h 56"/>
              <a:gd name="T10" fmla="*/ 37 w 58"/>
              <a:gd name="T11" fmla="*/ 35 h 56"/>
              <a:gd name="T12" fmla="*/ 37 w 58"/>
              <a:gd name="T13" fmla="*/ 33 h 56"/>
              <a:gd name="T14" fmla="*/ 41 w 58"/>
              <a:gd name="T15" fmla="*/ 23 h 56"/>
              <a:gd name="T16" fmla="*/ 41 w 58"/>
              <a:gd name="T17" fmla="*/ 23 h 56"/>
              <a:gd name="T18" fmla="*/ 44 w 58"/>
              <a:gd name="T19" fmla="*/ 18 h 56"/>
              <a:gd name="T20" fmla="*/ 42 w 58"/>
              <a:gd name="T21" fmla="*/ 15 h 56"/>
              <a:gd name="T22" fmla="*/ 30 w 58"/>
              <a:gd name="T23" fmla="*/ 0 h 56"/>
              <a:gd name="T24" fmla="*/ 30 w 58"/>
              <a:gd name="T25" fmla="*/ 0 h 56"/>
              <a:gd name="T26" fmla="*/ 30 w 58"/>
              <a:gd name="T27" fmla="*/ 0 h 56"/>
              <a:gd name="T28" fmla="*/ 29 w 58"/>
              <a:gd name="T29" fmla="*/ 0 h 56"/>
              <a:gd name="T30" fmla="*/ 29 w 58"/>
              <a:gd name="T31" fmla="*/ 0 h 56"/>
              <a:gd name="T32" fmla="*/ 28 w 58"/>
              <a:gd name="T33" fmla="*/ 0 h 56"/>
              <a:gd name="T34" fmla="*/ 28 w 58"/>
              <a:gd name="T35" fmla="*/ 0 h 56"/>
              <a:gd name="T36" fmla="*/ 28 w 58"/>
              <a:gd name="T37" fmla="*/ 0 h 56"/>
              <a:gd name="T38" fmla="*/ 16 w 58"/>
              <a:gd name="T39" fmla="*/ 15 h 56"/>
              <a:gd name="T40" fmla="*/ 14 w 58"/>
              <a:gd name="T41" fmla="*/ 18 h 56"/>
              <a:gd name="T42" fmla="*/ 17 w 58"/>
              <a:gd name="T43" fmla="*/ 23 h 56"/>
              <a:gd name="T44" fmla="*/ 17 w 58"/>
              <a:gd name="T45" fmla="*/ 23 h 56"/>
              <a:gd name="T46" fmla="*/ 20 w 58"/>
              <a:gd name="T47" fmla="*/ 33 h 56"/>
              <a:gd name="T48" fmla="*/ 21 w 58"/>
              <a:gd name="T49" fmla="*/ 35 h 56"/>
              <a:gd name="T50" fmla="*/ 0 w 58"/>
              <a:gd name="T51" fmla="*/ 45 h 56"/>
              <a:gd name="T52" fmla="*/ 0 w 58"/>
              <a:gd name="T53" fmla="*/ 56 h 56"/>
              <a:gd name="T54" fmla="*/ 28 w 58"/>
              <a:gd name="T55" fmla="*/ 56 h 56"/>
              <a:gd name="T56" fmla="*/ 29 w 58"/>
              <a:gd name="T57" fmla="*/ 56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58" h="56">
                <a:moveTo>
                  <a:pt x="29" y="56"/>
                </a:moveTo>
                <a:cubicBezTo>
                  <a:pt x="29" y="56"/>
                  <a:pt x="29" y="56"/>
                  <a:pt x="29" y="56"/>
                </a:cubicBezTo>
                <a:cubicBezTo>
                  <a:pt x="29" y="56"/>
                  <a:pt x="29" y="56"/>
                  <a:pt x="29" y="56"/>
                </a:cubicBezTo>
                <a:cubicBezTo>
                  <a:pt x="58" y="56"/>
                  <a:pt x="58" y="56"/>
                  <a:pt x="58" y="56"/>
                </a:cubicBezTo>
                <a:cubicBezTo>
                  <a:pt x="58" y="45"/>
                  <a:pt x="58" y="45"/>
                  <a:pt x="58" y="45"/>
                </a:cubicBezTo>
                <a:cubicBezTo>
                  <a:pt x="58" y="45"/>
                  <a:pt x="38" y="40"/>
                  <a:pt x="37" y="35"/>
                </a:cubicBezTo>
                <a:cubicBezTo>
                  <a:pt x="37" y="35"/>
                  <a:pt x="37" y="34"/>
                  <a:pt x="37" y="33"/>
                </a:cubicBezTo>
                <a:cubicBezTo>
                  <a:pt x="40" y="30"/>
                  <a:pt x="41" y="23"/>
                  <a:pt x="41" y="23"/>
                </a:cubicBezTo>
                <a:cubicBezTo>
                  <a:pt x="41" y="23"/>
                  <a:pt x="41" y="23"/>
                  <a:pt x="41" y="23"/>
                </a:cubicBezTo>
                <a:cubicBezTo>
                  <a:pt x="43" y="22"/>
                  <a:pt x="44" y="21"/>
                  <a:pt x="44" y="18"/>
                </a:cubicBezTo>
                <a:cubicBezTo>
                  <a:pt x="44" y="17"/>
                  <a:pt x="43" y="16"/>
                  <a:pt x="42" y="15"/>
                </a:cubicBezTo>
                <a:cubicBezTo>
                  <a:pt x="43" y="8"/>
                  <a:pt x="40" y="0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18" y="0"/>
                  <a:pt x="15" y="8"/>
                  <a:pt x="16" y="15"/>
                </a:cubicBezTo>
                <a:cubicBezTo>
                  <a:pt x="15" y="16"/>
                  <a:pt x="14" y="17"/>
                  <a:pt x="14" y="18"/>
                </a:cubicBezTo>
                <a:cubicBezTo>
                  <a:pt x="14" y="21"/>
                  <a:pt x="15" y="22"/>
                  <a:pt x="17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23"/>
                  <a:pt x="18" y="30"/>
                  <a:pt x="20" y="33"/>
                </a:cubicBezTo>
                <a:cubicBezTo>
                  <a:pt x="21" y="34"/>
                  <a:pt x="21" y="35"/>
                  <a:pt x="21" y="35"/>
                </a:cubicBezTo>
                <a:cubicBezTo>
                  <a:pt x="19" y="40"/>
                  <a:pt x="0" y="45"/>
                  <a:pt x="0" y="45"/>
                </a:cubicBezTo>
                <a:cubicBezTo>
                  <a:pt x="0" y="56"/>
                  <a:pt x="0" y="56"/>
                  <a:pt x="0" y="56"/>
                </a:cubicBezTo>
                <a:cubicBezTo>
                  <a:pt x="28" y="56"/>
                  <a:pt x="28" y="56"/>
                  <a:pt x="28" y="56"/>
                </a:cubicBezTo>
                <a:lnTo>
                  <a:pt x="29" y="5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5" name="Freeform 41"/>
          <p:cNvSpPr>
            <a:spLocks/>
          </p:cNvSpPr>
          <p:nvPr/>
        </p:nvSpPr>
        <p:spPr bwMode="auto">
          <a:xfrm>
            <a:off x="1932568" y="1426186"/>
            <a:ext cx="512183" cy="343687"/>
          </a:xfrm>
          <a:custGeom>
            <a:avLst/>
            <a:gdLst>
              <a:gd name="T0" fmla="*/ 10 w 194"/>
              <a:gd name="T1" fmla="*/ 130 h 130"/>
              <a:gd name="T2" fmla="*/ 4 w 194"/>
              <a:gd name="T3" fmla="*/ 126 h 130"/>
              <a:gd name="T4" fmla="*/ 0 w 194"/>
              <a:gd name="T5" fmla="*/ 97 h 130"/>
              <a:gd name="T6" fmla="*/ 97 w 194"/>
              <a:gd name="T7" fmla="*/ 0 h 130"/>
              <a:gd name="T8" fmla="*/ 194 w 194"/>
              <a:gd name="T9" fmla="*/ 97 h 130"/>
              <a:gd name="T10" fmla="*/ 191 w 194"/>
              <a:gd name="T11" fmla="*/ 123 h 130"/>
              <a:gd name="T12" fmla="*/ 183 w 194"/>
              <a:gd name="T13" fmla="*/ 127 h 130"/>
              <a:gd name="T14" fmla="*/ 179 w 194"/>
              <a:gd name="T15" fmla="*/ 120 h 130"/>
              <a:gd name="T16" fmla="*/ 182 w 194"/>
              <a:gd name="T17" fmla="*/ 97 h 130"/>
              <a:gd name="T18" fmla="*/ 97 w 194"/>
              <a:gd name="T19" fmla="*/ 12 h 130"/>
              <a:gd name="T20" fmla="*/ 12 w 194"/>
              <a:gd name="T21" fmla="*/ 97 h 130"/>
              <a:gd name="T22" fmla="*/ 15 w 194"/>
              <a:gd name="T23" fmla="*/ 123 h 130"/>
              <a:gd name="T24" fmla="*/ 11 w 194"/>
              <a:gd name="T25" fmla="*/ 130 h 130"/>
              <a:gd name="T26" fmla="*/ 10 w 194"/>
              <a:gd name="T27" fmla="*/ 13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94" h="130">
                <a:moveTo>
                  <a:pt x="10" y="130"/>
                </a:moveTo>
                <a:cubicBezTo>
                  <a:pt x="7" y="130"/>
                  <a:pt x="5" y="129"/>
                  <a:pt x="4" y="126"/>
                </a:cubicBezTo>
                <a:cubicBezTo>
                  <a:pt x="1" y="117"/>
                  <a:pt x="0" y="107"/>
                  <a:pt x="0" y="97"/>
                </a:cubicBezTo>
                <a:cubicBezTo>
                  <a:pt x="0" y="44"/>
                  <a:pt x="43" y="0"/>
                  <a:pt x="97" y="0"/>
                </a:cubicBezTo>
                <a:cubicBezTo>
                  <a:pt x="150" y="0"/>
                  <a:pt x="194" y="44"/>
                  <a:pt x="194" y="97"/>
                </a:cubicBezTo>
                <a:cubicBezTo>
                  <a:pt x="194" y="106"/>
                  <a:pt x="193" y="114"/>
                  <a:pt x="191" y="123"/>
                </a:cubicBezTo>
                <a:cubicBezTo>
                  <a:pt x="190" y="126"/>
                  <a:pt x="187" y="128"/>
                  <a:pt x="183" y="127"/>
                </a:cubicBezTo>
                <a:cubicBezTo>
                  <a:pt x="180" y="126"/>
                  <a:pt x="178" y="123"/>
                  <a:pt x="179" y="120"/>
                </a:cubicBezTo>
                <a:cubicBezTo>
                  <a:pt x="181" y="112"/>
                  <a:pt x="182" y="105"/>
                  <a:pt x="182" y="97"/>
                </a:cubicBezTo>
                <a:cubicBezTo>
                  <a:pt x="182" y="50"/>
                  <a:pt x="144" y="12"/>
                  <a:pt x="97" y="12"/>
                </a:cubicBezTo>
                <a:cubicBezTo>
                  <a:pt x="50" y="12"/>
                  <a:pt x="12" y="50"/>
                  <a:pt x="12" y="97"/>
                </a:cubicBezTo>
                <a:cubicBezTo>
                  <a:pt x="12" y="106"/>
                  <a:pt x="13" y="115"/>
                  <a:pt x="15" y="123"/>
                </a:cubicBezTo>
                <a:cubicBezTo>
                  <a:pt x="16" y="126"/>
                  <a:pt x="15" y="129"/>
                  <a:pt x="11" y="130"/>
                </a:cubicBezTo>
                <a:cubicBezTo>
                  <a:pt x="11" y="130"/>
                  <a:pt x="10" y="130"/>
                  <a:pt x="10" y="13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6" name="Freeform 42"/>
          <p:cNvSpPr>
            <a:spLocks/>
          </p:cNvSpPr>
          <p:nvPr/>
        </p:nvSpPr>
        <p:spPr bwMode="auto">
          <a:xfrm>
            <a:off x="2168016" y="1590218"/>
            <a:ext cx="94849" cy="89269"/>
          </a:xfrm>
          <a:custGeom>
            <a:avLst/>
            <a:gdLst>
              <a:gd name="T0" fmla="*/ 4 w 36"/>
              <a:gd name="T1" fmla="*/ 34 h 34"/>
              <a:gd name="T2" fmla="*/ 1 w 36"/>
              <a:gd name="T3" fmla="*/ 33 h 34"/>
              <a:gd name="T4" fmla="*/ 2 w 36"/>
              <a:gd name="T5" fmla="*/ 27 h 34"/>
              <a:gd name="T6" fmla="*/ 29 w 36"/>
              <a:gd name="T7" fmla="*/ 1 h 34"/>
              <a:gd name="T8" fmla="*/ 35 w 36"/>
              <a:gd name="T9" fmla="*/ 1 h 34"/>
              <a:gd name="T10" fmla="*/ 34 w 36"/>
              <a:gd name="T11" fmla="*/ 7 h 34"/>
              <a:gd name="T12" fmla="*/ 7 w 36"/>
              <a:gd name="T13" fmla="*/ 33 h 34"/>
              <a:gd name="T14" fmla="*/ 4 w 36"/>
              <a:gd name="T15" fmla="*/ 3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6" h="34">
                <a:moveTo>
                  <a:pt x="4" y="34"/>
                </a:moveTo>
                <a:cubicBezTo>
                  <a:pt x="3" y="34"/>
                  <a:pt x="2" y="34"/>
                  <a:pt x="1" y="33"/>
                </a:cubicBezTo>
                <a:cubicBezTo>
                  <a:pt x="0" y="31"/>
                  <a:pt x="0" y="29"/>
                  <a:pt x="2" y="27"/>
                </a:cubicBezTo>
                <a:cubicBezTo>
                  <a:pt x="29" y="1"/>
                  <a:pt x="29" y="1"/>
                  <a:pt x="29" y="1"/>
                </a:cubicBezTo>
                <a:cubicBezTo>
                  <a:pt x="31" y="0"/>
                  <a:pt x="33" y="0"/>
                  <a:pt x="35" y="1"/>
                </a:cubicBezTo>
                <a:cubicBezTo>
                  <a:pt x="36" y="3"/>
                  <a:pt x="36" y="5"/>
                  <a:pt x="34" y="7"/>
                </a:cubicBezTo>
                <a:cubicBezTo>
                  <a:pt x="7" y="33"/>
                  <a:pt x="7" y="33"/>
                  <a:pt x="7" y="33"/>
                </a:cubicBezTo>
                <a:cubicBezTo>
                  <a:pt x="6" y="34"/>
                  <a:pt x="5" y="34"/>
                  <a:pt x="4" y="3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7" name="Freeform 43"/>
          <p:cNvSpPr>
            <a:spLocks/>
          </p:cNvSpPr>
          <p:nvPr/>
        </p:nvSpPr>
        <p:spPr bwMode="auto">
          <a:xfrm>
            <a:off x="1988361" y="1671677"/>
            <a:ext cx="58025" cy="21202"/>
          </a:xfrm>
          <a:custGeom>
            <a:avLst/>
            <a:gdLst>
              <a:gd name="T0" fmla="*/ 18 w 22"/>
              <a:gd name="T1" fmla="*/ 8 h 8"/>
              <a:gd name="T2" fmla="*/ 4 w 22"/>
              <a:gd name="T3" fmla="*/ 8 h 8"/>
              <a:gd name="T4" fmla="*/ 0 w 22"/>
              <a:gd name="T5" fmla="*/ 4 h 8"/>
              <a:gd name="T6" fmla="*/ 4 w 22"/>
              <a:gd name="T7" fmla="*/ 0 h 8"/>
              <a:gd name="T8" fmla="*/ 18 w 22"/>
              <a:gd name="T9" fmla="*/ 0 h 8"/>
              <a:gd name="T10" fmla="*/ 22 w 22"/>
              <a:gd name="T11" fmla="*/ 4 h 8"/>
              <a:gd name="T12" fmla="*/ 18 w 22"/>
              <a:gd name="T13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" h="8">
                <a:moveTo>
                  <a:pt x="18" y="8"/>
                </a:moveTo>
                <a:cubicBezTo>
                  <a:pt x="4" y="8"/>
                  <a:pt x="4" y="8"/>
                  <a:pt x="4" y="8"/>
                </a:cubicBezTo>
                <a:cubicBezTo>
                  <a:pt x="2" y="8"/>
                  <a:pt x="0" y="7"/>
                  <a:pt x="0" y="4"/>
                </a:cubicBezTo>
                <a:cubicBezTo>
                  <a:pt x="0" y="2"/>
                  <a:pt x="2" y="0"/>
                  <a:pt x="4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20" y="0"/>
                  <a:pt x="22" y="2"/>
                  <a:pt x="22" y="4"/>
                </a:cubicBezTo>
                <a:cubicBezTo>
                  <a:pt x="22" y="7"/>
                  <a:pt x="20" y="8"/>
                  <a:pt x="18" y="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8" name="Freeform 44"/>
          <p:cNvSpPr>
            <a:spLocks/>
          </p:cNvSpPr>
          <p:nvPr/>
        </p:nvSpPr>
        <p:spPr bwMode="auto">
          <a:xfrm>
            <a:off x="2035227" y="1534425"/>
            <a:ext cx="42403" cy="42403"/>
          </a:xfrm>
          <a:custGeom>
            <a:avLst/>
            <a:gdLst>
              <a:gd name="T0" fmla="*/ 12 w 16"/>
              <a:gd name="T1" fmla="*/ 16 h 16"/>
              <a:gd name="T2" fmla="*/ 9 w 16"/>
              <a:gd name="T3" fmla="*/ 15 h 16"/>
              <a:gd name="T4" fmla="*/ 2 w 16"/>
              <a:gd name="T5" fmla="*/ 7 h 16"/>
              <a:gd name="T6" fmla="*/ 2 w 16"/>
              <a:gd name="T7" fmla="*/ 2 h 16"/>
              <a:gd name="T8" fmla="*/ 7 w 16"/>
              <a:gd name="T9" fmla="*/ 2 h 16"/>
              <a:gd name="T10" fmla="*/ 15 w 16"/>
              <a:gd name="T11" fmla="*/ 9 h 16"/>
              <a:gd name="T12" fmla="*/ 15 w 16"/>
              <a:gd name="T13" fmla="*/ 15 h 16"/>
              <a:gd name="T14" fmla="*/ 12 w 16"/>
              <a:gd name="T1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" h="16">
                <a:moveTo>
                  <a:pt x="12" y="16"/>
                </a:moveTo>
                <a:cubicBezTo>
                  <a:pt x="11" y="16"/>
                  <a:pt x="10" y="16"/>
                  <a:pt x="9" y="15"/>
                </a:cubicBezTo>
                <a:cubicBezTo>
                  <a:pt x="2" y="7"/>
                  <a:pt x="2" y="7"/>
                  <a:pt x="2" y="7"/>
                </a:cubicBezTo>
                <a:cubicBezTo>
                  <a:pt x="0" y="6"/>
                  <a:pt x="0" y="3"/>
                  <a:pt x="2" y="2"/>
                </a:cubicBezTo>
                <a:cubicBezTo>
                  <a:pt x="3" y="0"/>
                  <a:pt x="6" y="0"/>
                  <a:pt x="7" y="2"/>
                </a:cubicBezTo>
                <a:cubicBezTo>
                  <a:pt x="15" y="9"/>
                  <a:pt x="15" y="9"/>
                  <a:pt x="15" y="9"/>
                </a:cubicBezTo>
                <a:cubicBezTo>
                  <a:pt x="16" y="11"/>
                  <a:pt x="16" y="13"/>
                  <a:pt x="15" y="15"/>
                </a:cubicBezTo>
                <a:cubicBezTo>
                  <a:pt x="14" y="16"/>
                  <a:pt x="13" y="16"/>
                  <a:pt x="12" y="1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9" name="Line 45"/>
          <p:cNvSpPr>
            <a:spLocks noChangeShapeType="1"/>
          </p:cNvSpPr>
          <p:nvPr/>
        </p:nvSpPr>
        <p:spPr bwMode="auto">
          <a:xfrm>
            <a:off x="2309731" y="1545584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0" name="Line 46"/>
          <p:cNvSpPr>
            <a:spLocks noChangeShapeType="1"/>
          </p:cNvSpPr>
          <p:nvPr/>
        </p:nvSpPr>
        <p:spPr bwMode="auto">
          <a:xfrm>
            <a:off x="2309731" y="1545584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1" name="Freeform 47"/>
          <p:cNvSpPr>
            <a:spLocks/>
          </p:cNvSpPr>
          <p:nvPr/>
        </p:nvSpPr>
        <p:spPr bwMode="auto">
          <a:xfrm>
            <a:off x="2168016" y="1474168"/>
            <a:ext cx="21202" cy="58025"/>
          </a:xfrm>
          <a:custGeom>
            <a:avLst/>
            <a:gdLst>
              <a:gd name="T0" fmla="*/ 4 w 8"/>
              <a:gd name="T1" fmla="*/ 22 h 22"/>
              <a:gd name="T2" fmla="*/ 0 w 8"/>
              <a:gd name="T3" fmla="*/ 18 h 22"/>
              <a:gd name="T4" fmla="*/ 0 w 8"/>
              <a:gd name="T5" fmla="*/ 4 h 22"/>
              <a:gd name="T6" fmla="*/ 4 w 8"/>
              <a:gd name="T7" fmla="*/ 0 h 22"/>
              <a:gd name="T8" fmla="*/ 8 w 8"/>
              <a:gd name="T9" fmla="*/ 4 h 22"/>
              <a:gd name="T10" fmla="*/ 8 w 8"/>
              <a:gd name="T11" fmla="*/ 18 h 22"/>
              <a:gd name="T12" fmla="*/ 4 w 8"/>
              <a:gd name="T13" fmla="*/ 2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22">
                <a:moveTo>
                  <a:pt x="4" y="22"/>
                </a:moveTo>
                <a:cubicBezTo>
                  <a:pt x="2" y="22"/>
                  <a:pt x="0" y="20"/>
                  <a:pt x="0" y="18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ubicBezTo>
                  <a:pt x="6" y="0"/>
                  <a:pt x="8" y="2"/>
                  <a:pt x="8" y="4"/>
                </a:cubicBezTo>
                <a:cubicBezTo>
                  <a:pt x="8" y="18"/>
                  <a:pt x="8" y="18"/>
                  <a:pt x="8" y="18"/>
                </a:cubicBezTo>
                <a:cubicBezTo>
                  <a:pt x="8" y="20"/>
                  <a:pt x="6" y="22"/>
                  <a:pt x="4" y="2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2" name="Freeform 48"/>
          <p:cNvSpPr>
            <a:spLocks/>
          </p:cNvSpPr>
          <p:nvPr/>
        </p:nvSpPr>
        <p:spPr bwMode="auto">
          <a:xfrm>
            <a:off x="2313079" y="1671677"/>
            <a:ext cx="58025" cy="21202"/>
          </a:xfrm>
          <a:custGeom>
            <a:avLst/>
            <a:gdLst>
              <a:gd name="T0" fmla="*/ 18 w 22"/>
              <a:gd name="T1" fmla="*/ 8 h 8"/>
              <a:gd name="T2" fmla="*/ 4 w 22"/>
              <a:gd name="T3" fmla="*/ 8 h 8"/>
              <a:gd name="T4" fmla="*/ 0 w 22"/>
              <a:gd name="T5" fmla="*/ 4 h 8"/>
              <a:gd name="T6" fmla="*/ 4 w 22"/>
              <a:gd name="T7" fmla="*/ 0 h 8"/>
              <a:gd name="T8" fmla="*/ 18 w 22"/>
              <a:gd name="T9" fmla="*/ 0 h 8"/>
              <a:gd name="T10" fmla="*/ 22 w 22"/>
              <a:gd name="T11" fmla="*/ 4 h 8"/>
              <a:gd name="T12" fmla="*/ 18 w 22"/>
              <a:gd name="T13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" h="8">
                <a:moveTo>
                  <a:pt x="18" y="8"/>
                </a:moveTo>
                <a:cubicBezTo>
                  <a:pt x="4" y="8"/>
                  <a:pt x="4" y="8"/>
                  <a:pt x="4" y="8"/>
                </a:cubicBezTo>
                <a:cubicBezTo>
                  <a:pt x="1" y="8"/>
                  <a:pt x="0" y="7"/>
                  <a:pt x="0" y="4"/>
                </a:cubicBezTo>
                <a:cubicBezTo>
                  <a:pt x="0" y="2"/>
                  <a:pt x="1" y="0"/>
                  <a:pt x="4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20" y="0"/>
                  <a:pt x="22" y="2"/>
                  <a:pt x="22" y="4"/>
                </a:cubicBezTo>
                <a:cubicBezTo>
                  <a:pt x="22" y="7"/>
                  <a:pt x="20" y="8"/>
                  <a:pt x="18" y="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3" name="Freeform 49"/>
          <p:cNvSpPr>
            <a:spLocks/>
          </p:cNvSpPr>
          <p:nvPr/>
        </p:nvSpPr>
        <p:spPr bwMode="auto">
          <a:xfrm>
            <a:off x="2278487" y="1534425"/>
            <a:ext cx="42403" cy="42403"/>
          </a:xfrm>
          <a:custGeom>
            <a:avLst/>
            <a:gdLst>
              <a:gd name="T0" fmla="*/ 4 w 16"/>
              <a:gd name="T1" fmla="*/ 16 h 16"/>
              <a:gd name="T2" fmla="*/ 2 w 16"/>
              <a:gd name="T3" fmla="*/ 15 h 16"/>
              <a:gd name="T4" fmla="*/ 2 w 16"/>
              <a:gd name="T5" fmla="*/ 9 h 16"/>
              <a:gd name="T6" fmla="*/ 9 w 16"/>
              <a:gd name="T7" fmla="*/ 2 h 16"/>
              <a:gd name="T8" fmla="*/ 15 w 16"/>
              <a:gd name="T9" fmla="*/ 2 h 16"/>
              <a:gd name="T10" fmla="*/ 15 w 16"/>
              <a:gd name="T11" fmla="*/ 7 h 16"/>
              <a:gd name="T12" fmla="*/ 7 w 16"/>
              <a:gd name="T13" fmla="*/ 15 h 16"/>
              <a:gd name="T14" fmla="*/ 4 w 16"/>
              <a:gd name="T1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" h="16">
                <a:moveTo>
                  <a:pt x="4" y="16"/>
                </a:moveTo>
                <a:cubicBezTo>
                  <a:pt x="3" y="16"/>
                  <a:pt x="2" y="16"/>
                  <a:pt x="2" y="15"/>
                </a:cubicBezTo>
                <a:cubicBezTo>
                  <a:pt x="0" y="13"/>
                  <a:pt x="0" y="11"/>
                  <a:pt x="2" y="9"/>
                </a:cubicBezTo>
                <a:cubicBezTo>
                  <a:pt x="9" y="2"/>
                  <a:pt x="9" y="2"/>
                  <a:pt x="9" y="2"/>
                </a:cubicBezTo>
                <a:cubicBezTo>
                  <a:pt x="11" y="0"/>
                  <a:pt x="13" y="0"/>
                  <a:pt x="15" y="2"/>
                </a:cubicBezTo>
                <a:cubicBezTo>
                  <a:pt x="16" y="3"/>
                  <a:pt x="16" y="6"/>
                  <a:pt x="15" y="7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6"/>
                  <a:pt x="5" y="16"/>
                  <a:pt x="4" y="1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4" name="Oval 50"/>
          <p:cNvSpPr>
            <a:spLocks noChangeArrowheads="1"/>
          </p:cNvSpPr>
          <p:nvPr/>
        </p:nvSpPr>
        <p:spPr bwMode="auto">
          <a:xfrm>
            <a:off x="2151278" y="1642664"/>
            <a:ext cx="53562" cy="52446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5" name="Freeform 51"/>
          <p:cNvSpPr>
            <a:spLocks/>
          </p:cNvSpPr>
          <p:nvPr/>
        </p:nvSpPr>
        <p:spPr bwMode="auto">
          <a:xfrm>
            <a:off x="3502593" y="1663865"/>
            <a:ext cx="119398" cy="106008"/>
          </a:xfrm>
          <a:custGeom>
            <a:avLst/>
            <a:gdLst>
              <a:gd name="T0" fmla="*/ 41 w 45"/>
              <a:gd name="T1" fmla="*/ 40 h 40"/>
              <a:gd name="T2" fmla="*/ 4 w 45"/>
              <a:gd name="T3" fmla="*/ 40 h 40"/>
              <a:gd name="T4" fmla="*/ 0 w 45"/>
              <a:gd name="T5" fmla="*/ 36 h 40"/>
              <a:gd name="T6" fmla="*/ 0 w 45"/>
              <a:gd name="T7" fmla="*/ 4 h 40"/>
              <a:gd name="T8" fmla="*/ 4 w 45"/>
              <a:gd name="T9" fmla="*/ 0 h 40"/>
              <a:gd name="T10" fmla="*/ 41 w 45"/>
              <a:gd name="T11" fmla="*/ 0 h 40"/>
              <a:gd name="T12" fmla="*/ 45 w 45"/>
              <a:gd name="T13" fmla="*/ 4 h 40"/>
              <a:gd name="T14" fmla="*/ 45 w 45"/>
              <a:gd name="T15" fmla="*/ 36 h 40"/>
              <a:gd name="T16" fmla="*/ 41 w 45"/>
              <a:gd name="T1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" h="40">
                <a:moveTo>
                  <a:pt x="41" y="40"/>
                </a:moveTo>
                <a:cubicBezTo>
                  <a:pt x="4" y="40"/>
                  <a:pt x="4" y="40"/>
                  <a:pt x="4" y="40"/>
                </a:cubicBezTo>
                <a:cubicBezTo>
                  <a:pt x="2" y="40"/>
                  <a:pt x="0" y="38"/>
                  <a:pt x="0" y="36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43" y="0"/>
                  <a:pt x="45" y="2"/>
                  <a:pt x="45" y="4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8"/>
                  <a:pt x="43" y="40"/>
                  <a:pt x="41" y="4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6" name="Freeform 52"/>
          <p:cNvSpPr>
            <a:spLocks/>
          </p:cNvSpPr>
          <p:nvPr/>
        </p:nvSpPr>
        <p:spPr bwMode="auto">
          <a:xfrm>
            <a:off x="3645424" y="1616999"/>
            <a:ext cx="118282" cy="152874"/>
          </a:xfrm>
          <a:custGeom>
            <a:avLst/>
            <a:gdLst>
              <a:gd name="T0" fmla="*/ 41 w 45"/>
              <a:gd name="T1" fmla="*/ 58 h 58"/>
              <a:gd name="T2" fmla="*/ 4 w 45"/>
              <a:gd name="T3" fmla="*/ 58 h 58"/>
              <a:gd name="T4" fmla="*/ 0 w 45"/>
              <a:gd name="T5" fmla="*/ 54 h 58"/>
              <a:gd name="T6" fmla="*/ 0 w 45"/>
              <a:gd name="T7" fmla="*/ 4 h 58"/>
              <a:gd name="T8" fmla="*/ 4 w 45"/>
              <a:gd name="T9" fmla="*/ 0 h 58"/>
              <a:gd name="T10" fmla="*/ 41 w 45"/>
              <a:gd name="T11" fmla="*/ 0 h 58"/>
              <a:gd name="T12" fmla="*/ 45 w 45"/>
              <a:gd name="T13" fmla="*/ 4 h 58"/>
              <a:gd name="T14" fmla="*/ 45 w 45"/>
              <a:gd name="T15" fmla="*/ 54 h 58"/>
              <a:gd name="T16" fmla="*/ 41 w 45"/>
              <a:gd name="T17" fmla="*/ 5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" h="58">
                <a:moveTo>
                  <a:pt x="41" y="58"/>
                </a:moveTo>
                <a:cubicBezTo>
                  <a:pt x="4" y="58"/>
                  <a:pt x="4" y="58"/>
                  <a:pt x="4" y="58"/>
                </a:cubicBezTo>
                <a:cubicBezTo>
                  <a:pt x="2" y="58"/>
                  <a:pt x="0" y="56"/>
                  <a:pt x="0" y="54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43" y="0"/>
                  <a:pt x="45" y="2"/>
                  <a:pt x="45" y="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6"/>
                  <a:pt x="43" y="58"/>
                  <a:pt x="41" y="5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7" name="Freeform 53"/>
          <p:cNvSpPr>
            <a:spLocks/>
          </p:cNvSpPr>
          <p:nvPr/>
        </p:nvSpPr>
        <p:spPr bwMode="auto">
          <a:xfrm>
            <a:off x="3788255" y="1576828"/>
            <a:ext cx="118282" cy="195277"/>
          </a:xfrm>
          <a:custGeom>
            <a:avLst/>
            <a:gdLst>
              <a:gd name="T0" fmla="*/ 41 w 45"/>
              <a:gd name="T1" fmla="*/ 74 h 74"/>
              <a:gd name="T2" fmla="*/ 4 w 45"/>
              <a:gd name="T3" fmla="*/ 74 h 74"/>
              <a:gd name="T4" fmla="*/ 0 w 45"/>
              <a:gd name="T5" fmla="*/ 70 h 74"/>
              <a:gd name="T6" fmla="*/ 0 w 45"/>
              <a:gd name="T7" fmla="*/ 4 h 74"/>
              <a:gd name="T8" fmla="*/ 4 w 45"/>
              <a:gd name="T9" fmla="*/ 0 h 74"/>
              <a:gd name="T10" fmla="*/ 41 w 45"/>
              <a:gd name="T11" fmla="*/ 0 h 74"/>
              <a:gd name="T12" fmla="*/ 45 w 45"/>
              <a:gd name="T13" fmla="*/ 4 h 74"/>
              <a:gd name="T14" fmla="*/ 45 w 45"/>
              <a:gd name="T15" fmla="*/ 70 h 74"/>
              <a:gd name="T16" fmla="*/ 41 w 45"/>
              <a:gd name="T17" fmla="*/ 74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" h="74">
                <a:moveTo>
                  <a:pt x="41" y="74"/>
                </a:moveTo>
                <a:cubicBezTo>
                  <a:pt x="4" y="74"/>
                  <a:pt x="4" y="74"/>
                  <a:pt x="4" y="74"/>
                </a:cubicBezTo>
                <a:cubicBezTo>
                  <a:pt x="2" y="74"/>
                  <a:pt x="0" y="72"/>
                  <a:pt x="0" y="70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43" y="0"/>
                  <a:pt x="45" y="2"/>
                  <a:pt x="45" y="4"/>
                </a:cubicBezTo>
                <a:cubicBezTo>
                  <a:pt x="45" y="70"/>
                  <a:pt x="45" y="70"/>
                  <a:pt x="45" y="70"/>
                </a:cubicBezTo>
                <a:cubicBezTo>
                  <a:pt x="45" y="72"/>
                  <a:pt x="43" y="74"/>
                  <a:pt x="41" y="7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8" name="Freeform 54"/>
          <p:cNvSpPr>
            <a:spLocks/>
          </p:cNvSpPr>
          <p:nvPr/>
        </p:nvSpPr>
        <p:spPr bwMode="auto">
          <a:xfrm>
            <a:off x="3788255" y="1526614"/>
            <a:ext cx="118282" cy="36824"/>
          </a:xfrm>
          <a:custGeom>
            <a:avLst/>
            <a:gdLst>
              <a:gd name="T0" fmla="*/ 41 w 45"/>
              <a:gd name="T1" fmla="*/ 14 h 14"/>
              <a:gd name="T2" fmla="*/ 4 w 45"/>
              <a:gd name="T3" fmla="*/ 14 h 14"/>
              <a:gd name="T4" fmla="*/ 0 w 45"/>
              <a:gd name="T5" fmla="*/ 10 h 14"/>
              <a:gd name="T6" fmla="*/ 0 w 45"/>
              <a:gd name="T7" fmla="*/ 4 h 14"/>
              <a:gd name="T8" fmla="*/ 4 w 45"/>
              <a:gd name="T9" fmla="*/ 0 h 14"/>
              <a:gd name="T10" fmla="*/ 41 w 45"/>
              <a:gd name="T11" fmla="*/ 0 h 14"/>
              <a:gd name="T12" fmla="*/ 45 w 45"/>
              <a:gd name="T13" fmla="*/ 4 h 14"/>
              <a:gd name="T14" fmla="*/ 45 w 45"/>
              <a:gd name="T15" fmla="*/ 10 h 14"/>
              <a:gd name="T16" fmla="*/ 41 w 45"/>
              <a:gd name="T17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" h="14">
                <a:moveTo>
                  <a:pt x="41" y="14"/>
                </a:moveTo>
                <a:cubicBezTo>
                  <a:pt x="4" y="14"/>
                  <a:pt x="4" y="14"/>
                  <a:pt x="4" y="14"/>
                </a:cubicBezTo>
                <a:cubicBezTo>
                  <a:pt x="2" y="14"/>
                  <a:pt x="0" y="12"/>
                  <a:pt x="0" y="10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43" y="0"/>
                  <a:pt x="45" y="2"/>
                  <a:pt x="45" y="4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2"/>
                  <a:pt x="43" y="14"/>
                  <a:pt x="41" y="1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9" name="Freeform 55"/>
          <p:cNvSpPr>
            <a:spLocks/>
          </p:cNvSpPr>
          <p:nvPr/>
        </p:nvSpPr>
        <p:spPr bwMode="auto">
          <a:xfrm>
            <a:off x="3788255" y="1476400"/>
            <a:ext cx="118282" cy="36824"/>
          </a:xfrm>
          <a:custGeom>
            <a:avLst/>
            <a:gdLst>
              <a:gd name="T0" fmla="*/ 41 w 45"/>
              <a:gd name="T1" fmla="*/ 14 h 14"/>
              <a:gd name="T2" fmla="*/ 4 w 45"/>
              <a:gd name="T3" fmla="*/ 14 h 14"/>
              <a:gd name="T4" fmla="*/ 0 w 45"/>
              <a:gd name="T5" fmla="*/ 10 h 14"/>
              <a:gd name="T6" fmla="*/ 0 w 45"/>
              <a:gd name="T7" fmla="*/ 4 h 14"/>
              <a:gd name="T8" fmla="*/ 4 w 45"/>
              <a:gd name="T9" fmla="*/ 0 h 14"/>
              <a:gd name="T10" fmla="*/ 41 w 45"/>
              <a:gd name="T11" fmla="*/ 0 h 14"/>
              <a:gd name="T12" fmla="*/ 45 w 45"/>
              <a:gd name="T13" fmla="*/ 4 h 14"/>
              <a:gd name="T14" fmla="*/ 45 w 45"/>
              <a:gd name="T15" fmla="*/ 10 h 14"/>
              <a:gd name="T16" fmla="*/ 41 w 45"/>
              <a:gd name="T17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" h="14">
                <a:moveTo>
                  <a:pt x="41" y="14"/>
                </a:moveTo>
                <a:cubicBezTo>
                  <a:pt x="4" y="14"/>
                  <a:pt x="4" y="14"/>
                  <a:pt x="4" y="14"/>
                </a:cubicBezTo>
                <a:cubicBezTo>
                  <a:pt x="2" y="14"/>
                  <a:pt x="0" y="12"/>
                  <a:pt x="0" y="10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43" y="0"/>
                  <a:pt x="45" y="2"/>
                  <a:pt x="45" y="4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2"/>
                  <a:pt x="43" y="14"/>
                  <a:pt x="41" y="1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0" name="Freeform 56"/>
          <p:cNvSpPr>
            <a:spLocks/>
          </p:cNvSpPr>
          <p:nvPr/>
        </p:nvSpPr>
        <p:spPr bwMode="auto">
          <a:xfrm>
            <a:off x="3788255" y="1423954"/>
            <a:ext cx="118282" cy="36824"/>
          </a:xfrm>
          <a:custGeom>
            <a:avLst/>
            <a:gdLst>
              <a:gd name="T0" fmla="*/ 41 w 45"/>
              <a:gd name="T1" fmla="*/ 14 h 14"/>
              <a:gd name="T2" fmla="*/ 4 w 45"/>
              <a:gd name="T3" fmla="*/ 14 h 14"/>
              <a:gd name="T4" fmla="*/ 0 w 45"/>
              <a:gd name="T5" fmla="*/ 10 h 14"/>
              <a:gd name="T6" fmla="*/ 0 w 45"/>
              <a:gd name="T7" fmla="*/ 4 h 14"/>
              <a:gd name="T8" fmla="*/ 4 w 45"/>
              <a:gd name="T9" fmla="*/ 0 h 14"/>
              <a:gd name="T10" fmla="*/ 41 w 45"/>
              <a:gd name="T11" fmla="*/ 0 h 14"/>
              <a:gd name="T12" fmla="*/ 45 w 45"/>
              <a:gd name="T13" fmla="*/ 4 h 14"/>
              <a:gd name="T14" fmla="*/ 45 w 45"/>
              <a:gd name="T15" fmla="*/ 10 h 14"/>
              <a:gd name="T16" fmla="*/ 41 w 45"/>
              <a:gd name="T17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" h="14">
                <a:moveTo>
                  <a:pt x="41" y="14"/>
                </a:moveTo>
                <a:cubicBezTo>
                  <a:pt x="4" y="14"/>
                  <a:pt x="4" y="14"/>
                  <a:pt x="4" y="14"/>
                </a:cubicBezTo>
                <a:cubicBezTo>
                  <a:pt x="2" y="14"/>
                  <a:pt x="0" y="12"/>
                  <a:pt x="0" y="10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43" y="0"/>
                  <a:pt x="45" y="2"/>
                  <a:pt x="45" y="4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2"/>
                  <a:pt x="43" y="14"/>
                  <a:pt x="41" y="1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1" name="Freeform 57"/>
          <p:cNvSpPr>
            <a:spLocks/>
          </p:cNvSpPr>
          <p:nvPr/>
        </p:nvSpPr>
        <p:spPr bwMode="auto">
          <a:xfrm>
            <a:off x="3645424" y="1571249"/>
            <a:ext cx="118282" cy="36824"/>
          </a:xfrm>
          <a:custGeom>
            <a:avLst/>
            <a:gdLst>
              <a:gd name="T0" fmla="*/ 41 w 45"/>
              <a:gd name="T1" fmla="*/ 14 h 14"/>
              <a:gd name="T2" fmla="*/ 4 w 45"/>
              <a:gd name="T3" fmla="*/ 14 h 14"/>
              <a:gd name="T4" fmla="*/ 0 w 45"/>
              <a:gd name="T5" fmla="*/ 10 h 14"/>
              <a:gd name="T6" fmla="*/ 0 w 45"/>
              <a:gd name="T7" fmla="*/ 4 h 14"/>
              <a:gd name="T8" fmla="*/ 4 w 45"/>
              <a:gd name="T9" fmla="*/ 0 h 14"/>
              <a:gd name="T10" fmla="*/ 41 w 45"/>
              <a:gd name="T11" fmla="*/ 0 h 14"/>
              <a:gd name="T12" fmla="*/ 45 w 45"/>
              <a:gd name="T13" fmla="*/ 4 h 14"/>
              <a:gd name="T14" fmla="*/ 45 w 45"/>
              <a:gd name="T15" fmla="*/ 10 h 14"/>
              <a:gd name="T16" fmla="*/ 41 w 45"/>
              <a:gd name="T17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" h="14">
                <a:moveTo>
                  <a:pt x="41" y="14"/>
                </a:moveTo>
                <a:cubicBezTo>
                  <a:pt x="4" y="14"/>
                  <a:pt x="4" y="14"/>
                  <a:pt x="4" y="14"/>
                </a:cubicBezTo>
                <a:cubicBezTo>
                  <a:pt x="2" y="14"/>
                  <a:pt x="0" y="12"/>
                  <a:pt x="0" y="10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43" y="0"/>
                  <a:pt x="45" y="2"/>
                  <a:pt x="45" y="4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2"/>
                  <a:pt x="43" y="14"/>
                  <a:pt x="41" y="1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2" name="Freeform 58"/>
          <p:cNvSpPr>
            <a:spLocks/>
          </p:cNvSpPr>
          <p:nvPr/>
        </p:nvSpPr>
        <p:spPr bwMode="auto">
          <a:xfrm>
            <a:off x="3645424" y="1524382"/>
            <a:ext cx="118282" cy="36824"/>
          </a:xfrm>
          <a:custGeom>
            <a:avLst/>
            <a:gdLst>
              <a:gd name="T0" fmla="*/ 41 w 45"/>
              <a:gd name="T1" fmla="*/ 14 h 14"/>
              <a:gd name="T2" fmla="*/ 4 w 45"/>
              <a:gd name="T3" fmla="*/ 14 h 14"/>
              <a:gd name="T4" fmla="*/ 0 w 45"/>
              <a:gd name="T5" fmla="*/ 10 h 14"/>
              <a:gd name="T6" fmla="*/ 0 w 45"/>
              <a:gd name="T7" fmla="*/ 4 h 14"/>
              <a:gd name="T8" fmla="*/ 4 w 45"/>
              <a:gd name="T9" fmla="*/ 0 h 14"/>
              <a:gd name="T10" fmla="*/ 41 w 45"/>
              <a:gd name="T11" fmla="*/ 0 h 14"/>
              <a:gd name="T12" fmla="*/ 45 w 45"/>
              <a:gd name="T13" fmla="*/ 4 h 14"/>
              <a:gd name="T14" fmla="*/ 45 w 45"/>
              <a:gd name="T15" fmla="*/ 10 h 14"/>
              <a:gd name="T16" fmla="*/ 41 w 45"/>
              <a:gd name="T17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" h="14">
                <a:moveTo>
                  <a:pt x="41" y="14"/>
                </a:moveTo>
                <a:cubicBezTo>
                  <a:pt x="4" y="14"/>
                  <a:pt x="4" y="14"/>
                  <a:pt x="4" y="14"/>
                </a:cubicBezTo>
                <a:cubicBezTo>
                  <a:pt x="2" y="14"/>
                  <a:pt x="0" y="12"/>
                  <a:pt x="0" y="10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43" y="0"/>
                  <a:pt x="45" y="2"/>
                  <a:pt x="45" y="4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2"/>
                  <a:pt x="43" y="14"/>
                  <a:pt x="41" y="1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3" name="Freeform 59"/>
          <p:cNvSpPr>
            <a:spLocks/>
          </p:cNvSpPr>
          <p:nvPr/>
        </p:nvSpPr>
        <p:spPr bwMode="auto">
          <a:xfrm>
            <a:off x="3502593" y="1619231"/>
            <a:ext cx="119398" cy="36824"/>
          </a:xfrm>
          <a:custGeom>
            <a:avLst/>
            <a:gdLst>
              <a:gd name="T0" fmla="*/ 41 w 45"/>
              <a:gd name="T1" fmla="*/ 14 h 14"/>
              <a:gd name="T2" fmla="*/ 4 w 45"/>
              <a:gd name="T3" fmla="*/ 14 h 14"/>
              <a:gd name="T4" fmla="*/ 0 w 45"/>
              <a:gd name="T5" fmla="*/ 10 h 14"/>
              <a:gd name="T6" fmla="*/ 0 w 45"/>
              <a:gd name="T7" fmla="*/ 4 h 14"/>
              <a:gd name="T8" fmla="*/ 4 w 45"/>
              <a:gd name="T9" fmla="*/ 0 h 14"/>
              <a:gd name="T10" fmla="*/ 41 w 45"/>
              <a:gd name="T11" fmla="*/ 0 h 14"/>
              <a:gd name="T12" fmla="*/ 45 w 45"/>
              <a:gd name="T13" fmla="*/ 4 h 14"/>
              <a:gd name="T14" fmla="*/ 45 w 45"/>
              <a:gd name="T15" fmla="*/ 10 h 14"/>
              <a:gd name="T16" fmla="*/ 41 w 45"/>
              <a:gd name="T17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" h="14">
                <a:moveTo>
                  <a:pt x="41" y="14"/>
                </a:moveTo>
                <a:cubicBezTo>
                  <a:pt x="4" y="14"/>
                  <a:pt x="4" y="14"/>
                  <a:pt x="4" y="14"/>
                </a:cubicBezTo>
                <a:cubicBezTo>
                  <a:pt x="2" y="14"/>
                  <a:pt x="0" y="12"/>
                  <a:pt x="0" y="10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43" y="0"/>
                  <a:pt x="45" y="2"/>
                  <a:pt x="45" y="4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2"/>
                  <a:pt x="43" y="14"/>
                  <a:pt x="41" y="1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4" name="Freeform 60"/>
          <p:cNvSpPr>
            <a:spLocks/>
          </p:cNvSpPr>
          <p:nvPr/>
        </p:nvSpPr>
        <p:spPr bwMode="auto">
          <a:xfrm>
            <a:off x="5075966" y="1352539"/>
            <a:ext cx="218710" cy="92617"/>
          </a:xfrm>
          <a:custGeom>
            <a:avLst/>
            <a:gdLst>
              <a:gd name="T0" fmla="*/ 73 w 83"/>
              <a:gd name="T1" fmla="*/ 16 h 35"/>
              <a:gd name="T2" fmla="*/ 61 w 83"/>
              <a:gd name="T3" fmla="*/ 16 h 35"/>
              <a:gd name="T4" fmla="*/ 58 w 83"/>
              <a:gd name="T5" fmla="*/ 9 h 35"/>
              <a:gd name="T6" fmla="*/ 41 w 83"/>
              <a:gd name="T7" fmla="*/ 1 h 35"/>
              <a:gd name="T8" fmla="*/ 25 w 83"/>
              <a:gd name="T9" fmla="*/ 9 h 35"/>
              <a:gd name="T10" fmla="*/ 22 w 83"/>
              <a:gd name="T11" fmla="*/ 16 h 35"/>
              <a:gd name="T12" fmla="*/ 9 w 83"/>
              <a:gd name="T13" fmla="*/ 16 h 35"/>
              <a:gd name="T14" fmla="*/ 0 w 83"/>
              <a:gd name="T15" fmla="*/ 26 h 35"/>
              <a:gd name="T16" fmla="*/ 0 w 83"/>
              <a:gd name="T17" fmla="*/ 26 h 35"/>
              <a:gd name="T18" fmla="*/ 9 w 83"/>
              <a:gd name="T19" fmla="*/ 35 h 35"/>
              <a:gd name="T20" fmla="*/ 73 w 83"/>
              <a:gd name="T21" fmla="*/ 35 h 35"/>
              <a:gd name="T22" fmla="*/ 83 w 83"/>
              <a:gd name="T23" fmla="*/ 26 h 35"/>
              <a:gd name="T24" fmla="*/ 73 w 83"/>
              <a:gd name="T25" fmla="*/ 16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3" h="35">
                <a:moveTo>
                  <a:pt x="73" y="16"/>
                </a:moveTo>
                <a:cubicBezTo>
                  <a:pt x="61" y="16"/>
                  <a:pt x="61" y="16"/>
                  <a:pt x="61" y="16"/>
                </a:cubicBezTo>
                <a:cubicBezTo>
                  <a:pt x="59" y="14"/>
                  <a:pt x="58" y="12"/>
                  <a:pt x="58" y="9"/>
                </a:cubicBezTo>
                <a:cubicBezTo>
                  <a:pt x="58" y="0"/>
                  <a:pt x="41" y="1"/>
                  <a:pt x="41" y="1"/>
                </a:cubicBezTo>
                <a:cubicBezTo>
                  <a:pt x="41" y="1"/>
                  <a:pt x="25" y="0"/>
                  <a:pt x="25" y="9"/>
                </a:cubicBezTo>
                <a:cubicBezTo>
                  <a:pt x="25" y="12"/>
                  <a:pt x="23" y="14"/>
                  <a:pt x="22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4" y="16"/>
                  <a:pt x="0" y="20"/>
                  <a:pt x="0" y="26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31"/>
                  <a:pt x="4" y="35"/>
                  <a:pt x="9" y="35"/>
                </a:cubicBezTo>
                <a:cubicBezTo>
                  <a:pt x="73" y="35"/>
                  <a:pt x="73" y="35"/>
                  <a:pt x="73" y="35"/>
                </a:cubicBezTo>
                <a:cubicBezTo>
                  <a:pt x="78" y="35"/>
                  <a:pt x="83" y="31"/>
                  <a:pt x="83" y="26"/>
                </a:cubicBezTo>
                <a:cubicBezTo>
                  <a:pt x="83" y="20"/>
                  <a:pt x="78" y="16"/>
                  <a:pt x="73" y="1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5" name="Freeform 61"/>
          <p:cNvSpPr>
            <a:spLocks/>
          </p:cNvSpPr>
          <p:nvPr/>
        </p:nvSpPr>
        <p:spPr bwMode="auto">
          <a:xfrm>
            <a:off x="5062576" y="1529961"/>
            <a:ext cx="245491" cy="31244"/>
          </a:xfrm>
          <a:custGeom>
            <a:avLst/>
            <a:gdLst>
              <a:gd name="T0" fmla="*/ 87 w 93"/>
              <a:gd name="T1" fmla="*/ 12 h 12"/>
              <a:gd name="T2" fmla="*/ 6 w 93"/>
              <a:gd name="T3" fmla="*/ 12 h 12"/>
              <a:gd name="T4" fmla="*/ 0 w 93"/>
              <a:gd name="T5" fmla="*/ 6 h 12"/>
              <a:gd name="T6" fmla="*/ 6 w 93"/>
              <a:gd name="T7" fmla="*/ 0 h 12"/>
              <a:gd name="T8" fmla="*/ 87 w 93"/>
              <a:gd name="T9" fmla="*/ 0 h 12"/>
              <a:gd name="T10" fmla="*/ 93 w 93"/>
              <a:gd name="T11" fmla="*/ 6 h 12"/>
              <a:gd name="T12" fmla="*/ 87 w 93"/>
              <a:gd name="T13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3" h="12">
                <a:moveTo>
                  <a:pt x="87" y="12"/>
                </a:moveTo>
                <a:cubicBezTo>
                  <a:pt x="6" y="12"/>
                  <a:pt x="6" y="12"/>
                  <a:pt x="6" y="12"/>
                </a:cubicBezTo>
                <a:cubicBezTo>
                  <a:pt x="2" y="12"/>
                  <a:pt x="0" y="9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87" y="0"/>
                  <a:pt x="87" y="0"/>
                  <a:pt x="87" y="0"/>
                </a:cubicBezTo>
                <a:cubicBezTo>
                  <a:pt x="90" y="0"/>
                  <a:pt x="93" y="2"/>
                  <a:pt x="93" y="6"/>
                </a:cubicBezTo>
                <a:cubicBezTo>
                  <a:pt x="93" y="9"/>
                  <a:pt x="90" y="12"/>
                  <a:pt x="87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6" name="Freeform 62"/>
          <p:cNvSpPr>
            <a:spLocks/>
          </p:cNvSpPr>
          <p:nvPr/>
        </p:nvSpPr>
        <p:spPr bwMode="auto">
          <a:xfrm>
            <a:off x="5062576" y="1608072"/>
            <a:ext cx="176307" cy="32361"/>
          </a:xfrm>
          <a:custGeom>
            <a:avLst/>
            <a:gdLst>
              <a:gd name="T0" fmla="*/ 61 w 67"/>
              <a:gd name="T1" fmla="*/ 12 h 12"/>
              <a:gd name="T2" fmla="*/ 6 w 67"/>
              <a:gd name="T3" fmla="*/ 12 h 12"/>
              <a:gd name="T4" fmla="*/ 0 w 67"/>
              <a:gd name="T5" fmla="*/ 6 h 12"/>
              <a:gd name="T6" fmla="*/ 6 w 67"/>
              <a:gd name="T7" fmla="*/ 0 h 12"/>
              <a:gd name="T8" fmla="*/ 61 w 67"/>
              <a:gd name="T9" fmla="*/ 0 h 12"/>
              <a:gd name="T10" fmla="*/ 67 w 67"/>
              <a:gd name="T11" fmla="*/ 6 h 12"/>
              <a:gd name="T12" fmla="*/ 61 w 67"/>
              <a:gd name="T13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7" h="12">
                <a:moveTo>
                  <a:pt x="61" y="12"/>
                </a:moveTo>
                <a:cubicBezTo>
                  <a:pt x="6" y="12"/>
                  <a:pt x="6" y="12"/>
                  <a:pt x="6" y="12"/>
                </a:cubicBezTo>
                <a:cubicBezTo>
                  <a:pt x="2" y="12"/>
                  <a:pt x="0" y="10"/>
                  <a:pt x="0" y="6"/>
                </a:cubicBezTo>
                <a:cubicBezTo>
                  <a:pt x="0" y="3"/>
                  <a:pt x="2" y="0"/>
                  <a:pt x="6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65" y="0"/>
                  <a:pt x="67" y="3"/>
                  <a:pt x="67" y="6"/>
                </a:cubicBezTo>
                <a:cubicBezTo>
                  <a:pt x="67" y="10"/>
                  <a:pt x="65" y="12"/>
                  <a:pt x="61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7" name="Freeform 63"/>
          <p:cNvSpPr>
            <a:spLocks/>
          </p:cNvSpPr>
          <p:nvPr/>
        </p:nvSpPr>
        <p:spPr bwMode="auto">
          <a:xfrm>
            <a:off x="5062576" y="1695110"/>
            <a:ext cx="176307" cy="32361"/>
          </a:xfrm>
          <a:custGeom>
            <a:avLst/>
            <a:gdLst>
              <a:gd name="T0" fmla="*/ 61 w 67"/>
              <a:gd name="T1" fmla="*/ 12 h 12"/>
              <a:gd name="T2" fmla="*/ 6 w 67"/>
              <a:gd name="T3" fmla="*/ 12 h 12"/>
              <a:gd name="T4" fmla="*/ 0 w 67"/>
              <a:gd name="T5" fmla="*/ 6 h 12"/>
              <a:gd name="T6" fmla="*/ 6 w 67"/>
              <a:gd name="T7" fmla="*/ 0 h 12"/>
              <a:gd name="T8" fmla="*/ 61 w 67"/>
              <a:gd name="T9" fmla="*/ 0 h 12"/>
              <a:gd name="T10" fmla="*/ 67 w 67"/>
              <a:gd name="T11" fmla="*/ 6 h 12"/>
              <a:gd name="T12" fmla="*/ 61 w 67"/>
              <a:gd name="T13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7" h="12">
                <a:moveTo>
                  <a:pt x="61" y="12"/>
                </a:moveTo>
                <a:cubicBezTo>
                  <a:pt x="6" y="12"/>
                  <a:pt x="6" y="12"/>
                  <a:pt x="6" y="12"/>
                </a:cubicBezTo>
                <a:cubicBezTo>
                  <a:pt x="2" y="12"/>
                  <a:pt x="0" y="10"/>
                  <a:pt x="0" y="6"/>
                </a:cubicBezTo>
                <a:cubicBezTo>
                  <a:pt x="0" y="3"/>
                  <a:pt x="2" y="0"/>
                  <a:pt x="6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65" y="0"/>
                  <a:pt x="67" y="3"/>
                  <a:pt x="67" y="6"/>
                </a:cubicBezTo>
                <a:cubicBezTo>
                  <a:pt x="67" y="10"/>
                  <a:pt x="65" y="12"/>
                  <a:pt x="61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8" name="Freeform 64"/>
          <p:cNvSpPr>
            <a:spLocks noEditPoints="1"/>
          </p:cNvSpPr>
          <p:nvPr/>
        </p:nvSpPr>
        <p:spPr bwMode="auto">
          <a:xfrm>
            <a:off x="5263432" y="1558974"/>
            <a:ext cx="239912" cy="281199"/>
          </a:xfrm>
          <a:custGeom>
            <a:avLst/>
            <a:gdLst>
              <a:gd name="T0" fmla="*/ 49 w 91"/>
              <a:gd name="T1" fmla="*/ 16 h 107"/>
              <a:gd name="T2" fmla="*/ 49 w 91"/>
              <a:gd name="T3" fmla="*/ 11 h 107"/>
              <a:gd name="T4" fmla="*/ 55 w 91"/>
              <a:gd name="T5" fmla="*/ 11 h 107"/>
              <a:gd name="T6" fmla="*/ 59 w 91"/>
              <a:gd name="T7" fmla="*/ 8 h 107"/>
              <a:gd name="T8" fmla="*/ 59 w 91"/>
              <a:gd name="T9" fmla="*/ 3 h 107"/>
              <a:gd name="T10" fmla="*/ 55 w 91"/>
              <a:gd name="T11" fmla="*/ 0 h 107"/>
              <a:gd name="T12" fmla="*/ 35 w 91"/>
              <a:gd name="T13" fmla="*/ 0 h 107"/>
              <a:gd name="T14" fmla="*/ 32 w 91"/>
              <a:gd name="T15" fmla="*/ 3 h 107"/>
              <a:gd name="T16" fmla="*/ 32 w 91"/>
              <a:gd name="T17" fmla="*/ 8 h 107"/>
              <a:gd name="T18" fmla="*/ 35 w 91"/>
              <a:gd name="T19" fmla="*/ 11 h 107"/>
              <a:gd name="T20" fmla="*/ 42 w 91"/>
              <a:gd name="T21" fmla="*/ 11 h 107"/>
              <a:gd name="T22" fmla="*/ 42 w 91"/>
              <a:gd name="T23" fmla="*/ 16 h 107"/>
              <a:gd name="T24" fmla="*/ 0 w 91"/>
              <a:gd name="T25" fmla="*/ 62 h 107"/>
              <a:gd name="T26" fmla="*/ 45 w 91"/>
              <a:gd name="T27" fmla="*/ 107 h 107"/>
              <a:gd name="T28" fmla="*/ 91 w 91"/>
              <a:gd name="T29" fmla="*/ 62 h 107"/>
              <a:gd name="T30" fmla="*/ 49 w 91"/>
              <a:gd name="T31" fmla="*/ 16 h 107"/>
              <a:gd name="T32" fmla="*/ 45 w 91"/>
              <a:gd name="T33" fmla="*/ 100 h 107"/>
              <a:gd name="T34" fmla="*/ 7 w 91"/>
              <a:gd name="T35" fmla="*/ 62 h 107"/>
              <a:gd name="T36" fmla="*/ 45 w 91"/>
              <a:gd name="T37" fmla="*/ 23 h 107"/>
              <a:gd name="T38" fmla="*/ 84 w 91"/>
              <a:gd name="T39" fmla="*/ 62 h 107"/>
              <a:gd name="T40" fmla="*/ 45 w 91"/>
              <a:gd name="T41" fmla="*/ 10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1" h="107">
                <a:moveTo>
                  <a:pt x="49" y="16"/>
                </a:moveTo>
                <a:cubicBezTo>
                  <a:pt x="49" y="11"/>
                  <a:pt x="49" y="11"/>
                  <a:pt x="49" y="11"/>
                </a:cubicBezTo>
                <a:cubicBezTo>
                  <a:pt x="55" y="11"/>
                  <a:pt x="55" y="11"/>
                  <a:pt x="55" y="11"/>
                </a:cubicBezTo>
                <a:cubicBezTo>
                  <a:pt x="57" y="11"/>
                  <a:pt x="59" y="10"/>
                  <a:pt x="59" y="8"/>
                </a:cubicBezTo>
                <a:cubicBezTo>
                  <a:pt x="59" y="3"/>
                  <a:pt x="59" y="3"/>
                  <a:pt x="59" y="3"/>
                </a:cubicBezTo>
                <a:cubicBezTo>
                  <a:pt x="59" y="1"/>
                  <a:pt x="57" y="0"/>
                  <a:pt x="5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3" y="0"/>
                  <a:pt x="32" y="1"/>
                  <a:pt x="32" y="3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10"/>
                  <a:pt x="33" y="11"/>
                  <a:pt x="35" y="11"/>
                </a:cubicBezTo>
                <a:cubicBezTo>
                  <a:pt x="42" y="11"/>
                  <a:pt x="42" y="11"/>
                  <a:pt x="42" y="11"/>
                </a:cubicBezTo>
                <a:cubicBezTo>
                  <a:pt x="42" y="16"/>
                  <a:pt x="42" y="16"/>
                  <a:pt x="42" y="16"/>
                </a:cubicBezTo>
                <a:cubicBezTo>
                  <a:pt x="18" y="18"/>
                  <a:pt x="0" y="38"/>
                  <a:pt x="0" y="62"/>
                </a:cubicBezTo>
                <a:cubicBezTo>
                  <a:pt x="0" y="87"/>
                  <a:pt x="20" y="107"/>
                  <a:pt x="45" y="107"/>
                </a:cubicBezTo>
                <a:cubicBezTo>
                  <a:pt x="71" y="107"/>
                  <a:pt x="91" y="87"/>
                  <a:pt x="91" y="62"/>
                </a:cubicBezTo>
                <a:cubicBezTo>
                  <a:pt x="91" y="38"/>
                  <a:pt x="72" y="18"/>
                  <a:pt x="49" y="16"/>
                </a:cubicBezTo>
                <a:close/>
                <a:moveTo>
                  <a:pt x="45" y="100"/>
                </a:moveTo>
                <a:cubicBezTo>
                  <a:pt x="24" y="100"/>
                  <a:pt x="7" y="83"/>
                  <a:pt x="7" y="62"/>
                </a:cubicBezTo>
                <a:cubicBezTo>
                  <a:pt x="7" y="40"/>
                  <a:pt x="24" y="23"/>
                  <a:pt x="45" y="23"/>
                </a:cubicBezTo>
                <a:cubicBezTo>
                  <a:pt x="67" y="23"/>
                  <a:pt x="84" y="40"/>
                  <a:pt x="84" y="62"/>
                </a:cubicBezTo>
                <a:cubicBezTo>
                  <a:pt x="84" y="83"/>
                  <a:pt x="67" y="100"/>
                  <a:pt x="45" y="10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9" name="Freeform 65"/>
          <p:cNvSpPr>
            <a:spLocks/>
          </p:cNvSpPr>
          <p:nvPr/>
        </p:nvSpPr>
        <p:spPr bwMode="auto">
          <a:xfrm>
            <a:off x="5354933" y="1661634"/>
            <a:ext cx="84806" cy="87038"/>
          </a:xfrm>
          <a:custGeom>
            <a:avLst/>
            <a:gdLst>
              <a:gd name="T0" fmla="*/ 2 w 32"/>
              <a:gd name="T1" fmla="*/ 31 h 33"/>
              <a:gd name="T2" fmla="*/ 11 w 32"/>
              <a:gd name="T3" fmla="*/ 31 h 33"/>
              <a:gd name="T4" fmla="*/ 32 w 32"/>
              <a:gd name="T5" fmla="*/ 0 h 33"/>
              <a:gd name="T6" fmla="*/ 2 w 32"/>
              <a:gd name="T7" fmla="*/ 22 h 33"/>
              <a:gd name="T8" fmla="*/ 2 w 32"/>
              <a:gd name="T9" fmla="*/ 31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33">
                <a:moveTo>
                  <a:pt x="2" y="31"/>
                </a:moveTo>
                <a:cubicBezTo>
                  <a:pt x="4" y="33"/>
                  <a:pt x="8" y="33"/>
                  <a:pt x="11" y="31"/>
                </a:cubicBezTo>
                <a:cubicBezTo>
                  <a:pt x="13" y="28"/>
                  <a:pt x="32" y="0"/>
                  <a:pt x="32" y="0"/>
                </a:cubicBezTo>
                <a:cubicBezTo>
                  <a:pt x="32" y="0"/>
                  <a:pt x="4" y="19"/>
                  <a:pt x="2" y="22"/>
                </a:cubicBezTo>
                <a:cubicBezTo>
                  <a:pt x="0" y="24"/>
                  <a:pt x="0" y="28"/>
                  <a:pt x="2" y="3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0" name="Freeform 66"/>
          <p:cNvSpPr>
            <a:spLocks/>
          </p:cNvSpPr>
          <p:nvPr/>
        </p:nvSpPr>
        <p:spPr bwMode="auto">
          <a:xfrm>
            <a:off x="4998971" y="1408332"/>
            <a:ext cx="276735" cy="408407"/>
          </a:xfrm>
          <a:custGeom>
            <a:avLst/>
            <a:gdLst>
              <a:gd name="T0" fmla="*/ 97 w 105"/>
              <a:gd name="T1" fmla="*/ 143 h 155"/>
              <a:gd name="T2" fmla="*/ 12 w 105"/>
              <a:gd name="T3" fmla="*/ 143 h 155"/>
              <a:gd name="T4" fmla="*/ 12 w 105"/>
              <a:gd name="T5" fmla="*/ 12 h 155"/>
              <a:gd name="T6" fmla="*/ 22 w 105"/>
              <a:gd name="T7" fmla="*/ 12 h 155"/>
              <a:gd name="T8" fmla="*/ 21 w 105"/>
              <a:gd name="T9" fmla="*/ 6 h 155"/>
              <a:gd name="T10" fmla="*/ 21 w 105"/>
              <a:gd name="T11" fmla="*/ 6 h 155"/>
              <a:gd name="T12" fmla="*/ 23 w 105"/>
              <a:gd name="T13" fmla="*/ 0 h 155"/>
              <a:gd name="T14" fmla="*/ 0 w 105"/>
              <a:gd name="T15" fmla="*/ 0 h 155"/>
              <a:gd name="T16" fmla="*/ 0 w 105"/>
              <a:gd name="T17" fmla="*/ 155 h 155"/>
              <a:gd name="T18" fmla="*/ 105 w 105"/>
              <a:gd name="T19" fmla="*/ 155 h 155"/>
              <a:gd name="T20" fmla="*/ 97 w 105"/>
              <a:gd name="T21" fmla="*/ 143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5" h="155">
                <a:moveTo>
                  <a:pt x="97" y="143"/>
                </a:moveTo>
                <a:cubicBezTo>
                  <a:pt x="12" y="143"/>
                  <a:pt x="12" y="143"/>
                  <a:pt x="12" y="143"/>
                </a:cubicBezTo>
                <a:cubicBezTo>
                  <a:pt x="12" y="12"/>
                  <a:pt x="12" y="12"/>
                  <a:pt x="12" y="12"/>
                </a:cubicBezTo>
                <a:cubicBezTo>
                  <a:pt x="22" y="12"/>
                  <a:pt x="22" y="12"/>
                  <a:pt x="22" y="12"/>
                </a:cubicBezTo>
                <a:cubicBezTo>
                  <a:pt x="21" y="10"/>
                  <a:pt x="21" y="8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4"/>
                  <a:pt x="21" y="1"/>
                  <a:pt x="2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55"/>
                  <a:pt x="0" y="155"/>
                  <a:pt x="0" y="155"/>
                </a:cubicBezTo>
                <a:cubicBezTo>
                  <a:pt x="105" y="155"/>
                  <a:pt x="105" y="155"/>
                  <a:pt x="105" y="155"/>
                </a:cubicBezTo>
                <a:cubicBezTo>
                  <a:pt x="102" y="151"/>
                  <a:pt x="99" y="147"/>
                  <a:pt x="97" y="14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1" name="Freeform 67"/>
          <p:cNvSpPr>
            <a:spLocks/>
          </p:cNvSpPr>
          <p:nvPr/>
        </p:nvSpPr>
        <p:spPr bwMode="auto">
          <a:xfrm>
            <a:off x="5310298" y="1408332"/>
            <a:ext cx="63605" cy="121630"/>
          </a:xfrm>
          <a:custGeom>
            <a:avLst/>
            <a:gdLst>
              <a:gd name="T0" fmla="*/ 0 w 24"/>
              <a:gd name="T1" fmla="*/ 0 h 46"/>
              <a:gd name="T2" fmla="*/ 2 w 24"/>
              <a:gd name="T3" fmla="*/ 6 h 46"/>
              <a:gd name="T4" fmla="*/ 1 w 24"/>
              <a:gd name="T5" fmla="*/ 12 h 46"/>
              <a:gd name="T6" fmla="*/ 12 w 24"/>
              <a:gd name="T7" fmla="*/ 12 h 46"/>
              <a:gd name="T8" fmla="*/ 12 w 24"/>
              <a:gd name="T9" fmla="*/ 46 h 46"/>
              <a:gd name="T10" fmla="*/ 24 w 24"/>
              <a:gd name="T11" fmla="*/ 46 h 46"/>
              <a:gd name="T12" fmla="*/ 24 w 24"/>
              <a:gd name="T13" fmla="*/ 0 h 46"/>
              <a:gd name="T14" fmla="*/ 0 w 24"/>
              <a:gd name="T15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4" h="46">
                <a:moveTo>
                  <a:pt x="0" y="0"/>
                </a:moveTo>
                <a:cubicBezTo>
                  <a:pt x="1" y="1"/>
                  <a:pt x="2" y="4"/>
                  <a:pt x="2" y="6"/>
                </a:cubicBezTo>
                <a:cubicBezTo>
                  <a:pt x="2" y="8"/>
                  <a:pt x="1" y="10"/>
                  <a:pt x="1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46"/>
                  <a:pt x="12" y="46"/>
                  <a:pt x="12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0"/>
                  <a:pt x="24" y="0"/>
                  <a:pt x="24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2" name="Freeform 68"/>
          <p:cNvSpPr>
            <a:spLocks/>
          </p:cNvSpPr>
          <p:nvPr/>
        </p:nvSpPr>
        <p:spPr bwMode="auto">
          <a:xfrm>
            <a:off x="5793469" y="1484211"/>
            <a:ext cx="239912" cy="227637"/>
          </a:xfrm>
          <a:custGeom>
            <a:avLst/>
            <a:gdLst>
              <a:gd name="T0" fmla="*/ 215 w 215"/>
              <a:gd name="T1" fmla="*/ 78 h 204"/>
              <a:gd name="T2" fmla="*/ 140 w 215"/>
              <a:gd name="T3" fmla="*/ 69 h 204"/>
              <a:gd name="T4" fmla="*/ 109 w 215"/>
              <a:gd name="T5" fmla="*/ 0 h 204"/>
              <a:gd name="T6" fmla="*/ 76 w 215"/>
              <a:gd name="T7" fmla="*/ 69 h 204"/>
              <a:gd name="T8" fmla="*/ 0 w 215"/>
              <a:gd name="T9" fmla="*/ 78 h 204"/>
              <a:gd name="T10" fmla="*/ 54 w 215"/>
              <a:gd name="T11" fmla="*/ 130 h 204"/>
              <a:gd name="T12" fmla="*/ 43 w 215"/>
              <a:gd name="T13" fmla="*/ 204 h 204"/>
              <a:gd name="T14" fmla="*/ 109 w 215"/>
              <a:gd name="T15" fmla="*/ 171 h 204"/>
              <a:gd name="T16" fmla="*/ 173 w 215"/>
              <a:gd name="T17" fmla="*/ 204 h 204"/>
              <a:gd name="T18" fmla="*/ 161 w 215"/>
              <a:gd name="T19" fmla="*/ 130 h 204"/>
              <a:gd name="T20" fmla="*/ 215 w 215"/>
              <a:gd name="T21" fmla="*/ 78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" h="204">
                <a:moveTo>
                  <a:pt x="215" y="78"/>
                </a:moveTo>
                <a:lnTo>
                  <a:pt x="140" y="69"/>
                </a:lnTo>
                <a:lnTo>
                  <a:pt x="109" y="0"/>
                </a:lnTo>
                <a:lnTo>
                  <a:pt x="76" y="69"/>
                </a:lnTo>
                <a:lnTo>
                  <a:pt x="0" y="78"/>
                </a:lnTo>
                <a:lnTo>
                  <a:pt x="54" y="130"/>
                </a:lnTo>
                <a:lnTo>
                  <a:pt x="43" y="204"/>
                </a:lnTo>
                <a:lnTo>
                  <a:pt x="109" y="171"/>
                </a:lnTo>
                <a:lnTo>
                  <a:pt x="173" y="204"/>
                </a:lnTo>
                <a:lnTo>
                  <a:pt x="161" y="130"/>
                </a:lnTo>
                <a:lnTo>
                  <a:pt x="215" y="7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3" name="Freeform 69"/>
          <p:cNvSpPr>
            <a:spLocks noEditPoints="1"/>
          </p:cNvSpPr>
          <p:nvPr/>
        </p:nvSpPr>
        <p:spPr bwMode="auto">
          <a:xfrm>
            <a:off x="5704199" y="1363698"/>
            <a:ext cx="419566" cy="472012"/>
          </a:xfrm>
          <a:custGeom>
            <a:avLst/>
            <a:gdLst>
              <a:gd name="T0" fmla="*/ 142 w 159"/>
              <a:gd name="T1" fmla="*/ 51 h 179"/>
              <a:gd name="T2" fmla="*/ 152 w 159"/>
              <a:gd name="T3" fmla="*/ 39 h 179"/>
              <a:gd name="T4" fmla="*/ 152 w 159"/>
              <a:gd name="T5" fmla="*/ 39 h 179"/>
              <a:gd name="T6" fmla="*/ 152 w 159"/>
              <a:gd name="T7" fmla="*/ 39 h 179"/>
              <a:gd name="T8" fmla="*/ 148 w 159"/>
              <a:gd name="T9" fmla="*/ 32 h 179"/>
              <a:gd name="T10" fmla="*/ 139 w 159"/>
              <a:gd name="T11" fmla="*/ 28 h 179"/>
              <a:gd name="T12" fmla="*/ 139 w 159"/>
              <a:gd name="T13" fmla="*/ 28 h 179"/>
              <a:gd name="T14" fmla="*/ 130 w 159"/>
              <a:gd name="T15" fmla="*/ 39 h 179"/>
              <a:gd name="T16" fmla="*/ 86 w 159"/>
              <a:gd name="T17" fmla="*/ 21 h 179"/>
              <a:gd name="T18" fmla="*/ 86 w 159"/>
              <a:gd name="T19" fmla="*/ 20 h 179"/>
              <a:gd name="T20" fmla="*/ 107 w 159"/>
              <a:gd name="T21" fmla="*/ 20 h 179"/>
              <a:gd name="T22" fmla="*/ 111 w 159"/>
              <a:gd name="T23" fmla="*/ 16 h 179"/>
              <a:gd name="T24" fmla="*/ 111 w 159"/>
              <a:gd name="T25" fmla="*/ 4 h 179"/>
              <a:gd name="T26" fmla="*/ 107 w 159"/>
              <a:gd name="T27" fmla="*/ 0 h 179"/>
              <a:gd name="T28" fmla="*/ 53 w 159"/>
              <a:gd name="T29" fmla="*/ 0 h 179"/>
              <a:gd name="T30" fmla="*/ 49 w 159"/>
              <a:gd name="T31" fmla="*/ 4 h 179"/>
              <a:gd name="T32" fmla="*/ 49 w 159"/>
              <a:gd name="T33" fmla="*/ 16 h 179"/>
              <a:gd name="T34" fmla="*/ 53 w 159"/>
              <a:gd name="T35" fmla="*/ 20 h 179"/>
              <a:gd name="T36" fmla="*/ 74 w 159"/>
              <a:gd name="T37" fmla="*/ 20 h 179"/>
              <a:gd name="T38" fmla="*/ 74 w 159"/>
              <a:gd name="T39" fmla="*/ 21 h 179"/>
              <a:gd name="T40" fmla="*/ 0 w 159"/>
              <a:gd name="T41" fmla="*/ 100 h 179"/>
              <a:gd name="T42" fmla="*/ 80 w 159"/>
              <a:gd name="T43" fmla="*/ 179 h 179"/>
              <a:gd name="T44" fmla="*/ 159 w 159"/>
              <a:gd name="T45" fmla="*/ 100 h 179"/>
              <a:gd name="T46" fmla="*/ 142 w 159"/>
              <a:gd name="T47" fmla="*/ 51 h 179"/>
              <a:gd name="T48" fmla="*/ 80 w 159"/>
              <a:gd name="T49" fmla="*/ 167 h 179"/>
              <a:gd name="T50" fmla="*/ 12 w 159"/>
              <a:gd name="T51" fmla="*/ 100 h 179"/>
              <a:gd name="T52" fmla="*/ 80 w 159"/>
              <a:gd name="T53" fmla="*/ 33 h 179"/>
              <a:gd name="T54" fmla="*/ 147 w 159"/>
              <a:gd name="T55" fmla="*/ 100 h 179"/>
              <a:gd name="T56" fmla="*/ 80 w 159"/>
              <a:gd name="T57" fmla="*/ 167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59" h="179">
                <a:moveTo>
                  <a:pt x="142" y="51"/>
                </a:moveTo>
                <a:cubicBezTo>
                  <a:pt x="152" y="39"/>
                  <a:pt x="152" y="39"/>
                  <a:pt x="152" y="39"/>
                </a:cubicBezTo>
                <a:cubicBezTo>
                  <a:pt x="152" y="39"/>
                  <a:pt x="152" y="39"/>
                  <a:pt x="152" y="39"/>
                </a:cubicBezTo>
                <a:cubicBezTo>
                  <a:pt x="152" y="39"/>
                  <a:pt x="152" y="39"/>
                  <a:pt x="152" y="39"/>
                </a:cubicBezTo>
                <a:cubicBezTo>
                  <a:pt x="153" y="38"/>
                  <a:pt x="151" y="35"/>
                  <a:pt x="148" y="32"/>
                </a:cubicBezTo>
                <a:cubicBezTo>
                  <a:pt x="144" y="29"/>
                  <a:pt x="140" y="27"/>
                  <a:pt x="139" y="28"/>
                </a:cubicBezTo>
                <a:cubicBezTo>
                  <a:pt x="139" y="28"/>
                  <a:pt x="139" y="28"/>
                  <a:pt x="139" y="28"/>
                </a:cubicBezTo>
                <a:cubicBezTo>
                  <a:pt x="130" y="39"/>
                  <a:pt x="130" y="39"/>
                  <a:pt x="130" y="39"/>
                </a:cubicBezTo>
                <a:cubicBezTo>
                  <a:pt x="118" y="29"/>
                  <a:pt x="102" y="22"/>
                  <a:pt x="86" y="21"/>
                </a:cubicBezTo>
                <a:cubicBezTo>
                  <a:pt x="86" y="20"/>
                  <a:pt x="86" y="20"/>
                  <a:pt x="86" y="20"/>
                </a:cubicBezTo>
                <a:cubicBezTo>
                  <a:pt x="107" y="20"/>
                  <a:pt x="107" y="20"/>
                  <a:pt x="107" y="20"/>
                </a:cubicBezTo>
                <a:cubicBezTo>
                  <a:pt x="109" y="20"/>
                  <a:pt x="111" y="18"/>
                  <a:pt x="111" y="16"/>
                </a:cubicBezTo>
                <a:cubicBezTo>
                  <a:pt x="111" y="4"/>
                  <a:pt x="111" y="4"/>
                  <a:pt x="111" y="4"/>
                </a:cubicBezTo>
                <a:cubicBezTo>
                  <a:pt x="111" y="1"/>
                  <a:pt x="109" y="0"/>
                  <a:pt x="107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1" y="0"/>
                  <a:pt x="49" y="1"/>
                  <a:pt x="49" y="4"/>
                </a:cubicBezTo>
                <a:cubicBezTo>
                  <a:pt x="49" y="16"/>
                  <a:pt x="49" y="16"/>
                  <a:pt x="49" y="16"/>
                </a:cubicBezTo>
                <a:cubicBezTo>
                  <a:pt x="49" y="18"/>
                  <a:pt x="51" y="20"/>
                  <a:pt x="53" y="20"/>
                </a:cubicBezTo>
                <a:cubicBezTo>
                  <a:pt x="74" y="20"/>
                  <a:pt x="74" y="20"/>
                  <a:pt x="74" y="20"/>
                </a:cubicBezTo>
                <a:cubicBezTo>
                  <a:pt x="74" y="21"/>
                  <a:pt x="74" y="21"/>
                  <a:pt x="74" y="21"/>
                </a:cubicBezTo>
                <a:cubicBezTo>
                  <a:pt x="33" y="24"/>
                  <a:pt x="0" y="58"/>
                  <a:pt x="0" y="100"/>
                </a:cubicBezTo>
                <a:cubicBezTo>
                  <a:pt x="0" y="143"/>
                  <a:pt x="36" y="179"/>
                  <a:pt x="80" y="179"/>
                </a:cubicBezTo>
                <a:cubicBezTo>
                  <a:pt x="123" y="179"/>
                  <a:pt x="159" y="143"/>
                  <a:pt x="159" y="100"/>
                </a:cubicBezTo>
                <a:cubicBezTo>
                  <a:pt x="159" y="81"/>
                  <a:pt x="152" y="64"/>
                  <a:pt x="142" y="51"/>
                </a:cubicBezTo>
                <a:close/>
                <a:moveTo>
                  <a:pt x="80" y="167"/>
                </a:moveTo>
                <a:cubicBezTo>
                  <a:pt x="43" y="167"/>
                  <a:pt x="12" y="137"/>
                  <a:pt x="12" y="100"/>
                </a:cubicBezTo>
                <a:cubicBezTo>
                  <a:pt x="12" y="63"/>
                  <a:pt x="43" y="33"/>
                  <a:pt x="80" y="33"/>
                </a:cubicBezTo>
                <a:cubicBezTo>
                  <a:pt x="117" y="33"/>
                  <a:pt x="147" y="63"/>
                  <a:pt x="147" y="100"/>
                </a:cubicBezTo>
                <a:cubicBezTo>
                  <a:pt x="147" y="137"/>
                  <a:pt x="117" y="167"/>
                  <a:pt x="80" y="16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4" name="Freeform 70"/>
          <p:cNvSpPr>
            <a:spLocks/>
          </p:cNvSpPr>
          <p:nvPr/>
        </p:nvSpPr>
        <p:spPr bwMode="auto">
          <a:xfrm>
            <a:off x="6427281" y="1695110"/>
            <a:ext cx="205320" cy="32361"/>
          </a:xfrm>
          <a:custGeom>
            <a:avLst/>
            <a:gdLst>
              <a:gd name="T0" fmla="*/ 72 w 78"/>
              <a:gd name="T1" fmla="*/ 12 h 12"/>
              <a:gd name="T2" fmla="*/ 6 w 78"/>
              <a:gd name="T3" fmla="*/ 12 h 12"/>
              <a:gd name="T4" fmla="*/ 0 w 78"/>
              <a:gd name="T5" fmla="*/ 6 h 12"/>
              <a:gd name="T6" fmla="*/ 6 w 78"/>
              <a:gd name="T7" fmla="*/ 0 h 12"/>
              <a:gd name="T8" fmla="*/ 72 w 78"/>
              <a:gd name="T9" fmla="*/ 0 h 12"/>
              <a:gd name="T10" fmla="*/ 78 w 78"/>
              <a:gd name="T11" fmla="*/ 6 h 12"/>
              <a:gd name="T12" fmla="*/ 72 w 78"/>
              <a:gd name="T13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8" h="12">
                <a:moveTo>
                  <a:pt x="72" y="12"/>
                </a:moveTo>
                <a:cubicBezTo>
                  <a:pt x="6" y="12"/>
                  <a:pt x="6" y="12"/>
                  <a:pt x="6" y="12"/>
                </a:cubicBezTo>
                <a:cubicBezTo>
                  <a:pt x="3" y="12"/>
                  <a:pt x="0" y="10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75" y="0"/>
                  <a:pt x="78" y="3"/>
                  <a:pt x="78" y="6"/>
                </a:cubicBezTo>
                <a:cubicBezTo>
                  <a:pt x="78" y="10"/>
                  <a:pt x="75" y="12"/>
                  <a:pt x="72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5" name="Freeform 71"/>
          <p:cNvSpPr>
            <a:spLocks/>
          </p:cNvSpPr>
          <p:nvPr/>
        </p:nvSpPr>
        <p:spPr bwMode="auto">
          <a:xfrm>
            <a:off x="6427281" y="1613652"/>
            <a:ext cx="89269" cy="32361"/>
          </a:xfrm>
          <a:custGeom>
            <a:avLst/>
            <a:gdLst>
              <a:gd name="T0" fmla="*/ 28 w 34"/>
              <a:gd name="T1" fmla="*/ 12 h 12"/>
              <a:gd name="T2" fmla="*/ 6 w 34"/>
              <a:gd name="T3" fmla="*/ 12 h 12"/>
              <a:gd name="T4" fmla="*/ 0 w 34"/>
              <a:gd name="T5" fmla="*/ 6 h 12"/>
              <a:gd name="T6" fmla="*/ 6 w 34"/>
              <a:gd name="T7" fmla="*/ 0 h 12"/>
              <a:gd name="T8" fmla="*/ 28 w 34"/>
              <a:gd name="T9" fmla="*/ 0 h 12"/>
              <a:gd name="T10" fmla="*/ 34 w 34"/>
              <a:gd name="T11" fmla="*/ 6 h 12"/>
              <a:gd name="T12" fmla="*/ 28 w 34"/>
              <a:gd name="T13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" h="12">
                <a:moveTo>
                  <a:pt x="28" y="12"/>
                </a:moveTo>
                <a:cubicBezTo>
                  <a:pt x="6" y="12"/>
                  <a:pt x="6" y="12"/>
                  <a:pt x="6" y="12"/>
                </a:cubicBezTo>
                <a:cubicBezTo>
                  <a:pt x="3" y="12"/>
                  <a:pt x="0" y="9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31" y="0"/>
                  <a:pt x="34" y="2"/>
                  <a:pt x="34" y="6"/>
                </a:cubicBezTo>
                <a:cubicBezTo>
                  <a:pt x="34" y="9"/>
                  <a:pt x="31" y="12"/>
                  <a:pt x="28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6" name="Freeform 72"/>
          <p:cNvSpPr>
            <a:spLocks/>
          </p:cNvSpPr>
          <p:nvPr/>
        </p:nvSpPr>
        <p:spPr bwMode="auto">
          <a:xfrm>
            <a:off x="6371488" y="1383783"/>
            <a:ext cx="334760" cy="427377"/>
          </a:xfrm>
          <a:custGeom>
            <a:avLst/>
            <a:gdLst>
              <a:gd name="T0" fmla="*/ 127 w 127"/>
              <a:gd name="T1" fmla="*/ 162 h 162"/>
              <a:gd name="T2" fmla="*/ 0 w 127"/>
              <a:gd name="T3" fmla="*/ 162 h 162"/>
              <a:gd name="T4" fmla="*/ 0 w 127"/>
              <a:gd name="T5" fmla="*/ 0 h 162"/>
              <a:gd name="T6" fmla="*/ 97 w 127"/>
              <a:gd name="T7" fmla="*/ 0 h 162"/>
              <a:gd name="T8" fmla="*/ 103 w 127"/>
              <a:gd name="T9" fmla="*/ 6 h 162"/>
              <a:gd name="T10" fmla="*/ 97 w 127"/>
              <a:gd name="T11" fmla="*/ 12 h 162"/>
              <a:gd name="T12" fmla="*/ 12 w 127"/>
              <a:gd name="T13" fmla="*/ 12 h 162"/>
              <a:gd name="T14" fmla="*/ 12 w 127"/>
              <a:gd name="T15" fmla="*/ 150 h 162"/>
              <a:gd name="T16" fmla="*/ 115 w 127"/>
              <a:gd name="T17" fmla="*/ 150 h 162"/>
              <a:gd name="T18" fmla="*/ 115 w 127"/>
              <a:gd name="T19" fmla="*/ 93 h 162"/>
              <a:gd name="T20" fmla="*/ 121 w 127"/>
              <a:gd name="T21" fmla="*/ 87 h 162"/>
              <a:gd name="T22" fmla="*/ 127 w 127"/>
              <a:gd name="T23" fmla="*/ 93 h 162"/>
              <a:gd name="T24" fmla="*/ 127 w 127"/>
              <a:gd name="T25" fmla="*/ 162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7" h="162">
                <a:moveTo>
                  <a:pt x="127" y="162"/>
                </a:moveTo>
                <a:cubicBezTo>
                  <a:pt x="0" y="162"/>
                  <a:pt x="0" y="162"/>
                  <a:pt x="0" y="162"/>
                </a:cubicBezTo>
                <a:cubicBezTo>
                  <a:pt x="0" y="0"/>
                  <a:pt x="0" y="0"/>
                  <a:pt x="0" y="0"/>
                </a:cubicBezTo>
                <a:cubicBezTo>
                  <a:pt x="97" y="0"/>
                  <a:pt x="97" y="0"/>
                  <a:pt x="97" y="0"/>
                </a:cubicBezTo>
                <a:cubicBezTo>
                  <a:pt x="100" y="0"/>
                  <a:pt x="103" y="3"/>
                  <a:pt x="103" y="6"/>
                </a:cubicBezTo>
                <a:cubicBezTo>
                  <a:pt x="103" y="10"/>
                  <a:pt x="100" y="12"/>
                  <a:pt x="97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50"/>
                  <a:pt x="12" y="150"/>
                  <a:pt x="12" y="150"/>
                </a:cubicBezTo>
                <a:cubicBezTo>
                  <a:pt x="115" y="150"/>
                  <a:pt x="115" y="150"/>
                  <a:pt x="115" y="150"/>
                </a:cubicBezTo>
                <a:cubicBezTo>
                  <a:pt x="115" y="93"/>
                  <a:pt x="115" y="93"/>
                  <a:pt x="115" y="93"/>
                </a:cubicBezTo>
                <a:cubicBezTo>
                  <a:pt x="115" y="90"/>
                  <a:pt x="118" y="87"/>
                  <a:pt x="121" y="87"/>
                </a:cubicBezTo>
                <a:cubicBezTo>
                  <a:pt x="124" y="87"/>
                  <a:pt x="127" y="90"/>
                  <a:pt x="127" y="93"/>
                </a:cubicBezTo>
                <a:lnTo>
                  <a:pt x="127" y="16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7" name="Rectangle 73"/>
          <p:cNvSpPr>
            <a:spLocks noChangeArrowheads="1"/>
          </p:cNvSpPr>
          <p:nvPr/>
        </p:nvSpPr>
        <p:spPr bwMode="auto">
          <a:xfrm>
            <a:off x="6431745" y="1471936"/>
            <a:ext cx="87038" cy="60257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8" name="Freeform 74"/>
          <p:cNvSpPr>
            <a:spLocks noEditPoints="1"/>
          </p:cNvSpPr>
          <p:nvPr/>
        </p:nvSpPr>
        <p:spPr bwMode="auto">
          <a:xfrm>
            <a:off x="6551143" y="1400521"/>
            <a:ext cx="242144" cy="236564"/>
          </a:xfrm>
          <a:custGeom>
            <a:avLst/>
            <a:gdLst>
              <a:gd name="T0" fmla="*/ 67 w 92"/>
              <a:gd name="T1" fmla="*/ 0 h 90"/>
              <a:gd name="T2" fmla="*/ 42 w 92"/>
              <a:gd name="T3" fmla="*/ 25 h 90"/>
              <a:gd name="T4" fmla="*/ 44 w 92"/>
              <a:gd name="T5" fmla="*/ 35 h 90"/>
              <a:gd name="T6" fmla="*/ 44 w 92"/>
              <a:gd name="T7" fmla="*/ 35 h 90"/>
              <a:gd name="T8" fmla="*/ 0 w 92"/>
              <a:gd name="T9" fmla="*/ 78 h 90"/>
              <a:gd name="T10" fmla="*/ 0 w 92"/>
              <a:gd name="T11" fmla="*/ 90 h 90"/>
              <a:gd name="T12" fmla="*/ 15 w 92"/>
              <a:gd name="T13" fmla="*/ 90 h 90"/>
              <a:gd name="T14" fmla="*/ 15 w 92"/>
              <a:gd name="T15" fmla="*/ 76 h 90"/>
              <a:gd name="T16" fmla="*/ 32 w 92"/>
              <a:gd name="T17" fmla="*/ 76 h 90"/>
              <a:gd name="T18" fmla="*/ 32 w 92"/>
              <a:gd name="T19" fmla="*/ 58 h 90"/>
              <a:gd name="T20" fmla="*/ 48 w 92"/>
              <a:gd name="T21" fmla="*/ 58 h 90"/>
              <a:gd name="T22" fmla="*/ 58 w 92"/>
              <a:gd name="T23" fmla="*/ 48 h 90"/>
              <a:gd name="T24" fmla="*/ 67 w 92"/>
              <a:gd name="T25" fmla="*/ 50 h 90"/>
              <a:gd name="T26" fmla="*/ 92 w 92"/>
              <a:gd name="T27" fmla="*/ 25 h 90"/>
              <a:gd name="T28" fmla="*/ 67 w 92"/>
              <a:gd name="T29" fmla="*/ 0 h 90"/>
              <a:gd name="T30" fmla="*/ 68 w 92"/>
              <a:gd name="T31" fmla="*/ 33 h 90"/>
              <a:gd name="T32" fmla="*/ 58 w 92"/>
              <a:gd name="T33" fmla="*/ 24 h 90"/>
              <a:gd name="T34" fmla="*/ 68 w 92"/>
              <a:gd name="T35" fmla="*/ 14 h 90"/>
              <a:gd name="T36" fmla="*/ 77 w 92"/>
              <a:gd name="T37" fmla="*/ 24 h 90"/>
              <a:gd name="T38" fmla="*/ 68 w 92"/>
              <a:gd name="T39" fmla="*/ 33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2" h="90">
                <a:moveTo>
                  <a:pt x="67" y="0"/>
                </a:moveTo>
                <a:cubicBezTo>
                  <a:pt x="53" y="0"/>
                  <a:pt x="42" y="11"/>
                  <a:pt x="42" y="25"/>
                </a:cubicBezTo>
                <a:cubicBezTo>
                  <a:pt x="42" y="29"/>
                  <a:pt x="43" y="32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90"/>
                  <a:pt x="0" y="90"/>
                  <a:pt x="0" y="90"/>
                </a:cubicBezTo>
                <a:cubicBezTo>
                  <a:pt x="15" y="90"/>
                  <a:pt x="15" y="90"/>
                  <a:pt x="15" y="90"/>
                </a:cubicBezTo>
                <a:cubicBezTo>
                  <a:pt x="15" y="76"/>
                  <a:pt x="15" y="76"/>
                  <a:pt x="15" y="76"/>
                </a:cubicBezTo>
                <a:cubicBezTo>
                  <a:pt x="32" y="76"/>
                  <a:pt x="32" y="76"/>
                  <a:pt x="32" y="76"/>
                </a:cubicBezTo>
                <a:cubicBezTo>
                  <a:pt x="32" y="58"/>
                  <a:pt x="32" y="58"/>
                  <a:pt x="32" y="58"/>
                </a:cubicBezTo>
                <a:cubicBezTo>
                  <a:pt x="48" y="58"/>
                  <a:pt x="48" y="58"/>
                  <a:pt x="48" y="58"/>
                </a:cubicBezTo>
                <a:cubicBezTo>
                  <a:pt x="58" y="48"/>
                  <a:pt x="58" y="48"/>
                  <a:pt x="58" y="48"/>
                </a:cubicBezTo>
                <a:cubicBezTo>
                  <a:pt x="62" y="50"/>
                  <a:pt x="67" y="50"/>
                  <a:pt x="67" y="50"/>
                </a:cubicBezTo>
                <a:cubicBezTo>
                  <a:pt x="80" y="50"/>
                  <a:pt x="92" y="39"/>
                  <a:pt x="92" y="25"/>
                </a:cubicBezTo>
                <a:cubicBezTo>
                  <a:pt x="92" y="11"/>
                  <a:pt x="80" y="0"/>
                  <a:pt x="67" y="0"/>
                </a:cubicBezTo>
                <a:close/>
                <a:moveTo>
                  <a:pt x="68" y="33"/>
                </a:moveTo>
                <a:cubicBezTo>
                  <a:pt x="62" y="33"/>
                  <a:pt x="58" y="29"/>
                  <a:pt x="58" y="24"/>
                </a:cubicBezTo>
                <a:cubicBezTo>
                  <a:pt x="58" y="18"/>
                  <a:pt x="62" y="14"/>
                  <a:pt x="68" y="14"/>
                </a:cubicBezTo>
                <a:cubicBezTo>
                  <a:pt x="73" y="14"/>
                  <a:pt x="77" y="18"/>
                  <a:pt x="77" y="24"/>
                </a:cubicBezTo>
                <a:cubicBezTo>
                  <a:pt x="77" y="29"/>
                  <a:pt x="73" y="33"/>
                  <a:pt x="68" y="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9" name="Line 75"/>
          <p:cNvSpPr>
            <a:spLocks noChangeShapeType="1"/>
          </p:cNvSpPr>
          <p:nvPr/>
        </p:nvSpPr>
        <p:spPr bwMode="auto">
          <a:xfrm>
            <a:off x="1476178" y="1579060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0" name="Line 76"/>
          <p:cNvSpPr>
            <a:spLocks noChangeShapeType="1"/>
          </p:cNvSpPr>
          <p:nvPr/>
        </p:nvSpPr>
        <p:spPr bwMode="auto">
          <a:xfrm>
            <a:off x="1476178" y="1579060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1" name="Line 77"/>
          <p:cNvSpPr>
            <a:spLocks noChangeShapeType="1"/>
          </p:cNvSpPr>
          <p:nvPr/>
        </p:nvSpPr>
        <p:spPr bwMode="auto">
          <a:xfrm>
            <a:off x="1518581" y="1537773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2" name="Line 78"/>
          <p:cNvSpPr>
            <a:spLocks noChangeShapeType="1"/>
          </p:cNvSpPr>
          <p:nvPr/>
        </p:nvSpPr>
        <p:spPr bwMode="auto">
          <a:xfrm>
            <a:off x="1518581" y="1537773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3" name="Freeform 79"/>
          <p:cNvSpPr>
            <a:spLocks/>
          </p:cNvSpPr>
          <p:nvPr/>
        </p:nvSpPr>
        <p:spPr bwMode="auto">
          <a:xfrm>
            <a:off x="1433775" y="1532193"/>
            <a:ext cx="100428" cy="102660"/>
          </a:xfrm>
          <a:custGeom>
            <a:avLst/>
            <a:gdLst>
              <a:gd name="T0" fmla="*/ 88 w 90"/>
              <a:gd name="T1" fmla="*/ 16 h 92"/>
              <a:gd name="T2" fmla="*/ 74 w 90"/>
              <a:gd name="T3" fmla="*/ 45 h 92"/>
              <a:gd name="T4" fmla="*/ 90 w 90"/>
              <a:gd name="T5" fmla="*/ 73 h 92"/>
              <a:gd name="T6" fmla="*/ 57 w 90"/>
              <a:gd name="T7" fmla="*/ 68 h 92"/>
              <a:gd name="T8" fmla="*/ 36 w 90"/>
              <a:gd name="T9" fmla="*/ 92 h 92"/>
              <a:gd name="T10" fmla="*/ 31 w 90"/>
              <a:gd name="T11" fmla="*/ 61 h 92"/>
              <a:gd name="T12" fmla="*/ 0 w 90"/>
              <a:gd name="T13" fmla="*/ 47 h 92"/>
              <a:gd name="T14" fmla="*/ 29 w 90"/>
              <a:gd name="T15" fmla="*/ 33 h 92"/>
              <a:gd name="T16" fmla="*/ 33 w 90"/>
              <a:gd name="T17" fmla="*/ 0 h 92"/>
              <a:gd name="T18" fmla="*/ 57 w 90"/>
              <a:gd name="T19" fmla="*/ 24 h 92"/>
              <a:gd name="T20" fmla="*/ 88 w 90"/>
              <a:gd name="T21" fmla="*/ 16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0" h="92">
                <a:moveTo>
                  <a:pt x="88" y="16"/>
                </a:moveTo>
                <a:lnTo>
                  <a:pt x="74" y="45"/>
                </a:lnTo>
                <a:lnTo>
                  <a:pt x="90" y="73"/>
                </a:lnTo>
                <a:lnTo>
                  <a:pt x="57" y="68"/>
                </a:lnTo>
                <a:lnTo>
                  <a:pt x="36" y="92"/>
                </a:lnTo>
                <a:lnTo>
                  <a:pt x="31" y="61"/>
                </a:lnTo>
                <a:lnTo>
                  <a:pt x="0" y="47"/>
                </a:lnTo>
                <a:lnTo>
                  <a:pt x="29" y="33"/>
                </a:lnTo>
                <a:lnTo>
                  <a:pt x="33" y="0"/>
                </a:lnTo>
                <a:lnTo>
                  <a:pt x="57" y="24"/>
                </a:lnTo>
                <a:lnTo>
                  <a:pt x="88" y="1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4" name="Freeform 80"/>
          <p:cNvSpPr>
            <a:spLocks/>
          </p:cNvSpPr>
          <p:nvPr/>
        </p:nvSpPr>
        <p:spPr bwMode="auto">
          <a:xfrm>
            <a:off x="1296523" y="1534425"/>
            <a:ext cx="111587" cy="164033"/>
          </a:xfrm>
          <a:custGeom>
            <a:avLst/>
            <a:gdLst>
              <a:gd name="T0" fmla="*/ 40 w 42"/>
              <a:gd name="T1" fmla="*/ 1 h 62"/>
              <a:gd name="T2" fmla="*/ 36 w 42"/>
              <a:gd name="T3" fmla="*/ 2 h 62"/>
              <a:gd name="T4" fmla="*/ 17 w 42"/>
              <a:gd name="T5" fmla="*/ 30 h 62"/>
              <a:gd name="T6" fmla="*/ 15 w 42"/>
              <a:gd name="T7" fmla="*/ 30 h 62"/>
              <a:gd name="T8" fmla="*/ 0 w 42"/>
              <a:gd name="T9" fmla="*/ 46 h 62"/>
              <a:gd name="T10" fmla="*/ 15 w 42"/>
              <a:gd name="T11" fmla="*/ 62 h 62"/>
              <a:gd name="T12" fmla="*/ 31 w 42"/>
              <a:gd name="T13" fmla="*/ 46 h 62"/>
              <a:gd name="T14" fmla="*/ 28 w 42"/>
              <a:gd name="T15" fmla="*/ 36 h 62"/>
              <a:gd name="T16" fmla="*/ 41 w 42"/>
              <a:gd name="T17" fmla="*/ 5 h 62"/>
              <a:gd name="T18" fmla="*/ 40 w 42"/>
              <a:gd name="T19" fmla="*/ 1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2" h="62">
                <a:moveTo>
                  <a:pt x="40" y="1"/>
                </a:moveTo>
                <a:cubicBezTo>
                  <a:pt x="39" y="0"/>
                  <a:pt x="37" y="1"/>
                  <a:pt x="36" y="2"/>
                </a:cubicBezTo>
                <a:cubicBezTo>
                  <a:pt x="17" y="30"/>
                  <a:pt x="17" y="30"/>
                  <a:pt x="17" y="30"/>
                </a:cubicBezTo>
                <a:cubicBezTo>
                  <a:pt x="16" y="30"/>
                  <a:pt x="16" y="30"/>
                  <a:pt x="15" y="30"/>
                </a:cubicBezTo>
                <a:cubicBezTo>
                  <a:pt x="7" y="30"/>
                  <a:pt x="0" y="37"/>
                  <a:pt x="0" y="46"/>
                </a:cubicBezTo>
                <a:cubicBezTo>
                  <a:pt x="0" y="54"/>
                  <a:pt x="7" y="62"/>
                  <a:pt x="15" y="62"/>
                </a:cubicBezTo>
                <a:cubicBezTo>
                  <a:pt x="24" y="62"/>
                  <a:pt x="31" y="54"/>
                  <a:pt x="31" y="46"/>
                </a:cubicBezTo>
                <a:cubicBezTo>
                  <a:pt x="31" y="42"/>
                  <a:pt x="30" y="39"/>
                  <a:pt x="28" y="36"/>
                </a:cubicBezTo>
                <a:cubicBezTo>
                  <a:pt x="41" y="5"/>
                  <a:pt x="41" y="5"/>
                  <a:pt x="41" y="5"/>
                </a:cubicBezTo>
                <a:cubicBezTo>
                  <a:pt x="42" y="3"/>
                  <a:pt x="41" y="2"/>
                  <a:pt x="40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5" name="Freeform 81"/>
          <p:cNvSpPr>
            <a:spLocks noEditPoints="1"/>
          </p:cNvSpPr>
          <p:nvPr/>
        </p:nvSpPr>
        <p:spPr bwMode="auto">
          <a:xfrm>
            <a:off x="1072234" y="1334685"/>
            <a:ext cx="527806" cy="526689"/>
          </a:xfrm>
          <a:custGeom>
            <a:avLst/>
            <a:gdLst>
              <a:gd name="T0" fmla="*/ 100 w 200"/>
              <a:gd name="T1" fmla="*/ 200 h 200"/>
              <a:gd name="T2" fmla="*/ 0 w 200"/>
              <a:gd name="T3" fmla="*/ 100 h 200"/>
              <a:gd name="T4" fmla="*/ 100 w 200"/>
              <a:gd name="T5" fmla="*/ 0 h 200"/>
              <a:gd name="T6" fmla="*/ 200 w 200"/>
              <a:gd name="T7" fmla="*/ 100 h 200"/>
              <a:gd name="T8" fmla="*/ 100 w 200"/>
              <a:gd name="T9" fmla="*/ 200 h 200"/>
              <a:gd name="T10" fmla="*/ 100 w 200"/>
              <a:gd name="T11" fmla="*/ 12 h 200"/>
              <a:gd name="T12" fmla="*/ 12 w 200"/>
              <a:gd name="T13" fmla="*/ 100 h 200"/>
              <a:gd name="T14" fmla="*/ 100 w 200"/>
              <a:gd name="T15" fmla="*/ 188 h 200"/>
              <a:gd name="T16" fmla="*/ 188 w 200"/>
              <a:gd name="T17" fmla="*/ 100 h 200"/>
              <a:gd name="T18" fmla="*/ 100 w 200"/>
              <a:gd name="T19" fmla="*/ 12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0" h="200">
                <a:moveTo>
                  <a:pt x="100" y="200"/>
                </a:moveTo>
                <a:cubicBezTo>
                  <a:pt x="45" y="200"/>
                  <a:pt x="0" y="155"/>
                  <a:pt x="0" y="100"/>
                </a:cubicBezTo>
                <a:cubicBezTo>
                  <a:pt x="0" y="45"/>
                  <a:pt x="45" y="0"/>
                  <a:pt x="100" y="0"/>
                </a:cubicBezTo>
                <a:cubicBezTo>
                  <a:pt x="155" y="0"/>
                  <a:pt x="200" y="45"/>
                  <a:pt x="200" y="100"/>
                </a:cubicBezTo>
                <a:cubicBezTo>
                  <a:pt x="200" y="155"/>
                  <a:pt x="155" y="200"/>
                  <a:pt x="100" y="200"/>
                </a:cubicBezTo>
                <a:close/>
                <a:moveTo>
                  <a:pt x="100" y="12"/>
                </a:moveTo>
                <a:cubicBezTo>
                  <a:pt x="51" y="12"/>
                  <a:pt x="12" y="52"/>
                  <a:pt x="12" y="100"/>
                </a:cubicBezTo>
                <a:cubicBezTo>
                  <a:pt x="12" y="149"/>
                  <a:pt x="51" y="188"/>
                  <a:pt x="100" y="188"/>
                </a:cubicBezTo>
                <a:cubicBezTo>
                  <a:pt x="148" y="188"/>
                  <a:pt x="188" y="149"/>
                  <a:pt x="188" y="100"/>
                </a:cubicBezTo>
                <a:cubicBezTo>
                  <a:pt x="188" y="52"/>
                  <a:pt x="148" y="12"/>
                  <a:pt x="100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6" name="Freeform 82"/>
          <p:cNvSpPr>
            <a:spLocks/>
          </p:cNvSpPr>
          <p:nvPr/>
        </p:nvSpPr>
        <p:spPr bwMode="auto">
          <a:xfrm>
            <a:off x="1222876" y="1437345"/>
            <a:ext cx="42403" cy="39056"/>
          </a:xfrm>
          <a:custGeom>
            <a:avLst/>
            <a:gdLst>
              <a:gd name="T0" fmla="*/ 9 w 38"/>
              <a:gd name="T1" fmla="*/ 0 h 35"/>
              <a:gd name="T2" fmla="*/ 21 w 38"/>
              <a:gd name="T3" fmla="*/ 7 h 35"/>
              <a:gd name="T4" fmla="*/ 33 w 38"/>
              <a:gd name="T5" fmla="*/ 2 h 35"/>
              <a:gd name="T6" fmla="*/ 28 w 38"/>
              <a:gd name="T7" fmla="*/ 14 h 35"/>
              <a:gd name="T8" fmla="*/ 38 w 38"/>
              <a:gd name="T9" fmla="*/ 26 h 35"/>
              <a:gd name="T10" fmla="*/ 24 w 38"/>
              <a:gd name="T11" fmla="*/ 26 h 35"/>
              <a:gd name="T12" fmla="*/ 17 w 38"/>
              <a:gd name="T13" fmla="*/ 35 h 35"/>
              <a:gd name="T14" fmla="*/ 14 w 38"/>
              <a:gd name="T15" fmla="*/ 23 h 35"/>
              <a:gd name="T16" fmla="*/ 0 w 38"/>
              <a:gd name="T17" fmla="*/ 21 h 35"/>
              <a:gd name="T18" fmla="*/ 12 w 38"/>
              <a:gd name="T19" fmla="*/ 14 h 35"/>
              <a:gd name="T20" fmla="*/ 9 w 38"/>
              <a:gd name="T21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8" h="35">
                <a:moveTo>
                  <a:pt x="9" y="0"/>
                </a:moveTo>
                <a:lnTo>
                  <a:pt x="21" y="7"/>
                </a:lnTo>
                <a:lnTo>
                  <a:pt x="33" y="2"/>
                </a:lnTo>
                <a:lnTo>
                  <a:pt x="28" y="14"/>
                </a:lnTo>
                <a:lnTo>
                  <a:pt x="38" y="26"/>
                </a:lnTo>
                <a:lnTo>
                  <a:pt x="24" y="26"/>
                </a:lnTo>
                <a:lnTo>
                  <a:pt x="17" y="35"/>
                </a:lnTo>
                <a:lnTo>
                  <a:pt x="14" y="23"/>
                </a:lnTo>
                <a:lnTo>
                  <a:pt x="0" y="21"/>
                </a:lnTo>
                <a:lnTo>
                  <a:pt x="12" y="14"/>
                </a:lnTo>
                <a:lnTo>
                  <a:pt x="9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7" name="Freeform 83"/>
          <p:cNvSpPr>
            <a:spLocks/>
          </p:cNvSpPr>
          <p:nvPr/>
        </p:nvSpPr>
        <p:spPr bwMode="auto">
          <a:xfrm>
            <a:off x="1304334" y="1392710"/>
            <a:ext cx="55793" cy="52446"/>
          </a:xfrm>
          <a:custGeom>
            <a:avLst/>
            <a:gdLst>
              <a:gd name="T0" fmla="*/ 24 w 50"/>
              <a:gd name="T1" fmla="*/ 0 h 47"/>
              <a:gd name="T2" fmla="*/ 33 w 50"/>
              <a:gd name="T3" fmla="*/ 16 h 47"/>
              <a:gd name="T4" fmla="*/ 50 w 50"/>
              <a:gd name="T5" fmla="*/ 16 h 47"/>
              <a:gd name="T6" fmla="*/ 38 w 50"/>
              <a:gd name="T7" fmla="*/ 30 h 47"/>
              <a:gd name="T8" fmla="*/ 43 w 50"/>
              <a:gd name="T9" fmla="*/ 47 h 47"/>
              <a:gd name="T10" fmla="*/ 26 w 50"/>
              <a:gd name="T11" fmla="*/ 40 h 47"/>
              <a:gd name="T12" fmla="*/ 12 w 50"/>
              <a:gd name="T13" fmla="*/ 47 h 47"/>
              <a:gd name="T14" fmla="*/ 15 w 50"/>
              <a:gd name="T15" fmla="*/ 30 h 47"/>
              <a:gd name="T16" fmla="*/ 0 w 50"/>
              <a:gd name="T17" fmla="*/ 19 h 47"/>
              <a:gd name="T18" fmla="*/ 17 w 50"/>
              <a:gd name="T19" fmla="*/ 16 h 47"/>
              <a:gd name="T20" fmla="*/ 24 w 50"/>
              <a:gd name="T21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0" h="47">
                <a:moveTo>
                  <a:pt x="24" y="0"/>
                </a:moveTo>
                <a:lnTo>
                  <a:pt x="33" y="16"/>
                </a:lnTo>
                <a:lnTo>
                  <a:pt x="50" y="16"/>
                </a:lnTo>
                <a:lnTo>
                  <a:pt x="38" y="30"/>
                </a:lnTo>
                <a:lnTo>
                  <a:pt x="43" y="47"/>
                </a:lnTo>
                <a:lnTo>
                  <a:pt x="26" y="40"/>
                </a:lnTo>
                <a:lnTo>
                  <a:pt x="12" y="47"/>
                </a:lnTo>
                <a:lnTo>
                  <a:pt x="15" y="30"/>
                </a:lnTo>
                <a:lnTo>
                  <a:pt x="0" y="19"/>
                </a:lnTo>
                <a:lnTo>
                  <a:pt x="17" y="16"/>
                </a:lnTo>
                <a:lnTo>
                  <a:pt x="24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8" name="Freeform 84"/>
          <p:cNvSpPr>
            <a:spLocks/>
          </p:cNvSpPr>
          <p:nvPr/>
        </p:nvSpPr>
        <p:spPr bwMode="auto">
          <a:xfrm>
            <a:off x="1386908" y="1437345"/>
            <a:ext cx="73647" cy="71416"/>
          </a:xfrm>
          <a:custGeom>
            <a:avLst/>
            <a:gdLst>
              <a:gd name="T0" fmla="*/ 49 w 66"/>
              <a:gd name="T1" fmla="*/ 0 h 64"/>
              <a:gd name="T2" fmla="*/ 49 w 66"/>
              <a:gd name="T3" fmla="*/ 21 h 64"/>
              <a:gd name="T4" fmla="*/ 66 w 66"/>
              <a:gd name="T5" fmla="*/ 38 h 64"/>
              <a:gd name="T6" fmla="*/ 45 w 66"/>
              <a:gd name="T7" fmla="*/ 42 h 64"/>
              <a:gd name="T8" fmla="*/ 35 w 66"/>
              <a:gd name="T9" fmla="*/ 64 h 64"/>
              <a:gd name="T10" fmla="*/ 23 w 66"/>
              <a:gd name="T11" fmla="*/ 42 h 64"/>
              <a:gd name="T12" fmla="*/ 0 w 66"/>
              <a:gd name="T13" fmla="*/ 42 h 64"/>
              <a:gd name="T14" fmla="*/ 16 w 66"/>
              <a:gd name="T15" fmla="*/ 23 h 64"/>
              <a:gd name="T16" fmla="*/ 9 w 66"/>
              <a:gd name="T17" fmla="*/ 2 h 64"/>
              <a:gd name="T18" fmla="*/ 30 w 66"/>
              <a:gd name="T19" fmla="*/ 12 h 64"/>
              <a:gd name="T20" fmla="*/ 49 w 66"/>
              <a:gd name="T21" fmla="*/ 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6" h="64">
                <a:moveTo>
                  <a:pt x="49" y="0"/>
                </a:moveTo>
                <a:lnTo>
                  <a:pt x="49" y="21"/>
                </a:lnTo>
                <a:lnTo>
                  <a:pt x="66" y="38"/>
                </a:lnTo>
                <a:lnTo>
                  <a:pt x="45" y="42"/>
                </a:lnTo>
                <a:lnTo>
                  <a:pt x="35" y="64"/>
                </a:lnTo>
                <a:lnTo>
                  <a:pt x="23" y="42"/>
                </a:lnTo>
                <a:lnTo>
                  <a:pt x="0" y="42"/>
                </a:lnTo>
                <a:lnTo>
                  <a:pt x="16" y="23"/>
                </a:lnTo>
                <a:lnTo>
                  <a:pt x="9" y="2"/>
                </a:lnTo>
                <a:lnTo>
                  <a:pt x="30" y="12"/>
                </a:lnTo>
                <a:lnTo>
                  <a:pt x="49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9" name="Freeform 85"/>
          <p:cNvSpPr>
            <a:spLocks/>
          </p:cNvSpPr>
          <p:nvPr/>
        </p:nvSpPr>
        <p:spPr bwMode="auto">
          <a:xfrm>
            <a:off x="1141417" y="1484211"/>
            <a:ext cx="75879" cy="142831"/>
          </a:xfrm>
          <a:custGeom>
            <a:avLst/>
            <a:gdLst>
              <a:gd name="T0" fmla="*/ 4 w 29"/>
              <a:gd name="T1" fmla="*/ 54 h 54"/>
              <a:gd name="T2" fmla="*/ 0 w 29"/>
              <a:gd name="T3" fmla="*/ 50 h 54"/>
              <a:gd name="T4" fmla="*/ 22 w 29"/>
              <a:gd name="T5" fmla="*/ 1 h 54"/>
              <a:gd name="T6" fmla="*/ 28 w 29"/>
              <a:gd name="T7" fmla="*/ 2 h 54"/>
              <a:gd name="T8" fmla="*/ 27 w 29"/>
              <a:gd name="T9" fmla="*/ 7 h 54"/>
              <a:gd name="T10" fmla="*/ 27 w 29"/>
              <a:gd name="T11" fmla="*/ 7 h 54"/>
              <a:gd name="T12" fmla="*/ 8 w 29"/>
              <a:gd name="T13" fmla="*/ 50 h 54"/>
              <a:gd name="T14" fmla="*/ 4 w 29"/>
              <a:gd name="T15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9" h="54">
                <a:moveTo>
                  <a:pt x="4" y="54"/>
                </a:moveTo>
                <a:cubicBezTo>
                  <a:pt x="2" y="54"/>
                  <a:pt x="0" y="52"/>
                  <a:pt x="0" y="50"/>
                </a:cubicBezTo>
                <a:cubicBezTo>
                  <a:pt x="0" y="19"/>
                  <a:pt x="21" y="2"/>
                  <a:pt x="22" y="1"/>
                </a:cubicBezTo>
                <a:cubicBezTo>
                  <a:pt x="24" y="0"/>
                  <a:pt x="27" y="0"/>
                  <a:pt x="28" y="2"/>
                </a:cubicBezTo>
                <a:cubicBezTo>
                  <a:pt x="29" y="3"/>
                  <a:pt x="29" y="6"/>
                  <a:pt x="27" y="7"/>
                </a:cubicBezTo>
                <a:cubicBezTo>
                  <a:pt x="27" y="7"/>
                  <a:pt x="27" y="7"/>
                  <a:pt x="27" y="7"/>
                </a:cubicBezTo>
                <a:cubicBezTo>
                  <a:pt x="27" y="7"/>
                  <a:pt x="8" y="23"/>
                  <a:pt x="8" y="50"/>
                </a:cubicBezTo>
                <a:cubicBezTo>
                  <a:pt x="8" y="52"/>
                  <a:pt x="6" y="54"/>
                  <a:pt x="4" y="5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0" name="Freeform 86"/>
          <p:cNvSpPr>
            <a:spLocks/>
          </p:cNvSpPr>
          <p:nvPr/>
        </p:nvSpPr>
        <p:spPr bwMode="auto">
          <a:xfrm>
            <a:off x="7042125" y="1687299"/>
            <a:ext cx="118282" cy="137252"/>
          </a:xfrm>
          <a:custGeom>
            <a:avLst/>
            <a:gdLst>
              <a:gd name="T0" fmla="*/ 41 w 45"/>
              <a:gd name="T1" fmla="*/ 52 h 52"/>
              <a:gd name="T2" fmla="*/ 4 w 45"/>
              <a:gd name="T3" fmla="*/ 52 h 52"/>
              <a:gd name="T4" fmla="*/ 0 w 45"/>
              <a:gd name="T5" fmla="*/ 48 h 52"/>
              <a:gd name="T6" fmla="*/ 0 w 45"/>
              <a:gd name="T7" fmla="*/ 4 h 52"/>
              <a:gd name="T8" fmla="*/ 4 w 45"/>
              <a:gd name="T9" fmla="*/ 0 h 52"/>
              <a:gd name="T10" fmla="*/ 41 w 45"/>
              <a:gd name="T11" fmla="*/ 0 h 52"/>
              <a:gd name="T12" fmla="*/ 45 w 45"/>
              <a:gd name="T13" fmla="*/ 4 h 52"/>
              <a:gd name="T14" fmla="*/ 45 w 45"/>
              <a:gd name="T15" fmla="*/ 48 h 52"/>
              <a:gd name="T16" fmla="*/ 41 w 45"/>
              <a:gd name="T17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" h="52">
                <a:moveTo>
                  <a:pt x="41" y="52"/>
                </a:moveTo>
                <a:cubicBezTo>
                  <a:pt x="4" y="52"/>
                  <a:pt x="4" y="52"/>
                  <a:pt x="4" y="52"/>
                </a:cubicBezTo>
                <a:cubicBezTo>
                  <a:pt x="1" y="52"/>
                  <a:pt x="0" y="50"/>
                  <a:pt x="0" y="48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1" y="0"/>
                  <a:pt x="4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43" y="0"/>
                  <a:pt x="45" y="2"/>
                  <a:pt x="45" y="4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50"/>
                  <a:pt x="43" y="52"/>
                  <a:pt x="41" y="5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1" name="Freeform 87"/>
          <p:cNvSpPr>
            <a:spLocks/>
          </p:cNvSpPr>
          <p:nvPr/>
        </p:nvSpPr>
        <p:spPr bwMode="auto">
          <a:xfrm>
            <a:off x="7183839" y="1619231"/>
            <a:ext cx="119398" cy="205320"/>
          </a:xfrm>
          <a:custGeom>
            <a:avLst/>
            <a:gdLst>
              <a:gd name="T0" fmla="*/ 41 w 45"/>
              <a:gd name="T1" fmla="*/ 78 h 78"/>
              <a:gd name="T2" fmla="*/ 4 w 45"/>
              <a:gd name="T3" fmla="*/ 78 h 78"/>
              <a:gd name="T4" fmla="*/ 0 w 45"/>
              <a:gd name="T5" fmla="*/ 74 h 78"/>
              <a:gd name="T6" fmla="*/ 0 w 45"/>
              <a:gd name="T7" fmla="*/ 4 h 78"/>
              <a:gd name="T8" fmla="*/ 4 w 45"/>
              <a:gd name="T9" fmla="*/ 0 h 78"/>
              <a:gd name="T10" fmla="*/ 41 w 45"/>
              <a:gd name="T11" fmla="*/ 0 h 78"/>
              <a:gd name="T12" fmla="*/ 45 w 45"/>
              <a:gd name="T13" fmla="*/ 4 h 78"/>
              <a:gd name="T14" fmla="*/ 45 w 45"/>
              <a:gd name="T15" fmla="*/ 74 h 78"/>
              <a:gd name="T16" fmla="*/ 41 w 45"/>
              <a:gd name="T17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" h="78">
                <a:moveTo>
                  <a:pt x="41" y="78"/>
                </a:moveTo>
                <a:cubicBezTo>
                  <a:pt x="4" y="78"/>
                  <a:pt x="4" y="78"/>
                  <a:pt x="4" y="78"/>
                </a:cubicBezTo>
                <a:cubicBezTo>
                  <a:pt x="1" y="78"/>
                  <a:pt x="0" y="76"/>
                  <a:pt x="0" y="74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1" y="0"/>
                  <a:pt x="4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43" y="0"/>
                  <a:pt x="45" y="2"/>
                  <a:pt x="45" y="4"/>
                </a:cubicBezTo>
                <a:cubicBezTo>
                  <a:pt x="45" y="74"/>
                  <a:pt x="45" y="74"/>
                  <a:pt x="45" y="74"/>
                </a:cubicBezTo>
                <a:cubicBezTo>
                  <a:pt x="45" y="76"/>
                  <a:pt x="43" y="78"/>
                  <a:pt x="41" y="7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2" name="Freeform 88"/>
          <p:cNvSpPr>
            <a:spLocks/>
          </p:cNvSpPr>
          <p:nvPr/>
        </p:nvSpPr>
        <p:spPr bwMode="auto">
          <a:xfrm>
            <a:off x="7321091" y="1561206"/>
            <a:ext cx="119398" cy="263345"/>
          </a:xfrm>
          <a:custGeom>
            <a:avLst/>
            <a:gdLst>
              <a:gd name="T0" fmla="*/ 41 w 45"/>
              <a:gd name="T1" fmla="*/ 100 h 100"/>
              <a:gd name="T2" fmla="*/ 4 w 45"/>
              <a:gd name="T3" fmla="*/ 100 h 100"/>
              <a:gd name="T4" fmla="*/ 0 w 45"/>
              <a:gd name="T5" fmla="*/ 96 h 100"/>
              <a:gd name="T6" fmla="*/ 0 w 45"/>
              <a:gd name="T7" fmla="*/ 4 h 100"/>
              <a:gd name="T8" fmla="*/ 4 w 45"/>
              <a:gd name="T9" fmla="*/ 0 h 100"/>
              <a:gd name="T10" fmla="*/ 41 w 45"/>
              <a:gd name="T11" fmla="*/ 0 h 100"/>
              <a:gd name="T12" fmla="*/ 45 w 45"/>
              <a:gd name="T13" fmla="*/ 4 h 100"/>
              <a:gd name="T14" fmla="*/ 45 w 45"/>
              <a:gd name="T15" fmla="*/ 96 h 100"/>
              <a:gd name="T16" fmla="*/ 41 w 45"/>
              <a:gd name="T17" fmla="*/ 10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" h="100">
                <a:moveTo>
                  <a:pt x="41" y="100"/>
                </a:moveTo>
                <a:cubicBezTo>
                  <a:pt x="4" y="100"/>
                  <a:pt x="4" y="100"/>
                  <a:pt x="4" y="100"/>
                </a:cubicBezTo>
                <a:cubicBezTo>
                  <a:pt x="1" y="100"/>
                  <a:pt x="0" y="98"/>
                  <a:pt x="0" y="96"/>
                </a:cubicBezTo>
                <a:cubicBezTo>
                  <a:pt x="0" y="4"/>
                  <a:pt x="0" y="4"/>
                  <a:pt x="0" y="4"/>
                </a:cubicBezTo>
                <a:cubicBezTo>
                  <a:pt x="0" y="1"/>
                  <a:pt x="1" y="0"/>
                  <a:pt x="4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43" y="0"/>
                  <a:pt x="45" y="1"/>
                  <a:pt x="45" y="4"/>
                </a:cubicBezTo>
                <a:cubicBezTo>
                  <a:pt x="45" y="96"/>
                  <a:pt x="45" y="96"/>
                  <a:pt x="45" y="96"/>
                </a:cubicBezTo>
                <a:cubicBezTo>
                  <a:pt x="45" y="98"/>
                  <a:pt x="43" y="100"/>
                  <a:pt x="41" y="10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3" name="Oval 89"/>
          <p:cNvSpPr>
            <a:spLocks noChangeArrowheads="1"/>
          </p:cNvSpPr>
          <p:nvPr/>
        </p:nvSpPr>
        <p:spPr bwMode="auto">
          <a:xfrm>
            <a:off x="7334482" y="1418375"/>
            <a:ext cx="63605" cy="63605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4" name="Freeform 90"/>
          <p:cNvSpPr>
            <a:spLocks/>
          </p:cNvSpPr>
          <p:nvPr/>
        </p:nvSpPr>
        <p:spPr bwMode="auto">
          <a:xfrm>
            <a:off x="7299890" y="1373740"/>
            <a:ext cx="140599" cy="135020"/>
          </a:xfrm>
          <a:custGeom>
            <a:avLst/>
            <a:gdLst>
              <a:gd name="T0" fmla="*/ 102 w 126"/>
              <a:gd name="T1" fmla="*/ 118 h 121"/>
              <a:gd name="T2" fmla="*/ 95 w 126"/>
              <a:gd name="T3" fmla="*/ 76 h 121"/>
              <a:gd name="T4" fmla="*/ 126 w 126"/>
              <a:gd name="T5" fmla="*/ 45 h 121"/>
              <a:gd name="T6" fmla="*/ 81 w 126"/>
              <a:gd name="T7" fmla="*/ 38 h 121"/>
              <a:gd name="T8" fmla="*/ 62 w 126"/>
              <a:gd name="T9" fmla="*/ 0 h 121"/>
              <a:gd name="T10" fmla="*/ 43 w 126"/>
              <a:gd name="T11" fmla="*/ 40 h 121"/>
              <a:gd name="T12" fmla="*/ 0 w 126"/>
              <a:gd name="T13" fmla="*/ 47 h 121"/>
              <a:gd name="T14" fmla="*/ 31 w 126"/>
              <a:gd name="T15" fmla="*/ 76 h 121"/>
              <a:gd name="T16" fmla="*/ 24 w 126"/>
              <a:gd name="T17" fmla="*/ 121 h 121"/>
              <a:gd name="T18" fmla="*/ 64 w 126"/>
              <a:gd name="T19" fmla="*/ 99 h 121"/>
              <a:gd name="T20" fmla="*/ 102 w 126"/>
              <a:gd name="T21" fmla="*/ 118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6" h="121">
                <a:moveTo>
                  <a:pt x="102" y="118"/>
                </a:moveTo>
                <a:lnTo>
                  <a:pt x="95" y="76"/>
                </a:lnTo>
                <a:lnTo>
                  <a:pt x="126" y="45"/>
                </a:lnTo>
                <a:lnTo>
                  <a:pt x="81" y="38"/>
                </a:lnTo>
                <a:lnTo>
                  <a:pt x="62" y="0"/>
                </a:lnTo>
                <a:lnTo>
                  <a:pt x="43" y="40"/>
                </a:lnTo>
                <a:lnTo>
                  <a:pt x="0" y="47"/>
                </a:lnTo>
                <a:lnTo>
                  <a:pt x="31" y="76"/>
                </a:lnTo>
                <a:lnTo>
                  <a:pt x="24" y="121"/>
                </a:lnTo>
                <a:lnTo>
                  <a:pt x="64" y="99"/>
                </a:lnTo>
                <a:lnTo>
                  <a:pt x="102" y="11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5" name="Freeform 91"/>
          <p:cNvSpPr>
            <a:spLocks/>
          </p:cNvSpPr>
          <p:nvPr/>
        </p:nvSpPr>
        <p:spPr bwMode="auto">
          <a:xfrm>
            <a:off x="7075601" y="1463009"/>
            <a:ext cx="241027" cy="187466"/>
          </a:xfrm>
          <a:custGeom>
            <a:avLst/>
            <a:gdLst>
              <a:gd name="T0" fmla="*/ 7 w 91"/>
              <a:gd name="T1" fmla="*/ 71 h 71"/>
              <a:gd name="T2" fmla="*/ 2 w 91"/>
              <a:gd name="T3" fmla="*/ 69 h 71"/>
              <a:gd name="T4" fmla="*/ 3 w 91"/>
              <a:gd name="T5" fmla="*/ 60 h 71"/>
              <a:gd name="T6" fmla="*/ 81 w 91"/>
              <a:gd name="T7" fmla="*/ 2 h 71"/>
              <a:gd name="T8" fmla="*/ 89 w 91"/>
              <a:gd name="T9" fmla="*/ 4 h 71"/>
              <a:gd name="T10" fmla="*/ 88 w 91"/>
              <a:gd name="T11" fmla="*/ 12 h 71"/>
              <a:gd name="T12" fmla="*/ 10 w 91"/>
              <a:gd name="T13" fmla="*/ 70 h 71"/>
              <a:gd name="T14" fmla="*/ 7 w 91"/>
              <a:gd name="T15" fmla="*/ 71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1" h="71">
                <a:moveTo>
                  <a:pt x="7" y="71"/>
                </a:moveTo>
                <a:cubicBezTo>
                  <a:pt x="5" y="71"/>
                  <a:pt x="3" y="70"/>
                  <a:pt x="2" y="69"/>
                </a:cubicBezTo>
                <a:cubicBezTo>
                  <a:pt x="0" y="66"/>
                  <a:pt x="0" y="62"/>
                  <a:pt x="3" y="60"/>
                </a:cubicBezTo>
                <a:cubicBezTo>
                  <a:pt x="81" y="2"/>
                  <a:pt x="81" y="2"/>
                  <a:pt x="81" y="2"/>
                </a:cubicBezTo>
                <a:cubicBezTo>
                  <a:pt x="84" y="0"/>
                  <a:pt x="87" y="1"/>
                  <a:pt x="89" y="4"/>
                </a:cubicBezTo>
                <a:cubicBezTo>
                  <a:pt x="91" y="6"/>
                  <a:pt x="91" y="10"/>
                  <a:pt x="88" y="12"/>
                </a:cubicBezTo>
                <a:cubicBezTo>
                  <a:pt x="10" y="70"/>
                  <a:pt x="10" y="70"/>
                  <a:pt x="10" y="70"/>
                </a:cubicBezTo>
                <a:cubicBezTo>
                  <a:pt x="9" y="71"/>
                  <a:pt x="8" y="71"/>
                  <a:pt x="7" y="7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6" name="Freeform 92"/>
          <p:cNvSpPr>
            <a:spLocks noEditPoints="1"/>
          </p:cNvSpPr>
          <p:nvPr/>
        </p:nvSpPr>
        <p:spPr bwMode="auto">
          <a:xfrm>
            <a:off x="7709413" y="1354771"/>
            <a:ext cx="543428" cy="488750"/>
          </a:xfrm>
          <a:custGeom>
            <a:avLst/>
            <a:gdLst>
              <a:gd name="T0" fmla="*/ 185 w 206"/>
              <a:gd name="T1" fmla="*/ 0 h 185"/>
              <a:gd name="T2" fmla="*/ 21 w 206"/>
              <a:gd name="T3" fmla="*/ 0 h 185"/>
              <a:gd name="T4" fmla="*/ 0 w 206"/>
              <a:gd name="T5" fmla="*/ 20 h 185"/>
              <a:gd name="T6" fmla="*/ 0 w 206"/>
              <a:gd name="T7" fmla="*/ 133 h 185"/>
              <a:gd name="T8" fmla="*/ 21 w 206"/>
              <a:gd name="T9" fmla="*/ 154 h 185"/>
              <a:gd name="T10" fmla="*/ 71 w 206"/>
              <a:gd name="T11" fmla="*/ 154 h 185"/>
              <a:gd name="T12" fmla="*/ 71 w 206"/>
              <a:gd name="T13" fmla="*/ 162 h 185"/>
              <a:gd name="T14" fmla="*/ 57 w 206"/>
              <a:gd name="T15" fmla="*/ 175 h 185"/>
              <a:gd name="T16" fmla="*/ 55 w 206"/>
              <a:gd name="T17" fmla="*/ 181 h 185"/>
              <a:gd name="T18" fmla="*/ 60 w 206"/>
              <a:gd name="T19" fmla="*/ 185 h 185"/>
              <a:gd name="T20" fmla="*/ 143 w 206"/>
              <a:gd name="T21" fmla="*/ 185 h 185"/>
              <a:gd name="T22" fmla="*/ 148 w 206"/>
              <a:gd name="T23" fmla="*/ 181 h 185"/>
              <a:gd name="T24" fmla="*/ 146 w 206"/>
              <a:gd name="T25" fmla="*/ 175 h 185"/>
              <a:gd name="T26" fmla="*/ 131 w 206"/>
              <a:gd name="T27" fmla="*/ 162 h 185"/>
              <a:gd name="T28" fmla="*/ 131 w 206"/>
              <a:gd name="T29" fmla="*/ 154 h 185"/>
              <a:gd name="T30" fmla="*/ 185 w 206"/>
              <a:gd name="T31" fmla="*/ 154 h 185"/>
              <a:gd name="T32" fmla="*/ 206 w 206"/>
              <a:gd name="T33" fmla="*/ 133 h 185"/>
              <a:gd name="T34" fmla="*/ 206 w 206"/>
              <a:gd name="T35" fmla="*/ 20 h 185"/>
              <a:gd name="T36" fmla="*/ 185 w 206"/>
              <a:gd name="T37" fmla="*/ 0 h 185"/>
              <a:gd name="T38" fmla="*/ 120 w 206"/>
              <a:gd name="T39" fmla="*/ 159 h 185"/>
              <a:gd name="T40" fmla="*/ 83 w 206"/>
              <a:gd name="T41" fmla="*/ 159 h 185"/>
              <a:gd name="T42" fmla="*/ 83 w 206"/>
              <a:gd name="T43" fmla="*/ 154 h 185"/>
              <a:gd name="T44" fmla="*/ 120 w 206"/>
              <a:gd name="T45" fmla="*/ 154 h 185"/>
              <a:gd name="T46" fmla="*/ 120 w 206"/>
              <a:gd name="T47" fmla="*/ 159 h 185"/>
              <a:gd name="T48" fmla="*/ 195 w 206"/>
              <a:gd name="T49" fmla="*/ 133 h 185"/>
              <a:gd name="T50" fmla="*/ 185 w 206"/>
              <a:gd name="T51" fmla="*/ 142 h 185"/>
              <a:gd name="T52" fmla="*/ 21 w 206"/>
              <a:gd name="T53" fmla="*/ 142 h 185"/>
              <a:gd name="T54" fmla="*/ 12 w 206"/>
              <a:gd name="T55" fmla="*/ 133 h 185"/>
              <a:gd name="T56" fmla="*/ 12 w 206"/>
              <a:gd name="T57" fmla="*/ 20 h 185"/>
              <a:gd name="T58" fmla="*/ 21 w 206"/>
              <a:gd name="T59" fmla="*/ 11 h 185"/>
              <a:gd name="T60" fmla="*/ 185 w 206"/>
              <a:gd name="T61" fmla="*/ 11 h 185"/>
              <a:gd name="T62" fmla="*/ 195 w 206"/>
              <a:gd name="T63" fmla="*/ 20 h 185"/>
              <a:gd name="T64" fmla="*/ 195 w 206"/>
              <a:gd name="T65" fmla="*/ 133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06" h="185">
                <a:moveTo>
                  <a:pt x="185" y="0"/>
                </a:moveTo>
                <a:cubicBezTo>
                  <a:pt x="21" y="0"/>
                  <a:pt x="21" y="0"/>
                  <a:pt x="21" y="0"/>
                </a:cubicBezTo>
                <a:cubicBezTo>
                  <a:pt x="10" y="0"/>
                  <a:pt x="0" y="9"/>
                  <a:pt x="0" y="20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44"/>
                  <a:pt x="10" y="154"/>
                  <a:pt x="21" y="154"/>
                </a:cubicBezTo>
                <a:cubicBezTo>
                  <a:pt x="71" y="154"/>
                  <a:pt x="71" y="154"/>
                  <a:pt x="71" y="154"/>
                </a:cubicBezTo>
                <a:cubicBezTo>
                  <a:pt x="71" y="162"/>
                  <a:pt x="71" y="162"/>
                  <a:pt x="71" y="162"/>
                </a:cubicBezTo>
                <a:cubicBezTo>
                  <a:pt x="57" y="175"/>
                  <a:pt x="57" y="175"/>
                  <a:pt x="57" y="175"/>
                </a:cubicBezTo>
                <a:cubicBezTo>
                  <a:pt x="55" y="176"/>
                  <a:pt x="54" y="179"/>
                  <a:pt x="55" y="181"/>
                </a:cubicBezTo>
                <a:cubicBezTo>
                  <a:pt x="56" y="183"/>
                  <a:pt x="58" y="185"/>
                  <a:pt x="60" y="185"/>
                </a:cubicBezTo>
                <a:cubicBezTo>
                  <a:pt x="143" y="185"/>
                  <a:pt x="143" y="185"/>
                  <a:pt x="143" y="185"/>
                </a:cubicBezTo>
                <a:cubicBezTo>
                  <a:pt x="145" y="185"/>
                  <a:pt x="147" y="183"/>
                  <a:pt x="148" y="181"/>
                </a:cubicBezTo>
                <a:cubicBezTo>
                  <a:pt x="149" y="179"/>
                  <a:pt x="148" y="176"/>
                  <a:pt x="146" y="175"/>
                </a:cubicBezTo>
                <a:cubicBezTo>
                  <a:pt x="131" y="162"/>
                  <a:pt x="131" y="162"/>
                  <a:pt x="131" y="162"/>
                </a:cubicBezTo>
                <a:cubicBezTo>
                  <a:pt x="131" y="154"/>
                  <a:pt x="131" y="154"/>
                  <a:pt x="131" y="154"/>
                </a:cubicBezTo>
                <a:cubicBezTo>
                  <a:pt x="185" y="154"/>
                  <a:pt x="185" y="154"/>
                  <a:pt x="185" y="154"/>
                </a:cubicBezTo>
                <a:cubicBezTo>
                  <a:pt x="197" y="154"/>
                  <a:pt x="206" y="144"/>
                  <a:pt x="206" y="133"/>
                </a:cubicBezTo>
                <a:cubicBezTo>
                  <a:pt x="206" y="20"/>
                  <a:pt x="206" y="20"/>
                  <a:pt x="206" y="20"/>
                </a:cubicBezTo>
                <a:cubicBezTo>
                  <a:pt x="206" y="9"/>
                  <a:pt x="197" y="0"/>
                  <a:pt x="185" y="0"/>
                </a:cubicBezTo>
                <a:close/>
                <a:moveTo>
                  <a:pt x="120" y="159"/>
                </a:moveTo>
                <a:cubicBezTo>
                  <a:pt x="83" y="159"/>
                  <a:pt x="83" y="159"/>
                  <a:pt x="83" y="159"/>
                </a:cubicBezTo>
                <a:cubicBezTo>
                  <a:pt x="83" y="154"/>
                  <a:pt x="83" y="154"/>
                  <a:pt x="83" y="154"/>
                </a:cubicBezTo>
                <a:cubicBezTo>
                  <a:pt x="120" y="154"/>
                  <a:pt x="120" y="154"/>
                  <a:pt x="120" y="154"/>
                </a:cubicBezTo>
                <a:lnTo>
                  <a:pt x="120" y="159"/>
                </a:lnTo>
                <a:close/>
                <a:moveTo>
                  <a:pt x="195" y="133"/>
                </a:moveTo>
                <a:cubicBezTo>
                  <a:pt x="195" y="138"/>
                  <a:pt x="190" y="142"/>
                  <a:pt x="185" y="142"/>
                </a:cubicBezTo>
                <a:cubicBezTo>
                  <a:pt x="21" y="142"/>
                  <a:pt x="21" y="142"/>
                  <a:pt x="21" y="142"/>
                </a:cubicBezTo>
                <a:cubicBezTo>
                  <a:pt x="16" y="142"/>
                  <a:pt x="12" y="138"/>
                  <a:pt x="12" y="133"/>
                </a:cubicBezTo>
                <a:cubicBezTo>
                  <a:pt x="12" y="20"/>
                  <a:pt x="12" y="20"/>
                  <a:pt x="12" y="20"/>
                </a:cubicBezTo>
                <a:cubicBezTo>
                  <a:pt x="12" y="15"/>
                  <a:pt x="16" y="11"/>
                  <a:pt x="21" y="11"/>
                </a:cubicBezTo>
                <a:cubicBezTo>
                  <a:pt x="185" y="11"/>
                  <a:pt x="185" y="11"/>
                  <a:pt x="185" y="11"/>
                </a:cubicBezTo>
                <a:cubicBezTo>
                  <a:pt x="190" y="11"/>
                  <a:pt x="195" y="15"/>
                  <a:pt x="195" y="20"/>
                </a:cubicBezTo>
                <a:lnTo>
                  <a:pt x="195" y="13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7" name="Freeform 93"/>
          <p:cNvSpPr>
            <a:spLocks/>
          </p:cNvSpPr>
          <p:nvPr/>
        </p:nvSpPr>
        <p:spPr bwMode="auto">
          <a:xfrm>
            <a:off x="7802030" y="1460778"/>
            <a:ext cx="350382" cy="137252"/>
          </a:xfrm>
          <a:custGeom>
            <a:avLst/>
            <a:gdLst>
              <a:gd name="T0" fmla="*/ 106 w 133"/>
              <a:gd name="T1" fmla="*/ 18 h 52"/>
              <a:gd name="T2" fmla="*/ 113 w 133"/>
              <a:gd name="T3" fmla="*/ 21 h 52"/>
              <a:gd name="T4" fmla="*/ 8 w 133"/>
              <a:gd name="T5" fmla="*/ 36 h 52"/>
              <a:gd name="T6" fmla="*/ 1 w 133"/>
              <a:gd name="T7" fmla="*/ 40 h 52"/>
              <a:gd name="T8" fmla="*/ 5 w 133"/>
              <a:gd name="T9" fmla="*/ 48 h 52"/>
              <a:gd name="T10" fmla="*/ 49 w 133"/>
              <a:gd name="T11" fmla="*/ 52 h 52"/>
              <a:gd name="T12" fmla="*/ 125 w 133"/>
              <a:gd name="T13" fmla="*/ 25 h 52"/>
              <a:gd name="T14" fmla="*/ 133 w 133"/>
              <a:gd name="T15" fmla="*/ 28 h 52"/>
              <a:gd name="T16" fmla="*/ 128 w 133"/>
              <a:gd name="T17" fmla="*/ 0 h 52"/>
              <a:gd name="T18" fmla="*/ 106 w 133"/>
              <a:gd name="T19" fmla="*/ 18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3" h="52">
                <a:moveTo>
                  <a:pt x="106" y="18"/>
                </a:moveTo>
                <a:cubicBezTo>
                  <a:pt x="113" y="21"/>
                  <a:pt x="113" y="21"/>
                  <a:pt x="113" y="21"/>
                </a:cubicBezTo>
                <a:cubicBezTo>
                  <a:pt x="86" y="51"/>
                  <a:pt x="9" y="36"/>
                  <a:pt x="8" y="36"/>
                </a:cubicBezTo>
                <a:cubicBezTo>
                  <a:pt x="4" y="35"/>
                  <a:pt x="1" y="37"/>
                  <a:pt x="1" y="40"/>
                </a:cubicBezTo>
                <a:cubicBezTo>
                  <a:pt x="0" y="44"/>
                  <a:pt x="2" y="47"/>
                  <a:pt x="5" y="48"/>
                </a:cubicBezTo>
                <a:cubicBezTo>
                  <a:pt x="7" y="48"/>
                  <a:pt x="26" y="52"/>
                  <a:pt x="49" y="52"/>
                </a:cubicBezTo>
                <a:cubicBezTo>
                  <a:pt x="77" y="52"/>
                  <a:pt x="109" y="46"/>
                  <a:pt x="125" y="25"/>
                </a:cubicBezTo>
                <a:cubicBezTo>
                  <a:pt x="133" y="28"/>
                  <a:pt x="133" y="28"/>
                  <a:pt x="133" y="28"/>
                </a:cubicBezTo>
                <a:cubicBezTo>
                  <a:pt x="128" y="0"/>
                  <a:pt x="128" y="0"/>
                  <a:pt x="128" y="0"/>
                </a:cubicBezTo>
                <a:lnTo>
                  <a:pt x="106" y="1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8" name="Freeform 94"/>
          <p:cNvSpPr>
            <a:spLocks/>
          </p:cNvSpPr>
          <p:nvPr/>
        </p:nvSpPr>
        <p:spPr bwMode="auto">
          <a:xfrm>
            <a:off x="7831042" y="1616999"/>
            <a:ext cx="83690" cy="65837"/>
          </a:xfrm>
          <a:custGeom>
            <a:avLst/>
            <a:gdLst>
              <a:gd name="T0" fmla="*/ 0 w 32"/>
              <a:gd name="T1" fmla="*/ 0 h 25"/>
              <a:gd name="T2" fmla="*/ 0 w 32"/>
              <a:gd name="T3" fmla="*/ 21 h 25"/>
              <a:gd name="T4" fmla="*/ 4 w 32"/>
              <a:gd name="T5" fmla="*/ 25 h 25"/>
              <a:gd name="T6" fmla="*/ 28 w 32"/>
              <a:gd name="T7" fmla="*/ 25 h 25"/>
              <a:gd name="T8" fmla="*/ 32 w 32"/>
              <a:gd name="T9" fmla="*/ 21 h 25"/>
              <a:gd name="T10" fmla="*/ 32 w 32"/>
              <a:gd name="T11" fmla="*/ 3 h 25"/>
              <a:gd name="T12" fmla="*/ 2 w 32"/>
              <a:gd name="T13" fmla="*/ 1 h 25"/>
              <a:gd name="T14" fmla="*/ 0 w 32"/>
              <a:gd name="T15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2" h="25">
                <a:moveTo>
                  <a:pt x="0" y="0"/>
                </a:moveTo>
                <a:cubicBezTo>
                  <a:pt x="0" y="21"/>
                  <a:pt x="0" y="21"/>
                  <a:pt x="0" y="21"/>
                </a:cubicBezTo>
                <a:cubicBezTo>
                  <a:pt x="0" y="23"/>
                  <a:pt x="1" y="25"/>
                  <a:pt x="4" y="25"/>
                </a:cubicBezTo>
                <a:cubicBezTo>
                  <a:pt x="28" y="25"/>
                  <a:pt x="28" y="25"/>
                  <a:pt x="28" y="25"/>
                </a:cubicBezTo>
                <a:cubicBezTo>
                  <a:pt x="30" y="25"/>
                  <a:pt x="32" y="23"/>
                  <a:pt x="32" y="21"/>
                </a:cubicBezTo>
                <a:cubicBezTo>
                  <a:pt x="32" y="3"/>
                  <a:pt x="32" y="3"/>
                  <a:pt x="32" y="3"/>
                </a:cubicBezTo>
                <a:cubicBezTo>
                  <a:pt x="15" y="2"/>
                  <a:pt x="3" y="1"/>
                  <a:pt x="2" y="1"/>
                </a:cubicBezTo>
                <a:cubicBezTo>
                  <a:pt x="1" y="0"/>
                  <a:pt x="0" y="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9" name="Freeform 95"/>
          <p:cNvSpPr>
            <a:spLocks/>
          </p:cNvSpPr>
          <p:nvPr/>
        </p:nvSpPr>
        <p:spPr bwMode="auto">
          <a:xfrm>
            <a:off x="7939282" y="1613652"/>
            <a:ext cx="83690" cy="69184"/>
          </a:xfrm>
          <a:custGeom>
            <a:avLst/>
            <a:gdLst>
              <a:gd name="T0" fmla="*/ 0 w 32"/>
              <a:gd name="T1" fmla="*/ 22 h 26"/>
              <a:gd name="T2" fmla="*/ 4 w 32"/>
              <a:gd name="T3" fmla="*/ 26 h 26"/>
              <a:gd name="T4" fmla="*/ 28 w 32"/>
              <a:gd name="T5" fmla="*/ 26 h 26"/>
              <a:gd name="T6" fmla="*/ 32 w 32"/>
              <a:gd name="T7" fmla="*/ 22 h 26"/>
              <a:gd name="T8" fmla="*/ 32 w 32"/>
              <a:gd name="T9" fmla="*/ 0 h 26"/>
              <a:gd name="T10" fmla="*/ 0 w 32"/>
              <a:gd name="T11" fmla="*/ 3 h 26"/>
              <a:gd name="T12" fmla="*/ 0 w 32"/>
              <a:gd name="T13" fmla="*/ 22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" h="26">
                <a:moveTo>
                  <a:pt x="0" y="22"/>
                </a:moveTo>
                <a:cubicBezTo>
                  <a:pt x="0" y="24"/>
                  <a:pt x="1" y="26"/>
                  <a:pt x="4" y="26"/>
                </a:cubicBezTo>
                <a:cubicBezTo>
                  <a:pt x="28" y="26"/>
                  <a:pt x="28" y="26"/>
                  <a:pt x="28" y="26"/>
                </a:cubicBezTo>
                <a:cubicBezTo>
                  <a:pt x="30" y="26"/>
                  <a:pt x="32" y="24"/>
                  <a:pt x="32" y="22"/>
                </a:cubicBezTo>
                <a:cubicBezTo>
                  <a:pt x="32" y="0"/>
                  <a:pt x="32" y="0"/>
                  <a:pt x="32" y="0"/>
                </a:cubicBezTo>
                <a:cubicBezTo>
                  <a:pt x="21" y="2"/>
                  <a:pt x="10" y="3"/>
                  <a:pt x="0" y="3"/>
                </a:cubicBezTo>
                <a:lnTo>
                  <a:pt x="0" y="2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0" name="Freeform 96"/>
          <p:cNvSpPr>
            <a:spLocks/>
          </p:cNvSpPr>
          <p:nvPr/>
        </p:nvSpPr>
        <p:spPr bwMode="auto">
          <a:xfrm>
            <a:off x="8044173" y="1555627"/>
            <a:ext cx="84806" cy="131672"/>
          </a:xfrm>
          <a:custGeom>
            <a:avLst/>
            <a:gdLst>
              <a:gd name="T0" fmla="*/ 26 w 32"/>
              <a:gd name="T1" fmla="*/ 6 h 50"/>
              <a:gd name="T2" fmla="*/ 0 w 32"/>
              <a:gd name="T3" fmla="*/ 19 h 50"/>
              <a:gd name="T4" fmla="*/ 0 w 32"/>
              <a:gd name="T5" fmla="*/ 46 h 50"/>
              <a:gd name="T6" fmla="*/ 4 w 32"/>
              <a:gd name="T7" fmla="*/ 50 h 50"/>
              <a:gd name="T8" fmla="*/ 28 w 32"/>
              <a:gd name="T9" fmla="*/ 50 h 50"/>
              <a:gd name="T10" fmla="*/ 32 w 32"/>
              <a:gd name="T11" fmla="*/ 46 h 50"/>
              <a:gd name="T12" fmla="*/ 32 w 32"/>
              <a:gd name="T13" fmla="*/ 0 h 50"/>
              <a:gd name="T14" fmla="*/ 26 w 32"/>
              <a:gd name="T15" fmla="*/ 6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2" h="50">
                <a:moveTo>
                  <a:pt x="26" y="6"/>
                </a:moveTo>
                <a:cubicBezTo>
                  <a:pt x="18" y="12"/>
                  <a:pt x="10" y="16"/>
                  <a:pt x="0" y="19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9"/>
                  <a:pt x="2" y="50"/>
                  <a:pt x="4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30" y="50"/>
                  <a:pt x="32" y="49"/>
                  <a:pt x="32" y="46"/>
                </a:cubicBezTo>
                <a:cubicBezTo>
                  <a:pt x="32" y="0"/>
                  <a:pt x="32" y="0"/>
                  <a:pt x="32" y="0"/>
                </a:cubicBezTo>
                <a:cubicBezTo>
                  <a:pt x="30" y="2"/>
                  <a:pt x="28" y="4"/>
                  <a:pt x="26" y="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1" name="Freeform 97"/>
          <p:cNvSpPr>
            <a:spLocks/>
          </p:cNvSpPr>
          <p:nvPr/>
        </p:nvSpPr>
        <p:spPr bwMode="auto">
          <a:xfrm>
            <a:off x="6410544" y="2487375"/>
            <a:ext cx="206436" cy="31244"/>
          </a:xfrm>
          <a:custGeom>
            <a:avLst/>
            <a:gdLst>
              <a:gd name="T0" fmla="*/ 72 w 78"/>
              <a:gd name="T1" fmla="*/ 12 h 12"/>
              <a:gd name="T2" fmla="*/ 6 w 78"/>
              <a:gd name="T3" fmla="*/ 12 h 12"/>
              <a:gd name="T4" fmla="*/ 0 w 78"/>
              <a:gd name="T5" fmla="*/ 6 h 12"/>
              <a:gd name="T6" fmla="*/ 6 w 78"/>
              <a:gd name="T7" fmla="*/ 0 h 12"/>
              <a:gd name="T8" fmla="*/ 72 w 78"/>
              <a:gd name="T9" fmla="*/ 0 h 12"/>
              <a:gd name="T10" fmla="*/ 78 w 78"/>
              <a:gd name="T11" fmla="*/ 6 h 12"/>
              <a:gd name="T12" fmla="*/ 72 w 78"/>
              <a:gd name="T13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8" h="12">
                <a:moveTo>
                  <a:pt x="72" y="12"/>
                </a:moveTo>
                <a:cubicBezTo>
                  <a:pt x="6" y="12"/>
                  <a:pt x="6" y="12"/>
                  <a:pt x="6" y="12"/>
                </a:cubicBezTo>
                <a:cubicBezTo>
                  <a:pt x="3" y="12"/>
                  <a:pt x="0" y="9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75" y="0"/>
                  <a:pt x="78" y="3"/>
                  <a:pt x="78" y="6"/>
                </a:cubicBezTo>
                <a:cubicBezTo>
                  <a:pt x="78" y="9"/>
                  <a:pt x="75" y="12"/>
                  <a:pt x="72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2" name="Freeform 98"/>
          <p:cNvSpPr>
            <a:spLocks/>
          </p:cNvSpPr>
          <p:nvPr/>
        </p:nvSpPr>
        <p:spPr bwMode="auto">
          <a:xfrm>
            <a:off x="6410544" y="2404801"/>
            <a:ext cx="164033" cy="32361"/>
          </a:xfrm>
          <a:custGeom>
            <a:avLst/>
            <a:gdLst>
              <a:gd name="T0" fmla="*/ 56 w 62"/>
              <a:gd name="T1" fmla="*/ 12 h 12"/>
              <a:gd name="T2" fmla="*/ 6 w 62"/>
              <a:gd name="T3" fmla="*/ 12 h 12"/>
              <a:gd name="T4" fmla="*/ 0 w 62"/>
              <a:gd name="T5" fmla="*/ 6 h 12"/>
              <a:gd name="T6" fmla="*/ 6 w 62"/>
              <a:gd name="T7" fmla="*/ 0 h 12"/>
              <a:gd name="T8" fmla="*/ 56 w 62"/>
              <a:gd name="T9" fmla="*/ 0 h 12"/>
              <a:gd name="T10" fmla="*/ 62 w 62"/>
              <a:gd name="T11" fmla="*/ 6 h 12"/>
              <a:gd name="T12" fmla="*/ 56 w 62"/>
              <a:gd name="T13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2" h="12">
                <a:moveTo>
                  <a:pt x="56" y="12"/>
                </a:moveTo>
                <a:cubicBezTo>
                  <a:pt x="6" y="12"/>
                  <a:pt x="6" y="12"/>
                  <a:pt x="6" y="12"/>
                </a:cubicBezTo>
                <a:cubicBezTo>
                  <a:pt x="3" y="12"/>
                  <a:pt x="0" y="9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60" y="0"/>
                  <a:pt x="62" y="2"/>
                  <a:pt x="62" y="6"/>
                </a:cubicBezTo>
                <a:cubicBezTo>
                  <a:pt x="62" y="9"/>
                  <a:pt x="60" y="12"/>
                  <a:pt x="56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3" name="Freeform 99"/>
          <p:cNvSpPr>
            <a:spLocks/>
          </p:cNvSpPr>
          <p:nvPr/>
        </p:nvSpPr>
        <p:spPr bwMode="auto">
          <a:xfrm>
            <a:off x="6358098" y="2176049"/>
            <a:ext cx="332528" cy="427377"/>
          </a:xfrm>
          <a:custGeom>
            <a:avLst/>
            <a:gdLst>
              <a:gd name="T0" fmla="*/ 126 w 126"/>
              <a:gd name="T1" fmla="*/ 162 h 162"/>
              <a:gd name="T2" fmla="*/ 0 w 126"/>
              <a:gd name="T3" fmla="*/ 162 h 162"/>
              <a:gd name="T4" fmla="*/ 0 w 126"/>
              <a:gd name="T5" fmla="*/ 0 h 162"/>
              <a:gd name="T6" fmla="*/ 64 w 126"/>
              <a:gd name="T7" fmla="*/ 0 h 162"/>
              <a:gd name="T8" fmla="*/ 70 w 126"/>
              <a:gd name="T9" fmla="*/ 6 h 162"/>
              <a:gd name="T10" fmla="*/ 64 w 126"/>
              <a:gd name="T11" fmla="*/ 12 h 162"/>
              <a:gd name="T12" fmla="*/ 12 w 126"/>
              <a:gd name="T13" fmla="*/ 12 h 162"/>
              <a:gd name="T14" fmla="*/ 12 w 126"/>
              <a:gd name="T15" fmla="*/ 150 h 162"/>
              <a:gd name="T16" fmla="*/ 114 w 126"/>
              <a:gd name="T17" fmla="*/ 150 h 162"/>
              <a:gd name="T18" fmla="*/ 114 w 126"/>
              <a:gd name="T19" fmla="*/ 93 h 162"/>
              <a:gd name="T20" fmla="*/ 120 w 126"/>
              <a:gd name="T21" fmla="*/ 87 h 162"/>
              <a:gd name="T22" fmla="*/ 126 w 126"/>
              <a:gd name="T23" fmla="*/ 93 h 162"/>
              <a:gd name="T24" fmla="*/ 126 w 126"/>
              <a:gd name="T25" fmla="*/ 162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6" h="162">
                <a:moveTo>
                  <a:pt x="126" y="162"/>
                </a:moveTo>
                <a:cubicBezTo>
                  <a:pt x="0" y="162"/>
                  <a:pt x="0" y="162"/>
                  <a:pt x="0" y="162"/>
                </a:cubicBezTo>
                <a:cubicBezTo>
                  <a:pt x="0" y="0"/>
                  <a:pt x="0" y="0"/>
                  <a:pt x="0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8" y="0"/>
                  <a:pt x="70" y="3"/>
                  <a:pt x="70" y="6"/>
                </a:cubicBezTo>
                <a:cubicBezTo>
                  <a:pt x="70" y="9"/>
                  <a:pt x="68" y="12"/>
                  <a:pt x="64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50"/>
                  <a:pt x="12" y="150"/>
                  <a:pt x="12" y="150"/>
                </a:cubicBezTo>
                <a:cubicBezTo>
                  <a:pt x="114" y="150"/>
                  <a:pt x="114" y="150"/>
                  <a:pt x="114" y="150"/>
                </a:cubicBezTo>
                <a:cubicBezTo>
                  <a:pt x="114" y="93"/>
                  <a:pt x="114" y="93"/>
                  <a:pt x="114" y="93"/>
                </a:cubicBezTo>
                <a:cubicBezTo>
                  <a:pt x="114" y="90"/>
                  <a:pt x="117" y="87"/>
                  <a:pt x="120" y="87"/>
                </a:cubicBezTo>
                <a:cubicBezTo>
                  <a:pt x="124" y="87"/>
                  <a:pt x="126" y="90"/>
                  <a:pt x="126" y="93"/>
                </a:cubicBezTo>
                <a:lnTo>
                  <a:pt x="126" y="16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4" name="Freeform 100"/>
          <p:cNvSpPr>
            <a:spLocks/>
          </p:cNvSpPr>
          <p:nvPr/>
        </p:nvSpPr>
        <p:spPr bwMode="auto">
          <a:xfrm>
            <a:off x="6582387" y="2141457"/>
            <a:ext cx="150642" cy="79227"/>
          </a:xfrm>
          <a:custGeom>
            <a:avLst/>
            <a:gdLst>
              <a:gd name="T0" fmla="*/ 16 w 57"/>
              <a:gd name="T1" fmla="*/ 30 h 30"/>
              <a:gd name="T2" fmla="*/ 41 w 57"/>
              <a:gd name="T3" fmla="*/ 30 h 30"/>
              <a:gd name="T4" fmla="*/ 57 w 57"/>
              <a:gd name="T5" fmla="*/ 14 h 30"/>
              <a:gd name="T6" fmla="*/ 0 w 57"/>
              <a:gd name="T7" fmla="*/ 14 h 30"/>
              <a:gd name="T8" fmla="*/ 16 w 57"/>
              <a:gd name="T9" fmla="*/ 3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" h="30">
                <a:moveTo>
                  <a:pt x="16" y="30"/>
                </a:moveTo>
                <a:cubicBezTo>
                  <a:pt x="24" y="25"/>
                  <a:pt x="34" y="24"/>
                  <a:pt x="41" y="30"/>
                </a:cubicBezTo>
                <a:cubicBezTo>
                  <a:pt x="57" y="14"/>
                  <a:pt x="57" y="14"/>
                  <a:pt x="57" y="14"/>
                </a:cubicBezTo>
                <a:cubicBezTo>
                  <a:pt x="41" y="0"/>
                  <a:pt x="17" y="0"/>
                  <a:pt x="0" y="14"/>
                </a:cubicBezTo>
                <a:lnTo>
                  <a:pt x="16" y="3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5" name="Freeform 101"/>
          <p:cNvSpPr>
            <a:spLocks/>
          </p:cNvSpPr>
          <p:nvPr/>
        </p:nvSpPr>
        <p:spPr bwMode="auto">
          <a:xfrm>
            <a:off x="6735261" y="2189439"/>
            <a:ext cx="82574" cy="149526"/>
          </a:xfrm>
          <a:custGeom>
            <a:avLst/>
            <a:gdLst>
              <a:gd name="T0" fmla="*/ 1 w 31"/>
              <a:gd name="T1" fmla="*/ 16 h 57"/>
              <a:gd name="T2" fmla="*/ 0 w 31"/>
              <a:gd name="T3" fmla="*/ 41 h 57"/>
              <a:gd name="T4" fmla="*/ 16 w 31"/>
              <a:gd name="T5" fmla="*/ 57 h 57"/>
              <a:gd name="T6" fmla="*/ 17 w 31"/>
              <a:gd name="T7" fmla="*/ 0 h 57"/>
              <a:gd name="T8" fmla="*/ 1 w 31"/>
              <a:gd name="T9" fmla="*/ 1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57">
                <a:moveTo>
                  <a:pt x="1" y="16"/>
                </a:moveTo>
                <a:cubicBezTo>
                  <a:pt x="6" y="23"/>
                  <a:pt x="6" y="33"/>
                  <a:pt x="0" y="41"/>
                </a:cubicBezTo>
                <a:cubicBezTo>
                  <a:pt x="16" y="57"/>
                  <a:pt x="16" y="57"/>
                  <a:pt x="16" y="57"/>
                </a:cubicBezTo>
                <a:cubicBezTo>
                  <a:pt x="31" y="41"/>
                  <a:pt x="31" y="16"/>
                  <a:pt x="17" y="0"/>
                </a:cubicBezTo>
                <a:lnTo>
                  <a:pt x="1" y="1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6" name="Freeform 102"/>
          <p:cNvSpPr>
            <a:spLocks/>
          </p:cNvSpPr>
          <p:nvPr/>
        </p:nvSpPr>
        <p:spPr bwMode="auto">
          <a:xfrm>
            <a:off x="6584619" y="2305489"/>
            <a:ext cx="148411" cy="79227"/>
          </a:xfrm>
          <a:custGeom>
            <a:avLst/>
            <a:gdLst>
              <a:gd name="T0" fmla="*/ 40 w 56"/>
              <a:gd name="T1" fmla="*/ 1 h 30"/>
              <a:gd name="T2" fmla="*/ 16 w 56"/>
              <a:gd name="T3" fmla="*/ 0 h 30"/>
              <a:gd name="T4" fmla="*/ 0 w 56"/>
              <a:gd name="T5" fmla="*/ 16 h 30"/>
              <a:gd name="T6" fmla="*/ 56 w 56"/>
              <a:gd name="T7" fmla="*/ 17 h 30"/>
              <a:gd name="T8" fmla="*/ 40 w 56"/>
              <a:gd name="T9" fmla="*/ 1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" h="30">
                <a:moveTo>
                  <a:pt x="40" y="1"/>
                </a:moveTo>
                <a:cubicBezTo>
                  <a:pt x="33" y="5"/>
                  <a:pt x="23" y="5"/>
                  <a:pt x="16" y="0"/>
                </a:cubicBezTo>
                <a:cubicBezTo>
                  <a:pt x="0" y="16"/>
                  <a:pt x="0" y="16"/>
                  <a:pt x="0" y="16"/>
                </a:cubicBezTo>
                <a:cubicBezTo>
                  <a:pt x="16" y="30"/>
                  <a:pt x="40" y="30"/>
                  <a:pt x="56" y="17"/>
                </a:cubicBezTo>
                <a:lnTo>
                  <a:pt x="40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7" name="Freeform 103"/>
          <p:cNvSpPr>
            <a:spLocks/>
          </p:cNvSpPr>
          <p:nvPr/>
        </p:nvSpPr>
        <p:spPr bwMode="auto">
          <a:xfrm>
            <a:off x="6537753" y="2189439"/>
            <a:ext cx="79227" cy="147294"/>
          </a:xfrm>
          <a:custGeom>
            <a:avLst/>
            <a:gdLst>
              <a:gd name="T0" fmla="*/ 30 w 30"/>
              <a:gd name="T1" fmla="*/ 40 h 56"/>
              <a:gd name="T2" fmla="*/ 30 w 30"/>
              <a:gd name="T3" fmla="*/ 17 h 56"/>
              <a:gd name="T4" fmla="*/ 14 w 30"/>
              <a:gd name="T5" fmla="*/ 0 h 56"/>
              <a:gd name="T6" fmla="*/ 14 w 30"/>
              <a:gd name="T7" fmla="*/ 56 h 56"/>
              <a:gd name="T8" fmla="*/ 30 w 30"/>
              <a:gd name="T9" fmla="*/ 4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56">
                <a:moveTo>
                  <a:pt x="30" y="40"/>
                </a:moveTo>
                <a:cubicBezTo>
                  <a:pt x="25" y="33"/>
                  <a:pt x="25" y="24"/>
                  <a:pt x="30" y="17"/>
                </a:cubicBezTo>
                <a:cubicBezTo>
                  <a:pt x="14" y="0"/>
                  <a:pt x="14" y="0"/>
                  <a:pt x="14" y="0"/>
                </a:cubicBezTo>
                <a:cubicBezTo>
                  <a:pt x="0" y="17"/>
                  <a:pt x="0" y="40"/>
                  <a:pt x="14" y="56"/>
                </a:cubicBezTo>
                <a:lnTo>
                  <a:pt x="30" y="4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8" name="Rectangle 104"/>
          <p:cNvSpPr>
            <a:spLocks noChangeArrowheads="1"/>
          </p:cNvSpPr>
          <p:nvPr/>
        </p:nvSpPr>
        <p:spPr bwMode="auto">
          <a:xfrm>
            <a:off x="6416123" y="2259739"/>
            <a:ext cx="87038" cy="63605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9" name="Freeform 105"/>
          <p:cNvSpPr>
            <a:spLocks noEditPoints="1"/>
          </p:cNvSpPr>
          <p:nvPr/>
        </p:nvSpPr>
        <p:spPr bwMode="auto">
          <a:xfrm>
            <a:off x="1116868" y="2162658"/>
            <a:ext cx="438536" cy="427377"/>
          </a:xfrm>
          <a:custGeom>
            <a:avLst/>
            <a:gdLst>
              <a:gd name="T0" fmla="*/ 140 w 166"/>
              <a:gd name="T1" fmla="*/ 84 h 162"/>
              <a:gd name="T2" fmla="*/ 140 w 166"/>
              <a:gd name="T3" fmla="*/ 0 h 162"/>
              <a:gd name="T4" fmla="*/ 0 w 166"/>
              <a:gd name="T5" fmla="*/ 0 h 162"/>
              <a:gd name="T6" fmla="*/ 0 w 166"/>
              <a:gd name="T7" fmla="*/ 139 h 162"/>
              <a:gd name="T8" fmla="*/ 23 w 166"/>
              <a:gd name="T9" fmla="*/ 162 h 162"/>
              <a:gd name="T10" fmla="*/ 134 w 166"/>
              <a:gd name="T11" fmla="*/ 162 h 162"/>
              <a:gd name="T12" fmla="*/ 166 w 166"/>
              <a:gd name="T13" fmla="*/ 140 h 162"/>
              <a:gd name="T14" fmla="*/ 166 w 166"/>
              <a:gd name="T15" fmla="*/ 84 h 162"/>
              <a:gd name="T16" fmla="*/ 140 w 166"/>
              <a:gd name="T17" fmla="*/ 84 h 162"/>
              <a:gd name="T18" fmla="*/ 128 w 166"/>
              <a:gd name="T19" fmla="*/ 150 h 162"/>
              <a:gd name="T20" fmla="*/ 27 w 166"/>
              <a:gd name="T21" fmla="*/ 150 h 162"/>
              <a:gd name="T22" fmla="*/ 12 w 166"/>
              <a:gd name="T23" fmla="*/ 135 h 162"/>
              <a:gd name="T24" fmla="*/ 12 w 166"/>
              <a:gd name="T25" fmla="*/ 39 h 162"/>
              <a:gd name="T26" fmla="*/ 37 w 166"/>
              <a:gd name="T27" fmla="*/ 39 h 162"/>
              <a:gd name="T28" fmla="*/ 37 w 166"/>
              <a:gd name="T29" fmla="*/ 12 h 162"/>
              <a:gd name="T30" fmla="*/ 128 w 166"/>
              <a:gd name="T31" fmla="*/ 12 h 162"/>
              <a:gd name="T32" fmla="*/ 128 w 166"/>
              <a:gd name="T33" fmla="*/ 150 h 162"/>
              <a:gd name="T34" fmla="*/ 154 w 166"/>
              <a:gd name="T35" fmla="*/ 135 h 162"/>
              <a:gd name="T36" fmla="*/ 140 w 166"/>
              <a:gd name="T37" fmla="*/ 150 h 162"/>
              <a:gd name="T38" fmla="*/ 140 w 166"/>
              <a:gd name="T39" fmla="*/ 96 h 162"/>
              <a:gd name="T40" fmla="*/ 154 w 166"/>
              <a:gd name="T41" fmla="*/ 96 h 162"/>
              <a:gd name="T42" fmla="*/ 154 w 166"/>
              <a:gd name="T43" fmla="*/ 135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66" h="162">
                <a:moveTo>
                  <a:pt x="140" y="84"/>
                </a:moveTo>
                <a:cubicBezTo>
                  <a:pt x="140" y="0"/>
                  <a:pt x="140" y="0"/>
                  <a:pt x="14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39"/>
                  <a:pt x="0" y="139"/>
                  <a:pt x="0" y="139"/>
                </a:cubicBezTo>
                <a:cubicBezTo>
                  <a:pt x="1" y="149"/>
                  <a:pt x="8" y="162"/>
                  <a:pt x="23" y="162"/>
                </a:cubicBezTo>
                <a:cubicBezTo>
                  <a:pt x="134" y="162"/>
                  <a:pt x="134" y="162"/>
                  <a:pt x="134" y="162"/>
                </a:cubicBezTo>
                <a:cubicBezTo>
                  <a:pt x="160" y="162"/>
                  <a:pt x="165" y="149"/>
                  <a:pt x="166" y="140"/>
                </a:cubicBezTo>
                <a:cubicBezTo>
                  <a:pt x="166" y="84"/>
                  <a:pt x="166" y="84"/>
                  <a:pt x="166" y="84"/>
                </a:cubicBezTo>
                <a:lnTo>
                  <a:pt x="140" y="84"/>
                </a:lnTo>
                <a:close/>
                <a:moveTo>
                  <a:pt x="128" y="150"/>
                </a:moveTo>
                <a:cubicBezTo>
                  <a:pt x="27" y="150"/>
                  <a:pt x="27" y="150"/>
                  <a:pt x="27" y="150"/>
                </a:cubicBezTo>
                <a:cubicBezTo>
                  <a:pt x="15" y="150"/>
                  <a:pt x="12" y="141"/>
                  <a:pt x="12" y="135"/>
                </a:cubicBezTo>
                <a:cubicBezTo>
                  <a:pt x="12" y="39"/>
                  <a:pt x="12" y="39"/>
                  <a:pt x="12" y="39"/>
                </a:cubicBezTo>
                <a:cubicBezTo>
                  <a:pt x="37" y="39"/>
                  <a:pt x="37" y="39"/>
                  <a:pt x="37" y="39"/>
                </a:cubicBezTo>
                <a:cubicBezTo>
                  <a:pt x="37" y="12"/>
                  <a:pt x="37" y="12"/>
                  <a:pt x="37" y="12"/>
                </a:cubicBezTo>
                <a:cubicBezTo>
                  <a:pt x="128" y="12"/>
                  <a:pt x="128" y="12"/>
                  <a:pt x="128" y="12"/>
                </a:cubicBezTo>
                <a:lnTo>
                  <a:pt x="128" y="150"/>
                </a:lnTo>
                <a:close/>
                <a:moveTo>
                  <a:pt x="154" y="135"/>
                </a:moveTo>
                <a:cubicBezTo>
                  <a:pt x="154" y="138"/>
                  <a:pt x="153" y="151"/>
                  <a:pt x="140" y="150"/>
                </a:cubicBezTo>
                <a:cubicBezTo>
                  <a:pt x="140" y="96"/>
                  <a:pt x="140" y="96"/>
                  <a:pt x="140" y="96"/>
                </a:cubicBezTo>
                <a:cubicBezTo>
                  <a:pt x="154" y="96"/>
                  <a:pt x="154" y="96"/>
                  <a:pt x="154" y="96"/>
                </a:cubicBezTo>
                <a:lnTo>
                  <a:pt x="154" y="13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0" name="Freeform 106"/>
          <p:cNvSpPr>
            <a:spLocks/>
          </p:cNvSpPr>
          <p:nvPr/>
        </p:nvSpPr>
        <p:spPr bwMode="auto">
          <a:xfrm>
            <a:off x="1217296" y="2344544"/>
            <a:ext cx="148411" cy="89269"/>
          </a:xfrm>
          <a:custGeom>
            <a:avLst/>
            <a:gdLst>
              <a:gd name="T0" fmla="*/ 32 w 56"/>
              <a:gd name="T1" fmla="*/ 34 h 34"/>
              <a:gd name="T2" fmla="*/ 56 w 56"/>
              <a:gd name="T3" fmla="*/ 7 h 34"/>
              <a:gd name="T4" fmla="*/ 35 w 56"/>
              <a:gd name="T5" fmla="*/ 0 h 34"/>
              <a:gd name="T6" fmla="*/ 0 w 56"/>
              <a:gd name="T7" fmla="*/ 28 h 34"/>
              <a:gd name="T8" fmla="*/ 32 w 56"/>
              <a:gd name="T9" fmla="*/ 3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" h="34">
                <a:moveTo>
                  <a:pt x="32" y="34"/>
                </a:moveTo>
                <a:cubicBezTo>
                  <a:pt x="56" y="7"/>
                  <a:pt x="56" y="7"/>
                  <a:pt x="56" y="7"/>
                </a:cubicBezTo>
                <a:cubicBezTo>
                  <a:pt x="50" y="3"/>
                  <a:pt x="43" y="0"/>
                  <a:pt x="35" y="0"/>
                </a:cubicBezTo>
                <a:cubicBezTo>
                  <a:pt x="18" y="0"/>
                  <a:pt x="4" y="12"/>
                  <a:pt x="0" y="28"/>
                </a:cubicBezTo>
                <a:lnTo>
                  <a:pt x="32" y="3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1" name="Freeform 107"/>
          <p:cNvSpPr>
            <a:spLocks/>
          </p:cNvSpPr>
          <p:nvPr/>
        </p:nvSpPr>
        <p:spPr bwMode="auto">
          <a:xfrm>
            <a:off x="1215065" y="2437162"/>
            <a:ext cx="110471" cy="97081"/>
          </a:xfrm>
          <a:custGeom>
            <a:avLst/>
            <a:gdLst>
              <a:gd name="T0" fmla="*/ 32 w 42"/>
              <a:gd name="T1" fmla="*/ 6 h 37"/>
              <a:gd name="T2" fmla="*/ 0 w 42"/>
              <a:gd name="T3" fmla="*/ 0 h 37"/>
              <a:gd name="T4" fmla="*/ 0 w 42"/>
              <a:gd name="T5" fmla="*/ 1 h 37"/>
              <a:gd name="T6" fmla="*/ 36 w 42"/>
              <a:gd name="T7" fmla="*/ 37 h 37"/>
              <a:gd name="T8" fmla="*/ 42 w 42"/>
              <a:gd name="T9" fmla="*/ 36 h 37"/>
              <a:gd name="T10" fmla="*/ 32 w 42"/>
              <a:gd name="T11" fmla="*/ 6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2" h="37">
                <a:moveTo>
                  <a:pt x="32" y="6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21"/>
                  <a:pt x="16" y="37"/>
                  <a:pt x="36" y="37"/>
                </a:cubicBezTo>
                <a:cubicBezTo>
                  <a:pt x="38" y="37"/>
                  <a:pt x="40" y="37"/>
                  <a:pt x="42" y="36"/>
                </a:cubicBezTo>
                <a:lnTo>
                  <a:pt x="32" y="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2" name="Freeform 108"/>
          <p:cNvSpPr>
            <a:spLocks/>
          </p:cNvSpPr>
          <p:nvPr/>
        </p:nvSpPr>
        <p:spPr bwMode="auto">
          <a:xfrm>
            <a:off x="1317724" y="2375789"/>
            <a:ext cx="87038" cy="150642"/>
          </a:xfrm>
          <a:custGeom>
            <a:avLst/>
            <a:gdLst>
              <a:gd name="T0" fmla="*/ 23 w 33"/>
              <a:gd name="T1" fmla="*/ 0 h 57"/>
              <a:gd name="T2" fmla="*/ 0 w 33"/>
              <a:gd name="T3" fmla="*/ 27 h 57"/>
              <a:gd name="T4" fmla="*/ 10 w 33"/>
              <a:gd name="T5" fmla="*/ 57 h 57"/>
              <a:gd name="T6" fmla="*/ 33 w 33"/>
              <a:gd name="T7" fmla="*/ 24 h 57"/>
              <a:gd name="T8" fmla="*/ 23 w 33"/>
              <a:gd name="T9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57">
                <a:moveTo>
                  <a:pt x="23" y="0"/>
                </a:moveTo>
                <a:cubicBezTo>
                  <a:pt x="0" y="27"/>
                  <a:pt x="0" y="27"/>
                  <a:pt x="0" y="27"/>
                </a:cubicBezTo>
                <a:cubicBezTo>
                  <a:pt x="10" y="57"/>
                  <a:pt x="10" y="57"/>
                  <a:pt x="10" y="57"/>
                </a:cubicBezTo>
                <a:cubicBezTo>
                  <a:pt x="23" y="52"/>
                  <a:pt x="33" y="39"/>
                  <a:pt x="33" y="24"/>
                </a:cubicBezTo>
                <a:cubicBezTo>
                  <a:pt x="33" y="15"/>
                  <a:pt x="29" y="6"/>
                  <a:pt x="2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3" name="Freeform 109"/>
          <p:cNvSpPr>
            <a:spLocks/>
          </p:cNvSpPr>
          <p:nvPr/>
        </p:nvSpPr>
        <p:spPr bwMode="auto">
          <a:xfrm>
            <a:off x="1309914" y="2286519"/>
            <a:ext cx="129441" cy="31244"/>
          </a:xfrm>
          <a:custGeom>
            <a:avLst/>
            <a:gdLst>
              <a:gd name="T0" fmla="*/ 43 w 49"/>
              <a:gd name="T1" fmla="*/ 12 h 12"/>
              <a:gd name="T2" fmla="*/ 6 w 49"/>
              <a:gd name="T3" fmla="*/ 12 h 12"/>
              <a:gd name="T4" fmla="*/ 0 w 49"/>
              <a:gd name="T5" fmla="*/ 6 h 12"/>
              <a:gd name="T6" fmla="*/ 6 w 49"/>
              <a:gd name="T7" fmla="*/ 0 h 12"/>
              <a:gd name="T8" fmla="*/ 43 w 49"/>
              <a:gd name="T9" fmla="*/ 0 h 12"/>
              <a:gd name="T10" fmla="*/ 49 w 49"/>
              <a:gd name="T11" fmla="*/ 6 h 12"/>
              <a:gd name="T12" fmla="*/ 43 w 49"/>
              <a:gd name="T13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9" h="12">
                <a:moveTo>
                  <a:pt x="43" y="12"/>
                </a:moveTo>
                <a:cubicBezTo>
                  <a:pt x="6" y="12"/>
                  <a:pt x="6" y="12"/>
                  <a:pt x="6" y="12"/>
                </a:cubicBezTo>
                <a:cubicBezTo>
                  <a:pt x="2" y="12"/>
                  <a:pt x="0" y="9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6" y="0"/>
                  <a:pt x="49" y="2"/>
                  <a:pt x="49" y="6"/>
                </a:cubicBezTo>
                <a:cubicBezTo>
                  <a:pt x="49" y="9"/>
                  <a:pt x="46" y="12"/>
                  <a:pt x="43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4" name="Freeform 110"/>
          <p:cNvSpPr>
            <a:spLocks/>
          </p:cNvSpPr>
          <p:nvPr/>
        </p:nvSpPr>
        <p:spPr bwMode="auto">
          <a:xfrm>
            <a:off x="1309914" y="2222915"/>
            <a:ext cx="129441" cy="32361"/>
          </a:xfrm>
          <a:custGeom>
            <a:avLst/>
            <a:gdLst>
              <a:gd name="T0" fmla="*/ 43 w 49"/>
              <a:gd name="T1" fmla="*/ 12 h 12"/>
              <a:gd name="T2" fmla="*/ 6 w 49"/>
              <a:gd name="T3" fmla="*/ 12 h 12"/>
              <a:gd name="T4" fmla="*/ 0 w 49"/>
              <a:gd name="T5" fmla="*/ 6 h 12"/>
              <a:gd name="T6" fmla="*/ 6 w 49"/>
              <a:gd name="T7" fmla="*/ 0 h 12"/>
              <a:gd name="T8" fmla="*/ 43 w 49"/>
              <a:gd name="T9" fmla="*/ 0 h 12"/>
              <a:gd name="T10" fmla="*/ 49 w 49"/>
              <a:gd name="T11" fmla="*/ 6 h 12"/>
              <a:gd name="T12" fmla="*/ 43 w 49"/>
              <a:gd name="T13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9" h="12">
                <a:moveTo>
                  <a:pt x="43" y="12"/>
                </a:moveTo>
                <a:cubicBezTo>
                  <a:pt x="6" y="12"/>
                  <a:pt x="6" y="12"/>
                  <a:pt x="6" y="12"/>
                </a:cubicBezTo>
                <a:cubicBezTo>
                  <a:pt x="2" y="12"/>
                  <a:pt x="0" y="9"/>
                  <a:pt x="0" y="6"/>
                </a:cubicBezTo>
                <a:cubicBezTo>
                  <a:pt x="0" y="3"/>
                  <a:pt x="2" y="0"/>
                  <a:pt x="6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6" y="0"/>
                  <a:pt x="49" y="3"/>
                  <a:pt x="49" y="6"/>
                </a:cubicBezTo>
                <a:cubicBezTo>
                  <a:pt x="49" y="9"/>
                  <a:pt x="46" y="12"/>
                  <a:pt x="43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5" name="Freeform 111"/>
          <p:cNvSpPr>
            <a:spLocks noEditPoints="1"/>
          </p:cNvSpPr>
          <p:nvPr/>
        </p:nvSpPr>
        <p:spPr bwMode="auto">
          <a:xfrm>
            <a:off x="1969392" y="2160427"/>
            <a:ext cx="435188" cy="435188"/>
          </a:xfrm>
          <a:custGeom>
            <a:avLst/>
            <a:gdLst>
              <a:gd name="T0" fmla="*/ 83 w 165"/>
              <a:gd name="T1" fmla="*/ 0 h 165"/>
              <a:gd name="T2" fmla="*/ 0 w 165"/>
              <a:gd name="T3" fmla="*/ 82 h 165"/>
              <a:gd name="T4" fmla="*/ 83 w 165"/>
              <a:gd name="T5" fmla="*/ 165 h 165"/>
              <a:gd name="T6" fmla="*/ 165 w 165"/>
              <a:gd name="T7" fmla="*/ 82 h 165"/>
              <a:gd name="T8" fmla="*/ 83 w 165"/>
              <a:gd name="T9" fmla="*/ 0 h 165"/>
              <a:gd name="T10" fmla="*/ 83 w 165"/>
              <a:gd name="T11" fmla="*/ 157 h 165"/>
              <a:gd name="T12" fmla="*/ 8 w 165"/>
              <a:gd name="T13" fmla="*/ 82 h 165"/>
              <a:gd name="T14" fmla="*/ 83 w 165"/>
              <a:gd name="T15" fmla="*/ 8 h 165"/>
              <a:gd name="T16" fmla="*/ 157 w 165"/>
              <a:gd name="T17" fmla="*/ 82 h 165"/>
              <a:gd name="T18" fmla="*/ 83 w 165"/>
              <a:gd name="T19" fmla="*/ 157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5" h="165">
                <a:moveTo>
                  <a:pt x="83" y="0"/>
                </a:moveTo>
                <a:cubicBezTo>
                  <a:pt x="37" y="0"/>
                  <a:pt x="0" y="37"/>
                  <a:pt x="0" y="82"/>
                </a:cubicBezTo>
                <a:cubicBezTo>
                  <a:pt x="0" y="128"/>
                  <a:pt x="37" y="165"/>
                  <a:pt x="83" y="165"/>
                </a:cubicBezTo>
                <a:cubicBezTo>
                  <a:pt x="128" y="165"/>
                  <a:pt x="165" y="128"/>
                  <a:pt x="165" y="82"/>
                </a:cubicBezTo>
                <a:cubicBezTo>
                  <a:pt x="165" y="37"/>
                  <a:pt x="128" y="0"/>
                  <a:pt x="83" y="0"/>
                </a:cubicBezTo>
                <a:close/>
                <a:moveTo>
                  <a:pt x="83" y="157"/>
                </a:moveTo>
                <a:cubicBezTo>
                  <a:pt x="42" y="157"/>
                  <a:pt x="8" y="123"/>
                  <a:pt x="8" y="82"/>
                </a:cubicBezTo>
                <a:cubicBezTo>
                  <a:pt x="8" y="41"/>
                  <a:pt x="42" y="8"/>
                  <a:pt x="83" y="8"/>
                </a:cubicBezTo>
                <a:cubicBezTo>
                  <a:pt x="124" y="8"/>
                  <a:pt x="157" y="41"/>
                  <a:pt x="157" y="82"/>
                </a:cubicBezTo>
                <a:cubicBezTo>
                  <a:pt x="157" y="123"/>
                  <a:pt x="124" y="157"/>
                  <a:pt x="83" y="15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6" name="Freeform 112"/>
          <p:cNvSpPr>
            <a:spLocks noEditPoints="1"/>
          </p:cNvSpPr>
          <p:nvPr/>
        </p:nvSpPr>
        <p:spPr bwMode="auto">
          <a:xfrm>
            <a:off x="2006215" y="2193903"/>
            <a:ext cx="364889" cy="364889"/>
          </a:xfrm>
          <a:custGeom>
            <a:avLst/>
            <a:gdLst>
              <a:gd name="T0" fmla="*/ 69 w 138"/>
              <a:gd name="T1" fmla="*/ 0 h 138"/>
              <a:gd name="T2" fmla="*/ 0 w 138"/>
              <a:gd name="T3" fmla="*/ 69 h 138"/>
              <a:gd name="T4" fmla="*/ 69 w 138"/>
              <a:gd name="T5" fmla="*/ 138 h 138"/>
              <a:gd name="T6" fmla="*/ 138 w 138"/>
              <a:gd name="T7" fmla="*/ 69 h 138"/>
              <a:gd name="T8" fmla="*/ 69 w 138"/>
              <a:gd name="T9" fmla="*/ 0 h 138"/>
              <a:gd name="T10" fmla="*/ 113 w 138"/>
              <a:gd name="T11" fmla="*/ 64 h 138"/>
              <a:gd name="T12" fmla="*/ 74 w 138"/>
              <a:gd name="T13" fmla="*/ 65 h 138"/>
              <a:gd name="T14" fmla="*/ 73 w 138"/>
              <a:gd name="T15" fmla="*/ 26 h 138"/>
              <a:gd name="T16" fmla="*/ 113 w 138"/>
              <a:gd name="T17" fmla="*/ 64 h 138"/>
              <a:gd name="T18" fmla="*/ 68 w 138"/>
              <a:gd name="T19" fmla="*/ 112 h 138"/>
              <a:gd name="T20" fmla="*/ 29 w 138"/>
              <a:gd name="T21" fmla="*/ 74 h 138"/>
              <a:gd name="T22" fmla="*/ 67 w 138"/>
              <a:gd name="T23" fmla="*/ 35 h 138"/>
              <a:gd name="T24" fmla="*/ 68 w 138"/>
              <a:gd name="T25" fmla="*/ 73 h 138"/>
              <a:gd name="T26" fmla="*/ 95 w 138"/>
              <a:gd name="T27" fmla="*/ 101 h 138"/>
              <a:gd name="T28" fmla="*/ 68 w 138"/>
              <a:gd name="T29" fmla="*/ 112 h 138"/>
              <a:gd name="T30" fmla="*/ 104 w 138"/>
              <a:gd name="T31" fmla="*/ 100 h 138"/>
              <a:gd name="T32" fmla="*/ 76 w 138"/>
              <a:gd name="T33" fmla="*/ 73 h 138"/>
              <a:gd name="T34" fmla="*/ 115 w 138"/>
              <a:gd name="T35" fmla="*/ 73 h 138"/>
              <a:gd name="T36" fmla="*/ 104 w 138"/>
              <a:gd name="T37" fmla="*/ 100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38" h="138">
                <a:moveTo>
                  <a:pt x="69" y="0"/>
                </a:moveTo>
                <a:cubicBezTo>
                  <a:pt x="31" y="0"/>
                  <a:pt x="0" y="31"/>
                  <a:pt x="0" y="69"/>
                </a:cubicBezTo>
                <a:cubicBezTo>
                  <a:pt x="0" y="107"/>
                  <a:pt x="31" y="138"/>
                  <a:pt x="69" y="138"/>
                </a:cubicBezTo>
                <a:cubicBezTo>
                  <a:pt x="107" y="138"/>
                  <a:pt x="138" y="107"/>
                  <a:pt x="138" y="69"/>
                </a:cubicBezTo>
                <a:cubicBezTo>
                  <a:pt x="138" y="31"/>
                  <a:pt x="107" y="0"/>
                  <a:pt x="69" y="0"/>
                </a:cubicBezTo>
                <a:close/>
                <a:moveTo>
                  <a:pt x="113" y="64"/>
                </a:moveTo>
                <a:cubicBezTo>
                  <a:pt x="74" y="65"/>
                  <a:pt x="74" y="65"/>
                  <a:pt x="74" y="65"/>
                </a:cubicBezTo>
                <a:cubicBezTo>
                  <a:pt x="73" y="26"/>
                  <a:pt x="73" y="26"/>
                  <a:pt x="73" y="26"/>
                </a:cubicBezTo>
                <a:cubicBezTo>
                  <a:pt x="95" y="26"/>
                  <a:pt x="112" y="43"/>
                  <a:pt x="113" y="64"/>
                </a:cubicBezTo>
                <a:close/>
                <a:moveTo>
                  <a:pt x="68" y="112"/>
                </a:moveTo>
                <a:cubicBezTo>
                  <a:pt x="47" y="113"/>
                  <a:pt x="29" y="95"/>
                  <a:pt x="29" y="74"/>
                </a:cubicBezTo>
                <a:cubicBezTo>
                  <a:pt x="29" y="53"/>
                  <a:pt x="46" y="35"/>
                  <a:pt x="67" y="35"/>
                </a:cubicBezTo>
                <a:cubicBezTo>
                  <a:pt x="68" y="73"/>
                  <a:pt x="68" y="73"/>
                  <a:pt x="68" y="73"/>
                </a:cubicBezTo>
                <a:cubicBezTo>
                  <a:pt x="95" y="101"/>
                  <a:pt x="95" y="101"/>
                  <a:pt x="95" y="101"/>
                </a:cubicBezTo>
                <a:cubicBezTo>
                  <a:pt x="88" y="108"/>
                  <a:pt x="79" y="112"/>
                  <a:pt x="68" y="112"/>
                </a:cubicBezTo>
                <a:close/>
                <a:moveTo>
                  <a:pt x="104" y="100"/>
                </a:moveTo>
                <a:cubicBezTo>
                  <a:pt x="76" y="73"/>
                  <a:pt x="76" y="73"/>
                  <a:pt x="76" y="73"/>
                </a:cubicBezTo>
                <a:cubicBezTo>
                  <a:pt x="115" y="73"/>
                  <a:pt x="115" y="73"/>
                  <a:pt x="115" y="73"/>
                </a:cubicBezTo>
                <a:cubicBezTo>
                  <a:pt x="115" y="84"/>
                  <a:pt x="111" y="93"/>
                  <a:pt x="104" y="10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7" name="Freeform 113"/>
          <p:cNvSpPr>
            <a:spLocks/>
          </p:cNvSpPr>
          <p:nvPr/>
        </p:nvSpPr>
        <p:spPr bwMode="auto">
          <a:xfrm>
            <a:off x="2790670" y="2371325"/>
            <a:ext cx="232100" cy="31244"/>
          </a:xfrm>
          <a:custGeom>
            <a:avLst/>
            <a:gdLst>
              <a:gd name="T0" fmla="*/ 82 w 88"/>
              <a:gd name="T1" fmla="*/ 12 h 12"/>
              <a:gd name="T2" fmla="*/ 6 w 88"/>
              <a:gd name="T3" fmla="*/ 12 h 12"/>
              <a:gd name="T4" fmla="*/ 0 w 88"/>
              <a:gd name="T5" fmla="*/ 6 h 12"/>
              <a:gd name="T6" fmla="*/ 6 w 88"/>
              <a:gd name="T7" fmla="*/ 0 h 12"/>
              <a:gd name="T8" fmla="*/ 82 w 88"/>
              <a:gd name="T9" fmla="*/ 0 h 12"/>
              <a:gd name="T10" fmla="*/ 88 w 88"/>
              <a:gd name="T11" fmla="*/ 6 h 12"/>
              <a:gd name="T12" fmla="*/ 82 w 88"/>
              <a:gd name="T13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8" h="12">
                <a:moveTo>
                  <a:pt x="82" y="12"/>
                </a:moveTo>
                <a:cubicBezTo>
                  <a:pt x="6" y="12"/>
                  <a:pt x="6" y="12"/>
                  <a:pt x="6" y="12"/>
                </a:cubicBezTo>
                <a:cubicBezTo>
                  <a:pt x="2" y="12"/>
                  <a:pt x="0" y="9"/>
                  <a:pt x="0" y="6"/>
                </a:cubicBezTo>
                <a:cubicBezTo>
                  <a:pt x="0" y="3"/>
                  <a:pt x="2" y="0"/>
                  <a:pt x="6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86" y="0"/>
                  <a:pt x="88" y="3"/>
                  <a:pt x="88" y="6"/>
                </a:cubicBezTo>
                <a:cubicBezTo>
                  <a:pt x="88" y="9"/>
                  <a:pt x="86" y="12"/>
                  <a:pt x="82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8" name="Freeform 114"/>
          <p:cNvSpPr>
            <a:spLocks/>
          </p:cNvSpPr>
          <p:nvPr/>
        </p:nvSpPr>
        <p:spPr bwMode="auto">
          <a:xfrm>
            <a:off x="2790670" y="2433814"/>
            <a:ext cx="232100" cy="32361"/>
          </a:xfrm>
          <a:custGeom>
            <a:avLst/>
            <a:gdLst>
              <a:gd name="T0" fmla="*/ 82 w 88"/>
              <a:gd name="T1" fmla="*/ 12 h 12"/>
              <a:gd name="T2" fmla="*/ 6 w 88"/>
              <a:gd name="T3" fmla="*/ 12 h 12"/>
              <a:gd name="T4" fmla="*/ 0 w 88"/>
              <a:gd name="T5" fmla="*/ 6 h 12"/>
              <a:gd name="T6" fmla="*/ 6 w 88"/>
              <a:gd name="T7" fmla="*/ 0 h 12"/>
              <a:gd name="T8" fmla="*/ 82 w 88"/>
              <a:gd name="T9" fmla="*/ 0 h 12"/>
              <a:gd name="T10" fmla="*/ 88 w 88"/>
              <a:gd name="T11" fmla="*/ 6 h 12"/>
              <a:gd name="T12" fmla="*/ 82 w 88"/>
              <a:gd name="T13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8" h="12">
                <a:moveTo>
                  <a:pt x="82" y="12"/>
                </a:moveTo>
                <a:cubicBezTo>
                  <a:pt x="6" y="12"/>
                  <a:pt x="6" y="12"/>
                  <a:pt x="6" y="12"/>
                </a:cubicBezTo>
                <a:cubicBezTo>
                  <a:pt x="2" y="12"/>
                  <a:pt x="0" y="9"/>
                  <a:pt x="0" y="6"/>
                </a:cubicBezTo>
                <a:cubicBezTo>
                  <a:pt x="0" y="3"/>
                  <a:pt x="2" y="0"/>
                  <a:pt x="6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86" y="0"/>
                  <a:pt x="88" y="3"/>
                  <a:pt x="88" y="6"/>
                </a:cubicBezTo>
                <a:cubicBezTo>
                  <a:pt x="88" y="9"/>
                  <a:pt x="86" y="12"/>
                  <a:pt x="82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9" name="Freeform 115"/>
          <p:cNvSpPr>
            <a:spLocks/>
          </p:cNvSpPr>
          <p:nvPr/>
        </p:nvSpPr>
        <p:spPr bwMode="auto">
          <a:xfrm>
            <a:off x="2811871" y="2236306"/>
            <a:ext cx="199741" cy="98196"/>
          </a:xfrm>
          <a:custGeom>
            <a:avLst/>
            <a:gdLst>
              <a:gd name="T0" fmla="*/ 58 w 76"/>
              <a:gd name="T1" fmla="*/ 37 h 37"/>
              <a:gd name="T2" fmla="*/ 43 w 76"/>
              <a:gd name="T3" fmla="*/ 23 h 37"/>
              <a:gd name="T4" fmla="*/ 33 w 76"/>
              <a:gd name="T5" fmla="*/ 36 h 37"/>
              <a:gd name="T6" fmla="*/ 18 w 76"/>
              <a:gd name="T7" fmla="*/ 23 h 37"/>
              <a:gd name="T8" fmla="*/ 11 w 76"/>
              <a:gd name="T9" fmla="*/ 33 h 37"/>
              <a:gd name="T10" fmla="*/ 3 w 76"/>
              <a:gd name="T11" fmla="*/ 34 h 37"/>
              <a:gd name="T12" fmla="*/ 2 w 76"/>
              <a:gd name="T13" fmla="*/ 25 h 37"/>
              <a:gd name="T14" fmla="*/ 16 w 76"/>
              <a:gd name="T15" fmla="*/ 6 h 37"/>
              <a:gd name="T16" fmla="*/ 31 w 76"/>
              <a:gd name="T17" fmla="*/ 18 h 37"/>
              <a:gd name="T18" fmla="*/ 41 w 76"/>
              <a:gd name="T19" fmla="*/ 6 h 37"/>
              <a:gd name="T20" fmla="*/ 55 w 76"/>
              <a:gd name="T21" fmla="*/ 18 h 37"/>
              <a:gd name="T22" fmla="*/ 64 w 76"/>
              <a:gd name="T23" fmla="*/ 4 h 37"/>
              <a:gd name="T24" fmla="*/ 72 w 76"/>
              <a:gd name="T25" fmla="*/ 2 h 37"/>
              <a:gd name="T26" fmla="*/ 74 w 76"/>
              <a:gd name="T27" fmla="*/ 10 h 37"/>
              <a:gd name="T28" fmla="*/ 58 w 76"/>
              <a:gd name="T29" fmla="*/ 37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6" h="37">
                <a:moveTo>
                  <a:pt x="58" y="37"/>
                </a:moveTo>
                <a:cubicBezTo>
                  <a:pt x="43" y="23"/>
                  <a:pt x="43" y="23"/>
                  <a:pt x="43" y="23"/>
                </a:cubicBezTo>
                <a:cubicBezTo>
                  <a:pt x="33" y="36"/>
                  <a:pt x="33" y="36"/>
                  <a:pt x="33" y="36"/>
                </a:cubicBezTo>
                <a:cubicBezTo>
                  <a:pt x="18" y="23"/>
                  <a:pt x="18" y="23"/>
                  <a:pt x="18" y="23"/>
                </a:cubicBezTo>
                <a:cubicBezTo>
                  <a:pt x="11" y="33"/>
                  <a:pt x="11" y="33"/>
                  <a:pt x="11" y="33"/>
                </a:cubicBezTo>
                <a:cubicBezTo>
                  <a:pt x="9" y="35"/>
                  <a:pt x="6" y="36"/>
                  <a:pt x="3" y="34"/>
                </a:cubicBezTo>
                <a:cubicBezTo>
                  <a:pt x="0" y="32"/>
                  <a:pt x="0" y="28"/>
                  <a:pt x="2" y="25"/>
                </a:cubicBezTo>
                <a:cubicBezTo>
                  <a:pt x="16" y="6"/>
                  <a:pt x="16" y="6"/>
                  <a:pt x="16" y="6"/>
                </a:cubicBezTo>
                <a:cubicBezTo>
                  <a:pt x="31" y="18"/>
                  <a:pt x="31" y="18"/>
                  <a:pt x="31" y="18"/>
                </a:cubicBezTo>
                <a:cubicBezTo>
                  <a:pt x="41" y="6"/>
                  <a:pt x="41" y="6"/>
                  <a:pt x="41" y="6"/>
                </a:cubicBezTo>
                <a:cubicBezTo>
                  <a:pt x="55" y="18"/>
                  <a:pt x="55" y="18"/>
                  <a:pt x="55" y="18"/>
                </a:cubicBezTo>
                <a:cubicBezTo>
                  <a:pt x="64" y="4"/>
                  <a:pt x="64" y="4"/>
                  <a:pt x="64" y="4"/>
                </a:cubicBezTo>
                <a:cubicBezTo>
                  <a:pt x="66" y="1"/>
                  <a:pt x="69" y="0"/>
                  <a:pt x="72" y="2"/>
                </a:cubicBezTo>
                <a:cubicBezTo>
                  <a:pt x="75" y="3"/>
                  <a:pt x="76" y="7"/>
                  <a:pt x="74" y="10"/>
                </a:cubicBezTo>
                <a:lnTo>
                  <a:pt x="58" y="3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0" name="Freeform 116"/>
          <p:cNvSpPr>
            <a:spLocks noEditPoints="1"/>
          </p:cNvSpPr>
          <p:nvPr/>
        </p:nvSpPr>
        <p:spPr bwMode="auto">
          <a:xfrm>
            <a:off x="2717023" y="2154847"/>
            <a:ext cx="379395" cy="445231"/>
          </a:xfrm>
          <a:custGeom>
            <a:avLst/>
            <a:gdLst>
              <a:gd name="T0" fmla="*/ 140 w 144"/>
              <a:gd name="T1" fmla="*/ 0 h 169"/>
              <a:gd name="T2" fmla="*/ 4 w 144"/>
              <a:gd name="T3" fmla="*/ 0 h 169"/>
              <a:gd name="T4" fmla="*/ 0 w 144"/>
              <a:gd name="T5" fmla="*/ 4 h 169"/>
              <a:gd name="T6" fmla="*/ 0 w 144"/>
              <a:gd name="T7" fmla="*/ 165 h 169"/>
              <a:gd name="T8" fmla="*/ 4 w 144"/>
              <a:gd name="T9" fmla="*/ 169 h 169"/>
              <a:gd name="T10" fmla="*/ 140 w 144"/>
              <a:gd name="T11" fmla="*/ 169 h 169"/>
              <a:gd name="T12" fmla="*/ 144 w 144"/>
              <a:gd name="T13" fmla="*/ 165 h 169"/>
              <a:gd name="T14" fmla="*/ 144 w 144"/>
              <a:gd name="T15" fmla="*/ 4 h 169"/>
              <a:gd name="T16" fmla="*/ 140 w 144"/>
              <a:gd name="T17" fmla="*/ 0 h 169"/>
              <a:gd name="T18" fmla="*/ 72 w 144"/>
              <a:gd name="T19" fmla="*/ 161 h 169"/>
              <a:gd name="T20" fmla="*/ 64 w 144"/>
              <a:gd name="T21" fmla="*/ 153 h 169"/>
              <a:gd name="T22" fmla="*/ 72 w 144"/>
              <a:gd name="T23" fmla="*/ 145 h 169"/>
              <a:gd name="T24" fmla="*/ 80 w 144"/>
              <a:gd name="T25" fmla="*/ 153 h 169"/>
              <a:gd name="T26" fmla="*/ 72 w 144"/>
              <a:gd name="T27" fmla="*/ 161 h 169"/>
              <a:gd name="T28" fmla="*/ 126 w 144"/>
              <a:gd name="T29" fmla="*/ 136 h 169"/>
              <a:gd name="T30" fmla="*/ 17 w 144"/>
              <a:gd name="T31" fmla="*/ 136 h 169"/>
              <a:gd name="T32" fmla="*/ 17 w 144"/>
              <a:gd name="T33" fmla="*/ 20 h 169"/>
              <a:gd name="T34" fmla="*/ 126 w 144"/>
              <a:gd name="T35" fmla="*/ 20 h 169"/>
              <a:gd name="T36" fmla="*/ 126 w 144"/>
              <a:gd name="T37" fmla="*/ 136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44" h="169">
                <a:moveTo>
                  <a:pt x="140" y="0"/>
                </a:move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1"/>
                  <a:pt x="0" y="4"/>
                </a:cubicBezTo>
                <a:cubicBezTo>
                  <a:pt x="0" y="165"/>
                  <a:pt x="0" y="165"/>
                  <a:pt x="0" y="165"/>
                </a:cubicBezTo>
                <a:cubicBezTo>
                  <a:pt x="0" y="167"/>
                  <a:pt x="2" y="169"/>
                  <a:pt x="4" y="169"/>
                </a:cubicBezTo>
                <a:cubicBezTo>
                  <a:pt x="140" y="169"/>
                  <a:pt x="140" y="169"/>
                  <a:pt x="140" y="169"/>
                </a:cubicBezTo>
                <a:cubicBezTo>
                  <a:pt x="142" y="169"/>
                  <a:pt x="144" y="167"/>
                  <a:pt x="144" y="165"/>
                </a:cubicBezTo>
                <a:cubicBezTo>
                  <a:pt x="144" y="4"/>
                  <a:pt x="144" y="4"/>
                  <a:pt x="144" y="4"/>
                </a:cubicBezTo>
                <a:cubicBezTo>
                  <a:pt x="144" y="1"/>
                  <a:pt x="142" y="0"/>
                  <a:pt x="140" y="0"/>
                </a:cubicBezTo>
                <a:close/>
                <a:moveTo>
                  <a:pt x="72" y="161"/>
                </a:moveTo>
                <a:cubicBezTo>
                  <a:pt x="67" y="161"/>
                  <a:pt x="64" y="157"/>
                  <a:pt x="64" y="153"/>
                </a:cubicBezTo>
                <a:cubicBezTo>
                  <a:pt x="64" y="148"/>
                  <a:pt x="67" y="145"/>
                  <a:pt x="72" y="145"/>
                </a:cubicBezTo>
                <a:cubicBezTo>
                  <a:pt x="76" y="145"/>
                  <a:pt x="80" y="148"/>
                  <a:pt x="80" y="153"/>
                </a:cubicBezTo>
                <a:cubicBezTo>
                  <a:pt x="80" y="157"/>
                  <a:pt x="76" y="161"/>
                  <a:pt x="72" y="161"/>
                </a:cubicBezTo>
                <a:close/>
                <a:moveTo>
                  <a:pt x="126" y="136"/>
                </a:moveTo>
                <a:cubicBezTo>
                  <a:pt x="17" y="136"/>
                  <a:pt x="17" y="136"/>
                  <a:pt x="17" y="136"/>
                </a:cubicBezTo>
                <a:cubicBezTo>
                  <a:pt x="17" y="20"/>
                  <a:pt x="17" y="20"/>
                  <a:pt x="17" y="20"/>
                </a:cubicBezTo>
                <a:cubicBezTo>
                  <a:pt x="126" y="20"/>
                  <a:pt x="126" y="20"/>
                  <a:pt x="126" y="20"/>
                </a:cubicBezTo>
                <a:lnTo>
                  <a:pt x="126" y="1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1" name="Freeform 117"/>
          <p:cNvSpPr>
            <a:spLocks noEditPoints="1"/>
          </p:cNvSpPr>
          <p:nvPr/>
        </p:nvSpPr>
        <p:spPr bwMode="auto">
          <a:xfrm>
            <a:off x="7038777" y="2122487"/>
            <a:ext cx="401712" cy="509952"/>
          </a:xfrm>
          <a:custGeom>
            <a:avLst/>
            <a:gdLst>
              <a:gd name="T0" fmla="*/ 0 w 360"/>
              <a:gd name="T1" fmla="*/ 76 h 457"/>
              <a:gd name="T2" fmla="*/ 0 w 360"/>
              <a:gd name="T3" fmla="*/ 457 h 457"/>
              <a:gd name="T4" fmla="*/ 360 w 360"/>
              <a:gd name="T5" fmla="*/ 457 h 457"/>
              <a:gd name="T6" fmla="*/ 360 w 360"/>
              <a:gd name="T7" fmla="*/ 0 h 457"/>
              <a:gd name="T8" fmla="*/ 76 w 360"/>
              <a:gd name="T9" fmla="*/ 0 h 457"/>
              <a:gd name="T10" fmla="*/ 0 w 360"/>
              <a:gd name="T11" fmla="*/ 76 h 457"/>
              <a:gd name="T12" fmla="*/ 69 w 360"/>
              <a:gd name="T13" fmla="*/ 41 h 457"/>
              <a:gd name="T14" fmla="*/ 69 w 360"/>
              <a:gd name="T15" fmla="*/ 69 h 457"/>
              <a:gd name="T16" fmla="*/ 43 w 360"/>
              <a:gd name="T17" fmla="*/ 69 h 457"/>
              <a:gd name="T18" fmla="*/ 69 w 360"/>
              <a:gd name="T19" fmla="*/ 41 h 457"/>
              <a:gd name="T20" fmla="*/ 336 w 360"/>
              <a:gd name="T21" fmla="*/ 431 h 457"/>
              <a:gd name="T22" fmla="*/ 26 w 360"/>
              <a:gd name="T23" fmla="*/ 431 h 457"/>
              <a:gd name="T24" fmla="*/ 26 w 360"/>
              <a:gd name="T25" fmla="*/ 93 h 457"/>
              <a:gd name="T26" fmla="*/ 95 w 360"/>
              <a:gd name="T27" fmla="*/ 93 h 457"/>
              <a:gd name="T28" fmla="*/ 95 w 360"/>
              <a:gd name="T29" fmla="*/ 24 h 457"/>
              <a:gd name="T30" fmla="*/ 336 w 360"/>
              <a:gd name="T31" fmla="*/ 24 h 457"/>
              <a:gd name="T32" fmla="*/ 336 w 360"/>
              <a:gd name="T33" fmla="*/ 431 h 4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60" h="457">
                <a:moveTo>
                  <a:pt x="0" y="76"/>
                </a:moveTo>
                <a:lnTo>
                  <a:pt x="0" y="457"/>
                </a:lnTo>
                <a:lnTo>
                  <a:pt x="360" y="457"/>
                </a:lnTo>
                <a:lnTo>
                  <a:pt x="360" y="0"/>
                </a:lnTo>
                <a:lnTo>
                  <a:pt x="76" y="0"/>
                </a:lnTo>
                <a:lnTo>
                  <a:pt x="0" y="76"/>
                </a:lnTo>
                <a:close/>
                <a:moveTo>
                  <a:pt x="69" y="41"/>
                </a:moveTo>
                <a:lnTo>
                  <a:pt x="69" y="69"/>
                </a:lnTo>
                <a:lnTo>
                  <a:pt x="43" y="69"/>
                </a:lnTo>
                <a:lnTo>
                  <a:pt x="69" y="41"/>
                </a:lnTo>
                <a:close/>
                <a:moveTo>
                  <a:pt x="336" y="431"/>
                </a:moveTo>
                <a:lnTo>
                  <a:pt x="26" y="431"/>
                </a:lnTo>
                <a:lnTo>
                  <a:pt x="26" y="93"/>
                </a:lnTo>
                <a:lnTo>
                  <a:pt x="95" y="93"/>
                </a:lnTo>
                <a:lnTo>
                  <a:pt x="95" y="24"/>
                </a:lnTo>
                <a:lnTo>
                  <a:pt x="336" y="24"/>
                </a:lnTo>
                <a:lnTo>
                  <a:pt x="336" y="43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2" name="Freeform 118"/>
          <p:cNvSpPr>
            <a:spLocks/>
          </p:cNvSpPr>
          <p:nvPr/>
        </p:nvSpPr>
        <p:spPr bwMode="auto">
          <a:xfrm>
            <a:off x="7129162" y="2294331"/>
            <a:ext cx="65837" cy="116050"/>
          </a:xfrm>
          <a:custGeom>
            <a:avLst/>
            <a:gdLst>
              <a:gd name="T0" fmla="*/ 21 w 25"/>
              <a:gd name="T1" fmla="*/ 44 h 44"/>
              <a:gd name="T2" fmla="*/ 4 w 25"/>
              <a:gd name="T3" fmla="*/ 44 h 44"/>
              <a:gd name="T4" fmla="*/ 0 w 25"/>
              <a:gd name="T5" fmla="*/ 40 h 44"/>
              <a:gd name="T6" fmla="*/ 0 w 25"/>
              <a:gd name="T7" fmla="*/ 4 h 44"/>
              <a:gd name="T8" fmla="*/ 4 w 25"/>
              <a:gd name="T9" fmla="*/ 0 h 44"/>
              <a:gd name="T10" fmla="*/ 21 w 25"/>
              <a:gd name="T11" fmla="*/ 0 h 44"/>
              <a:gd name="T12" fmla="*/ 25 w 25"/>
              <a:gd name="T13" fmla="*/ 4 h 44"/>
              <a:gd name="T14" fmla="*/ 25 w 25"/>
              <a:gd name="T15" fmla="*/ 40 h 44"/>
              <a:gd name="T16" fmla="*/ 21 w 25"/>
              <a:gd name="T17" fmla="*/ 4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" h="44">
                <a:moveTo>
                  <a:pt x="21" y="44"/>
                </a:moveTo>
                <a:cubicBezTo>
                  <a:pt x="4" y="44"/>
                  <a:pt x="4" y="44"/>
                  <a:pt x="4" y="44"/>
                </a:cubicBezTo>
                <a:cubicBezTo>
                  <a:pt x="2" y="44"/>
                  <a:pt x="0" y="42"/>
                  <a:pt x="0" y="40"/>
                </a:cubicBezTo>
                <a:cubicBezTo>
                  <a:pt x="0" y="4"/>
                  <a:pt x="0" y="4"/>
                  <a:pt x="0" y="4"/>
                </a:cubicBezTo>
                <a:cubicBezTo>
                  <a:pt x="0" y="1"/>
                  <a:pt x="2" y="0"/>
                  <a:pt x="4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3" y="0"/>
                  <a:pt x="25" y="1"/>
                  <a:pt x="25" y="4"/>
                </a:cubicBezTo>
                <a:cubicBezTo>
                  <a:pt x="25" y="40"/>
                  <a:pt x="25" y="40"/>
                  <a:pt x="25" y="40"/>
                </a:cubicBezTo>
                <a:cubicBezTo>
                  <a:pt x="25" y="42"/>
                  <a:pt x="23" y="44"/>
                  <a:pt x="21" y="4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3" name="Freeform 119"/>
          <p:cNvSpPr>
            <a:spLocks/>
          </p:cNvSpPr>
          <p:nvPr/>
        </p:nvSpPr>
        <p:spPr bwMode="auto">
          <a:xfrm>
            <a:off x="7210620" y="2234074"/>
            <a:ext cx="65837" cy="176307"/>
          </a:xfrm>
          <a:custGeom>
            <a:avLst/>
            <a:gdLst>
              <a:gd name="T0" fmla="*/ 21 w 25"/>
              <a:gd name="T1" fmla="*/ 67 h 67"/>
              <a:gd name="T2" fmla="*/ 4 w 25"/>
              <a:gd name="T3" fmla="*/ 67 h 67"/>
              <a:gd name="T4" fmla="*/ 0 w 25"/>
              <a:gd name="T5" fmla="*/ 63 h 67"/>
              <a:gd name="T6" fmla="*/ 0 w 25"/>
              <a:gd name="T7" fmla="*/ 4 h 67"/>
              <a:gd name="T8" fmla="*/ 4 w 25"/>
              <a:gd name="T9" fmla="*/ 0 h 67"/>
              <a:gd name="T10" fmla="*/ 21 w 25"/>
              <a:gd name="T11" fmla="*/ 0 h 67"/>
              <a:gd name="T12" fmla="*/ 25 w 25"/>
              <a:gd name="T13" fmla="*/ 4 h 67"/>
              <a:gd name="T14" fmla="*/ 25 w 25"/>
              <a:gd name="T15" fmla="*/ 63 h 67"/>
              <a:gd name="T16" fmla="*/ 21 w 25"/>
              <a:gd name="T17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" h="67">
                <a:moveTo>
                  <a:pt x="21" y="67"/>
                </a:moveTo>
                <a:cubicBezTo>
                  <a:pt x="4" y="67"/>
                  <a:pt x="4" y="67"/>
                  <a:pt x="4" y="67"/>
                </a:cubicBezTo>
                <a:cubicBezTo>
                  <a:pt x="2" y="67"/>
                  <a:pt x="0" y="65"/>
                  <a:pt x="0" y="63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3" y="0"/>
                  <a:pt x="25" y="2"/>
                  <a:pt x="25" y="4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5"/>
                  <a:pt x="23" y="67"/>
                  <a:pt x="21" y="6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4" name="Freeform 120"/>
          <p:cNvSpPr>
            <a:spLocks/>
          </p:cNvSpPr>
          <p:nvPr/>
        </p:nvSpPr>
        <p:spPr bwMode="auto">
          <a:xfrm>
            <a:off x="7292079" y="2251928"/>
            <a:ext cx="65837" cy="158453"/>
          </a:xfrm>
          <a:custGeom>
            <a:avLst/>
            <a:gdLst>
              <a:gd name="T0" fmla="*/ 21 w 25"/>
              <a:gd name="T1" fmla="*/ 60 h 60"/>
              <a:gd name="T2" fmla="*/ 4 w 25"/>
              <a:gd name="T3" fmla="*/ 60 h 60"/>
              <a:gd name="T4" fmla="*/ 0 w 25"/>
              <a:gd name="T5" fmla="*/ 56 h 60"/>
              <a:gd name="T6" fmla="*/ 0 w 25"/>
              <a:gd name="T7" fmla="*/ 4 h 60"/>
              <a:gd name="T8" fmla="*/ 4 w 25"/>
              <a:gd name="T9" fmla="*/ 0 h 60"/>
              <a:gd name="T10" fmla="*/ 21 w 25"/>
              <a:gd name="T11" fmla="*/ 0 h 60"/>
              <a:gd name="T12" fmla="*/ 25 w 25"/>
              <a:gd name="T13" fmla="*/ 4 h 60"/>
              <a:gd name="T14" fmla="*/ 25 w 25"/>
              <a:gd name="T15" fmla="*/ 56 h 60"/>
              <a:gd name="T16" fmla="*/ 21 w 25"/>
              <a:gd name="T17" fmla="*/ 6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" h="60">
                <a:moveTo>
                  <a:pt x="21" y="60"/>
                </a:moveTo>
                <a:cubicBezTo>
                  <a:pt x="4" y="60"/>
                  <a:pt x="4" y="60"/>
                  <a:pt x="4" y="60"/>
                </a:cubicBezTo>
                <a:cubicBezTo>
                  <a:pt x="2" y="60"/>
                  <a:pt x="0" y="58"/>
                  <a:pt x="0" y="56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3" y="0"/>
                  <a:pt x="25" y="2"/>
                  <a:pt x="25" y="4"/>
                </a:cubicBezTo>
                <a:cubicBezTo>
                  <a:pt x="25" y="56"/>
                  <a:pt x="25" y="56"/>
                  <a:pt x="25" y="56"/>
                </a:cubicBezTo>
                <a:cubicBezTo>
                  <a:pt x="25" y="58"/>
                  <a:pt x="23" y="60"/>
                  <a:pt x="21" y="6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5" name="Freeform 121"/>
          <p:cNvSpPr>
            <a:spLocks/>
          </p:cNvSpPr>
          <p:nvPr/>
        </p:nvSpPr>
        <p:spPr bwMode="auto">
          <a:xfrm>
            <a:off x="7129162" y="2444972"/>
            <a:ext cx="239912" cy="29013"/>
          </a:xfrm>
          <a:custGeom>
            <a:avLst/>
            <a:gdLst>
              <a:gd name="T0" fmla="*/ 0 w 91"/>
              <a:gd name="T1" fmla="*/ 5 h 11"/>
              <a:gd name="T2" fmla="*/ 6 w 91"/>
              <a:gd name="T3" fmla="*/ 11 h 11"/>
              <a:gd name="T4" fmla="*/ 86 w 91"/>
              <a:gd name="T5" fmla="*/ 11 h 11"/>
              <a:gd name="T6" fmla="*/ 91 w 91"/>
              <a:gd name="T7" fmla="*/ 5 h 11"/>
              <a:gd name="T8" fmla="*/ 86 w 91"/>
              <a:gd name="T9" fmla="*/ 0 h 11"/>
              <a:gd name="T10" fmla="*/ 6 w 91"/>
              <a:gd name="T11" fmla="*/ 0 h 11"/>
              <a:gd name="T12" fmla="*/ 0 w 91"/>
              <a:gd name="T13" fmla="*/ 5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1">
                <a:moveTo>
                  <a:pt x="0" y="5"/>
                </a:moveTo>
                <a:cubicBezTo>
                  <a:pt x="0" y="8"/>
                  <a:pt x="3" y="11"/>
                  <a:pt x="6" y="11"/>
                </a:cubicBezTo>
                <a:cubicBezTo>
                  <a:pt x="86" y="11"/>
                  <a:pt x="86" y="11"/>
                  <a:pt x="86" y="11"/>
                </a:cubicBezTo>
                <a:cubicBezTo>
                  <a:pt x="89" y="11"/>
                  <a:pt x="91" y="8"/>
                  <a:pt x="91" y="5"/>
                </a:cubicBezTo>
                <a:cubicBezTo>
                  <a:pt x="91" y="3"/>
                  <a:pt x="89" y="0"/>
                  <a:pt x="86" y="0"/>
                </a:cubicBez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6" name="Freeform 122"/>
          <p:cNvSpPr>
            <a:spLocks/>
          </p:cNvSpPr>
          <p:nvPr/>
        </p:nvSpPr>
        <p:spPr bwMode="auto">
          <a:xfrm>
            <a:off x="7129162" y="2491839"/>
            <a:ext cx="239912" cy="29013"/>
          </a:xfrm>
          <a:custGeom>
            <a:avLst/>
            <a:gdLst>
              <a:gd name="T0" fmla="*/ 86 w 91"/>
              <a:gd name="T1" fmla="*/ 0 h 11"/>
              <a:gd name="T2" fmla="*/ 6 w 91"/>
              <a:gd name="T3" fmla="*/ 0 h 11"/>
              <a:gd name="T4" fmla="*/ 0 w 91"/>
              <a:gd name="T5" fmla="*/ 6 h 11"/>
              <a:gd name="T6" fmla="*/ 6 w 91"/>
              <a:gd name="T7" fmla="*/ 11 h 11"/>
              <a:gd name="T8" fmla="*/ 86 w 91"/>
              <a:gd name="T9" fmla="*/ 11 h 11"/>
              <a:gd name="T10" fmla="*/ 91 w 91"/>
              <a:gd name="T11" fmla="*/ 6 h 11"/>
              <a:gd name="T12" fmla="*/ 86 w 91"/>
              <a:gd name="T13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1">
                <a:moveTo>
                  <a:pt x="86" y="0"/>
                </a:move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8"/>
                  <a:pt x="3" y="11"/>
                  <a:pt x="6" y="11"/>
                </a:cubicBezTo>
                <a:cubicBezTo>
                  <a:pt x="86" y="11"/>
                  <a:pt x="86" y="11"/>
                  <a:pt x="86" y="11"/>
                </a:cubicBezTo>
                <a:cubicBezTo>
                  <a:pt x="89" y="11"/>
                  <a:pt x="91" y="8"/>
                  <a:pt x="91" y="6"/>
                </a:cubicBezTo>
                <a:cubicBezTo>
                  <a:pt x="91" y="3"/>
                  <a:pt x="89" y="0"/>
                  <a:pt x="8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7" name="Freeform 123"/>
          <p:cNvSpPr>
            <a:spLocks/>
          </p:cNvSpPr>
          <p:nvPr/>
        </p:nvSpPr>
        <p:spPr bwMode="auto">
          <a:xfrm>
            <a:off x="7129162" y="2542053"/>
            <a:ext cx="239912" cy="26781"/>
          </a:xfrm>
          <a:custGeom>
            <a:avLst/>
            <a:gdLst>
              <a:gd name="T0" fmla="*/ 86 w 91"/>
              <a:gd name="T1" fmla="*/ 0 h 10"/>
              <a:gd name="T2" fmla="*/ 6 w 91"/>
              <a:gd name="T3" fmla="*/ 0 h 10"/>
              <a:gd name="T4" fmla="*/ 0 w 91"/>
              <a:gd name="T5" fmla="*/ 5 h 10"/>
              <a:gd name="T6" fmla="*/ 6 w 91"/>
              <a:gd name="T7" fmla="*/ 10 h 10"/>
              <a:gd name="T8" fmla="*/ 86 w 91"/>
              <a:gd name="T9" fmla="*/ 10 h 10"/>
              <a:gd name="T10" fmla="*/ 91 w 91"/>
              <a:gd name="T11" fmla="*/ 5 h 10"/>
              <a:gd name="T12" fmla="*/ 86 w 91"/>
              <a:gd name="T13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0">
                <a:moveTo>
                  <a:pt x="86" y="0"/>
                </a:move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2"/>
                  <a:pt x="0" y="5"/>
                </a:cubicBezTo>
                <a:cubicBezTo>
                  <a:pt x="0" y="8"/>
                  <a:pt x="3" y="10"/>
                  <a:pt x="6" y="10"/>
                </a:cubicBezTo>
                <a:cubicBezTo>
                  <a:pt x="86" y="10"/>
                  <a:pt x="86" y="10"/>
                  <a:pt x="86" y="10"/>
                </a:cubicBezTo>
                <a:cubicBezTo>
                  <a:pt x="89" y="10"/>
                  <a:pt x="91" y="8"/>
                  <a:pt x="91" y="5"/>
                </a:cubicBezTo>
                <a:cubicBezTo>
                  <a:pt x="91" y="2"/>
                  <a:pt x="89" y="0"/>
                  <a:pt x="8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8" name="Freeform 124"/>
          <p:cNvSpPr>
            <a:spLocks noEditPoints="1"/>
          </p:cNvSpPr>
          <p:nvPr/>
        </p:nvSpPr>
        <p:spPr bwMode="auto">
          <a:xfrm>
            <a:off x="4130826" y="2118024"/>
            <a:ext cx="559050" cy="518879"/>
          </a:xfrm>
          <a:custGeom>
            <a:avLst/>
            <a:gdLst>
              <a:gd name="T0" fmla="*/ 20 w 212"/>
              <a:gd name="T1" fmla="*/ 0 h 197"/>
              <a:gd name="T2" fmla="*/ 0 w 212"/>
              <a:gd name="T3" fmla="*/ 133 h 197"/>
              <a:gd name="T4" fmla="*/ 100 w 212"/>
              <a:gd name="T5" fmla="*/ 153 h 197"/>
              <a:gd name="T6" fmla="*/ 82 w 212"/>
              <a:gd name="T7" fmla="*/ 186 h 197"/>
              <a:gd name="T8" fmla="*/ 91 w 212"/>
              <a:gd name="T9" fmla="*/ 194 h 197"/>
              <a:gd name="T10" fmla="*/ 121 w 212"/>
              <a:gd name="T11" fmla="*/ 194 h 197"/>
              <a:gd name="T12" fmla="*/ 130 w 212"/>
              <a:gd name="T13" fmla="*/ 194 h 197"/>
              <a:gd name="T14" fmla="*/ 112 w 212"/>
              <a:gd name="T15" fmla="*/ 168 h 197"/>
              <a:gd name="T16" fmla="*/ 192 w 212"/>
              <a:gd name="T17" fmla="*/ 153 h 197"/>
              <a:gd name="T18" fmla="*/ 212 w 212"/>
              <a:gd name="T19" fmla="*/ 20 h 197"/>
              <a:gd name="T20" fmla="*/ 46 w 212"/>
              <a:gd name="T21" fmla="*/ 117 h 197"/>
              <a:gd name="T22" fmla="*/ 23 w 212"/>
              <a:gd name="T23" fmla="*/ 121 h 197"/>
              <a:gd name="T24" fmla="*/ 19 w 212"/>
              <a:gd name="T25" fmla="*/ 95 h 197"/>
              <a:gd name="T26" fmla="*/ 42 w 212"/>
              <a:gd name="T27" fmla="*/ 91 h 197"/>
              <a:gd name="T28" fmla="*/ 46 w 212"/>
              <a:gd name="T29" fmla="*/ 117 h 197"/>
              <a:gd name="T30" fmla="*/ 75 w 212"/>
              <a:gd name="T31" fmla="*/ 121 h 197"/>
              <a:gd name="T32" fmla="*/ 52 w 212"/>
              <a:gd name="T33" fmla="*/ 117 h 197"/>
              <a:gd name="T34" fmla="*/ 56 w 212"/>
              <a:gd name="T35" fmla="*/ 75 h 197"/>
              <a:gd name="T36" fmla="*/ 79 w 212"/>
              <a:gd name="T37" fmla="*/ 79 h 197"/>
              <a:gd name="T38" fmla="*/ 112 w 212"/>
              <a:gd name="T39" fmla="*/ 117 h 197"/>
              <a:gd name="T40" fmla="*/ 90 w 212"/>
              <a:gd name="T41" fmla="*/ 121 h 197"/>
              <a:gd name="T42" fmla="*/ 86 w 212"/>
              <a:gd name="T43" fmla="*/ 55 h 197"/>
              <a:gd name="T44" fmla="*/ 108 w 212"/>
              <a:gd name="T45" fmla="*/ 51 h 197"/>
              <a:gd name="T46" fmla="*/ 112 w 212"/>
              <a:gd name="T47" fmla="*/ 117 h 197"/>
              <a:gd name="T48" fmla="*/ 98 w 212"/>
              <a:gd name="T49" fmla="*/ 46 h 197"/>
              <a:gd name="T50" fmla="*/ 63 w 212"/>
              <a:gd name="T51" fmla="*/ 59 h 197"/>
              <a:gd name="T52" fmla="*/ 26 w 212"/>
              <a:gd name="T53" fmla="*/ 75 h 197"/>
              <a:gd name="T54" fmla="*/ 20 w 212"/>
              <a:gd name="T55" fmla="*/ 74 h 197"/>
              <a:gd name="T56" fmla="*/ 49 w 212"/>
              <a:gd name="T57" fmla="*/ 47 h 197"/>
              <a:gd name="T58" fmla="*/ 85 w 212"/>
              <a:gd name="T59" fmla="*/ 25 h 197"/>
              <a:gd name="T60" fmla="*/ 111 w 212"/>
              <a:gd name="T61" fmla="*/ 22 h 197"/>
              <a:gd name="T62" fmla="*/ 117 w 212"/>
              <a:gd name="T63" fmla="*/ 28 h 197"/>
              <a:gd name="T64" fmla="*/ 136 w 212"/>
              <a:gd name="T65" fmla="*/ 108 h 197"/>
              <a:gd name="T66" fmla="*/ 136 w 212"/>
              <a:gd name="T67" fmla="*/ 96 h 197"/>
              <a:gd name="T68" fmla="*/ 165 w 212"/>
              <a:gd name="T69" fmla="*/ 102 h 197"/>
              <a:gd name="T70" fmla="*/ 171 w 212"/>
              <a:gd name="T71" fmla="*/ 90 h 197"/>
              <a:gd name="T72" fmla="*/ 130 w 212"/>
              <a:gd name="T73" fmla="*/ 84 h 197"/>
              <a:gd name="T74" fmla="*/ 171 w 212"/>
              <a:gd name="T75" fmla="*/ 78 h 197"/>
              <a:gd name="T76" fmla="*/ 171 w 212"/>
              <a:gd name="T77" fmla="*/ 90 h 197"/>
              <a:gd name="T78" fmla="*/ 136 w 212"/>
              <a:gd name="T79" fmla="*/ 72 h 197"/>
              <a:gd name="T80" fmla="*/ 136 w 212"/>
              <a:gd name="T81" fmla="*/ 60 h 197"/>
              <a:gd name="T82" fmla="*/ 192 w 212"/>
              <a:gd name="T83" fmla="*/ 66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12" h="197">
                <a:moveTo>
                  <a:pt x="192" y="0"/>
                </a:moveTo>
                <a:cubicBezTo>
                  <a:pt x="20" y="0"/>
                  <a:pt x="20" y="0"/>
                  <a:pt x="20" y="0"/>
                </a:cubicBezTo>
                <a:cubicBezTo>
                  <a:pt x="9" y="0"/>
                  <a:pt x="0" y="9"/>
                  <a:pt x="0" y="20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44"/>
                  <a:pt x="9" y="153"/>
                  <a:pt x="20" y="153"/>
                </a:cubicBezTo>
                <a:cubicBezTo>
                  <a:pt x="100" y="153"/>
                  <a:pt x="100" y="153"/>
                  <a:pt x="100" y="153"/>
                </a:cubicBezTo>
                <a:cubicBezTo>
                  <a:pt x="100" y="168"/>
                  <a:pt x="100" y="168"/>
                  <a:pt x="100" y="168"/>
                </a:cubicBezTo>
                <a:cubicBezTo>
                  <a:pt x="82" y="186"/>
                  <a:pt x="82" y="186"/>
                  <a:pt x="82" y="186"/>
                </a:cubicBezTo>
                <a:cubicBezTo>
                  <a:pt x="80" y="188"/>
                  <a:pt x="80" y="192"/>
                  <a:pt x="82" y="194"/>
                </a:cubicBezTo>
                <a:cubicBezTo>
                  <a:pt x="85" y="197"/>
                  <a:pt x="88" y="197"/>
                  <a:pt x="91" y="194"/>
                </a:cubicBezTo>
                <a:cubicBezTo>
                  <a:pt x="106" y="179"/>
                  <a:pt x="106" y="179"/>
                  <a:pt x="106" y="179"/>
                </a:cubicBezTo>
                <a:cubicBezTo>
                  <a:pt x="121" y="194"/>
                  <a:pt x="121" y="194"/>
                  <a:pt x="121" y="194"/>
                </a:cubicBezTo>
                <a:cubicBezTo>
                  <a:pt x="123" y="196"/>
                  <a:pt x="124" y="196"/>
                  <a:pt x="126" y="196"/>
                </a:cubicBezTo>
                <a:cubicBezTo>
                  <a:pt x="127" y="196"/>
                  <a:pt x="129" y="196"/>
                  <a:pt x="130" y="194"/>
                </a:cubicBezTo>
                <a:cubicBezTo>
                  <a:pt x="132" y="192"/>
                  <a:pt x="132" y="188"/>
                  <a:pt x="130" y="186"/>
                </a:cubicBezTo>
                <a:cubicBezTo>
                  <a:pt x="112" y="168"/>
                  <a:pt x="112" y="168"/>
                  <a:pt x="112" y="168"/>
                </a:cubicBezTo>
                <a:cubicBezTo>
                  <a:pt x="112" y="153"/>
                  <a:pt x="112" y="153"/>
                  <a:pt x="112" y="153"/>
                </a:cubicBezTo>
                <a:cubicBezTo>
                  <a:pt x="192" y="153"/>
                  <a:pt x="192" y="153"/>
                  <a:pt x="192" y="153"/>
                </a:cubicBezTo>
                <a:cubicBezTo>
                  <a:pt x="203" y="153"/>
                  <a:pt x="212" y="144"/>
                  <a:pt x="212" y="133"/>
                </a:cubicBezTo>
                <a:cubicBezTo>
                  <a:pt x="212" y="20"/>
                  <a:pt x="212" y="20"/>
                  <a:pt x="212" y="20"/>
                </a:cubicBezTo>
                <a:cubicBezTo>
                  <a:pt x="212" y="9"/>
                  <a:pt x="203" y="0"/>
                  <a:pt x="192" y="0"/>
                </a:cubicBezTo>
                <a:close/>
                <a:moveTo>
                  <a:pt x="46" y="117"/>
                </a:moveTo>
                <a:cubicBezTo>
                  <a:pt x="46" y="120"/>
                  <a:pt x="44" y="121"/>
                  <a:pt x="42" y="121"/>
                </a:cubicBezTo>
                <a:cubicBezTo>
                  <a:pt x="23" y="121"/>
                  <a:pt x="23" y="121"/>
                  <a:pt x="23" y="121"/>
                </a:cubicBezTo>
                <a:cubicBezTo>
                  <a:pt x="21" y="121"/>
                  <a:pt x="19" y="120"/>
                  <a:pt x="19" y="117"/>
                </a:cubicBezTo>
                <a:cubicBezTo>
                  <a:pt x="19" y="95"/>
                  <a:pt x="19" y="95"/>
                  <a:pt x="19" y="95"/>
                </a:cubicBezTo>
                <a:cubicBezTo>
                  <a:pt x="19" y="93"/>
                  <a:pt x="21" y="91"/>
                  <a:pt x="23" y="91"/>
                </a:cubicBezTo>
                <a:cubicBezTo>
                  <a:pt x="42" y="91"/>
                  <a:pt x="42" y="91"/>
                  <a:pt x="42" y="91"/>
                </a:cubicBezTo>
                <a:cubicBezTo>
                  <a:pt x="44" y="91"/>
                  <a:pt x="46" y="93"/>
                  <a:pt x="46" y="95"/>
                </a:cubicBezTo>
                <a:lnTo>
                  <a:pt x="46" y="117"/>
                </a:lnTo>
                <a:close/>
                <a:moveTo>
                  <a:pt x="79" y="117"/>
                </a:moveTo>
                <a:cubicBezTo>
                  <a:pt x="79" y="120"/>
                  <a:pt x="77" y="121"/>
                  <a:pt x="75" y="121"/>
                </a:cubicBezTo>
                <a:cubicBezTo>
                  <a:pt x="56" y="121"/>
                  <a:pt x="56" y="121"/>
                  <a:pt x="56" y="121"/>
                </a:cubicBezTo>
                <a:cubicBezTo>
                  <a:pt x="54" y="121"/>
                  <a:pt x="52" y="120"/>
                  <a:pt x="52" y="117"/>
                </a:cubicBezTo>
                <a:cubicBezTo>
                  <a:pt x="52" y="79"/>
                  <a:pt x="52" y="79"/>
                  <a:pt x="52" y="79"/>
                </a:cubicBezTo>
                <a:cubicBezTo>
                  <a:pt x="52" y="76"/>
                  <a:pt x="54" y="75"/>
                  <a:pt x="56" y="75"/>
                </a:cubicBezTo>
                <a:cubicBezTo>
                  <a:pt x="75" y="75"/>
                  <a:pt x="75" y="75"/>
                  <a:pt x="75" y="75"/>
                </a:cubicBezTo>
                <a:cubicBezTo>
                  <a:pt x="77" y="75"/>
                  <a:pt x="79" y="76"/>
                  <a:pt x="79" y="79"/>
                </a:cubicBezTo>
                <a:lnTo>
                  <a:pt x="79" y="117"/>
                </a:lnTo>
                <a:close/>
                <a:moveTo>
                  <a:pt x="112" y="117"/>
                </a:moveTo>
                <a:cubicBezTo>
                  <a:pt x="112" y="120"/>
                  <a:pt x="110" y="121"/>
                  <a:pt x="108" y="121"/>
                </a:cubicBezTo>
                <a:cubicBezTo>
                  <a:pt x="90" y="121"/>
                  <a:pt x="90" y="121"/>
                  <a:pt x="90" y="121"/>
                </a:cubicBezTo>
                <a:cubicBezTo>
                  <a:pt x="87" y="121"/>
                  <a:pt x="86" y="120"/>
                  <a:pt x="86" y="117"/>
                </a:cubicBezTo>
                <a:cubicBezTo>
                  <a:pt x="86" y="55"/>
                  <a:pt x="86" y="55"/>
                  <a:pt x="86" y="55"/>
                </a:cubicBezTo>
                <a:cubicBezTo>
                  <a:pt x="86" y="53"/>
                  <a:pt x="87" y="51"/>
                  <a:pt x="90" y="51"/>
                </a:cubicBezTo>
                <a:cubicBezTo>
                  <a:pt x="108" y="51"/>
                  <a:pt x="108" y="51"/>
                  <a:pt x="108" y="51"/>
                </a:cubicBezTo>
                <a:cubicBezTo>
                  <a:pt x="110" y="51"/>
                  <a:pt x="112" y="53"/>
                  <a:pt x="112" y="55"/>
                </a:cubicBezTo>
                <a:lnTo>
                  <a:pt x="112" y="117"/>
                </a:lnTo>
                <a:close/>
                <a:moveTo>
                  <a:pt x="117" y="28"/>
                </a:moveTo>
                <a:cubicBezTo>
                  <a:pt x="98" y="46"/>
                  <a:pt x="98" y="46"/>
                  <a:pt x="98" y="46"/>
                </a:cubicBezTo>
                <a:cubicBezTo>
                  <a:pt x="86" y="36"/>
                  <a:pt x="86" y="36"/>
                  <a:pt x="86" y="36"/>
                </a:cubicBezTo>
                <a:cubicBezTo>
                  <a:pt x="63" y="59"/>
                  <a:pt x="63" y="59"/>
                  <a:pt x="63" y="59"/>
                </a:cubicBezTo>
                <a:cubicBezTo>
                  <a:pt x="51" y="56"/>
                  <a:pt x="51" y="56"/>
                  <a:pt x="51" y="56"/>
                </a:cubicBezTo>
                <a:cubicBezTo>
                  <a:pt x="26" y="75"/>
                  <a:pt x="26" y="75"/>
                  <a:pt x="26" y="75"/>
                </a:cubicBezTo>
                <a:cubicBezTo>
                  <a:pt x="25" y="75"/>
                  <a:pt x="24" y="76"/>
                  <a:pt x="23" y="76"/>
                </a:cubicBezTo>
                <a:cubicBezTo>
                  <a:pt x="22" y="76"/>
                  <a:pt x="21" y="75"/>
                  <a:pt x="20" y="74"/>
                </a:cubicBezTo>
                <a:cubicBezTo>
                  <a:pt x="19" y="72"/>
                  <a:pt x="19" y="70"/>
                  <a:pt x="21" y="68"/>
                </a:cubicBezTo>
                <a:cubicBezTo>
                  <a:pt x="49" y="47"/>
                  <a:pt x="49" y="47"/>
                  <a:pt x="49" y="47"/>
                </a:cubicBezTo>
                <a:cubicBezTo>
                  <a:pt x="61" y="50"/>
                  <a:pt x="61" y="50"/>
                  <a:pt x="61" y="50"/>
                </a:cubicBezTo>
                <a:cubicBezTo>
                  <a:pt x="85" y="25"/>
                  <a:pt x="85" y="25"/>
                  <a:pt x="85" y="25"/>
                </a:cubicBezTo>
                <a:cubicBezTo>
                  <a:pt x="97" y="35"/>
                  <a:pt x="97" y="35"/>
                  <a:pt x="97" y="35"/>
                </a:cubicBezTo>
                <a:cubicBezTo>
                  <a:pt x="111" y="22"/>
                  <a:pt x="111" y="22"/>
                  <a:pt x="111" y="22"/>
                </a:cubicBezTo>
                <a:cubicBezTo>
                  <a:pt x="112" y="21"/>
                  <a:pt x="115" y="20"/>
                  <a:pt x="117" y="22"/>
                </a:cubicBezTo>
                <a:cubicBezTo>
                  <a:pt x="118" y="23"/>
                  <a:pt x="118" y="26"/>
                  <a:pt x="117" y="28"/>
                </a:cubicBezTo>
                <a:close/>
                <a:moveTo>
                  <a:pt x="159" y="108"/>
                </a:moveTo>
                <a:cubicBezTo>
                  <a:pt x="136" y="108"/>
                  <a:pt x="136" y="108"/>
                  <a:pt x="136" y="108"/>
                </a:cubicBezTo>
                <a:cubicBezTo>
                  <a:pt x="133" y="108"/>
                  <a:pt x="130" y="106"/>
                  <a:pt x="130" y="102"/>
                </a:cubicBezTo>
                <a:cubicBezTo>
                  <a:pt x="130" y="99"/>
                  <a:pt x="133" y="96"/>
                  <a:pt x="136" y="96"/>
                </a:cubicBezTo>
                <a:cubicBezTo>
                  <a:pt x="159" y="96"/>
                  <a:pt x="159" y="96"/>
                  <a:pt x="159" y="96"/>
                </a:cubicBezTo>
                <a:cubicBezTo>
                  <a:pt x="162" y="96"/>
                  <a:pt x="165" y="99"/>
                  <a:pt x="165" y="102"/>
                </a:cubicBezTo>
                <a:cubicBezTo>
                  <a:pt x="165" y="106"/>
                  <a:pt x="162" y="108"/>
                  <a:pt x="159" y="108"/>
                </a:cubicBezTo>
                <a:close/>
                <a:moveTo>
                  <a:pt x="171" y="90"/>
                </a:moveTo>
                <a:cubicBezTo>
                  <a:pt x="136" y="90"/>
                  <a:pt x="136" y="90"/>
                  <a:pt x="136" y="90"/>
                </a:cubicBezTo>
                <a:cubicBezTo>
                  <a:pt x="133" y="90"/>
                  <a:pt x="130" y="87"/>
                  <a:pt x="130" y="84"/>
                </a:cubicBezTo>
                <a:cubicBezTo>
                  <a:pt x="130" y="81"/>
                  <a:pt x="133" y="78"/>
                  <a:pt x="136" y="78"/>
                </a:cubicBezTo>
                <a:cubicBezTo>
                  <a:pt x="171" y="78"/>
                  <a:pt x="171" y="78"/>
                  <a:pt x="171" y="78"/>
                </a:cubicBezTo>
                <a:cubicBezTo>
                  <a:pt x="174" y="78"/>
                  <a:pt x="177" y="81"/>
                  <a:pt x="177" y="84"/>
                </a:cubicBezTo>
                <a:cubicBezTo>
                  <a:pt x="177" y="87"/>
                  <a:pt x="174" y="90"/>
                  <a:pt x="171" y="90"/>
                </a:cubicBezTo>
                <a:close/>
                <a:moveTo>
                  <a:pt x="186" y="72"/>
                </a:moveTo>
                <a:cubicBezTo>
                  <a:pt x="136" y="72"/>
                  <a:pt x="136" y="72"/>
                  <a:pt x="136" y="72"/>
                </a:cubicBezTo>
                <a:cubicBezTo>
                  <a:pt x="133" y="72"/>
                  <a:pt x="130" y="69"/>
                  <a:pt x="130" y="66"/>
                </a:cubicBezTo>
                <a:cubicBezTo>
                  <a:pt x="130" y="63"/>
                  <a:pt x="133" y="60"/>
                  <a:pt x="136" y="60"/>
                </a:cubicBezTo>
                <a:cubicBezTo>
                  <a:pt x="186" y="60"/>
                  <a:pt x="186" y="60"/>
                  <a:pt x="186" y="60"/>
                </a:cubicBezTo>
                <a:cubicBezTo>
                  <a:pt x="190" y="60"/>
                  <a:pt x="192" y="63"/>
                  <a:pt x="192" y="66"/>
                </a:cubicBezTo>
                <a:cubicBezTo>
                  <a:pt x="192" y="69"/>
                  <a:pt x="190" y="72"/>
                  <a:pt x="186" y="7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9" name="Freeform 125"/>
          <p:cNvSpPr>
            <a:spLocks/>
          </p:cNvSpPr>
          <p:nvPr/>
        </p:nvSpPr>
        <p:spPr bwMode="auto">
          <a:xfrm>
            <a:off x="5072618" y="2141457"/>
            <a:ext cx="219826" cy="94849"/>
          </a:xfrm>
          <a:custGeom>
            <a:avLst/>
            <a:gdLst>
              <a:gd name="T0" fmla="*/ 73 w 83"/>
              <a:gd name="T1" fmla="*/ 16 h 36"/>
              <a:gd name="T2" fmla="*/ 61 w 83"/>
              <a:gd name="T3" fmla="*/ 16 h 36"/>
              <a:gd name="T4" fmla="*/ 58 w 83"/>
              <a:gd name="T5" fmla="*/ 9 h 36"/>
              <a:gd name="T6" fmla="*/ 41 w 83"/>
              <a:gd name="T7" fmla="*/ 2 h 36"/>
              <a:gd name="T8" fmla="*/ 25 w 83"/>
              <a:gd name="T9" fmla="*/ 9 h 36"/>
              <a:gd name="T10" fmla="*/ 21 w 83"/>
              <a:gd name="T11" fmla="*/ 16 h 36"/>
              <a:gd name="T12" fmla="*/ 9 w 83"/>
              <a:gd name="T13" fmla="*/ 16 h 36"/>
              <a:gd name="T14" fmla="*/ 0 w 83"/>
              <a:gd name="T15" fmla="*/ 26 h 36"/>
              <a:gd name="T16" fmla="*/ 0 w 83"/>
              <a:gd name="T17" fmla="*/ 26 h 36"/>
              <a:gd name="T18" fmla="*/ 9 w 83"/>
              <a:gd name="T19" fmla="*/ 36 h 36"/>
              <a:gd name="T20" fmla="*/ 73 w 83"/>
              <a:gd name="T21" fmla="*/ 36 h 36"/>
              <a:gd name="T22" fmla="*/ 83 w 83"/>
              <a:gd name="T23" fmla="*/ 26 h 36"/>
              <a:gd name="T24" fmla="*/ 73 w 83"/>
              <a:gd name="T25" fmla="*/ 1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3" h="36">
                <a:moveTo>
                  <a:pt x="73" y="16"/>
                </a:moveTo>
                <a:cubicBezTo>
                  <a:pt x="61" y="16"/>
                  <a:pt x="61" y="16"/>
                  <a:pt x="61" y="16"/>
                </a:cubicBezTo>
                <a:cubicBezTo>
                  <a:pt x="59" y="15"/>
                  <a:pt x="58" y="12"/>
                  <a:pt x="58" y="9"/>
                </a:cubicBezTo>
                <a:cubicBezTo>
                  <a:pt x="58" y="0"/>
                  <a:pt x="41" y="2"/>
                  <a:pt x="41" y="2"/>
                </a:cubicBezTo>
                <a:cubicBezTo>
                  <a:pt x="41" y="2"/>
                  <a:pt x="25" y="0"/>
                  <a:pt x="25" y="9"/>
                </a:cubicBezTo>
                <a:cubicBezTo>
                  <a:pt x="25" y="12"/>
                  <a:pt x="23" y="15"/>
                  <a:pt x="21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4" y="16"/>
                  <a:pt x="0" y="21"/>
                  <a:pt x="0" y="26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31"/>
                  <a:pt x="4" y="36"/>
                  <a:pt x="9" y="36"/>
                </a:cubicBezTo>
                <a:cubicBezTo>
                  <a:pt x="73" y="36"/>
                  <a:pt x="73" y="36"/>
                  <a:pt x="73" y="36"/>
                </a:cubicBezTo>
                <a:cubicBezTo>
                  <a:pt x="78" y="36"/>
                  <a:pt x="83" y="31"/>
                  <a:pt x="83" y="26"/>
                </a:cubicBezTo>
                <a:cubicBezTo>
                  <a:pt x="83" y="21"/>
                  <a:pt x="78" y="16"/>
                  <a:pt x="73" y="1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0" name="Freeform 126"/>
          <p:cNvSpPr>
            <a:spLocks/>
          </p:cNvSpPr>
          <p:nvPr/>
        </p:nvSpPr>
        <p:spPr bwMode="auto">
          <a:xfrm>
            <a:off x="5056996" y="2317764"/>
            <a:ext cx="247723" cy="32361"/>
          </a:xfrm>
          <a:custGeom>
            <a:avLst/>
            <a:gdLst>
              <a:gd name="T0" fmla="*/ 88 w 94"/>
              <a:gd name="T1" fmla="*/ 12 h 12"/>
              <a:gd name="T2" fmla="*/ 6 w 94"/>
              <a:gd name="T3" fmla="*/ 12 h 12"/>
              <a:gd name="T4" fmla="*/ 0 w 94"/>
              <a:gd name="T5" fmla="*/ 6 h 12"/>
              <a:gd name="T6" fmla="*/ 6 w 94"/>
              <a:gd name="T7" fmla="*/ 0 h 12"/>
              <a:gd name="T8" fmla="*/ 88 w 94"/>
              <a:gd name="T9" fmla="*/ 0 h 12"/>
              <a:gd name="T10" fmla="*/ 94 w 94"/>
              <a:gd name="T11" fmla="*/ 6 h 12"/>
              <a:gd name="T12" fmla="*/ 88 w 94"/>
              <a:gd name="T13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4" h="12">
                <a:moveTo>
                  <a:pt x="88" y="12"/>
                </a:moveTo>
                <a:cubicBezTo>
                  <a:pt x="6" y="12"/>
                  <a:pt x="6" y="12"/>
                  <a:pt x="6" y="12"/>
                </a:cubicBezTo>
                <a:cubicBezTo>
                  <a:pt x="3" y="12"/>
                  <a:pt x="0" y="9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91" y="0"/>
                  <a:pt x="94" y="3"/>
                  <a:pt x="94" y="6"/>
                </a:cubicBezTo>
                <a:cubicBezTo>
                  <a:pt x="94" y="9"/>
                  <a:pt x="91" y="12"/>
                  <a:pt x="88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1" name="Freeform 127"/>
          <p:cNvSpPr>
            <a:spLocks/>
          </p:cNvSpPr>
          <p:nvPr/>
        </p:nvSpPr>
        <p:spPr bwMode="auto">
          <a:xfrm>
            <a:off x="5056996" y="2400338"/>
            <a:ext cx="179655" cy="31244"/>
          </a:xfrm>
          <a:custGeom>
            <a:avLst/>
            <a:gdLst>
              <a:gd name="T0" fmla="*/ 62 w 68"/>
              <a:gd name="T1" fmla="*/ 12 h 12"/>
              <a:gd name="T2" fmla="*/ 6 w 68"/>
              <a:gd name="T3" fmla="*/ 12 h 12"/>
              <a:gd name="T4" fmla="*/ 0 w 68"/>
              <a:gd name="T5" fmla="*/ 6 h 12"/>
              <a:gd name="T6" fmla="*/ 6 w 68"/>
              <a:gd name="T7" fmla="*/ 0 h 12"/>
              <a:gd name="T8" fmla="*/ 62 w 68"/>
              <a:gd name="T9" fmla="*/ 0 h 12"/>
              <a:gd name="T10" fmla="*/ 68 w 68"/>
              <a:gd name="T11" fmla="*/ 6 h 12"/>
              <a:gd name="T12" fmla="*/ 62 w 68"/>
              <a:gd name="T13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2">
                <a:moveTo>
                  <a:pt x="62" y="12"/>
                </a:moveTo>
                <a:cubicBezTo>
                  <a:pt x="6" y="12"/>
                  <a:pt x="6" y="12"/>
                  <a:pt x="6" y="12"/>
                </a:cubicBezTo>
                <a:cubicBezTo>
                  <a:pt x="3" y="12"/>
                  <a:pt x="0" y="9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66" y="0"/>
                  <a:pt x="68" y="2"/>
                  <a:pt x="68" y="6"/>
                </a:cubicBezTo>
                <a:cubicBezTo>
                  <a:pt x="68" y="9"/>
                  <a:pt x="66" y="12"/>
                  <a:pt x="62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2" name="Freeform 128"/>
          <p:cNvSpPr>
            <a:spLocks/>
          </p:cNvSpPr>
          <p:nvPr/>
        </p:nvSpPr>
        <p:spPr bwMode="auto">
          <a:xfrm>
            <a:off x="5056996" y="2487375"/>
            <a:ext cx="179655" cy="31244"/>
          </a:xfrm>
          <a:custGeom>
            <a:avLst/>
            <a:gdLst>
              <a:gd name="T0" fmla="*/ 62 w 68"/>
              <a:gd name="T1" fmla="*/ 12 h 12"/>
              <a:gd name="T2" fmla="*/ 6 w 68"/>
              <a:gd name="T3" fmla="*/ 12 h 12"/>
              <a:gd name="T4" fmla="*/ 0 w 68"/>
              <a:gd name="T5" fmla="*/ 6 h 12"/>
              <a:gd name="T6" fmla="*/ 6 w 68"/>
              <a:gd name="T7" fmla="*/ 0 h 12"/>
              <a:gd name="T8" fmla="*/ 62 w 68"/>
              <a:gd name="T9" fmla="*/ 0 h 12"/>
              <a:gd name="T10" fmla="*/ 68 w 68"/>
              <a:gd name="T11" fmla="*/ 6 h 12"/>
              <a:gd name="T12" fmla="*/ 62 w 68"/>
              <a:gd name="T13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2">
                <a:moveTo>
                  <a:pt x="62" y="12"/>
                </a:moveTo>
                <a:cubicBezTo>
                  <a:pt x="6" y="12"/>
                  <a:pt x="6" y="12"/>
                  <a:pt x="6" y="12"/>
                </a:cubicBezTo>
                <a:cubicBezTo>
                  <a:pt x="3" y="12"/>
                  <a:pt x="0" y="9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66" y="0"/>
                  <a:pt x="68" y="2"/>
                  <a:pt x="68" y="6"/>
                </a:cubicBezTo>
                <a:cubicBezTo>
                  <a:pt x="68" y="9"/>
                  <a:pt x="66" y="12"/>
                  <a:pt x="62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3" name="Freeform 129"/>
          <p:cNvSpPr>
            <a:spLocks/>
          </p:cNvSpPr>
          <p:nvPr/>
        </p:nvSpPr>
        <p:spPr bwMode="auto">
          <a:xfrm>
            <a:off x="4996739" y="2197250"/>
            <a:ext cx="276735" cy="408407"/>
          </a:xfrm>
          <a:custGeom>
            <a:avLst/>
            <a:gdLst>
              <a:gd name="T0" fmla="*/ 97 w 105"/>
              <a:gd name="T1" fmla="*/ 143 h 155"/>
              <a:gd name="T2" fmla="*/ 12 w 105"/>
              <a:gd name="T3" fmla="*/ 143 h 155"/>
              <a:gd name="T4" fmla="*/ 12 w 105"/>
              <a:gd name="T5" fmla="*/ 12 h 155"/>
              <a:gd name="T6" fmla="*/ 22 w 105"/>
              <a:gd name="T7" fmla="*/ 12 h 155"/>
              <a:gd name="T8" fmla="*/ 21 w 105"/>
              <a:gd name="T9" fmla="*/ 6 h 155"/>
              <a:gd name="T10" fmla="*/ 21 w 105"/>
              <a:gd name="T11" fmla="*/ 6 h 155"/>
              <a:gd name="T12" fmla="*/ 23 w 105"/>
              <a:gd name="T13" fmla="*/ 0 h 155"/>
              <a:gd name="T14" fmla="*/ 0 w 105"/>
              <a:gd name="T15" fmla="*/ 0 h 155"/>
              <a:gd name="T16" fmla="*/ 0 w 105"/>
              <a:gd name="T17" fmla="*/ 155 h 155"/>
              <a:gd name="T18" fmla="*/ 105 w 105"/>
              <a:gd name="T19" fmla="*/ 155 h 155"/>
              <a:gd name="T20" fmla="*/ 97 w 105"/>
              <a:gd name="T21" fmla="*/ 143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5" h="155">
                <a:moveTo>
                  <a:pt x="97" y="143"/>
                </a:moveTo>
                <a:cubicBezTo>
                  <a:pt x="12" y="143"/>
                  <a:pt x="12" y="143"/>
                  <a:pt x="12" y="143"/>
                </a:cubicBezTo>
                <a:cubicBezTo>
                  <a:pt x="12" y="12"/>
                  <a:pt x="12" y="12"/>
                  <a:pt x="12" y="12"/>
                </a:cubicBezTo>
                <a:cubicBezTo>
                  <a:pt x="22" y="12"/>
                  <a:pt x="22" y="12"/>
                  <a:pt x="22" y="12"/>
                </a:cubicBezTo>
                <a:cubicBezTo>
                  <a:pt x="21" y="10"/>
                  <a:pt x="21" y="8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4"/>
                  <a:pt x="21" y="2"/>
                  <a:pt x="2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55"/>
                  <a:pt x="0" y="155"/>
                  <a:pt x="0" y="155"/>
                </a:cubicBezTo>
                <a:cubicBezTo>
                  <a:pt x="105" y="155"/>
                  <a:pt x="105" y="155"/>
                  <a:pt x="105" y="155"/>
                </a:cubicBezTo>
                <a:cubicBezTo>
                  <a:pt x="102" y="151"/>
                  <a:pt x="99" y="147"/>
                  <a:pt x="97" y="14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4" name="Freeform 130"/>
          <p:cNvSpPr>
            <a:spLocks/>
          </p:cNvSpPr>
          <p:nvPr/>
        </p:nvSpPr>
        <p:spPr bwMode="auto">
          <a:xfrm>
            <a:off x="5308067" y="2197250"/>
            <a:ext cx="63605" cy="120514"/>
          </a:xfrm>
          <a:custGeom>
            <a:avLst/>
            <a:gdLst>
              <a:gd name="T0" fmla="*/ 0 w 24"/>
              <a:gd name="T1" fmla="*/ 0 h 46"/>
              <a:gd name="T2" fmla="*/ 2 w 24"/>
              <a:gd name="T3" fmla="*/ 6 h 46"/>
              <a:gd name="T4" fmla="*/ 1 w 24"/>
              <a:gd name="T5" fmla="*/ 12 h 46"/>
              <a:gd name="T6" fmla="*/ 12 w 24"/>
              <a:gd name="T7" fmla="*/ 12 h 46"/>
              <a:gd name="T8" fmla="*/ 12 w 24"/>
              <a:gd name="T9" fmla="*/ 46 h 46"/>
              <a:gd name="T10" fmla="*/ 24 w 24"/>
              <a:gd name="T11" fmla="*/ 46 h 46"/>
              <a:gd name="T12" fmla="*/ 24 w 24"/>
              <a:gd name="T13" fmla="*/ 0 h 46"/>
              <a:gd name="T14" fmla="*/ 0 w 24"/>
              <a:gd name="T15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4" h="46">
                <a:moveTo>
                  <a:pt x="0" y="0"/>
                </a:moveTo>
                <a:cubicBezTo>
                  <a:pt x="1" y="2"/>
                  <a:pt x="2" y="4"/>
                  <a:pt x="2" y="6"/>
                </a:cubicBezTo>
                <a:cubicBezTo>
                  <a:pt x="2" y="8"/>
                  <a:pt x="1" y="10"/>
                  <a:pt x="1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46"/>
                  <a:pt x="12" y="46"/>
                  <a:pt x="12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0"/>
                  <a:pt x="24" y="0"/>
                  <a:pt x="24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5" name="Freeform 131"/>
          <p:cNvSpPr>
            <a:spLocks/>
          </p:cNvSpPr>
          <p:nvPr/>
        </p:nvSpPr>
        <p:spPr bwMode="auto">
          <a:xfrm>
            <a:off x="5263432" y="2415960"/>
            <a:ext cx="116050" cy="152874"/>
          </a:xfrm>
          <a:custGeom>
            <a:avLst/>
            <a:gdLst>
              <a:gd name="T0" fmla="*/ 44 w 44"/>
              <a:gd name="T1" fmla="*/ 29 h 58"/>
              <a:gd name="T2" fmla="*/ 15 w 44"/>
              <a:gd name="T3" fmla="*/ 0 h 58"/>
              <a:gd name="T4" fmla="*/ 15 w 44"/>
              <a:gd name="T5" fmla="*/ 58 h 58"/>
              <a:gd name="T6" fmla="*/ 44 w 44"/>
              <a:gd name="T7" fmla="*/ 29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4" h="58">
                <a:moveTo>
                  <a:pt x="44" y="29"/>
                </a:moveTo>
                <a:cubicBezTo>
                  <a:pt x="15" y="0"/>
                  <a:pt x="15" y="0"/>
                  <a:pt x="15" y="0"/>
                </a:cubicBezTo>
                <a:cubicBezTo>
                  <a:pt x="0" y="16"/>
                  <a:pt x="0" y="41"/>
                  <a:pt x="15" y="58"/>
                </a:cubicBezTo>
                <a:lnTo>
                  <a:pt x="44" y="2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6" name="Freeform 132"/>
          <p:cNvSpPr>
            <a:spLocks/>
          </p:cNvSpPr>
          <p:nvPr/>
        </p:nvSpPr>
        <p:spPr bwMode="auto">
          <a:xfrm>
            <a:off x="5313646" y="2371325"/>
            <a:ext cx="94849" cy="108239"/>
          </a:xfrm>
          <a:custGeom>
            <a:avLst/>
            <a:gdLst>
              <a:gd name="T0" fmla="*/ 28 w 36"/>
              <a:gd name="T1" fmla="*/ 41 h 41"/>
              <a:gd name="T2" fmla="*/ 36 w 36"/>
              <a:gd name="T3" fmla="*/ 3 h 41"/>
              <a:gd name="T4" fmla="*/ 0 w 36"/>
              <a:gd name="T5" fmla="*/ 13 h 41"/>
              <a:gd name="T6" fmla="*/ 28 w 36"/>
              <a:gd name="T7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" h="41">
                <a:moveTo>
                  <a:pt x="28" y="41"/>
                </a:moveTo>
                <a:cubicBezTo>
                  <a:pt x="36" y="3"/>
                  <a:pt x="36" y="3"/>
                  <a:pt x="36" y="3"/>
                </a:cubicBezTo>
                <a:cubicBezTo>
                  <a:pt x="24" y="0"/>
                  <a:pt x="10" y="4"/>
                  <a:pt x="0" y="13"/>
                </a:cubicBezTo>
                <a:lnTo>
                  <a:pt x="28" y="4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7" name="Freeform 133"/>
          <p:cNvSpPr>
            <a:spLocks/>
          </p:cNvSpPr>
          <p:nvPr/>
        </p:nvSpPr>
        <p:spPr bwMode="auto">
          <a:xfrm>
            <a:off x="5313646" y="2381368"/>
            <a:ext cx="203088" cy="237680"/>
          </a:xfrm>
          <a:custGeom>
            <a:avLst/>
            <a:gdLst>
              <a:gd name="T0" fmla="*/ 31 w 77"/>
              <a:gd name="T1" fmla="*/ 43 h 90"/>
              <a:gd name="T2" fmla="*/ 0 w 77"/>
              <a:gd name="T3" fmla="*/ 75 h 90"/>
              <a:gd name="T4" fmla="*/ 60 w 77"/>
              <a:gd name="T5" fmla="*/ 73 h 90"/>
              <a:gd name="T6" fmla="*/ 60 w 77"/>
              <a:gd name="T7" fmla="*/ 11 h 90"/>
              <a:gd name="T8" fmla="*/ 42 w 77"/>
              <a:gd name="T9" fmla="*/ 0 h 90"/>
              <a:gd name="T10" fmla="*/ 31 w 77"/>
              <a:gd name="T11" fmla="*/ 43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7" h="90">
                <a:moveTo>
                  <a:pt x="31" y="43"/>
                </a:moveTo>
                <a:cubicBezTo>
                  <a:pt x="0" y="75"/>
                  <a:pt x="0" y="75"/>
                  <a:pt x="0" y="75"/>
                </a:cubicBezTo>
                <a:cubicBezTo>
                  <a:pt x="17" y="90"/>
                  <a:pt x="44" y="90"/>
                  <a:pt x="60" y="73"/>
                </a:cubicBezTo>
                <a:cubicBezTo>
                  <a:pt x="77" y="56"/>
                  <a:pt x="77" y="28"/>
                  <a:pt x="60" y="11"/>
                </a:cubicBezTo>
                <a:cubicBezTo>
                  <a:pt x="55" y="5"/>
                  <a:pt x="48" y="2"/>
                  <a:pt x="42" y="0"/>
                </a:cubicBezTo>
                <a:lnTo>
                  <a:pt x="31" y="4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8" name="Freeform 134"/>
          <p:cNvSpPr>
            <a:spLocks noEditPoints="1"/>
          </p:cNvSpPr>
          <p:nvPr/>
        </p:nvSpPr>
        <p:spPr bwMode="auto">
          <a:xfrm>
            <a:off x="7767438" y="2114676"/>
            <a:ext cx="427378" cy="522226"/>
          </a:xfrm>
          <a:custGeom>
            <a:avLst/>
            <a:gdLst>
              <a:gd name="T0" fmla="*/ 138 w 162"/>
              <a:gd name="T1" fmla="*/ 198 h 198"/>
              <a:gd name="T2" fmla="*/ 10 w 162"/>
              <a:gd name="T3" fmla="*/ 198 h 198"/>
              <a:gd name="T4" fmla="*/ 0 w 162"/>
              <a:gd name="T5" fmla="*/ 188 h 198"/>
              <a:gd name="T6" fmla="*/ 0 w 162"/>
              <a:gd name="T7" fmla="*/ 10 h 198"/>
              <a:gd name="T8" fmla="*/ 10 w 162"/>
              <a:gd name="T9" fmla="*/ 0 h 198"/>
              <a:gd name="T10" fmla="*/ 152 w 162"/>
              <a:gd name="T11" fmla="*/ 0 h 198"/>
              <a:gd name="T12" fmla="*/ 162 w 162"/>
              <a:gd name="T13" fmla="*/ 10 h 198"/>
              <a:gd name="T14" fmla="*/ 162 w 162"/>
              <a:gd name="T15" fmla="*/ 165 h 198"/>
              <a:gd name="T16" fmla="*/ 162 w 162"/>
              <a:gd name="T17" fmla="*/ 167 h 198"/>
              <a:gd name="T18" fmla="*/ 140 w 162"/>
              <a:gd name="T19" fmla="*/ 197 h 198"/>
              <a:gd name="T20" fmla="*/ 138 w 162"/>
              <a:gd name="T21" fmla="*/ 198 h 198"/>
              <a:gd name="T22" fmla="*/ 12 w 162"/>
              <a:gd name="T23" fmla="*/ 186 h 198"/>
              <a:gd name="T24" fmla="*/ 133 w 162"/>
              <a:gd name="T25" fmla="*/ 186 h 198"/>
              <a:gd name="T26" fmla="*/ 150 w 162"/>
              <a:gd name="T27" fmla="*/ 163 h 198"/>
              <a:gd name="T28" fmla="*/ 150 w 162"/>
              <a:gd name="T29" fmla="*/ 12 h 198"/>
              <a:gd name="T30" fmla="*/ 12 w 162"/>
              <a:gd name="T31" fmla="*/ 12 h 198"/>
              <a:gd name="T32" fmla="*/ 12 w 162"/>
              <a:gd name="T33" fmla="*/ 186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2" h="198">
                <a:moveTo>
                  <a:pt x="138" y="198"/>
                </a:moveTo>
                <a:cubicBezTo>
                  <a:pt x="10" y="198"/>
                  <a:pt x="10" y="198"/>
                  <a:pt x="10" y="198"/>
                </a:cubicBezTo>
                <a:cubicBezTo>
                  <a:pt x="4" y="198"/>
                  <a:pt x="0" y="194"/>
                  <a:pt x="0" y="188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8" y="0"/>
                  <a:pt x="162" y="5"/>
                  <a:pt x="162" y="10"/>
                </a:cubicBezTo>
                <a:cubicBezTo>
                  <a:pt x="162" y="165"/>
                  <a:pt x="162" y="165"/>
                  <a:pt x="162" y="165"/>
                </a:cubicBezTo>
                <a:cubicBezTo>
                  <a:pt x="162" y="167"/>
                  <a:pt x="162" y="167"/>
                  <a:pt x="162" y="167"/>
                </a:cubicBezTo>
                <a:cubicBezTo>
                  <a:pt x="156" y="179"/>
                  <a:pt x="149" y="189"/>
                  <a:pt x="140" y="197"/>
                </a:cubicBezTo>
                <a:lnTo>
                  <a:pt x="138" y="198"/>
                </a:lnTo>
                <a:close/>
                <a:moveTo>
                  <a:pt x="12" y="186"/>
                </a:moveTo>
                <a:cubicBezTo>
                  <a:pt x="133" y="186"/>
                  <a:pt x="133" y="186"/>
                  <a:pt x="133" y="186"/>
                </a:cubicBezTo>
                <a:cubicBezTo>
                  <a:pt x="140" y="180"/>
                  <a:pt x="146" y="172"/>
                  <a:pt x="150" y="163"/>
                </a:cubicBezTo>
                <a:cubicBezTo>
                  <a:pt x="150" y="12"/>
                  <a:pt x="150" y="12"/>
                  <a:pt x="150" y="12"/>
                </a:cubicBezTo>
                <a:cubicBezTo>
                  <a:pt x="12" y="12"/>
                  <a:pt x="12" y="12"/>
                  <a:pt x="12" y="12"/>
                </a:cubicBezTo>
                <a:lnTo>
                  <a:pt x="12" y="18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9" name="Freeform 135"/>
          <p:cNvSpPr>
            <a:spLocks/>
          </p:cNvSpPr>
          <p:nvPr/>
        </p:nvSpPr>
        <p:spPr bwMode="auto">
          <a:xfrm>
            <a:off x="8115589" y="2505229"/>
            <a:ext cx="73647" cy="116050"/>
          </a:xfrm>
          <a:custGeom>
            <a:avLst/>
            <a:gdLst>
              <a:gd name="T0" fmla="*/ 26 w 28"/>
              <a:gd name="T1" fmla="*/ 3 h 44"/>
              <a:gd name="T2" fmla="*/ 19 w 28"/>
              <a:gd name="T3" fmla="*/ 32 h 44"/>
              <a:gd name="T4" fmla="*/ 0 w 28"/>
              <a:gd name="T5" fmla="*/ 44 h 44"/>
              <a:gd name="T6" fmla="*/ 0 w 28"/>
              <a:gd name="T7" fmla="*/ 6 h 44"/>
              <a:gd name="T8" fmla="*/ 28 w 28"/>
              <a:gd name="T9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44">
                <a:moveTo>
                  <a:pt x="26" y="3"/>
                </a:moveTo>
                <a:cubicBezTo>
                  <a:pt x="26" y="3"/>
                  <a:pt x="26" y="24"/>
                  <a:pt x="19" y="32"/>
                </a:cubicBezTo>
                <a:cubicBezTo>
                  <a:pt x="13" y="39"/>
                  <a:pt x="0" y="44"/>
                  <a:pt x="0" y="44"/>
                </a:cubicBezTo>
                <a:cubicBezTo>
                  <a:pt x="0" y="6"/>
                  <a:pt x="0" y="6"/>
                  <a:pt x="0" y="6"/>
                </a:cubicBezTo>
                <a:cubicBezTo>
                  <a:pt x="28" y="0"/>
                  <a:pt x="28" y="0"/>
                  <a:pt x="28" y="0"/>
                </a:cubicBezTo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0" name="Freeform 136"/>
          <p:cNvSpPr>
            <a:spLocks/>
          </p:cNvSpPr>
          <p:nvPr/>
        </p:nvSpPr>
        <p:spPr bwMode="auto">
          <a:xfrm>
            <a:off x="7989496" y="2193903"/>
            <a:ext cx="110471" cy="111587"/>
          </a:xfrm>
          <a:custGeom>
            <a:avLst/>
            <a:gdLst>
              <a:gd name="T0" fmla="*/ 42 w 42"/>
              <a:gd name="T1" fmla="*/ 41 h 42"/>
              <a:gd name="T2" fmla="*/ 0 w 42"/>
              <a:gd name="T3" fmla="*/ 42 h 42"/>
              <a:gd name="T4" fmla="*/ 0 w 42"/>
              <a:gd name="T5" fmla="*/ 0 h 42"/>
              <a:gd name="T6" fmla="*/ 42 w 42"/>
              <a:gd name="T7" fmla="*/ 41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2" h="42">
                <a:moveTo>
                  <a:pt x="42" y="41"/>
                </a:moveTo>
                <a:cubicBezTo>
                  <a:pt x="0" y="42"/>
                  <a:pt x="0" y="42"/>
                  <a:pt x="0" y="42"/>
                </a:cubicBezTo>
                <a:cubicBezTo>
                  <a:pt x="0" y="0"/>
                  <a:pt x="0" y="0"/>
                  <a:pt x="0" y="0"/>
                </a:cubicBezTo>
                <a:cubicBezTo>
                  <a:pt x="23" y="0"/>
                  <a:pt x="41" y="18"/>
                  <a:pt x="42" y="4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1" name="Freeform 137"/>
          <p:cNvSpPr>
            <a:spLocks/>
          </p:cNvSpPr>
          <p:nvPr/>
        </p:nvSpPr>
        <p:spPr bwMode="auto">
          <a:xfrm>
            <a:off x="7862287" y="2220684"/>
            <a:ext cx="187466" cy="216478"/>
          </a:xfrm>
          <a:custGeom>
            <a:avLst/>
            <a:gdLst>
              <a:gd name="T0" fmla="*/ 42 w 71"/>
              <a:gd name="T1" fmla="*/ 82 h 82"/>
              <a:gd name="T2" fmla="*/ 0 w 71"/>
              <a:gd name="T3" fmla="*/ 41 h 82"/>
              <a:gd name="T4" fmla="*/ 41 w 71"/>
              <a:gd name="T5" fmla="*/ 0 h 82"/>
              <a:gd name="T6" fmla="*/ 42 w 71"/>
              <a:gd name="T7" fmla="*/ 41 h 82"/>
              <a:gd name="T8" fmla="*/ 71 w 71"/>
              <a:gd name="T9" fmla="*/ 70 h 82"/>
              <a:gd name="T10" fmla="*/ 42 w 71"/>
              <a:gd name="T11" fmla="*/ 82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1" h="82">
                <a:moveTo>
                  <a:pt x="42" y="82"/>
                </a:moveTo>
                <a:cubicBezTo>
                  <a:pt x="19" y="82"/>
                  <a:pt x="1" y="64"/>
                  <a:pt x="0" y="41"/>
                </a:cubicBezTo>
                <a:cubicBezTo>
                  <a:pt x="0" y="19"/>
                  <a:pt x="18" y="0"/>
                  <a:pt x="41" y="0"/>
                </a:cubicBezTo>
                <a:cubicBezTo>
                  <a:pt x="42" y="41"/>
                  <a:pt x="42" y="41"/>
                  <a:pt x="42" y="41"/>
                </a:cubicBezTo>
                <a:cubicBezTo>
                  <a:pt x="71" y="70"/>
                  <a:pt x="71" y="70"/>
                  <a:pt x="71" y="70"/>
                </a:cubicBezTo>
                <a:cubicBezTo>
                  <a:pt x="64" y="77"/>
                  <a:pt x="54" y="82"/>
                  <a:pt x="42" y="8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2" name="Freeform 138"/>
          <p:cNvSpPr>
            <a:spLocks/>
          </p:cNvSpPr>
          <p:nvPr/>
        </p:nvSpPr>
        <p:spPr bwMode="auto">
          <a:xfrm>
            <a:off x="7997307" y="2326691"/>
            <a:ext cx="108239" cy="75879"/>
          </a:xfrm>
          <a:custGeom>
            <a:avLst/>
            <a:gdLst>
              <a:gd name="T0" fmla="*/ 29 w 41"/>
              <a:gd name="T1" fmla="*/ 29 h 29"/>
              <a:gd name="T2" fmla="*/ 0 w 41"/>
              <a:gd name="T3" fmla="*/ 1 h 29"/>
              <a:gd name="T4" fmla="*/ 41 w 41"/>
              <a:gd name="T5" fmla="*/ 0 h 29"/>
              <a:gd name="T6" fmla="*/ 29 w 41"/>
              <a:gd name="T7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" h="29">
                <a:moveTo>
                  <a:pt x="29" y="29"/>
                </a:moveTo>
                <a:cubicBezTo>
                  <a:pt x="0" y="1"/>
                  <a:pt x="0" y="1"/>
                  <a:pt x="0" y="1"/>
                </a:cubicBezTo>
                <a:cubicBezTo>
                  <a:pt x="41" y="0"/>
                  <a:pt x="41" y="0"/>
                  <a:pt x="41" y="0"/>
                </a:cubicBezTo>
                <a:cubicBezTo>
                  <a:pt x="41" y="12"/>
                  <a:pt x="37" y="22"/>
                  <a:pt x="29" y="2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3" name="Freeform 139"/>
          <p:cNvSpPr>
            <a:spLocks/>
          </p:cNvSpPr>
          <p:nvPr/>
        </p:nvSpPr>
        <p:spPr bwMode="auto">
          <a:xfrm>
            <a:off x="7864518" y="2491839"/>
            <a:ext cx="227637" cy="32361"/>
          </a:xfrm>
          <a:custGeom>
            <a:avLst/>
            <a:gdLst>
              <a:gd name="T0" fmla="*/ 80 w 86"/>
              <a:gd name="T1" fmla="*/ 12 h 12"/>
              <a:gd name="T2" fmla="*/ 6 w 86"/>
              <a:gd name="T3" fmla="*/ 12 h 12"/>
              <a:gd name="T4" fmla="*/ 0 w 86"/>
              <a:gd name="T5" fmla="*/ 6 h 12"/>
              <a:gd name="T6" fmla="*/ 6 w 86"/>
              <a:gd name="T7" fmla="*/ 0 h 12"/>
              <a:gd name="T8" fmla="*/ 80 w 86"/>
              <a:gd name="T9" fmla="*/ 0 h 12"/>
              <a:gd name="T10" fmla="*/ 86 w 86"/>
              <a:gd name="T11" fmla="*/ 6 h 12"/>
              <a:gd name="T12" fmla="*/ 80 w 86"/>
              <a:gd name="T13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12">
                <a:moveTo>
                  <a:pt x="80" y="12"/>
                </a:moveTo>
                <a:cubicBezTo>
                  <a:pt x="6" y="12"/>
                  <a:pt x="6" y="12"/>
                  <a:pt x="6" y="12"/>
                </a:cubicBezTo>
                <a:cubicBezTo>
                  <a:pt x="3" y="12"/>
                  <a:pt x="0" y="10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80" y="0"/>
                  <a:pt x="80" y="0"/>
                  <a:pt x="80" y="0"/>
                </a:cubicBezTo>
                <a:cubicBezTo>
                  <a:pt x="83" y="0"/>
                  <a:pt x="86" y="3"/>
                  <a:pt x="86" y="6"/>
                </a:cubicBezTo>
                <a:cubicBezTo>
                  <a:pt x="86" y="10"/>
                  <a:pt x="83" y="12"/>
                  <a:pt x="80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4" name="Freeform 140"/>
          <p:cNvSpPr>
            <a:spLocks/>
          </p:cNvSpPr>
          <p:nvPr/>
        </p:nvSpPr>
        <p:spPr bwMode="auto">
          <a:xfrm>
            <a:off x="5714242" y="2458363"/>
            <a:ext cx="108239" cy="120514"/>
          </a:xfrm>
          <a:custGeom>
            <a:avLst/>
            <a:gdLst>
              <a:gd name="T0" fmla="*/ 41 w 41"/>
              <a:gd name="T1" fmla="*/ 40 h 46"/>
              <a:gd name="T2" fmla="*/ 34 w 41"/>
              <a:gd name="T3" fmla="*/ 46 h 46"/>
              <a:gd name="T4" fmla="*/ 6 w 41"/>
              <a:gd name="T5" fmla="*/ 46 h 46"/>
              <a:gd name="T6" fmla="*/ 0 w 41"/>
              <a:gd name="T7" fmla="*/ 40 h 46"/>
              <a:gd name="T8" fmla="*/ 0 w 41"/>
              <a:gd name="T9" fmla="*/ 6 h 46"/>
              <a:gd name="T10" fmla="*/ 6 w 41"/>
              <a:gd name="T11" fmla="*/ 0 h 46"/>
              <a:gd name="T12" fmla="*/ 34 w 41"/>
              <a:gd name="T13" fmla="*/ 0 h 46"/>
              <a:gd name="T14" fmla="*/ 41 w 41"/>
              <a:gd name="T15" fmla="*/ 6 h 46"/>
              <a:gd name="T16" fmla="*/ 41 w 41"/>
              <a:gd name="T17" fmla="*/ 4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" h="46">
                <a:moveTo>
                  <a:pt x="41" y="40"/>
                </a:moveTo>
                <a:cubicBezTo>
                  <a:pt x="41" y="43"/>
                  <a:pt x="38" y="46"/>
                  <a:pt x="34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3" y="46"/>
                  <a:pt x="0" y="43"/>
                  <a:pt x="0" y="40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38" y="0"/>
                  <a:pt x="41" y="2"/>
                  <a:pt x="41" y="6"/>
                </a:cubicBezTo>
                <a:lnTo>
                  <a:pt x="41" y="4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5" name="Freeform 141"/>
          <p:cNvSpPr>
            <a:spLocks/>
          </p:cNvSpPr>
          <p:nvPr/>
        </p:nvSpPr>
        <p:spPr bwMode="auto">
          <a:xfrm>
            <a:off x="5849262" y="2389179"/>
            <a:ext cx="104892" cy="189697"/>
          </a:xfrm>
          <a:custGeom>
            <a:avLst/>
            <a:gdLst>
              <a:gd name="T0" fmla="*/ 40 w 40"/>
              <a:gd name="T1" fmla="*/ 66 h 72"/>
              <a:gd name="T2" fmla="*/ 34 w 40"/>
              <a:gd name="T3" fmla="*/ 72 h 72"/>
              <a:gd name="T4" fmla="*/ 6 w 40"/>
              <a:gd name="T5" fmla="*/ 72 h 72"/>
              <a:gd name="T6" fmla="*/ 0 w 40"/>
              <a:gd name="T7" fmla="*/ 66 h 72"/>
              <a:gd name="T8" fmla="*/ 0 w 40"/>
              <a:gd name="T9" fmla="*/ 7 h 72"/>
              <a:gd name="T10" fmla="*/ 6 w 40"/>
              <a:gd name="T11" fmla="*/ 0 h 72"/>
              <a:gd name="T12" fmla="*/ 34 w 40"/>
              <a:gd name="T13" fmla="*/ 0 h 72"/>
              <a:gd name="T14" fmla="*/ 40 w 40"/>
              <a:gd name="T15" fmla="*/ 7 h 72"/>
              <a:gd name="T16" fmla="*/ 40 w 40"/>
              <a:gd name="T17" fmla="*/ 66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0" h="72">
                <a:moveTo>
                  <a:pt x="40" y="66"/>
                </a:moveTo>
                <a:cubicBezTo>
                  <a:pt x="40" y="69"/>
                  <a:pt x="37" y="72"/>
                  <a:pt x="34" y="72"/>
                </a:cubicBezTo>
                <a:cubicBezTo>
                  <a:pt x="6" y="72"/>
                  <a:pt x="6" y="72"/>
                  <a:pt x="6" y="72"/>
                </a:cubicBezTo>
                <a:cubicBezTo>
                  <a:pt x="3" y="72"/>
                  <a:pt x="0" y="69"/>
                  <a:pt x="0" y="66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3" y="0"/>
                  <a:pt x="6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37" y="0"/>
                  <a:pt x="40" y="3"/>
                  <a:pt x="40" y="7"/>
                </a:cubicBezTo>
                <a:lnTo>
                  <a:pt x="40" y="6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6" name="Freeform 142"/>
          <p:cNvSpPr>
            <a:spLocks/>
          </p:cNvSpPr>
          <p:nvPr/>
        </p:nvSpPr>
        <p:spPr bwMode="auto">
          <a:xfrm>
            <a:off x="5983166" y="2296563"/>
            <a:ext cx="106008" cy="282315"/>
          </a:xfrm>
          <a:custGeom>
            <a:avLst/>
            <a:gdLst>
              <a:gd name="T0" fmla="*/ 40 w 40"/>
              <a:gd name="T1" fmla="*/ 101 h 107"/>
              <a:gd name="T2" fmla="*/ 34 w 40"/>
              <a:gd name="T3" fmla="*/ 107 h 107"/>
              <a:gd name="T4" fmla="*/ 6 w 40"/>
              <a:gd name="T5" fmla="*/ 107 h 107"/>
              <a:gd name="T6" fmla="*/ 0 w 40"/>
              <a:gd name="T7" fmla="*/ 101 h 107"/>
              <a:gd name="T8" fmla="*/ 0 w 40"/>
              <a:gd name="T9" fmla="*/ 6 h 107"/>
              <a:gd name="T10" fmla="*/ 6 w 40"/>
              <a:gd name="T11" fmla="*/ 0 h 107"/>
              <a:gd name="T12" fmla="*/ 34 w 40"/>
              <a:gd name="T13" fmla="*/ 0 h 107"/>
              <a:gd name="T14" fmla="*/ 40 w 40"/>
              <a:gd name="T15" fmla="*/ 6 h 107"/>
              <a:gd name="T16" fmla="*/ 40 w 40"/>
              <a:gd name="T17" fmla="*/ 10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0" h="107">
                <a:moveTo>
                  <a:pt x="40" y="101"/>
                </a:moveTo>
                <a:cubicBezTo>
                  <a:pt x="40" y="104"/>
                  <a:pt x="37" y="107"/>
                  <a:pt x="34" y="107"/>
                </a:cubicBezTo>
                <a:cubicBezTo>
                  <a:pt x="6" y="107"/>
                  <a:pt x="6" y="107"/>
                  <a:pt x="6" y="107"/>
                </a:cubicBezTo>
                <a:cubicBezTo>
                  <a:pt x="2" y="107"/>
                  <a:pt x="0" y="104"/>
                  <a:pt x="0" y="101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37" y="0"/>
                  <a:pt x="40" y="2"/>
                  <a:pt x="40" y="6"/>
                </a:cubicBezTo>
                <a:lnTo>
                  <a:pt x="40" y="1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7" name="Freeform 143"/>
          <p:cNvSpPr>
            <a:spLocks/>
          </p:cNvSpPr>
          <p:nvPr/>
        </p:nvSpPr>
        <p:spPr bwMode="auto">
          <a:xfrm>
            <a:off x="5712011" y="2172701"/>
            <a:ext cx="403944" cy="222058"/>
          </a:xfrm>
          <a:custGeom>
            <a:avLst/>
            <a:gdLst>
              <a:gd name="T0" fmla="*/ 150 w 153"/>
              <a:gd name="T1" fmla="*/ 11 h 84"/>
              <a:gd name="T2" fmla="*/ 121 w 153"/>
              <a:gd name="T3" fmla="*/ 38 h 84"/>
              <a:gd name="T4" fmla="*/ 103 w 153"/>
              <a:gd name="T5" fmla="*/ 23 h 84"/>
              <a:gd name="T6" fmla="*/ 69 w 153"/>
              <a:gd name="T7" fmla="*/ 59 h 84"/>
              <a:gd name="T8" fmla="*/ 50 w 153"/>
              <a:gd name="T9" fmla="*/ 54 h 84"/>
              <a:gd name="T10" fmla="*/ 11 w 153"/>
              <a:gd name="T11" fmla="*/ 83 h 84"/>
              <a:gd name="T12" fmla="*/ 7 w 153"/>
              <a:gd name="T13" fmla="*/ 84 h 84"/>
              <a:gd name="T14" fmla="*/ 2 w 153"/>
              <a:gd name="T15" fmla="*/ 81 h 84"/>
              <a:gd name="T16" fmla="*/ 4 w 153"/>
              <a:gd name="T17" fmla="*/ 73 h 84"/>
              <a:gd name="T18" fmla="*/ 47 w 153"/>
              <a:gd name="T19" fmla="*/ 40 h 84"/>
              <a:gd name="T20" fmla="*/ 65 w 153"/>
              <a:gd name="T21" fmla="*/ 45 h 84"/>
              <a:gd name="T22" fmla="*/ 102 w 153"/>
              <a:gd name="T23" fmla="*/ 7 h 84"/>
              <a:gd name="T24" fmla="*/ 120 w 153"/>
              <a:gd name="T25" fmla="*/ 21 h 84"/>
              <a:gd name="T26" fmla="*/ 141 w 153"/>
              <a:gd name="T27" fmla="*/ 3 h 84"/>
              <a:gd name="T28" fmla="*/ 150 w 153"/>
              <a:gd name="T29" fmla="*/ 2 h 84"/>
              <a:gd name="T30" fmla="*/ 150 w 153"/>
              <a:gd name="T31" fmla="*/ 11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53" h="84">
                <a:moveTo>
                  <a:pt x="150" y="11"/>
                </a:moveTo>
                <a:cubicBezTo>
                  <a:pt x="121" y="38"/>
                  <a:pt x="121" y="38"/>
                  <a:pt x="121" y="38"/>
                </a:cubicBezTo>
                <a:cubicBezTo>
                  <a:pt x="103" y="23"/>
                  <a:pt x="103" y="23"/>
                  <a:pt x="103" y="23"/>
                </a:cubicBezTo>
                <a:cubicBezTo>
                  <a:pt x="69" y="59"/>
                  <a:pt x="69" y="59"/>
                  <a:pt x="69" y="59"/>
                </a:cubicBezTo>
                <a:cubicBezTo>
                  <a:pt x="50" y="54"/>
                  <a:pt x="50" y="54"/>
                  <a:pt x="50" y="54"/>
                </a:cubicBezTo>
                <a:cubicBezTo>
                  <a:pt x="11" y="83"/>
                  <a:pt x="11" y="83"/>
                  <a:pt x="11" y="83"/>
                </a:cubicBezTo>
                <a:cubicBezTo>
                  <a:pt x="10" y="83"/>
                  <a:pt x="9" y="84"/>
                  <a:pt x="7" y="84"/>
                </a:cubicBezTo>
                <a:cubicBezTo>
                  <a:pt x="5" y="84"/>
                  <a:pt x="4" y="83"/>
                  <a:pt x="2" y="81"/>
                </a:cubicBezTo>
                <a:cubicBezTo>
                  <a:pt x="0" y="79"/>
                  <a:pt x="1" y="75"/>
                  <a:pt x="4" y="73"/>
                </a:cubicBezTo>
                <a:cubicBezTo>
                  <a:pt x="47" y="40"/>
                  <a:pt x="47" y="40"/>
                  <a:pt x="47" y="40"/>
                </a:cubicBezTo>
                <a:cubicBezTo>
                  <a:pt x="65" y="45"/>
                  <a:pt x="65" y="45"/>
                  <a:pt x="65" y="45"/>
                </a:cubicBezTo>
                <a:cubicBezTo>
                  <a:pt x="102" y="7"/>
                  <a:pt x="102" y="7"/>
                  <a:pt x="102" y="7"/>
                </a:cubicBezTo>
                <a:cubicBezTo>
                  <a:pt x="120" y="21"/>
                  <a:pt x="120" y="21"/>
                  <a:pt x="120" y="21"/>
                </a:cubicBezTo>
                <a:cubicBezTo>
                  <a:pt x="141" y="3"/>
                  <a:pt x="141" y="3"/>
                  <a:pt x="141" y="3"/>
                </a:cubicBezTo>
                <a:cubicBezTo>
                  <a:pt x="143" y="0"/>
                  <a:pt x="147" y="0"/>
                  <a:pt x="150" y="2"/>
                </a:cubicBezTo>
                <a:cubicBezTo>
                  <a:pt x="152" y="4"/>
                  <a:pt x="153" y="8"/>
                  <a:pt x="150" y="1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8" name="Freeform 144"/>
          <p:cNvSpPr>
            <a:spLocks/>
          </p:cNvSpPr>
          <p:nvPr/>
        </p:nvSpPr>
        <p:spPr bwMode="auto">
          <a:xfrm>
            <a:off x="4521380" y="1418375"/>
            <a:ext cx="76995" cy="82574"/>
          </a:xfrm>
          <a:custGeom>
            <a:avLst/>
            <a:gdLst>
              <a:gd name="T0" fmla="*/ 55 w 69"/>
              <a:gd name="T1" fmla="*/ 0 h 74"/>
              <a:gd name="T2" fmla="*/ 69 w 69"/>
              <a:gd name="T3" fmla="*/ 74 h 74"/>
              <a:gd name="T4" fmla="*/ 0 w 69"/>
              <a:gd name="T5" fmla="*/ 50 h 74"/>
              <a:gd name="T6" fmla="*/ 55 w 69"/>
              <a:gd name="T7" fmla="*/ 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9" h="74">
                <a:moveTo>
                  <a:pt x="55" y="0"/>
                </a:moveTo>
                <a:lnTo>
                  <a:pt x="69" y="74"/>
                </a:lnTo>
                <a:lnTo>
                  <a:pt x="0" y="50"/>
                </a:lnTo>
                <a:lnTo>
                  <a:pt x="5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9" name="Rectangle 145"/>
          <p:cNvSpPr>
            <a:spLocks noChangeArrowheads="1"/>
          </p:cNvSpPr>
          <p:nvPr/>
        </p:nvSpPr>
        <p:spPr bwMode="auto">
          <a:xfrm>
            <a:off x="4395287" y="1579060"/>
            <a:ext cx="60257" cy="121630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0" name="Rectangle 146"/>
          <p:cNvSpPr>
            <a:spLocks noChangeArrowheads="1"/>
          </p:cNvSpPr>
          <p:nvPr/>
        </p:nvSpPr>
        <p:spPr bwMode="auto">
          <a:xfrm>
            <a:off x="4310481" y="1619231"/>
            <a:ext cx="63605" cy="81459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1" name="Rectangle 147"/>
          <p:cNvSpPr>
            <a:spLocks noChangeArrowheads="1"/>
          </p:cNvSpPr>
          <p:nvPr/>
        </p:nvSpPr>
        <p:spPr bwMode="auto">
          <a:xfrm>
            <a:off x="4476745" y="1505412"/>
            <a:ext cx="60257" cy="195277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2" name="Freeform 148"/>
          <p:cNvSpPr>
            <a:spLocks/>
          </p:cNvSpPr>
          <p:nvPr/>
        </p:nvSpPr>
        <p:spPr bwMode="auto">
          <a:xfrm>
            <a:off x="4320524" y="1387130"/>
            <a:ext cx="258881" cy="84806"/>
          </a:xfrm>
          <a:custGeom>
            <a:avLst/>
            <a:gdLst>
              <a:gd name="T0" fmla="*/ 95 w 98"/>
              <a:gd name="T1" fmla="*/ 20 h 32"/>
              <a:gd name="T2" fmla="*/ 43 w 98"/>
              <a:gd name="T3" fmla="*/ 0 h 32"/>
              <a:gd name="T4" fmla="*/ 0 w 98"/>
              <a:gd name="T5" fmla="*/ 13 h 32"/>
              <a:gd name="T6" fmla="*/ 9 w 98"/>
              <a:gd name="T7" fmla="*/ 23 h 32"/>
              <a:gd name="T8" fmla="*/ 43 w 98"/>
              <a:gd name="T9" fmla="*/ 14 h 32"/>
              <a:gd name="T10" fmla="*/ 87 w 98"/>
              <a:gd name="T11" fmla="*/ 30 h 32"/>
              <a:gd name="T12" fmla="*/ 91 w 98"/>
              <a:gd name="T13" fmla="*/ 32 h 32"/>
              <a:gd name="T14" fmla="*/ 96 w 98"/>
              <a:gd name="T15" fmla="*/ 30 h 32"/>
              <a:gd name="T16" fmla="*/ 95 w 98"/>
              <a:gd name="T17" fmla="*/ 2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8" h="32">
                <a:moveTo>
                  <a:pt x="95" y="20"/>
                </a:moveTo>
                <a:cubicBezTo>
                  <a:pt x="81" y="8"/>
                  <a:pt x="62" y="0"/>
                  <a:pt x="43" y="0"/>
                </a:cubicBezTo>
                <a:cubicBezTo>
                  <a:pt x="27" y="0"/>
                  <a:pt x="12" y="5"/>
                  <a:pt x="0" y="13"/>
                </a:cubicBezTo>
                <a:cubicBezTo>
                  <a:pt x="9" y="23"/>
                  <a:pt x="9" y="23"/>
                  <a:pt x="9" y="23"/>
                </a:cubicBezTo>
                <a:cubicBezTo>
                  <a:pt x="19" y="17"/>
                  <a:pt x="31" y="14"/>
                  <a:pt x="43" y="14"/>
                </a:cubicBezTo>
                <a:cubicBezTo>
                  <a:pt x="59" y="14"/>
                  <a:pt x="75" y="20"/>
                  <a:pt x="87" y="30"/>
                </a:cubicBezTo>
                <a:cubicBezTo>
                  <a:pt x="88" y="31"/>
                  <a:pt x="89" y="32"/>
                  <a:pt x="91" y="32"/>
                </a:cubicBezTo>
                <a:cubicBezTo>
                  <a:pt x="93" y="32"/>
                  <a:pt x="95" y="31"/>
                  <a:pt x="96" y="30"/>
                </a:cubicBezTo>
                <a:cubicBezTo>
                  <a:pt x="98" y="27"/>
                  <a:pt x="98" y="23"/>
                  <a:pt x="95" y="2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3" name="Freeform 149"/>
          <p:cNvSpPr>
            <a:spLocks/>
          </p:cNvSpPr>
          <p:nvPr/>
        </p:nvSpPr>
        <p:spPr bwMode="auto">
          <a:xfrm>
            <a:off x="4223444" y="1439577"/>
            <a:ext cx="295705" cy="369352"/>
          </a:xfrm>
          <a:custGeom>
            <a:avLst/>
            <a:gdLst>
              <a:gd name="T0" fmla="*/ 102 w 112"/>
              <a:gd name="T1" fmla="*/ 123 h 140"/>
              <a:gd name="T2" fmla="*/ 80 w 112"/>
              <a:gd name="T3" fmla="*/ 127 h 140"/>
              <a:gd name="T4" fmla="*/ 13 w 112"/>
              <a:gd name="T5" fmla="*/ 60 h 140"/>
              <a:gd name="T6" fmla="*/ 36 w 112"/>
              <a:gd name="T7" fmla="*/ 10 h 140"/>
              <a:gd name="T8" fmla="*/ 27 w 112"/>
              <a:gd name="T9" fmla="*/ 0 h 140"/>
              <a:gd name="T10" fmla="*/ 0 w 112"/>
              <a:gd name="T11" fmla="*/ 60 h 140"/>
              <a:gd name="T12" fmla="*/ 80 w 112"/>
              <a:gd name="T13" fmla="*/ 140 h 140"/>
              <a:gd name="T14" fmla="*/ 112 w 112"/>
              <a:gd name="T15" fmla="*/ 133 h 140"/>
              <a:gd name="T16" fmla="*/ 102 w 112"/>
              <a:gd name="T17" fmla="*/ 123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2" h="140">
                <a:moveTo>
                  <a:pt x="102" y="123"/>
                </a:moveTo>
                <a:cubicBezTo>
                  <a:pt x="95" y="126"/>
                  <a:pt x="87" y="127"/>
                  <a:pt x="80" y="127"/>
                </a:cubicBezTo>
                <a:cubicBezTo>
                  <a:pt x="43" y="127"/>
                  <a:pt x="13" y="97"/>
                  <a:pt x="13" y="60"/>
                </a:cubicBezTo>
                <a:cubicBezTo>
                  <a:pt x="13" y="41"/>
                  <a:pt x="21" y="22"/>
                  <a:pt x="36" y="10"/>
                </a:cubicBezTo>
                <a:cubicBezTo>
                  <a:pt x="27" y="0"/>
                  <a:pt x="27" y="0"/>
                  <a:pt x="27" y="0"/>
                </a:cubicBezTo>
                <a:cubicBezTo>
                  <a:pt x="10" y="16"/>
                  <a:pt x="0" y="37"/>
                  <a:pt x="0" y="60"/>
                </a:cubicBezTo>
                <a:cubicBezTo>
                  <a:pt x="0" y="104"/>
                  <a:pt x="35" y="140"/>
                  <a:pt x="80" y="140"/>
                </a:cubicBezTo>
                <a:cubicBezTo>
                  <a:pt x="91" y="140"/>
                  <a:pt x="102" y="138"/>
                  <a:pt x="112" y="133"/>
                </a:cubicBezTo>
                <a:lnTo>
                  <a:pt x="102" y="12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4" name="Freeform 150"/>
          <p:cNvSpPr>
            <a:spLocks/>
          </p:cNvSpPr>
          <p:nvPr/>
        </p:nvSpPr>
        <p:spPr bwMode="auto">
          <a:xfrm>
            <a:off x="4563783" y="1700689"/>
            <a:ext cx="34592" cy="42403"/>
          </a:xfrm>
          <a:custGeom>
            <a:avLst/>
            <a:gdLst>
              <a:gd name="T0" fmla="*/ 9 w 13"/>
              <a:gd name="T1" fmla="*/ 16 h 16"/>
              <a:gd name="T2" fmla="*/ 12 w 13"/>
              <a:gd name="T3" fmla="*/ 12 h 16"/>
              <a:gd name="T4" fmla="*/ 13 w 13"/>
              <a:gd name="T5" fmla="*/ 11 h 16"/>
              <a:gd name="T6" fmla="*/ 5 w 13"/>
              <a:gd name="T7" fmla="*/ 0 h 16"/>
              <a:gd name="T8" fmla="*/ 3 w 13"/>
              <a:gd name="T9" fmla="*/ 2 h 16"/>
              <a:gd name="T10" fmla="*/ 0 w 13"/>
              <a:gd name="T11" fmla="*/ 6 h 16"/>
              <a:gd name="T12" fmla="*/ 9 w 13"/>
              <a:gd name="T13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" h="16">
                <a:moveTo>
                  <a:pt x="9" y="16"/>
                </a:moveTo>
                <a:cubicBezTo>
                  <a:pt x="10" y="15"/>
                  <a:pt x="11" y="13"/>
                  <a:pt x="12" y="12"/>
                </a:cubicBezTo>
                <a:cubicBezTo>
                  <a:pt x="13" y="11"/>
                  <a:pt x="13" y="11"/>
                  <a:pt x="13" y="11"/>
                </a:cubicBezTo>
                <a:cubicBezTo>
                  <a:pt x="5" y="0"/>
                  <a:pt x="5" y="0"/>
                  <a:pt x="5" y="0"/>
                </a:cubicBezTo>
                <a:cubicBezTo>
                  <a:pt x="3" y="2"/>
                  <a:pt x="3" y="2"/>
                  <a:pt x="3" y="2"/>
                </a:cubicBezTo>
                <a:cubicBezTo>
                  <a:pt x="2" y="4"/>
                  <a:pt x="1" y="5"/>
                  <a:pt x="0" y="6"/>
                </a:cubicBezTo>
                <a:lnTo>
                  <a:pt x="9" y="1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5" name="Freeform 151"/>
          <p:cNvSpPr>
            <a:spLocks/>
          </p:cNvSpPr>
          <p:nvPr/>
        </p:nvSpPr>
        <p:spPr bwMode="auto">
          <a:xfrm>
            <a:off x="4521380" y="1733049"/>
            <a:ext cx="50214" cy="41287"/>
          </a:xfrm>
          <a:custGeom>
            <a:avLst/>
            <a:gdLst>
              <a:gd name="T0" fmla="*/ 10 w 19"/>
              <a:gd name="T1" fmla="*/ 0 h 16"/>
              <a:gd name="T2" fmla="*/ 10 w 19"/>
              <a:gd name="T3" fmla="*/ 0 h 16"/>
              <a:gd name="T4" fmla="*/ 2 w 19"/>
              <a:gd name="T5" fmla="*/ 6 h 16"/>
              <a:gd name="T6" fmla="*/ 0 w 19"/>
              <a:gd name="T7" fmla="*/ 7 h 16"/>
              <a:gd name="T8" fmla="*/ 10 w 19"/>
              <a:gd name="T9" fmla="*/ 16 h 16"/>
              <a:gd name="T10" fmla="*/ 18 w 19"/>
              <a:gd name="T11" fmla="*/ 10 h 16"/>
              <a:gd name="T12" fmla="*/ 19 w 19"/>
              <a:gd name="T13" fmla="*/ 9 h 16"/>
              <a:gd name="T14" fmla="*/ 18 w 19"/>
              <a:gd name="T15" fmla="*/ 7 h 16"/>
              <a:gd name="T16" fmla="*/ 10 w 19"/>
              <a:gd name="T17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" h="16"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7" y="2"/>
                  <a:pt x="4" y="4"/>
                  <a:pt x="2" y="6"/>
                </a:cubicBezTo>
                <a:cubicBezTo>
                  <a:pt x="0" y="7"/>
                  <a:pt x="0" y="7"/>
                  <a:pt x="0" y="7"/>
                </a:cubicBezTo>
                <a:cubicBezTo>
                  <a:pt x="10" y="16"/>
                  <a:pt x="10" y="16"/>
                  <a:pt x="10" y="16"/>
                </a:cubicBezTo>
                <a:cubicBezTo>
                  <a:pt x="13" y="15"/>
                  <a:pt x="15" y="13"/>
                  <a:pt x="18" y="10"/>
                </a:cubicBezTo>
                <a:cubicBezTo>
                  <a:pt x="19" y="9"/>
                  <a:pt x="19" y="9"/>
                  <a:pt x="19" y="9"/>
                </a:cubicBezTo>
                <a:cubicBezTo>
                  <a:pt x="18" y="7"/>
                  <a:pt x="18" y="7"/>
                  <a:pt x="18" y="7"/>
                </a:cubicBezTo>
                <a:lnTo>
                  <a:pt x="1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6" name="Freeform 152"/>
          <p:cNvSpPr>
            <a:spLocks/>
          </p:cNvSpPr>
          <p:nvPr/>
        </p:nvSpPr>
        <p:spPr bwMode="auto">
          <a:xfrm>
            <a:off x="2682431" y="1397174"/>
            <a:ext cx="398365" cy="403944"/>
          </a:xfrm>
          <a:custGeom>
            <a:avLst/>
            <a:gdLst>
              <a:gd name="T0" fmla="*/ 28 w 357"/>
              <a:gd name="T1" fmla="*/ 334 h 362"/>
              <a:gd name="T2" fmla="*/ 28 w 357"/>
              <a:gd name="T3" fmla="*/ 0 h 362"/>
              <a:gd name="T4" fmla="*/ 0 w 357"/>
              <a:gd name="T5" fmla="*/ 0 h 362"/>
              <a:gd name="T6" fmla="*/ 0 w 357"/>
              <a:gd name="T7" fmla="*/ 362 h 362"/>
              <a:gd name="T8" fmla="*/ 357 w 357"/>
              <a:gd name="T9" fmla="*/ 362 h 362"/>
              <a:gd name="T10" fmla="*/ 357 w 357"/>
              <a:gd name="T11" fmla="*/ 334 h 362"/>
              <a:gd name="T12" fmla="*/ 28 w 357"/>
              <a:gd name="T13" fmla="*/ 334 h 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7" h="362">
                <a:moveTo>
                  <a:pt x="28" y="334"/>
                </a:moveTo>
                <a:lnTo>
                  <a:pt x="28" y="0"/>
                </a:lnTo>
                <a:lnTo>
                  <a:pt x="0" y="0"/>
                </a:lnTo>
                <a:lnTo>
                  <a:pt x="0" y="362"/>
                </a:lnTo>
                <a:lnTo>
                  <a:pt x="357" y="362"/>
                </a:lnTo>
                <a:lnTo>
                  <a:pt x="357" y="334"/>
                </a:lnTo>
                <a:lnTo>
                  <a:pt x="28" y="33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7" name="Freeform 153"/>
          <p:cNvSpPr>
            <a:spLocks/>
          </p:cNvSpPr>
          <p:nvPr/>
        </p:nvSpPr>
        <p:spPr bwMode="auto">
          <a:xfrm>
            <a:off x="2737108" y="1489790"/>
            <a:ext cx="316906" cy="263345"/>
          </a:xfrm>
          <a:custGeom>
            <a:avLst/>
            <a:gdLst>
              <a:gd name="T0" fmla="*/ 7 w 120"/>
              <a:gd name="T1" fmla="*/ 100 h 100"/>
              <a:gd name="T2" fmla="*/ 4 w 120"/>
              <a:gd name="T3" fmla="*/ 99 h 100"/>
              <a:gd name="T4" fmla="*/ 2 w 120"/>
              <a:gd name="T5" fmla="*/ 91 h 100"/>
              <a:gd name="T6" fmla="*/ 53 w 120"/>
              <a:gd name="T7" fmla="*/ 1 h 100"/>
              <a:gd name="T8" fmla="*/ 86 w 120"/>
              <a:gd name="T9" fmla="*/ 35 h 100"/>
              <a:gd name="T10" fmla="*/ 108 w 120"/>
              <a:gd name="T11" fmla="*/ 3 h 100"/>
              <a:gd name="T12" fmla="*/ 117 w 120"/>
              <a:gd name="T13" fmla="*/ 2 h 100"/>
              <a:gd name="T14" fmla="*/ 118 w 120"/>
              <a:gd name="T15" fmla="*/ 10 h 100"/>
              <a:gd name="T16" fmla="*/ 88 w 120"/>
              <a:gd name="T17" fmla="*/ 54 h 100"/>
              <a:gd name="T18" fmla="*/ 56 w 120"/>
              <a:gd name="T19" fmla="*/ 21 h 100"/>
              <a:gd name="T20" fmla="*/ 12 w 120"/>
              <a:gd name="T21" fmla="*/ 97 h 100"/>
              <a:gd name="T22" fmla="*/ 7 w 120"/>
              <a:gd name="T23" fmla="*/ 10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20" h="100">
                <a:moveTo>
                  <a:pt x="7" y="100"/>
                </a:moveTo>
                <a:cubicBezTo>
                  <a:pt x="6" y="100"/>
                  <a:pt x="5" y="100"/>
                  <a:pt x="4" y="99"/>
                </a:cubicBezTo>
                <a:cubicBezTo>
                  <a:pt x="1" y="98"/>
                  <a:pt x="0" y="94"/>
                  <a:pt x="2" y="91"/>
                </a:cubicBezTo>
                <a:cubicBezTo>
                  <a:pt x="53" y="1"/>
                  <a:pt x="53" y="1"/>
                  <a:pt x="53" y="1"/>
                </a:cubicBezTo>
                <a:cubicBezTo>
                  <a:pt x="86" y="35"/>
                  <a:pt x="86" y="35"/>
                  <a:pt x="86" y="35"/>
                </a:cubicBezTo>
                <a:cubicBezTo>
                  <a:pt x="108" y="3"/>
                  <a:pt x="108" y="3"/>
                  <a:pt x="108" y="3"/>
                </a:cubicBezTo>
                <a:cubicBezTo>
                  <a:pt x="110" y="1"/>
                  <a:pt x="114" y="0"/>
                  <a:pt x="117" y="2"/>
                </a:cubicBezTo>
                <a:cubicBezTo>
                  <a:pt x="120" y="4"/>
                  <a:pt x="120" y="8"/>
                  <a:pt x="118" y="10"/>
                </a:cubicBezTo>
                <a:cubicBezTo>
                  <a:pt x="88" y="54"/>
                  <a:pt x="88" y="54"/>
                  <a:pt x="88" y="54"/>
                </a:cubicBezTo>
                <a:cubicBezTo>
                  <a:pt x="56" y="21"/>
                  <a:pt x="56" y="21"/>
                  <a:pt x="56" y="21"/>
                </a:cubicBezTo>
                <a:cubicBezTo>
                  <a:pt x="12" y="97"/>
                  <a:pt x="12" y="97"/>
                  <a:pt x="12" y="97"/>
                </a:cubicBezTo>
                <a:cubicBezTo>
                  <a:pt x="11" y="99"/>
                  <a:pt x="9" y="100"/>
                  <a:pt x="7" y="10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8" name="Freeform 154"/>
          <p:cNvSpPr>
            <a:spLocks/>
          </p:cNvSpPr>
          <p:nvPr/>
        </p:nvSpPr>
        <p:spPr bwMode="auto">
          <a:xfrm>
            <a:off x="2972556" y="1400521"/>
            <a:ext cx="158453" cy="160685"/>
          </a:xfrm>
          <a:custGeom>
            <a:avLst/>
            <a:gdLst>
              <a:gd name="T0" fmla="*/ 142 w 142"/>
              <a:gd name="T1" fmla="*/ 75 h 144"/>
              <a:gd name="T2" fmla="*/ 97 w 142"/>
              <a:gd name="T3" fmla="*/ 49 h 144"/>
              <a:gd name="T4" fmla="*/ 95 w 142"/>
              <a:gd name="T5" fmla="*/ 0 h 144"/>
              <a:gd name="T6" fmla="*/ 57 w 142"/>
              <a:gd name="T7" fmla="*/ 33 h 144"/>
              <a:gd name="T8" fmla="*/ 7 w 142"/>
              <a:gd name="T9" fmla="*/ 19 h 144"/>
              <a:gd name="T10" fmla="*/ 26 w 142"/>
              <a:gd name="T11" fmla="*/ 66 h 144"/>
              <a:gd name="T12" fmla="*/ 0 w 142"/>
              <a:gd name="T13" fmla="*/ 108 h 144"/>
              <a:gd name="T14" fmla="*/ 50 w 142"/>
              <a:gd name="T15" fmla="*/ 104 h 144"/>
              <a:gd name="T16" fmla="*/ 83 w 142"/>
              <a:gd name="T17" fmla="*/ 144 h 144"/>
              <a:gd name="T18" fmla="*/ 95 w 142"/>
              <a:gd name="T19" fmla="*/ 94 h 144"/>
              <a:gd name="T20" fmla="*/ 142 w 142"/>
              <a:gd name="T21" fmla="*/ 75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2" h="144">
                <a:moveTo>
                  <a:pt x="142" y="75"/>
                </a:moveTo>
                <a:lnTo>
                  <a:pt x="97" y="49"/>
                </a:lnTo>
                <a:lnTo>
                  <a:pt x="95" y="0"/>
                </a:lnTo>
                <a:lnTo>
                  <a:pt x="57" y="33"/>
                </a:lnTo>
                <a:lnTo>
                  <a:pt x="7" y="19"/>
                </a:lnTo>
                <a:lnTo>
                  <a:pt x="26" y="66"/>
                </a:lnTo>
                <a:lnTo>
                  <a:pt x="0" y="108"/>
                </a:lnTo>
                <a:lnTo>
                  <a:pt x="50" y="104"/>
                </a:lnTo>
                <a:lnTo>
                  <a:pt x="83" y="144"/>
                </a:lnTo>
                <a:lnTo>
                  <a:pt x="95" y="94"/>
                </a:lnTo>
                <a:lnTo>
                  <a:pt x="142" y="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9" name="Freeform 155"/>
          <p:cNvSpPr>
            <a:spLocks noEditPoints="1"/>
          </p:cNvSpPr>
          <p:nvPr/>
        </p:nvSpPr>
        <p:spPr bwMode="auto">
          <a:xfrm>
            <a:off x="1930336" y="3027456"/>
            <a:ext cx="514415" cy="309096"/>
          </a:xfrm>
          <a:custGeom>
            <a:avLst/>
            <a:gdLst>
              <a:gd name="T0" fmla="*/ 185 w 195"/>
              <a:gd name="T1" fmla="*/ 117 h 117"/>
              <a:gd name="T2" fmla="*/ 10 w 195"/>
              <a:gd name="T3" fmla="*/ 117 h 117"/>
              <a:gd name="T4" fmla="*/ 0 w 195"/>
              <a:gd name="T5" fmla="*/ 107 h 117"/>
              <a:gd name="T6" fmla="*/ 0 w 195"/>
              <a:gd name="T7" fmla="*/ 10 h 117"/>
              <a:gd name="T8" fmla="*/ 10 w 195"/>
              <a:gd name="T9" fmla="*/ 0 h 117"/>
              <a:gd name="T10" fmla="*/ 185 w 195"/>
              <a:gd name="T11" fmla="*/ 0 h 117"/>
              <a:gd name="T12" fmla="*/ 195 w 195"/>
              <a:gd name="T13" fmla="*/ 10 h 117"/>
              <a:gd name="T14" fmla="*/ 195 w 195"/>
              <a:gd name="T15" fmla="*/ 107 h 117"/>
              <a:gd name="T16" fmla="*/ 185 w 195"/>
              <a:gd name="T17" fmla="*/ 117 h 117"/>
              <a:gd name="T18" fmla="*/ 12 w 195"/>
              <a:gd name="T19" fmla="*/ 105 h 117"/>
              <a:gd name="T20" fmla="*/ 183 w 195"/>
              <a:gd name="T21" fmla="*/ 105 h 117"/>
              <a:gd name="T22" fmla="*/ 183 w 195"/>
              <a:gd name="T23" fmla="*/ 12 h 117"/>
              <a:gd name="T24" fmla="*/ 12 w 195"/>
              <a:gd name="T25" fmla="*/ 12 h 117"/>
              <a:gd name="T26" fmla="*/ 12 w 195"/>
              <a:gd name="T27" fmla="*/ 105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95" h="117">
                <a:moveTo>
                  <a:pt x="185" y="117"/>
                </a:moveTo>
                <a:cubicBezTo>
                  <a:pt x="10" y="117"/>
                  <a:pt x="10" y="117"/>
                  <a:pt x="10" y="117"/>
                </a:cubicBezTo>
                <a:cubicBezTo>
                  <a:pt x="5" y="117"/>
                  <a:pt x="0" y="113"/>
                  <a:pt x="0" y="10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5" y="0"/>
                  <a:pt x="10" y="0"/>
                </a:cubicBezTo>
                <a:cubicBezTo>
                  <a:pt x="185" y="0"/>
                  <a:pt x="185" y="0"/>
                  <a:pt x="185" y="0"/>
                </a:cubicBezTo>
                <a:cubicBezTo>
                  <a:pt x="191" y="0"/>
                  <a:pt x="195" y="5"/>
                  <a:pt x="195" y="10"/>
                </a:cubicBezTo>
                <a:cubicBezTo>
                  <a:pt x="195" y="107"/>
                  <a:pt x="195" y="107"/>
                  <a:pt x="195" y="107"/>
                </a:cubicBezTo>
                <a:cubicBezTo>
                  <a:pt x="195" y="113"/>
                  <a:pt x="191" y="117"/>
                  <a:pt x="185" y="117"/>
                </a:cubicBezTo>
                <a:close/>
                <a:moveTo>
                  <a:pt x="12" y="105"/>
                </a:moveTo>
                <a:cubicBezTo>
                  <a:pt x="183" y="105"/>
                  <a:pt x="183" y="105"/>
                  <a:pt x="183" y="105"/>
                </a:cubicBezTo>
                <a:cubicBezTo>
                  <a:pt x="183" y="12"/>
                  <a:pt x="183" y="12"/>
                  <a:pt x="183" y="12"/>
                </a:cubicBezTo>
                <a:cubicBezTo>
                  <a:pt x="12" y="12"/>
                  <a:pt x="12" y="12"/>
                  <a:pt x="12" y="12"/>
                </a:cubicBezTo>
                <a:lnTo>
                  <a:pt x="12" y="10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0" name="Freeform 156"/>
          <p:cNvSpPr>
            <a:spLocks/>
          </p:cNvSpPr>
          <p:nvPr/>
        </p:nvSpPr>
        <p:spPr bwMode="auto">
          <a:xfrm>
            <a:off x="2011795" y="3091060"/>
            <a:ext cx="31244" cy="181887"/>
          </a:xfrm>
          <a:custGeom>
            <a:avLst/>
            <a:gdLst>
              <a:gd name="T0" fmla="*/ 6 w 12"/>
              <a:gd name="T1" fmla="*/ 69 h 69"/>
              <a:gd name="T2" fmla="*/ 0 w 12"/>
              <a:gd name="T3" fmla="*/ 63 h 69"/>
              <a:gd name="T4" fmla="*/ 0 w 12"/>
              <a:gd name="T5" fmla="*/ 6 h 69"/>
              <a:gd name="T6" fmla="*/ 6 w 12"/>
              <a:gd name="T7" fmla="*/ 0 h 69"/>
              <a:gd name="T8" fmla="*/ 12 w 12"/>
              <a:gd name="T9" fmla="*/ 6 h 69"/>
              <a:gd name="T10" fmla="*/ 12 w 12"/>
              <a:gd name="T11" fmla="*/ 63 h 69"/>
              <a:gd name="T12" fmla="*/ 6 w 12"/>
              <a:gd name="T13" fmla="*/ 69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69">
                <a:moveTo>
                  <a:pt x="6" y="69"/>
                </a:moveTo>
                <a:cubicBezTo>
                  <a:pt x="3" y="69"/>
                  <a:pt x="0" y="66"/>
                  <a:pt x="0" y="63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9" y="0"/>
                  <a:pt x="12" y="3"/>
                  <a:pt x="12" y="6"/>
                </a:cubicBezTo>
                <a:cubicBezTo>
                  <a:pt x="12" y="63"/>
                  <a:pt x="12" y="63"/>
                  <a:pt x="12" y="63"/>
                </a:cubicBezTo>
                <a:cubicBezTo>
                  <a:pt x="12" y="66"/>
                  <a:pt x="9" y="69"/>
                  <a:pt x="6" y="6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1" name="Freeform 157"/>
          <p:cNvSpPr>
            <a:spLocks/>
          </p:cNvSpPr>
          <p:nvPr/>
        </p:nvSpPr>
        <p:spPr bwMode="auto">
          <a:xfrm>
            <a:off x="2067588" y="3091060"/>
            <a:ext cx="31244" cy="181887"/>
          </a:xfrm>
          <a:custGeom>
            <a:avLst/>
            <a:gdLst>
              <a:gd name="T0" fmla="*/ 6 w 12"/>
              <a:gd name="T1" fmla="*/ 69 h 69"/>
              <a:gd name="T2" fmla="*/ 0 w 12"/>
              <a:gd name="T3" fmla="*/ 63 h 69"/>
              <a:gd name="T4" fmla="*/ 0 w 12"/>
              <a:gd name="T5" fmla="*/ 6 h 69"/>
              <a:gd name="T6" fmla="*/ 6 w 12"/>
              <a:gd name="T7" fmla="*/ 0 h 69"/>
              <a:gd name="T8" fmla="*/ 12 w 12"/>
              <a:gd name="T9" fmla="*/ 6 h 69"/>
              <a:gd name="T10" fmla="*/ 12 w 12"/>
              <a:gd name="T11" fmla="*/ 63 h 69"/>
              <a:gd name="T12" fmla="*/ 6 w 12"/>
              <a:gd name="T13" fmla="*/ 69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69">
                <a:moveTo>
                  <a:pt x="6" y="69"/>
                </a:moveTo>
                <a:cubicBezTo>
                  <a:pt x="3" y="69"/>
                  <a:pt x="0" y="66"/>
                  <a:pt x="0" y="63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10" y="0"/>
                  <a:pt x="12" y="3"/>
                  <a:pt x="12" y="6"/>
                </a:cubicBezTo>
                <a:cubicBezTo>
                  <a:pt x="12" y="63"/>
                  <a:pt x="12" y="63"/>
                  <a:pt x="12" y="63"/>
                </a:cubicBezTo>
                <a:cubicBezTo>
                  <a:pt x="12" y="66"/>
                  <a:pt x="10" y="69"/>
                  <a:pt x="6" y="6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2" name="Freeform 158"/>
          <p:cNvSpPr>
            <a:spLocks noEditPoints="1"/>
          </p:cNvSpPr>
          <p:nvPr/>
        </p:nvSpPr>
        <p:spPr bwMode="auto">
          <a:xfrm>
            <a:off x="2199260" y="3096640"/>
            <a:ext cx="176307" cy="174075"/>
          </a:xfrm>
          <a:custGeom>
            <a:avLst/>
            <a:gdLst>
              <a:gd name="T0" fmla="*/ 34 w 67"/>
              <a:gd name="T1" fmla="*/ 66 h 66"/>
              <a:gd name="T2" fmla="*/ 0 w 67"/>
              <a:gd name="T3" fmla="*/ 33 h 66"/>
              <a:gd name="T4" fmla="*/ 34 w 67"/>
              <a:gd name="T5" fmla="*/ 0 h 66"/>
              <a:gd name="T6" fmla="*/ 67 w 67"/>
              <a:gd name="T7" fmla="*/ 33 h 66"/>
              <a:gd name="T8" fmla="*/ 34 w 67"/>
              <a:gd name="T9" fmla="*/ 66 h 66"/>
              <a:gd name="T10" fmla="*/ 34 w 67"/>
              <a:gd name="T11" fmla="*/ 12 h 66"/>
              <a:gd name="T12" fmla="*/ 12 w 67"/>
              <a:gd name="T13" fmla="*/ 33 h 66"/>
              <a:gd name="T14" fmla="*/ 34 w 67"/>
              <a:gd name="T15" fmla="*/ 54 h 66"/>
              <a:gd name="T16" fmla="*/ 55 w 67"/>
              <a:gd name="T17" fmla="*/ 33 h 66"/>
              <a:gd name="T18" fmla="*/ 34 w 67"/>
              <a:gd name="T19" fmla="*/ 12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7" h="66">
                <a:moveTo>
                  <a:pt x="34" y="66"/>
                </a:moveTo>
                <a:cubicBezTo>
                  <a:pt x="15" y="66"/>
                  <a:pt x="0" y="51"/>
                  <a:pt x="0" y="33"/>
                </a:cubicBezTo>
                <a:cubicBezTo>
                  <a:pt x="0" y="14"/>
                  <a:pt x="15" y="0"/>
                  <a:pt x="34" y="0"/>
                </a:cubicBezTo>
                <a:cubicBezTo>
                  <a:pt x="52" y="0"/>
                  <a:pt x="67" y="14"/>
                  <a:pt x="67" y="33"/>
                </a:cubicBezTo>
                <a:cubicBezTo>
                  <a:pt x="67" y="51"/>
                  <a:pt x="52" y="66"/>
                  <a:pt x="34" y="66"/>
                </a:cubicBezTo>
                <a:close/>
                <a:moveTo>
                  <a:pt x="34" y="12"/>
                </a:moveTo>
                <a:cubicBezTo>
                  <a:pt x="22" y="12"/>
                  <a:pt x="12" y="21"/>
                  <a:pt x="12" y="33"/>
                </a:cubicBezTo>
                <a:cubicBezTo>
                  <a:pt x="12" y="44"/>
                  <a:pt x="22" y="54"/>
                  <a:pt x="34" y="54"/>
                </a:cubicBezTo>
                <a:cubicBezTo>
                  <a:pt x="45" y="54"/>
                  <a:pt x="55" y="44"/>
                  <a:pt x="55" y="33"/>
                </a:cubicBezTo>
                <a:cubicBezTo>
                  <a:pt x="55" y="21"/>
                  <a:pt x="45" y="12"/>
                  <a:pt x="34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3" name="Oval 159"/>
          <p:cNvSpPr>
            <a:spLocks noChangeArrowheads="1"/>
          </p:cNvSpPr>
          <p:nvPr/>
        </p:nvSpPr>
        <p:spPr bwMode="auto">
          <a:xfrm>
            <a:off x="2255054" y="3149085"/>
            <a:ext cx="65837" cy="65837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4" name="Freeform 160"/>
          <p:cNvSpPr>
            <a:spLocks/>
          </p:cNvSpPr>
          <p:nvPr/>
        </p:nvSpPr>
        <p:spPr bwMode="auto">
          <a:xfrm>
            <a:off x="1977202" y="3307538"/>
            <a:ext cx="95965" cy="65837"/>
          </a:xfrm>
          <a:custGeom>
            <a:avLst/>
            <a:gdLst>
              <a:gd name="T0" fmla="*/ 32 w 36"/>
              <a:gd name="T1" fmla="*/ 25 h 25"/>
              <a:gd name="T2" fmla="*/ 4 w 36"/>
              <a:gd name="T3" fmla="*/ 25 h 25"/>
              <a:gd name="T4" fmla="*/ 0 w 36"/>
              <a:gd name="T5" fmla="*/ 21 h 25"/>
              <a:gd name="T6" fmla="*/ 0 w 36"/>
              <a:gd name="T7" fmla="*/ 4 h 25"/>
              <a:gd name="T8" fmla="*/ 4 w 36"/>
              <a:gd name="T9" fmla="*/ 0 h 25"/>
              <a:gd name="T10" fmla="*/ 32 w 36"/>
              <a:gd name="T11" fmla="*/ 0 h 25"/>
              <a:gd name="T12" fmla="*/ 36 w 36"/>
              <a:gd name="T13" fmla="*/ 4 h 25"/>
              <a:gd name="T14" fmla="*/ 36 w 36"/>
              <a:gd name="T15" fmla="*/ 21 h 25"/>
              <a:gd name="T16" fmla="*/ 32 w 36"/>
              <a:gd name="T17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" h="25">
                <a:moveTo>
                  <a:pt x="32" y="25"/>
                </a:moveTo>
                <a:cubicBezTo>
                  <a:pt x="4" y="25"/>
                  <a:pt x="4" y="25"/>
                  <a:pt x="4" y="25"/>
                </a:cubicBezTo>
                <a:cubicBezTo>
                  <a:pt x="2" y="25"/>
                  <a:pt x="0" y="23"/>
                  <a:pt x="0" y="21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5" y="0"/>
                  <a:pt x="36" y="2"/>
                  <a:pt x="36" y="4"/>
                </a:cubicBezTo>
                <a:cubicBezTo>
                  <a:pt x="36" y="21"/>
                  <a:pt x="36" y="21"/>
                  <a:pt x="36" y="21"/>
                </a:cubicBezTo>
                <a:cubicBezTo>
                  <a:pt x="36" y="23"/>
                  <a:pt x="35" y="25"/>
                  <a:pt x="32" y="2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5" name="Freeform 161"/>
          <p:cNvSpPr>
            <a:spLocks/>
          </p:cNvSpPr>
          <p:nvPr/>
        </p:nvSpPr>
        <p:spPr bwMode="auto">
          <a:xfrm>
            <a:off x="2288530" y="3307538"/>
            <a:ext cx="95965" cy="65837"/>
          </a:xfrm>
          <a:custGeom>
            <a:avLst/>
            <a:gdLst>
              <a:gd name="T0" fmla="*/ 32 w 36"/>
              <a:gd name="T1" fmla="*/ 25 h 25"/>
              <a:gd name="T2" fmla="*/ 4 w 36"/>
              <a:gd name="T3" fmla="*/ 25 h 25"/>
              <a:gd name="T4" fmla="*/ 0 w 36"/>
              <a:gd name="T5" fmla="*/ 21 h 25"/>
              <a:gd name="T6" fmla="*/ 0 w 36"/>
              <a:gd name="T7" fmla="*/ 4 h 25"/>
              <a:gd name="T8" fmla="*/ 4 w 36"/>
              <a:gd name="T9" fmla="*/ 0 h 25"/>
              <a:gd name="T10" fmla="*/ 32 w 36"/>
              <a:gd name="T11" fmla="*/ 0 h 25"/>
              <a:gd name="T12" fmla="*/ 36 w 36"/>
              <a:gd name="T13" fmla="*/ 4 h 25"/>
              <a:gd name="T14" fmla="*/ 36 w 36"/>
              <a:gd name="T15" fmla="*/ 21 h 25"/>
              <a:gd name="T16" fmla="*/ 32 w 36"/>
              <a:gd name="T17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" h="25">
                <a:moveTo>
                  <a:pt x="32" y="25"/>
                </a:moveTo>
                <a:cubicBezTo>
                  <a:pt x="4" y="25"/>
                  <a:pt x="4" y="25"/>
                  <a:pt x="4" y="25"/>
                </a:cubicBezTo>
                <a:cubicBezTo>
                  <a:pt x="2" y="25"/>
                  <a:pt x="0" y="23"/>
                  <a:pt x="0" y="21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4" y="0"/>
                  <a:pt x="36" y="2"/>
                  <a:pt x="36" y="4"/>
                </a:cubicBezTo>
                <a:cubicBezTo>
                  <a:pt x="36" y="21"/>
                  <a:pt x="36" y="21"/>
                  <a:pt x="36" y="21"/>
                </a:cubicBezTo>
                <a:cubicBezTo>
                  <a:pt x="36" y="23"/>
                  <a:pt x="34" y="25"/>
                  <a:pt x="32" y="2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6" name="Freeform 162"/>
          <p:cNvSpPr>
            <a:spLocks/>
          </p:cNvSpPr>
          <p:nvPr/>
        </p:nvSpPr>
        <p:spPr bwMode="auto">
          <a:xfrm>
            <a:off x="2700284" y="3004022"/>
            <a:ext cx="411755" cy="396133"/>
          </a:xfrm>
          <a:custGeom>
            <a:avLst/>
            <a:gdLst>
              <a:gd name="T0" fmla="*/ 341 w 369"/>
              <a:gd name="T1" fmla="*/ 326 h 355"/>
              <a:gd name="T2" fmla="*/ 0 w 369"/>
              <a:gd name="T3" fmla="*/ 326 h 355"/>
              <a:gd name="T4" fmla="*/ 0 w 369"/>
              <a:gd name="T5" fmla="*/ 355 h 355"/>
              <a:gd name="T6" fmla="*/ 369 w 369"/>
              <a:gd name="T7" fmla="*/ 355 h 355"/>
              <a:gd name="T8" fmla="*/ 369 w 369"/>
              <a:gd name="T9" fmla="*/ 0 h 355"/>
              <a:gd name="T10" fmla="*/ 341 w 369"/>
              <a:gd name="T11" fmla="*/ 0 h 355"/>
              <a:gd name="T12" fmla="*/ 341 w 369"/>
              <a:gd name="T13" fmla="*/ 326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9" h="355">
                <a:moveTo>
                  <a:pt x="341" y="326"/>
                </a:moveTo>
                <a:lnTo>
                  <a:pt x="0" y="326"/>
                </a:lnTo>
                <a:lnTo>
                  <a:pt x="0" y="355"/>
                </a:lnTo>
                <a:lnTo>
                  <a:pt x="369" y="355"/>
                </a:lnTo>
                <a:lnTo>
                  <a:pt x="369" y="0"/>
                </a:lnTo>
                <a:lnTo>
                  <a:pt x="341" y="0"/>
                </a:lnTo>
                <a:lnTo>
                  <a:pt x="341" y="32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7" name="Freeform 163"/>
          <p:cNvSpPr>
            <a:spLocks/>
          </p:cNvSpPr>
          <p:nvPr/>
        </p:nvSpPr>
        <p:spPr bwMode="auto">
          <a:xfrm>
            <a:off x="2700284" y="3004022"/>
            <a:ext cx="353730" cy="338108"/>
          </a:xfrm>
          <a:custGeom>
            <a:avLst/>
            <a:gdLst>
              <a:gd name="T0" fmla="*/ 0 w 317"/>
              <a:gd name="T1" fmla="*/ 244 h 303"/>
              <a:gd name="T2" fmla="*/ 0 w 317"/>
              <a:gd name="T3" fmla="*/ 303 h 303"/>
              <a:gd name="T4" fmla="*/ 317 w 317"/>
              <a:gd name="T5" fmla="*/ 303 h 303"/>
              <a:gd name="T6" fmla="*/ 317 w 317"/>
              <a:gd name="T7" fmla="*/ 0 h 303"/>
              <a:gd name="T8" fmla="*/ 242 w 317"/>
              <a:gd name="T9" fmla="*/ 137 h 303"/>
              <a:gd name="T10" fmla="*/ 159 w 317"/>
              <a:gd name="T11" fmla="*/ 104 h 303"/>
              <a:gd name="T12" fmla="*/ 111 w 317"/>
              <a:gd name="T13" fmla="*/ 182 h 303"/>
              <a:gd name="T14" fmla="*/ 0 w 317"/>
              <a:gd name="T15" fmla="*/ 244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17" h="303">
                <a:moveTo>
                  <a:pt x="0" y="244"/>
                </a:moveTo>
                <a:lnTo>
                  <a:pt x="0" y="303"/>
                </a:lnTo>
                <a:lnTo>
                  <a:pt x="317" y="303"/>
                </a:lnTo>
                <a:lnTo>
                  <a:pt x="317" y="0"/>
                </a:lnTo>
                <a:lnTo>
                  <a:pt x="242" y="137"/>
                </a:lnTo>
                <a:lnTo>
                  <a:pt x="159" y="104"/>
                </a:lnTo>
                <a:lnTo>
                  <a:pt x="111" y="182"/>
                </a:lnTo>
                <a:lnTo>
                  <a:pt x="0" y="24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8" name="Freeform 164"/>
          <p:cNvSpPr>
            <a:spLocks/>
          </p:cNvSpPr>
          <p:nvPr/>
        </p:nvSpPr>
        <p:spPr bwMode="auto">
          <a:xfrm>
            <a:off x="2705864" y="3017413"/>
            <a:ext cx="214247" cy="162917"/>
          </a:xfrm>
          <a:custGeom>
            <a:avLst/>
            <a:gdLst>
              <a:gd name="T0" fmla="*/ 7 w 81"/>
              <a:gd name="T1" fmla="*/ 62 h 62"/>
              <a:gd name="T2" fmla="*/ 2 w 81"/>
              <a:gd name="T3" fmla="*/ 60 h 62"/>
              <a:gd name="T4" fmla="*/ 4 w 81"/>
              <a:gd name="T5" fmla="*/ 51 h 62"/>
              <a:gd name="T6" fmla="*/ 68 w 81"/>
              <a:gd name="T7" fmla="*/ 2 h 62"/>
              <a:gd name="T8" fmla="*/ 77 w 81"/>
              <a:gd name="T9" fmla="*/ 3 h 62"/>
              <a:gd name="T10" fmla="*/ 81 w 81"/>
              <a:gd name="T11" fmla="*/ 8 h 62"/>
              <a:gd name="T12" fmla="*/ 16 w 81"/>
              <a:gd name="T13" fmla="*/ 57 h 62"/>
              <a:gd name="T14" fmla="*/ 7 w 81"/>
              <a:gd name="T15" fmla="*/ 6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1" h="62">
                <a:moveTo>
                  <a:pt x="7" y="62"/>
                </a:moveTo>
                <a:cubicBezTo>
                  <a:pt x="5" y="62"/>
                  <a:pt x="3" y="61"/>
                  <a:pt x="2" y="60"/>
                </a:cubicBezTo>
                <a:cubicBezTo>
                  <a:pt x="0" y="57"/>
                  <a:pt x="1" y="53"/>
                  <a:pt x="4" y="51"/>
                </a:cubicBezTo>
                <a:cubicBezTo>
                  <a:pt x="68" y="2"/>
                  <a:pt x="68" y="2"/>
                  <a:pt x="68" y="2"/>
                </a:cubicBezTo>
                <a:cubicBezTo>
                  <a:pt x="71" y="0"/>
                  <a:pt x="75" y="1"/>
                  <a:pt x="77" y="3"/>
                </a:cubicBezTo>
                <a:cubicBezTo>
                  <a:pt x="79" y="6"/>
                  <a:pt x="78" y="10"/>
                  <a:pt x="81" y="8"/>
                </a:cubicBezTo>
                <a:cubicBezTo>
                  <a:pt x="16" y="57"/>
                  <a:pt x="16" y="57"/>
                  <a:pt x="16" y="57"/>
                </a:cubicBezTo>
                <a:cubicBezTo>
                  <a:pt x="10" y="62"/>
                  <a:pt x="8" y="62"/>
                  <a:pt x="7" y="6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" name="Freeform 165"/>
          <p:cNvSpPr>
            <a:spLocks/>
          </p:cNvSpPr>
          <p:nvPr/>
        </p:nvSpPr>
        <p:spPr bwMode="auto">
          <a:xfrm>
            <a:off x="2862086" y="3001791"/>
            <a:ext cx="79227" cy="71416"/>
          </a:xfrm>
          <a:custGeom>
            <a:avLst/>
            <a:gdLst>
              <a:gd name="T0" fmla="*/ 42 w 71"/>
              <a:gd name="T1" fmla="*/ 64 h 64"/>
              <a:gd name="T2" fmla="*/ 71 w 71"/>
              <a:gd name="T3" fmla="*/ 0 h 64"/>
              <a:gd name="T4" fmla="*/ 0 w 71"/>
              <a:gd name="T5" fmla="*/ 7 h 64"/>
              <a:gd name="T6" fmla="*/ 42 w 71"/>
              <a:gd name="T7" fmla="*/ 6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1" h="64">
                <a:moveTo>
                  <a:pt x="42" y="64"/>
                </a:moveTo>
                <a:lnTo>
                  <a:pt x="71" y="0"/>
                </a:lnTo>
                <a:lnTo>
                  <a:pt x="0" y="7"/>
                </a:lnTo>
                <a:lnTo>
                  <a:pt x="42" y="6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0" name="Freeform 166"/>
          <p:cNvSpPr>
            <a:spLocks noEditPoints="1"/>
          </p:cNvSpPr>
          <p:nvPr/>
        </p:nvSpPr>
        <p:spPr bwMode="auto">
          <a:xfrm>
            <a:off x="3558387" y="3207110"/>
            <a:ext cx="272272" cy="119398"/>
          </a:xfrm>
          <a:custGeom>
            <a:avLst/>
            <a:gdLst>
              <a:gd name="T0" fmla="*/ 93 w 103"/>
              <a:gd name="T1" fmla="*/ 45 h 45"/>
              <a:gd name="T2" fmla="*/ 10 w 103"/>
              <a:gd name="T3" fmla="*/ 45 h 45"/>
              <a:gd name="T4" fmla="*/ 0 w 103"/>
              <a:gd name="T5" fmla="*/ 35 h 45"/>
              <a:gd name="T6" fmla="*/ 0 w 103"/>
              <a:gd name="T7" fmla="*/ 10 h 45"/>
              <a:gd name="T8" fmla="*/ 10 w 103"/>
              <a:gd name="T9" fmla="*/ 0 h 45"/>
              <a:gd name="T10" fmla="*/ 93 w 103"/>
              <a:gd name="T11" fmla="*/ 0 h 45"/>
              <a:gd name="T12" fmla="*/ 103 w 103"/>
              <a:gd name="T13" fmla="*/ 10 h 45"/>
              <a:gd name="T14" fmla="*/ 103 w 103"/>
              <a:gd name="T15" fmla="*/ 35 h 45"/>
              <a:gd name="T16" fmla="*/ 93 w 103"/>
              <a:gd name="T17" fmla="*/ 45 h 45"/>
              <a:gd name="T18" fmla="*/ 12 w 103"/>
              <a:gd name="T19" fmla="*/ 33 h 45"/>
              <a:gd name="T20" fmla="*/ 91 w 103"/>
              <a:gd name="T21" fmla="*/ 33 h 45"/>
              <a:gd name="T22" fmla="*/ 91 w 103"/>
              <a:gd name="T23" fmla="*/ 12 h 45"/>
              <a:gd name="T24" fmla="*/ 12 w 103"/>
              <a:gd name="T25" fmla="*/ 12 h 45"/>
              <a:gd name="T26" fmla="*/ 12 w 103"/>
              <a:gd name="T27" fmla="*/ 33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03" h="45">
                <a:moveTo>
                  <a:pt x="93" y="45"/>
                </a:moveTo>
                <a:cubicBezTo>
                  <a:pt x="10" y="45"/>
                  <a:pt x="10" y="45"/>
                  <a:pt x="10" y="45"/>
                </a:cubicBezTo>
                <a:cubicBezTo>
                  <a:pt x="5" y="45"/>
                  <a:pt x="0" y="41"/>
                  <a:pt x="0" y="35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0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9" y="0"/>
                  <a:pt x="103" y="4"/>
                  <a:pt x="103" y="10"/>
                </a:cubicBezTo>
                <a:cubicBezTo>
                  <a:pt x="103" y="35"/>
                  <a:pt x="103" y="35"/>
                  <a:pt x="103" y="35"/>
                </a:cubicBezTo>
                <a:cubicBezTo>
                  <a:pt x="103" y="41"/>
                  <a:pt x="99" y="45"/>
                  <a:pt x="93" y="45"/>
                </a:cubicBezTo>
                <a:close/>
                <a:moveTo>
                  <a:pt x="12" y="33"/>
                </a:moveTo>
                <a:cubicBezTo>
                  <a:pt x="91" y="33"/>
                  <a:pt x="91" y="33"/>
                  <a:pt x="91" y="33"/>
                </a:cubicBezTo>
                <a:cubicBezTo>
                  <a:pt x="91" y="12"/>
                  <a:pt x="91" y="12"/>
                  <a:pt x="91" y="12"/>
                </a:cubicBezTo>
                <a:cubicBezTo>
                  <a:pt x="12" y="12"/>
                  <a:pt x="12" y="12"/>
                  <a:pt x="12" y="12"/>
                </a:cubicBezTo>
                <a:lnTo>
                  <a:pt x="12" y="3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1" name="Freeform 167"/>
          <p:cNvSpPr>
            <a:spLocks noEditPoints="1"/>
          </p:cNvSpPr>
          <p:nvPr/>
        </p:nvSpPr>
        <p:spPr bwMode="auto">
          <a:xfrm>
            <a:off x="3568429" y="3294148"/>
            <a:ext cx="253302" cy="110471"/>
          </a:xfrm>
          <a:custGeom>
            <a:avLst/>
            <a:gdLst>
              <a:gd name="T0" fmla="*/ 178 w 227"/>
              <a:gd name="T1" fmla="*/ 99 h 99"/>
              <a:gd name="T2" fmla="*/ 50 w 227"/>
              <a:gd name="T3" fmla="*/ 99 h 99"/>
              <a:gd name="T4" fmla="*/ 0 w 227"/>
              <a:gd name="T5" fmla="*/ 0 h 99"/>
              <a:gd name="T6" fmla="*/ 114 w 227"/>
              <a:gd name="T7" fmla="*/ 3 h 99"/>
              <a:gd name="T8" fmla="*/ 227 w 227"/>
              <a:gd name="T9" fmla="*/ 0 h 99"/>
              <a:gd name="T10" fmla="*/ 178 w 227"/>
              <a:gd name="T11" fmla="*/ 99 h 99"/>
              <a:gd name="T12" fmla="*/ 67 w 227"/>
              <a:gd name="T13" fmla="*/ 71 h 99"/>
              <a:gd name="T14" fmla="*/ 161 w 227"/>
              <a:gd name="T15" fmla="*/ 71 h 99"/>
              <a:gd name="T16" fmla="*/ 180 w 227"/>
              <a:gd name="T17" fmla="*/ 29 h 99"/>
              <a:gd name="T18" fmla="*/ 114 w 227"/>
              <a:gd name="T19" fmla="*/ 31 h 99"/>
              <a:gd name="T20" fmla="*/ 48 w 227"/>
              <a:gd name="T21" fmla="*/ 29 h 99"/>
              <a:gd name="T22" fmla="*/ 67 w 227"/>
              <a:gd name="T23" fmla="*/ 71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27" h="99">
                <a:moveTo>
                  <a:pt x="178" y="99"/>
                </a:moveTo>
                <a:lnTo>
                  <a:pt x="50" y="99"/>
                </a:lnTo>
                <a:lnTo>
                  <a:pt x="0" y="0"/>
                </a:lnTo>
                <a:lnTo>
                  <a:pt x="114" y="3"/>
                </a:lnTo>
                <a:lnTo>
                  <a:pt x="227" y="0"/>
                </a:lnTo>
                <a:lnTo>
                  <a:pt x="178" y="99"/>
                </a:lnTo>
                <a:close/>
                <a:moveTo>
                  <a:pt x="67" y="71"/>
                </a:moveTo>
                <a:lnTo>
                  <a:pt x="161" y="71"/>
                </a:lnTo>
                <a:lnTo>
                  <a:pt x="180" y="29"/>
                </a:lnTo>
                <a:lnTo>
                  <a:pt x="114" y="31"/>
                </a:lnTo>
                <a:lnTo>
                  <a:pt x="48" y="29"/>
                </a:lnTo>
                <a:lnTo>
                  <a:pt x="67" y="7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2" name="Freeform 168"/>
          <p:cNvSpPr>
            <a:spLocks noEditPoints="1"/>
          </p:cNvSpPr>
          <p:nvPr/>
        </p:nvSpPr>
        <p:spPr bwMode="auto">
          <a:xfrm>
            <a:off x="3571777" y="2998443"/>
            <a:ext cx="152874" cy="150642"/>
          </a:xfrm>
          <a:custGeom>
            <a:avLst/>
            <a:gdLst>
              <a:gd name="T0" fmla="*/ 54 w 58"/>
              <a:gd name="T1" fmla="*/ 57 h 57"/>
              <a:gd name="T2" fmla="*/ 49 w 58"/>
              <a:gd name="T3" fmla="*/ 57 h 57"/>
              <a:gd name="T4" fmla="*/ 10 w 58"/>
              <a:gd name="T5" fmla="*/ 41 h 57"/>
              <a:gd name="T6" fmla="*/ 1 w 58"/>
              <a:gd name="T7" fmla="*/ 9 h 57"/>
              <a:gd name="T8" fmla="*/ 1 w 58"/>
              <a:gd name="T9" fmla="*/ 5 h 57"/>
              <a:gd name="T10" fmla="*/ 4 w 58"/>
              <a:gd name="T11" fmla="*/ 4 h 57"/>
              <a:gd name="T12" fmla="*/ 25 w 58"/>
              <a:gd name="T13" fmla="*/ 0 h 57"/>
              <a:gd name="T14" fmla="*/ 47 w 58"/>
              <a:gd name="T15" fmla="*/ 9 h 57"/>
              <a:gd name="T16" fmla="*/ 55 w 58"/>
              <a:gd name="T17" fmla="*/ 52 h 57"/>
              <a:gd name="T18" fmla="*/ 54 w 58"/>
              <a:gd name="T19" fmla="*/ 57 h 57"/>
              <a:gd name="T20" fmla="*/ 12 w 58"/>
              <a:gd name="T21" fmla="*/ 14 h 57"/>
              <a:gd name="T22" fmla="*/ 19 w 58"/>
              <a:gd name="T23" fmla="*/ 33 h 57"/>
              <a:gd name="T24" fmla="*/ 44 w 58"/>
              <a:gd name="T25" fmla="*/ 44 h 57"/>
              <a:gd name="T26" fmla="*/ 38 w 58"/>
              <a:gd name="T27" fmla="*/ 17 h 57"/>
              <a:gd name="T28" fmla="*/ 25 w 58"/>
              <a:gd name="T29" fmla="*/ 12 h 57"/>
              <a:gd name="T30" fmla="*/ 12 w 58"/>
              <a:gd name="T31" fmla="*/ 14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8" h="57">
                <a:moveTo>
                  <a:pt x="54" y="57"/>
                </a:moveTo>
                <a:cubicBezTo>
                  <a:pt x="49" y="57"/>
                  <a:pt x="49" y="57"/>
                  <a:pt x="49" y="57"/>
                </a:cubicBezTo>
                <a:cubicBezTo>
                  <a:pt x="48" y="57"/>
                  <a:pt x="24" y="56"/>
                  <a:pt x="10" y="41"/>
                </a:cubicBezTo>
                <a:cubicBezTo>
                  <a:pt x="3" y="33"/>
                  <a:pt x="0" y="22"/>
                  <a:pt x="1" y="9"/>
                </a:cubicBezTo>
                <a:cubicBezTo>
                  <a:pt x="1" y="5"/>
                  <a:pt x="1" y="5"/>
                  <a:pt x="1" y="5"/>
                </a:cubicBezTo>
                <a:cubicBezTo>
                  <a:pt x="4" y="4"/>
                  <a:pt x="4" y="4"/>
                  <a:pt x="4" y="4"/>
                </a:cubicBezTo>
                <a:cubicBezTo>
                  <a:pt x="4" y="4"/>
                  <a:pt x="14" y="0"/>
                  <a:pt x="25" y="0"/>
                </a:cubicBezTo>
                <a:cubicBezTo>
                  <a:pt x="34" y="0"/>
                  <a:pt x="42" y="3"/>
                  <a:pt x="47" y="9"/>
                </a:cubicBezTo>
                <a:cubicBezTo>
                  <a:pt x="55" y="18"/>
                  <a:pt x="58" y="32"/>
                  <a:pt x="55" y="52"/>
                </a:cubicBezTo>
                <a:lnTo>
                  <a:pt x="54" y="57"/>
                </a:lnTo>
                <a:close/>
                <a:moveTo>
                  <a:pt x="12" y="14"/>
                </a:moveTo>
                <a:cubicBezTo>
                  <a:pt x="13" y="21"/>
                  <a:pt x="15" y="28"/>
                  <a:pt x="19" y="33"/>
                </a:cubicBezTo>
                <a:cubicBezTo>
                  <a:pt x="26" y="40"/>
                  <a:pt x="37" y="43"/>
                  <a:pt x="44" y="44"/>
                </a:cubicBezTo>
                <a:cubicBezTo>
                  <a:pt x="45" y="31"/>
                  <a:pt x="43" y="22"/>
                  <a:pt x="38" y="17"/>
                </a:cubicBezTo>
                <a:cubicBezTo>
                  <a:pt x="35" y="13"/>
                  <a:pt x="31" y="12"/>
                  <a:pt x="25" y="12"/>
                </a:cubicBezTo>
                <a:cubicBezTo>
                  <a:pt x="20" y="12"/>
                  <a:pt x="15" y="13"/>
                  <a:pt x="12" y="1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3" name="Freeform 169"/>
          <p:cNvSpPr>
            <a:spLocks noEditPoints="1"/>
          </p:cNvSpPr>
          <p:nvPr/>
        </p:nvSpPr>
        <p:spPr bwMode="auto">
          <a:xfrm>
            <a:off x="3697870" y="3011834"/>
            <a:ext cx="164033" cy="145063"/>
          </a:xfrm>
          <a:custGeom>
            <a:avLst/>
            <a:gdLst>
              <a:gd name="T0" fmla="*/ 20 w 62"/>
              <a:gd name="T1" fmla="*/ 55 h 55"/>
              <a:gd name="T2" fmla="*/ 5 w 62"/>
              <a:gd name="T3" fmla="*/ 54 h 55"/>
              <a:gd name="T4" fmla="*/ 0 w 62"/>
              <a:gd name="T5" fmla="*/ 53 h 55"/>
              <a:gd name="T6" fmla="*/ 0 w 62"/>
              <a:gd name="T7" fmla="*/ 48 h 55"/>
              <a:gd name="T8" fmla="*/ 44 w 62"/>
              <a:gd name="T9" fmla="*/ 0 h 55"/>
              <a:gd name="T10" fmla="*/ 48 w 62"/>
              <a:gd name="T11" fmla="*/ 0 h 55"/>
              <a:gd name="T12" fmla="*/ 51 w 62"/>
              <a:gd name="T13" fmla="*/ 0 h 55"/>
              <a:gd name="T14" fmla="*/ 53 w 62"/>
              <a:gd name="T15" fmla="*/ 3 h 55"/>
              <a:gd name="T16" fmla="*/ 52 w 62"/>
              <a:gd name="T17" fmla="*/ 41 h 55"/>
              <a:gd name="T18" fmla="*/ 20 w 62"/>
              <a:gd name="T19" fmla="*/ 55 h 55"/>
              <a:gd name="T20" fmla="*/ 12 w 62"/>
              <a:gd name="T21" fmla="*/ 43 h 55"/>
              <a:gd name="T22" fmla="*/ 42 w 62"/>
              <a:gd name="T23" fmla="*/ 35 h 55"/>
              <a:gd name="T24" fmla="*/ 43 w 62"/>
              <a:gd name="T25" fmla="*/ 12 h 55"/>
              <a:gd name="T26" fmla="*/ 12 w 62"/>
              <a:gd name="T27" fmla="*/ 43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2" h="55">
                <a:moveTo>
                  <a:pt x="20" y="55"/>
                </a:moveTo>
                <a:cubicBezTo>
                  <a:pt x="15" y="55"/>
                  <a:pt x="10" y="55"/>
                  <a:pt x="5" y="54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31"/>
                  <a:pt x="10" y="0"/>
                  <a:pt x="44" y="0"/>
                </a:cubicBezTo>
                <a:cubicBezTo>
                  <a:pt x="45" y="0"/>
                  <a:pt x="46" y="0"/>
                  <a:pt x="48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3" y="3"/>
                  <a:pt x="53" y="3"/>
                  <a:pt x="53" y="3"/>
                </a:cubicBezTo>
                <a:cubicBezTo>
                  <a:pt x="53" y="4"/>
                  <a:pt x="62" y="26"/>
                  <a:pt x="52" y="41"/>
                </a:cubicBezTo>
                <a:cubicBezTo>
                  <a:pt x="46" y="51"/>
                  <a:pt x="35" y="55"/>
                  <a:pt x="20" y="55"/>
                </a:cubicBezTo>
                <a:close/>
                <a:moveTo>
                  <a:pt x="12" y="43"/>
                </a:moveTo>
                <a:cubicBezTo>
                  <a:pt x="28" y="44"/>
                  <a:pt x="38" y="41"/>
                  <a:pt x="42" y="35"/>
                </a:cubicBezTo>
                <a:cubicBezTo>
                  <a:pt x="47" y="28"/>
                  <a:pt x="45" y="18"/>
                  <a:pt x="43" y="12"/>
                </a:cubicBezTo>
                <a:cubicBezTo>
                  <a:pt x="20" y="12"/>
                  <a:pt x="14" y="33"/>
                  <a:pt x="12" y="4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" name="Freeform 170"/>
          <p:cNvSpPr>
            <a:spLocks/>
          </p:cNvSpPr>
          <p:nvPr/>
        </p:nvSpPr>
        <p:spPr bwMode="auto">
          <a:xfrm>
            <a:off x="3684479" y="3117841"/>
            <a:ext cx="32361" cy="110471"/>
          </a:xfrm>
          <a:custGeom>
            <a:avLst/>
            <a:gdLst>
              <a:gd name="T0" fmla="*/ 6 w 12"/>
              <a:gd name="T1" fmla="*/ 42 h 42"/>
              <a:gd name="T2" fmla="*/ 0 w 12"/>
              <a:gd name="T3" fmla="*/ 36 h 42"/>
              <a:gd name="T4" fmla="*/ 0 w 12"/>
              <a:gd name="T5" fmla="*/ 6 h 42"/>
              <a:gd name="T6" fmla="*/ 6 w 12"/>
              <a:gd name="T7" fmla="*/ 0 h 42"/>
              <a:gd name="T8" fmla="*/ 12 w 12"/>
              <a:gd name="T9" fmla="*/ 6 h 42"/>
              <a:gd name="T10" fmla="*/ 12 w 12"/>
              <a:gd name="T11" fmla="*/ 36 h 42"/>
              <a:gd name="T12" fmla="*/ 6 w 12"/>
              <a:gd name="T13" fmla="*/ 4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42">
                <a:moveTo>
                  <a:pt x="6" y="42"/>
                </a:moveTo>
                <a:cubicBezTo>
                  <a:pt x="3" y="42"/>
                  <a:pt x="0" y="39"/>
                  <a:pt x="0" y="36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9" y="0"/>
                  <a:pt x="12" y="2"/>
                  <a:pt x="12" y="6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39"/>
                  <a:pt x="9" y="42"/>
                  <a:pt x="6" y="4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5" name="Freeform 171"/>
          <p:cNvSpPr>
            <a:spLocks/>
          </p:cNvSpPr>
          <p:nvPr/>
        </p:nvSpPr>
        <p:spPr bwMode="auto">
          <a:xfrm>
            <a:off x="4183272" y="3059816"/>
            <a:ext cx="399481" cy="239912"/>
          </a:xfrm>
          <a:custGeom>
            <a:avLst/>
            <a:gdLst>
              <a:gd name="T0" fmla="*/ 71 w 151"/>
              <a:gd name="T1" fmla="*/ 91 h 91"/>
              <a:gd name="T2" fmla="*/ 4 w 151"/>
              <a:gd name="T3" fmla="*/ 65 h 91"/>
              <a:gd name="T4" fmla="*/ 1 w 151"/>
              <a:gd name="T5" fmla="*/ 59 h 91"/>
              <a:gd name="T6" fmla="*/ 7 w 151"/>
              <a:gd name="T7" fmla="*/ 55 h 91"/>
              <a:gd name="T8" fmla="*/ 68 w 151"/>
              <a:gd name="T9" fmla="*/ 78 h 91"/>
              <a:gd name="T10" fmla="*/ 142 w 151"/>
              <a:gd name="T11" fmla="*/ 2 h 91"/>
              <a:gd name="T12" fmla="*/ 149 w 151"/>
              <a:gd name="T13" fmla="*/ 2 h 91"/>
              <a:gd name="T14" fmla="*/ 149 w 151"/>
              <a:gd name="T15" fmla="*/ 9 h 91"/>
              <a:gd name="T16" fmla="*/ 71 w 151"/>
              <a:gd name="T17" fmla="*/ 91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1" h="91">
                <a:moveTo>
                  <a:pt x="71" y="91"/>
                </a:moveTo>
                <a:cubicBezTo>
                  <a:pt x="4" y="65"/>
                  <a:pt x="4" y="65"/>
                  <a:pt x="4" y="65"/>
                </a:cubicBezTo>
                <a:cubicBezTo>
                  <a:pt x="1" y="64"/>
                  <a:pt x="0" y="61"/>
                  <a:pt x="1" y="59"/>
                </a:cubicBezTo>
                <a:cubicBezTo>
                  <a:pt x="2" y="56"/>
                  <a:pt x="5" y="54"/>
                  <a:pt x="7" y="55"/>
                </a:cubicBezTo>
                <a:cubicBezTo>
                  <a:pt x="68" y="78"/>
                  <a:pt x="68" y="78"/>
                  <a:pt x="68" y="78"/>
                </a:cubicBezTo>
                <a:cubicBezTo>
                  <a:pt x="142" y="2"/>
                  <a:pt x="142" y="2"/>
                  <a:pt x="142" y="2"/>
                </a:cubicBezTo>
                <a:cubicBezTo>
                  <a:pt x="144" y="0"/>
                  <a:pt x="147" y="0"/>
                  <a:pt x="149" y="2"/>
                </a:cubicBezTo>
                <a:cubicBezTo>
                  <a:pt x="151" y="4"/>
                  <a:pt x="151" y="7"/>
                  <a:pt x="149" y="9"/>
                </a:cubicBezTo>
                <a:lnTo>
                  <a:pt x="71" y="9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" name="Freeform 172"/>
          <p:cNvSpPr>
            <a:spLocks/>
          </p:cNvSpPr>
          <p:nvPr/>
        </p:nvSpPr>
        <p:spPr bwMode="auto">
          <a:xfrm>
            <a:off x="4511337" y="3011834"/>
            <a:ext cx="118282" cy="119398"/>
          </a:xfrm>
          <a:custGeom>
            <a:avLst/>
            <a:gdLst>
              <a:gd name="T0" fmla="*/ 78 w 106"/>
              <a:gd name="T1" fmla="*/ 107 h 107"/>
              <a:gd name="T2" fmla="*/ 106 w 106"/>
              <a:gd name="T3" fmla="*/ 0 h 107"/>
              <a:gd name="T4" fmla="*/ 0 w 106"/>
              <a:gd name="T5" fmla="*/ 31 h 107"/>
              <a:gd name="T6" fmla="*/ 78 w 106"/>
              <a:gd name="T7" fmla="*/ 107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6" h="107">
                <a:moveTo>
                  <a:pt x="78" y="107"/>
                </a:moveTo>
                <a:lnTo>
                  <a:pt x="106" y="0"/>
                </a:lnTo>
                <a:lnTo>
                  <a:pt x="0" y="31"/>
                </a:lnTo>
                <a:lnTo>
                  <a:pt x="78" y="10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" name="Freeform 173"/>
          <p:cNvSpPr>
            <a:spLocks/>
          </p:cNvSpPr>
          <p:nvPr/>
        </p:nvSpPr>
        <p:spPr bwMode="auto">
          <a:xfrm>
            <a:off x="4183272" y="3262903"/>
            <a:ext cx="98196" cy="129441"/>
          </a:xfrm>
          <a:custGeom>
            <a:avLst/>
            <a:gdLst>
              <a:gd name="T0" fmla="*/ 0 w 88"/>
              <a:gd name="T1" fmla="*/ 0 h 116"/>
              <a:gd name="T2" fmla="*/ 0 w 88"/>
              <a:gd name="T3" fmla="*/ 116 h 116"/>
              <a:gd name="T4" fmla="*/ 88 w 88"/>
              <a:gd name="T5" fmla="*/ 116 h 116"/>
              <a:gd name="T6" fmla="*/ 88 w 88"/>
              <a:gd name="T7" fmla="*/ 33 h 116"/>
              <a:gd name="T8" fmla="*/ 0 w 88"/>
              <a:gd name="T9" fmla="*/ 0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" h="116">
                <a:moveTo>
                  <a:pt x="0" y="0"/>
                </a:moveTo>
                <a:lnTo>
                  <a:pt x="0" y="116"/>
                </a:lnTo>
                <a:lnTo>
                  <a:pt x="88" y="116"/>
                </a:lnTo>
                <a:lnTo>
                  <a:pt x="88" y="3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" name="Freeform 174"/>
          <p:cNvSpPr>
            <a:spLocks/>
          </p:cNvSpPr>
          <p:nvPr/>
        </p:nvSpPr>
        <p:spPr bwMode="auto">
          <a:xfrm>
            <a:off x="4302670" y="3307538"/>
            <a:ext cx="100428" cy="84806"/>
          </a:xfrm>
          <a:custGeom>
            <a:avLst/>
            <a:gdLst>
              <a:gd name="T0" fmla="*/ 68 w 90"/>
              <a:gd name="T1" fmla="*/ 26 h 76"/>
              <a:gd name="T2" fmla="*/ 0 w 90"/>
              <a:gd name="T3" fmla="*/ 0 h 76"/>
              <a:gd name="T4" fmla="*/ 0 w 90"/>
              <a:gd name="T5" fmla="*/ 76 h 76"/>
              <a:gd name="T6" fmla="*/ 90 w 90"/>
              <a:gd name="T7" fmla="*/ 76 h 76"/>
              <a:gd name="T8" fmla="*/ 90 w 90"/>
              <a:gd name="T9" fmla="*/ 7 h 76"/>
              <a:gd name="T10" fmla="*/ 68 w 90"/>
              <a:gd name="T11" fmla="*/ 26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0" h="76">
                <a:moveTo>
                  <a:pt x="68" y="26"/>
                </a:moveTo>
                <a:lnTo>
                  <a:pt x="0" y="0"/>
                </a:lnTo>
                <a:lnTo>
                  <a:pt x="0" y="76"/>
                </a:lnTo>
                <a:lnTo>
                  <a:pt x="90" y="76"/>
                </a:lnTo>
                <a:lnTo>
                  <a:pt x="90" y="7"/>
                </a:lnTo>
                <a:lnTo>
                  <a:pt x="68" y="2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" name="Freeform 175"/>
          <p:cNvSpPr>
            <a:spLocks/>
          </p:cNvSpPr>
          <p:nvPr/>
        </p:nvSpPr>
        <p:spPr bwMode="auto">
          <a:xfrm>
            <a:off x="4420952" y="3191488"/>
            <a:ext cx="100428" cy="200856"/>
          </a:xfrm>
          <a:custGeom>
            <a:avLst/>
            <a:gdLst>
              <a:gd name="T0" fmla="*/ 0 w 90"/>
              <a:gd name="T1" fmla="*/ 92 h 180"/>
              <a:gd name="T2" fmla="*/ 0 w 90"/>
              <a:gd name="T3" fmla="*/ 180 h 180"/>
              <a:gd name="T4" fmla="*/ 90 w 90"/>
              <a:gd name="T5" fmla="*/ 180 h 180"/>
              <a:gd name="T6" fmla="*/ 90 w 90"/>
              <a:gd name="T7" fmla="*/ 0 h 180"/>
              <a:gd name="T8" fmla="*/ 0 w 90"/>
              <a:gd name="T9" fmla="*/ 92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" h="180">
                <a:moveTo>
                  <a:pt x="0" y="92"/>
                </a:moveTo>
                <a:lnTo>
                  <a:pt x="0" y="180"/>
                </a:lnTo>
                <a:lnTo>
                  <a:pt x="90" y="180"/>
                </a:lnTo>
                <a:lnTo>
                  <a:pt x="90" y="0"/>
                </a:lnTo>
                <a:lnTo>
                  <a:pt x="0" y="9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0" name="Freeform 176"/>
          <p:cNvSpPr>
            <a:spLocks/>
          </p:cNvSpPr>
          <p:nvPr/>
        </p:nvSpPr>
        <p:spPr bwMode="auto">
          <a:xfrm>
            <a:off x="4540350" y="3143506"/>
            <a:ext cx="100428" cy="248839"/>
          </a:xfrm>
          <a:custGeom>
            <a:avLst/>
            <a:gdLst>
              <a:gd name="T0" fmla="*/ 23 w 90"/>
              <a:gd name="T1" fmla="*/ 0 h 223"/>
              <a:gd name="T2" fmla="*/ 0 w 90"/>
              <a:gd name="T3" fmla="*/ 26 h 223"/>
              <a:gd name="T4" fmla="*/ 0 w 90"/>
              <a:gd name="T5" fmla="*/ 223 h 223"/>
              <a:gd name="T6" fmla="*/ 90 w 90"/>
              <a:gd name="T7" fmla="*/ 223 h 223"/>
              <a:gd name="T8" fmla="*/ 90 w 90"/>
              <a:gd name="T9" fmla="*/ 71 h 223"/>
              <a:gd name="T10" fmla="*/ 23 w 90"/>
              <a:gd name="T11" fmla="*/ 0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0" h="223">
                <a:moveTo>
                  <a:pt x="23" y="0"/>
                </a:moveTo>
                <a:lnTo>
                  <a:pt x="0" y="26"/>
                </a:lnTo>
                <a:lnTo>
                  <a:pt x="0" y="223"/>
                </a:lnTo>
                <a:lnTo>
                  <a:pt x="90" y="223"/>
                </a:lnTo>
                <a:lnTo>
                  <a:pt x="90" y="71"/>
                </a:lnTo>
                <a:lnTo>
                  <a:pt x="23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1" name="Freeform 177"/>
          <p:cNvSpPr>
            <a:spLocks/>
          </p:cNvSpPr>
          <p:nvPr/>
        </p:nvSpPr>
        <p:spPr bwMode="auto">
          <a:xfrm>
            <a:off x="5078198" y="2961619"/>
            <a:ext cx="218710" cy="94849"/>
          </a:xfrm>
          <a:custGeom>
            <a:avLst/>
            <a:gdLst>
              <a:gd name="T0" fmla="*/ 73 w 83"/>
              <a:gd name="T1" fmla="*/ 16 h 36"/>
              <a:gd name="T2" fmla="*/ 61 w 83"/>
              <a:gd name="T3" fmla="*/ 16 h 36"/>
              <a:gd name="T4" fmla="*/ 58 w 83"/>
              <a:gd name="T5" fmla="*/ 9 h 36"/>
              <a:gd name="T6" fmla="*/ 41 w 83"/>
              <a:gd name="T7" fmla="*/ 2 h 36"/>
              <a:gd name="T8" fmla="*/ 25 w 83"/>
              <a:gd name="T9" fmla="*/ 9 h 36"/>
              <a:gd name="T10" fmla="*/ 21 w 83"/>
              <a:gd name="T11" fmla="*/ 16 h 36"/>
              <a:gd name="T12" fmla="*/ 9 w 83"/>
              <a:gd name="T13" fmla="*/ 16 h 36"/>
              <a:gd name="T14" fmla="*/ 0 w 83"/>
              <a:gd name="T15" fmla="*/ 26 h 36"/>
              <a:gd name="T16" fmla="*/ 0 w 83"/>
              <a:gd name="T17" fmla="*/ 26 h 36"/>
              <a:gd name="T18" fmla="*/ 9 w 83"/>
              <a:gd name="T19" fmla="*/ 36 h 36"/>
              <a:gd name="T20" fmla="*/ 73 w 83"/>
              <a:gd name="T21" fmla="*/ 36 h 36"/>
              <a:gd name="T22" fmla="*/ 83 w 83"/>
              <a:gd name="T23" fmla="*/ 26 h 36"/>
              <a:gd name="T24" fmla="*/ 73 w 83"/>
              <a:gd name="T25" fmla="*/ 1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3" h="36">
                <a:moveTo>
                  <a:pt x="73" y="16"/>
                </a:moveTo>
                <a:cubicBezTo>
                  <a:pt x="61" y="16"/>
                  <a:pt x="61" y="16"/>
                  <a:pt x="61" y="16"/>
                </a:cubicBezTo>
                <a:cubicBezTo>
                  <a:pt x="59" y="15"/>
                  <a:pt x="58" y="12"/>
                  <a:pt x="58" y="9"/>
                </a:cubicBezTo>
                <a:cubicBezTo>
                  <a:pt x="58" y="0"/>
                  <a:pt x="41" y="2"/>
                  <a:pt x="41" y="2"/>
                </a:cubicBezTo>
                <a:cubicBezTo>
                  <a:pt x="41" y="2"/>
                  <a:pt x="25" y="0"/>
                  <a:pt x="25" y="9"/>
                </a:cubicBezTo>
                <a:cubicBezTo>
                  <a:pt x="25" y="12"/>
                  <a:pt x="23" y="15"/>
                  <a:pt x="21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4" y="16"/>
                  <a:pt x="0" y="21"/>
                  <a:pt x="0" y="26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31"/>
                  <a:pt x="4" y="36"/>
                  <a:pt x="9" y="36"/>
                </a:cubicBezTo>
                <a:cubicBezTo>
                  <a:pt x="73" y="36"/>
                  <a:pt x="73" y="36"/>
                  <a:pt x="73" y="36"/>
                </a:cubicBezTo>
                <a:cubicBezTo>
                  <a:pt x="78" y="36"/>
                  <a:pt x="83" y="31"/>
                  <a:pt x="83" y="26"/>
                </a:cubicBezTo>
                <a:cubicBezTo>
                  <a:pt x="83" y="21"/>
                  <a:pt x="78" y="16"/>
                  <a:pt x="73" y="1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2" name="Freeform 178"/>
          <p:cNvSpPr>
            <a:spLocks/>
          </p:cNvSpPr>
          <p:nvPr/>
        </p:nvSpPr>
        <p:spPr bwMode="auto">
          <a:xfrm>
            <a:off x="5062576" y="3104450"/>
            <a:ext cx="258881" cy="203088"/>
          </a:xfrm>
          <a:custGeom>
            <a:avLst/>
            <a:gdLst>
              <a:gd name="T0" fmla="*/ 6 w 98"/>
              <a:gd name="T1" fmla="*/ 77 h 77"/>
              <a:gd name="T2" fmla="*/ 3 w 98"/>
              <a:gd name="T3" fmla="*/ 76 h 77"/>
              <a:gd name="T4" fmla="*/ 2 w 98"/>
              <a:gd name="T5" fmla="*/ 67 h 77"/>
              <a:gd name="T6" fmla="*/ 25 w 98"/>
              <a:gd name="T7" fmla="*/ 37 h 77"/>
              <a:gd name="T8" fmla="*/ 46 w 98"/>
              <a:gd name="T9" fmla="*/ 47 h 77"/>
              <a:gd name="T10" fmla="*/ 87 w 98"/>
              <a:gd name="T11" fmla="*/ 3 h 77"/>
              <a:gd name="T12" fmla="*/ 95 w 98"/>
              <a:gd name="T13" fmla="*/ 2 h 77"/>
              <a:gd name="T14" fmla="*/ 95 w 98"/>
              <a:gd name="T15" fmla="*/ 11 h 77"/>
              <a:gd name="T16" fmla="*/ 49 w 98"/>
              <a:gd name="T17" fmla="*/ 62 h 77"/>
              <a:gd name="T18" fmla="*/ 28 w 98"/>
              <a:gd name="T19" fmla="*/ 52 h 77"/>
              <a:gd name="T20" fmla="*/ 11 w 98"/>
              <a:gd name="T21" fmla="*/ 74 h 77"/>
              <a:gd name="T22" fmla="*/ 6 w 98"/>
              <a:gd name="T23" fmla="*/ 77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8" h="77">
                <a:moveTo>
                  <a:pt x="6" y="77"/>
                </a:moveTo>
                <a:cubicBezTo>
                  <a:pt x="5" y="77"/>
                  <a:pt x="4" y="76"/>
                  <a:pt x="3" y="76"/>
                </a:cubicBezTo>
                <a:cubicBezTo>
                  <a:pt x="0" y="74"/>
                  <a:pt x="0" y="70"/>
                  <a:pt x="2" y="67"/>
                </a:cubicBezTo>
                <a:cubicBezTo>
                  <a:pt x="25" y="37"/>
                  <a:pt x="25" y="37"/>
                  <a:pt x="25" y="37"/>
                </a:cubicBezTo>
                <a:cubicBezTo>
                  <a:pt x="46" y="47"/>
                  <a:pt x="46" y="47"/>
                  <a:pt x="46" y="47"/>
                </a:cubicBezTo>
                <a:cubicBezTo>
                  <a:pt x="87" y="3"/>
                  <a:pt x="87" y="3"/>
                  <a:pt x="87" y="3"/>
                </a:cubicBezTo>
                <a:cubicBezTo>
                  <a:pt x="89" y="0"/>
                  <a:pt x="93" y="0"/>
                  <a:pt x="95" y="2"/>
                </a:cubicBezTo>
                <a:cubicBezTo>
                  <a:pt x="98" y="4"/>
                  <a:pt x="98" y="8"/>
                  <a:pt x="95" y="11"/>
                </a:cubicBezTo>
                <a:cubicBezTo>
                  <a:pt x="49" y="62"/>
                  <a:pt x="49" y="62"/>
                  <a:pt x="49" y="62"/>
                </a:cubicBezTo>
                <a:cubicBezTo>
                  <a:pt x="28" y="52"/>
                  <a:pt x="28" y="52"/>
                  <a:pt x="28" y="52"/>
                </a:cubicBezTo>
                <a:cubicBezTo>
                  <a:pt x="11" y="74"/>
                  <a:pt x="11" y="74"/>
                  <a:pt x="11" y="74"/>
                </a:cubicBezTo>
                <a:cubicBezTo>
                  <a:pt x="10" y="76"/>
                  <a:pt x="8" y="77"/>
                  <a:pt x="6" y="7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3" name="Freeform 179"/>
          <p:cNvSpPr>
            <a:spLocks/>
          </p:cNvSpPr>
          <p:nvPr/>
        </p:nvSpPr>
        <p:spPr bwMode="auto">
          <a:xfrm>
            <a:off x="5002319" y="3017413"/>
            <a:ext cx="350382" cy="408407"/>
          </a:xfrm>
          <a:custGeom>
            <a:avLst/>
            <a:gdLst>
              <a:gd name="T0" fmla="*/ 121 w 133"/>
              <a:gd name="T1" fmla="*/ 143 h 155"/>
              <a:gd name="T2" fmla="*/ 12 w 133"/>
              <a:gd name="T3" fmla="*/ 143 h 155"/>
              <a:gd name="T4" fmla="*/ 12 w 133"/>
              <a:gd name="T5" fmla="*/ 12 h 155"/>
              <a:gd name="T6" fmla="*/ 22 w 133"/>
              <a:gd name="T7" fmla="*/ 12 h 155"/>
              <a:gd name="T8" fmla="*/ 21 w 133"/>
              <a:gd name="T9" fmla="*/ 7 h 155"/>
              <a:gd name="T10" fmla="*/ 21 w 133"/>
              <a:gd name="T11" fmla="*/ 7 h 155"/>
              <a:gd name="T12" fmla="*/ 23 w 133"/>
              <a:gd name="T13" fmla="*/ 0 h 155"/>
              <a:gd name="T14" fmla="*/ 0 w 133"/>
              <a:gd name="T15" fmla="*/ 0 h 155"/>
              <a:gd name="T16" fmla="*/ 0 w 133"/>
              <a:gd name="T17" fmla="*/ 155 h 155"/>
              <a:gd name="T18" fmla="*/ 133 w 133"/>
              <a:gd name="T19" fmla="*/ 155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3" h="155">
                <a:moveTo>
                  <a:pt x="121" y="143"/>
                </a:moveTo>
                <a:cubicBezTo>
                  <a:pt x="12" y="143"/>
                  <a:pt x="12" y="143"/>
                  <a:pt x="12" y="143"/>
                </a:cubicBezTo>
                <a:cubicBezTo>
                  <a:pt x="12" y="12"/>
                  <a:pt x="12" y="12"/>
                  <a:pt x="12" y="12"/>
                </a:cubicBezTo>
                <a:cubicBezTo>
                  <a:pt x="22" y="12"/>
                  <a:pt x="22" y="12"/>
                  <a:pt x="22" y="12"/>
                </a:cubicBezTo>
                <a:cubicBezTo>
                  <a:pt x="21" y="10"/>
                  <a:pt x="21" y="9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4"/>
                  <a:pt x="21" y="2"/>
                  <a:pt x="2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55"/>
                  <a:pt x="0" y="155"/>
                  <a:pt x="0" y="155"/>
                </a:cubicBezTo>
                <a:cubicBezTo>
                  <a:pt x="133" y="155"/>
                  <a:pt x="133" y="155"/>
                  <a:pt x="133" y="155"/>
                </a:cubicBezTo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4" name="Freeform 180"/>
          <p:cNvSpPr>
            <a:spLocks/>
          </p:cNvSpPr>
          <p:nvPr/>
        </p:nvSpPr>
        <p:spPr bwMode="auto">
          <a:xfrm>
            <a:off x="5313646" y="3017413"/>
            <a:ext cx="62489" cy="152874"/>
          </a:xfrm>
          <a:custGeom>
            <a:avLst/>
            <a:gdLst>
              <a:gd name="T0" fmla="*/ 0 w 24"/>
              <a:gd name="T1" fmla="*/ 0 h 58"/>
              <a:gd name="T2" fmla="*/ 2 w 24"/>
              <a:gd name="T3" fmla="*/ 7 h 58"/>
              <a:gd name="T4" fmla="*/ 1 w 24"/>
              <a:gd name="T5" fmla="*/ 12 h 58"/>
              <a:gd name="T6" fmla="*/ 12 w 24"/>
              <a:gd name="T7" fmla="*/ 12 h 58"/>
              <a:gd name="T8" fmla="*/ 12 w 24"/>
              <a:gd name="T9" fmla="*/ 50 h 58"/>
              <a:gd name="T10" fmla="*/ 24 w 24"/>
              <a:gd name="T11" fmla="*/ 58 h 58"/>
              <a:gd name="T12" fmla="*/ 24 w 24"/>
              <a:gd name="T13" fmla="*/ 0 h 58"/>
              <a:gd name="T14" fmla="*/ 0 w 24"/>
              <a:gd name="T15" fmla="*/ 0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4" h="58">
                <a:moveTo>
                  <a:pt x="0" y="0"/>
                </a:moveTo>
                <a:cubicBezTo>
                  <a:pt x="1" y="2"/>
                  <a:pt x="2" y="4"/>
                  <a:pt x="2" y="7"/>
                </a:cubicBezTo>
                <a:cubicBezTo>
                  <a:pt x="2" y="9"/>
                  <a:pt x="1" y="10"/>
                  <a:pt x="1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50"/>
                  <a:pt x="12" y="50"/>
                  <a:pt x="12" y="50"/>
                </a:cubicBezTo>
                <a:cubicBezTo>
                  <a:pt x="24" y="58"/>
                  <a:pt x="24" y="58"/>
                  <a:pt x="24" y="58"/>
                </a:cubicBezTo>
                <a:cubicBezTo>
                  <a:pt x="24" y="0"/>
                  <a:pt x="24" y="0"/>
                  <a:pt x="24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5" name="Freeform 181"/>
          <p:cNvSpPr>
            <a:spLocks/>
          </p:cNvSpPr>
          <p:nvPr/>
        </p:nvSpPr>
        <p:spPr bwMode="auto">
          <a:xfrm>
            <a:off x="5250042" y="3191488"/>
            <a:ext cx="102660" cy="106008"/>
          </a:xfrm>
          <a:custGeom>
            <a:avLst/>
            <a:gdLst>
              <a:gd name="T0" fmla="*/ 57 w 92"/>
              <a:gd name="T1" fmla="*/ 0 h 95"/>
              <a:gd name="T2" fmla="*/ 0 w 92"/>
              <a:gd name="T3" fmla="*/ 61 h 95"/>
              <a:gd name="T4" fmla="*/ 35 w 92"/>
              <a:gd name="T5" fmla="*/ 95 h 95"/>
              <a:gd name="T6" fmla="*/ 92 w 92"/>
              <a:gd name="T7" fmla="*/ 33 h 95"/>
              <a:gd name="T8" fmla="*/ 57 w 92"/>
              <a:gd name="T9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" h="95">
                <a:moveTo>
                  <a:pt x="57" y="0"/>
                </a:moveTo>
                <a:lnTo>
                  <a:pt x="0" y="61"/>
                </a:lnTo>
                <a:lnTo>
                  <a:pt x="35" y="95"/>
                </a:lnTo>
                <a:lnTo>
                  <a:pt x="92" y="33"/>
                </a:lnTo>
                <a:lnTo>
                  <a:pt x="57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6" name="Freeform 182"/>
          <p:cNvSpPr>
            <a:spLocks/>
          </p:cNvSpPr>
          <p:nvPr/>
        </p:nvSpPr>
        <p:spPr bwMode="auto">
          <a:xfrm>
            <a:off x="5315877" y="3251745"/>
            <a:ext cx="184118" cy="185234"/>
          </a:xfrm>
          <a:custGeom>
            <a:avLst/>
            <a:gdLst>
              <a:gd name="T0" fmla="*/ 57 w 165"/>
              <a:gd name="T1" fmla="*/ 0 h 166"/>
              <a:gd name="T2" fmla="*/ 0 w 165"/>
              <a:gd name="T3" fmla="*/ 62 h 166"/>
              <a:gd name="T4" fmla="*/ 109 w 165"/>
              <a:gd name="T5" fmla="*/ 166 h 166"/>
              <a:gd name="T6" fmla="*/ 165 w 165"/>
              <a:gd name="T7" fmla="*/ 104 h 166"/>
              <a:gd name="T8" fmla="*/ 57 w 165"/>
              <a:gd name="T9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5" h="166">
                <a:moveTo>
                  <a:pt x="57" y="0"/>
                </a:moveTo>
                <a:lnTo>
                  <a:pt x="0" y="62"/>
                </a:lnTo>
                <a:lnTo>
                  <a:pt x="109" y="166"/>
                </a:lnTo>
                <a:lnTo>
                  <a:pt x="165" y="104"/>
                </a:lnTo>
                <a:lnTo>
                  <a:pt x="57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7" name="Oval 183"/>
          <p:cNvSpPr>
            <a:spLocks noChangeArrowheads="1"/>
          </p:cNvSpPr>
          <p:nvPr/>
        </p:nvSpPr>
        <p:spPr bwMode="auto">
          <a:xfrm>
            <a:off x="5695272" y="3297496"/>
            <a:ext cx="98196" cy="99313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8" name="Freeform 184"/>
          <p:cNvSpPr>
            <a:spLocks/>
          </p:cNvSpPr>
          <p:nvPr/>
        </p:nvSpPr>
        <p:spPr bwMode="auto">
          <a:xfrm>
            <a:off x="5816902" y="3384533"/>
            <a:ext cx="73647" cy="70300"/>
          </a:xfrm>
          <a:custGeom>
            <a:avLst/>
            <a:gdLst>
              <a:gd name="T0" fmla="*/ 23 w 28"/>
              <a:gd name="T1" fmla="*/ 5 h 27"/>
              <a:gd name="T2" fmla="*/ 23 w 28"/>
              <a:gd name="T3" fmla="*/ 23 h 27"/>
              <a:gd name="T4" fmla="*/ 5 w 28"/>
              <a:gd name="T5" fmla="*/ 23 h 27"/>
              <a:gd name="T6" fmla="*/ 5 w 28"/>
              <a:gd name="T7" fmla="*/ 5 h 27"/>
              <a:gd name="T8" fmla="*/ 23 w 28"/>
              <a:gd name="T9" fmla="*/ 5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27">
                <a:moveTo>
                  <a:pt x="23" y="5"/>
                </a:moveTo>
                <a:cubicBezTo>
                  <a:pt x="28" y="10"/>
                  <a:pt x="28" y="18"/>
                  <a:pt x="23" y="23"/>
                </a:cubicBezTo>
                <a:cubicBezTo>
                  <a:pt x="18" y="27"/>
                  <a:pt x="10" y="27"/>
                  <a:pt x="5" y="23"/>
                </a:cubicBezTo>
                <a:cubicBezTo>
                  <a:pt x="1" y="18"/>
                  <a:pt x="0" y="10"/>
                  <a:pt x="5" y="5"/>
                </a:cubicBezTo>
                <a:cubicBezTo>
                  <a:pt x="10" y="0"/>
                  <a:pt x="18" y="0"/>
                  <a:pt x="23" y="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9" name="Freeform 185"/>
          <p:cNvSpPr>
            <a:spLocks/>
          </p:cNvSpPr>
          <p:nvPr/>
        </p:nvSpPr>
        <p:spPr bwMode="auto">
          <a:xfrm>
            <a:off x="5928489" y="3330972"/>
            <a:ext cx="54678" cy="55793"/>
          </a:xfrm>
          <a:custGeom>
            <a:avLst/>
            <a:gdLst>
              <a:gd name="T0" fmla="*/ 17 w 21"/>
              <a:gd name="T1" fmla="*/ 4 h 21"/>
              <a:gd name="T2" fmla="*/ 17 w 21"/>
              <a:gd name="T3" fmla="*/ 17 h 21"/>
              <a:gd name="T4" fmla="*/ 4 w 21"/>
              <a:gd name="T5" fmla="*/ 17 h 21"/>
              <a:gd name="T6" fmla="*/ 4 w 21"/>
              <a:gd name="T7" fmla="*/ 4 h 21"/>
              <a:gd name="T8" fmla="*/ 17 w 21"/>
              <a:gd name="T9" fmla="*/ 4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" h="21">
                <a:moveTo>
                  <a:pt x="17" y="4"/>
                </a:moveTo>
                <a:cubicBezTo>
                  <a:pt x="21" y="8"/>
                  <a:pt x="21" y="13"/>
                  <a:pt x="17" y="17"/>
                </a:cubicBezTo>
                <a:cubicBezTo>
                  <a:pt x="13" y="21"/>
                  <a:pt x="8" y="21"/>
                  <a:pt x="4" y="17"/>
                </a:cubicBezTo>
                <a:cubicBezTo>
                  <a:pt x="0" y="13"/>
                  <a:pt x="0" y="8"/>
                  <a:pt x="4" y="4"/>
                </a:cubicBezTo>
                <a:cubicBezTo>
                  <a:pt x="7" y="0"/>
                  <a:pt x="13" y="0"/>
                  <a:pt x="17" y="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0" name="Oval 186"/>
          <p:cNvSpPr>
            <a:spLocks noChangeArrowheads="1"/>
          </p:cNvSpPr>
          <p:nvPr/>
        </p:nvSpPr>
        <p:spPr bwMode="auto">
          <a:xfrm>
            <a:off x="5719821" y="3114494"/>
            <a:ext cx="141716" cy="142831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1" name="Freeform 187"/>
          <p:cNvSpPr>
            <a:spLocks noEditPoints="1"/>
          </p:cNvSpPr>
          <p:nvPr/>
        </p:nvSpPr>
        <p:spPr bwMode="auto">
          <a:xfrm>
            <a:off x="5886086" y="2948229"/>
            <a:ext cx="245491" cy="248839"/>
          </a:xfrm>
          <a:custGeom>
            <a:avLst/>
            <a:gdLst>
              <a:gd name="T0" fmla="*/ 47 w 93"/>
              <a:gd name="T1" fmla="*/ 0 h 94"/>
              <a:gd name="T2" fmla="*/ 0 w 93"/>
              <a:gd name="T3" fmla="*/ 47 h 94"/>
              <a:gd name="T4" fmla="*/ 47 w 93"/>
              <a:gd name="T5" fmla="*/ 94 h 94"/>
              <a:gd name="T6" fmla="*/ 93 w 93"/>
              <a:gd name="T7" fmla="*/ 47 h 94"/>
              <a:gd name="T8" fmla="*/ 47 w 93"/>
              <a:gd name="T9" fmla="*/ 0 h 94"/>
              <a:gd name="T10" fmla="*/ 63 w 93"/>
              <a:gd name="T11" fmla="*/ 65 h 94"/>
              <a:gd name="T12" fmla="*/ 53 w 93"/>
              <a:gd name="T13" fmla="*/ 70 h 94"/>
              <a:gd name="T14" fmla="*/ 53 w 93"/>
              <a:gd name="T15" fmla="*/ 78 h 94"/>
              <a:gd name="T16" fmla="*/ 43 w 93"/>
              <a:gd name="T17" fmla="*/ 78 h 94"/>
              <a:gd name="T18" fmla="*/ 43 w 93"/>
              <a:gd name="T19" fmla="*/ 70 h 94"/>
              <a:gd name="T20" fmla="*/ 35 w 93"/>
              <a:gd name="T21" fmla="*/ 69 h 94"/>
              <a:gd name="T22" fmla="*/ 27 w 93"/>
              <a:gd name="T23" fmla="*/ 65 h 94"/>
              <a:gd name="T24" fmla="*/ 34 w 93"/>
              <a:gd name="T25" fmla="*/ 57 h 94"/>
              <a:gd name="T26" fmla="*/ 40 w 93"/>
              <a:gd name="T27" fmla="*/ 60 h 94"/>
              <a:gd name="T28" fmla="*/ 46 w 93"/>
              <a:gd name="T29" fmla="*/ 61 h 94"/>
              <a:gd name="T30" fmla="*/ 50 w 93"/>
              <a:gd name="T31" fmla="*/ 60 h 94"/>
              <a:gd name="T32" fmla="*/ 52 w 93"/>
              <a:gd name="T33" fmla="*/ 57 h 94"/>
              <a:gd name="T34" fmla="*/ 50 w 93"/>
              <a:gd name="T35" fmla="*/ 54 h 94"/>
              <a:gd name="T36" fmla="*/ 46 w 93"/>
              <a:gd name="T37" fmla="*/ 52 h 94"/>
              <a:gd name="T38" fmla="*/ 41 w 93"/>
              <a:gd name="T39" fmla="*/ 49 h 94"/>
              <a:gd name="T40" fmla="*/ 35 w 93"/>
              <a:gd name="T41" fmla="*/ 47 h 94"/>
              <a:gd name="T42" fmla="*/ 31 w 93"/>
              <a:gd name="T43" fmla="*/ 43 h 94"/>
              <a:gd name="T44" fmla="*/ 29 w 93"/>
              <a:gd name="T45" fmla="*/ 37 h 94"/>
              <a:gd name="T46" fmla="*/ 33 w 93"/>
              <a:gd name="T47" fmla="*/ 28 h 94"/>
              <a:gd name="T48" fmla="*/ 43 w 93"/>
              <a:gd name="T49" fmla="*/ 23 h 94"/>
              <a:gd name="T50" fmla="*/ 43 w 93"/>
              <a:gd name="T51" fmla="*/ 16 h 94"/>
              <a:gd name="T52" fmla="*/ 53 w 93"/>
              <a:gd name="T53" fmla="*/ 16 h 94"/>
              <a:gd name="T54" fmla="*/ 53 w 93"/>
              <a:gd name="T55" fmla="*/ 23 h 94"/>
              <a:gd name="T56" fmla="*/ 60 w 93"/>
              <a:gd name="T57" fmla="*/ 25 h 94"/>
              <a:gd name="T58" fmla="*/ 66 w 93"/>
              <a:gd name="T59" fmla="*/ 29 h 94"/>
              <a:gd name="T60" fmla="*/ 58 w 93"/>
              <a:gd name="T61" fmla="*/ 36 h 94"/>
              <a:gd name="T62" fmla="*/ 54 w 93"/>
              <a:gd name="T63" fmla="*/ 34 h 94"/>
              <a:gd name="T64" fmla="*/ 49 w 93"/>
              <a:gd name="T65" fmla="*/ 33 h 94"/>
              <a:gd name="T66" fmla="*/ 45 w 93"/>
              <a:gd name="T67" fmla="*/ 34 h 94"/>
              <a:gd name="T68" fmla="*/ 44 w 93"/>
              <a:gd name="T69" fmla="*/ 37 h 94"/>
              <a:gd name="T70" fmla="*/ 45 w 93"/>
              <a:gd name="T71" fmla="*/ 39 h 94"/>
              <a:gd name="T72" fmla="*/ 50 w 93"/>
              <a:gd name="T73" fmla="*/ 41 h 94"/>
              <a:gd name="T74" fmla="*/ 55 w 93"/>
              <a:gd name="T75" fmla="*/ 43 h 94"/>
              <a:gd name="T76" fmla="*/ 60 w 93"/>
              <a:gd name="T77" fmla="*/ 46 h 94"/>
              <a:gd name="T78" fmla="*/ 65 w 93"/>
              <a:gd name="T79" fmla="*/ 50 h 94"/>
              <a:gd name="T80" fmla="*/ 66 w 93"/>
              <a:gd name="T81" fmla="*/ 56 h 94"/>
              <a:gd name="T82" fmla="*/ 63 w 93"/>
              <a:gd name="T83" fmla="*/ 65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93" h="94">
                <a:moveTo>
                  <a:pt x="47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73"/>
                  <a:pt x="21" y="94"/>
                  <a:pt x="47" y="94"/>
                </a:cubicBezTo>
                <a:cubicBezTo>
                  <a:pt x="73" y="94"/>
                  <a:pt x="93" y="73"/>
                  <a:pt x="93" y="47"/>
                </a:cubicBezTo>
                <a:cubicBezTo>
                  <a:pt x="93" y="21"/>
                  <a:pt x="73" y="0"/>
                  <a:pt x="47" y="0"/>
                </a:cubicBezTo>
                <a:close/>
                <a:moveTo>
                  <a:pt x="63" y="65"/>
                </a:moveTo>
                <a:cubicBezTo>
                  <a:pt x="61" y="67"/>
                  <a:pt x="57" y="69"/>
                  <a:pt x="53" y="70"/>
                </a:cubicBezTo>
                <a:cubicBezTo>
                  <a:pt x="53" y="78"/>
                  <a:pt x="53" y="78"/>
                  <a:pt x="53" y="78"/>
                </a:cubicBezTo>
                <a:cubicBezTo>
                  <a:pt x="43" y="78"/>
                  <a:pt x="43" y="78"/>
                  <a:pt x="43" y="78"/>
                </a:cubicBezTo>
                <a:cubicBezTo>
                  <a:pt x="43" y="70"/>
                  <a:pt x="43" y="70"/>
                  <a:pt x="43" y="70"/>
                </a:cubicBezTo>
                <a:cubicBezTo>
                  <a:pt x="40" y="70"/>
                  <a:pt x="38" y="70"/>
                  <a:pt x="35" y="69"/>
                </a:cubicBezTo>
                <a:cubicBezTo>
                  <a:pt x="32" y="68"/>
                  <a:pt x="29" y="67"/>
                  <a:pt x="27" y="65"/>
                </a:cubicBezTo>
                <a:cubicBezTo>
                  <a:pt x="34" y="57"/>
                  <a:pt x="34" y="57"/>
                  <a:pt x="34" y="57"/>
                </a:cubicBezTo>
                <a:cubicBezTo>
                  <a:pt x="36" y="58"/>
                  <a:pt x="38" y="59"/>
                  <a:pt x="40" y="60"/>
                </a:cubicBezTo>
                <a:cubicBezTo>
                  <a:pt x="42" y="60"/>
                  <a:pt x="44" y="61"/>
                  <a:pt x="46" y="61"/>
                </a:cubicBezTo>
                <a:cubicBezTo>
                  <a:pt x="48" y="61"/>
                  <a:pt x="50" y="60"/>
                  <a:pt x="50" y="60"/>
                </a:cubicBezTo>
                <a:cubicBezTo>
                  <a:pt x="51" y="59"/>
                  <a:pt x="52" y="58"/>
                  <a:pt x="52" y="57"/>
                </a:cubicBezTo>
                <a:cubicBezTo>
                  <a:pt x="52" y="56"/>
                  <a:pt x="51" y="55"/>
                  <a:pt x="50" y="54"/>
                </a:cubicBezTo>
                <a:cubicBezTo>
                  <a:pt x="49" y="53"/>
                  <a:pt x="48" y="52"/>
                  <a:pt x="46" y="52"/>
                </a:cubicBezTo>
                <a:cubicBezTo>
                  <a:pt x="44" y="51"/>
                  <a:pt x="43" y="50"/>
                  <a:pt x="41" y="49"/>
                </a:cubicBezTo>
                <a:cubicBezTo>
                  <a:pt x="39" y="49"/>
                  <a:pt x="37" y="48"/>
                  <a:pt x="35" y="47"/>
                </a:cubicBezTo>
                <a:cubicBezTo>
                  <a:pt x="33" y="46"/>
                  <a:pt x="32" y="44"/>
                  <a:pt x="31" y="43"/>
                </a:cubicBezTo>
                <a:cubicBezTo>
                  <a:pt x="30" y="41"/>
                  <a:pt x="29" y="39"/>
                  <a:pt x="29" y="37"/>
                </a:cubicBezTo>
                <a:cubicBezTo>
                  <a:pt x="29" y="34"/>
                  <a:pt x="30" y="31"/>
                  <a:pt x="33" y="28"/>
                </a:cubicBezTo>
                <a:cubicBezTo>
                  <a:pt x="35" y="26"/>
                  <a:pt x="39" y="24"/>
                  <a:pt x="43" y="23"/>
                </a:cubicBezTo>
                <a:cubicBezTo>
                  <a:pt x="43" y="16"/>
                  <a:pt x="43" y="16"/>
                  <a:pt x="43" y="16"/>
                </a:cubicBezTo>
                <a:cubicBezTo>
                  <a:pt x="53" y="16"/>
                  <a:pt x="53" y="16"/>
                  <a:pt x="53" y="16"/>
                </a:cubicBezTo>
                <a:cubicBezTo>
                  <a:pt x="53" y="23"/>
                  <a:pt x="53" y="23"/>
                  <a:pt x="53" y="23"/>
                </a:cubicBezTo>
                <a:cubicBezTo>
                  <a:pt x="55" y="24"/>
                  <a:pt x="58" y="24"/>
                  <a:pt x="60" y="25"/>
                </a:cubicBezTo>
                <a:cubicBezTo>
                  <a:pt x="62" y="27"/>
                  <a:pt x="64" y="28"/>
                  <a:pt x="66" y="29"/>
                </a:cubicBezTo>
                <a:cubicBezTo>
                  <a:pt x="58" y="36"/>
                  <a:pt x="58" y="36"/>
                  <a:pt x="58" y="36"/>
                </a:cubicBezTo>
                <a:cubicBezTo>
                  <a:pt x="57" y="35"/>
                  <a:pt x="55" y="34"/>
                  <a:pt x="54" y="34"/>
                </a:cubicBezTo>
                <a:cubicBezTo>
                  <a:pt x="52" y="33"/>
                  <a:pt x="51" y="33"/>
                  <a:pt x="49" y="33"/>
                </a:cubicBezTo>
                <a:cubicBezTo>
                  <a:pt x="47" y="33"/>
                  <a:pt x="46" y="33"/>
                  <a:pt x="45" y="34"/>
                </a:cubicBezTo>
                <a:cubicBezTo>
                  <a:pt x="44" y="34"/>
                  <a:pt x="44" y="35"/>
                  <a:pt x="44" y="37"/>
                </a:cubicBezTo>
                <a:cubicBezTo>
                  <a:pt x="44" y="38"/>
                  <a:pt x="44" y="38"/>
                  <a:pt x="45" y="39"/>
                </a:cubicBezTo>
                <a:cubicBezTo>
                  <a:pt x="46" y="40"/>
                  <a:pt x="48" y="40"/>
                  <a:pt x="50" y="41"/>
                </a:cubicBezTo>
                <a:cubicBezTo>
                  <a:pt x="51" y="42"/>
                  <a:pt x="53" y="43"/>
                  <a:pt x="55" y="43"/>
                </a:cubicBezTo>
                <a:cubicBezTo>
                  <a:pt x="57" y="44"/>
                  <a:pt x="59" y="45"/>
                  <a:pt x="60" y="46"/>
                </a:cubicBezTo>
                <a:cubicBezTo>
                  <a:pt x="62" y="47"/>
                  <a:pt x="63" y="49"/>
                  <a:pt x="65" y="50"/>
                </a:cubicBezTo>
                <a:cubicBezTo>
                  <a:pt x="66" y="52"/>
                  <a:pt x="66" y="53"/>
                  <a:pt x="66" y="56"/>
                </a:cubicBezTo>
                <a:cubicBezTo>
                  <a:pt x="66" y="59"/>
                  <a:pt x="65" y="62"/>
                  <a:pt x="63" y="6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2" name="Freeform 188"/>
          <p:cNvSpPr>
            <a:spLocks/>
          </p:cNvSpPr>
          <p:nvPr/>
        </p:nvSpPr>
        <p:spPr bwMode="auto">
          <a:xfrm>
            <a:off x="6360329" y="3226080"/>
            <a:ext cx="457506" cy="181887"/>
          </a:xfrm>
          <a:custGeom>
            <a:avLst/>
            <a:gdLst>
              <a:gd name="T0" fmla="*/ 160 w 173"/>
              <a:gd name="T1" fmla="*/ 35 h 69"/>
              <a:gd name="T2" fmla="*/ 122 w 173"/>
              <a:gd name="T3" fmla="*/ 35 h 69"/>
              <a:gd name="T4" fmla="*/ 102 w 173"/>
              <a:gd name="T5" fmla="*/ 30 h 69"/>
              <a:gd name="T6" fmla="*/ 130 w 173"/>
              <a:gd name="T7" fmla="*/ 31 h 69"/>
              <a:gd name="T8" fmla="*/ 138 w 173"/>
              <a:gd name="T9" fmla="*/ 22 h 69"/>
              <a:gd name="T10" fmla="*/ 127 w 173"/>
              <a:gd name="T11" fmla="*/ 14 h 69"/>
              <a:gd name="T12" fmla="*/ 84 w 173"/>
              <a:gd name="T13" fmla="*/ 6 h 69"/>
              <a:gd name="T14" fmla="*/ 54 w 173"/>
              <a:gd name="T15" fmla="*/ 12 h 69"/>
              <a:gd name="T16" fmla="*/ 54 w 173"/>
              <a:gd name="T17" fmla="*/ 7 h 69"/>
              <a:gd name="T18" fmla="*/ 48 w 173"/>
              <a:gd name="T19" fmla="*/ 7 h 69"/>
              <a:gd name="T20" fmla="*/ 48 w 173"/>
              <a:gd name="T21" fmla="*/ 0 h 69"/>
              <a:gd name="T22" fmla="*/ 0 w 173"/>
              <a:gd name="T23" fmla="*/ 0 h 69"/>
              <a:gd name="T24" fmla="*/ 0 w 173"/>
              <a:gd name="T25" fmla="*/ 69 h 69"/>
              <a:gd name="T26" fmla="*/ 48 w 173"/>
              <a:gd name="T27" fmla="*/ 69 h 69"/>
              <a:gd name="T28" fmla="*/ 48 w 173"/>
              <a:gd name="T29" fmla="*/ 61 h 69"/>
              <a:gd name="T30" fmla="*/ 54 w 173"/>
              <a:gd name="T31" fmla="*/ 61 h 69"/>
              <a:gd name="T32" fmla="*/ 54 w 173"/>
              <a:gd name="T33" fmla="*/ 58 h 69"/>
              <a:gd name="T34" fmla="*/ 108 w 173"/>
              <a:gd name="T35" fmla="*/ 66 h 69"/>
              <a:gd name="T36" fmla="*/ 123 w 173"/>
              <a:gd name="T37" fmla="*/ 58 h 69"/>
              <a:gd name="T38" fmla="*/ 164 w 173"/>
              <a:gd name="T39" fmla="*/ 47 h 69"/>
              <a:gd name="T40" fmla="*/ 160 w 173"/>
              <a:gd name="T41" fmla="*/ 35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73" h="69">
                <a:moveTo>
                  <a:pt x="160" y="35"/>
                </a:moveTo>
                <a:cubicBezTo>
                  <a:pt x="122" y="35"/>
                  <a:pt x="122" y="35"/>
                  <a:pt x="122" y="35"/>
                </a:cubicBezTo>
                <a:cubicBezTo>
                  <a:pt x="102" y="30"/>
                  <a:pt x="102" y="30"/>
                  <a:pt x="102" y="30"/>
                </a:cubicBezTo>
                <a:cubicBezTo>
                  <a:pt x="130" y="31"/>
                  <a:pt x="130" y="31"/>
                  <a:pt x="130" y="31"/>
                </a:cubicBezTo>
                <a:cubicBezTo>
                  <a:pt x="130" y="31"/>
                  <a:pt x="138" y="31"/>
                  <a:pt x="138" y="22"/>
                </a:cubicBezTo>
                <a:cubicBezTo>
                  <a:pt x="138" y="12"/>
                  <a:pt x="130" y="14"/>
                  <a:pt x="127" y="14"/>
                </a:cubicBezTo>
                <a:cubicBezTo>
                  <a:pt x="106" y="12"/>
                  <a:pt x="109" y="15"/>
                  <a:pt x="84" y="6"/>
                </a:cubicBezTo>
                <a:cubicBezTo>
                  <a:pt x="73" y="2"/>
                  <a:pt x="60" y="8"/>
                  <a:pt x="54" y="12"/>
                </a:cubicBezTo>
                <a:cubicBezTo>
                  <a:pt x="54" y="7"/>
                  <a:pt x="54" y="7"/>
                  <a:pt x="54" y="7"/>
                </a:cubicBezTo>
                <a:cubicBezTo>
                  <a:pt x="48" y="7"/>
                  <a:pt x="48" y="7"/>
                  <a:pt x="48" y="7"/>
                </a:cubicBezTo>
                <a:cubicBezTo>
                  <a:pt x="48" y="0"/>
                  <a:pt x="48" y="0"/>
                  <a:pt x="4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69"/>
                  <a:pt x="0" y="69"/>
                  <a:pt x="0" y="69"/>
                </a:cubicBezTo>
                <a:cubicBezTo>
                  <a:pt x="48" y="69"/>
                  <a:pt x="48" y="69"/>
                  <a:pt x="48" y="69"/>
                </a:cubicBezTo>
                <a:cubicBezTo>
                  <a:pt x="48" y="61"/>
                  <a:pt x="48" y="61"/>
                  <a:pt x="48" y="61"/>
                </a:cubicBezTo>
                <a:cubicBezTo>
                  <a:pt x="54" y="61"/>
                  <a:pt x="54" y="61"/>
                  <a:pt x="54" y="61"/>
                </a:cubicBezTo>
                <a:cubicBezTo>
                  <a:pt x="54" y="58"/>
                  <a:pt x="54" y="58"/>
                  <a:pt x="54" y="58"/>
                </a:cubicBezTo>
                <a:cubicBezTo>
                  <a:pt x="67" y="61"/>
                  <a:pt x="100" y="66"/>
                  <a:pt x="108" y="66"/>
                </a:cubicBezTo>
                <a:cubicBezTo>
                  <a:pt x="118" y="66"/>
                  <a:pt x="123" y="58"/>
                  <a:pt x="123" y="58"/>
                </a:cubicBezTo>
                <a:cubicBezTo>
                  <a:pt x="160" y="58"/>
                  <a:pt x="155" y="54"/>
                  <a:pt x="164" y="47"/>
                </a:cubicBezTo>
                <a:cubicBezTo>
                  <a:pt x="173" y="39"/>
                  <a:pt x="160" y="35"/>
                  <a:pt x="160" y="3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3" name="Freeform 189"/>
          <p:cNvSpPr>
            <a:spLocks noEditPoints="1"/>
          </p:cNvSpPr>
          <p:nvPr/>
        </p:nvSpPr>
        <p:spPr bwMode="auto">
          <a:xfrm>
            <a:off x="6481959" y="2996212"/>
            <a:ext cx="152874" cy="150642"/>
          </a:xfrm>
          <a:custGeom>
            <a:avLst/>
            <a:gdLst>
              <a:gd name="T0" fmla="*/ 54 w 58"/>
              <a:gd name="T1" fmla="*/ 57 h 57"/>
              <a:gd name="T2" fmla="*/ 49 w 58"/>
              <a:gd name="T3" fmla="*/ 57 h 57"/>
              <a:gd name="T4" fmla="*/ 11 w 58"/>
              <a:gd name="T5" fmla="*/ 41 h 57"/>
              <a:gd name="T6" fmla="*/ 1 w 58"/>
              <a:gd name="T7" fmla="*/ 9 h 57"/>
              <a:gd name="T8" fmla="*/ 1 w 58"/>
              <a:gd name="T9" fmla="*/ 5 h 57"/>
              <a:gd name="T10" fmla="*/ 4 w 58"/>
              <a:gd name="T11" fmla="*/ 4 h 57"/>
              <a:gd name="T12" fmla="*/ 25 w 58"/>
              <a:gd name="T13" fmla="*/ 0 h 57"/>
              <a:gd name="T14" fmla="*/ 48 w 58"/>
              <a:gd name="T15" fmla="*/ 9 h 57"/>
              <a:gd name="T16" fmla="*/ 55 w 58"/>
              <a:gd name="T17" fmla="*/ 52 h 57"/>
              <a:gd name="T18" fmla="*/ 54 w 58"/>
              <a:gd name="T19" fmla="*/ 57 h 57"/>
              <a:gd name="T20" fmla="*/ 13 w 58"/>
              <a:gd name="T21" fmla="*/ 14 h 57"/>
              <a:gd name="T22" fmla="*/ 20 w 58"/>
              <a:gd name="T23" fmla="*/ 33 h 57"/>
              <a:gd name="T24" fmla="*/ 44 w 58"/>
              <a:gd name="T25" fmla="*/ 44 h 57"/>
              <a:gd name="T26" fmla="*/ 39 w 58"/>
              <a:gd name="T27" fmla="*/ 17 h 57"/>
              <a:gd name="T28" fmla="*/ 25 w 58"/>
              <a:gd name="T29" fmla="*/ 12 h 57"/>
              <a:gd name="T30" fmla="*/ 13 w 58"/>
              <a:gd name="T31" fmla="*/ 14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8" h="57">
                <a:moveTo>
                  <a:pt x="54" y="57"/>
                </a:moveTo>
                <a:cubicBezTo>
                  <a:pt x="49" y="57"/>
                  <a:pt x="49" y="57"/>
                  <a:pt x="49" y="57"/>
                </a:cubicBezTo>
                <a:cubicBezTo>
                  <a:pt x="48" y="57"/>
                  <a:pt x="25" y="56"/>
                  <a:pt x="11" y="41"/>
                </a:cubicBezTo>
                <a:cubicBezTo>
                  <a:pt x="3" y="33"/>
                  <a:pt x="0" y="22"/>
                  <a:pt x="1" y="9"/>
                </a:cubicBezTo>
                <a:cubicBezTo>
                  <a:pt x="1" y="5"/>
                  <a:pt x="1" y="5"/>
                  <a:pt x="1" y="5"/>
                </a:cubicBezTo>
                <a:cubicBezTo>
                  <a:pt x="4" y="4"/>
                  <a:pt x="4" y="4"/>
                  <a:pt x="4" y="4"/>
                </a:cubicBezTo>
                <a:cubicBezTo>
                  <a:pt x="5" y="4"/>
                  <a:pt x="14" y="0"/>
                  <a:pt x="25" y="0"/>
                </a:cubicBezTo>
                <a:cubicBezTo>
                  <a:pt x="35" y="0"/>
                  <a:pt x="42" y="3"/>
                  <a:pt x="48" y="9"/>
                </a:cubicBezTo>
                <a:cubicBezTo>
                  <a:pt x="55" y="18"/>
                  <a:pt x="58" y="32"/>
                  <a:pt x="55" y="52"/>
                </a:cubicBezTo>
                <a:lnTo>
                  <a:pt x="54" y="57"/>
                </a:lnTo>
                <a:close/>
                <a:moveTo>
                  <a:pt x="13" y="14"/>
                </a:moveTo>
                <a:cubicBezTo>
                  <a:pt x="13" y="21"/>
                  <a:pt x="15" y="28"/>
                  <a:pt x="20" y="33"/>
                </a:cubicBezTo>
                <a:cubicBezTo>
                  <a:pt x="27" y="40"/>
                  <a:pt x="37" y="43"/>
                  <a:pt x="44" y="44"/>
                </a:cubicBezTo>
                <a:cubicBezTo>
                  <a:pt x="45" y="32"/>
                  <a:pt x="43" y="22"/>
                  <a:pt x="39" y="17"/>
                </a:cubicBezTo>
                <a:cubicBezTo>
                  <a:pt x="36" y="13"/>
                  <a:pt x="31" y="12"/>
                  <a:pt x="25" y="12"/>
                </a:cubicBezTo>
                <a:cubicBezTo>
                  <a:pt x="20" y="12"/>
                  <a:pt x="16" y="13"/>
                  <a:pt x="13" y="1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4" name="Freeform 190"/>
          <p:cNvSpPr>
            <a:spLocks noEditPoints="1"/>
          </p:cNvSpPr>
          <p:nvPr/>
        </p:nvSpPr>
        <p:spPr bwMode="auto">
          <a:xfrm>
            <a:off x="6609168" y="3001791"/>
            <a:ext cx="166265" cy="152874"/>
          </a:xfrm>
          <a:custGeom>
            <a:avLst/>
            <a:gdLst>
              <a:gd name="T0" fmla="*/ 20 w 63"/>
              <a:gd name="T1" fmla="*/ 58 h 58"/>
              <a:gd name="T2" fmla="*/ 5 w 63"/>
              <a:gd name="T3" fmla="*/ 57 h 58"/>
              <a:gd name="T4" fmla="*/ 0 w 63"/>
              <a:gd name="T5" fmla="*/ 56 h 58"/>
              <a:gd name="T6" fmla="*/ 0 w 63"/>
              <a:gd name="T7" fmla="*/ 51 h 58"/>
              <a:gd name="T8" fmla="*/ 48 w 63"/>
              <a:gd name="T9" fmla="*/ 3 h 58"/>
              <a:gd name="T10" fmla="*/ 52 w 63"/>
              <a:gd name="T11" fmla="*/ 3 h 58"/>
              <a:gd name="T12" fmla="*/ 53 w 63"/>
              <a:gd name="T13" fmla="*/ 6 h 58"/>
              <a:gd name="T14" fmla="*/ 53 w 63"/>
              <a:gd name="T15" fmla="*/ 45 h 58"/>
              <a:gd name="T16" fmla="*/ 20 w 63"/>
              <a:gd name="T17" fmla="*/ 58 h 58"/>
              <a:gd name="T18" fmla="*/ 13 w 63"/>
              <a:gd name="T19" fmla="*/ 46 h 58"/>
              <a:gd name="T20" fmla="*/ 43 w 63"/>
              <a:gd name="T21" fmla="*/ 38 h 58"/>
              <a:gd name="T22" fmla="*/ 43 w 63"/>
              <a:gd name="T23" fmla="*/ 15 h 58"/>
              <a:gd name="T24" fmla="*/ 13 w 63"/>
              <a:gd name="T25" fmla="*/ 46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3" h="58">
                <a:moveTo>
                  <a:pt x="20" y="58"/>
                </a:moveTo>
                <a:cubicBezTo>
                  <a:pt x="15" y="58"/>
                  <a:pt x="10" y="58"/>
                  <a:pt x="5" y="57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34"/>
                  <a:pt x="11" y="0"/>
                  <a:pt x="48" y="3"/>
                </a:cubicBezTo>
                <a:cubicBezTo>
                  <a:pt x="52" y="3"/>
                  <a:pt x="52" y="3"/>
                  <a:pt x="52" y="3"/>
                </a:cubicBezTo>
                <a:cubicBezTo>
                  <a:pt x="53" y="6"/>
                  <a:pt x="53" y="6"/>
                  <a:pt x="53" y="6"/>
                </a:cubicBezTo>
                <a:cubicBezTo>
                  <a:pt x="53" y="7"/>
                  <a:pt x="63" y="29"/>
                  <a:pt x="53" y="45"/>
                </a:cubicBezTo>
                <a:cubicBezTo>
                  <a:pt x="47" y="54"/>
                  <a:pt x="36" y="58"/>
                  <a:pt x="20" y="58"/>
                </a:cubicBezTo>
                <a:close/>
                <a:moveTo>
                  <a:pt x="13" y="46"/>
                </a:moveTo>
                <a:cubicBezTo>
                  <a:pt x="28" y="47"/>
                  <a:pt x="38" y="45"/>
                  <a:pt x="43" y="38"/>
                </a:cubicBezTo>
                <a:cubicBezTo>
                  <a:pt x="47" y="31"/>
                  <a:pt x="45" y="21"/>
                  <a:pt x="43" y="15"/>
                </a:cubicBezTo>
                <a:cubicBezTo>
                  <a:pt x="20" y="15"/>
                  <a:pt x="14" y="36"/>
                  <a:pt x="13" y="4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5" name="Freeform 191"/>
          <p:cNvSpPr>
            <a:spLocks/>
          </p:cNvSpPr>
          <p:nvPr/>
        </p:nvSpPr>
        <p:spPr bwMode="auto">
          <a:xfrm>
            <a:off x="6595778" y="3114494"/>
            <a:ext cx="31244" cy="111587"/>
          </a:xfrm>
          <a:custGeom>
            <a:avLst/>
            <a:gdLst>
              <a:gd name="T0" fmla="*/ 6 w 12"/>
              <a:gd name="T1" fmla="*/ 42 h 42"/>
              <a:gd name="T2" fmla="*/ 0 w 12"/>
              <a:gd name="T3" fmla="*/ 36 h 42"/>
              <a:gd name="T4" fmla="*/ 0 w 12"/>
              <a:gd name="T5" fmla="*/ 6 h 42"/>
              <a:gd name="T6" fmla="*/ 6 w 12"/>
              <a:gd name="T7" fmla="*/ 0 h 42"/>
              <a:gd name="T8" fmla="*/ 12 w 12"/>
              <a:gd name="T9" fmla="*/ 6 h 42"/>
              <a:gd name="T10" fmla="*/ 12 w 12"/>
              <a:gd name="T11" fmla="*/ 36 h 42"/>
              <a:gd name="T12" fmla="*/ 6 w 12"/>
              <a:gd name="T13" fmla="*/ 4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42">
                <a:moveTo>
                  <a:pt x="6" y="42"/>
                </a:moveTo>
                <a:cubicBezTo>
                  <a:pt x="3" y="42"/>
                  <a:pt x="0" y="39"/>
                  <a:pt x="0" y="36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9" y="0"/>
                  <a:pt x="12" y="3"/>
                  <a:pt x="12" y="6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39"/>
                  <a:pt x="9" y="42"/>
                  <a:pt x="6" y="4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6" name="Freeform 192"/>
          <p:cNvSpPr>
            <a:spLocks/>
          </p:cNvSpPr>
          <p:nvPr/>
        </p:nvSpPr>
        <p:spPr bwMode="auto">
          <a:xfrm>
            <a:off x="6508740" y="3168055"/>
            <a:ext cx="229869" cy="89269"/>
          </a:xfrm>
          <a:custGeom>
            <a:avLst/>
            <a:gdLst>
              <a:gd name="T0" fmla="*/ 0 w 87"/>
              <a:gd name="T1" fmla="*/ 21 h 34"/>
              <a:gd name="T2" fmla="*/ 6 w 87"/>
              <a:gd name="T3" fmla="*/ 21 h 34"/>
              <a:gd name="T4" fmla="*/ 6 w 87"/>
              <a:gd name="T5" fmla="*/ 21 h 34"/>
              <a:gd name="T6" fmla="*/ 31 w 87"/>
              <a:gd name="T7" fmla="*/ 20 h 34"/>
              <a:gd name="T8" fmla="*/ 59 w 87"/>
              <a:gd name="T9" fmla="*/ 27 h 34"/>
              <a:gd name="T10" fmla="*/ 72 w 87"/>
              <a:gd name="T11" fmla="*/ 28 h 34"/>
              <a:gd name="T12" fmla="*/ 73 w 87"/>
              <a:gd name="T13" fmla="*/ 28 h 34"/>
              <a:gd name="T14" fmla="*/ 87 w 87"/>
              <a:gd name="T15" fmla="*/ 34 h 34"/>
              <a:gd name="T16" fmla="*/ 37 w 87"/>
              <a:gd name="T17" fmla="*/ 0 h 34"/>
              <a:gd name="T18" fmla="*/ 0 w 87"/>
              <a:gd name="T19" fmla="*/ 21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7" h="34">
                <a:moveTo>
                  <a:pt x="0" y="21"/>
                </a:move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14" y="18"/>
                  <a:pt x="23" y="17"/>
                  <a:pt x="31" y="20"/>
                </a:cubicBezTo>
                <a:cubicBezTo>
                  <a:pt x="48" y="27"/>
                  <a:pt x="51" y="27"/>
                  <a:pt x="59" y="27"/>
                </a:cubicBezTo>
                <a:cubicBezTo>
                  <a:pt x="62" y="27"/>
                  <a:pt x="66" y="27"/>
                  <a:pt x="72" y="28"/>
                </a:cubicBezTo>
                <a:cubicBezTo>
                  <a:pt x="73" y="28"/>
                  <a:pt x="73" y="28"/>
                  <a:pt x="73" y="28"/>
                </a:cubicBezTo>
                <a:cubicBezTo>
                  <a:pt x="81" y="28"/>
                  <a:pt x="85" y="31"/>
                  <a:pt x="87" y="34"/>
                </a:cubicBezTo>
                <a:cubicBezTo>
                  <a:pt x="77" y="5"/>
                  <a:pt x="54" y="0"/>
                  <a:pt x="37" y="0"/>
                </a:cubicBezTo>
                <a:cubicBezTo>
                  <a:pt x="20" y="0"/>
                  <a:pt x="6" y="9"/>
                  <a:pt x="0" y="2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7" name="Freeform 193"/>
          <p:cNvSpPr>
            <a:spLocks/>
          </p:cNvSpPr>
          <p:nvPr/>
        </p:nvSpPr>
        <p:spPr bwMode="auto">
          <a:xfrm>
            <a:off x="6986331" y="3015181"/>
            <a:ext cx="506604" cy="371584"/>
          </a:xfrm>
          <a:custGeom>
            <a:avLst/>
            <a:gdLst>
              <a:gd name="T0" fmla="*/ 137 w 192"/>
              <a:gd name="T1" fmla="*/ 141 h 141"/>
              <a:gd name="T2" fmla="*/ 131 w 192"/>
              <a:gd name="T3" fmla="*/ 135 h 141"/>
              <a:gd name="T4" fmla="*/ 137 w 192"/>
              <a:gd name="T5" fmla="*/ 129 h 141"/>
              <a:gd name="T6" fmla="*/ 180 w 192"/>
              <a:gd name="T7" fmla="*/ 86 h 141"/>
              <a:gd name="T8" fmla="*/ 142 w 192"/>
              <a:gd name="T9" fmla="*/ 44 h 141"/>
              <a:gd name="T10" fmla="*/ 138 w 192"/>
              <a:gd name="T11" fmla="*/ 43 h 141"/>
              <a:gd name="T12" fmla="*/ 137 w 192"/>
              <a:gd name="T13" fmla="*/ 40 h 141"/>
              <a:gd name="T14" fmla="*/ 96 w 192"/>
              <a:gd name="T15" fmla="*/ 12 h 141"/>
              <a:gd name="T16" fmla="*/ 56 w 192"/>
              <a:gd name="T17" fmla="*/ 39 h 141"/>
              <a:gd name="T18" fmla="*/ 55 w 192"/>
              <a:gd name="T19" fmla="*/ 43 h 141"/>
              <a:gd name="T20" fmla="*/ 51 w 192"/>
              <a:gd name="T21" fmla="*/ 43 h 141"/>
              <a:gd name="T22" fmla="*/ 12 w 192"/>
              <a:gd name="T23" fmla="*/ 86 h 141"/>
              <a:gd name="T24" fmla="*/ 52 w 192"/>
              <a:gd name="T25" fmla="*/ 129 h 141"/>
              <a:gd name="T26" fmla="*/ 70 w 192"/>
              <a:gd name="T27" fmla="*/ 98 h 141"/>
              <a:gd name="T28" fmla="*/ 94 w 192"/>
              <a:gd name="T29" fmla="*/ 117 h 141"/>
              <a:gd name="T30" fmla="*/ 120 w 192"/>
              <a:gd name="T31" fmla="*/ 73 h 141"/>
              <a:gd name="T32" fmla="*/ 128 w 192"/>
              <a:gd name="T33" fmla="*/ 71 h 141"/>
              <a:gd name="T34" fmla="*/ 130 w 192"/>
              <a:gd name="T35" fmla="*/ 79 h 141"/>
              <a:gd name="T36" fmla="*/ 97 w 192"/>
              <a:gd name="T37" fmla="*/ 134 h 141"/>
              <a:gd name="T38" fmla="*/ 73 w 192"/>
              <a:gd name="T39" fmla="*/ 116 h 141"/>
              <a:gd name="T40" fmla="*/ 59 w 192"/>
              <a:gd name="T41" fmla="*/ 141 h 141"/>
              <a:gd name="T42" fmla="*/ 55 w 192"/>
              <a:gd name="T43" fmla="*/ 141 h 141"/>
              <a:gd name="T44" fmla="*/ 0 w 192"/>
              <a:gd name="T45" fmla="*/ 86 h 141"/>
              <a:gd name="T46" fmla="*/ 46 w 192"/>
              <a:gd name="T47" fmla="*/ 32 h 141"/>
              <a:gd name="T48" fmla="*/ 96 w 192"/>
              <a:gd name="T49" fmla="*/ 0 h 141"/>
              <a:gd name="T50" fmla="*/ 146 w 192"/>
              <a:gd name="T51" fmla="*/ 32 h 141"/>
              <a:gd name="T52" fmla="*/ 192 w 192"/>
              <a:gd name="T53" fmla="*/ 86 h 141"/>
              <a:gd name="T54" fmla="*/ 137 w 192"/>
              <a:gd name="T55" fmla="*/ 141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92" h="141">
                <a:moveTo>
                  <a:pt x="137" y="141"/>
                </a:moveTo>
                <a:cubicBezTo>
                  <a:pt x="134" y="141"/>
                  <a:pt x="131" y="139"/>
                  <a:pt x="131" y="135"/>
                </a:cubicBezTo>
                <a:cubicBezTo>
                  <a:pt x="131" y="132"/>
                  <a:pt x="134" y="129"/>
                  <a:pt x="137" y="129"/>
                </a:cubicBezTo>
                <a:cubicBezTo>
                  <a:pt x="161" y="129"/>
                  <a:pt x="180" y="110"/>
                  <a:pt x="180" y="86"/>
                </a:cubicBezTo>
                <a:cubicBezTo>
                  <a:pt x="180" y="64"/>
                  <a:pt x="164" y="46"/>
                  <a:pt x="142" y="44"/>
                </a:cubicBezTo>
                <a:cubicBezTo>
                  <a:pt x="138" y="43"/>
                  <a:pt x="138" y="43"/>
                  <a:pt x="138" y="43"/>
                </a:cubicBezTo>
                <a:cubicBezTo>
                  <a:pt x="137" y="40"/>
                  <a:pt x="137" y="40"/>
                  <a:pt x="137" y="40"/>
                </a:cubicBezTo>
                <a:cubicBezTo>
                  <a:pt x="130" y="23"/>
                  <a:pt x="114" y="12"/>
                  <a:pt x="96" y="12"/>
                </a:cubicBezTo>
                <a:cubicBezTo>
                  <a:pt x="78" y="12"/>
                  <a:pt x="63" y="23"/>
                  <a:pt x="56" y="39"/>
                </a:cubicBezTo>
                <a:cubicBezTo>
                  <a:pt x="55" y="43"/>
                  <a:pt x="55" y="43"/>
                  <a:pt x="55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29" y="45"/>
                  <a:pt x="12" y="64"/>
                  <a:pt x="12" y="86"/>
                </a:cubicBezTo>
                <a:cubicBezTo>
                  <a:pt x="12" y="109"/>
                  <a:pt x="30" y="127"/>
                  <a:pt x="52" y="129"/>
                </a:cubicBezTo>
                <a:cubicBezTo>
                  <a:pt x="70" y="98"/>
                  <a:pt x="70" y="98"/>
                  <a:pt x="70" y="98"/>
                </a:cubicBezTo>
                <a:cubicBezTo>
                  <a:pt x="94" y="117"/>
                  <a:pt x="94" y="117"/>
                  <a:pt x="94" y="117"/>
                </a:cubicBezTo>
                <a:cubicBezTo>
                  <a:pt x="120" y="73"/>
                  <a:pt x="120" y="73"/>
                  <a:pt x="120" y="73"/>
                </a:cubicBezTo>
                <a:cubicBezTo>
                  <a:pt x="122" y="70"/>
                  <a:pt x="126" y="69"/>
                  <a:pt x="128" y="71"/>
                </a:cubicBezTo>
                <a:cubicBezTo>
                  <a:pt x="131" y="73"/>
                  <a:pt x="132" y="77"/>
                  <a:pt x="130" y="79"/>
                </a:cubicBezTo>
                <a:cubicBezTo>
                  <a:pt x="97" y="134"/>
                  <a:pt x="97" y="134"/>
                  <a:pt x="97" y="134"/>
                </a:cubicBezTo>
                <a:cubicBezTo>
                  <a:pt x="73" y="116"/>
                  <a:pt x="73" y="116"/>
                  <a:pt x="73" y="116"/>
                </a:cubicBezTo>
                <a:cubicBezTo>
                  <a:pt x="59" y="141"/>
                  <a:pt x="59" y="141"/>
                  <a:pt x="59" y="141"/>
                </a:cubicBezTo>
                <a:cubicBezTo>
                  <a:pt x="55" y="141"/>
                  <a:pt x="55" y="141"/>
                  <a:pt x="55" y="141"/>
                </a:cubicBezTo>
                <a:cubicBezTo>
                  <a:pt x="25" y="141"/>
                  <a:pt x="0" y="116"/>
                  <a:pt x="0" y="86"/>
                </a:cubicBezTo>
                <a:cubicBezTo>
                  <a:pt x="0" y="59"/>
                  <a:pt x="20" y="36"/>
                  <a:pt x="46" y="32"/>
                </a:cubicBezTo>
                <a:cubicBezTo>
                  <a:pt x="55" y="13"/>
                  <a:pt x="75" y="0"/>
                  <a:pt x="96" y="0"/>
                </a:cubicBezTo>
                <a:cubicBezTo>
                  <a:pt x="118" y="0"/>
                  <a:pt x="137" y="13"/>
                  <a:pt x="146" y="32"/>
                </a:cubicBezTo>
                <a:cubicBezTo>
                  <a:pt x="173" y="36"/>
                  <a:pt x="192" y="59"/>
                  <a:pt x="192" y="86"/>
                </a:cubicBezTo>
                <a:cubicBezTo>
                  <a:pt x="192" y="117"/>
                  <a:pt x="168" y="141"/>
                  <a:pt x="137" y="14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8" name="Freeform 194"/>
          <p:cNvSpPr>
            <a:spLocks/>
          </p:cNvSpPr>
          <p:nvPr/>
        </p:nvSpPr>
        <p:spPr bwMode="auto">
          <a:xfrm>
            <a:off x="7284267" y="3178098"/>
            <a:ext cx="55793" cy="60257"/>
          </a:xfrm>
          <a:custGeom>
            <a:avLst/>
            <a:gdLst>
              <a:gd name="T0" fmla="*/ 50 w 50"/>
              <a:gd name="T1" fmla="*/ 54 h 54"/>
              <a:gd name="T2" fmla="*/ 50 w 50"/>
              <a:gd name="T3" fmla="*/ 0 h 54"/>
              <a:gd name="T4" fmla="*/ 0 w 50"/>
              <a:gd name="T5" fmla="*/ 26 h 54"/>
              <a:gd name="T6" fmla="*/ 50 w 50"/>
              <a:gd name="T7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0" h="54">
                <a:moveTo>
                  <a:pt x="50" y="54"/>
                </a:moveTo>
                <a:lnTo>
                  <a:pt x="50" y="0"/>
                </a:lnTo>
                <a:lnTo>
                  <a:pt x="0" y="26"/>
                </a:lnTo>
                <a:lnTo>
                  <a:pt x="50" y="5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9" name="Oval 195"/>
          <p:cNvSpPr>
            <a:spLocks noChangeArrowheads="1"/>
          </p:cNvSpPr>
          <p:nvPr/>
        </p:nvSpPr>
        <p:spPr bwMode="auto">
          <a:xfrm>
            <a:off x="4231254" y="801300"/>
            <a:ext cx="106008" cy="102660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0" name="Oval 196"/>
          <p:cNvSpPr>
            <a:spLocks noChangeArrowheads="1"/>
          </p:cNvSpPr>
          <p:nvPr/>
        </p:nvSpPr>
        <p:spPr bwMode="auto">
          <a:xfrm>
            <a:off x="4515801" y="801300"/>
            <a:ext cx="106008" cy="102660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1" name="Freeform 197"/>
          <p:cNvSpPr>
            <a:spLocks noEditPoints="1"/>
          </p:cNvSpPr>
          <p:nvPr/>
        </p:nvSpPr>
        <p:spPr bwMode="auto">
          <a:xfrm>
            <a:off x="4146448" y="646195"/>
            <a:ext cx="527806" cy="218710"/>
          </a:xfrm>
          <a:custGeom>
            <a:avLst/>
            <a:gdLst>
              <a:gd name="T0" fmla="*/ 185 w 200"/>
              <a:gd name="T1" fmla="*/ 37 h 83"/>
              <a:gd name="T2" fmla="*/ 172 w 200"/>
              <a:gd name="T3" fmla="*/ 21 h 83"/>
              <a:gd name="T4" fmla="*/ 105 w 200"/>
              <a:gd name="T5" fmla="*/ 0 h 83"/>
              <a:gd name="T6" fmla="*/ 33 w 200"/>
              <a:gd name="T7" fmla="*/ 38 h 83"/>
              <a:gd name="T8" fmla="*/ 10 w 200"/>
              <a:gd name="T9" fmla="*/ 43 h 83"/>
              <a:gd name="T10" fmla="*/ 0 w 200"/>
              <a:gd name="T11" fmla="*/ 57 h 83"/>
              <a:gd name="T12" fmla="*/ 0 w 200"/>
              <a:gd name="T13" fmla="*/ 64 h 83"/>
              <a:gd name="T14" fmla="*/ 19 w 200"/>
              <a:gd name="T15" fmla="*/ 83 h 83"/>
              <a:gd name="T16" fmla="*/ 25 w 200"/>
              <a:gd name="T17" fmla="*/ 83 h 83"/>
              <a:gd name="T18" fmla="*/ 25 w 200"/>
              <a:gd name="T19" fmla="*/ 78 h 83"/>
              <a:gd name="T20" fmla="*/ 52 w 200"/>
              <a:gd name="T21" fmla="*/ 51 h 83"/>
              <a:gd name="T22" fmla="*/ 79 w 200"/>
              <a:gd name="T23" fmla="*/ 78 h 83"/>
              <a:gd name="T24" fmla="*/ 78 w 200"/>
              <a:gd name="T25" fmla="*/ 83 h 83"/>
              <a:gd name="T26" fmla="*/ 134 w 200"/>
              <a:gd name="T27" fmla="*/ 83 h 83"/>
              <a:gd name="T28" fmla="*/ 133 w 200"/>
              <a:gd name="T29" fmla="*/ 78 h 83"/>
              <a:gd name="T30" fmla="*/ 160 w 200"/>
              <a:gd name="T31" fmla="*/ 51 h 83"/>
              <a:gd name="T32" fmla="*/ 187 w 200"/>
              <a:gd name="T33" fmla="*/ 78 h 83"/>
              <a:gd name="T34" fmla="*/ 187 w 200"/>
              <a:gd name="T35" fmla="*/ 83 h 83"/>
              <a:gd name="T36" fmla="*/ 196 w 200"/>
              <a:gd name="T37" fmla="*/ 83 h 83"/>
              <a:gd name="T38" fmla="*/ 200 w 200"/>
              <a:gd name="T39" fmla="*/ 78 h 83"/>
              <a:gd name="T40" fmla="*/ 200 w 200"/>
              <a:gd name="T41" fmla="*/ 43 h 83"/>
              <a:gd name="T42" fmla="*/ 185 w 200"/>
              <a:gd name="T43" fmla="*/ 37 h 83"/>
              <a:gd name="T44" fmla="*/ 97 w 200"/>
              <a:gd name="T45" fmla="*/ 37 h 83"/>
              <a:gd name="T46" fmla="*/ 78 w 200"/>
              <a:gd name="T47" fmla="*/ 37 h 83"/>
              <a:gd name="T48" fmla="*/ 58 w 200"/>
              <a:gd name="T49" fmla="*/ 37 h 83"/>
              <a:gd name="T50" fmla="*/ 97 w 200"/>
              <a:gd name="T51" fmla="*/ 14 h 83"/>
              <a:gd name="T52" fmla="*/ 97 w 200"/>
              <a:gd name="T53" fmla="*/ 37 h 83"/>
              <a:gd name="T54" fmla="*/ 156 w 200"/>
              <a:gd name="T55" fmla="*/ 37 h 83"/>
              <a:gd name="T56" fmla="*/ 129 w 200"/>
              <a:gd name="T57" fmla="*/ 37 h 83"/>
              <a:gd name="T58" fmla="*/ 105 w 200"/>
              <a:gd name="T59" fmla="*/ 37 h 83"/>
              <a:gd name="T60" fmla="*/ 105 w 200"/>
              <a:gd name="T61" fmla="*/ 14 h 83"/>
              <a:gd name="T62" fmla="*/ 160 w 200"/>
              <a:gd name="T63" fmla="*/ 30 h 83"/>
              <a:gd name="T64" fmla="*/ 156 w 200"/>
              <a:gd name="T65" fmla="*/ 37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00" h="83">
                <a:moveTo>
                  <a:pt x="185" y="37"/>
                </a:moveTo>
                <a:cubicBezTo>
                  <a:pt x="185" y="37"/>
                  <a:pt x="176" y="25"/>
                  <a:pt x="172" y="21"/>
                </a:cubicBezTo>
                <a:cubicBezTo>
                  <a:pt x="162" y="9"/>
                  <a:pt x="154" y="0"/>
                  <a:pt x="105" y="0"/>
                </a:cubicBezTo>
                <a:cubicBezTo>
                  <a:pt x="65" y="0"/>
                  <a:pt x="43" y="22"/>
                  <a:pt x="33" y="38"/>
                </a:cubicBezTo>
                <a:cubicBezTo>
                  <a:pt x="23" y="39"/>
                  <a:pt x="15" y="41"/>
                  <a:pt x="10" y="43"/>
                </a:cubicBezTo>
                <a:cubicBezTo>
                  <a:pt x="5" y="46"/>
                  <a:pt x="0" y="50"/>
                  <a:pt x="0" y="57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74"/>
                  <a:pt x="8" y="83"/>
                  <a:pt x="19" y="83"/>
                </a:cubicBezTo>
                <a:cubicBezTo>
                  <a:pt x="25" y="83"/>
                  <a:pt x="25" y="83"/>
                  <a:pt x="25" y="83"/>
                </a:cubicBezTo>
                <a:cubicBezTo>
                  <a:pt x="25" y="81"/>
                  <a:pt x="25" y="79"/>
                  <a:pt x="25" y="78"/>
                </a:cubicBezTo>
                <a:cubicBezTo>
                  <a:pt x="25" y="63"/>
                  <a:pt x="37" y="51"/>
                  <a:pt x="52" y="51"/>
                </a:cubicBezTo>
                <a:cubicBezTo>
                  <a:pt x="67" y="51"/>
                  <a:pt x="79" y="63"/>
                  <a:pt x="79" y="78"/>
                </a:cubicBezTo>
                <a:cubicBezTo>
                  <a:pt x="79" y="79"/>
                  <a:pt x="78" y="81"/>
                  <a:pt x="78" y="83"/>
                </a:cubicBezTo>
                <a:cubicBezTo>
                  <a:pt x="134" y="83"/>
                  <a:pt x="134" y="83"/>
                  <a:pt x="134" y="83"/>
                </a:cubicBezTo>
                <a:cubicBezTo>
                  <a:pt x="133" y="81"/>
                  <a:pt x="133" y="79"/>
                  <a:pt x="133" y="78"/>
                </a:cubicBezTo>
                <a:cubicBezTo>
                  <a:pt x="133" y="63"/>
                  <a:pt x="145" y="51"/>
                  <a:pt x="160" y="51"/>
                </a:cubicBezTo>
                <a:cubicBezTo>
                  <a:pt x="175" y="51"/>
                  <a:pt x="187" y="63"/>
                  <a:pt x="187" y="78"/>
                </a:cubicBezTo>
                <a:cubicBezTo>
                  <a:pt x="187" y="79"/>
                  <a:pt x="187" y="81"/>
                  <a:pt x="187" y="83"/>
                </a:cubicBezTo>
                <a:cubicBezTo>
                  <a:pt x="196" y="83"/>
                  <a:pt x="196" y="83"/>
                  <a:pt x="196" y="83"/>
                </a:cubicBezTo>
                <a:cubicBezTo>
                  <a:pt x="198" y="83"/>
                  <a:pt x="200" y="81"/>
                  <a:pt x="200" y="78"/>
                </a:cubicBezTo>
                <a:cubicBezTo>
                  <a:pt x="200" y="78"/>
                  <a:pt x="200" y="54"/>
                  <a:pt x="200" y="43"/>
                </a:cubicBezTo>
                <a:cubicBezTo>
                  <a:pt x="200" y="40"/>
                  <a:pt x="185" y="37"/>
                  <a:pt x="185" y="37"/>
                </a:cubicBezTo>
                <a:close/>
                <a:moveTo>
                  <a:pt x="97" y="37"/>
                </a:moveTo>
                <a:cubicBezTo>
                  <a:pt x="91" y="37"/>
                  <a:pt x="84" y="37"/>
                  <a:pt x="78" y="37"/>
                </a:cubicBezTo>
                <a:cubicBezTo>
                  <a:pt x="58" y="37"/>
                  <a:pt x="58" y="37"/>
                  <a:pt x="58" y="37"/>
                </a:cubicBezTo>
                <a:cubicBezTo>
                  <a:pt x="58" y="37"/>
                  <a:pt x="63" y="14"/>
                  <a:pt x="97" y="14"/>
                </a:cubicBezTo>
                <a:lnTo>
                  <a:pt x="97" y="37"/>
                </a:lnTo>
                <a:close/>
                <a:moveTo>
                  <a:pt x="156" y="37"/>
                </a:moveTo>
                <a:cubicBezTo>
                  <a:pt x="129" y="37"/>
                  <a:pt x="129" y="37"/>
                  <a:pt x="129" y="37"/>
                </a:cubicBezTo>
                <a:cubicBezTo>
                  <a:pt x="124" y="37"/>
                  <a:pt x="110" y="37"/>
                  <a:pt x="105" y="37"/>
                </a:cubicBezTo>
                <a:cubicBezTo>
                  <a:pt x="105" y="14"/>
                  <a:pt x="105" y="14"/>
                  <a:pt x="105" y="14"/>
                </a:cubicBezTo>
                <a:cubicBezTo>
                  <a:pt x="126" y="11"/>
                  <a:pt x="157" y="17"/>
                  <a:pt x="160" y="30"/>
                </a:cubicBezTo>
                <a:cubicBezTo>
                  <a:pt x="160" y="34"/>
                  <a:pt x="160" y="37"/>
                  <a:pt x="156" y="3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2" name="Freeform 198"/>
          <p:cNvSpPr>
            <a:spLocks noEditPoints="1"/>
          </p:cNvSpPr>
          <p:nvPr/>
        </p:nvSpPr>
        <p:spPr bwMode="auto">
          <a:xfrm>
            <a:off x="7841086" y="2951577"/>
            <a:ext cx="353730" cy="363773"/>
          </a:xfrm>
          <a:custGeom>
            <a:avLst/>
            <a:gdLst>
              <a:gd name="T0" fmla="*/ 80 w 134"/>
              <a:gd name="T1" fmla="*/ 12 h 138"/>
              <a:gd name="T2" fmla="*/ 122 w 134"/>
              <a:gd name="T3" fmla="*/ 55 h 138"/>
              <a:gd name="T4" fmla="*/ 89 w 134"/>
              <a:gd name="T5" fmla="*/ 97 h 138"/>
              <a:gd name="T6" fmla="*/ 88 w 134"/>
              <a:gd name="T7" fmla="*/ 97 h 138"/>
              <a:gd name="T8" fmla="*/ 17 w 134"/>
              <a:gd name="T9" fmla="*/ 120 h 138"/>
              <a:gd name="T10" fmla="*/ 38 w 134"/>
              <a:gd name="T11" fmla="*/ 48 h 138"/>
              <a:gd name="T12" fmla="*/ 38 w 134"/>
              <a:gd name="T13" fmla="*/ 47 h 138"/>
              <a:gd name="T14" fmla="*/ 80 w 134"/>
              <a:gd name="T15" fmla="*/ 12 h 138"/>
              <a:gd name="T16" fmla="*/ 80 w 134"/>
              <a:gd name="T17" fmla="*/ 0 h 138"/>
              <a:gd name="T18" fmla="*/ 26 w 134"/>
              <a:gd name="T19" fmla="*/ 45 h 138"/>
              <a:gd name="T20" fmla="*/ 26 w 134"/>
              <a:gd name="T21" fmla="*/ 45 h 138"/>
              <a:gd name="T22" fmla="*/ 0 w 134"/>
              <a:gd name="T23" fmla="*/ 138 h 138"/>
              <a:gd name="T24" fmla="*/ 92 w 134"/>
              <a:gd name="T25" fmla="*/ 108 h 138"/>
              <a:gd name="T26" fmla="*/ 134 w 134"/>
              <a:gd name="T27" fmla="*/ 55 h 138"/>
              <a:gd name="T28" fmla="*/ 80 w 134"/>
              <a:gd name="T29" fmla="*/ 0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4" h="138">
                <a:moveTo>
                  <a:pt x="80" y="12"/>
                </a:moveTo>
                <a:cubicBezTo>
                  <a:pt x="103" y="12"/>
                  <a:pt x="122" y="31"/>
                  <a:pt x="122" y="55"/>
                </a:cubicBezTo>
                <a:cubicBezTo>
                  <a:pt x="122" y="75"/>
                  <a:pt x="108" y="92"/>
                  <a:pt x="89" y="97"/>
                </a:cubicBezTo>
                <a:cubicBezTo>
                  <a:pt x="89" y="97"/>
                  <a:pt x="88" y="97"/>
                  <a:pt x="88" y="97"/>
                </a:cubicBezTo>
                <a:cubicBezTo>
                  <a:pt x="17" y="120"/>
                  <a:pt x="17" y="120"/>
                  <a:pt x="17" y="120"/>
                </a:cubicBezTo>
                <a:cubicBezTo>
                  <a:pt x="38" y="48"/>
                  <a:pt x="38" y="48"/>
                  <a:pt x="38" y="48"/>
                </a:cubicBezTo>
                <a:cubicBezTo>
                  <a:pt x="38" y="48"/>
                  <a:pt x="38" y="48"/>
                  <a:pt x="38" y="47"/>
                </a:cubicBezTo>
                <a:cubicBezTo>
                  <a:pt x="42" y="27"/>
                  <a:pt x="59" y="12"/>
                  <a:pt x="80" y="12"/>
                </a:cubicBezTo>
                <a:moveTo>
                  <a:pt x="80" y="0"/>
                </a:moveTo>
                <a:cubicBezTo>
                  <a:pt x="53" y="0"/>
                  <a:pt x="31" y="20"/>
                  <a:pt x="26" y="45"/>
                </a:cubicBezTo>
                <a:cubicBezTo>
                  <a:pt x="26" y="45"/>
                  <a:pt x="26" y="45"/>
                  <a:pt x="26" y="45"/>
                </a:cubicBezTo>
                <a:cubicBezTo>
                  <a:pt x="0" y="138"/>
                  <a:pt x="0" y="138"/>
                  <a:pt x="0" y="138"/>
                </a:cubicBezTo>
                <a:cubicBezTo>
                  <a:pt x="92" y="108"/>
                  <a:pt x="92" y="108"/>
                  <a:pt x="92" y="108"/>
                </a:cubicBezTo>
                <a:cubicBezTo>
                  <a:pt x="116" y="103"/>
                  <a:pt x="134" y="81"/>
                  <a:pt x="134" y="55"/>
                </a:cubicBezTo>
                <a:cubicBezTo>
                  <a:pt x="134" y="25"/>
                  <a:pt x="110" y="0"/>
                  <a:pt x="8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3" name="Freeform 199"/>
          <p:cNvSpPr>
            <a:spLocks/>
          </p:cNvSpPr>
          <p:nvPr/>
        </p:nvSpPr>
        <p:spPr bwMode="auto">
          <a:xfrm>
            <a:off x="7991727" y="3001791"/>
            <a:ext cx="121630" cy="189697"/>
          </a:xfrm>
          <a:custGeom>
            <a:avLst/>
            <a:gdLst>
              <a:gd name="T0" fmla="*/ 30 w 46"/>
              <a:gd name="T1" fmla="*/ 0 h 72"/>
              <a:gd name="T2" fmla="*/ 18 w 46"/>
              <a:gd name="T3" fmla="*/ 0 h 72"/>
              <a:gd name="T4" fmla="*/ 18 w 46"/>
              <a:gd name="T5" fmla="*/ 9 h 72"/>
              <a:gd name="T6" fmla="*/ 7 w 46"/>
              <a:gd name="T7" fmla="*/ 14 h 72"/>
              <a:gd name="T8" fmla="*/ 2 w 46"/>
              <a:gd name="T9" fmla="*/ 25 h 72"/>
              <a:gd name="T10" fmla="*/ 4 w 46"/>
              <a:gd name="T11" fmla="*/ 31 h 72"/>
              <a:gd name="T12" fmla="*/ 9 w 46"/>
              <a:gd name="T13" fmla="*/ 36 h 72"/>
              <a:gd name="T14" fmla="*/ 16 w 46"/>
              <a:gd name="T15" fmla="*/ 39 h 72"/>
              <a:gd name="T16" fmla="*/ 22 w 46"/>
              <a:gd name="T17" fmla="*/ 42 h 72"/>
              <a:gd name="T18" fmla="*/ 27 w 46"/>
              <a:gd name="T19" fmla="*/ 44 h 72"/>
              <a:gd name="T20" fmla="*/ 29 w 46"/>
              <a:gd name="T21" fmla="*/ 47 h 72"/>
              <a:gd name="T22" fmla="*/ 27 w 46"/>
              <a:gd name="T23" fmla="*/ 51 h 72"/>
              <a:gd name="T24" fmla="*/ 22 w 46"/>
              <a:gd name="T25" fmla="*/ 52 h 72"/>
              <a:gd name="T26" fmla="*/ 15 w 46"/>
              <a:gd name="T27" fmla="*/ 51 h 72"/>
              <a:gd name="T28" fmla="*/ 8 w 46"/>
              <a:gd name="T29" fmla="*/ 47 h 72"/>
              <a:gd name="T30" fmla="*/ 0 w 46"/>
              <a:gd name="T31" fmla="*/ 57 h 72"/>
              <a:gd name="T32" fmla="*/ 9 w 46"/>
              <a:gd name="T33" fmla="*/ 62 h 72"/>
              <a:gd name="T34" fmla="*/ 18 w 46"/>
              <a:gd name="T35" fmla="*/ 64 h 72"/>
              <a:gd name="T36" fmla="*/ 18 w 46"/>
              <a:gd name="T37" fmla="*/ 72 h 72"/>
              <a:gd name="T38" fmla="*/ 30 w 46"/>
              <a:gd name="T39" fmla="*/ 72 h 72"/>
              <a:gd name="T40" fmla="*/ 30 w 46"/>
              <a:gd name="T41" fmla="*/ 63 h 72"/>
              <a:gd name="T42" fmla="*/ 42 w 46"/>
              <a:gd name="T43" fmla="*/ 57 h 72"/>
              <a:gd name="T44" fmla="*/ 46 w 46"/>
              <a:gd name="T45" fmla="*/ 46 h 72"/>
              <a:gd name="T46" fmla="*/ 44 w 46"/>
              <a:gd name="T47" fmla="*/ 40 h 72"/>
              <a:gd name="T48" fmla="*/ 39 w 46"/>
              <a:gd name="T49" fmla="*/ 35 h 72"/>
              <a:gd name="T50" fmla="*/ 32 w 46"/>
              <a:gd name="T51" fmla="*/ 32 h 72"/>
              <a:gd name="T52" fmla="*/ 26 w 46"/>
              <a:gd name="T53" fmla="*/ 29 h 72"/>
              <a:gd name="T54" fmla="*/ 21 w 46"/>
              <a:gd name="T55" fmla="*/ 27 h 72"/>
              <a:gd name="T56" fmla="*/ 19 w 46"/>
              <a:gd name="T57" fmla="*/ 24 h 72"/>
              <a:gd name="T58" fmla="*/ 21 w 46"/>
              <a:gd name="T59" fmla="*/ 21 h 72"/>
              <a:gd name="T60" fmla="*/ 26 w 46"/>
              <a:gd name="T61" fmla="*/ 20 h 72"/>
              <a:gd name="T62" fmla="*/ 31 w 46"/>
              <a:gd name="T63" fmla="*/ 21 h 72"/>
              <a:gd name="T64" fmla="*/ 36 w 46"/>
              <a:gd name="T65" fmla="*/ 24 h 72"/>
              <a:gd name="T66" fmla="*/ 45 w 46"/>
              <a:gd name="T67" fmla="*/ 16 h 72"/>
              <a:gd name="T68" fmla="*/ 38 w 46"/>
              <a:gd name="T69" fmla="*/ 11 h 72"/>
              <a:gd name="T70" fmla="*/ 30 w 46"/>
              <a:gd name="T71" fmla="*/ 9 h 72"/>
              <a:gd name="T72" fmla="*/ 30 w 46"/>
              <a:gd name="T73" fmla="*/ 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6" h="72">
                <a:moveTo>
                  <a:pt x="30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9"/>
                  <a:pt x="18" y="9"/>
                  <a:pt x="18" y="9"/>
                </a:cubicBezTo>
                <a:cubicBezTo>
                  <a:pt x="13" y="10"/>
                  <a:pt x="9" y="11"/>
                  <a:pt x="7" y="14"/>
                </a:cubicBezTo>
                <a:cubicBezTo>
                  <a:pt x="4" y="17"/>
                  <a:pt x="2" y="21"/>
                  <a:pt x="2" y="25"/>
                </a:cubicBezTo>
                <a:cubicBezTo>
                  <a:pt x="2" y="27"/>
                  <a:pt x="3" y="30"/>
                  <a:pt x="4" y="31"/>
                </a:cubicBezTo>
                <a:cubicBezTo>
                  <a:pt x="6" y="33"/>
                  <a:pt x="7" y="35"/>
                  <a:pt x="9" y="36"/>
                </a:cubicBezTo>
                <a:cubicBezTo>
                  <a:pt x="11" y="37"/>
                  <a:pt x="13" y="38"/>
                  <a:pt x="16" y="39"/>
                </a:cubicBezTo>
                <a:cubicBezTo>
                  <a:pt x="18" y="40"/>
                  <a:pt x="20" y="41"/>
                  <a:pt x="22" y="42"/>
                </a:cubicBezTo>
                <a:cubicBezTo>
                  <a:pt x="24" y="43"/>
                  <a:pt x="26" y="43"/>
                  <a:pt x="27" y="44"/>
                </a:cubicBezTo>
                <a:cubicBezTo>
                  <a:pt x="28" y="45"/>
                  <a:pt x="29" y="46"/>
                  <a:pt x="29" y="47"/>
                </a:cubicBezTo>
                <a:cubicBezTo>
                  <a:pt x="29" y="49"/>
                  <a:pt x="28" y="50"/>
                  <a:pt x="27" y="51"/>
                </a:cubicBezTo>
                <a:cubicBezTo>
                  <a:pt x="26" y="52"/>
                  <a:pt x="24" y="52"/>
                  <a:pt x="22" y="52"/>
                </a:cubicBezTo>
                <a:cubicBezTo>
                  <a:pt x="19" y="52"/>
                  <a:pt x="17" y="52"/>
                  <a:pt x="15" y="51"/>
                </a:cubicBezTo>
                <a:cubicBezTo>
                  <a:pt x="13" y="50"/>
                  <a:pt x="10" y="49"/>
                  <a:pt x="8" y="47"/>
                </a:cubicBezTo>
                <a:cubicBezTo>
                  <a:pt x="0" y="57"/>
                  <a:pt x="0" y="57"/>
                  <a:pt x="0" y="57"/>
                </a:cubicBezTo>
                <a:cubicBezTo>
                  <a:pt x="3" y="59"/>
                  <a:pt x="6" y="61"/>
                  <a:pt x="9" y="62"/>
                </a:cubicBezTo>
                <a:cubicBezTo>
                  <a:pt x="12" y="63"/>
                  <a:pt x="15" y="63"/>
                  <a:pt x="18" y="64"/>
                </a:cubicBezTo>
                <a:cubicBezTo>
                  <a:pt x="18" y="72"/>
                  <a:pt x="18" y="72"/>
                  <a:pt x="18" y="72"/>
                </a:cubicBezTo>
                <a:cubicBezTo>
                  <a:pt x="30" y="72"/>
                  <a:pt x="30" y="72"/>
                  <a:pt x="30" y="72"/>
                </a:cubicBezTo>
                <a:cubicBezTo>
                  <a:pt x="30" y="63"/>
                  <a:pt x="30" y="63"/>
                  <a:pt x="30" y="63"/>
                </a:cubicBezTo>
                <a:cubicBezTo>
                  <a:pt x="35" y="62"/>
                  <a:pt x="39" y="60"/>
                  <a:pt x="42" y="57"/>
                </a:cubicBezTo>
                <a:cubicBezTo>
                  <a:pt x="44" y="54"/>
                  <a:pt x="46" y="50"/>
                  <a:pt x="46" y="46"/>
                </a:cubicBezTo>
                <a:cubicBezTo>
                  <a:pt x="46" y="44"/>
                  <a:pt x="45" y="42"/>
                  <a:pt x="44" y="40"/>
                </a:cubicBezTo>
                <a:cubicBezTo>
                  <a:pt x="42" y="38"/>
                  <a:pt x="41" y="37"/>
                  <a:pt x="39" y="35"/>
                </a:cubicBezTo>
                <a:cubicBezTo>
                  <a:pt x="37" y="34"/>
                  <a:pt x="35" y="33"/>
                  <a:pt x="32" y="32"/>
                </a:cubicBezTo>
                <a:cubicBezTo>
                  <a:pt x="30" y="31"/>
                  <a:pt x="28" y="30"/>
                  <a:pt x="26" y="29"/>
                </a:cubicBezTo>
                <a:cubicBezTo>
                  <a:pt x="24" y="29"/>
                  <a:pt x="22" y="28"/>
                  <a:pt x="21" y="27"/>
                </a:cubicBezTo>
                <a:cubicBezTo>
                  <a:pt x="20" y="26"/>
                  <a:pt x="19" y="25"/>
                  <a:pt x="19" y="24"/>
                </a:cubicBezTo>
                <a:cubicBezTo>
                  <a:pt x="19" y="23"/>
                  <a:pt x="20" y="21"/>
                  <a:pt x="21" y="21"/>
                </a:cubicBezTo>
                <a:cubicBezTo>
                  <a:pt x="22" y="20"/>
                  <a:pt x="24" y="20"/>
                  <a:pt x="26" y="20"/>
                </a:cubicBezTo>
                <a:cubicBezTo>
                  <a:pt x="28" y="20"/>
                  <a:pt x="29" y="20"/>
                  <a:pt x="31" y="21"/>
                </a:cubicBezTo>
                <a:cubicBezTo>
                  <a:pt x="33" y="22"/>
                  <a:pt x="35" y="23"/>
                  <a:pt x="36" y="24"/>
                </a:cubicBezTo>
                <a:cubicBezTo>
                  <a:pt x="45" y="16"/>
                  <a:pt x="45" y="16"/>
                  <a:pt x="45" y="16"/>
                </a:cubicBezTo>
                <a:cubicBezTo>
                  <a:pt x="43" y="14"/>
                  <a:pt x="41" y="12"/>
                  <a:pt x="38" y="11"/>
                </a:cubicBezTo>
                <a:cubicBezTo>
                  <a:pt x="36" y="10"/>
                  <a:pt x="33" y="9"/>
                  <a:pt x="30" y="9"/>
                </a:cubicBezTo>
                <a:cubicBezTo>
                  <a:pt x="30" y="0"/>
                  <a:pt x="30" y="0"/>
                  <a:pt x="3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4" name="Freeform 200"/>
          <p:cNvSpPr>
            <a:spLocks noEditPoints="1"/>
          </p:cNvSpPr>
          <p:nvPr/>
        </p:nvSpPr>
        <p:spPr bwMode="auto">
          <a:xfrm>
            <a:off x="7767438" y="3054237"/>
            <a:ext cx="282315" cy="396133"/>
          </a:xfrm>
          <a:custGeom>
            <a:avLst/>
            <a:gdLst>
              <a:gd name="T0" fmla="*/ 88 w 107"/>
              <a:gd name="T1" fmla="*/ 88 h 150"/>
              <a:gd name="T2" fmla="*/ 88 w 107"/>
              <a:gd name="T3" fmla="*/ 119 h 150"/>
              <a:gd name="T4" fmla="*/ 18 w 107"/>
              <a:gd name="T5" fmla="*/ 119 h 150"/>
              <a:gd name="T6" fmla="*/ 18 w 107"/>
              <a:gd name="T7" fmla="*/ 22 h 150"/>
              <a:gd name="T8" fmla="*/ 41 w 107"/>
              <a:gd name="T9" fmla="*/ 22 h 150"/>
              <a:gd name="T10" fmla="*/ 44 w 107"/>
              <a:gd name="T11" fmla="*/ 4 h 150"/>
              <a:gd name="T12" fmla="*/ 45 w 107"/>
              <a:gd name="T13" fmla="*/ 0 h 150"/>
              <a:gd name="T14" fmla="*/ 9 w 107"/>
              <a:gd name="T15" fmla="*/ 0 h 150"/>
              <a:gd name="T16" fmla="*/ 0 w 107"/>
              <a:gd name="T17" fmla="*/ 9 h 150"/>
              <a:gd name="T18" fmla="*/ 0 w 107"/>
              <a:gd name="T19" fmla="*/ 141 h 150"/>
              <a:gd name="T20" fmla="*/ 9 w 107"/>
              <a:gd name="T21" fmla="*/ 150 h 150"/>
              <a:gd name="T22" fmla="*/ 98 w 107"/>
              <a:gd name="T23" fmla="*/ 150 h 150"/>
              <a:gd name="T24" fmla="*/ 107 w 107"/>
              <a:gd name="T25" fmla="*/ 141 h 150"/>
              <a:gd name="T26" fmla="*/ 107 w 107"/>
              <a:gd name="T27" fmla="*/ 83 h 150"/>
              <a:gd name="T28" fmla="*/ 88 w 107"/>
              <a:gd name="T29" fmla="*/ 88 h 150"/>
              <a:gd name="T30" fmla="*/ 53 w 107"/>
              <a:gd name="T31" fmla="*/ 142 h 150"/>
              <a:gd name="T32" fmla="*/ 45 w 107"/>
              <a:gd name="T33" fmla="*/ 134 h 150"/>
              <a:gd name="T34" fmla="*/ 53 w 107"/>
              <a:gd name="T35" fmla="*/ 126 h 150"/>
              <a:gd name="T36" fmla="*/ 61 w 107"/>
              <a:gd name="T37" fmla="*/ 134 h 150"/>
              <a:gd name="T38" fmla="*/ 53 w 107"/>
              <a:gd name="T39" fmla="*/ 142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7" h="150">
                <a:moveTo>
                  <a:pt x="88" y="88"/>
                </a:moveTo>
                <a:cubicBezTo>
                  <a:pt x="88" y="119"/>
                  <a:pt x="88" y="119"/>
                  <a:pt x="88" y="119"/>
                </a:cubicBezTo>
                <a:cubicBezTo>
                  <a:pt x="18" y="119"/>
                  <a:pt x="18" y="119"/>
                  <a:pt x="18" y="119"/>
                </a:cubicBezTo>
                <a:cubicBezTo>
                  <a:pt x="18" y="22"/>
                  <a:pt x="18" y="22"/>
                  <a:pt x="18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4" y="4"/>
                  <a:pt x="44" y="4"/>
                  <a:pt x="44" y="4"/>
                </a:cubicBezTo>
                <a:cubicBezTo>
                  <a:pt x="45" y="2"/>
                  <a:pt x="45" y="1"/>
                  <a:pt x="45" y="0"/>
                </a:cubicBez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6"/>
                  <a:pt x="4" y="150"/>
                  <a:pt x="9" y="150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103" y="150"/>
                  <a:pt x="107" y="146"/>
                  <a:pt x="107" y="141"/>
                </a:cubicBezTo>
                <a:cubicBezTo>
                  <a:pt x="107" y="83"/>
                  <a:pt x="107" y="83"/>
                  <a:pt x="107" y="83"/>
                </a:cubicBezTo>
                <a:lnTo>
                  <a:pt x="88" y="88"/>
                </a:lnTo>
                <a:close/>
                <a:moveTo>
                  <a:pt x="53" y="142"/>
                </a:moveTo>
                <a:cubicBezTo>
                  <a:pt x="49" y="142"/>
                  <a:pt x="45" y="139"/>
                  <a:pt x="45" y="134"/>
                </a:cubicBezTo>
                <a:cubicBezTo>
                  <a:pt x="45" y="130"/>
                  <a:pt x="49" y="126"/>
                  <a:pt x="53" y="126"/>
                </a:cubicBezTo>
                <a:cubicBezTo>
                  <a:pt x="58" y="126"/>
                  <a:pt x="61" y="130"/>
                  <a:pt x="61" y="134"/>
                </a:cubicBezTo>
                <a:cubicBezTo>
                  <a:pt x="61" y="139"/>
                  <a:pt x="58" y="142"/>
                  <a:pt x="53" y="14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5" name="Freeform 201"/>
          <p:cNvSpPr>
            <a:spLocks noEditPoints="1"/>
          </p:cNvSpPr>
          <p:nvPr/>
        </p:nvSpPr>
        <p:spPr bwMode="auto">
          <a:xfrm>
            <a:off x="1128027" y="3742726"/>
            <a:ext cx="417334" cy="475359"/>
          </a:xfrm>
          <a:custGeom>
            <a:avLst/>
            <a:gdLst>
              <a:gd name="T0" fmla="*/ 141 w 158"/>
              <a:gd name="T1" fmla="*/ 52 h 180"/>
              <a:gd name="T2" fmla="*/ 152 w 158"/>
              <a:gd name="T3" fmla="*/ 40 h 180"/>
              <a:gd name="T4" fmla="*/ 152 w 158"/>
              <a:gd name="T5" fmla="*/ 40 h 180"/>
              <a:gd name="T6" fmla="*/ 152 w 158"/>
              <a:gd name="T7" fmla="*/ 40 h 180"/>
              <a:gd name="T8" fmla="*/ 147 w 158"/>
              <a:gd name="T9" fmla="*/ 32 h 180"/>
              <a:gd name="T10" fmla="*/ 139 w 158"/>
              <a:gd name="T11" fmla="*/ 29 h 180"/>
              <a:gd name="T12" fmla="*/ 139 w 158"/>
              <a:gd name="T13" fmla="*/ 29 h 180"/>
              <a:gd name="T14" fmla="*/ 129 w 158"/>
              <a:gd name="T15" fmla="*/ 40 h 180"/>
              <a:gd name="T16" fmla="*/ 85 w 158"/>
              <a:gd name="T17" fmla="*/ 22 h 180"/>
              <a:gd name="T18" fmla="*/ 85 w 158"/>
              <a:gd name="T19" fmla="*/ 20 h 180"/>
              <a:gd name="T20" fmla="*/ 106 w 158"/>
              <a:gd name="T21" fmla="*/ 20 h 180"/>
              <a:gd name="T22" fmla="*/ 110 w 158"/>
              <a:gd name="T23" fmla="*/ 16 h 180"/>
              <a:gd name="T24" fmla="*/ 110 w 158"/>
              <a:gd name="T25" fmla="*/ 4 h 180"/>
              <a:gd name="T26" fmla="*/ 106 w 158"/>
              <a:gd name="T27" fmla="*/ 0 h 180"/>
              <a:gd name="T28" fmla="*/ 52 w 158"/>
              <a:gd name="T29" fmla="*/ 0 h 180"/>
              <a:gd name="T30" fmla="*/ 48 w 158"/>
              <a:gd name="T31" fmla="*/ 4 h 180"/>
              <a:gd name="T32" fmla="*/ 48 w 158"/>
              <a:gd name="T33" fmla="*/ 16 h 180"/>
              <a:gd name="T34" fmla="*/ 52 w 158"/>
              <a:gd name="T35" fmla="*/ 20 h 180"/>
              <a:gd name="T36" fmla="*/ 73 w 158"/>
              <a:gd name="T37" fmla="*/ 20 h 180"/>
              <a:gd name="T38" fmla="*/ 73 w 158"/>
              <a:gd name="T39" fmla="*/ 22 h 180"/>
              <a:gd name="T40" fmla="*/ 0 w 158"/>
              <a:gd name="T41" fmla="*/ 101 h 180"/>
              <a:gd name="T42" fmla="*/ 79 w 158"/>
              <a:gd name="T43" fmla="*/ 180 h 180"/>
              <a:gd name="T44" fmla="*/ 158 w 158"/>
              <a:gd name="T45" fmla="*/ 101 h 180"/>
              <a:gd name="T46" fmla="*/ 141 w 158"/>
              <a:gd name="T47" fmla="*/ 52 h 180"/>
              <a:gd name="T48" fmla="*/ 79 w 158"/>
              <a:gd name="T49" fmla="*/ 168 h 180"/>
              <a:gd name="T50" fmla="*/ 12 w 158"/>
              <a:gd name="T51" fmla="*/ 101 h 180"/>
              <a:gd name="T52" fmla="*/ 79 w 158"/>
              <a:gd name="T53" fmla="*/ 33 h 180"/>
              <a:gd name="T54" fmla="*/ 146 w 158"/>
              <a:gd name="T55" fmla="*/ 101 h 180"/>
              <a:gd name="T56" fmla="*/ 79 w 158"/>
              <a:gd name="T57" fmla="*/ 168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58" h="180">
                <a:moveTo>
                  <a:pt x="141" y="52"/>
                </a:moveTo>
                <a:cubicBezTo>
                  <a:pt x="152" y="40"/>
                  <a:pt x="152" y="40"/>
                  <a:pt x="152" y="40"/>
                </a:cubicBezTo>
                <a:cubicBezTo>
                  <a:pt x="152" y="40"/>
                  <a:pt x="152" y="40"/>
                  <a:pt x="152" y="40"/>
                </a:cubicBezTo>
                <a:cubicBezTo>
                  <a:pt x="152" y="40"/>
                  <a:pt x="152" y="40"/>
                  <a:pt x="152" y="40"/>
                </a:cubicBezTo>
                <a:cubicBezTo>
                  <a:pt x="153" y="39"/>
                  <a:pt x="150" y="35"/>
                  <a:pt x="147" y="32"/>
                </a:cubicBezTo>
                <a:cubicBezTo>
                  <a:pt x="143" y="29"/>
                  <a:pt x="140" y="28"/>
                  <a:pt x="139" y="29"/>
                </a:cubicBezTo>
                <a:cubicBezTo>
                  <a:pt x="139" y="29"/>
                  <a:pt x="139" y="29"/>
                  <a:pt x="139" y="29"/>
                </a:cubicBezTo>
                <a:cubicBezTo>
                  <a:pt x="129" y="40"/>
                  <a:pt x="129" y="40"/>
                  <a:pt x="129" y="40"/>
                </a:cubicBezTo>
                <a:cubicBezTo>
                  <a:pt x="117" y="30"/>
                  <a:pt x="102" y="23"/>
                  <a:pt x="85" y="22"/>
                </a:cubicBezTo>
                <a:cubicBezTo>
                  <a:pt x="85" y="20"/>
                  <a:pt x="85" y="20"/>
                  <a:pt x="85" y="20"/>
                </a:cubicBezTo>
                <a:cubicBezTo>
                  <a:pt x="106" y="20"/>
                  <a:pt x="106" y="20"/>
                  <a:pt x="106" y="20"/>
                </a:cubicBezTo>
                <a:cubicBezTo>
                  <a:pt x="109" y="20"/>
                  <a:pt x="110" y="19"/>
                  <a:pt x="110" y="16"/>
                </a:cubicBezTo>
                <a:cubicBezTo>
                  <a:pt x="110" y="4"/>
                  <a:pt x="110" y="4"/>
                  <a:pt x="110" y="4"/>
                </a:cubicBezTo>
                <a:cubicBezTo>
                  <a:pt x="110" y="2"/>
                  <a:pt x="109" y="0"/>
                  <a:pt x="106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0" y="0"/>
                  <a:pt x="48" y="2"/>
                  <a:pt x="48" y="4"/>
                </a:cubicBezTo>
                <a:cubicBezTo>
                  <a:pt x="48" y="16"/>
                  <a:pt x="48" y="16"/>
                  <a:pt x="48" y="16"/>
                </a:cubicBezTo>
                <a:cubicBezTo>
                  <a:pt x="48" y="19"/>
                  <a:pt x="50" y="20"/>
                  <a:pt x="52" y="20"/>
                </a:cubicBezTo>
                <a:cubicBezTo>
                  <a:pt x="73" y="20"/>
                  <a:pt x="73" y="20"/>
                  <a:pt x="73" y="20"/>
                </a:cubicBezTo>
                <a:cubicBezTo>
                  <a:pt x="73" y="22"/>
                  <a:pt x="73" y="22"/>
                  <a:pt x="73" y="22"/>
                </a:cubicBezTo>
                <a:cubicBezTo>
                  <a:pt x="32" y="25"/>
                  <a:pt x="0" y="59"/>
                  <a:pt x="0" y="101"/>
                </a:cubicBezTo>
                <a:cubicBezTo>
                  <a:pt x="0" y="144"/>
                  <a:pt x="35" y="180"/>
                  <a:pt x="79" y="180"/>
                </a:cubicBezTo>
                <a:cubicBezTo>
                  <a:pt x="123" y="180"/>
                  <a:pt x="158" y="144"/>
                  <a:pt x="158" y="101"/>
                </a:cubicBezTo>
                <a:cubicBezTo>
                  <a:pt x="158" y="82"/>
                  <a:pt x="152" y="65"/>
                  <a:pt x="141" y="52"/>
                </a:cubicBezTo>
                <a:close/>
                <a:moveTo>
                  <a:pt x="79" y="168"/>
                </a:moveTo>
                <a:cubicBezTo>
                  <a:pt x="42" y="168"/>
                  <a:pt x="12" y="138"/>
                  <a:pt x="12" y="101"/>
                </a:cubicBezTo>
                <a:cubicBezTo>
                  <a:pt x="12" y="63"/>
                  <a:pt x="42" y="33"/>
                  <a:pt x="79" y="33"/>
                </a:cubicBezTo>
                <a:cubicBezTo>
                  <a:pt x="116" y="33"/>
                  <a:pt x="146" y="63"/>
                  <a:pt x="146" y="101"/>
                </a:cubicBezTo>
                <a:cubicBezTo>
                  <a:pt x="146" y="138"/>
                  <a:pt x="116" y="168"/>
                  <a:pt x="79" y="16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6" name="Freeform 202"/>
          <p:cNvSpPr>
            <a:spLocks/>
          </p:cNvSpPr>
          <p:nvPr/>
        </p:nvSpPr>
        <p:spPr bwMode="auto">
          <a:xfrm>
            <a:off x="2866549" y="3840923"/>
            <a:ext cx="32361" cy="178539"/>
          </a:xfrm>
          <a:custGeom>
            <a:avLst/>
            <a:gdLst>
              <a:gd name="T0" fmla="*/ 6 w 12"/>
              <a:gd name="T1" fmla="*/ 68 h 68"/>
              <a:gd name="T2" fmla="*/ 0 w 12"/>
              <a:gd name="T3" fmla="*/ 62 h 68"/>
              <a:gd name="T4" fmla="*/ 0 w 12"/>
              <a:gd name="T5" fmla="*/ 6 h 68"/>
              <a:gd name="T6" fmla="*/ 6 w 12"/>
              <a:gd name="T7" fmla="*/ 0 h 68"/>
              <a:gd name="T8" fmla="*/ 12 w 12"/>
              <a:gd name="T9" fmla="*/ 6 h 68"/>
              <a:gd name="T10" fmla="*/ 12 w 12"/>
              <a:gd name="T11" fmla="*/ 62 h 68"/>
              <a:gd name="T12" fmla="*/ 6 w 12"/>
              <a:gd name="T13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68">
                <a:moveTo>
                  <a:pt x="6" y="68"/>
                </a:moveTo>
                <a:cubicBezTo>
                  <a:pt x="3" y="68"/>
                  <a:pt x="0" y="65"/>
                  <a:pt x="0" y="62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10" y="0"/>
                  <a:pt x="12" y="2"/>
                  <a:pt x="12" y="6"/>
                </a:cubicBezTo>
                <a:cubicBezTo>
                  <a:pt x="12" y="62"/>
                  <a:pt x="12" y="62"/>
                  <a:pt x="12" y="62"/>
                </a:cubicBezTo>
                <a:cubicBezTo>
                  <a:pt x="12" y="65"/>
                  <a:pt x="10" y="68"/>
                  <a:pt x="6" y="6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7" name="Freeform 203"/>
          <p:cNvSpPr>
            <a:spLocks/>
          </p:cNvSpPr>
          <p:nvPr/>
        </p:nvSpPr>
        <p:spPr bwMode="auto">
          <a:xfrm>
            <a:off x="2866549" y="3988217"/>
            <a:ext cx="111587" cy="31244"/>
          </a:xfrm>
          <a:custGeom>
            <a:avLst/>
            <a:gdLst>
              <a:gd name="T0" fmla="*/ 36 w 42"/>
              <a:gd name="T1" fmla="*/ 12 h 12"/>
              <a:gd name="T2" fmla="*/ 6 w 42"/>
              <a:gd name="T3" fmla="*/ 12 h 12"/>
              <a:gd name="T4" fmla="*/ 0 w 42"/>
              <a:gd name="T5" fmla="*/ 6 h 12"/>
              <a:gd name="T6" fmla="*/ 6 w 42"/>
              <a:gd name="T7" fmla="*/ 0 h 12"/>
              <a:gd name="T8" fmla="*/ 36 w 42"/>
              <a:gd name="T9" fmla="*/ 0 h 12"/>
              <a:gd name="T10" fmla="*/ 42 w 42"/>
              <a:gd name="T11" fmla="*/ 6 h 12"/>
              <a:gd name="T12" fmla="*/ 36 w 42"/>
              <a:gd name="T13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" h="12">
                <a:moveTo>
                  <a:pt x="36" y="12"/>
                </a:moveTo>
                <a:cubicBezTo>
                  <a:pt x="6" y="12"/>
                  <a:pt x="6" y="12"/>
                  <a:pt x="6" y="12"/>
                </a:cubicBezTo>
                <a:cubicBezTo>
                  <a:pt x="3" y="12"/>
                  <a:pt x="0" y="9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9" y="0"/>
                  <a:pt x="42" y="3"/>
                  <a:pt x="42" y="6"/>
                </a:cubicBezTo>
                <a:cubicBezTo>
                  <a:pt x="42" y="9"/>
                  <a:pt x="39" y="12"/>
                  <a:pt x="36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8" name="Freeform 204"/>
          <p:cNvSpPr>
            <a:spLocks/>
          </p:cNvSpPr>
          <p:nvPr/>
        </p:nvSpPr>
        <p:spPr bwMode="auto">
          <a:xfrm>
            <a:off x="2661229" y="3758349"/>
            <a:ext cx="446347" cy="446347"/>
          </a:xfrm>
          <a:custGeom>
            <a:avLst/>
            <a:gdLst>
              <a:gd name="T0" fmla="*/ 84 w 169"/>
              <a:gd name="T1" fmla="*/ 169 h 169"/>
              <a:gd name="T2" fmla="*/ 0 w 169"/>
              <a:gd name="T3" fmla="*/ 84 h 169"/>
              <a:gd name="T4" fmla="*/ 84 w 169"/>
              <a:gd name="T5" fmla="*/ 0 h 169"/>
              <a:gd name="T6" fmla="*/ 132 w 169"/>
              <a:gd name="T7" fmla="*/ 15 h 169"/>
              <a:gd name="T8" fmla="*/ 134 w 169"/>
              <a:gd name="T9" fmla="*/ 23 h 169"/>
              <a:gd name="T10" fmla="*/ 126 w 169"/>
              <a:gd name="T11" fmla="*/ 24 h 169"/>
              <a:gd name="T12" fmla="*/ 84 w 169"/>
              <a:gd name="T13" fmla="*/ 12 h 169"/>
              <a:gd name="T14" fmla="*/ 12 w 169"/>
              <a:gd name="T15" fmla="*/ 84 h 169"/>
              <a:gd name="T16" fmla="*/ 84 w 169"/>
              <a:gd name="T17" fmla="*/ 157 h 169"/>
              <a:gd name="T18" fmla="*/ 157 w 169"/>
              <a:gd name="T19" fmla="*/ 89 h 169"/>
              <a:gd name="T20" fmla="*/ 163 w 169"/>
              <a:gd name="T21" fmla="*/ 83 h 169"/>
              <a:gd name="T22" fmla="*/ 169 w 169"/>
              <a:gd name="T23" fmla="*/ 90 h 169"/>
              <a:gd name="T24" fmla="*/ 84 w 169"/>
              <a:gd name="T25" fmla="*/ 169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9" h="169">
                <a:moveTo>
                  <a:pt x="84" y="169"/>
                </a:moveTo>
                <a:cubicBezTo>
                  <a:pt x="38" y="169"/>
                  <a:pt x="0" y="131"/>
                  <a:pt x="0" y="84"/>
                </a:cubicBezTo>
                <a:cubicBezTo>
                  <a:pt x="0" y="37"/>
                  <a:pt x="38" y="0"/>
                  <a:pt x="84" y="0"/>
                </a:cubicBezTo>
                <a:cubicBezTo>
                  <a:pt x="102" y="0"/>
                  <a:pt x="118" y="5"/>
                  <a:pt x="132" y="15"/>
                </a:cubicBezTo>
                <a:cubicBezTo>
                  <a:pt x="135" y="17"/>
                  <a:pt x="136" y="20"/>
                  <a:pt x="134" y="23"/>
                </a:cubicBezTo>
                <a:cubicBezTo>
                  <a:pt x="132" y="26"/>
                  <a:pt x="128" y="26"/>
                  <a:pt x="126" y="24"/>
                </a:cubicBezTo>
                <a:cubicBezTo>
                  <a:pt x="113" y="16"/>
                  <a:pt x="99" y="12"/>
                  <a:pt x="84" y="12"/>
                </a:cubicBezTo>
                <a:cubicBezTo>
                  <a:pt x="44" y="12"/>
                  <a:pt x="12" y="44"/>
                  <a:pt x="12" y="84"/>
                </a:cubicBezTo>
                <a:cubicBezTo>
                  <a:pt x="12" y="124"/>
                  <a:pt x="44" y="157"/>
                  <a:pt x="84" y="157"/>
                </a:cubicBezTo>
                <a:cubicBezTo>
                  <a:pt x="122" y="157"/>
                  <a:pt x="154" y="127"/>
                  <a:pt x="157" y="89"/>
                </a:cubicBezTo>
                <a:cubicBezTo>
                  <a:pt x="157" y="86"/>
                  <a:pt x="160" y="83"/>
                  <a:pt x="163" y="83"/>
                </a:cubicBezTo>
                <a:cubicBezTo>
                  <a:pt x="166" y="84"/>
                  <a:pt x="169" y="87"/>
                  <a:pt x="169" y="90"/>
                </a:cubicBezTo>
                <a:cubicBezTo>
                  <a:pt x="166" y="134"/>
                  <a:pt x="129" y="169"/>
                  <a:pt x="84" y="16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9" name="Freeform 206"/>
          <p:cNvSpPr>
            <a:spLocks/>
          </p:cNvSpPr>
          <p:nvPr/>
        </p:nvSpPr>
        <p:spPr bwMode="auto">
          <a:xfrm>
            <a:off x="3025002" y="3903411"/>
            <a:ext cx="127209" cy="116050"/>
          </a:xfrm>
          <a:custGeom>
            <a:avLst/>
            <a:gdLst>
              <a:gd name="T0" fmla="*/ 114 w 114"/>
              <a:gd name="T1" fmla="*/ 92 h 104"/>
              <a:gd name="T2" fmla="*/ 45 w 114"/>
              <a:gd name="T3" fmla="*/ 0 h 104"/>
              <a:gd name="T4" fmla="*/ 0 w 114"/>
              <a:gd name="T5" fmla="*/ 104 h 104"/>
              <a:gd name="T6" fmla="*/ 114 w 114"/>
              <a:gd name="T7" fmla="*/ 92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4" h="104">
                <a:moveTo>
                  <a:pt x="114" y="92"/>
                </a:moveTo>
                <a:lnTo>
                  <a:pt x="45" y="0"/>
                </a:lnTo>
                <a:lnTo>
                  <a:pt x="0" y="104"/>
                </a:lnTo>
                <a:lnTo>
                  <a:pt x="114" y="9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0" name="Freeform 207"/>
          <p:cNvSpPr>
            <a:spLocks noEditPoints="1"/>
          </p:cNvSpPr>
          <p:nvPr/>
        </p:nvSpPr>
        <p:spPr bwMode="auto">
          <a:xfrm>
            <a:off x="1244077" y="3890021"/>
            <a:ext cx="181887" cy="179655"/>
          </a:xfrm>
          <a:custGeom>
            <a:avLst/>
            <a:gdLst>
              <a:gd name="T0" fmla="*/ 67 w 69"/>
              <a:gd name="T1" fmla="*/ 25 h 68"/>
              <a:gd name="T2" fmla="*/ 62 w 69"/>
              <a:gd name="T3" fmla="*/ 25 h 68"/>
              <a:gd name="T4" fmla="*/ 61 w 69"/>
              <a:gd name="T5" fmla="*/ 22 h 68"/>
              <a:gd name="T6" fmla="*/ 65 w 69"/>
              <a:gd name="T7" fmla="*/ 18 h 68"/>
              <a:gd name="T8" fmla="*/ 65 w 69"/>
              <a:gd name="T9" fmla="*/ 15 h 68"/>
              <a:gd name="T10" fmla="*/ 54 w 69"/>
              <a:gd name="T11" fmla="*/ 5 h 68"/>
              <a:gd name="T12" fmla="*/ 52 w 69"/>
              <a:gd name="T13" fmla="*/ 5 h 68"/>
              <a:gd name="T14" fmla="*/ 48 w 69"/>
              <a:gd name="T15" fmla="*/ 9 h 68"/>
              <a:gd name="T16" fmla="*/ 45 w 69"/>
              <a:gd name="T17" fmla="*/ 8 h 68"/>
              <a:gd name="T18" fmla="*/ 45 w 69"/>
              <a:gd name="T19" fmla="*/ 2 h 68"/>
              <a:gd name="T20" fmla="*/ 43 w 69"/>
              <a:gd name="T21" fmla="*/ 0 h 68"/>
              <a:gd name="T22" fmla="*/ 28 w 69"/>
              <a:gd name="T23" fmla="*/ 0 h 68"/>
              <a:gd name="T24" fmla="*/ 26 w 69"/>
              <a:gd name="T25" fmla="*/ 2 h 68"/>
              <a:gd name="T26" fmla="*/ 26 w 69"/>
              <a:gd name="T27" fmla="*/ 8 h 68"/>
              <a:gd name="T28" fmla="*/ 24 w 69"/>
              <a:gd name="T29" fmla="*/ 9 h 68"/>
              <a:gd name="T30" fmla="*/ 19 w 69"/>
              <a:gd name="T31" fmla="*/ 4 h 68"/>
              <a:gd name="T32" fmla="*/ 16 w 69"/>
              <a:gd name="T33" fmla="*/ 4 h 68"/>
              <a:gd name="T34" fmla="*/ 6 w 69"/>
              <a:gd name="T35" fmla="*/ 14 h 68"/>
              <a:gd name="T36" fmla="*/ 6 w 69"/>
              <a:gd name="T37" fmla="*/ 17 h 68"/>
              <a:gd name="T38" fmla="*/ 10 w 69"/>
              <a:gd name="T39" fmla="*/ 22 h 68"/>
              <a:gd name="T40" fmla="*/ 9 w 69"/>
              <a:gd name="T41" fmla="*/ 24 h 68"/>
              <a:gd name="T42" fmla="*/ 2 w 69"/>
              <a:gd name="T43" fmla="*/ 24 h 68"/>
              <a:gd name="T44" fmla="*/ 0 w 69"/>
              <a:gd name="T45" fmla="*/ 26 h 68"/>
              <a:gd name="T46" fmla="*/ 0 w 69"/>
              <a:gd name="T47" fmla="*/ 41 h 68"/>
              <a:gd name="T48" fmla="*/ 2 w 69"/>
              <a:gd name="T49" fmla="*/ 43 h 68"/>
              <a:gd name="T50" fmla="*/ 8 w 69"/>
              <a:gd name="T51" fmla="*/ 43 h 68"/>
              <a:gd name="T52" fmla="*/ 9 w 69"/>
              <a:gd name="T53" fmla="*/ 46 h 68"/>
              <a:gd name="T54" fmla="*/ 5 w 69"/>
              <a:gd name="T55" fmla="*/ 50 h 68"/>
              <a:gd name="T56" fmla="*/ 5 w 69"/>
              <a:gd name="T57" fmla="*/ 53 h 68"/>
              <a:gd name="T58" fmla="*/ 15 w 69"/>
              <a:gd name="T59" fmla="*/ 63 h 68"/>
              <a:gd name="T60" fmla="*/ 18 w 69"/>
              <a:gd name="T61" fmla="*/ 63 h 68"/>
              <a:gd name="T62" fmla="*/ 22 w 69"/>
              <a:gd name="T63" fmla="*/ 60 h 68"/>
              <a:gd name="T64" fmla="*/ 25 w 69"/>
              <a:gd name="T65" fmla="*/ 61 h 68"/>
              <a:gd name="T66" fmla="*/ 25 w 69"/>
              <a:gd name="T67" fmla="*/ 66 h 68"/>
              <a:gd name="T68" fmla="*/ 27 w 69"/>
              <a:gd name="T69" fmla="*/ 68 h 68"/>
              <a:gd name="T70" fmla="*/ 42 w 69"/>
              <a:gd name="T71" fmla="*/ 68 h 68"/>
              <a:gd name="T72" fmla="*/ 44 w 69"/>
              <a:gd name="T73" fmla="*/ 66 h 68"/>
              <a:gd name="T74" fmla="*/ 44 w 69"/>
              <a:gd name="T75" fmla="*/ 62 h 68"/>
              <a:gd name="T76" fmla="*/ 47 w 69"/>
              <a:gd name="T77" fmla="*/ 61 h 68"/>
              <a:gd name="T78" fmla="*/ 51 w 69"/>
              <a:gd name="T79" fmla="*/ 64 h 68"/>
              <a:gd name="T80" fmla="*/ 53 w 69"/>
              <a:gd name="T81" fmla="*/ 64 h 68"/>
              <a:gd name="T82" fmla="*/ 64 w 69"/>
              <a:gd name="T83" fmla="*/ 54 h 68"/>
              <a:gd name="T84" fmla="*/ 64 w 69"/>
              <a:gd name="T85" fmla="*/ 51 h 68"/>
              <a:gd name="T86" fmla="*/ 61 w 69"/>
              <a:gd name="T87" fmla="*/ 48 h 68"/>
              <a:gd name="T88" fmla="*/ 62 w 69"/>
              <a:gd name="T89" fmla="*/ 44 h 68"/>
              <a:gd name="T90" fmla="*/ 67 w 69"/>
              <a:gd name="T91" fmla="*/ 44 h 68"/>
              <a:gd name="T92" fmla="*/ 69 w 69"/>
              <a:gd name="T93" fmla="*/ 42 h 68"/>
              <a:gd name="T94" fmla="*/ 69 w 69"/>
              <a:gd name="T95" fmla="*/ 27 h 68"/>
              <a:gd name="T96" fmla="*/ 67 w 69"/>
              <a:gd name="T97" fmla="*/ 25 h 68"/>
              <a:gd name="T98" fmla="*/ 36 w 69"/>
              <a:gd name="T99" fmla="*/ 49 h 68"/>
              <a:gd name="T100" fmla="*/ 21 w 69"/>
              <a:gd name="T101" fmla="*/ 35 h 68"/>
              <a:gd name="T102" fmla="*/ 36 w 69"/>
              <a:gd name="T103" fmla="*/ 21 h 68"/>
              <a:gd name="T104" fmla="*/ 50 w 69"/>
              <a:gd name="T105" fmla="*/ 35 h 68"/>
              <a:gd name="T106" fmla="*/ 36 w 69"/>
              <a:gd name="T107" fmla="*/ 49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9" h="68">
                <a:moveTo>
                  <a:pt x="67" y="25"/>
                </a:moveTo>
                <a:cubicBezTo>
                  <a:pt x="62" y="25"/>
                  <a:pt x="62" y="25"/>
                  <a:pt x="62" y="25"/>
                </a:cubicBezTo>
                <a:cubicBezTo>
                  <a:pt x="62" y="24"/>
                  <a:pt x="62" y="23"/>
                  <a:pt x="61" y="22"/>
                </a:cubicBezTo>
                <a:cubicBezTo>
                  <a:pt x="65" y="18"/>
                  <a:pt x="65" y="18"/>
                  <a:pt x="65" y="18"/>
                </a:cubicBezTo>
                <a:cubicBezTo>
                  <a:pt x="66" y="17"/>
                  <a:pt x="66" y="16"/>
                  <a:pt x="65" y="15"/>
                </a:cubicBezTo>
                <a:cubicBezTo>
                  <a:pt x="54" y="5"/>
                  <a:pt x="54" y="5"/>
                  <a:pt x="54" y="5"/>
                </a:cubicBezTo>
                <a:cubicBezTo>
                  <a:pt x="54" y="4"/>
                  <a:pt x="52" y="4"/>
                  <a:pt x="52" y="5"/>
                </a:cubicBezTo>
                <a:cubicBezTo>
                  <a:pt x="48" y="9"/>
                  <a:pt x="48" y="9"/>
                  <a:pt x="48" y="9"/>
                </a:cubicBezTo>
                <a:cubicBezTo>
                  <a:pt x="47" y="8"/>
                  <a:pt x="46" y="8"/>
                  <a:pt x="45" y="8"/>
                </a:cubicBezTo>
                <a:cubicBezTo>
                  <a:pt x="45" y="2"/>
                  <a:pt x="45" y="2"/>
                  <a:pt x="45" y="2"/>
                </a:cubicBezTo>
                <a:cubicBezTo>
                  <a:pt x="45" y="1"/>
                  <a:pt x="44" y="0"/>
                  <a:pt x="43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7" y="0"/>
                  <a:pt x="26" y="1"/>
                  <a:pt x="26" y="2"/>
                </a:cubicBezTo>
                <a:cubicBezTo>
                  <a:pt x="26" y="8"/>
                  <a:pt x="26" y="8"/>
                  <a:pt x="26" y="8"/>
                </a:cubicBezTo>
                <a:cubicBezTo>
                  <a:pt x="25" y="8"/>
                  <a:pt x="25" y="8"/>
                  <a:pt x="24" y="9"/>
                </a:cubicBezTo>
                <a:cubicBezTo>
                  <a:pt x="19" y="4"/>
                  <a:pt x="19" y="4"/>
                  <a:pt x="19" y="4"/>
                </a:cubicBezTo>
                <a:cubicBezTo>
                  <a:pt x="18" y="3"/>
                  <a:pt x="17" y="3"/>
                  <a:pt x="16" y="4"/>
                </a:cubicBezTo>
                <a:cubicBezTo>
                  <a:pt x="6" y="14"/>
                  <a:pt x="6" y="14"/>
                  <a:pt x="6" y="14"/>
                </a:cubicBezTo>
                <a:cubicBezTo>
                  <a:pt x="5" y="15"/>
                  <a:pt x="5" y="17"/>
                  <a:pt x="6" y="17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22"/>
                  <a:pt x="9" y="23"/>
                  <a:pt x="9" y="24"/>
                </a:cubicBezTo>
                <a:cubicBezTo>
                  <a:pt x="2" y="24"/>
                  <a:pt x="2" y="24"/>
                  <a:pt x="2" y="24"/>
                </a:cubicBezTo>
                <a:cubicBezTo>
                  <a:pt x="1" y="24"/>
                  <a:pt x="0" y="25"/>
                  <a:pt x="0" y="26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2"/>
                  <a:pt x="1" y="43"/>
                  <a:pt x="2" y="43"/>
                </a:cubicBezTo>
                <a:cubicBezTo>
                  <a:pt x="8" y="43"/>
                  <a:pt x="8" y="43"/>
                  <a:pt x="8" y="43"/>
                </a:cubicBezTo>
                <a:cubicBezTo>
                  <a:pt x="8" y="44"/>
                  <a:pt x="9" y="45"/>
                  <a:pt x="9" y="46"/>
                </a:cubicBezTo>
                <a:cubicBezTo>
                  <a:pt x="5" y="50"/>
                  <a:pt x="5" y="50"/>
                  <a:pt x="5" y="50"/>
                </a:cubicBezTo>
                <a:cubicBezTo>
                  <a:pt x="4" y="51"/>
                  <a:pt x="4" y="52"/>
                  <a:pt x="5" y="53"/>
                </a:cubicBezTo>
                <a:cubicBezTo>
                  <a:pt x="15" y="63"/>
                  <a:pt x="15" y="63"/>
                  <a:pt x="15" y="63"/>
                </a:cubicBezTo>
                <a:cubicBezTo>
                  <a:pt x="16" y="64"/>
                  <a:pt x="17" y="64"/>
                  <a:pt x="18" y="63"/>
                </a:cubicBezTo>
                <a:cubicBezTo>
                  <a:pt x="22" y="60"/>
                  <a:pt x="22" y="60"/>
                  <a:pt x="22" y="60"/>
                </a:cubicBezTo>
                <a:cubicBezTo>
                  <a:pt x="23" y="60"/>
                  <a:pt x="24" y="61"/>
                  <a:pt x="25" y="61"/>
                </a:cubicBezTo>
                <a:cubicBezTo>
                  <a:pt x="25" y="66"/>
                  <a:pt x="25" y="66"/>
                  <a:pt x="25" y="66"/>
                </a:cubicBezTo>
                <a:cubicBezTo>
                  <a:pt x="25" y="68"/>
                  <a:pt x="26" y="68"/>
                  <a:pt x="27" y="68"/>
                </a:cubicBezTo>
                <a:cubicBezTo>
                  <a:pt x="42" y="68"/>
                  <a:pt x="42" y="68"/>
                  <a:pt x="42" y="68"/>
                </a:cubicBezTo>
                <a:cubicBezTo>
                  <a:pt x="43" y="68"/>
                  <a:pt x="44" y="68"/>
                  <a:pt x="44" y="66"/>
                </a:cubicBezTo>
                <a:cubicBezTo>
                  <a:pt x="44" y="62"/>
                  <a:pt x="44" y="62"/>
                  <a:pt x="44" y="62"/>
                </a:cubicBezTo>
                <a:cubicBezTo>
                  <a:pt x="45" y="62"/>
                  <a:pt x="46" y="61"/>
                  <a:pt x="47" y="61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5"/>
                  <a:pt x="53" y="65"/>
                  <a:pt x="53" y="64"/>
                </a:cubicBezTo>
                <a:cubicBezTo>
                  <a:pt x="64" y="54"/>
                  <a:pt x="64" y="54"/>
                  <a:pt x="64" y="54"/>
                </a:cubicBezTo>
                <a:cubicBezTo>
                  <a:pt x="65" y="53"/>
                  <a:pt x="65" y="52"/>
                  <a:pt x="64" y="51"/>
                </a:cubicBezTo>
                <a:cubicBezTo>
                  <a:pt x="61" y="48"/>
                  <a:pt x="61" y="48"/>
                  <a:pt x="61" y="48"/>
                </a:cubicBezTo>
                <a:cubicBezTo>
                  <a:pt x="62" y="47"/>
                  <a:pt x="62" y="45"/>
                  <a:pt x="62" y="44"/>
                </a:cubicBezTo>
                <a:cubicBezTo>
                  <a:pt x="67" y="44"/>
                  <a:pt x="67" y="44"/>
                  <a:pt x="67" y="44"/>
                </a:cubicBezTo>
                <a:cubicBezTo>
                  <a:pt x="68" y="44"/>
                  <a:pt x="69" y="43"/>
                  <a:pt x="69" y="42"/>
                </a:cubicBezTo>
                <a:cubicBezTo>
                  <a:pt x="69" y="27"/>
                  <a:pt x="69" y="27"/>
                  <a:pt x="69" y="27"/>
                </a:cubicBezTo>
                <a:cubicBezTo>
                  <a:pt x="69" y="26"/>
                  <a:pt x="68" y="25"/>
                  <a:pt x="67" y="25"/>
                </a:cubicBezTo>
                <a:close/>
                <a:moveTo>
                  <a:pt x="36" y="49"/>
                </a:moveTo>
                <a:cubicBezTo>
                  <a:pt x="28" y="49"/>
                  <a:pt x="21" y="43"/>
                  <a:pt x="21" y="35"/>
                </a:cubicBezTo>
                <a:cubicBezTo>
                  <a:pt x="21" y="27"/>
                  <a:pt x="28" y="21"/>
                  <a:pt x="36" y="21"/>
                </a:cubicBezTo>
                <a:cubicBezTo>
                  <a:pt x="43" y="21"/>
                  <a:pt x="50" y="27"/>
                  <a:pt x="50" y="35"/>
                </a:cubicBezTo>
                <a:cubicBezTo>
                  <a:pt x="50" y="43"/>
                  <a:pt x="43" y="49"/>
                  <a:pt x="36" y="4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1" name="Freeform 208"/>
          <p:cNvSpPr>
            <a:spLocks/>
          </p:cNvSpPr>
          <p:nvPr/>
        </p:nvSpPr>
        <p:spPr bwMode="auto">
          <a:xfrm>
            <a:off x="3592978" y="3845386"/>
            <a:ext cx="116050" cy="152874"/>
          </a:xfrm>
          <a:custGeom>
            <a:avLst/>
            <a:gdLst>
              <a:gd name="T0" fmla="*/ 44 w 44"/>
              <a:gd name="T1" fmla="*/ 58 h 58"/>
              <a:gd name="T2" fmla="*/ 6 w 44"/>
              <a:gd name="T3" fmla="*/ 58 h 58"/>
              <a:gd name="T4" fmla="*/ 0 w 44"/>
              <a:gd name="T5" fmla="*/ 52 h 58"/>
              <a:gd name="T6" fmla="*/ 6 w 44"/>
              <a:gd name="T7" fmla="*/ 46 h 58"/>
              <a:gd name="T8" fmla="*/ 32 w 44"/>
              <a:gd name="T9" fmla="*/ 46 h 58"/>
              <a:gd name="T10" fmla="*/ 32 w 44"/>
              <a:gd name="T11" fmla="*/ 6 h 58"/>
              <a:gd name="T12" fmla="*/ 38 w 44"/>
              <a:gd name="T13" fmla="*/ 0 h 58"/>
              <a:gd name="T14" fmla="*/ 44 w 44"/>
              <a:gd name="T15" fmla="*/ 6 h 58"/>
              <a:gd name="T16" fmla="*/ 44 w 44"/>
              <a:gd name="T17" fmla="*/ 5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" h="58">
                <a:moveTo>
                  <a:pt x="44" y="58"/>
                </a:moveTo>
                <a:cubicBezTo>
                  <a:pt x="6" y="58"/>
                  <a:pt x="6" y="58"/>
                  <a:pt x="6" y="58"/>
                </a:cubicBezTo>
                <a:cubicBezTo>
                  <a:pt x="3" y="58"/>
                  <a:pt x="0" y="55"/>
                  <a:pt x="0" y="52"/>
                </a:cubicBezTo>
                <a:cubicBezTo>
                  <a:pt x="0" y="48"/>
                  <a:pt x="3" y="46"/>
                  <a:pt x="6" y="46"/>
                </a:cubicBezTo>
                <a:cubicBezTo>
                  <a:pt x="32" y="46"/>
                  <a:pt x="32" y="46"/>
                  <a:pt x="32" y="46"/>
                </a:cubicBezTo>
                <a:cubicBezTo>
                  <a:pt x="32" y="6"/>
                  <a:pt x="32" y="6"/>
                  <a:pt x="32" y="6"/>
                </a:cubicBezTo>
                <a:cubicBezTo>
                  <a:pt x="32" y="3"/>
                  <a:pt x="34" y="0"/>
                  <a:pt x="38" y="0"/>
                </a:cubicBezTo>
                <a:cubicBezTo>
                  <a:pt x="41" y="0"/>
                  <a:pt x="44" y="3"/>
                  <a:pt x="44" y="6"/>
                </a:cubicBezTo>
                <a:lnTo>
                  <a:pt x="44" y="5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2" name="Freeform 209"/>
          <p:cNvSpPr>
            <a:spLocks/>
          </p:cNvSpPr>
          <p:nvPr/>
        </p:nvSpPr>
        <p:spPr bwMode="auto">
          <a:xfrm>
            <a:off x="3469117" y="3748306"/>
            <a:ext cx="445231" cy="445231"/>
          </a:xfrm>
          <a:custGeom>
            <a:avLst/>
            <a:gdLst>
              <a:gd name="T0" fmla="*/ 85 w 169"/>
              <a:gd name="T1" fmla="*/ 169 h 169"/>
              <a:gd name="T2" fmla="*/ 0 w 169"/>
              <a:gd name="T3" fmla="*/ 85 h 169"/>
              <a:gd name="T4" fmla="*/ 85 w 169"/>
              <a:gd name="T5" fmla="*/ 0 h 169"/>
              <a:gd name="T6" fmla="*/ 169 w 169"/>
              <a:gd name="T7" fmla="*/ 85 h 169"/>
              <a:gd name="T8" fmla="*/ 169 w 169"/>
              <a:gd name="T9" fmla="*/ 91 h 169"/>
              <a:gd name="T10" fmla="*/ 162 w 169"/>
              <a:gd name="T11" fmla="*/ 97 h 169"/>
              <a:gd name="T12" fmla="*/ 157 w 169"/>
              <a:gd name="T13" fmla="*/ 91 h 169"/>
              <a:gd name="T14" fmla="*/ 157 w 169"/>
              <a:gd name="T15" fmla="*/ 85 h 169"/>
              <a:gd name="T16" fmla="*/ 85 w 169"/>
              <a:gd name="T17" fmla="*/ 12 h 169"/>
              <a:gd name="T18" fmla="*/ 12 w 169"/>
              <a:gd name="T19" fmla="*/ 85 h 169"/>
              <a:gd name="T20" fmla="*/ 85 w 169"/>
              <a:gd name="T21" fmla="*/ 157 h 169"/>
              <a:gd name="T22" fmla="*/ 94 w 169"/>
              <a:gd name="T23" fmla="*/ 157 h 169"/>
              <a:gd name="T24" fmla="*/ 101 w 169"/>
              <a:gd name="T25" fmla="*/ 162 h 169"/>
              <a:gd name="T26" fmla="*/ 95 w 169"/>
              <a:gd name="T27" fmla="*/ 168 h 169"/>
              <a:gd name="T28" fmla="*/ 85 w 169"/>
              <a:gd name="T29" fmla="*/ 169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69" h="169">
                <a:moveTo>
                  <a:pt x="85" y="169"/>
                </a:moveTo>
                <a:cubicBezTo>
                  <a:pt x="38" y="169"/>
                  <a:pt x="0" y="131"/>
                  <a:pt x="0" y="85"/>
                </a:cubicBezTo>
                <a:cubicBezTo>
                  <a:pt x="0" y="38"/>
                  <a:pt x="38" y="0"/>
                  <a:pt x="85" y="0"/>
                </a:cubicBezTo>
                <a:cubicBezTo>
                  <a:pt x="131" y="0"/>
                  <a:pt x="169" y="38"/>
                  <a:pt x="169" y="85"/>
                </a:cubicBezTo>
                <a:cubicBezTo>
                  <a:pt x="169" y="87"/>
                  <a:pt x="169" y="89"/>
                  <a:pt x="169" y="91"/>
                </a:cubicBezTo>
                <a:cubicBezTo>
                  <a:pt x="168" y="95"/>
                  <a:pt x="166" y="97"/>
                  <a:pt x="162" y="97"/>
                </a:cubicBezTo>
                <a:cubicBezTo>
                  <a:pt x="159" y="97"/>
                  <a:pt x="156" y="94"/>
                  <a:pt x="157" y="91"/>
                </a:cubicBezTo>
                <a:cubicBezTo>
                  <a:pt x="157" y="89"/>
                  <a:pt x="157" y="87"/>
                  <a:pt x="157" y="85"/>
                </a:cubicBezTo>
                <a:cubicBezTo>
                  <a:pt x="157" y="45"/>
                  <a:pt x="125" y="12"/>
                  <a:pt x="85" y="12"/>
                </a:cubicBezTo>
                <a:cubicBezTo>
                  <a:pt x="45" y="12"/>
                  <a:pt x="12" y="45"/>
                  <a:pt x="12" y="85"/>
                </a:cubicBezTo>
                <a:cubicBezTo>
                  <a:pt x="12" y="125"/>
                  <a:pt x="45" y="157"/>
                  <a:pt x="85" y="157"/>
                </a:cubicBezTo>
                <a:cubicBezTo>
                  <a:pt x="87" y="157"/>
                  <a:pt x="90" y="157"/>
                  <a:pt x="94" y="157"/>
                </a:cubicBezTo>
                <a:cubicBezTo>
                  <a:pt x="97" y="156"/>
                  <a:pt x="100" y="158"/>
                  <a:pt x="101" y="162"/>
                </a:cubicBezTo>
                <a:cubicBezTo>
                  <a:pt x="101" y="165"/>
                  <a:pt x="99" y="168"/>
                  <a:pt x="95" y="168"/>
                </a:cubicBezTo>
                <a:cubicBezTo>
                  <a:pt x="91" y="169"/>
                  <a:pt x="88" y="169"/>
                  <a:pt x="85" y="16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3" name="Freeform 210"/>
          <p:cNvSpPr>
            <a:spLocks noEditPoints="1"/>
          </p:cNvSpPr>
          <p:nvPr/>
        </p:nvSpPr>
        <p:spPr bwMode="auto">
          <a:xfrm>
            <a:off x="3740273" y="4014998"/>
            <a:ext cx="197509" cy="197509"/>
          </a:xfrm>
          <a:custGeom>
            <a:avLst/>
            <a:gdLst>
              <a:gd name="T0" fmla="*/ 38 w 75"/>
              <a:gd name="T1" fmla="*/ 0 h 75"/>
              <a:gd name="T2" fmla="*/ 0 w 75"/>
              <a:gd name="T3" fmla="*/ 37 h 75"/>
              <a:gd name="T4" fmla="*/ 38 w 75"/>
              <a:gd name="T5" fmla="*/ 75 h 75"/>
              <a:gd name="T6" fmla="*/ 75 w 75"/>
              <a:gd name="T7" fmla="*/ 37 h 75"/>
              <a:gd name="T8" fmla="*/ 38 w 75"/>
              <a:gd name="T9" fmla="*/ 0 h 75"/>
              <a:gd name="T10" fmla="*/ 19 w 75"/>
              <a:gd name="T11" fmla="*/ 56 h 75"/>
              <a:gd name="T12" fmla="*/ 20 w 75"/>
              <a:gd name="T13" fmla="*/ 47 h 75"/>
              <a:gd name="T14" fmla="*/ 28 w 75"/>
              <a:gd name="T15" fmla="*/ 55 h 75"/>
              <a:gd name="T16" fmla="*/ 19 w 75"/>
              <a:gd name="T17" fmla="*/ 56 h 75"/>
              <a:gd name="T18" fmla="*/ 29 w 75"/>
              <a:gd name="T19" fmla="*/ 54 h 75"/>
              <a:gd name="T20" fmla="*/ 21 w 75"/>
              <a:gd name="T21" fmla="*/ 46 h 75"/>
              <a:gd name="T22" fmla="*/ 43 w 75"/>
              <a:gd name="T23" fmla="*/ 24 h 75"/>
              <a:gd name="T24" fmla="*/ 51 w 75"/>
              <a:gd name="T25" fmla="*/ 32 h 75"/>
              <a:gd name="T26" fmla="*/ 29 w 75"/>
              <a:gd name="T27" fmla="*/ 54 h 75"/>
              <a:gd name="T28" fmla="*/ 55 w 75"/>
              <a:gd name="T29" fmla="*/ 27 h 75"/>
              <a:gd name="T30" fmla="*/ 52 w 75"/>
              <a:gd name="T31" fmla="*/ 31 h 75"/>
              <a:gd name="T32" fmla="*/ 44 w 75"/>
              <a:gd name="T33" fmla="*/ 23 h 75"/>
              <a:gd name="T34" fmla="*/ 47 w 75"/>
              <a:gd name="T35" fmla="*/ 20 h 75"/>
              <a:gd name="T36" fmla="*/ 54 w 75"/>
              <a:gd name="T37" fmla="*/ 20 h 75"/>
              <a:gd name="T38" fmla="*/ 55 w 75"/>
              <a:gd name="T39" fmla="*/ 21 h 75"/>
              <a:gd name="T40" fmla="*/ 55 w 75"/>
              <a:gd name="T41" fmla="*/ 27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5" h="75">
                <a:moveTo>
                  <a:pt x="38" y="0"/>
                </a:moveTo>
                <a:cubicBezTo>
                  <a:pt x="17" y="0"/>
                  <a:pt x="0" y="16"/>
                  <a:pt x="0" y="37"/>
                </a:cubicBezTo>
                <a:cubicBezTo>
                  <a:pt x="0" y="58"/>
                  <a:pt x="17" y="75"/>
                  <a:pt x="38" y="75"/>
                </a:cubicBezTo>
                <a:cubicBezTo>
                  <a:pt x="59" y="75"/>
                  <a:pt x="75" y="58"/>
                  <a:pt x="75" y="37"/>
                </a:cubicBezTo>
                <a:cubicBezTo>
                  <a:pt x="75" y="16"/>
                  <a:pt x="59" y="0"/>
                  <a:pt x="38" y="0"/>
                </a:cubicBezTo>
                <a:close/>
                <a:moveTo>
                  <a:pt x="19" y="56"/>
                </a:moveTo>
                <a:cubicBezTo>
                  <a:pt x="20" y="47"/>
                  <a:pt x="20" y="47"/>
                  <a:pt x="20" y="47"/>
                </a:cubicBezTo>
                <a:cubicBezTo>
                  <a:pt x="28" y="55"/>
                  <a:pt x="28" y="55"/>
                  <a:pt x="28" y="55"/>
                </a:cubicBezTo>
                <a:lnTo>
                  <a:pt x="19" y="56"/>
                </a:lnTo>
                <a:close/>
                <a:moveTo>
                  <a:pt x="29" y="54"/>
                </a:moveTo>
                <a:cubicBezTo>
                  <a:pt x="21" y="46"/>
                  <a:pt x="21" y="46"/>
                  <a:pt x="21" y="46"/>
                </a:cubicBezTo>
                <a:cubicBezTo>
                  <a:pt x="43" y="24"/>
                  <a:pt x="43" y="24"/>
                  <a:pt x="43" y="24"/>
                </a:cubicBezTo>
                <a:cubicBezTo>
                  <a:pt x="51" y="32"/>
                  <a:pt x="51" y="32"/>
                  <a:pt x="51" y="32"/>
                </a:cubicBezTo>
                <a:lnTo>
                  <a:pt x="29" y="54"/>
                </a:lnTo>
                <a:close/>
                <a:moveTo>
                  <a:pt x="55" y="27"/>
                </a:moveTo>
                <a:cubicBezTo>
                  <a:pt x="52" y="31"/>
                  <a:pt x="52" y="31"/>
                  <a:pt x="52" y="31"/>
                </a:cubicBezTo>
                <a:cubicBezTo>
                  <a:pt x="44" y="23"/>
                  <a:pt x="44" y="23"/>
                  <a:pt x="44" y="23"/>
                </a:cubicBezTo>
                <a:cubicBezTo>
                  <a:pt x="47" y="20"/>
                  <a:pt x="47" y="20"/>
                  <a:pt x="47" y="20"/>
                </a:cubicBezTo>
                <a:cubicBezTo>
                  <a:pt x="49" y="18"/>
                  <a:pt x="52" y="18"/>
                  <a:pt x="54" y="20"/>
                </a:cubicBezTo>
                <a:cubicBezTo>
                  <a:pt x="55" y="21"/>
                  <a:pt x="55" y="21"/>
                  <a:pt x="55" y="21"/>
                </a:cubicBezTo>
                <a:cubicBezTo>
                  <a:pt x="57" y="23"/>
                  <a:pt x="57" y="26"/>
                  <a:pt x="55" y="2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4" name="Freeform 211"/>
          <p:cNvSpPr>
            <a:spLocks noEditPoints="1"/>
          </p:cNvSpPr>
          <p:nvPr/>
        </p:nvSpPr>
        <p:spPr bwMode="auto">
          <a:xfrm>
            <a:off x="4455544" y="3771739"/>
            <a:ext cx="197509" cy="197509"/>
          </a:xfrm>
          <a:custGeom>
            <a:avLst/>
            <a:gdLst>
              <a:gd name="T0" fmla="*/ 37 w 75"/>
              <a:gd name="T1" fmla="*/ 75 h 75"/>
              <a:gd name="T2" fmla="*/ 0 w 75"/>
              <a:gd name="T3" fmla="*/ 37 h 75"/>
              <a:gd name="T4" fmla="*/ 37 w 75"/>
              <a:gd name="T5" fmla="*/ 0 h 75"/>
              <a:gd name="T6" fmla="*/ 75 w 75"/>
              <a:gd name="T7" fmla="*/ 37 h 75"/>
              <a:gd name="T8" fmla="*/ 37 w 75"/>
              <a:gd name="T9" fmla="*/ 75 h 75"/>
              <a:gd name="T10" fmla="*/ 37 w 75"/>
              <a:gd name="T11" fmla="*/ 12 h 75"/>
              <a:gd name="T12" fmla="*/ 12 w 75"/>
              <a:gd name="T13" fmla="*/ 37 h 75"/>
              <a:gd name="T14" fmla="*/ 37 w 75"/>
              <a:gd name="T15" fmla="*/ 63 h 75"/>
              <a:gd name="T16" fmla="*/ 63 w 75"/>
              <a:gd name="T17" fmla="*/ 37 h 75"/>
              <a:gd name="T18" fmla="*/ 37 w 75"/>
              <a:gd name="T19" fmla="*/ 12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5" h="75">
                <a:moveTo>
                  <a:pt x="37" y="75"/>
                </a:moveTo>
                <a:cubicBezTo>
                  <a:pt x="17" y="75"/>
                  <a:pt x="0" y="58"/>
                  <a:pt x="0" y="37"/>
                </a:cubicBezTo>
                <a:cubicBezTo>
                  <a:pt x="0" y="17"/>
                  <a:pt x="17" y="0"/>
                  <a:pt x="37" y="0"/>
                </a:cubicBezTo>
                <a:cubicBezTo>
                  <a:pt x="58" y="0"/>
                  <a:pt x="75" y="17"/>
                  <a:pt x="75" y="37"/>
                </a:cubicBezTo>
                <a:cubicBezTo>
                  <a:pt x="75" y="58"/>
                  <a:pt x="58" y="75"/>
                  <a:pt x="37" y="75"/>
                </a:cubicBezTo>
                <a:close/>
                <a:moveTo>
                  <a:pt x="37" y="12"/>
                </a:moveTo>
                <a:cubicBezTo>
                  <a:pt x="24" y="12"/>
                  <a:pt x="12" y="23"/>
                  <a:pt x="12" y="37"/>
                </a:cubicBezTo>
                <a:cubicBezTo>
                  <a:pt x="12" y="51"/>
                  <a:pt x="24" y="63"/>
                  <a:pt x="37" y="63"/>
                </a:cubicBezTo>
                <a:cubicBezTo>
                  <a:pt x="51" y="63"/>
                  <a:pt x="63" y="51"/>
                  <a:pt x="63" y="37"/>
                </a:cubicBezTo>
                <a:cubicBezTo>
                  <a:pt x="63" y="23"/>
                  <a:pt x="51" y="12"/>
                  <a:pt x="37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5" name="Freeform 212"/>
          <p:cNvSpPr>
            <a:spLocks/>
          </p:cNvSpPr>
          <p:nvPr/>
        </p:nvSpPr>
        <p:spPr bwMode="auto">
          <a:xfrm>
            <a:off x="4511337" y="3827532"/>
            <a:ext cx="87038" cy="87038"/>
          </a:xfrm>
          <a:custGeom>
            <a:avLst/>
            <a:gdLst>
              <a:gd name="T0" fmla="*/ 78 w 78"/>
              <a:gd name="T1" fmla="*/ 30 h 78"/>
              <a:gd name="T2" fmla="*/ 47 w 78"/>
              <a:gd name="T3" fmla="*/ 30 h 78"/>
              <a:gd name="T4" fmla="*/ 47 w 78"/>
              <a:gd name="T5" fmla="*/ 0 h 78"/>
              <a:gd name="T6" fmla="*/ 30 w 78"/>
              <a:gd name="T7" fmla="*/ 0 h 78"/>
              <a:gd name="T8" fmla="*/ 30 w 78"/>
              <a:gd name="T9" fmla="*/ 30 h 78"/>
              <a:gd name="T10" fmla="*/ 0 w 78"/>
              <a:gd name="T11" fmla="*/ 30 h 78"/>
              <a:gd name="T12" fmla="*/ 0 w 78"/>
              <a:gd name="T13" fmla="*/ 47 h 78"/>
              <a:gd name="T14" fmla="*/ 30 w 78"/>
              <a:gd name="T15" fmla="*/ 47 h 78"/>
              <a:gd name="T16" fmla="*/ 30 w 78"/>
              <a:gd name="T17" fmla="*/ 78 h 78"/>
              <a:gd name="T18" fmla="*/ 47 w 78"/>
              <a:gd name="T19" fmla="*/ 78 h 78"/>
              <a:gd name="T20" fmla="*/ 47 w 78"/>
              <a:gd name="T21" fmla="*/ 47 h 78"/>
              <a:gd name="T22" fmla="*/ 78 w 78"/>
              <a:gd name="T23" fmla="*/ 47 h 78"/>
              <a:gd name="T24" fmla="*/ 78 w 78"/>
              <a:gd name="T25" fmla="*/ 3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8" h="78">
                <a:moveTo>
                  <a:pt x="78" y="30"/>
                </a:moveTo>
                <a:lnTo>
                  <a:pt x="47" y="30"/>
                </a:lnTo>
                <a:lnTo>
                  <a:pt x="47" y="0"/>
                </a:lnTo>
                <a:lnTo>
                  <a:pt x="30" y="0"/>
                </a:lnTo>
                <a:lnTo>
                  <a:pt x="30" y="30"/>
                </a:lnTo>
                <a:lnTo>
                  <a:pt x="0" y="30"/>
                </a:lnTo>
                <a:lnTo>
                  <a:pt x="0" y="47"/>
                </a:lnTo>
                <a:lnTo>
                  <a:pt x="30" y="47"/>
                </a:lnTo>
                <a:lnTo>
                  <a:pt x="30" y="78"/>
                </a:lnTo>
                <a:lnTo>
                  <a:pt x="47" y="78"/>
                </a:lnTo>
                <a:lnTo>
                  <a:pt x="47" y="47"/>
                </a:lnTo>
                <a:lnTo>
                  <a:pt x="78" y="47"/>
                </a:lnTo>
                <a:lnTo>
                  <a:pt x="78" y="3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6" name="Freeform 213"/>
          <p:cNvSpPr>
            <a:spLocks/>
          </p:cNvSpPr>
          <p:nvPr/>
        </p:nvSpPr>
        <p:spPr bwMode="auto">
          <a:xfrm>
            <a:off x="4167650" y="3758349"/>
            <a:ext cx="446347" cy="446347"/>
          </a:xfrm>
          <a:custGeom>
            <a:avLst/>
            <a:gdLst>
              <a:gd name="T0" fmla="*/ 85 w 169"/>
              <a:gd name="T1" fmla="*/ 169 h 169"/>
              <a:gd name="T2" fmla="*/ 0 w 169"/>
              <a:gd name="T3" fmla="*/ 84 h 169"/>
              <a:gd name="T4" fmla="*/ 85 w 169"/>
              <a:gd name="T5" fmla="*/ 0 h 169"/>
              <a:gd name="T6" fmla="*/ 108 w 169"/>
              <a:gd name="T7" fmla="*/ 3 h 169"/>
              <a:gd name="T8" fmla="*/ 112 w 169"/>
              <a:gd name="T9" fmla="*/ 10 h 169"/>
              <a:gd name="T10" fmla="*/ 105 w 169"/>
              <a:gd name="T11" fmla="*/ 14 h 169"/>
              <a:gd name="T12" fmla="*/ 85 w 169"/>
              <a:gd name="T13" fmla="*/ 12 h 169"/>
              <a:gd name="T14" fmla="*/ 12 w 169"/>
              <a:gd name="T15" fmla="*/ 84 h 169"/>
              <a:gd name="T16" fmla="*/ 85 w 169"/>
              <a:gd name="T17" fmla="*/ 157 h 169"/>
              <a:gd name="T18" fmla="*/ 157 w 169"/>
              <a:gd name="T19" fmla="*/ 91 h 169"/>
              <a:gd name="T20" fmla="*/ 163 w 169"/>
              <a:gd name="T21" fmla="*/ 86 h 169"/>
              <a:gd name="T22" fmla="*/ 169 w 169"/>
              <a:gd name="T23" fmla="*/ 93 h 169"/>
              <a:gd name="T24" fmla="*/ 85 w 169"/>
              <a:gd name="T25" fmla="*/ 169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9" h="169">
                <a:moveTo>
                  <a:pt x="85" y="169"/>
                </a:moveTo>
                <a:cubicBezTo>
                  <a:pt x="38" y="169"/>
                  <a:pt x="0" y="131"/>
                  <a:pt x="0" y="84"/>
                </a:cubicBezTo>
                <a:cubicBezTo>
                  <a:pt x="0" y="37"/>
                  <a:pt x="38" y="0"/>
                  <a:pt x="85" y="0"/>
                </a:cubicBezTo>
                <a:cubicBezTo>
                  <a:pt x="93" y="0"/>
                  <a:pt x="100" y="1"/>
                  <a:pt x="108" y="3"/>
                </a:cubicBezTo>
                <a:cubicBezTo>
                  <a:pt x="111" y="4"/>
                  <a:pt x="113" y="7"/>
                  <a:pt x="112" y="10"/>
                </a:cubicBezTo>
                <a:cubicBezTo>
                  <a:pt x="111" y="14"/>
                  <a:pt x="108" y="15"/>
                  <a:pt x="105" y="14"/>
                </a:cubicBezTo>
                <a:cubicBezTo>
                  <a:pt x="98" y="13"/>
                  <a:pt x="91" y="12"/>
                  <a:pt x="85" y="12"/>
                </a:cubicBezTo>
                <a:cubicBezTo>
                  <a:pt x="45" y="12"/>
                  <a:pt x="12" y="44"/>
                  <a:pt x="12" y="84"/>
                </a:cubicBezTo>
                <a:cubicBezTo>
                  <a:pt x="12" y="124"/>
                  <a:pt x="45" y="157"/>
                  <a:pt x="85" y="157"/>
                </a:cubicBezTo>
                <a:cubicBezTo>
                  <a:pt x="122" y="157"/>
                  <a:pt x="153" y="129"/>
                  <a:pt x="157" y="91"/>
                </a:cubicBezTo>
                <a:cubicBezTo>
                  <a:pt x="157" y="88"/>
                  <a:pt x="160" y="86"/>
                  <a:pt x="163" y="86"/>
                </a:cubicBezTo>
                <a:cubicBezTo>
                  <a:pt x="167" y="86"/>
                  <a:pt x="169" y="89"/>
                  <a:pt x="169" y="93"/>
                </a:cubicBezTo>
                <a:cubicBezTo>
                  <a:pt x="164" y="136"/>
                  <a:pt x="128" y="169"/>
                  <a:pt x="85" y="16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7" name="Oval 214"/>
          <p:cNvSpPr>
            <a:spLocks noChangeArrowheads="1"/>
          </p:cNvSpPr>
          <p:nvPr/>
        </p:nvSpPr>
        <p:spPr bwMode="auto">
          <a:xfrm>
            <a:off x="4357348" y="3943582"/>
            <a:ext cx="76995" cy="73647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8" name="Freeform 215"/>
          <p:cNvSpPr>
            <a:spLocks/>
          </p:cNvSpPr>
          <p:nvPr/>
        </p:nvSpPr>
        <p:spPr bwMode="auto">
          <a:xfrm>
            <a:off x="4378549" y="3806331"/>
            <a:ext cx="34592" cy="187466"/>
          </a:xfrm>
          <a:custGeom>
            <a:avLst/>
            <a:gdLst>
              <a:gd name="T0" fmla="*/ 6 w 13"/>
              <a:gd name="T1" fmla="*/ 0 h 71"/>
              <a:gd name="T2" fmla="*/ 0 w 13"/>
              <a:gd name="T3" fmla="*/ 67 h 71"/>
              <a:gd name="T4" fmla="*/ 6 w 13"/>
              <a:gd name="T5" fmla="*/ 71 h 71"/>
              <a:gd name="T6" fmla="*/ 13 w 13"/>
              <a:gd name="T7" fmla="*/ 67 h 71"/>
              <a:gd name="T8" fmla="*/ 6 w 13"/>
              <a:gd name="T9" fmla="*/ 0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" h="71">
                <a:moveTo>
                  <a:pt x="6" y="0"/>
                </a:moveTo>
                <a:cubicBezTo>
                  <a:pt x="6" y="0"/>
                  <a:pt x="0" y="61"/>
                  <a:pt x="0" y="67"/>
                </a:cubicBezTo>
                <a:cubicBezTo>
                  <a:pt x="6" y="71"/>
                  <a:pt x="6" y="71"/>
                  <a:pt x="6" y="71"/>
                </a:cubicBezTo>
                <a:cubicBezTo>
                  <a:pt x="13" y="67"/>
                  <a:pt x="13" y="67"/>
                  <a:pt x="13" y="67"/>
                </a:cubicBezTo>
                <a:cubicBezTo>
                  <a:pt x="13" y="61"/>
                  <a:pt x="6" y="0"/>
                  <a:pt x="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9" name="Freeform 216"/>
          <p:cNvSpPr>
            <a:spLocks/>
          </p:cNvSpPr>
          <p:nvPr/>
        </p:nvSpPr>
        <p:spPr bwMode="auto">
          <a:xfrm>
            <a:off x="4283701" y="3964784"/>
            <a:ext cx="123862" cy="31244"/>
          </a:xfrm>
          <a:custGeom>
            <a:avLst/>
            <a:gdLst>
              <a:gd name="T0" fmla="*/ 0 w 47"/>
              <a:gd name="T1" fmla="*/ 6 h 12"/>
              <a:gd name="T2" fmla="*/ 43 w 47"/>
              <a:gd name="T3" fmla="*/ 12 h 12"/>
              <a:gd name="T4" fmla="*/ 47 w 47"/>
              <a:gd name="T5" fmla="*/ 6 h 12"/>
              <a:gd name="T6" fmla="*/ 43 w 47"/>
              <a:gd name="T7" fmla="*/ 0 h 12"/>
              <a:gd name="T8" fmla="*/ 0 w 47"/>
              <a:gd name="T9" fmla="*/ 6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" h="12">
                <a:moveTo>
                  <a:pt x="0" y="6"/>
                </a:moveTo>
                <a:cubicBezTo>
                  <a:pt x="0" y="6"/>
                  <a:pt x="37" y="12"/>
                  <a:pt x="43" y="12"/>
                </a:cubicBezTo>
                <a:cubicBezTo>
                  <a:pt x="47" y="6"/>
                  <a:pt x="47" y="6"/>
                  <a:pt x="47" y="6"/>
                </a:cubicBezTo>
                <a:cubicBezTo>
                  <a:pt x="43" y="0"/>
                  <a:pt x="43" y="0"/>
                  <a:pt x="43" y="0"/>
                </a:cubicBezTo>
                <a:cubicBezTo>
                  <a:pt x="37" y="0"/>
                  <a:pt x="0" y="6"/>
                  <a:pt x="0" y="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0" name="Freeform 223"/>
          <p:cNvSpPr>
            <a:spLocks noEditPoints="1"/>
          </p:cNvSpPr>
          <p:nvPr/>
        </p:nvSpPr>
        <p:spPr bwMode="auto">
          <a:xfrm>
            <a:off x="5043606" y="3790709"/>
            <a:ext cx="415103" cy="413987"/>
          </a:xfrm>
          <a:custGeom>
            <a:avLst/>
            <a:gdLst>
              <a:gd name="T0" fmla="*/ 78 w 157"/>
              <a:gd name="T1" fmla="*/ 157 h 157"/>
              <a:gd name="T2" fmla="*/ 0 w 157"/>
              <a:gd name="T3" fmla="*/ 78 h 157"/>
              <a:gd name="T4" fmla="*/ 78 w 157"/>
              <a:gd name="T5" fmla="*/ 0 h 157"/>
              <a:gd name="T6" fmla="*/ 157 w 157"/>
              <a:gd name="T7" fmla="*/ 78 h 157"/>
              <a:gd name="T8" fmla="*/ 78 w 157"/>
              <a:gd name="T9" fmla="*/ 157 h 157"/>
              <a:gd name="T10" fmla="*/ 78 w 157"/>
              <a:gd name="T11" fmla="*/ 12 h 157"/>
              <a:gd name="T12" fmla="*/ 12 w 157"/>
              <a:gd name="T13" fmla="*/ 78 h 157"/>
              <a:gd name="T14" fmla="*/ 78 w 157"/>
              <a:gd name="T15" fmla="*/ 145 h 157"/>
              <a:gd name="T16" fmla="*/ 145 w 157"/>
              <a:gd name="T17" fmla="*/ 78 h 157"/>
              <a:gd name="T18" fmla="*/ 78 w 157"/>
              <a:gd name="T19" fmla="*/ 12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7" h="157">
                <a:moveTo>
                  <a:pt x="78" y="157"/>
                </a:moveTo>
                <a:cubicBezTo>
                  <a:pt x="35" y="157"/>
                  <a:pt x="0" y="121"/>
                  <a:pt x="0" y="78"/>
                </a:cubicBezTo>
                <a:cubicBezTo>
                  <a:pt x="0" y="35"/>
                  <a:pt x="35" y="0"/>
                  <a:pt x="78" y="0"/>
                </a:cubicBezTo>
                <a:cubicBezTo>
                  <a:pt x="122" y="0"/>
                  <a:pt x="157" y="35"/>
                  <a:pt x="157" y="78"/>
                </a:cubicBezTo>
                <a:cubicBezTo>
                  <a:pt x="157" y="121"/>
                  <a:pt x="122" y="157"/>
                  <a:pt x="78" y="157"/>
                </a:cubicBezTo>
                <a:close/>
                <a:moveTo>
                  <a:pt x="78" y="12"/>
                </a:moveTo>
                <a:cubicBezTo>
                  <a:pt x="42" y="12"/>
                  <a:pt x="12" y="42"/>
                  <a:pt x="12" y="78"/>
                </a:cubicBezTo>
                <a:cubicBezTo>
                  <a:pt x="12" y="115"/>
                  <a:pt x="42" y="145"/>
                  <a:pt x="78" y="145"/>
                </a:cubicBezTo>
                <a:cubicBezTo>
                  <a:pt x="115" y="145"/>
                  <a:pt x="145" y="115"/>
                  <a:pt x="145" y="78"/>
                </a:cubicBezTo>
                <a:cubicBezTo>
                  <a:pt x="145" y="42"/>
                  <a:pt x="115" y="12"/>
                  <a:pt x="78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1" name="Freeform 224"/>
          <p:cNvSpPr>
            <a:spLocks noEditPoints="1"/>
          </p:cNvSpPr>
          <p:nvPr/>
        </p:nvSpPr>
        <p:spPr bwMode="auto">
          <a:xfrm>
            <a:off x="5004551" y="3808563"/>
            <a:ext cx="145063" cy="150642"/>
          </a:xfrm>
          <a:custGeom>
            <a:avLst/>
            <a:gdLst>
              <a:gd name="T0" fmla="*/ 28 w 55"/>
              <a:gd name="T1" fmla="*/ 57 h 57"/>
              <a:gd name="T2" fmla="*/ 23 w 55"/>
              <a:gd name="T3" fmla="*/ 56 h 57"/>
              <a:gd name="T4" fmla="*/ 0 w 55"/>
              <a:gd name="T5" fmla="*/ 28 h 57"/>
              <a:gd name="T6" fmla="*/ 28 w 55"/>
              <a:gd name="T7" fmla="*/ 0 h 57"/>
              <a:gd name="T8" fmla="*/ 52 w 55"/>
              <a:gd name="T9" fmla="*/ 13 h 57"/>
              <a:gd name="T10" fmla="*/ 55 w 55"/>
              <a:gd name="T11" fmla="*/ 17 h 57"/>
              <a:gd name="T12" fmla="*/ 51 w 55"/>
              <a:gd name="T13" fmla="*/ 20 h 57"/>
              <a:gd name="T14" fmla="*/ 30 w 55"/>
              <a:gd name="T15" fmla="*/ 52 h 57"/>
              <a:gd name="T16" fmla="*/ 28 w 55"/>
              <a:gd name="T17" fmla="*/ 57 h 57"/>
              <a:gd name="T18" fmla="*/ 28 w 55"/>
              <a:gd name="T19" fmla="*/ 12 h 57"/>
              <a:gd name="T20" fmla="*/ 12 w 55"/>
              <a:gd name="T21" fmla="*/ 28 h 57"/>
              <a:gd name="T22" fmla="*/ 20 w 55"/>
              <a:gd name="T23" fmla="*/ 43 h 57"/>
              <a:gd name="T24" fmla="*/ 38 w 55"/>
              <a:gd name="T25" fmla="*/ 15 h 57"/>
              <a:gd name="T26" fmla="*/ 28 w 55"/>
              <a:gd name="T27" fmla="*/ 12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5" h="57">
                <a:moveTo>
                  <a:pt x="28" y="57"/>
                </a:moveTo>
                <a:cubicBezTo>
                  <a:pt x="23" y="56"/>
                  <a:pt x="23" y="56"/>
                  <a:pt x="23" y="56"/>
                </a:cubicBezTo>
                <a:cubicBezTo>
                  <a:pt x="10" y="54"/>
                  <a:pt x="0" y="42"/>
                  <a:pt x="0" y="28"/>
                </a:cubicBezTo>
                <a:cubicBezTo>
                  <a:pt x="0" y="13"/>
                  <a:pt x="12" y="0"/>
                  <a:pt x="28" y="0"/>
                </a:cubicBezTo>
                <a:cubicBezTo>
                  <a:pt x="38" y="0"/>
                  <a:pt x="47" y="5"/>
                  <a:pt x="52" y="13"/>
                </a:cubicBezTo>
                <a:cubicBezTo>
                  <a:pt x="55" y="17"/>
                  <a:pt x="55" y="17"/>
                  <a:pt x="55" y="17"/>
                </a:cubicBezTo>
                <a:cubicBezTo>
                  <a:pt x="51" y="20"/>
                  <a:pt x="51" y="20"/>
                  <a:pt x="51" y="20"/>
                </a:cubicBezTo>
                <a:cubicBezTo>
                  <a:pt x="41" y="29"/>
                  <a:pt x="34" y="40"/>
                  <a:pt x="30" y="52"/>
                </a:cubicBezTo>
                <a:lnTo>
                  <a:pt x="28" y="57"/>
                </a:lnTo>
                <a:close/>
                <a:moveTo>
                  <a:pt x="28" y="12"/>
                </a:moveTo>
                <a:cubicBezTo>
                  <a:pt x="19" y="12"/>
                  <a:pt x="12" y="19"/>
                  <a:pt x="12" y="28"/>
                </a:cubicBezTo>
                <a:cubicBezTo>
                  <a:pt x="12" y="35"/>
                  <a:pt x="15" y="40"/>
                  <a:pt x="20" y="43"/>
                </a:cubicBezTo>
                <a:cubicBezTo>
                  <a:pt x="24" y="33"/>
                  <a:pt x="30" y="23"/>
                  <a:pt x="38" y="15"/>
                </a:cubicBezTo>
                <a:cubicBezTo>
                  <a:pt x="36" y="13"/>
                  <a:pt x="32" y="12"/>
                  <a:pt x="28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2" name="Freeform 225"/>
          <p:cNvSpPr>
            <a:spLocks noEditPoints="1"/>
          </p:cNvSpPr>
          <p:nvPr/>
        </p:nvSpPr>
        <p:spPr bwMode="auto">
          <a:xfrm>
            <a:off x="5352701" y="3808563"/>
            <a:ext cx="145063" cy="150642"/>
          </a:xfrm>
          <a:custGeom>
            <a:avLst/>
            <a:gdLst>
              <a:gd name="T0" fmla="*/ 27 w 55"/>
              <a:gd name="T1" fmla="*/ 57 h 57"/>
              <a:gd name="T2" fmla="*/ 25 w 55"/>
              <a:gd name="T3" fmla="*/ 52 h 57"/>
              <a:gd name="T4" fmla="*/ 4 w 55"/>
              <a:gd name="T5" fmla="*/ 20 h 57"/>
              <a:gd name="T6" fmla="*/ 0 w 55"/>
              <a:gd name="T7" fmla="*/ 17 h 57"/>
              <a:gd name="T8" fmla="*/ 3 w 55"/>
              <a:gd name="T9" fmla="*/ 13 h 57"/>
              <a:gd name="T10" fmla="*/ 27 w 55"/>
              <a:gd name="T11" fmla="*/ 0 h 57"/>
              <a:gd name="T12" fmla="*/ 55 w 55"/>
              <a:gd name="T13" fmla="*/ 28 h 57"/>
              <a:gd name="T14" fmla="*/ 32 w 55"/>
              <a:gd name="T15" fmla="*/ 56 h 57"/>
              <a:gd name="T16" fmla="*/ 27 w 55"/>
              <a:gd name="T17" fmla="*/ 57 h 57"/>
              <a:gd name="T18" fmla="*/ 16 w 55"/>
              <a:gd name="T19" fmla="*/ 15 h 57"/>
              <a:gd name="T20" fmla="*/ 34 w 55"/>
              <a:gd name="T21" fmla="*/ 43 h 57"/>
              <a:gd name="T22" fmla="*/ 43 w 55"/>
              <a:gd name="T23" fmla="*/ 28 h 57"/>
              <a:gd name="T24" fmla="*/ 27 w 55"/>
              <a:gd name="T25" fmla="*/ 12 h 57"/>
              <a:gd name="T26" fmla="*/ 16 w 55"/>
              <a:gd name="T27" fmla="*/ 15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5" h="57">
                <a:moveTo>
                  <a:pt x="27" y="57"/>
                </a:moveTo>
                <a:cubicBezTo>
                  <a:pt x="25" y="52"/>
                  <a:pt x="25" y="52"/>
                  <a:pt x="25" y="52"/>
                </a:cubicBezTo>
                <a:cubicBezTo>
                  <a:pt x="21" y="40"/>
                  <a:pt x="14" y="29"/>
                  <a:pt x="4" y="20"/>
                </a:cubicBezTo>
                <a:cubicBezTo>
                  <a:pt x="0" y="17"/>
                  <a:pt x="0" y="17"/>
                  <a:pt x="0" y="17"/>
                </a:cubicBezTo>
                <a:cubicBezTo>
                  <a:pt x="3" y="13"/>
                  <a:pt x="3" y="13"/>
                  <a:pt x="3" y="13"/>
                </a:cubicBezTo>
                <a:cubicBezTo>
                  <a:pt x="8" y="5"/>
                  <a:pt x="17" y="0"/>
                  <a:pt x="27" y="0"/>
                </a:cubicBezTo>
                <a:cubicBezTo>
                  <a:pt x="42" y="0"/>
                  <a:pt x="55" y="13"/>
                  <a:pt x="55" y="28"/>
                </a:cubicBezTo>
                <a:cubicBezTo>
                  <a:pt x="55" y="42"/>
                  <a:pt x="45" y="54"/>
                  <a:pt x="32" y="56"/>
                </a:cubicBezTo>
                <a:lnTo>
                  <a:pt x="27" y="57"/>
                </a:lnTo>
                <a:close/>
                <a:moveTo>
                  <a:pt x="16" y="15"/>
                </a:moveTo>
                <a:cubicBezTo>
                  <a:pt x="24" y="23"/>
                  <a:pt x="30" y="33"/>
                  <a:pt x="34" y="43"/>
                </a:cubicBezTo>
                <a:cubicBezTo>
                  <a:pt x="40" y="40"/>
                  <a:pt x="43" y="35"/>
                  <a:pt x="43" y="28"/>
                </a:cubicBezTo>
                <a:cubicBezTo>
                  <a:pt x="43" y="19"/>
                  <a:pt x="36" y="12"/>
                  <a:pt x="27" y="12"/>
                </a:cubicBezTo>
                <a:cubicBezTo>
                  <a:pt x="23" y="12"/>
                  <a:pt x="19" y="13"/>
                  <a:pt x="16" y="1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3" name="Freeform 226"/>
          <p:cNvSpPr>
            <a:spLocks/>
          </p:cNvSpPr>
          <p:nvPr/>
        </p:nvSpPr>
        <p:spPr bwMode="auto">
          <a:xfrm>
            <a:off x="5120601" y="4162292"/>
            <a:ext cx="71416" cy="71416"/>
          </a:xfrm>
          <a:custGeom>
            <a:avLst/>
            <a:gdLst>
              <a:gd name="T0" fmla="*/ 7 w 27"/>
              <a:gd name="T1" fmla="*/ 27 h 27"/>
              <a:gd name="T2" fmla="*/ 3 w 27"/>
              <a:gd name="T3" fmla="*/ 26 h 27"/>
              <a:gd name="T4" fmla="*/ 2 w 27"/>
              <a:gd name="T5" fmla="*/ 17 h 27"/>
              <a:gd name="T6" fmla="*/ 16 w 27"/>
              <a:gd name="T7" fmla="*/ 2 h 27"/>
              <a:gd name="T8" fmla="*/ 25 w 27"/>
              <a:gd name="T9" fmla="*/ 2 h 27"/>
              <a:gd name="T10" fmla="*/ 25 w 27"/>
              <a:gd name="T11" fmla="*/ 11 h 27"/>
              <a:gd name="T12" fmla="*/ 11 w 27"/>
              <a:gd name="T13" fmla="*/ 25 h 27"/>
              <a:gd name="T14" fmla="*/ 7 w 27"/>
              <a:gd name="T15" fmla="*/ 2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7" h="27">
                <a:moveTo>
                  <a:pt x="7" y="27"/>
                </a:moveTo>
                <a:cubicBezTo>
                  <a:pt x="5" y="27"/>
                  <a:pt x="4" y="27"/>
                  <a:pt x="3" y="26"/>
                </a:cubicBezTo>
                <a:cubicBezTo>
                  <a:pt x="0" y="23"/>
                  <a:pt x="0" y="20"/>
                  <a:pt x="2" y="17"/>
                </a:cubicBezTo>
                <a:cubicBezTo>
                  <a:pt x="16" y="2"/>
                  <a:pt x="16" y="2"/>
                  <a:pt x="16" y="2"/>
                </a:cubicBezTo>
                <a:cubicBezTo>
                  <a:pt x="19" y="0"/>
                  <a:pt x="22" y="0"/>
                  <a:pt x="25" y="2"/>
                </a:cubicBezTo>
                <a:cubicBezTo>
                  <a:pt x="27" y="5"/>
                  <a:pt x="27" y="8"/>
                  <a:pt x="25" y="11"/>
                </a:cubicBezTo>
                <a:cubicBezTo>
                  <a:pt x="11" y="25"/>
                  <a:pt x="11" y="25"/>
                  <a:pt x="11" y="25"/>
                </a:cubicBezTo>
                <a:cubicBezTo>
                  <a:pt x="10" y="27"/>
                  <a:pt x="8" y="27"/>
                  <a:pt x="7" y="2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4" name="Freeform 227"/>
          <p:cNvSpPr>
            <a:spLocks/>
          </p:cNvSpPr>
          <p:nvPr/>
        </p:nvSpPr>
        <p:spPr bwMode="auto">
          <a:xfrm>
            <a:off x="5308067" y="4162292"/>
            <a:ext cx="84806" cy="71416"/>
          </a:xfrm>
          <a:custGeom>
            <a:avLst/>
            <a:gdLst>
              <a:gd name="T0" fmla="*/ 25 w 32"/>
              <a:gd name="T1" fmla="*/ 27 h 27"/>
              <a:gd name="T2" fmla="*/ 21 w 32"/>
              <a:gd name="T3" fmla="*/ 26 h 27"/>
              <a:gd name="T4" fmla="*/ 3 w 32"/>
              <a:gd name="T5" fmla="*/ 11 h 27"/>
              <a:gd name="T6" fmla="*/ 3 w 32"/>
              <a:gd name="T7" fmla="*/ 3 h 27"/>
              <a:gd name="T8" fmla="*/ 11 w 32"/>
              <a:gd name="T9" fmla="*/ 2 h 27"/>
              <a:gd name="T10" fmla="*/ 29 w 32"/>
              <a:gd name="T11" fmla="*/ 17 h 27"/>
              <a:gd name="T12" fmla="*/ 30 w 32"/>
              <a:gd name="T13" fmla="*/ 25 h 27"/>
              <a:gd name="T14" fmla="*/ 25 w 32"/>
              <a:gd name="T15" fmla="*/ 2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2" h="27">
                <a:moveTo>
                  <a:pt x="25" y="27"/>
                </a:moveTo>
                <a:cubicBezTo>
                  <a:pt x="24" y="27"/>
                  <a:pt x="22" y="27"/>
                  <a:pt x="21" y="26"/>
                </a:cubicBezTo>
                <a:cubicBezTo>
                  <a:pt x="3" y="11"/>
                  <a:pt x="3" y="11"/>
                  <a:pt x="3" y="11"/>
                </a:cubicBezTo>
                <a:cubicBezTo>
                  <a:pt x="1" y="9"/>
                  <a:pt x="0" y="5"/>
                  <a:pt x="3" y="3"/>
                </a:cubicBezTo>
                <a:cubicBezTo>
                  <a:pt x="5" y="0"/>
                  <a:pt x="8" y="0"/>
                  <a:pt x="11" y="2"/>
                </a:cubicBezTo>
                <a:cubicBezTo>
                  <a:pt x="29" y="17"/>
                  <a:pt x="29" y="17"/>
                  <a:pt x="29" y="17"/>
                </a:cubicBezTo>
                <a:cubicBezTo>
                  <a:pt x="31" y="19"/>
                  <a:pt x="32" y="23"/>
                  <a:pt x="30" y="25"/>
                </a:cubicBezTo>
                <a:cubicBezTo>
                  <a:pt x="28" y="27"/>
                  <a:pt x="27" y="27"/>
                  <a:pt x="25" y="2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5" name="Freeform 228"/>
          <p:cNvSpPr>
            <a:spLocks/>
          </p:cNvSpPr>
          <p:nvPr/>
        </p:nvSpPr>
        <p:spPr bwMode="auto">
          <a:xfrm>
            <a:off x="5147382" y="4001608"/>
            <a:ext cx="199741" cy="110471"/>
          </a:xfrm>
          <a:custGeom>
            <a:avLst/>
            <a:gdLst>
              <a:gd name="T0" fmla="*/ 39 w 76"/>
              <a:gd name="T1" fmla="*/ 42 h 42"/>
              <a:gd name="T2" fmla="*/ 11 w 76"/>
              <a:gd name="T3" fmla="*/ 30 h 42"/>
              <a:gd name="T4" fmla="*/ 0 w 76"/>
              <a:gd name="T5" fmla="*/ 4 h 42"/>
              <a:gd name="T6" fmla="*/ 4 w 76"/>
              <a:gd name="T7" fmla="*/ 0 h 42"/>
              <a:gd name="T8" fmla="*/ 8 w 76"/>
              <a:gd name="T9" fmla="*/ 4 h 42"/>
              <a:gd name="T10" fmla="*/ 17 w 76"/>
              <a:gd name="T11" fmla="*/ 25 h 42"/>
              <a:gd name="T12" fmla="*/ 39 w 76"/>
              <a:gd name="T13" fmla="*/ 34 h 42"/>
              <a:gd name="T14" fmla="*/ 61 w 76"/>
              <a:gd name="T15" fmla="*/ 25 h 42"/>
              <a:gd name="T16" fmla="*/ 68 w 76"/>
              <a:gd name="T17" fmla="*/ 16 h 42"/>
              <a:gd name="T18" fmla="*/ 73 w 76"/>
              <a:gd name="T19" fmla="*/ 14 h 42"/>
              <a:gd name="T20" fmla="*/ 75 w 76"/>
              <a:gd name="T21" fmla="*/ 19 h 42"/>
              <a:gd name="T22" fmla="*/ 67 w 76"/>
              <a:gd name="T23" fmla="*/ 30 h 42"/>
              <a:gd name="T24" fmla="*/ 39 w 76"/>
              <a:gd name="T25" fmla="*/ 4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6" h="42">
                <a:moveTo>
                  <a:pt x="39" y="42"/>
                </a:moveTo>
                <a:cubicBezTo>
                  <a:pt x="29" y="42"/>
                  <a:pt x="19" y="38"/>
                  <a:pt x="11" y="30"/>
                </a:cubicBezTo>
                <a:cubicBezTo>
                  <a:pt x="5" y="23"/>
                  <a:pt x="0" y="14"/>
                  <a:pt x="0" y="4"/>
                </a:cubicBezTo>
                <a:cubicBezTo>
                  <a:pt x="0" y="2"/>
                  <a:pt x="2" y="0"/>
                  <a:pt x="4" y="0"/>
                </a:cubicBezTo>
                <a:cubicBezTo>
                  <a:pt x="6" y="0"/>
                  <a:pt x="8" y="2"/>
                  <a:pt x="8" y="4"/>
                </a:cubicBezTo>
                <a:cubicBezTo>
                  <a:pt x="8" y="12"/>
                  <a:pt x="12" y="19"/>
                  <a:pt x="17" y="25"/>
                </a:cubicBezTo>
                <a:cubicBezTo>
                  <a:pt x="23" y="31"/>
                  <a:pt x="31" y="34"/>
                  <a:pt x="39" y="34"/>
                </a:cubicBezTo>
                <a:cubicBezTo>
                  <a:pt x="48" y="34"/>
                  <a:pt x="55" y="31"/>
                  <a:pt x="61" y="25"/>
                </a:cubicBezTo>
                <a:cubicBezTo>
                  <a:pt x="64" y="22"/>
                  <a:pt x="66" y="19"/>
                  <a:pt x="68" y="16"/>
                </a:cubicBezTo>
                <a:cubicBezTo>
                  <a:pt x="68" y="14"/>
                  <a:pt x="71" y="13"/>
                  <a:pt x="73" y="14"/>
                </a:cubicBezTo>
                <a:cubicBezTo>
                  <a:pt x="75" y="15"/>
                  <a:pt x="76" y="17"/>
                  <a:pt x="75" y="19"/>
                </a:cubicBezTo>
                <a:cubicBezTo>
                  <a:pt x="73" y="23"/>
                  <a:pt x="70" y="27"/>
                  <a:pt x="67" y="30"/>
                </a:cubicBezTo>
                <a:cubicBezTo>
                  <a:pt x="60" y="38"/>
                  <a:pt x="50" y="42"/>
                  <a:pt x="39" y="4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6" name="Freeform 229"/>
          <p:cNvSpPr>
            <a:spLocks/>
          </p:cNvSpPr>
          <p:nvPr/>
        </p:nvSpPr>
        <p:spPr bwMode="auto">
          <a:xfrm>
            <a:off x="5310298" y="4017230"/>
            <a:ext cx="42403" cy="42403"/>
          </a:xfrm>
          <a:custGeom>
            <a:avLst/>
            <a:gdLst>
              <a:gd name="T0" fmla="*/ 38 w 38"/>
              <a:gd name="T1" fmla="*/ 38 h 38"/>
              <a:gd name="T2" fmla="*/ 29 w 38"/>
              <a:gd name="T3" fmla="*/ 0 h 38"/>
              <a:gd name="T4" fmla="*/ 0 w 38"/>
              <a:gd name="T5" fmla="*/ 26 h 38"/>
              <a:gd name="T6" fmla="*/ 38 w 38"/>
              <a:gd name="T7" fmla="*/ 3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" h="38">
                <a:moveTo>
                  <a:pt x="38" y="38"/>
                </a:moveTo>
                <a:lnTo>
                  <a:pt x="29" y="0"/>
                </a:lnTo>
                <a:lnTo>
                  <a:pt x="0" y="26"/>
                </a:lnTo>
                <a:lnTo>
                  <a:pt x="38" y="3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7" name="Freeform 230"/>
          <p:cNvSpPr>
            <a:spLocks/>
          </p:cNvSpPr>
          <p:nvPr/>
        </p:nvSpPr>
        <p:spPr bwMode="auto">
          <a:xfrm>
            <a:off x="5155193" y="3887789"/>
            <a:ext cx="199741" cy="108239"/>
          </a:xfrm>
          <a:custGeom>
            <a:avLst/>
            <a:gdLst>
              <a:gd name="T0" fmla="*/ 72 w 76"/>
              <a:gd name="T1" fmla="*/ 41 h 41"/>
              <a:gd name="T2" fmla="*/ 68 w 76"/>
              <a:gd name="T3" fmla="*/ 37 h 41"/>
              <a:gd name="T4" fmla="*/ 59 w 76"/>
              <a:gd name="T5" fmla="*/ 17 h 41"/>
              <a:gd name="T6" fmla="*/ 37 w 76"/>
              <a:gd name="T7" fmla="*/ 8 h 41"/>
              <a:gd name="T8" fmla="*/ 15 w 76"/>
              <a:gd name="T9" fmla="*/ 17 h 41"/>
              <a:gd name="T10" fmla="*/ 8 w 76"/>
              <a:gd name="T11" fmla="*/ 26 h 41"/>
              <a:gd name="T12" fmla="*/ 3 w 76"/>
              <a:gd name="T13" fmla="*/ 28 h 41"/>
              <a:gd name="T14" fmla="*/ 1 w 76"/>
              <a:gd name="T15" fmla="*/ 23 h 41"/>
              <a:gd name="T16" fmla="*/ 9 w 76"/>
              <a:gd name="T17" fmla="*/ 12 h 41"/>
              <a:gd name="T18" fmla="*/ 37 w 76"/>
              <a:gd name="T19" fmla="*/ 0 h 41"/>
              <a:gd name="T20" fmla="*/ 64 w 76"/>
              <a:gd name="T21" fmla="*/ 12 h 41"/>
              <a:gd name="T22" fmla="*/ 76 w 76"/>
              <a:gd name="T23" fmla="*/ 37 h 41"/>
              <a:gd name="T24" fmla="*/ 72 w 76"/>
              <a:gd name="T25" fmla="*/ 41 h 41"/>
              <a:gd name="T26" fmla="*/ 72 w 76"/>
              <a:gd name="T27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6" h="41">
                <a:moveTo>
                  <a:pt x="72" y="41"/>
                </a:moveTo>
                <a:cubicBezTo>
                  <a:pt x="70" y="41"/>
                  <a:pt x="68" y="39"/>
                  <a:pt x="68" y="37"/>
                </a:cubicBezTo>
                <a:cubicBezTo>
                  <a:pt x="67" y="30"/>
                  <a:pt x="64" y="23"/>
                  <a:pt x="59" y="17"/>
                </a:cubicBezTo>
                <a:cubicBezTo>
                  <a:pt x="53" y="12"/>
                  <a:pt x="45" y="8"/>
                  <a:pt x="37" y="8"/>
                </a:cubicBezTo>
                <a:cubicBezTo>
                  <a:pt x="28" y="8"/>
                  <a:pt x="21" y="12"/>
                  <a:pt x="15" y="17"/>
                </a:cubicBezTo>
                <a:cubicBezTo>
                  <a:pt x="12" y="20"/>
                  <a:pt x="10" y="23"/>
                  <a:pt x="8" y="26"/>
                </a:cubicBezTo>
                <a:cubicBezTo>
                  <a:pt x="7" y="28"/>
                  <a:pt x="5" y="29"/>
                  <a:pt x="3" y="28"/>
                </a:cubicBezTo>
                <a:cubicBezTo>
                  <a:pt x="1" y="27"/>
                  <a:pt x="0" y="25"/>
                  <a:pt x="1" y="23"/>
                </a:cubicBezTo>
                <a:cubicBezTo>
                  <a:pt x="3" y="19"/>
                  <a:pt x="6" y="15"/>
                  <a:pt x="9" y="12"/>
                </a:cubicBezTo>
                <a:cubicBezTo>
                  <a:pt x="16" y="4"/>
                  <a:pt x="26" y="0"/>
                  <a:pt x="37" y="0"/>
                </a:cubicBezTo>
                <a:cubicBezTo>
                  <a:pt x="47" y="0"/>
                  <a:pt x="57" y="4"/>
                  <a:pt x="64" y="12"/>
                </a:cubicBezTo>
                <a:cubicBezTo>
                  <a:pt x="71" y="18"/>
                  <a:pt x="75" y="27"/>
                  <a:pt x="76" y="37"/>
                </a:cubicBezTo>
                <a:cubicBezTo>
                  <a:pt x="76" y="39"/>
                  <a:pt x="74" y="41"/>
                  <a:pt x="72" y="41"/>
                </a:cubicBezTo>
                <a:cubicBezTo>
                  <a:pt x="72" y="41"/>
                  <a:pt x="72" y="41"/>
                  <a:pt x="72" y="4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8" name="Freeform 231"/>
          <p:cNvSpPr>
            <a:spLocks/>
          </p:cNvSpPr>
          <p:nvPr/>
        </p:nvSpPr>
        <p:spPr bwMode="auto">
          <a:xfrm>
            <a:off x="5149614" y="3940235"/>
            <a:ext cx="39056" cy="42403"/>
          </a:xfrm>
          <a:custGeom>
            <a:avLst/>
            <a:gdLst>
              <a:gd name="T0" fmla="*/ 0 w 35"/>
              <a:gd name="T1" fmla="*/ 0 h 38"/>
              <a:gd name="T2" fmla="*/ 9 w 35"/>
              <a:gd name="T3" fmla="*/ 38 h 38"/>
              <a:gd name="T4" fmla="*/ 35 w 35"/>
              <a:gd name="T5" fmla="*/ 12 h 38"/>
              <a:gd name="T6" fmla="*/ 0 w 35"/>
              <a:gd name="T7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5" h="38">
                <a:moveTo>
                  <a:pt x="0" y="0"/>
                </a:moveTo>
                <a:lnTo>
                  <a:pt x="9" y="38"/>
                </a:lnTo>
                <a:lnTo>
                  <a:pt x="35" y="1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9" name="Freeform 232"/>
          <p:cNvSpPr>
            <a:spLocks/>
          </p:cNvSpPr>
          <p:nvPr/>
        </p:nvSpPr>
        <p:spPr bwMode="auto">
          <a:xfrm>
            <a:off x="5184205" y="3727104"/>
            <a:ext cx="133904" cy="58025"/>
          </a:xfrm>
          <a:custGeom>
            <a:avLst/>
            <a:gdLst>
              <a:gd name="T0" fmla="*/ 47 w 51"/>
              <a:gd name="T1" fmla="*/ 22 h 22"/>
              <a:gd name="T2" fmla="*/ 4 w 51"/>
              <a:gd name="T3" fmla="*/ 22 h 22"/>
              <a:gd name="T4" fmla="*/ 0 w 51"/>
              <a:gd name="T5" fmla="*/ 18 h 22"/>
              <a:gd name="T6" fmla="*/ 0 w 51"/>
              <a:gd name="T7" fmla="*/ 4 h 22"/>
              <a:gd name="T8" fmla="*/ 4 w 51"/>
              <a:gd name="T9" fmla="*/ 0 h 22"/>
              <a:gd name="T10" fmla="*/ 47 w 51"/>
              <a:gd name="T11" fmla="*/ 0 h 22"/>
              <a:gd name="T12" fmla="*/ 51 w 51"/>
              <a:gd name="T13" fmla="*/ 4 h 22"/>
              <a:gd name="T14" fmla="*/ 51 w 51"/>
              <a:gd name="T15" fmla="*/ 18 h 22"/>
              <a:gd name="T16" fmla="*/ 47 w 51"/>
              <a:gd name="T17" fmla="*/ 2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1" h="22">
                <a:moveTo>
                  <a:pt x="47" y="22"/>
                </a:moveTo>
                <a:cubicBezTo>
                  <a:pt x="4" y="22"/>
                  <a:pt x="4" y="22"/>
                  <a:pt x="4" y="22"/>
                </a:cubicBezTo>
                <a:cubicBezTo>
                  <a:pt x="1" y="22"/>
                  <a:pt x="0" y="20"/>
                  <a:pt x="0" y="18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1" y="0"/>
                  <a:pt x="4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9" y="0"/>
                  <a:pt x="51" y="2"/>
                  <a:pt x="51" y="4"/>
                </a:cubicBezTo>
                <a:cubicBezTo>
                  <a:pt x="51" y="18"/>
                  <a:pt x="51" y="18"/>
                  <a:pt x="51" y="18"/>
                </a:cubicBezTo>
                <a:cubicBezTo>
                  <a:pt x="51" y="20"/>
                  <a:pt x="49" y="22"/>
                  <a:pt x="47" y="2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0" name="Freeform 233"/>
          <p:cNvSpPr>
            <a:spLocks/>
          </p:cNvSpPr>
          <p:nvPr/>
        </p:nvSpPr>
        <p:spPr bwMode="auto">
          <a:xfrm>
            <a:off x="5234419" y="3740495"/>
            <a:ext cx="31244" cy="81459"/>
          </a:xfrm>
          <a:custGeom>
            <a:avLst/>
            <a:gdLst>
              <a:gd name="T0" fmla="*/ 6 w 12"/>
              <a:gd name="T1" fmla="*/ 31 h 31"/>
              <a:gd name="T2" fmla="*/ 0 w 12"/>
              <a:gd name="T3" fmla="*/ 25 h 31"/>
              <a:gd name="T4" fmla="*/ 0 w 12"/>
              <a:gd name="T5" fmla="*/ 6 h 31"/>
              <a:gd name="T6" fmla="*/ 6 w 12"/>
              <a:gd name="T7" fmla="*/ 0 h 31"/>
              <a:gd name="T8" fmla="*/ 12 w 12"/>
              <a:gd name="T9" fmla="*/ 6 h 31"/>
              <a:gd name="T10" fmla="*/ 12 w 12"/>
              <a:gd name="T11" fmla="*/ 25 h 31"/>
              <a:gd name="T12" fmla="*/ 6 w 12"/>
              <a:gd name="T13" fmla="*/ 3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31">
                <a:moveTo>
                  <a:pt x="6" y="31"/>
                </a:moveTo>
                <a:cubicBezTo>
                  <a:pt x="3" y="31"/>
                  <a:pt x="0" y="28"/>
                  <a:pt x="0" y="25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9" y="0"/>
                  <a:pt x="12" y="2"/>
                  <a:pt x="12" y="6"/>
                </a:cubicBezTo>
                <a:cubicBezTo>
                  <a:pt x="12" y="25"/>
                  <a:pt x="12" y="25"/>
                  <a:pt x="12" y="25"/>
                </a:cubicBezTo>
                <a:cubicBezTo>
                  <a:pt x="12" y="28"/>
                  <a:pt x="9" y="31"/>
                  <a:pt x="6" y="3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1" name="Freeform 234"/>
          <p:cNvSpPr>
            <a:spLocks/>
          </p:cNvSpPr>
          <p:nvPr/>
        </p:nvSpPr>
        <p:spPr bwMode="auto">
          <a:xfrm>
            <a:off x="5682998" y="3777319"/>
            <a:ext cx="461969" cy="443000"/>
          </a:xfrm>
          <a:custGeom>
            <a:avLst/>
            <a:gdLst>
              <a:gd name="T0" fmla="*/ 88 w 175"/>
              <a:gd name="T1" fmla="*/ 168 h 168"/>
              <a:gd name="T2" fmla="*/ 0 w 175"/>
              <a:gd name="T3" fmla="*/ 81 h 168"/>
              <a:gd name="T4" fmla="*/ 51 w 175"/>
              <a:gd name="T5" fmla="*/ 1 h 168"/>
              <a:gd name="T6" fmla="*/ 59 w 175"/>
              <a:gd name="T7" fmla="*/ 4 h 168"/>
              <a:gd name="T8" fmla="*/ 56 w 175"/>
              <a:gd name="T9" fmla="*/ 12 h 168"/>
              <a:gd name="T10" fmla="*/ 12 w 175"/>
              <a:gd name="T11" fmla="*/ 81 h 168"/>
              <a:gd name="T12" fmla="*/ 88 w 175"/>
              <a:gd name="T13" fmla="*/ 156 h 168"/>
              <a:gd name="T14" fmla="*/ 163 w 175"/>
              <a:gd name="T15" fmla="*/ 81 h 168"/>
              <a:gd name="T16" fmla="*/ 169 w 175"/>
              <a:gd name="T17" fmla="*/ 75 h 168"/>
              <a:gd name="T18" fmla="*/ 175 w 175"/>
              <a:gd name="T19" fmla="*/ 81 h 168"/>
              <a:gd name="T20" fmla="*/ 88 w 175"/>
              <a:gd name="T21" fmla="*/ 168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75" h="168">
                <a:moveTo>
                  <a:pt x="88" y="168"/>
                </a:moveTo>
                <a:cubicBezTo>
                  <a:pt x="39" y="168"/>
                  <a:pt x="0" y="129"/>
                  <a:pt x="0" y="81"/>
                </a:cubicBezTo>
                <a:cubicBezTo>
                  <a:pt x="0" y="46"/>
                  <a:pt x="20" y="15"/>
                  <a:pt x="51" y="1"/>
                </a:cubicBezTo>
                <a:cubicBezTo>
                  <a:pt x="54" y="0"/>
                  <a:pt x="58" y="1"/>
                  <a:pt x="59" y="4"/>
                </a:cubicBezTo>
                <a:cubicBezTo>
                  <a:pt x="61" y="7"/>
                  <a:pt x="59" y="11"/>
                  <a:pt x="56" y="12"/>
                </a:cubicBezTo>
                <a:cubicBezTo>
                  <a:pt x="29" y="24"/>
                  <a:pt x="12" y="51"/>
                  <a:pt x="12" y="81"/>
                </a:cubicBezTo>
                <a:cubicBezTo>
                  <a:pt x="12" y="122"/>
                  <a:pt x="46" y="156"/>
                  <a:pt x="88" y="156"/>
                </a:cubicBezTo>
                <a:cubicBezTo>
                  <a:pt x="129" y="156"/>
                  <a:pt x="163" y="122"/>
                  <a:pt x="163" y="81"/>
                </a:cubicBezTo>
                <a:cubicBezTo>
                  <a:pt x="163" y="77"/>
                  <a:pt x="166" y="75"/>
                  <a:pt x="169" y="75"/>
                </a:cubicBezTo>
                <a:cubicBezTo>
                  <a:pt x="172" y="75"/>
                  <a:pt x="175" y="77"/>
                  <a:pt x="175" y="81"/>
                </a:cubicBezTo>
                <a:cubicBezTo>
                  <a:pt x="175" y="129"/>
                  <a:pt x="136" y="168"/>
                  <a:pt x="88" y="16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2" name="Freeform 235"/>
          <p:cNvSpPr>
            <a:spLocks/>
          </p:cNvSpPr>
          <p:nvPr/>
        </p:nvSpPr>
        <p:spPr bwMode="auto">
          <a:xfrm>
            <a:off x="5793469" y="3740495"/>
            <a:ext cx="121630" cy="120514"/>
          </a:xfrm>
          <a:custGeom>
            <a:avLst/>
            <a:gdLst>
              <a:gd name="T0" fmla="*/ 0 w 109"/>
              <a:gd name="T1" fmla="*/ 0 h 108"/>
              <a:gd name="T2" fmla="*/ 109 w 109"/>
              <a:gd name="T3" fmla="*/ 30 h 108"/>
              <a:gd name="T4" fmla="*/ 26 w 109"/>
              <a:gd name="T5" fmla="*/ 108 h 108"/>
              <a:gd name="T6" fmla="*/ 0 w 109"/>
              <a:gd name="T7" fmla="*/ 0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9" h="108">
                <a:moveTo>
                  <a:pt x="0" y="0"/>
                </a:moveTo>
                <a:lnTo>
                  <a:pt x="109" y="30"/>
                </a:lnTo>
                <a:lnTo>
                  <a:pt x="26" y="10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3" name="Oval 236"/>
          <p:cNvSpPr>
            <a:spLocks noChangeArrowheads="1"/>
          </p:cNvSpPr>
          <p:nvPr/>
        </p:nvSpPr>
        <p:spPr bwMode="auto">
          <a:xfrm>
            <a:off x="5880506" y="3964784"/>
            <a:ext cx="65837" cy="65837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4" name="Freeform 237"/>
          <p:cNvSpPr>
            <a:spLocks/>
          </p:cNvSpPr>
          <p:nvPr/>
        </p:nvSpPr>
        <p:spPr bwMode="auto">
          <a:xfrm>
            <a:off x="5832524" y="3906759"/>
            <a:ext cx="92617" cy="99313"/>
          </a:xfrm>
          <a:custGeom>
            <a:avLst/>
            <a:gdLst>
              <a:gd name="T0" fmla="*/ 31 w 35"/>
              <a:gd name="T1" fmla="*/ 38 h 38"/>
              <a:gd name="T2" fmla="*/ 28 w 35"/>
              <a:gd name="T3" fmla="*/ 37 h 38"/>
              <a:gd name="T4" fmla="*/ 1 w 35"/>
              <a:gd name="T5" fmla="*/ 7 h 38"/>
              <a:gd name="T6" fmla="*/ 1 w 35"/>
              <a:gd name="T7" fmla="*/ 1 h 38"/>
              <a:gd name="T8" fmla="*/ 7 w 35"/>
              <a:gd name="T9" fmla="*/ 2 h 38"/>
              <a:gd name="T10" fmla="*/ 34 w 35"/>
              <a:gd name="T11" fmla="*/ 31 h 38"/>
              <a:gd name="T12" fmla="*/ 33 w 35"/>
              <a:gd name="T13" fmla="*/ 37 h 38"/>
              <a:gd name="T14" fmla="*/ 31 w 35"/>
              <a:gd name="T15" fmla="*/ 3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5" h="38">
                <a:moveTo>
                  <a:pt x="31" y="38"/>
                </a:moveTo>
                <a:cubicBezTo>
                  <a:pt x="29" y="38"/>
                  <a:pt x="28" y="38"/>
                  <a:pt x="28" y="37"/>
                </a:cubicBezTo>
                <a:cubicBezTo>
                  <a:pt x="1" y="7"/>
                  <a:pt x="1" y="7"/>
                  <a:pt x="1" y="7"/>
                </a:cubicBezTo>
                <a:cubicBezTo>
                  <a:pt x="0" y="5"/>
                  <a:pt x="0" y="3"/>
                  <a:pt x="1" y="1"/>
                </a:cubicBezTo>
                <a:cubicBezTo>
                  <a:pt x="3" y="0"/>
                  <a:pt x="6" y="0"/>
                  <a:pt x="7" y="2"/>
                </a:cubicBezTo>
                <a:cubicBezTo>
                  <a:pt x="34" y="31"/>
                  <a:pt x="34" y="31"/>
                  <a:pt x="34" y="31"/>
                </a:cubicBezTo>
                <a:cubicBezTo>
                  <a:pt x="35" y="33"/>
                  <a:pt x="35" y="36"/>
                  <a:pt x="33" y="37"/>
                </a:cubicBezTo>
                <a:cubicBezTo>
                  <a:pt x="32" y="38"/>
                  <a:pt x="32" y="38"/>
                  <a:pt x="31" y="3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5" name="Freeform 238"/>
          <p:cNvSpPr>
            <a:spLocks/>
          </p:cNvSpPr>
          <p:nvPr/>
        </p:nvSpPr>
        <p:spPr bwMode="auto">
          <a:xfrm>
            <a:off x="5901708" y="3916802"/>
            <a:ext cx="102660" cy="89269"/>
          </a:xfrm>
          <a:custGeom>
            <a:avLst/>
            <a:gdLst>
              <a:gd name="T0" fmla="*/ 5 w 39"/>
              <a:gd name="T1" fmla="*/ 34 h 34"/>
              <a:gd name="T2" fmla="*/ 2 w 39"/>
              <a:gd name="T3" fmla="*/ 33 h 34"/>
              <a:gd name="T4" fmla="*/ 2 w 39"/>
              <a:gd name="T5" fmla="*/ 27 h 34"/>
              <a:gd name="T6" fmla="*/ 32 w 39"/>
              <a:gd name="T7" fmla="*/ 1 h 34"/>
              <a:gd name="T8" fmla="*/ 38 w 39"/>
              <a:gd name="T9" fmla="*/ 2 h 34"/>
              <a:gd name="T10" fmla="*/ 37 w 39"/>
              <a:gd name="T11" fmla="*/ 7 h 34"/>
              <a:gd name="T12" fmla="*/ 7 w 39"/>
              <a:gd name="T13" fmla="*/ 33 h 34"/>
              <a:gd name="T14" fmla="*/ 5 w 39"/>
              <a:gd name="T15" fmla="*/ 3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" h="34">
                <a:moveTo>
                  <a:pt x="5" y="34"/>
                </a:moveTo>
                <a:cubicBezTo>
                  <a:pt x="3" y="34"/>
                  <a:pt x="2" y="34"/>
                  <a:pt x="2" y="33"/>
                </a:cubicBezTo>
                <a:cubicBezTo>
                  <a:pt x="0" y="31"/>
                  <a:pt x="0" y="29"/>
                  <a:pt x="2" y="27"/>
                </a:cubicBezTo>
                <a:cubicBezTo>
                  <a:pt x="32" y="1"/>
                  <a:pt x="32" y="1"/>
                  <a:pt x="32" y="1"/>
                </a:cubicBezTo>
                <a:cubicBezTo>
                  <a:pt x="34" y="0"/>
                  <a:pt x="36" y="0"/>
                  <a:pt x="38" y="2"/>
                </a:cubicBezTo>
                <a:cubicBezTo>
                  <a:pt x="39" y="3"/>
                  <a:pt x="39" y="6"/>
                  <a:pt x="37" y="7"/>
                </a:cubicBezTo>
                <a:cubicBezTo>
                  <a:pt x="7" y="33"/>
                  <a:pt x="7" y="33"/>
                  <a:pt x="7" y="33"/>
                </a:cubicBezTo>
                <a:cubicBezTo>
                  <a:pt x="6" y="34"/>
                  <a:pt x="5" y="34"/>
                  <a:pt x="5" y="3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6" name="Freeform 239"/>
          <p:cNvSpPr>
            <a:spLocks/>
          </p:cNvSpPr>
          <p:nvPr/>
        </p:nvSpPr>
        <p:spPr bwMode="auto">
          <a:xfrm>
            <a:off x="5685230" y="3773971"/>
            <a:ext cx="456390" cy="444115"/>
          </a:xfrm>
          <a:custGeom>
            <a:avLst/>
            <a:gdLst>
              <a:gd name="T0" fmla="*/ 87 w 173"/>
              <a:gd name="T1" fmla="*/ 168 h 168"/>
              <a:gd name="T2" fmla="*/ 0 w 173"/>
              <a:gd name="T3" fmla="*/ 82 h 168"/>
              <a:gd name="T4" fmla="*/ 55 w 173"/>
              <a:gd name="T5" fmla="*/ 1 h 168"/>
              <a:gd name="T6" fmla="*/ 62 w 173"/>
              <a:gd name="T7" fmla="*/ 4 h 168"/>
              <a:gd name="T8" fmla="*/ 59 w 173"/>
              <a:gd name="T9" fmla="*/ 10 h 168"/>
              <a:gd name="T10" fmla="*/ 10 w 173"/>
              <a:gd name="T11" fmla="*/ 82 h 168"/>
              <a:gd name="T12" fmla="*/ 87 w 173"/>
              <a:gd name="T13" fmla="*/ 158 h 168"/>
              <a:gd name="T14" fmla="*/ 163 w 173"/>
              <a:gd name="T15" fmla="*/ 82 h 168"/>
              <a:gd name="T16" fmla="*/ 168 w 173"/>
              <a:gd name="T17" fmla="*/ 76 h 168"/>
              <a:gd name="T18" fmla="*/ 173 w 173"/>
              <a:gd name="T19" fmla="*/ 82 h 168"/>
              <a:gd name="T20" fmla="*/ 87 w 173"/>
              <a:gd name="T21" fmla="*/ 168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73" h="168">
                <a:moveTo>
                  <a:pt x="87" y="168"/>
                </a:moveTo>
                <a:cubicBezTo>
                  <a:pt x="39" y="168"/>
                  <a:pt x="0" y="129"/>
                  <a:pt x="0" y="82"/>
                </a:cubicBezTo>
                <a:cubicBezTo>
                  <a:pt x="0" y="46"/>
                  <a:pt x="22" y="14"/>
                  <a:pt x="55" y="1"/>
                </a:cubicBezTo>
                <a:cubicBezTo>
                  <a:pt x="58" y="0"/>
                  <a:pt x="61" y="1"/>
                  <a:pt x="62" y="4"/>
                </a:cubicBezTo>
                <a:cubicBezTo>
                  <a:pt x="63" y="6"/>
                  <a:pt x="62" y="9"/>
                  <a:pt x="59" y="10"/>
                </a:cubicBezTo>
                <a:cubicBezTo>
                  <a:pt x="30" y="22"/>
                  <a:pt x="10" y="50"/>
                  <a:pt x="10" y="82"/>
                </a:cubicBezTo>
                <a:cubicBezTo>
                  <a:pt x="10" y="124"/>
                  <a:pt x="45" y="158"/>
                  <a:pt x="87" y="158"/>
                </a:cubicBezTo>
                <a:cubicBezTo>
                  <a:pt x="129" y="158"/>
                  <a:pt x="163" y="124"/>
                  <a:pt x="163" y="82"/>
                </a:cubicBezTo>
                <a:cubicBezTo>
                  <a:pt x="163" y="79"/>
                  <a:pt x="165" y="76"/>
                  <a:pt x="168" y="76"/>
                </a:cubicBezTo>
                <a:cubicBezTo>
                  <a:pt x="171" y="76"/>
                  <a:pt x="173" y="79"/>
                  <a:pt x="173" y="82"/>
                </a:cubicBezTo>
                <a:cubicBezTo>
                  <a:pt x="173" y="129"/>
                  <a:pt x="134" y="168"/>
                  <a:pt x="87" y="16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7" name="Freeform 240"/>
          <p:cNvSpPr>
            <a:spLocks/>
          </p:cNvSpPr>
          <p:nvPr/>
        </p:nvSpPr>
        <p:spPr bwMode="auto">
          <a:xfrm>
            <a:off x="5737675" y="3814142"/>
            <a:ext cx="351499" cy="350382"/>
          </a:xfrm>
          <a:custGeom>
            <a:avLst/>
            <a:gdLst>
              <a:gd name="T0" fmla="*/ 67 w 133"/>
              <a:gd name="T1" fmla="*/ 133 h 133"/>
              <a:gd name="T2" fmla="*/ 0 w 133"/>
              <a:gd name="T3" fmla="*/ 67 h 133"/>
              <a:gd name="T4" fmla="*/ 11 w 133"/>
              <a:gd name="T5" fmla="*/ 30 h 133"/>
              <a:gd name="T6" fmla="*/ 17 w 133"/>
              <a:gd name="T7" fmla="*/ 29 h 133"/>
              <a:gd name="T8" fmla="*/ 18 w 133"/>
              <a:gd name="T9" fmla="*/ 34 h 133"/>
              <a:gd name="T10" fmla="*/ 8 w 133"/>
              <a:gd name="T11" fmla="*/ 67 h 133"/>
              <a:gd name="T12" fmla="*/ 67 w 133"/>
              <a:gd name="T13" fmla="*/ 125 h 133"/>
              <a:gd name="T14" fmla="*/ 125 w 133"/>
              <a:gd name="T15" fmla="*/ 67 h 133"/>
              <a:gd name="T16" fmla="*/ 72 w 133"/>
              <a:gd name="T17" fmla="*/ 8 h 133"/>
              <a:gd name="T18" fmla="*/ 68 w 133"/>
              <a:gd name="T19" fmla="*/ 4 h 133"/>
              <a:gd name="T20" fmla="*/ 73 w 133"/>
              <a:gd name="T21" fmla="*/ 0 h 133"/>
              <a:gd name="T22" fmla="*/ 133 w 133"/>
              <a:gd name="T23" fmla="*/ 67 h 133"/>
              <a:gd name="T24" fmla="*/ 67 w 133"/>
              <a:gd name="T25" fmla="*/ 133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3" h="133">
                <a:moveTo>
                  <a:pt x="67" y="133"/>
                </a:moveTo>
                <a:cubicBezTo>
                  <a:pt x="30" y="133"/>
                  <a:pt x="0" y="103"/>
                  <a:pt x="0" y="67"/>
                </a:cubicBezTo>
                <a:cubicBezTo>
                  <a:pt x="0" y="54"/>
                  <a:pt x="4" y="41"/>
                  <a:pt x="11" y="30"/>
                </a:cubicBezTo>
                <a:cubicBezTo>
                  <a:pt x="12" y="28"/>
                  <a:pt x="15" y="27"/>
                  <a:pt x="17" y="29"/>
                </a:cubicBezTo>
                <a:cubicBezTo>
                  <a:pt x="18" y="30"/>
                  <a:pt x="19" y="32"/>
                  <a:pt x="18" y="34"/>
                </a:cubicBezTo>
                <a:cubicBezTo>
                  <a:pt x="11" y="44"/>
                  <a:pt x="8" y="55"/>
                  <a:pt x="8" y="67"/>
                </a:cubicBezTo>
                <a:cubicBezTo>
                  <a:pt x="8" y="99"/>
                  <a:pt x="34" y="125"/>
                  <a:pt x="67" y="125"/>
                </a:cubicBezTo>
                <a:cubicBezTo>
                  <a:pt x="99" y="125"/>
                  <a:pt x="125" y="99"/>
                  <a:pt x="125" y="67"/>
                </a:cubicBezTo>
                <a:cubicBezTo>
                  <a:pt x="125" y="36"/>
                  <a:pt x="102" y="11"/>
                  <a:pt x="72" y="8"/>
                </a:cubicBezTo>
                <a:cubicBezTo>
                  <a:pt x="70" y="8"/>
                  <a:pt x="68" y="6"/>
                  <a:pt x="68" y="4"/>
                </a:cubicBezTo>
                <a:cubicBezTo>
                  <a:pt x="69" y="2"/>
                  <a:pt x="70" y="0"/>
                  <a:pt x="73" y="0"/>
                </a:cubicBezTo>
                <a:cubicBezTo>
                  <a:pt x="107" y="3"/>
                  <a:pt x="133" y="32"/>
                  <a:pt x="133" y="67"/>
                </a:cubicBezTo>
                <a:cubicBezTo>
                  <a:pt x="133" y="103"/>
                  <a:pt x="103" y="133"/>
                  <a:pt x="67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8" name="Oval 241"/>
          <p:cNvSpPr>
            <a:spLocks noChangeArrowheads="1"/>
          </p:cNvSpPr>
          <p:nvPr/>
        </p:nvSpPr>
        <p:spPr bwMode="auto">
          <a:xfrm>
            <a:off x="6532173" y="3948046"/>
            <a:ext cx="76995" cy="76995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9" name="Freeform 242"/>
          <p:cNvSpPr>
            <a:spLocks/>
          </p:cNvSpPr>
          <p:nvPr/>
        </p:nvSpPr>
        <p:spPr bwMode="auto">
          <a:xfrm>
            <a:off x="6555606" y="3814142"/>
            <a:ext cx="32361" cy="187466"/>
          </a:xfrm>
          <a:custGeom>
            <a:avLst/>
            <a:gdLst>
              <a:gd name="T0" fmla="*/ 6 w 12"/>
              <a:gd name="T1" fmla="*/ 0 h 71"/>
              <a:gd name="T2" fmla="*/ 0 w 12"/>
              <a:gd name="T3" fmla="*/ 67 h 71"/>
              <a:gd name="T4" fmla="*/ 6 w 12"/>
              <a:gd name="T5" fmla="*/ 71 h 71"/>
              <a:gd name="T6" fmla="*/ 12 w 12"/>
              <a:gd name="T7" fmla="*/ 67 h 71"/>
              <a:gd name="T8" fmla="*/ 6 w 12"/>
              <a:gd name="T9" fmla="*/ 0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71">
                <a:moveTo>
                  <a:pt x="6" y="0"/>
                </a:moveTo>
                <a:cubicBezTo>
                  <a:pt x="6" y="0"/>
                  <a:pt x="0" y="61"/>
                  <a:pt x="0" y="67"/>
                </a:cubicBezTo>
                <a:cubicBezTo>
                  <a:pt x="6" y="71"/>
                  <a:pt x="6" y="71"/>
                  <a:pt x="6" y="71"/>
                </a:cubicBezTo>
                <a:cubicBezTo>
                  <a:pt x="12" y="67"/>
                  <a:pt x="12" y="67"/>
                  <a:pt x="12" y="67"/>
                </a:cubicBezTo>
                <a:cubicBezTo>
                  <a:pt x="12" y="61"/>
                  <a:pt x="6" y="0"/>
                  <a:pt x="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0" name="Freeform 243"/>
          <p:cNvSpPr>
            <a:spLocks/>
          </p:cNvSpPr>
          <p:nvPr/>
        </p:nvSpPr>
        <p:spPr bwMode="auto">
          <a:xfrm>
            <a:off x="6460757" y="3969248"/>
            <a:ext cx="123862" cy="34592"/>
          </a:xfrm>
          <a:custGeom>
            <a:avLst/>
            <a:gdLst>
              <a:gd name="T0" fmla="*/ 0 w 47"/>
              <a:gd name="T1" fmla="*/ 7 h 13"/>
              <a:gd name="T2" fmla="*/ 43 w 47"/>
              <a:gd name="T3" fmla="*/ 13 h 13"/>
              <a:gd name="T4" fmla="*/ 47 w 47"/>
              <a:gd name="T5" fmla="*/ 7 h 13"/>
              <a:gd name="T6" fmla="*/ 43 w 47"/>
              <a:gd name="T7" fmla="*/ 0 h 13"/>
              <a:gd name="T8" fmla="*/ 0 w 47"/>
              <a:gd name="T9" fmla="*/ 7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" h="13">
                <a:moveTo>
                  <a:pt x="0" y="7"/>
                </a:moveTo>
                <a:cubicBezTo>
                  <a:pt x="0" y="7"/>
                  <a:pt x="37" y="13"/>
                  <a:pt x="43" y="13"/>
                </a:cubicBezTo>
                <a:cubicBezTo>
                  <a:pt x="47" y="7"/>
                  <a:pt x="47" y="7"/>
                  <a:pt x="47" y="7"/>
                </a:cubicBezTo>
                <a:cubicBezTo>
                  <a:pt x="43" y="0"/>
                  <a:pt x="43" y="0"/>
                  <a:pt x="43" y="0"/>
                </a:cubicBezTo>
                <a:cubicBezTo>
                  <a:pt x="37" y="0"/>
                  <a:pt x="0" y="7"/>
                  <a:pt x="0" y="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1" name="Rectangle 244"/>
          <p:cNvSpPr>
            <a:spLocks noChangeArrowheads="1"/>
          </p:cNvSpPr>
          <p:nvPr/>
        </p:nvSpPr>
        <p:spPr bwMode="auto">
          <a:xfrm>
            <a:off x="6535521" y="3705903"/>
            <a:ext cx="68068" cy="60257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2" name="Freeform 245"/>
          <p:cNvSpPr>
            <a:spLocks/>
          </p:cNvSpPr>
          <p:nvPr/>
        </p:nvSpPr>
        <p:spPr bwMode="auto">
          <a:xfrm>
            <a:off x="6355866" y="3798520"/>
            <a:ext cx="58025" cy="58025"/>
          </a:xfrm>
          <a:custGeom>
            <a:avLst/>
            <a:gdLst>
              <a:gd name="T0" fmla="*/ 52 w 52"/>
              <a:gd name="T1" fmla="*/ 28 h 52"/>
              <a:gd name="T2" fmla="*/ 30 w 52"/>
              <a:gd name="T3" fmla="*/ 52 h 52"/>
              <a:gd name="T4" fmla="*/ 0 w 52"/>
              <a:gd name="T5" fmla="*/ 21 h 52"/>
              <a:gd name="T6" fmla="*/ 23 w 52"/>
              <a:gd name="T7" fmla="*/ 0 h 52"/>
              <a:gd name="T8" fmla="*/ 52 w 52"/>
              <a:gd name="T9" fmla="*/ 28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" h="52">
                <a:moveTo>
                  <a:pt x="52" y="28"/>
                </a:moveTo>
                <a:lnTo>
                  <a:pt x="30" y="52"/>
                </a:lnTo>
                <a:lnTo>
                  <a:pt x="0" y="21"/>
                </a:lnTo>
                <a:lnTo>
                  <a:pt x="23" y="0"/>
                </a:lnTo>
                <a:lnTo>
                  <a:pt x="52" y="2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3" name="Freeform 246"/>
          <p:cNvSpPr>
            <a:spLocks/>
          </p:cNvSpPr>
          <p:nvPr/>
        </p:nvSpPr>
        <p:spPr bwMode="auto">
          <a:xfrm>
            <a:off x="6719639" y="3798520"/>
            <a:ext cx="58025" cy="58025"/>
          </a:xfrm>
          <a:custGeom>
            <a:avLst/>
            <a:gdLst>
              <a:gd name="T0" fmla="*/ 0 w 52"/>
              <a:gd name="T1" fmla="*/ 28 h 52"/>
              <a:gd name="T2" fmla="*/ 24 w 52"/>
              <a:gd name="T3" fmla="*/ 52 h 52"/>
              <a:gd name="T4" fmla="*/ 52 w 52"/>
              <a:gd name="T5" fmla="*/ 21 h 52"/>
              <a:gd name="T6" fmla="*/ 31 w 52"/>
              <a:gd name="T7" fmla="*/ 0 h 52"/>
              <a:gd name="T8" fmla="*/ 0 w 52"/>
              <a:gd name="T9" fmla="*/ 28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" h="52">
                <a:moveTo>
                  <a:pt x="0" y="28"/>
                </a:moveTo>
                <a:lnTo>
                  <a:pt x="24" y="52"/>
                </a:lnTo>
                <a:lnTo>
                  <a:pt x="52" y="21"/>
                </a:lnTo>
                <a:lnTo>
                  <a:pt x="31" y="0"/>
                </a:lnTo>
                <a:lnTo>
                  <a:pt x="0" y="2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4" name="Freeform 247"/>
          <p:cNvSpPr>
            <a:spLocks noEditPoints="1"/>
          </p:cNvSpPr>
          <p:nvPr/>
        </p:nvSpPr>
        <p:spPr bwMode="auto">
          <a:xfrm>
            <a:off x="6572344" y="3998260"/>
            <a:ext cx="255534" cy="256649"/>
          </a:xfrm>
          <a:custGeom>
            <a:avLst/>
            <a:gdLst>
              <a:gd name="T0" fmla="*/ 94 w 97"/>
              <a:gd name="T1" fmla="*/ 37 h 97"/>
              <a:gd name="T2" fmla="*/ 87 w 97"/>
              <a:gd name="T3" fmla="*/ 37 h 97"/>
              <a:gd name="T4" fmla="*/ 85 w 97"/>
              <a:gd name="T5" fmla="*/ 32 h 97"/>
              <a:gd name="T6" fmla="*/ 91 w 97"/>
              <a:gd name="T7" fmla="*/ 27 h 97"/>
              <a:gd name="T8" fmla="*/ 91 w 97"/>
              <a:gd name="T9" fmla="*/ 23 h 97"/>
              <a:gd name="T10" fmla="*/ 76 w 97"/>
              <a:gd name="T11" fmla="*/ 8 h 97"/>
              <a:gd name="T12" fmla="*/ 72 w 97"/>
              <a:gd name="T13" fmla="*/ 8 h 97"/>
              <a:gd name="T14" fmla="*/ 66 w 97"/>
              <a:gd name="T15" fmla="*/ 14 h 97"/>
              <a:gd name="T16" fmla="*/ 63 w 97"/>
              <a:gd name="T17" fmla="*/ 12 h 97"/>
              <a:gd name="T18" fmla="*/ 63 w 97"/>
              <a:gd name="T19" fmla="*/ 3 h 97"/>
              <a:gd name="T20" fmla="*/ 60 w 97"/>
              <a:gd name="T21" fmla="*/ 0 h 97"/>
              <a:gd name="T22" fmla="*/ 39 w 97"/>
              <a:gd name="T23" fmla="*/ 0 h 97"/>
              <a:gd name="T24" fmla="*/ 36 w 97"/>
              <a:gd name="T25" fmla="*/ 3 h 97"/>
              <a:gd name="T26" fmla="*/ 36 w 97"/>
              <a:gd name="T27" fmla="*/ 12 h 97"/>
              <a:gd name="T28" fmla="*/ 33 w 97"/>
              <a:gd name="T29" fmla="*/ 13 h 97"/>
              <a:gd name="T30" fmla="*/ 26 w 97"/>
              <a:gd name="T31" fmla="*/ 7 h 97"/>
              <a:gd name="T32" fmla="*/ 22 w 97"/>
              <a:gd name="T33" fmla="*/ 7 h 97"/>
              <a:gd name="T34" fmla="*/ 7 w 97"/>
              <a:gd name="T35" fmla="*/ 21 h 97"/>
              <a:gd name="T36" fmla="*/ 7 w 97"/>
              <a:gd name="T37" fmla="*/ 25 h 97"/>
              <a:gd name="T38" fmla="*/ 14 w 97"/>
              <a:gd name="T39" fmla="*/ 32 h 97"/>
              <a:gd name="T40" fmla="*/ 12 w 97"/>
              <a:gd name="T41" fmla="*/ 35 h 97"/>
              <a:gd name="T42" fmla="*/ 3 w 97"/>
              <a:gd name="T43" fmla="*/ 35 h 97"/>
              <a:gd name="T44" fmla="*/ 0 w 97"/>
              <a:gd name="T45" fmla="*/ 38 h 97"/>
              <a:gd name="T46" fmla="*/ 0 w 97"/>
              <a:gd name="T47" fmla="*/ 58 h 97"/>
              <a:gd name="T48" fmla="*/ 3 w 97"/>
              <a:gd name="T49" fmla="*/ 61 h 97"/>
              <a:gd name="T50" fmla="*/ 11 w 97"/>
              <a:gd name="T51" fmla="*/ 61 h 97"/>
              <a:gd name="T52" fmla="*/ 12 w 97"/>
              <a:gd name="T53" fmla="*/ 65 h 97"/>
              <a:gd name="T54" fmla="*/ 6 w 97"/>
              <a:gd name="T55" fmla="*/ 71 h 97"/>
              <a:gd name="T56" fmla="*/ 6 w 97"/>
              <a:gd name="T57" fmla="*/ 75 h 97"/>
              <a:gd name="T58" fmla="*/ 21 w 97"/>
              <a:gd name="T59" fmla="*/ 90 h 97"/>
              <a:gd name="T60" fmla="*/ 25 w 97"/>
              <a:gd name="T61" fmla="*/ 90 h 97"/>
              <a:gd name="T62" fmla="*/ 30 w 97"/>
              <a:gd name="T63" fmla="*/ 85 h 97"/>
              <a:gd name="T64" fmla="*/ 34 w 97"/>
              <a:gd name="T65" fmla="*/ 87 h 97"/>
              <a:gd name="T66" fmla="*/ 34 w 97"/>
              <a:gd name="T67" fmla="*/ 95 h 97"/>
              <a:gd name="T68" fmla="*/ 37 w 97"/>
              <a:gd name="T69" fmla="*/ 97 h 97"/>
              <a:gd name="T70" fmla="*/ 58 w 97"/>
              <a:gd name="T71" fmla="*/ 97 h 97"/>
              <a:gd name="T72" fmla="*/ 61 w 97"/>
              <a:gd name="T73" fmla="*/ 95 h 97"/>
              <a:gd name="T74" fmla="*/ 61 w 97"/>
              <a:gd name="T75" fmla="*/ 89 h 97"/>
              <a:gd name="T76" fmla="*/ 66 w 97"/>
              <a:gd name="T77" fmla="*/ 87 h 97"/>
              <a:gd name="T78" fmla="*/ 71 w 97"/>
              <a:gd name="T79" fmla="*/ 91 h 97"/>
              <a:gd name="T80" fmla="*/ 75 w 97"/>
              <a:gd name="T81" fmla="*/ 91 h 97"/>
              <a:gd name="T82" fmla="*/ 89 w 97"/>
              <a:gd name="T83" fmla="*/ 77 h 97"/>
              <a:gd name="T84" fmla="*/ 89 w 97"/>
              <a:gd name="T85" fmla="*/ 73 h 97"/>
              <a:gd name="T86" fmla="*/ 85 w 97"/>
              <a:gd name="T87" fmla="*/ 68 h 97"/>
              <a:gd name="T88" fmla="*/ 87 w 97"/>
              <a:gd name="T89" fmla="*/ 63 h 97"/>
              <a:gd name="T90" fmla="*/ 94 w 97"/>
              <a:gd name="T91" fmla="*/ 63 h 97"/>
              <a:gd name="T92" fmla="*/ 97 w 97"/>
              <a:gd name="T93" fmla="*/ 60 h 97"/>
              <a:gd name="T94" fmla="*/ 97 w 97"/>
              <a:gd name="T95" fmla="*/ 39 h 97"/>
              <a:gd name="T96" fmla="*/ 94 w 97"/>
              <a:gd name="T97" fmla="*/ 37 h 97"/>
              <a:gd name="T98" fmla="*/ 49 w 97"/>
              <a:gd name="T99" fmla="*/ 70 h 97"/>
              <a:gd name="T100" fmla="*/ 30 w 97"/>
              <a:gd name="T101" fmla="*/ 50 h 97"/>
              <a:gd name="T102" fmla="*/ 49 w 97"/>
              <a:gd name="T103" fmla="*/ 30 h 97"/>
              <a:gd name="T104" fmla="*/ 69 w 97"/>
              <a:gd name="T105" fmla="*/ 50 h 97"/>
              <a:gd name="T106" fmla="*/ 49 w 97"/>
              <a:gd name="T107" fmla="*/ 70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7" h="97">
                <a:moveTo>
                  <a:pt x="94" y="37"/>
                </a:moveTo>
                <a:cubicBezTo>
                  <a:pt x="87" y="37"/>
                  <a:pt x="87" y="37"/>
                  <a:pt x="87" y="37"/>
                </a:cubicBezTo>
                <a:cubicBezTo>
                  <a:pt x="87" y="35"/>
                  <a:pt x="86" y="34"/>
                  <a:pt x="85" y="32"/>
                </a:cubicBezTo>
                <a:cubicBezTo>
                  <a:pt x="91" y="27"/>
                  <a:pt x="91" y="27"/>
                  <a:pt x="91" y="27"/>
                </a:cubicBezTo>
                <a:cubicBezTo>
                  <a:pt x="92" y="26"/>
                  <a:pt x="92" y="24"/>
                  <a:pt x="91" y="23"/>
                </a:cubicBezTo>
                <a:cubicBezTo>
                  <a:pt x="76" y="8"/>
                  <a:pt x="76" y="8"/>
                  <a:pt x="76" y="8"/>
                </a:cubicBezTo>
                <a:cubicBezTo>
                  <a:pt x="75" y="7"/>
                  <a:pt x="73" y="7"/>
                  <a:pt x="72" y="8"/>
                </a:cubicBezTo>
                <a:cubicBezTo>
                  <a:pt x="66" y="14"/>
                  <a:pt x="66" y="14"/>
                  <a:pt x="66" y="14"/>
                </a:cubicBezTo>
                <a:cubicBezTo>
                  <a:pt x="65" y="13"/>
                  <a:pt x="64" y="12"/>
                  <a:pt x="63" y="12"/>
                </a:cubicBezTo>
                <a:cubicBezTo>
                  <a:pt x="63" y="3"/>
                  <a:pt x="63" y="3"/>
                  <a:pt x="63" y="3"/>
                </a:cubicBezTo>
                <a:cubicBezTo>
                  <a:pt x="63" y="2"/>
                  <a:pt x="61" y="0"/>
                  <a:pt x="60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7" y="0"/>
                  <a:pt x="36" y="2"/>
                  <a:pt x="36" y="3"/>
                </a:cubicBezTo>
                <a:cubicBezTo>
                  <a:pt x="36" y="12"/>
                  <a:pt x="36" y="12"/>
                  <a:pt x="36" y="12"/>
                </a:cubicBezTo>
                <a:cubicBezTo>
                  <a:pt x="35" y="12"/>
                  <a:pt x="34" y="13"/>
                  <a:pt x="33" y="13"/>
                </a:cubicBezTo>
                <a:cubicBezTo>
                  <a:pt x="26" y="7"/>
                  <a:pt x="26" y="7"/>
                  <a:pt x="26" y="7"/>
                </a:cubicBezTo>
                <a:cubicBezTo>
                  <a:pt x="25" y="6"/>
                  <a:pt x="23" y="6"/>
                  <a:pt x="22" y="7"/>
                </a:cubicBezTo>
                <a:cubicBezTo>
                  <a:pt x="7" y="21"/>
                  <a:pt x="7" y="21"/>
                  <a:pt x="7" y="21"/>
                </a:cubicBezTo>
                <a:cubicBezTo>
                  <a:pt x="6" y="23"/>
                  <a:pt x="6" y="24"/>
                  <a:pt x="7" y="25"/>
                </a:cubicBezTo>
                <a:cubicBezTo>
                  <a:pt x="14" y="32"/>
                  <a:pt x="14" y="32"/>
                  <a:pt x="14" y="32"/>
                </a:cubicBezTo>
                <a:cubicBezTo>
                  <a:pt x="13" y="33"/>
                  <a:pt x="13" y="34"/>
                  <a:pt x="12" y="35"/>
                </a:cubicBezTo>
                <a:cubicBezTo>
                  <a:pt x="3" y="35"/>
                  <a:pt x="3" y="35"/>
                  <a:pt x="3" y="35"/>
                </a:cubicBezTo>
                <a:cubicBezTo>
                  <a:pt x="1" y="35"/>
                  <a:pt x="0" y="36"/>
                  <a:pt x="0" y="38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60"/>
                  <a:pt x="1" y="61"/>
                  <a:pt x="3" y="61"/>
                </a:cubicBezTo>
                <a:cubicBezTo>
                  <a:pt x="11" y="61"/>
                  <a:pt x="11" y="61"/>
                  <a:pt x="11" y="61"/>
                </a:cubicBezTo>
                <a:cubicBezTo>
                  <a:pt x="11" y="63"/>
                  <a:pt x="12" y="64"/>
                  <a:pt x="12" y="65"/>
                </a:cubicBezTo>
                <a:cubicBezTo>
                  <a:pt x="6" y="71"/>
                  <a:pt x="6" y="71"/>
                  <a:pt x="6" y="71"/>
                </a:cubicBezTo>
                <a:cubicBezTo>
                  <a:pt x="5" y="72"/>
                  <a:pt x="5" y="74"/>
                  <a:pt x="6" y="75"/>
                </a:cubicBezTo>
                <a:cubicBezTo>
                  <a:pt x="21" y="90"/>
                  <a:pt x="21" y="90"/>
                  <a:pt x="21" y="90"/>
                </a:cubicBezTo>
                <a:cubicBezTo>
                  <a:pt x="22" y="91"/>
                  <a:pt x="24" y="91"/>
                  <a:pt x="25" y="90"/>
                </a:cubicBezTo>
                <a:cubicBezTo>
                  <a:pt x="30" y="85"/>
                  <a:pt x="30" y="85"/>
                  <a:pt x="30" y="85"/>
                </a:cubicBezTo>
                <a:cubicBezTo>
                  <a:pt x="31" y="86"/>
                  <a:pt x="33" y="87"/>
                  <a:pt x="34" y="87"/>
                </a:cubicBezTo>
                <a:cubicBezTo>
                  <a:pt x="34" y="95"/>
                  <a:pt x="34" y="95"/>
                  <a:pt x="34" y="95"/>
                </a:cubicBezTo>
                <a:cubicBezTo>
                  <a:pt x="34" y="96"/>
                  <a:pt x="36" y="97"/>
                  <a:pt x="37" y="97"/>
                </a:cubicBezTo>
                <a:cubicBezTo>
                  <a:pt x="58" y="97"/>
                  <a:pt x="58" y="97"/>
                  <a:pt x="58" y="97"/>
                </a:cubicBezTo>
                <a:cubicBezTo>
                  <a:pt x="60" y="97"/>
                  <a:pt x="61" y="96"/>
                  <a:pt x="61" y="95"/>
                </a:cubicBezTo>
                <a:cubicBezTo>
                  <a:pt x="61" y="89"/>
                  <a:pt x="61" y="89"/>
                  <a:pt x="61" y="89"/>
                </a:cubicBezTo>
                <a:cubicBezTo>
                  <a:pt x="63" y="88"/>
                  <a:pt x="64" y="87"/>
                  <a:pt x="66" y="87"/>
                </a:cubicBezTo>
                <a:cubicBezTo>
                  <a:pt x="71" y="91"/>
                  <a:pt x="71" y="91"/>
                  <a:pt x="71" y="91"/>
                </a:cubicBezTo>
                <a:cubicBezTo>
                  <a:pt x="72" y="92"/>
                  <a:pt x="74" y="92"/>
                  <a:pt x="75" y="91"/>
                </a:cubicBezTo>
                <a:cubicBezTo>
                  <a:pt x="89" y="77"/>
                  <a:pt x="89" y="77"/>
                  <a:pt x="89" y="77"/>
                </a:cubicBezTo>
                <a:cubicBezTo>
                  <a:pt x="91" y="75"/>
                  <a:pt x="91" y="74"/>
                  <a:pt x="89" y="73"/>
                </a:cubicBezTo>
                <a:cubicBezTo>
                  <a:pt x="85" y="68"/>
                  <a:pt x="85" y="68"/>
                  <a:pt x="85" y="68"/>
                </a:cubicBezTo>
                <a:cubicBezTo>
                  <a:pt x="86" y="67"/>
                  <a:pt x="87" y="65"/>
                  <a:pt x="87" y="63"/>
                </a:cubicBezTo>
                <a:cubicBezTo>
                  <a:pt x="94" y="63"/>
                  <a:pt x="94" y="63"/>
                  <a:pt x="94" y="63"/>
                </a:cubicBezTo>
                <a:cubicBezTo>
                  <a:pt x="96" y="63"/>
                  <a:pt x="97" y="62"/>
                  <a:pt x="97" y="60"/>
                </a:cubicBezTo>
                <a:cubicBezTo>
                  <a:pt x="97" y="39"/>
                  <a:pt x="97" y="39"/>
                  <a:pt x="97" y="39"/>
                </a:cubicBezTo>
                <a:cubicBezTo>
                  <a:pt x="97" y="38"/>
                  <a:pt x="96" y="37"/>
                  <a:pt x="94" y="37"/>
                </a:cubicBezTo>
                <a:close/>
                <a:moveTo>
                  <a:pt x="49" y="70"/>
                </a:moveTo>
                <a:cubicBezTo>
                  <a:pt x="38" y="70"/>
                  <a:pt x="30" y="61"/>
                  <a:pt x="30" y="50"/>
                </a:cubicBezTo>
                <a:cubicBezTo>
                  <a:pt x="30" y="39"/>
                  <a:pt x="38" y="30"/>
                  <a:pt x="49" y="30"/>
                </a:cubicBezTo>
                <a:cubicBezTo>
                  <a:pt x="60" y="30"/>
                  <a:pt x="69" y="39"/>
                  <a:pt x="69" y="50"/>
                </a:cubicBezTo>
                <a:cubicBezTo>
                  <a:pt x="69" y="61"/>
                  <a:pt x="60" y="70"/>
                  <a:pt x="49" y="7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5" name="Freeform 248"/>
          <p:cNvSpPr>
            <a:spLocks/>
          </p:cNvSpPr>
          <p:nvPr/>
        </p:nvSpPr>
        <p:spPr bwMode="auto">
          <a:xfrm>
            <a:off x="6336896" y="3729336"/>
            <a:ext cx="467549" cy="485403"/>
          </a:xfrm>
          <a:custGeom>
            <a:avLst/>
            <a:gdLst>
              <a:gd name="T0" fmla="*/ 85 w 177"/>
              <a:gd name="T1" fmla="*/ 184 h 184"/>
              <a:gd name="T2" fmla="*/ 85 w 177"/>
              <a:gd name="T3" fmla="*/ 184 h 184"/>
              <a:gd name="T4" fmla="*/ 26 w 177"/>
              <a:gd name="T5" fmla="*/ 159 h 184"/>
              <a:gd name="T6" fmla="*/ 0 w 177"/>
              <a:gd name="T7" fmla="*/ 97 h 184"/>
              <a:gd name="T8" fmla="*/ 26 w 177"/>
              <a:gd name="T9" fmla="*/ 34 h 184"/>
              <a:gd name="T10" fmla="*/ 150 w 177"/>
              <a:gd name="T11" fmla="*/ 34 h 184"/>
              <a:gd name="T12" fmla="*/ 176 w 177"/>
              <a:gd name="T13" fmla="*/ 101 h 184"/>
              <a:gd name="T14" fmla="*/ 170 w 177"/>
              <a:gd name="T15" fmla="*/ 107 h 184"/>
              <a:gd name="T16" fmla="*/ 169 w 177"/>
              <a:gd name="T17" fmla="*/ 107 h 184"/>
              <a:gd name="T18" fmla="*/ 164 w 177"/>
              <a:gd name="T19" fmla="*/ 101 h 184"/>
              <a:gd name="T20" fmla="*/ 142 w 177"/>
              <a:gd name="T21" fmla="*/ 43 h 184"/>
              <a:gd name="T22" fmla="*/ 34 w 177"/>
              <a:gd name="T23" fmla="*/ 43 h 184"/>
              <a:gd name="T24" fmla="*/ 12 w 177"/>
              <a:gd name="T25" fmla="*/ 97 h 184"/>
              <a:gd name="T26" fmla="*/ 34 w 177"/>
              <a:gd name="T27" fmla="*/ 150 h 184"/>
              <a:gd name="T28" fmla="*/ 85 w 177"/>
              <a:gd name="T29" fmla="*/ 172 h 184"/>
              <a:gd name="T30" fmla="*/ 91 w 177"/>
              <a:gd name="T31" fmla="*/ 179 h 184"/>
              <a:gd name="T32" fmla="*/ 85 w 177"/>
              <a:gd name="T33" fmla="*/ 184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77" h="184">
                <a:moveTo>
                  <a:pt x="85" y="184"/>
                </a:moveTo>
                <a:cubicBezTo>
                  <a:pt x="85" y="184"/>
                  <a:pt x="85" y="184"/>
                  <a:pt x="85" y="184"/>
                </a:cubicBezTo>
                <a:cubicBezTo>
                  <a:pt x="62" y="184"/>
                  <a:pt x="41" y="174"/>
                  <a:pt x="26" y="159"/>
                </a:cubicBezTo>
                <a:cubicBezTo>
                  <a:pt x="9" y="142"/>
                  <a:pt x="0" y="120"/>
                  <a:pt x="0" y="97"/>
                </a:cubicBezTo>
                <a:cubicBezTo>
                  <a:pt x="0" y="73"/>
                  <a:pt x="9" y="51"/>
                  <a:pt x="26" y="34"/>
                </a:cubicBezTo>
                <a:cubicBezTo>
                  <a:pt x="60" y="0"/>
                  <a:pt x="116" y="0"/>
                  <a:pt x="150" y="34"/>
                </a:cubicBezTo>
                <a:cubicBezTo>
                  <a:pt x="168" y="52"/>
                  <a:pt x="177" y="76"/>
                  <a:pt x="176" y="101"/>
                </a:cubicBezTo>
                <a:cubicBezTo>
                  <a:pt x="175" y="105"/>
                  <a:pt x="173" y="107"/>
                  <a:pt x="170" y="107"/>
                </a:cubicBezTo>
                <a:cubicBezTo>
                  <a:pt x="169" y="107"/>
                  <a:pt x="169" y="107"/>
                  <a:pt x="169" y="107"/>
                </a:cubicBezTo>
                <a:cubicBezTo>
                  <a:pt x="166" y="107"/>
                  <a:pt x="163" y="104"/>
                  <a:pt x="164" y="101"/>
                </a:cubicBezTo>
                <a:cubicBezTo>
                  <a:pt x="165" y="79"/>
                  <a:pt x="157" y="58"/>
                  <a:pt x="142" y="43"/>
                </a:cubicBezTo>
                <a:cubicBezTo>
                  <a:pt x="112" y="13"/>
                  <a:pt x="64" y="13"/>
                  <a:pt x="34" y="43"/>
                </a:cubicBezTo>
                <a:cubicBezTo>
                  <a:pt x="20" y="57"/>
                  <a:pt x="12" y="76"/>
                  <a:pt x="12" y="97"/>
                </a:cubicBezTo>
                <a:cubicBezTo>
                  <a:pt x="12" y="117"/>
                  <a:pt x="20" y="136"/>
                  <a:pt x="34" y="150"/>
                </a:cubicBezTo>
                <a:cubicBezTo>
                  <a:pt x="48" y="164"/>
                  <a:pt x="66" y="172"/>
                  <a:pt x="85" y="172"/>
                </a:cubicBezTo>
                <a:cubicBezTo>
                  <a:pt x="88" y="173"/>
                  <a:pt x="91" y="175"/>
                  <a:pt x="91" y="179"/>
                </a:cubicBezTo>
                <a:cubicBezTo>
                  <a:pt x="91" y="182"/>
                  <a:pt x="88" y="184"/>
                  <a:pt x="85" y="18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6" name="Freeform 249"/>
          <p:cNvSpPr>
            <a:spLocks/>
          </p:cNvSpPr>
          <p:nvPr/>
        </p:nvSpPr>
        <p:spPr bwMode="auto">
          <a:xfrm>
            <a:off x="1212833" y="3197068"/>
            <a:ext cx="65837" cy="73647"/>
          </a:xfrm>
          <a:custGeom>
            <a:avLst/>
            <a:gdLst>
              <a:gd name="T0" fmla="*/ 21 w 25"/>
              <a:gd name="T1" fmla="*/ 28 h 28"/>
              <a:gd name="T2" fmla="*/ 4 w 25"/>
              <a:gd name="T3" fmla="*/ 28 h 28"/>
              <a:gd name="T4" fmla="*/ 0 w 25"/>
              <a:gd name="T5" fmla="*/ 24 h 28"/>
              <a:gd name="T6" fmla="*/ 0 w 25"/>
              <a:gd name="T7" fmla="*/ 4 h 28"/>
              <a:gd name="T8" fmla="*/ 4 w 25"/>
              <a:gd name="T9" fmla="*/ 0 h 28"/>
              <a:gd name="T10" fmla="*/ 21 w 25"/>
              <a:gd name="T11" fmla="*/ 0 h 28"/>
              <a:gd name="T12" fmla="*/ 25 w 25"/>
              <a:gd name="T13" fmla="*/ 4 h 28"/>
              <a:gd name="T14" fmla="*/ 25 w 25"/>
              <a:gd name="T15" fmla="*/ 24 h 28"/>
              <a:gd name="T16" fmla="*/ 21 w 25"/>
              <a:gd name="T17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" h="28">
                <a:moveTo>
                  <a:pt x="21" y="28"/>
                </a:moveTo>
                <a:cubicBezTo>
                  <a:pt x="4" y="28"/>
                  <a:pt x="4" y="28"/>
                  <a:pt x="4" y="28"/>
                </a:cubicBezTo>
                <a:cubicBezTo>
                  <a:pt x="2" y="28"/>
                  <a:pt x="0" y="26"/>
                  <a:pt x="0" y="24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3" y="0"/>
                  <a:pt x="25" y="2"/>
                  <a:pt x="25" y="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6"/>
                  <a:pt x="23" y="28"/>
                  <a:pt x="21" y="2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7" name="Freeform 250"/>
          <p:cNvSpPr>
            <a:spLocks/>
          </p:cNvSpPr>
          <p:nvPr/>
        </p:nvSpPr>
        <p:spPr bwMode="auto">
          <a:xfrm>
            <a:off x="1292060" y="3160244"/>
            <a:ext cx="62489" cy="110471"/>
          </a:xfrm>
          <a:custGeom>
            <a:avLst/>
            <a:gdLst>
              <a:gd name="T0" fmla="*/ 20 w 24"/>
              <a:gd name="T1" fmla="*/ 42 h 42"/>
              <a:gd name="T2" fmla="*/ 4 w 24"/>
              <a:gd name="T3" fmla="*/ 42 h 42"/>
              <a:gd name="T4" fmla="*/ 0 w 24"/>
              <a:gd name="T5" fmla="*/ 38 h 42"/>
              <a:gd name="T6" fmla="*/ 0 w 24"/>
              <a:gd name="T7" fmla="*/ 4 h 42"/>
              <a:gd name="T8" fmla="*/ 4 w 24"/>
              <a:gd name="T9" fmla="*/ 0 h 42"/>
              <a:gd name="T10" fmla="*/ 20 w 24"/>
              <a:gd name="T11" fmla="*/ 0 h 42"/>
              <a:gd name="T12" fmla="*/ 24 w 24"/>
              <a:gd name="T13" fmla="*/ 4 h 42"/>
              <a:gd name="T14" fmla="*/ 24 w 24"/>
              <a:gd name="T15" fmla="*/ 38 h 42"/>
              <a:gd name="T16" fmla="*/ 20 w 24"/>
              <a:gd name="T17" fmla="*/ 4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42">
                <a:moveTo>
                  <a:pt x="20" y="42"/>
                </a:moveTo>
                <a:cubicBezTo>
                  <a:pt x="4" y="42"/>
                  <a:pt x="4" y="42"/>
                  <a:pt x="4" y="42"/>
                </a:cubicBezTo>
                <a:cubicBezTo>
                  <a:pt x="1" y="42"/>
                  <a:pt x="0" y="40"/>
                  <a:pt x="0" y="38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1" y="0"/>
                  <a:pt x="4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2" y="0"/>
                  <a:pt x="24" y="2"/>
                  <a:pt x="24" y="4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40"/>
                  <a:pt x="22" y="42"/>
                  <a:pt x="20" y="4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8" name="Freeform 251"/>
          <p:cNvSpPr>
            <a:spLocks/>
          </p:cNvSpPr>
          <p:nvPr/>
        </p:nvSpPr>
        <p:spPr bwMode="auto">
          <a:xfrm>
            <a:off x="1346737" y="3040846"/>
            <a:ext cx="106008" cy="229869"/>
          </a:xfrm>
          <a:custGeom>
            <a:avLst/>
            <a:gdLst>
              <a:gd name="T0" fmla="*/ 22 w 40"/>
              <a:gd name="T1" fmla="*/ 2 h 87"/>
              <a:gd name="T2" fmla="*/ 21 w 40"/>
              <a:gd name="T3" fmla="*/ 1 h 87"/>
              <a:gd name="T4" fmla="*/ 18 w 40"/>
              <a:gd name="T5" fmla="*/ 1 h 87"/>
              <a:gd name="T6" fmla="*/ 17 w 40"/>
              <a:gd name="T7" fmla="*/ 2 h 87"/>
              <a:gd name="T8" fmla="*/ 1 w 40"/>
              <a:gd name="T9" fmla="*/ 20 h 87"/>
              <a:gd name="T10" fmla="*/ 3 w 40"/>
              <a:gd name="T11" fmla="*/ 24 h 87"/>
              <a:gd name="T12" fmla="*/ 5 w 40"/>
              <a:gd name="T13" fmla="*/ 24 h 87"/>
              <a:gd name="T14" fmla="*/ 8 w 40"/>
              <a:gd name="T15" fmla="*/ 26 h 87"/>
              <a:gd name="T16" fmla="*/ 8 w 40"/>
              <a:gd name="T17" fmla="*/ 85 h 87"/>
              <a:gd name="T18" fmla="*/ 10 w 40"/>
              <a:gd name="T19" fmla="*/ 87 h 87"/>
              <a:gd name="T20" fmla="*/ 30 w 40"/>
              <a:gd name="T21" fmla="*/ 87 h 87"/>
              <a:gd name="T22" fmla="*/ 32 w 40"/>
              <a:gd name="T23" fmla="*/ 85 h 87"/>
              <a:gd name="T24" fmla="*/ 32 w 40"/>
              <a:gd name="T25" fmla="*/ 26 h 87"/>
              <a:gd name="T26" fmla="*/ 34 w 40"/>
              <a:gd name="T27" fmla="*/ 24 h 87"/>
              <a:gd name="T28" fmla="*/ 37 w 40"/>
              <a:gd name="T29" fmla="*/ 24 h 87"/>
              <a:gd name="T30" fmla="*/ 38 w 40"/>
              <a:gd name="T31" fmla="*/ 20 h 87"/>
              <a:gd name="T32" fmla="*/ 22 w 40"/>
              <a:gd name="T33" fmla="*/ 2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0" h="87">
                <a:moveTo>
                  <a:pt x="22" y="2"/>
                </a:moveTo>
                <a:cubicBezTo>
                  <a:pt x="21" y="1"/>
                  <a:pt x="21" y="1"/>
                  <a:pt x="21" y="1"/>
                </a:cubicBezTo>
                <a:cubicBezTo>
                  <a:pt x="20" y="0"/>
                  <a:pt x="19" y="0"/>
                  <a:pt x="18" y="1"/>
                </a:cubicBezTo>
                <a:cubicBezTo>
                  <a:pt x="17" y="2"/>
                  <a:pt x="17" y="2"/>
                  <a:pt x="17" y="2"/>
                </a:cubicBezTo>
                <a:cubicBezTo>
                  <a:pt x="1" y="20"/>
                  <a:pt x="1" y="20"/>
                  <a:pt x="1" y="20"/>
                </a:cubicBezTo>
                <a:cubicBezTo>
                  <a:pt x="0" y="22"/>
                  <a:pt x="1" y="24"/>
                  <a:pt x="3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7" y="24"/>
                  <a:pt x="8" y="25"/>
                  <a:pt x="8" y="26"/>
                </a:cubicBezTo>
                <a:cubicBezTo>
                  <a:pt x="8" y="85"/>
                  <a:pt x="8" y="85"/>
                  <a:pt x="8" y="85"/>
                </a:cubicBezTo>
                <a:cubicBezTo>
                  <a:pt x="8" y="86"/>
                  <a:pt x="9" y="87"/>
                  <a:pt x="10" y="87"/>
                </a:cubicBezTo>
                <a:cubicBezTo>
                  <a:pt x="30" y="87"/>
                  <a:pt x="30" y="87"/>
                  <a:pt x="30" y="87"/>
                </a:cubicBezTo>
                <a:cubicBezTo>
                  <a:pt x="31" y="87"/>
                  <a:pt x="32" y="86"/>
                  <a:pt x="32" y="85"/>
                </a:cubicBezTo>
                <a:cubicBezTo>
                  <a:pt x="32" y="26"/>
                  <a:pt x="32" y="26"/>
                  <a:pt x="32" y="26"/>
                </a:cubicBezTo>
                <a:cubicBezTo>
                  <a:pt x="32" y="25"/>
                  <a:pt x="33" y="24"/>
                  <a:pt x="34" y="24"/>
                </a:cubicBezTo>
                <a:cubicBezTo>
                  <a:pt x="37" y="24"/>
                  <a:pt x="37" y="24"/>
                  <a:pt x="37" y="24"/>
                </a:cubicBezTo>
                <a:cubicBezTo>
                  <a:pt x="39" y="24"/>
                  <a:pt x="40" y="22"/>
                  <a:pt x="38" y="20"/>
                </a:cubicBezTo>
                <a:lnTo>
                  <a:pt x="22" y="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9" name="Freeform 252"/>
          <p:cNvSpPr>
            <a:spLocks noEditPoints="1"/>
          </p:cNvSpPr>
          <p:nvPr/>
        </p:nvSpPr>
        <p:spPr bwMode="auto">
          <a:xfrm>
            <a:off x="1122448" y="2961619"/>
            <a:ext cx="430725" cy="480939"/>
          </a:xfrm>
          <a:custGeom>
            <a:avLst/>
            <a:gdLst>
              <a:gd name="T0" fmla="*/ 159 w 163"/>
              <a:gd name="T1" fmla="*/ 163 h 182"/>
              <a:gd name="T2" fmla="*/ 136 w 163"/>
              <a:gd name="T3" fmla="*/ 140 h 182"/>
              <a:gd name="T4" fmla="*/ 130 w 163"/>
              <a:gd name="T5" fmla="*/ 137 h 182"/>
              <a:gd name="T6" fmla="*/ 129 w 163"/>
              <a:gd name="T7" fmla="*/ 134 h 182"/>
              <a:gd name="T8" fmla="*/ 129 w 163"/>
              <a:gd name="T9" fmla="*/ 134 h 182"/>
              <a:gd name="T10" fmla="*/ 154 w 163"/>
              <a:gd name="T11" fmla="*/ 77 h 182"/>
              <a:gd name="T12" fmla="*/ 77 w 163"/>
              <a:gd name="T13" fmla="*/ 0 h 182"/>
              <a:gd name="T14" fmla="*/ 0 w 163"/>
              <a:gd name="T15" fmla="*/ 77 h 182"/>
              <a:gd name="T16" fmla="*/ 77 w 163"/>
              <a:gd name="T17" fmla="*/ 154 h 182"/>
              <a:gd name="T18" fmla="*/ 114 w 163"/>
              <a:gd name="T19" fmla="*/ 145 h 182"/>
              <a:gd name="T20" fmla="*/ 116 w 163"/>
              <a:gd name="T21" fmla="*/ 148 h 182"/>
              <a:gd name="T22" fmla="*/ 118 w 163"/>
              <a:gd name="T23" fmla="*/ 149 h 182"/>
              <a:gd name="T24" fmla="*/ 121 w 163"/>
              <a:gd name="T25" fmla="*/ 155 h 182"/>
              <a:gd name="T26" fmla="*/ 144 w 163"/>
              <a:gd name="T27" fmla="*/ 178 h 182"/>
              <a:gd name="T28" fmla="*/ 159 w 163"/>
              <a:gd name="T29" fmla="*/ 178 h 182"/>
              <a:gd name="T30" fmla="*/ 159 w 163"/>
              <a:gd name="T31" fmla="*/ 163 h 182"/>
              <a:gd name="T32" fmla="*/ 10 w 163"/>
              <a:gd name="T33" fmla="*/ 77 h 182"/>
              <a:gd name="T34" fmla="*/ 77 w 163"/>
              <a:gd name="T35" fmla="*/ 11 h 182"/>
              <a:gd name="T36" fmla="*/ 144 w 163"/>
              <a:gd name="T37" fmla="*/ 77 h 182"/>
              <a:gd name="T38" fmla="*/ 77 w 163"/>
              <a:gd name="T39" fmla="*/ 144 h 182"/>
              <a:gd name="T40" fmla="*/ 10 w 163"/>
              <a:gd name="T41" fmla="*/ 77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63" h="182">
                <a:moveTo>
                  <a:pt x="159" y="163"/>
                </a:moveTo>
                <a:cubicBezTo>
                  <a:pt x="136" y="140"/>
                  <a:pt x="136" y="140"/>
                  <a:pt x="136" y="140"/>
                </a:cubicBezTo>
                <a:cubicBezTo>
                  <a:pt x="134" y="138"/>
                  <a:pt x="132" y="137"/>
                  <a:pt x="130" y="137"/>
                </a:cubicBezTo>
                <a:cubicBezTo>
                  <a:pt x="130" y="136"/>
                  <a:pt x="130" y="135"/>
                  <a:pt x="129" y="134"/>
                </a:cubicBezTo>
                <a:cubicBezTo>
                  <a:pt x="129" y="134"/>
                  <a:pt x="129" y="134"/>
                  <a:pt x="129" y="134"/>
                </a:cubicBezTo>
                <a:cubicBezTo>
                  <a:pt x="144" y="120"/>
                  <a:pt x="154" y="100"/>
                  <a:pt x="154" y="77"/>
                </a:cubicBezTo>
                <a:cubicBezTo>
                  <a:pt x="154" y="35"/>
                  <a:pt x="119" y="0"/>
                  <a:pt x="77" y="0"/>
                </a:cubicBezTo>
                <a:cubicBezTo>
                  <a:pt x="34" y="0"/>
                  <a:pt x="0" y="35"/>
                  <a:pt x="0" y="77"/>
                </a:cubicBezTo>
                <a:cubicBezTo>
                  <a:pt x="0" y="120"/>
                  <a:pt x="34" y="154"/>
                  <a:pt x="77" y="154"/>
                </a:cubicBezTo>
                <a:cubicBezTo>
                  <a:pt x="90" y="154"/>
                  <a:pt x="103" y="151"/>
                  <a:pt x="114" y="145"/>
                </a:cubicBezTo>
                <a:cubicBezTo>
                  <a:pt x="114" y="146"/>
                  <a:pt x="115" y="147"/>
                  <a:pt x="116" y="148"/>
                </a:cubicBezTo>
                <a:cubicBezTo>
                  <a:pt x="116" y="148"/>
                  <a:pt x="117" y="149"/>
                  <a:pt x="118" y="149"/>
                </a:cubicBezTo>
                <a:cubicBezTo>
                  <a:pt x="119" y="151"/>
                  <a:pt x="119" y="153"/>
                  <a:pt x="121" y="155"/>
                </a:cubicBezTo>
                <a:cubicBezTo>
                  <a:pt x="144" y="178"/>
                  <a:pt x="144" y="178"/>
                  <a:pt x="144" y="178"/>
                </a:cubicBezTo>
                <a:cubicBezTo>
                  <a:pt x="148" y="182"/>
                  <a:pt x="155" y="182"/>
                  <a:pt x="159" y="178"/>
                </a:cubicBezTo>
                <a:cubicBezTo>
                  <a:pt x="163" y="174"/>
                  <a:pt x="163" y="167"/>
                  <a:pt x="159" y="163"/>
                </a:cubicBezTo>
                <a:close/>
                <a:moveTo>
                  <a:pt x="10" y="77"/>
                </a:moveTo>
                <a:cubicBezTo>
                  <a:pt x="10" y="41"/>
                  <a:pt x="40" y="11"/>
                  <a:pt x="77" y="11"/>
                </a:cubicBezTo>
                <a:cubicBezTo>
                  <a:pt x="114" y="11"/>
                  <a:pt x="144" y="41"/>
                  <a:pt x="144" y="77"/>
                </a:cubicBezTo>
                <a:cubicBezTo>
                  <a:pt x="144" y="114"/>
                  <a:pt x="114" y="144"/>
                  <a:pt x="77" y="144"/>
                </a:cubicBezTo>
                <a:cubicBezTo>
                  <a:pt x="40" y="144"/>
                  <a:pt x="10" y="114"/>
                  <a:pt x="10" y="7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0" name="Freeform 253"/>
          <p:cNvSpPr>
            <a:spLocks/>
          </p:cNvSpPr>
          <p:nvPr/>
        </p:nvSpPr>
        <p:spPr bwMode="auto">
          <a:xfrm>
            <a:off x="7226242" y="3787361"/>
            <a:ext cx="316906" cy="32361"/>
          </a:xfrm>
          <a:custGeom>
            <a:avLst/>
            <a:gdLst>
              <a:gd name="T0" fmla="*/ 114 w 120"/>
              <a:gd name="T1" fmla="*/ 12 h 12"/>
              <a:gd name="T2" fmla="*/ 6 w 120"/>
              <a:gd name="T3" fmla="*/ 12 h 12"/>
              <a:gd name="T4" fmla="*/ 0 w 120"/>
              <a:gd name="T5" fmla="*/ 6 h 12"/>
              <a:gd name="T6" fmla="*/ 6 w 120"/>
              <a:gd name="T7" fmla="*/ 0 h 12"/>
              <a:gd name="T8" fmla="*/ 114 w 120"/>
              <a:gd name="T9" fmla="*/ 0 h 12"/>
              <a:gd name="T10" fmla="*/ 120 w 120"/>
              <a:gd name="T11" fmla="*/ 6 h 12"/>
              <a:gd name="T12" fmla="*/ 114 w 120"/>
              <a:gd name="T13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0" h="12">
                <a:moveTo>
                  <a:pt x="114" y="12"/>
                </a:moveTo>
                <a:cubicBezTo>
                  <a:pt x="6" y="12"/>
                  <a:pt x="6" y="12"/>
                  <a:pt x="6" y="12"/>
                </a:cubicBezTo>
                <a:cubicBezTo>
                  <a:pt x="2" y="12"/>
                  <a:pt x="0" y="10"/>
                  <a:pt x="0" y="6"/>
                </a:cubicBezTo>
                <a:cubicBezTo>
                  <a:pt x="0" y="3"/>
                  <a:pt x="2" y="0"/>
                  <a:pt x="6" y="0"/>
                </a:cubicBezTo>
                <a:cubicBezTo>
                  <a:pt x="114" y="0"/>
                  <a:pt x="114" y="0"/>
                  <a:pt x="114" y="0"/>
                </a:cubicBezTo>
                <a:cubicBezTo>
                  <a:pt x="118" y="0"/>
                  <a:pt x="120" y="3"/>
                  <a:pt x="120" y="6"/>
                </a:cubicBezTo>
                <a:cubicBezTo>
                  <a:pt x="120" y="10"/>
                  <a:pt x="118" y="12"/>
                  <a:pt x="114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1" name="Rectangle 254"/>
          <p:cNvSpPr>
            <a:spLocks noChangeArrowheads="1"/>
          </p:cNvSpPr>
          <p:nvPr/>
        </p:nvSpPr>
        <p:spPr bwMode="auto">
          <a:xfrm>
            <a:off x="7284267" y="3802983"/>
            <a:ext cx="198624" cy="47983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2" name="Freeform 255"/>
          <p:cNvSpPr>
            <a:spLocks/>
          </p:cNvSpPr>
          <p:nvPr/>
        </p:nvSpPr>
        <p:spPr bwMode="auto">
          <a:xfrm>
            <a:off x="7226242" y="4141091"/>
            <a:ext cx="316906" cy="31244"/>
          </a:xfrm>
          <a:custGeom>
            <a:avLst/>
            <a:gdLst>
              <a:gd name="T0" fmla="*/ 114 w 120"/>
              <a:gd name="T1" fmla="*/ 12 h 12"/>
              <a:gd name="T2" fmla="*/ 6 w 120"/>
              <a:gd name="T3" fmla="*/ 12 h 12"/>
              <a:gd name="T4" fmla="*/ 0 w 120"/>
              <a:gd name="T5" fmla="*/ 6 h 12"/>
              <a:gd name="T6" fmla="*/ 6 w 120"/>
              <a:gd name="T7" fmla="*/ 0 h 12"/>
              <a:gd name="T8" fmla="*/ 114 w 120"/>
              <a:gd name="T9" fmla="*/ 0 h 12"/>
              <a:gd name="T10" fmla="*/ 120 w 120"/>
              <a:gd name="T11" fmla="*/ 6 h 12"/>
              <a:gd name="T12" fmla="*/ 114 w 120"/>
              <a:gd name="T13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0" h="12">
                <a:moveTo>
                  <a:pt x="114" y="12"/>
                </a:moveTo>
                <a:cubicBezTo>
                  <a:pt x="6" y="12"/>
                  <a:pt x="6" y="12"/>
                  <a:pt x="6" y="12"/>
                </a:cubicBezTo>
                <a:cubicBezTo>
                  <a:pt x="2" y="12"/>
                  <a:pt x="0" y="9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114" y="0"/>
                  <a:pt x="114" y="0"/>
                  <a:pt x="114" y="0"/>
                </a:cubicBezTo>
                <a:cubicBezTo>
                  <a:pt x="118" y="0"/>
                  <a:pt x="120" y="2"/>
                  <a:pt x="120" y="6"/>
                </a:cubicBezTo>
                <a:cubicBezTo>
                  <a:pt x="120" y="9"/>
                  <a:pt x="118" y="12"/>
                  <a:pt x="114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3" name="Rectangle 256"/>
          <p:cNvSpPr>
            <a:spLocks noChangeArrowheads="1"/>
          </p:cNvSpPr>
          <p:nvPr/>
        </p:nvSpPr>
        <p:spPr bwMode="auto">
          <a:xfrm>
            <a:off x="7284267" y="4109847"/>
            <a:ext cx="198624" cy="46866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4" name="Freeform 257"/>
          <p:cNvSpPr>
            <a:spLocks noEditPoints="1"/>
          </p:cNvSpPr>
          <p:nvPr/>
        </p:nvSpPr>
        <p:spPr bwMode="auto">
          <a:xfrm>
            <a:off x="7307701" y="3811910"/>
            <a:ext cx="153990" cy="336992"/>
          </a:xfrm>
          <a:custGeom>
            <a:avLst/>
            <a:gdLst>
              <a:gd name="T0" fmla="*/ 29 w 58"/>
              <a:gd name="T1" fmla="*/ 128 h 128"/>
              <a:gd name="T2" fmla="*/ 0 w 58"/>
              <a:gd name="T3" fmla="*/ 126 h 128"/>
              <a:gd name="T4" fmla="*/ 0 w 58"/>
              <a:gd name="T5" fmla="*/ 78 h 128"/>
              <a:gd name="T6" fmla="*/ 1 w 58"/>
              <a:gd name="T7" fmla="*/ 77 h 128"/>
              <a:gd name="T8" fmla="*/ 11 w 58"/>
              <a:gd name="T9" fmla="*/ 64 h 128"/>
              <a:gd name="T10" fmla="*/ 1 w 58"/>
              <a:gd name="T11" fmla="*/ 51 h 128"/>
              <a:gd name="T12" fmla="*/ 0 w 58"/>
              <a:gd name="T13" fmla="*/ 50 h 128"/>
              <a:gd name="T14" fmla="*/ 0 w 58"/>
              <a:gd name="T15" fmla="*/ 2 h 128"/>
              <a:gd name="T16" fmla="*/ 29 w 58"/>
              <a:gd name="T17" fmla="*/ 0 h 128"/>
              <a:gd name="T18" fmla="*/ 58 w 58"/>
              <a:gd name="T19" fmla="*/ 2 h 128"/>
              <a:gd name="T20" fmla="*/ 58 w 58"/>
              <a:gd name="T21" fmla="*/ 50 h 128"/>
              <a:gd name="T22" fmla="*/ 57 w 58"/>
              <a:gd name="T23" fmla="*/ 51 h 128"/>
              <a:gd name="T24" fmla="*/ 47 w 58"/>
              <a:gd name="T25" fmla="*/ 64 h 128"/>
              <a:gd name="T26" fmla="*/ 57 w 58"/>
              <a:gd name="T27" fmla="*/ 77 h 128"/>
              <a:gd name="T28" fmla="*/ 58 w 58"/>
              <a:gd name="T29" fmla="*/ 78 h 128"/>
              <a:gd name="T30" fmla="*/ 58 w 58"/>
              <a:gd name="T31" fmla="*/ 126 h 128"/>
              <a:gd name="T32" fmla="*/ 29 w 58"/>
              <a:gd name="T33" fmla="*/ 128 h 128"/>
              <a:gd name="T34" fmla="*/ 12 w 58"/>
              <a:gd name="T35" fmla="*/ 115 h 128"/>
              <a:gd name="T36" fmla="*/ 29 w 58"/>
              <a:gd name="T37" fmla="*/ 116 h 128"/>
              <a:gd name="T38" fmla="*/ 46 w 58"/>
              <a:gd name="T39" fmla="*/ 115 h 128"/>
              <a:gd name="T40" fmla="*/ 46 w 58"/>
              <a:gd name="T41" fmla="*/ 82 h 128"/>
              <a:gd name="T42" fmla="*/ 35 w 58"/>
              <a:gd name="T43" fmla="*/ 68 h 128"/>
              <a:gd name="T44" fmla="*/ 30 w 58"/>
              <a:gd name="T45" fmla="*/ 64 h 128"/>
              <a:gd name="T46" fmla="*/ 35 w 58"/>
              <a:gd name="T47" fmla="*/ 60 h 128"/>
              <a:gd name="T48" fmla="*/ 46 w 58"/>
              <a:gd name="T49" fmla="*/ 46 h 128"/>
              <a:gd name="T50" fmla="*/ 46 w 58"/>
              <a:gd name="T51" fmla="*/ 13 h 128"/>
              <a:gd name="T52" fmla="*/ 29 w 58"/>
              <a:gd name="T53" fmla="*/ 12 h 128"/>
              <a:gd name="T54" fmla="*/ 12 w 58"/>
              <a:gd name="T55" fmla="*/ 13 h 128"/>
              <a:gd name="T56" fmla="*/ 12 w 58"/>
              <a:gd name="T57" fmla="*/ 46 h 128"/>
              <a:gd name="T58" fmla="*/ 23 w 58"/>
              <a:gd name="T59" fmla="*/ 60 h 128"/>
              <a:gd name="T60" fmla="*/ 28 w 58"/>
              <a:gd name="T61" fmla="*/ 64 h 128"/>
              <a:gd name="T62" fmla="*/ 23 w 58"/>
              <a:gd name="T63" fmla="*/ 68 h 128"/>
              <a:gd name="T64" fmla="*/ 12 w 58"/>
              <a:gd name="T65" fmla="*/ 82 h 128"/>
              <a:gd name="T66" fmla="*/ 12 w 58"/>
              <a:gd name="T67" fmla="*/ 115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8" h="128">
                <a:moveTo>
                  <a:pt x="29" y="128"/>
                </a:moveTo>
                <a:cubicBezTo>
                  <a:pt x="0" y="126"/>
                  <a:pt x="0" y="126"/>
                  <a:pt x="0" y="126"/>
                </a:cubicBezTo>
                <a:cubicBezTo>
                  <a:pt x="0" y="78"/>
                  <a:pt x="0" y="78"/>
                  <a:pt x="0" y="78"/>
                </a:cubicBezTo>
                <a:cubicBezTo>
                  <a:pt x="1" y="77"/>
                  <a:pt x="1" y="77"/>
                  <a:pt x="1" y="77"/>
                </a:cubicBezTo>
                <a:cubicBezTo>
                  <a:pt x="1" y="76"/>
                  <a:pt x="5" y="70"/>
                  <a:pt x="11" y="64"/>
                </a:cubicBezTo>
                <a:cubicBezTo>
                  <a:pt x="5" y="58"/>
                  <a:pt x="1" y="52"/>
                  <a:pt x="1" y="51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2"/>
                  <a:pt x="0" y="2"/>
                  <a:pt x="0" y="2"/>
                </a:cubicBezTo>
                <a:cubicBezTo>
                  <a:pt x="29" y="0"/>
                  <a:pt x="29" y="0"/>
                  <a:pt x="29" y="0"/>
                </a:cubicBezTo>
                <a:cubicBezTo>
                  <a:pt x="58" y="2"/>
                  <a:pt x="58" y="2"/>
                  <a:pt x="58" y="2"/>
                </a:cubicBezTo>
                <a:cubicBezTo>
                  <a:pt x="58" y="50"/>
                  <a:pt x="58" y="50"/>
                  <a:pt x="58" y="50"/>
                </a:cubicBezTo>
                <a:cubicBezTo>
                  <a:pt x="57" y="51"/>
                  <a:pt x="57" y="51"/>
                  <a:pt x="57" y="51"/>
                </a:cubicBezTo>
                <a:cubicBezTo>
                  <a:pt x="57" y="52"/>
                  <a:pt x="52" y="58"/>
                  <a:pt x="47" y="64"/>
                </a:cubicBezTo>
                <a:cubicBezTo>
                  <a:pt x="52" y="70"/>
                  <a:pt x="57" y="76"/>
                  <a:pt x="57" y="77"/>
                </a:cubicBezTo>
                <a:cubicBezTo>
                  <a:pt x="58" y="78"/>
                  <a:pt x="58" y="78"/>
                  <a:pt x="58" y="78"/>
                </a:cubicBezTo>
                <a:cubicBezTo>
                  <a:pt x="58" y="126"/>
                  <a:pt x="58" y="126"/>
                  <a:pt x="58" y="126"/>
                </a:cubicBezTo>
                <a:lnTo>
                  <a:pt x="29" y="128"/>
                </a:lnTo>
                <a:close/>
                <a:moveTo>
                  <a:pt x="12" y="115"/>
                </a:moveTo>
                <a:cubicBezTo>
                  <a:pt x="29" y="116"/>
                  <a:pt x="29" y="116"/>
                  <a:pt x="29" y="116"/>
                </a:cubicBezTo>
                <a:cubicBezTo>
                  <a:pt x="46" y="115"/>
                  <a:pt x="46" y="115"/>
                  <a:pt x="46" y="115"/>
                </a:cubicBezTo>
                <a:cubicBezTo>
                  <a:pt x="46" y="82"/>
                  <a:pt x="46" y="82"/>
                  <a:pt x="46" y="82"/>
                </a:cubicBezTo>
                <a:cubicBezTo>
                  <a:pt x="44" y="79"/>
                  <a:pt x="39" y="73"/>
                  <a:pt x="35" y="68"/>
                </a:cubicBezTo>
                <a:cubicBezTo>
                  <a:pt x="30" y="64"/>
                  <a:pt x="30" y="64"/>
                  <a:pt x="30" y="64"/>
                </a:cubicBezTo>
                <a:cubicBezTo>
                  <a:pt x="35" y="60"/>
                  <a:pt x="35" y="60"/>
                  <a:pt x="35" y="60"/>
                </a:cubicBezTo>
                <a:cubicBezTo>
                  <a:pt x="39" y="55"/>
                  <a:pt x="44" y="49"/>
                  <a:pt x="46" y="46"/>
                </a:cubicBezTo>
                <a:cubicBezTo>
                  <a:pt x="46" y="13"/>
                  <a:pt x="46" y="13"/>
                  <a:pt x="46" y="13"/>
                </a:cubicBezTo>
                <a:cubicBezTo>
                  <a:pt x="29" y="12"/>
                  <a:pt x="29" y="12"/>
                  <a:pt x="29" y="12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46"/>
                  <a:pt x="12" y="46"/>
                  <a:pt x="12" y="46"/>
                </a:cubicBezTo>
                <a:cubicBezTo>
                  <a:pt x="14" y="49"/>
                  <a:pt x="19" y="55"/>
                  <a:pt x="23" y="60"/>
                </a:cubicBezTo>
                <a:cubicBezTo>
                  <a:pt x="28" y="64"/>
                  <a:pt x="28" y="64"/>
                  <a:pt x="28" y="64"/>
                </a:cubicBezTo>
                <a:cubicBezTo>
                  <a:pt x="23" y="68"/>
                  <a:pt x="23" y="68"/>
                  <a:pt x="23" y="68"/>
                </a:cubicBezTo>
                <a:cubicBezTo>
                  <a:pt x="19" y="73"/>
                  <a:pt x="14" y="79"/>
                  <a:pt x="12" y="82"/>
                </a:cubicBezTo>
                <a:lnTo>
                  <a:pt x="12" y="11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5" name="Freeform 258"/>
          <p:cNvSpPr>
            <a:spLocks/>
          </p:cNvSpPr>
          <p:nvPr/>
        </p:nvSpPr>
        <p:spPr bwMode="auto">
          <a:xfrm>
            <a:off x="7324439" y="3898948"/>
            <a:ext cx="120514" cy="81459"/>
          </a:xfrm>
          <a:custGeom>
            <a:avLst/>
            <a:gdLst>
              <a:gd name="T0" fmla="*/ 0 w 108"/>
              <a:gd name="T1" fmla="*/ 0 h 73"/>
              <a:gd name="T2" fmla="*/ 108 w 108"/>
              <a:gd name="T3" fmla="*/ 0 h 73"/>
              <a:gd name="T4" fmla="*/ 108 w 108"/>
              <a:gd name="T5" fmla="*/ 35 h 73"/>
              <a:gd name="T6" fmla="*/ 78 w 108"/>
              <a:gd name="T7" fmla="*/ 73 h 73"/>
              <a:gd name="T8" fmla="*/ 30 w 108"/>
              <a:gd name="T9" fmla="*/ 73 h 73"/>
              <a:gd name="T10" fmla="*/ 0 w 108"/>
              <a:gd name="T11" fmla="*/ 0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8" h="73">
                <a:moveTo>
                  <a:pt x="0" y="0"/>
                </a:moveTo>
                <a:lnTo>
                  <a:pt x="108" y="0"/>
                </a:lnTo>
                <a:lnTo>
                  <a:pt x="108" y="35"/>
                </a:lnTo>
                <a:lnTo>
                  <a:pt x="78" y="73"/>
                </a:lnTo>
                <a:lnTo>
                  <a:pt x="30" y="7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6" name="Rectangle 259"/>
          <p:cNvSpPr>
            <a:spLocks noChangeArrowheads="1"/>
          </p:cNvSpPr>
          <p:nvPr/>
        </p:nvSpPr>
        <p:spPr bwMode="auto">
          <a:xfrm>
            <a:off x="7324439" y="4061864"/>
            <a:ext cx="120514" cy="65837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7" name="Freeform 480"/>
          <p:cNvSpPr>
            <a:spLocks/>
          </p:cNvSpPr>
          <p:nvPr/>
        </p:nvSpPr>
        <p:spPr bwMode="auto">
          <a:xfrm>
            <a:off x="2059777" y="3766160"/>
            <a:ext cx="31244" cy="103776"/>
          </a:xfrm>
          <a:custGeom>
            <a:avLst/>
            <a:gdLst>
              <a:gd name="T0" fmla="*/ 6 w 12"/>
              <a:gd name="T1" fmla="*/ 39 h 39"/>
              <a:gd name="T2" fmla="*/ 0 w 12"/>
              <a:gd name="T3" fmla="*/ 33 h 39"/>
              <a:gd name="T4" fmla="*/ 0 w 12"/>
              <a:gd name="T5" fmla="*/ 6 h 39"/>
              <a:gd name="T6" fmla="*/ 6 w 12"/>
              <a:gd name="T7" fmla="*/ 0 h 39"/>
              <a:gd name="T8" fmla="*/ 12 w 12"/>
              <a:gd name="T9" fmla="*/ 6 h 39"/>
              <a:gd name="T10" fmla="*/ 12 w 12"/>
              <a:gd name="T11" fmla="*/ 33 h 39"/>
              <a:gd name="T12" fmla="*/ 6 w 12"/>
              <a:gd name="T13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39">
                <a:moveTo>
                  <a:pt x="6" y="39"/>
                </a:moveTo>
                <a:cubicBezTo>
                  <a:pt x="2" y="39"/>
                  <a:pt x="0" y="36"/>
                  <a:pt x="0" y="33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2" y="0"/>
                  <a:pt x="6" y="0"/>
                </a:cubicBezTo>
                <a:cubicBezTo>
                  <a:pt x="9" y="0"/>
                  <a:pt x="12" y="3"/>
                  <a:pt x="12" y="6"/>
                </a:cubicBezTo>
                <a:cubicBezTo>
                  <a:pt x="12" y="33"/>
                  <a:pt x="12" y="33"/>
                  <a:pt x="12" y="33"/>
                </a:cubicBezTo>
                <a:cubicBezTo>
                  <a:pt x="12" y="36"/>
                  <a:pt x="9" y="39"/>
                  <a:pt x="6" y="3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8" name="Freeform 481"/>
          <p:cNvSpPr>
            <a:spLocks/>
          </p:cNvSpPr>
          <p:nvPr/>
        </p:nvSpPr>
        <p:spPr bwMode="auto">
          <a:xfrm>
            <a:off x="2268444" y="3766160"/>
            <a:ext cx="31244" cy="103776"/>
          </a:xfrm>
          <a:custGeom>
            <a:avLst/>
            <a:gdLst>
              <a:gd name="T0" fmla="*/ 6 w 12"/>
              <a:gd name="T1" fmla="*/ 39 h 39"/>
              <a:gd name="T2" fmla="*/ 0 w 12"/>
              <a:gd name="T3" fmla="*/ 33 h 39"/>
              <a:gd name="T4" fmla="*/ 0 w 12"/>
              <a:gd name="T5" fmla="*/ 6 h 39"/>
              <a:gd name="T6" fmla="*/ 6 w 12"/>
              <a:gd name="T7" fmla="*/ 0 h 39"/>
              <a:gd name="T8" fmla="*/ 12 w 12"/>
              <a:gd name="T9" fmla="*/ 6 h 39"/>
              <a:gd name="T10" fmla="*/ 12 w 12"/>
              <a:gd name="T11" fmla="*/ 33 h 39"/>
              <a:gd name="T12" fmla="*/ 6 w 12"/>
              <a:gd name="T13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39">
                <a:moveTo>
                  <a:pt x="6" y="39"/>
                </a:moveTo>
                <a:cubicBezTo>
                  <a:pt x="3" y="39"/>
                  <a:pt x="0" y="36"/>
                  <a:pt x="0" y="33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9" y="0"/>
                  <a:pt x="12" y="3"/>
                  <a:pt x="12" y="6"/>
                </a:cubicBezTo>
                <a:cubicBezTo>
                  <a:pt x="12" y="33"/>
                  <a:pt x="12" y="33"/>
                  <a:pt x="12" y="33"/>
                </a:cubicBezTo>
                <a:cubicBezTo>
                  <a:pt x="12" y="36"/>
                  <a:pt x="9" y="39"/>
                  <a:pt x="6" y="3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9" name="Freeform 482"/>
          <p:cNvSpPr>
            <a:spLocks/>
          </p:cNvSpPr>
          <p:nvPr/>
        </p:nvSpPr>
        <p:spPr bwMode="auto">
          <a:xfrm>
            <a:off x="2191449" y="3953626"/>
            <a:ext cx="73647" cy="71416"/>
          </a:xfrm>
          <a:custGeom>
            <a:avLst/>
            <a:gdLst>
              <a:gd name="T0" fmla="*/ 25 w 28"/>
              <a:gd name="T1" fmla="*/ 8 h 27"/>
              <a:gd name="T2" fmla="*/ 20 w 28"/>
              <a:gd name="T3" fmla="*/ 2 h 27"/>
              <a:gd name="T4" fmla="*/ 13 w 28"/>
              <a:gd name="T5" fmla="*/ 0 h 27"/>
              <a:gd name="T6" fmla="*/ 6 w 28"/>
              <a:gd name="T7" fmla="*/ 3 h 27"/>
              <a:gd name="T8" fmla="*/ 1 w 28"/>
              <a:gd name="T9" fmla="*/ 8 h 27"/>
              <a:gd name="T10" fmla="*/ 1 w 28"/>
              <a:gd name="T11" fmla="*/ 11 h 27"/>
              <a:gd name="T12" fmla="*/ 17 w 28"/>
              <a:gd name="T13" fmla="*/ 26 h 27"/>
              <a:gd name="T14" fmla="*/ 18 w 28"/>
              <a:gd name="T15" fmla="*/ 27 h 27"/>
              <a:gd name="T16" fmla="*/ 20 w 28"/>
              <a:gd name="T17" fmla="*/ 26 h 27"/>
              <a:gd name="T18" fmla="*/ 25 w 28"/>
              <a:gd name="T19" fmla="*/ 21 h 27"/>
              <a:gd name="T20" fmla="*/ 28 w 28"/>
              <a:gd name="T21" fmla="*/ 15 h 27"/>
              <a:gd name="T22" fmla="*/ 25 w 28"/>
              <a:gd name="T23" fmla="*/ 8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8" h="27">
                <a:moveTo>
                  <a:pt x="25" y="8"/>
                </a:moveTo>
                <a:cubicBezTo>
                  <a:pt x="20" y="2"/>
                  <a:pt x="20" y="2"/>
                  <a:pt x="20" y="2"/>
                </a:cubicBezTo>
                <a:cubicBezTo>
                  <a:pt x="18" y="1"/>
                  <a:pt x="15" y="0"/>
                  <a:pt x="13" y="0"/>
                </a:cubicBezTo>
                <a:cubicBezTo>
                  <a:pt x="10" y="0"/>
                  <a:pt x="8" y="1"/>
                  <a:pt x="6" y="3"/>
                </a:cubicBezTo>
                <a:cubicBezTo>
                  <a:pt x="1" y="8"/>
                  <a:pt x="1" y="8"/>
                  <a:pt x="1" y="8"/>
                </a:cubicBezTo>
                <a:cubicBezTo>
                  <a:pt x="0" y="9"/>
                  <a:pt x="0" y="10"/>
                  <a:pt x="1" y="11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7"/>
                  <a:pt x="18" y="27"/>
                  <a:pt x="18" y="27"/>
                </a:cubicBezTo>
                <a:cubicBezTo>
                  <a:pt x="19" y="27"/>
                  <a:pt x="19" y="27"/>
                  <a:pt x="20" y="26"/>
                </a:cubicBezTo>
                <a:cubicBezTo>
                  <a:pt x="25" y="21"/>
                  <a:pt x="25" y="21"/>
                  <a:pt x="25" y="21"/>
                </a:cubicBezTo>
                <a:cubicBezTo>
                  <a:pt x="27" y="19"/>
                  <a:pt x="28" y="17"/>
                  <a:pt x="28" y="15"/>
                </a:cubicBezTo>
                <a:cubicBezTo>
                  <a:pt x="28" y="12"/>
                  <a:pt x="27" y="10"/>
                  <a:pt x="25" y="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0" name="Freeform 483"/>
          <p:cNvSpPr>
            <a:spLocks noEditPoints="1"/>
          </p:cNvSpPr>
          <p:nvPr/>
        </p:nvSpPr>
        <p:spPr bwMode="auto">
          <a:xfrm>
            <a:off x="2096601" y="3985985"/>
            <a:ext cx="137252" cy="131672"/>
          </a:xfrm>
          <a:custGeom>
            <a:avLst/>
            <a:gdLst>
              <a:gd name="T0" fmla="*/ 51 w 52"/>
              <a:gd name="T1" fmla="*/ 16 h 50"/>
              <a:gd name="T2" fmla="*/ 36 w 52"/>
              <a:gd name="T3" fmla="*/ 1 h 50"/>
              <a:gd name="T4" fmla="*/ 33 w 52"/>
              <a:gd name="T5" fmla="*/ 1 h 50"/>
              <a:gd name="T6" fmla="*/ 8 w 52"/>
              <a:gd name="T7" fmla="*/ 26 h 50"/>
              <a:gd name="T8" fmla="*/ 7 w 52"/>
              <a:gd name="T9" fmla="*/ 27 h 50"/>
              <a:gd name="T10" fmla="*/ 0 w 52"/>
              <a:gd name="T11" fmla="*/ 47 h 50"/>
              <a:gd name="T12" fmla="*/ 1 w 52"/>
              <a:gd name="T13" fmla="*/ 49 h 50"/>
              <a:gd name="T14" fmla="*/ 2 w 52"/>
              <a:gd name="T15" fmla="*/ 50 h 50"/>
              <a:gd name="T16" fmla="*/ 3 w 52"/>
              <a:gd name="T17" fmla="*/ 50 h 50"/>
              <a:gd name="T18" fmla="*/ 25 w 52"/>
              <a:gd name="T19" fmla="*/ 42 h 50"/>
              <a:gd name="T20" fmla="*/ 26 w 52"/>
              <a:gd name="T21" fmla="*/ 41 h 50"/>
              <a:gd name="T22" fmla="*/ 51 w 52"/>
              <a:gd name="T23" fmla="*/ 19 h 50"/>
              <a:gd name="T24" fmla="*/ 52 w 52"/>
              <a:gd name="T25" fmla="*/ 17 h 50"/>
              <a:gd name="T26" fmla="*/ 51 w 52"/>
              <a:gd name="T27" fmla="*/ 16 h 50"/>
              <a:gd name="T28" fmla="*/ 12 w 52"/>
              <a:gd name="T29" fmla="*/ 44 h 50"/>
              <a:gd name="T30" fmla="*/ 6 w 52"/>
              <a:gd name="T31" fmla="*/ 38 h 50"/>
              <a:gd name="T32" fmla="*/ 9 w 52"/>
              <a:gd name="T33" fmla="*/ 28 h 50"/>
              <a:gd name="T34" fmla="*/ 22 w 52"/>
              <a:gd name="T35" fmla="*/ 41 h 50"/>
              <a:gd name="T36" fmla="*/ 12 w 52"/>
              <a:gd name="T37" fmla="*/ 44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2" h="50">
                <a:moveTo>
                  <a:pt x="51" y="16"/>
                </a:moveTo>
                <a:cubicBezTo>
                  <a:pt x="36" y="1"/>
                  <a:pt x="36" y="1"/>
                  <a:pt x="36" y="1"/>
                </a:cubicBezTo>
                <a:cubicBezTo>
                  <a:pt x="35" y="0"/>
                  <a:pt x="33" y="0"/>
                  <a:pt x="33" y="1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6"/>
                  <a:pt x="7" y="27"/>
                  <a:pt x="7" y="2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8"/>
                  <a:pt x="0" y="49"/>
                  <a:pt x="1" y="49"/>
                </a:cubicBezTo>
                <a:cubicBezTo>
                  <a:pt x="1" y="50"/>
                  <a:pt x="2" y="50"/>
                  <a:pt x="2" y="50"/>
                </a:cubicBezTo>
                <a:cubicBezTo>
                  <a:pt x="3" y="50"/>
                  <a:pt x="3" y="50"/>
                  <a:pt x="3" y="50"/>
                </a:cubicBezTo>
                <a:cubicBezTo>
                  <a:pt x="25" y="42"/>
                  <a:pt x="25" y="42"/>
                  <a:pt x="25" y="42"/>
                </a:cubicBezTo>
                <a:cubicBezTo>
                  <a:pt x="26" y="42"/>
                  <a:pt x="26" y="42"/>
                  <a:pt x="26" y="41"/>
                </a:cubicBezTo>
                <a:cubicBezTo>
                  <a:pt x="51" y="19"/>
                  <a:pt x="51" y="19"/>
                  <a:pt x="51" y="19"/>
                </a:cubicBezTo>
                <a:cubicBezTo>
                  <a:pt x="51" y="19"/>
                  <a:pt x="52" y="18"/>
                  <a:pt x="52" y="17"/>
                </a:cubicBezTo>
                <a:cubicBezTo>
                  <a:pt x="52" y="17"/>
                  <a:pt x="51" y="16"/>
                  <a:pt x="51" y="16"/>
                </a:cubicBezTo>
                <a:close/>
                <a:moveTo>
                  <a:pt x="12" y="44"/>
                </a:moveTo>
                <a:cubicBezTo>
                  <a:pt x="6" y="38"/>
                  <a:pt x="6" y="38"/>
                  <a:pt x="6" y="38"/>
                </a:cubicBezTo>
                <a:cubicBezTo>
                  <a:pt x="9" y="28"/>
                  <a:pt x="9" y="28"/>
                  <a:pt x="9" y="28"/>
                </a:cubicBezTo>
                <a:cubicBezTo>
                  <a:pt x="22" y="41"/>
                  <a:pt x="22" y="41"/>
                  <a:pt x="22" y="41"/>
                </a:cubicBezTo>
                <a:lnTo>
                  <a:pt x="12" y="4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1" name="Freeform 484"/>
          <p:cNvSpPr>
            <a:spLocks noEditPoints="1"/>
          </p:cNvSpPr>
          <p:nvPr/>
        </p:nvSpPr>
        <p:spPr bwMode="auto">
          <a:xfrm>
            <a:off x="1956001" y="3802983"/>
            <a:ext cx="465317" cy="390554"/>
          </a:xfrm>
          <a:custGeom>
            <a:avLst/>
            <a:gdLst>
              <a:gd name="T0" fmla="*/ 160 w 176"/>
              <a:gd name="T1" fmla="*/ 0 h 148"/>
              <a:gd name="T2" fmla="*/ 138 w 176"/>
              <a:gd name="T3" fmla="*/ 0 h 148"/>
              <a:gd name="T4" fmla="*/ 138 w 176"/>
              <a:gd name="T5" fmla="*/ 19 h 148"/>
              <a:gd name="T6" fmla="*/ 124 w 176"/>
              <a:gd name="T7" fmla="*/ 33 h 148"/>
              <a:gd name="T8" fmla="*/ 110 w 176"/>
              <a:gd name="T9" fmla="*/ 19 h 148"/>
              <a:gd name="T10" fmla="*/ 110 w 176"/>
              <a:gd name="T11" fmla="*/ 0 h 148"/>
              <a:gd name="T12" fmla="*/ 59 w 176"/>
              <a:gd name="T13" fmla="*/ 0 h 148"/>
              <a:gd name="T14" fmla="*/ 59 w 176"/>
              <a:gd name="T15" fmla="*/ 19 h 148"/>
              <a:gd name="T16" fmla="*/ 45 w 176"/>
              <a:gd name="T17" fmla="*/ 33 h 148"/>
              <a:gd name="T18" fmla="*/ 31 w 176"/>
              <a:gd name="T19" fmla="*/ 19 h 148"/>
              <a:gd name="T20" fmla="*/ 31 w 176"/>
              <a:gd name="T21" fmla="*/ 0 h 148"/>
              <a:gd name="T22" fmla="*/ 16 w 176"/>
              <a:gd name="T23" fmla="*/ 0 h 148"/>
              <a:gd name="T24" fmla="*/ 0 w 176"/>
              <a:gd name="T25" fmla="*/ 16 h 148"/>
              <a:gd name="T26" fmla="*/ 0 w 176"/>
              <a:gd name="T27" fmla="*/ 132 h 148"/>
              <a:gd name="T28" fmla="*/ 16 w 176"/>
              <a:gd name="T29" fmla="*/ 148 h 148"/>
              <a:gd name="T30" fmla="*/ 160 w 176"/>
              <a:gd name="T31" fmla="*/ 148 h 148"/>
              <a:gd name="T32" fmla="*/ 176 w 176"/>
              <a:gd name="T33" fmla="*/ 132 h 148"/>
              <a:gd name="T34" fmla="*/ 176 w 176"/>
              <a:gd name="T35" fmla="*/ 16 h 148"/>
              <a:gd name="T36" fmla="*/ 160 w 176"/>
              <a:gd name="T37" fmla="*/ 0 h 148"/>
              <a:gd name="T38" fmla="*/ 145 w 176"/>
              <a:gd name="T39" fmla="*/ 132 h 148"/>
              <a:gd name="T40" fmla="*/ 25 w 176"/>
              <a:gd name="T41" fmla="*/ 132 h 148"/>
              <a:gd name="T42" fmla="*/ 17 w 176"/>
              <a:gd name="T43" fmla="*/ 124 h 148"/>
              <a:gd name="T44" fmla="*/ 17 w 176"/>
              <a:gd name="T45" fmla="*/ 51 h 148"/>
              <a:gd name="T46" fmla="*/ 25 w 176"/>
              <a:gd name="T47" fmla="*/ 43 h 148"/>
              <a:gd name="T48" fmla="*/ 145 w 176"/>
              <a:gd name="T49" fmla="*/ 43 h 148"/>
              <a:gd name="T50" fmla="*/ 153 w 176"/>
              <a:gd name="T51" fmla="*/ 51 h 148"/>
              <a:gd name="T52" fmla="*/ 153 w 176"/>
              <a:gd name="T53" fmla="*/ 124 h 148"/>
              <a:gd name="T54" fmla="*/ 145 w 176"/>
              <a:gd name="T55" fmla="*/ 13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76" h="148">
                <a:moveTo>
                  <a:pt x="160" y="0"/>
                </a:moveTo>
                <a:cubicBezTo>
                  <a:pt x="138" y="0"/>
                  <a:pt x="138" y="0"/>
                  <a:pt x="138" y="0"/>
                </a:cubicBezTo>
                <a:cubicBezTo>
                  <a:pt x="138" y="19"/>
                  <a:pt x="138" y="19"/>
                  <a:pt x="138" y="19"/>
                </a:cubicBezTo>
                <a:cubicBezTo>
                  <a:pt x="138" y="27"/>
                  <a:pt x="132" y="33"/>
                  <a:pt x="124" y="33"/>
                </a:cubicBezTo>
                <a:cubicBezTo>
                  <a:pt x="116" y="33"/>
                  <a:pt x="110" y="27"/>
                  <a:pt x="110" y="19"/>
                </a:cubicBezTo>
                <a:cubicBezTo>
                  <a:pt x="110" y="0"/>
                  <a:pt x="110" y="0"/>
                  <a:pt x="110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19"/>
                  <a:pt x="59" y="19"/>
                  <a:pt x="59" y="19"/>
                </a:cubicBezTo>
                <a:cubicBezTo>
                  <a:pt x="59" y="27"/>
                  <a:pt x="52" y="33"/>
                  <a:pt x="45" y="33"/>
                </a:cubicBezTo>
                <a:cubicBezTo>
                  <a:pt x="37" y="33"/>
                  <a:pt x="31" y="27"/>
                  <a:pt x="31" y="19"/>
                </a:cubicBezTo>
                <a:cubicBezTo>
                  <a:pt x="31" y="0"/>
                  <a:pt x="31" y="0"/>
                  <a:pt x="31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32"/>
                  <a:pt x="0" y="132"/>
                  <a:pt x="0" y="132"/>
                </a:cubicBezTo>
                <a:cubicBezTo>
                  <a:pt x="0" y="140"/>
                  <a:pt x="7" y="148"/>
                  <a:pt x="16" y="148"/>
                </a:cubicBezTo>
                <a:cubicBezTo>
                  <a:pt x="160" y="148"/>
                  <a:pt x="160" y="148"/>
                  <a:pt x="160" y="148"/>
                </a:cubicBezTo>
                <a:cubicBezTo>
                  <a:pt x="169" y="148"/>
                  <a:pt x="176" y="140"/>
                  <a:pt x="176" y="132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close/>
                <a:moveTo>
                  <a:pt x="145" y="132"/>
                </a:moveTo>
                <a:cubicBezTo>
                  <a:pt x="25" y="132"/>
                  <a:pt x="25" y="132"/>
                  <a:pt x="25" y="132"/>
                </a:cubicBezTo>
                <a:cubicBezTo>
                  <a:pt x="21" y="132"/>
                  <a:pt x="17" y="128"/>
                  <a:pt x="17" y="124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47"/>
                  <a:pt x="21" y="43"/>
                  <a:pt x="25" y="43"/>
                </a:cubicBezTo>
                <a:cubicBezTo>
                  <a:pt x="145" y="43"/>
                  <a:pt x="145" y="43"/>
                  <a:pt x="145" y="43"/>
                </a:cubicBezTo>
                <a:cubicBezTo>
                  <a:pt x="150" y="43"/>
                  <a:pt x="153" y="47"/>
                  <a:pt x="153" y="51"/>
                </a:cubicBezTo>
                <a:cubicBezTo>
                  <a:pt x="153" y="124"/>
                  <a:pt x="153" y="124"/>
                  <a:pt x="153" y="124"/>
                </a:cubicBezTo>
                <a:cubicBezTo>
                  <a:pt x="153" y="128"/>
                  <a:pt x="150" y="132"/>
                  <a:pt x="145" y="13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2" name="Freeform 485"/>
          <p:cNvSpPr>
            <a:spLocks/>
          </p:cNvSpPr>
          <p:nvPr/>
        </p:nvSpPr>
        <p:spPr bwMode="auto">
          <a:xfrm>
            <a:off x="7854476" y="3964784"/>
            <a:ext cx="253302" cy="181887"/>
          </a:xfrm>
          <a:custGeom>
            <a:avLst/>
            <a:gdLst>
              <a:gd name="T0" fmla="*/ 90 w 96"/>
              <a:gd name="T1" fmla="*/ 69 h 69"/>
              <a:gd name="T2" fmla="*/ 84 w 96"/>
              <a:gd name="T3" fmla="*/ 63 h 69"/>
              <a:gd name="T4" fmla="*/ 48 w 96"/>
              <a:gd name="T5" fmla="*/ 12 h 69"/>
              <a:gd name="T6" fmla="*/ 12 w 96"/>
              <a:gd name="T7" fmla="*/ 63 h 69"/>
              <a:gd name="T8" fmla="*/ 6 w 96"/>
              <a:gd name="T9" fmla="*/ 69 h 69"/>
              <a:gd name="T10" fmla="*/ 0 w 96"/>
              <a:gd name="T11" fmla="*/ 63 h 69"/>
              <a:gd name="T12" fmla="*/ 48 w 96"/>
              <a:gd name="T13" fmla="*/ 0 h 69"/>
              <a:gd name="T14" fmla="*/ 96 w 96"/>
              <a:gd name="T15" fmla="*/ 63 h 69"/>
              <a:gd name="T16" fmla="*/ 90 w 96"/>
              <a:gd name="T17" fmla="*/ 69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6" h="69">
                <a:moveTo>
                  <a:pt x="90" y="69"/>
                </a:moveTo>
                <a:cubicBezTo>
                  <a:pt x="87" y="69"/>
                  <a:pt x="84" y="66"/>
                  <a:pt x="84" y="63"/>
                </a:cubicBezTo>
                <a:cubicBezTo>
                  <a:pt x="84" y="35"/>
                  <a:pt x="68" y="12"/>
                  <a:pt x="48" y="12"/>
                </a:cubicBezTo>
                <a:cubicBezTo>
                  <a:pt x="28" y="12"/>
                  <a:pt x="12" y="35"/>
                  <a:pt x="12" y="63"/>
                </a:cubicBezTo>
                <a:cubicBezTo>
                  <a:pt x="12" y="66"/>
                  <a:pt x="10" y="69"/>
                  <a:pt x="6" y="69"/>
                </a:cubicBezTo>
                <a:cubicBezTo>
                  <a:pt x="3" y="69"/>
                  <a:pt x="0" y="66"/>
                  <a:pt x="0" y="63"/>
                </a:cubicBezTo>
                <a:cubicBezTo>
                  <a:pt x="0" y="28"/>
                  <a:pt x="22" y="0"/>
                  <a:pt x="48" y="0"/>
                </a:cubicBezTo>
                <a:cubicBezTo>
                  <a:pt x="74" y="0"/>
                  <a:pt x="96" y="28"/>
                  <a:pt x="96" y="63"/>
                </a:cubicBezTo>
                <a:cubicBezTo>
                  <a:pt x="96" y="66"/>
                  <a:pt x="93" y="69"/>
                  <a:pt x="90" y="6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3" name="Freeform 486"/>
          <p:cNvSpPr>
            <a:spLocks/>
          </p:cNvSpPr>
          <p:nvPr/>
        </p:nvSpPr>
        <p:spPr bwMode="auto">
          <a:xfrm>
            <a:off x="7823232" y="4114311"/>
            <a:ext cx="315791" cy="32361"/>
          </a:xfrm>
          <a:custGeom>
            <a:avLst/>
            <a:gdLst>
              <a:gd name="T0" fmla="*/ 114 w 120"/>
              <a:gd name="T1" fmla="*/ 12 h 12"/>
              <a:gd name="T2" fmla="*/ 6 w 120"/>
              <a:gd name="T3" fmla="*/ 12 h 12"/>
              <a:gd name="T4" fmla="*/ 0 w 120"/>
              <a:gd name="T5" fmla="*/ 6 h 12"/>
              <a:gd name="T6" fmla="*/ 6 w 120"/>
              <a:gd name="T7" fmla="*/ 0 h 12"/>
              <a:gd name="T8" fmla="*/ 114 w 120"/>
              <a:gd name="T9" fmla="*/ 0 h 12"/>
              <a:gd name="T10" fmla="*/ 120 w 120"/>
              <a:gd name="T11" fmla="*/ 6 h 12"/>
              <a:gd name="T12" fmla="*/ 114 w 120"/>
              <a:gd name="T13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0" h="12">
                <a:moveTo>
                  <a:pt x="114" y="12"/>
                </a:moveTo>
                <a:cubicBezTo>
                  <a:pt x="6" y="12"/>
                  <a:pt x="6" y="12"/>
                  <a:pt x="6" y="12"/>
                </a:cubicBezTo>
                <a:cubicBezTo>
                  <a:pt x="2" y="12"/>
                  <a:pt x="0" y="9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114" y="0"/>
                  <a:pt x="114" y="0"/>
                  <a:pt x="114" y="0"/>
                </a:cubicBezTo>
                <a:cubicBezTo>
                  <a:pt x="118" y="0"/>
                  <a:pt x="120" y="2"/>
                  <a:pt x="120" y="6"/>
                </a:cubicBezTo>
                <a:cubicBezTo>
                  <a:pt x="120" y="9"/>
                  <a:pt x="118" y="12"/>
                  <a:pt x="114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4" name="Freeform 487"/>
          <p:cNvSpPr>
            <a:spLocks/>
          </p:cNvSpPr>
          <p:nvPr/>
        </p:nvSpPr>
        <p:spPr bwMode="auto">
          <a:xfrm>
            <a:off x="7854476" y="3814142"/>
            <a:ext cx="253302" cy="181887"/>
          </a:xfrm>
          <a:custGeom>
            <a:avLst/>
            <a:gdLst>
              <a:gd name="T0" fmla="*/ 48 w 96"/>
              <a:gd name="T1" fmla="*/ 69 h 69"/>
              <a:gd name="T2" fmla="*/ 0 w 96"/>
              <a:gd name="T3" fmla="*/ 6 h 69"/>
              <a:gd name="T4" fmla="*/ 6 w 96"/>
              <a:gd name="T5" fmla="*/ 0 h 69"/>
              <a:gd name="T6" fmla="*/ 12 w 96"/>
              <a:gd name="T7" fmla="*/ 6 h 69"/>
              <a:gd name="T8" fmla="*/ 48 w 96"/>
              <a:gd name="T9" fmla="*/ 57 h 69"/>
              <a:gd name="T10" fmla="*/ 84 w 96"/>
              <a:gd name="T11" fmla="*/ 6 h 69"/>
              <a:gd name="T12" fmla="*/ 90 w 96"/>
              <a:gd name="T13" fmla="*/ 0 h 69"/>
              <a:gd name="T14" fmla="*/ 96 w 96"/>
              <a:gd name="T15" fmla="*/ 6 h 69"/>
              <a:gd name="T16" fmla="*/ 48 w 96"/>
              <a:gd name="T17" fmla="*/ 69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6" h="69">
                <a:moveTo>
                  <a:pt x="48" y="69"/>
                </a:moveTo>
                <a:cubicBezTo>
                  <a:pt x="22" y="69"/>
                  <a:pt x="0" y="41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10" y="0"/>
                  <a:pt x="12" y="3"/>
                  <a:pt x="12" y="6"/>
                </a:cubicBezTo>
                <a:cubicBezTo>
                  <a:pt x="12" y="34"/>
                  <a:pt x="28" y="57"/>
                  <a:pt x="48" y="57"/>
                </a:cubicBezTo>
                <a:cubicBezTo>
                  <a:pt x="68" y="57"/>
                  <a:pt x="84" y="34"/>
                  <a:pt x="84" y="6"/>
                </a:cubicBezTo>
                <a:cubicBezTo>
                  <a:pt x="84" y="3"/>
                  <a:pt x="87" y="0"/>
                  <a:pt x="90" y="0"/>
                </a:cubicBezTo>
                <a:cubicBezTo>
                  <a:pt x="93" y="0"/>
                  <a:pt x="96" y="3"/>
                  <a:pt x="96" y="6"/>
                </a:cubicBezTo>
                <a:cubicBezTo>
                  <a:pt x="96" y="41"/>
                  <a:pt x="74" y="69"/>
                  <a:pt x="48" y="6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5" name="Freeform 488"/>
          <p:cNvSpPr>
            <a:spLocks/>
          </p:cNvSpPr>
          <p:nvPr/>
        </p:nvSpPr>
        <p:spPr bwMode="auto">
          <a:xfrm>
            <a:off x="7823232" y="3814142"/>
            <a:ext cx="315791" cy="31244"/>
          </a:xfrm>
          <a:custGeom>
            <a:avLst/>
            <a:gdLst>
              <a:gd name="T0" fmla="*/ 114 w 120"/>
              <a:gd name="T1" fmla="*/ 12 h 12"/>
              <a:gd name="T2" fmla="*/ 6 w 120"/>
              <a:gd name="T3" fmla="*/ 12 h 12"/>
              <a:gd name="T4" fmla="*/ 0 w 120"/>
              <a:gd name="T5" fmla="*/ 6 h 12"/>
              <a:gd name="T6" fmla="*/ 6 w 120"/>
              <a:gd name="T7" fmla="*/ 0 h 12"/>
              <a:gd name="T8" fmla="*/ 114 w 120"/>
              <a:gd name="T9" fmla="*/ 0 h 12"/>
              <a:gd name="T10" fmla="*/ 120 w 120"/>
              <a:gd name="T11" fmla="*/ 6 h 12"/>
              <a:gd name="T12" fmla="*/ 114 w 120"/>
              <a:gd name="T13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0" h="12">
                <a:moveTo>
                  <a:pt x="114" y="12"/>
                </a:moveTo>
                <a:cubicBezTo>
                  <a:pt x="6" y="12"/>
                  <a:pt x="6" y="12"/>
                  <a:pt x="6" y="12"/>
                </a:cubicBezTo>
                <a:cubicBezTo>
                  <a:pt x="3" y="12"/>
                  <a:pt x="0" y="10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114" y="0"/>
                  <a:pt x="114" y="0"/>
                  <a:pt x="114" y="0"/>
                </a:cubicBezTo>
                <a:cubicBezTo>
                  <a:pt x="118" y="0"/>
                  <a:pt x="120" y="3"/>
                  <a:pt x="120" y="6"/>
                </a:cubicBezTo>
                <a:cubicBezTo>
                  <a:pt x="120" y="10"/>
                  <a:pt x="118" y="12"/>
                  <a:pt x="114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6" name="Freeform 489"/>
          <p:cNvSpPr>
            <a:spLocks/>
          </p:cNvSpPr>
          <p:nvPr/>
        </p:nvSpPr>
        <p:spPr bwMode="auto">
          <a:xfrm>
            <a:off x="7904690" y="3861008"/>
            <a:ext cx="152874" cy="87038"/>
          </a:xfrm>
          <a:custGeom>
            <a:avLst/>
            <a:gdLst>
              <a:gd name="T0" fmla="*/ 29 w 58"/>
              <a:gd name="T1" fmla="*/ 33 h 33"/>
              <a:gd name="T2" fmla="*/ 58 w 58"/>
              <a:gd name="T3" fmla="*/ 0 h 33"/>
              <a:gd name="T4" fmla="*/ 0 w 58"/>
              <a:gd name="T5" fmla="*/ 0 h 33"/>
              <a:gd name="T6" fmla="*/ 29 w 58"/>
              <a:gd name="T7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8" h="33">
                <a:moveTo>
                  <a:pt x="29" y="33"/>
                </a:moveTo>
                <a:cubicBezTo>
                  <a:pt x="42" y="33"/>
                  <a:pt x="54" y="19"/>
                  <a:pt x="58" y="0"/>
                </a:cubicBezTo>
                <a:cubicBezTo>
                  <a:pt x="0" y="0"/>
                  <a:pt x="0" y="0"/>
                  <a:pt x="0" y="0"/>
                </a:cubicBezTo>
                <a:cubicBezTo>
                  <a:pt x="4" y="19"/>
                  <a:pt x="16" y="33"/>
                  <a:pt x="29" y="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7" name="Freeform 490"/>
          <p:cNvSpPr>
            <a:spLocks/>
          </p:cNvSpPr>
          <p:nvPr/>
        </p:nvSpPr>
        <p:spPr bwMode="auto">
          <a:xfrm>
            <a:off x="7904690" y="4064096"/>
            <a:ext cx="152874" cy="50214"/>
          </a:xfrm>
          <a:custGeom>
            <a:avLst/>
            <a:gdLst>
              <a:gd name="T0" fmla="*/ 8 w 58"/>
              <a:gd name="T1" fmla="*/ 0 h 19"/>
              <a:gd name="T2" fmla="*/ 0 w 58"/>
              <a:gd name="T3" fmla="*/ 19 h 19"/>
              <a:gd name="T4" fmla="*/ 58 w 58"/>
              <a:gd name="T5" fmla="*/ 19 h 19"/>
              <a:gd name="T6" fmla="*/ 50 w 58"/>
              <a:gd name="T7" fmla="*/ 0 h 19"/>
              <a:gd name="T8" fmla="*/ 8 w 58"/>
              <a:gd name="T9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" h="19">
                <a:moveTo>
                  <a:pt x="8" y="0"/>
                </a:moveTo>
                <a:cubicBezTo>
                  <a:pt x="4" y="5"/>
                  <a:pt x="2" y="12"/>
                  <a:pt x="0" y="19"/>
                </a:cubicBezTo>
                <a:cubicBezTo>
                  <a:pt x="58" y="19"/>
                  <a:pt x="58" y="19"/>
                  <a:pt x="58" y="19"/>
                </a:cubicBezTo>
                <a:cubicBezTo>
                  <a:pt x="56" y="12"/>
                  <a:pt x="54" y="5"/>
                  <a:pt x="50" y="0"/>
                </a:cubicBezTo>
                <a:lnTo>
                  <a:pt x="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8" name="Rectangle 499"/>
          <p:cNvSpPr>
            <a:spLocks noChangeArrowheads="1"/>
          </p:cNvSpPr>
          <p:nvPr/>
        </p:nvSpPr>
        <p:spPr bwMode="auto">
          <a:xfrm>
            <a:off x="3666626" y="2418192"/>
            <a:ext cx="63605" cy="98196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9" name="Rectangle 500"/>
          <p:cNvSpPr>
            <a:spLocks noChangeArrowheads="1"/>
          </p:cNvSpPr>
          <p:nvPr/>
        </p:nvSpPr>
        <p:spPr bwMode="auto">
          <a:xfrm>
            <a:off x="3581820" y="2450552"/>
            <a:ext cx="63605" cy="65837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0" name="Rectangle 501"/>
          <p:cNvSpPr>
            <a:spLocks noChangeArrowheads="1"/>
          </p:cNvSpPr>
          <p:nvPr/>
        </p:nvSpPr>
        <p:spPr bwMode="auto">
          <a:xfrm>
            <a:off x="3748084" y="2360167"/>
            <a:ext cx="63605" cy="156221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1" name="Freeform 502"/>
          <p:cNvSpPr>
            <a:spLocks noEditPoints="1"/>
          </p:cNvSpPr>
          <p:nvPr/>
        </p:nvSpPr>
        <p:spPr bwMode="auto">
          <a:xfrm>
            <a:off x="3498130" y="2154848"/>
            <a:ext cx="398365" cy="443000"/>
          </a:xfrm>
          <a:custGeom>
            <a:avLst/>
            <a:gdLst>
              <a:gd name="T0" fmla="*/ 357 w 357"/>
              <a:gd name="T1" fmla="*/ 397 h 397"/>
              <a:gd name="T2" fmla="*/ 0 w 357"/>
              <a:gd name="T3" fmla="*/ 397 h 397"/>
              <a:gd name="T4" fmla="*/ 0 w 357"/>
              <a:gd name="T5" fmla="*/ 0 h 397"/>
              <a:gd name="T6" fmla="*/ 357 w 357"/>
              <a:gd name="T7" fmla="*/ 0 h 397"/>
              <a:gd name="T8" fmla="*/ 357 w 357"/>
              <a:gd name="T9" fmla="*/ 397 h 397"/>
              <a:gd name="T10" fmla="*/ 28 w 357"/>
              <a:gd name="T11" fmla="*/ 369 h 397"/>
              <a:gd name="T12" fmla="*/ 328 w 357"/>
              <a:gd name="T13" fmla="*/ 369 h 397"/>
              <a:gd name="T14" fmla="*/ 328 w 357"/>
              <a:gd name="T15" fmla="*/ 28 h 397"/>
              <a:gd name="T16" fmla="*/ 28 w 357"/>
              <a:gd name="T17" fmla="*/ 28 h 397"/>
              <a:gd name="T18" fmla="*/ 28 w 357"/>
              <a:gd name="T19" fmla="*/ 369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7" h="397">
                <a:moveTo>
                  <a:pt x="357" y="397"/>
                </a:moveTo>
                <a:lnTo>
                  <a:pt x="0" y="397"/>
                </a:lnTo>
                <a:lnTo>
                  <a:pt x="0" y="0"/>
                </a:lnTo>
                <a:lnTo>
                  <a:pt x="357" y="0"/>
                </a:lnTo>
                <a:lnTo>
                  <a:pt x="357" y="397"/>
                </a:lnTo>
                <a:close/>
                <a:moveTo>
                  <a:pt x="28" y="369"/>
                </a:moveTo>
                <a:lnTo>
                  <a:pt x="328" y="369"/>
                </a:lnTo>
                <a:lnTo>
                  <a:pt x="328" y="28"/>
                </a:lnTo>
                <a:lnTo>
                  <a:pt x="28" y="28"/>
                </a:lnTo>
                <a:lnTo>
                  <a:pt x="28" y="36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2" name="Freeform 503"/>
          <p:cNvSpPr>
            <a:spLocks/>
          </p:cNvSpPr>
          <p:nvPr/>
        </p:nvSpPr>
        <p:spPr bwMode="auto">
          <a:xfrm>
            <a:off x="3751431" y="2154848"/>
            <a:ext cx="145063" cy="150642"/>
          </a:xfrm>
          <a:custGeom>
            <a:avLst/>
            <a:gdLst>
              <a:gd name="T0" fmla="*/ 49 w 55"/>
              <a:gd name="T1" fmla="*/ 57 h 57"/>
              <a:gd name="T2" fmla="*/ 0 w 55"/>
              <a:gd name="T3" fmla="*/ 57 h 57"/>
              <a:gd name="T4" fmla="*/ 0 w 55"/>
              <a:gd name="T5" fmla="*/ 6 h 57"/>
              <a:gd name="T6" fmla="*/ 6 w 55"/>
              <a:gd name="T7" fmla="*/ 0 h 57"/>
              <a:gd name="T8" fmla="*/ 12 w 55"/>
              <a:gd name="T9" fmla="*/ 6 h 57"/>
              <a:gd name="T10" fmla="*/ 12 w 55"/>
              <a:gd name="T11" fmla="*/ 45 h 57"/>
              <a:gd name="T12" fmla="*/ 49 w 55"/>
              <a:gd name="T13" fmla="*/ 45 h 57"/>
              <a:gd name="T14" fmla="*/ 55 w 55"/>
              <a:gd name="T15" fmla="*/ 51 h 57"/>
              <a:gd name="T16" fmla="*/ 49 w 55"/>
              <a:gd name="T17" fmla="*/ 57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5" h="57">
                <a:moveTo>
                  <a:pt x="49" y="57"/>
                </a:moveTo>
                <a:cubicBezTo>
                  <a:pt x="0" y="57"/>
                  <a:pt x="0" y="57"/>
                  <a:pt x="0" y="57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9" y="0"/>
                  <a:pt x="12" y="3"/>
                  <a:pt x="12" y="6"/>
                </a:cubicBezTo>
                <a:cubicBezTo>
                  <a:pt x="12" y="45"/>
                  <a:pt x="12" y="45"/>
                  <a:pt x="12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52" y="45"/>
                  <a:pt x="55" y="48"/>
                  <a:pt x="55" y="51"/>
                </a:cubicBezTo>
                <a:cubicBezTo>
                  <a:pt x="55" y="54"/>
                  <a:pt x="52" y="57"/>
                  <a:pt x="49" y="5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3" name="Freeform 504"/>
          <p:cNvSpPr>
            <a:spLocks/>
          </p:cNvSpPr>
          <p:nvPr/>
        </p:nvSpPr>
        <p:spPr bwMode="auto">
          <a:xfrm>
            <a:off x="3568429" y="2238537"/>
            <a:ext cx="145063" cy="32361"/>
          </a:xfrm>
          <a:custGeom>
            <a:avLst/>
            <a:gdLst>
              <a:gd name="T0" fmla="*/ 49 w 55"/>
              <a:gd name="T1" fmla="*/ 12 h 12"/>
              <a:gd name="T2" fmla="*/ 6 w 55"/>
              <a:gd name="T3" fmla="*/ 12 h 12"/>
              <a:gd name="T4" fmla="*/ 0 w 55"/>
              <a:gd name="T5" fmla="*/ 6 h 12"/>
              <a:gd name="T6" fmla="*/ 6 w 55"/>
              <a:gd name="T7" fmla="*/ 0 h 12"/>
              <a:gd name="T8" fmla="*/ 49 w 55"/>
              <a:gd name="T9" fmla="*/ 0 h 12"/>
              <a:gd name="T10" fmla="*/ 55 w 55"/>
              <a:gd name="T11" fmla="*/ 6 h 12"/>
              <a:gd name="T12" fmla="*/ 49 w 55"/>
              <a:gd name="T13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5" h="12">
                <a:moveTo>
                  <a:pt x="49" y="12"/>
                </a:moveTo>
                <a:cubicBezTo>
                  <a:pt x="6" y="12"/>
                  <a:pt x="6" y="12"/>
                  <a:pt x="6" y="12"/>
                </a:cubicBezTo>
                <a:cubicBezTo>
                  <a:pt x="3" y="12"/>
                  <a:pt x="0" y="9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52" y="0"/>
                  <a:pt x="55" y="3"/>
                  <a:pt x="55" y="6"/>
                </a:cubicBezTo>
                <a:cubicBezTo>
                  <a:pt x="55" y="9"/>
                  <a:pt x="52" y="12"/>
                  <a:pt x="49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4" name="Freeform 505"/>
          <p:cNvSpPr>
            <a:spLocks/>
          </p:cNvSpPr>
          <p:nvPr/>
        </p:nvSpPr>
        <p:spPr bwMode="auto">
          <a:xfrm>
            <a:off x="3568429" y="2292099"/>
            <a:ext cx="145063" cy="31244"/>
          </a:xfrm>
          <a:custGeom>
            <a:avLst/>
            <a:gdLst>
              <a:gd name="T0" fmla="*/ 49 w 55"/>
              <a:gd name="T1" fmla="*/ 12 h 12"/>
              <a:gd name="T2" fmla="*/ 6 w 55"/>
              <a:gd name="T3" fmla="*/ 12 h 12"/>
              <a:gd name="T4" fmla="*/ 0 w 55"/>
              <a:gd name="T5" fmla="*/ 6 h 12"/>
              <a:gd name="T6" fmla="*/ 6 w 55"/>
              <a:gd name="T7" fmla="*/ 0 h 12"/>
              <a:gd name="T8" fmla="*/ 49 w 55"/>
              <a:gd name="T9" fmla="*/ 0 h 12"/>
              <a:gd name="T10" fmla="*/ 55 w 55"/>
              <a:gd name="T11" fmla="*/ 6 h 12"/>
              <a:gd name="T12" fmla="*/ 49 w 55"/>
              <a:gd name="T13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5" h="12">
                <a:moveTo>
                  <a:pt x="49" y="12"/>
                </a:moveTo>
                <a:cubicBezTo>
                  <a:pt x="6" y="12"/>
                  <a:pt x="6" y="12"/>
                  <a:pt x="6" y="12"/>
                </a:cubicBezTo>
                <a:cubicBezTo>
                  <a:pt x="3" y="12"/>
                  <a:pt x="0" y="9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52" y="0"/>
                  <a:pt x="55" y="3"/>
                  <a:pt x="55" y="6"/>
                </a:cubicBezTo>
                <a:cubicBezTo>
                  <a:pt x="55" y="9"/>
                  <a:pt x="52" y="12"/>
                  <a:pt x="49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5" name="Freeform 506"/>
          <p:cNvSpPr>
            <a:spLocks/>
          </p:cNvSpPr>
          <p:nvPr/>
        </p:nvSpPr>
        <p:spPr bwMode="auto">
          <a:xfrm>
            <a:off x="3568429" y="2344545"/>
            <a:ext cx="145063" cy="31244"/>
          </a:xfrm>
          <a:custGeom>
            <a:avLst/>
            <a:gdLst>
              <a:gd name="T0" fmla="*/ 49 w 55"/>
              <a:gd name="T1" fmla="*/ 12 h 12"/>
              <a:gd name="T2" fmla="*/ 6 w 55"/>
              <a:gd name="T3" fmla="*/ 12 h 12"/>
              <a:gd name="T4" fmla="*/ 0 w 55"/>
              <a:gd name="T5" fmla="*/ 6 h 12"/>
              <a:gd name="T6" fmla="*/ 6 w 55"/>
              <a:gd name="T7" fmla="*/ 0 h 12"/>
              <a:gd name="T8" fmla="*/ 49 w 55"/>
              <a:gd name="T9" fmla="*/ 0 h 12"/>
              <a:gd name="T10" fmla="*/ 55 w 55"/>
              <a:gd name="T11" fmla="*/ 6 h 12"/>
              <a:gd name="T12" fmla="*/ 49 w 55"/>
              <a:gd name="T13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5" h="12">
                <a:moveTo>
                  <a:pt x="49" y="12"/>
                </a:moveTo>
                <a:cubicBezTo>
                  <a:pt x="6" y="12"/>
                  <a:pt x="6" y="12"/>
                  <a:pt x="6" y="12"/>
                </a:cubicBezTo>
                <a:cubicBezTo>
                  <a:pt x="3" y="12"/>
                  <a:pt x="0" y="9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52" y="0"/>
                  <a:pt x="55" y="3"/>
                  <a:pt x="55" y="6"/>
                </a:cubicBezTo>
                <a:cubicBezTo>
                  <a:pt x="55" y="9"/>
                  <a:pt x="52" y="12"/>
                  <a:pt x="49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786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 noEditPoints="1"/>
          </p:cNvSpPr>
          <p:nvPr/>
        </p:nvSpPr>
        <p:spPr bwMode="auto">
          <a:xfrm>
            <a:off x="1687513" y="1144588"/>
            <a:ext cx="198438" cy="395288"/>
          </a:xfrm>
          <a:custGeom>
            <a:avLst/>
            <a:gdLst>
              <a:gd name="T0" fmla="*/ 48 w 53"/>
              <a:gd name="T1" fmla="*/ 4 h 105"/>
              <a:gd name="T2" fmla="*/ 36 w 53"/>
              <a:gd name="T3" fmla="*/ 4 h 105"/>
              <a:gd name="T4" fmla="*/ 36 w 53"/>
              <a:gd name="T5" fmla="*/ 2 h 105"/>
              <a:gd name="T6" fmla="*/ 34 w 53"/>
              <a:gd name="T7" fmla="*/ 0 h 105"/>
              <a:gd name="T8" fmla="*/ 19 w 53"/>
              <a:gd name="T9" fmla="*/ 0 h 105"/>
              <a:gd name="T10" fmla="*/ 17 w 53"/>
              <a:gd name="T11" fmla="*/ 2 h 105"/>
              <a:gd name="T12" fmla="*/ 17 w 53"/>
              <a:gd name="T13" fmla="*/ 4 h 105"/>
              <a:gd name="T14" fmla="*/ 5 w 53"/>
              <a:gd name="T15" fmla="*/ 4 h 105"/>
              <a:gd name="T16" fmla="*/ 0 w 53"/>
              <a:gd name="T17" fmla="*/ 9 h 105"/>
              <a:gd name="T18" fmla="*/ 0 w 53"/>
              <a:gd name="T19" fmla="*/ 100 h 105"/>
              <a:gd name="T20" fmla="*/ 5 w 53"/>
              <a:gd name="T21" fmla="*/ 105 h 105"/>
              <a:gd name="T22" fmla="*/ 48 w 53"/>
              <a:gd name="T23" fmla="*/ 105 h 105"/>
              <a:gd name="T24" fmla="*/ 53 w 53"/>
              <a:gd name="T25" fmla="*/ 100 h 105"/>
              <a:gd name="T26" fmla="*/ 53 w 53"/>
              <a:gd name="T27" fmla="*/ 9 h 105"/>
              <a:gd name="T28" fmla="*/ 48 w 53"/>
              <a:gd name="T29" fmla="*/ 4 h 105"/>
              <a:gd name="T30" fmla="*/ 45 w 53"/>
              <a:gd name="T31" fmla="*/ 97 h 105"/>
              <a:gd name="T32" fmla="*/ 9 w 53"/>
              <a:gd name="T33" fmla="*/ 97 h 105"/>
              <a:gd name="T34" fmla="*/ 9 w 53"/>
              <a:gd name="T35" fmla="*/ 13 h 105"/>
              <a:gd name="T36" fmla="*/ 45 w 53"/>
              <a:gd name="T37" fmla="*/ 13 h 105"/>
              <a:gd name="T38" fmla="*/ 45 w 53"/>
              <a:gd name="T39" fmla="*/ 97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3" h="105">
                <a:moveTo>
                  <a:pt x="48" y="4"/>
                </a:moveTo>
                <a:cubicBezTo>
                  <a:pt x="36" y="4"/>
                  <a:pt x="36" y="4"/>
                  <a:pt x="36" y="4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1"/>
                  <a:pt x="35" y="0"/>
                  <a:pt x="34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8" y="0"/>
                  <a:pt x="17" y="1"/>
                  <a:pt x="17" y="2"/>
                </a:cubicBezTo>
                <a:cubicBezTo>
                  <a:pt x="17" y="4"/>
                  <a:pt x="17" y="4"/>
                  <a:pt x="17" y="4"/>
                </a:cubicBezTo>
                <a:cubicBezTo>
                  <a:pt x="5" y="4"/>
                  <a:pt x="5" y="4"/>
                  <a:pt x="5" y="4"/>
                </a:cubicBezTo>
                <a:cubicBezTo>
                  <a:pt x="2" y="4"/>
                  <a:pt x="0" y="7"/>
                  <a:pt x="0" y="9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103"/>
                  <a:pt x="2" y="105"/>
                  <a:pt x="5" y="105"/>
                </a:cubicBezTo>
                <a:cubicBezTo>
                  <a:pt x="48" y="105"/>
                  <a:pt x="48" y="105"/>
                  <a:pt x="48" y="105"/>
                </a:cubicBezTo>
                <a:cubicBezTo>
                  <a:pt x="51" y="105"/>
                  <a:pt x="53" y="103"/>
                  <a:pt x="53" y="100"/>
                </a:cubicBezTo>
                <a:cubicBezTo>
                  <a:pt x="53" y="9"/>
                  <a:pt x="53" y="9"/>
                  <a:pt x="53" y="9"/>
                </a:cubicBezTo>
                <a:cubicBezTo>
                  <a:pt x="53" y="7"/>
                  <a:pt x="51" y="4"/>
                  <a:pt x="48" y="4"/>
                </a:cubicBezTo>
                <a:close/>
                <a:moveTo>
                  <a:pt x="45" y="97"/>
                </a:moveTo>
                <a:cubicBezTo>
                  <a:pt x="9" y="97"/>
                  <a:pt x="9" y="97"/>
                  <a:pt x="9" y="97"/>
                </a:cubicBezTo>
                <a:cubicBezTo>
                  <a:pt x="9" y="13"/>
                  <a:pt x="9" y="13"/>
                  <a:pt x="9" y="13"/>
                </a:cubicBezTo>
                <a:cubicBezTo>
                  <a:pt x="45" y="13"/>
                  <a:pt x="45" y="13"/>
                  <a:pt x="45" y="13"/>
                </a:cubicBezTo>
                <a:lnTo>
                  <a:pt x="45" y="9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1781176" y="1362076"/>
            <a:ext cx="63500" cy="49213"/>
          </a:xfrm>
          <a:custGeom>
            <a:avLst/>
            <a:gdLst>
              <a:gd name="T0" fmla="*/ 17 w 17"/>
              <a:gd name="T1" fmla="*/ 3 h 13"/>
              <a:gd name="T2" fmla="*/ 7 w 17"/>
              <a:gd name="T3" fmla="*/ 3 h 13"/>
              <a:gd name="T4" fmla="*/ 6 w 17"/>
              <a:gd name="T5" fmla="*/ 3 h 13"/>
              <a:gd name="T6" fmla="*/ 6 w 17"/>
              <a:gd name="T7" fmla="*/ 1 h 13"/>
              <a:gd name="T8" fmla="*/ 6 w 17"/>
              <a:gd name="T9" fmla="*/ 1 h 13"/>
              <a:gd name="T10" fmla="*/ 0 w 17"/>
              <a:gd name="T11" fmla="*/ 6 h 13"/>
              <a:gd name="T12" fmla="*/ 0 w 17"/>
              <a:gd name="T13" fmla="*/ 7 h 13"/>
              <a:gd name="T14" fmla="*/ 6 w 17"/>
              <a:gd name="T15" fmla="*/ 12 h 13"/>
              <a:gd name="T16" fmla="*/ 7 w 17"/>
              <a:gd name="T17" fmla="*/ 12 h 13"/>
              <a:gd name="T18" fmla="*/ 7 w 17"/>
              <a:gd name="T19" fmla="*/ 10 h 13"/>
              <a:gd name="T20" fmla="*/ 7 w 17"/>
              <a:gd name="T21" fmla="*/ 10 h 13"/>
              <a:gd name="T22" fmla="*/ 15 w 17"/>
              <a:gd name="T23" fmla="*/ 10 h 13"/>
              <a:gd name="T24" fmla="*/ 15 w 17"/>
              <a:gd name="T25" fmla="*/ 9 h 13"/>
              <a:gd name="T26" fmla="*/ 17 w 17"/>
              <a:gd name="T27" fmla="*/ 4 h 13"/>
              <a:gd name="T28" fmla="*/ 17 w 17"/>
              <a:gd name="T29" fmla="*/ 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7" h="13">
                <a:moveTo>
                  <a:pt x="17" y="3"/>
                </a:moveTo>
                <a:cubicBezTo>
                  <a:pt x="15" y="3"/>
                  <a:pt x="9" y="3"/>
                  <a:pt x="7" y="3"/>
                </a:cubicBezTo>
                <a:cubicBezTo>
                  <a:pt x="7" y="3"/>
                  <a:pt x="6" y="3"/>
                  <a:pt x="6" y="3"/>
                </a:cubicBezTo>
                <a:cubicBezTo>
                  <a:pt x="6" y="3"/>
                  <a:pt x="6" y="1"/>
                  <a:pt x="6" y="1"/>
                </a:cubicBezTo>
                <a:cubicBezTo>
                  <a:pt x="6" y="0"/>
                  <a:pt x="6" y="1"/>
                  <a:pt x="6" y="1"/>
                </a:cubicBez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7"/>
                </a:cubicBezTo>
                <a:cubicBezTo>
                  <a:pt x="1" y="7"/>
                  <a:pt x="6" y="12"/>
                  <a:pt x="6" y="12"/>
                </a:cubicBezTo>
                <a:cubicBezTo>
                  <a:pt x="6" y="12"/>
                  <a:pt x="7" y="13"/>
                  <a:pt x="7" y="12"/>
                </a:cubicBezTo>
                <a:cubicBezTo>
                  <a:pt x="7" y="11"/>
                  <a:pt x="7" y="10"/>
                  <a:pt x="7" y="10"/>
                </a:cubicBezTo>
                <a:cubicBezTo>
                  <a:pt x="7" y="10"/>
                  <a:pt x="7" y="10"/>
                  <a:pt x="7" y="10"/>
                </a:cubicBezTo>
                <a:cubicBezTo>
                  <a:pt x="9" y="10"/>
                  <a:pt x="14" y="10"/>
                  <a:pt x="15" y="10"/>
                </a:cubicBezTo>
                <a:cubicBezTo>
                  <a:pt x="15" y="10"/>
                  <a:pt x="15" y="10"/>
                  <a:pt x="15" y="9"/>
                </a:cubicBezTo>
                <a:cubicBezTo>
                  <a:pt x="15" y="9"/>
                  <a:pt x="17" y="4"/>
                  <a:pt x="17" y="4"/>
                </a:cubicBezTo>
                <a:cubicBezTo>
                  <a:pt x="17" y="3"/>
                  <a:pt x="17" y="3"/>
                  <a:pt x="17" y="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1751013" y="1374776"/>
            <a:ext cx="25400" cy="22225"/>
          </a:xfrm>
          <a:custGeom>
            <a:avLst/>
            <a:gdLst>
              <a:gd name="T0" fmla="*/ 6 w 7"/>
              <a:gd name="T1" fmla="*/ 1 h 6"/>
              <a:gd name="T2" fmla="*/ 3 w 7"/>
              <a:gd name="T3" fmla="*/ 1 h 6"/>
              <a:gd name="T4" fmla="*/ 2 w 7"/>
              <a:gd name="T5" fmla="*/ 1 h 6"/>
              <a:gd name="T6" fmla="*/ 1 w 7"/>
              <a:gd name="T7" fmla="*/ 5 h 6"/>
              <a:gd name="T8" fmla="*/ 1 w 7"/>
              <a:gd name="T9" fmla="*/ 6 h 6"/>
              <a:gd name="T10" fmla="*/ 6 w 7"/>
              <a:gd name="T11" fmla="*/ 6 h 6"/>
              <a:gd name="T12" fmla="*/ 6 w 7"/>
              <a:gd name="T13" fmla="*/ 6 h 6"/>
              <a:gd name="T14" fmla="*/ 7 w 7"/>
              <a:gd name="T15" fmla="*/ 1 h 6"/>
              <a:gd name="T16" fmla="*/ 6 w 7"/>
              <a:gd name="T17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" h="6">
                <a:moveTo>
                  <a:pt x="6" y="1"/>
                </a:move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2" y="1"/>
                </a:cubicBezTo>
                <a:cubicBezTo>
                  <a:pt x="1" y="5"/>
                  <a:pt x="1" y="5"/>
                  <a:pt x="1" y="5"/>
                </a:cubicBezTo>
                <a:cubicBezTo>
                  <a:pt x="0" y="5"/>
                  <a:pt x="1" y="6"/>
                  <a:pt x="1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7" y="1"/>
                  <a:pt x="7" y="1"/>
                  <a:pt x="7" y="1"/>
                </a:cubicBezTo>
                <a:cubicBezTo>
                  <a:pt x="7" y="1"/>
                  <a:pt x="6" y="0"/>
                  <a:pt x="6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1819276" y="1347788"/>
            <a:ext cx="25400" cy="22225"/>
          </a:xfrm>
          <a:custGeom>
            <a:avLst/>
            <a:gdLst>
              <a:gd name="T0" fmla="*/ 0 w 7"/>
              <a:gd name="T1" fmla="*/ 3 h 6"/>
              <a:gd name="T2" fmla="*/ 1 w 7"/>
              <a:gd name="T3" fmla="*/ 6 h 6"/>
              <a:gd name="T4" fmla="*/ 2 w 7"/>
              <a:gd name="T5" fmla="*/ 6 h 6"/>
              <a:gd name="T6" fmla="*/ 6 w 7"/>
              <a:gd name="T7" fmla="*/ 6 h 6"/>
              <a:gd name="T8" fmla="*/ 7 w 7"/>
              <a:gd name="T9" fmla="*/ 6 h 6"/>
              <a:gd name="T10" fmla="*/ 5 w 7"/>
              <a:gd name="T11" fmla="*/ 1 h 6"/>
              <a:gd name="T12" fmla="*/ 4 w 7"/>
              <a:gd name="T13" fmla="*/ 1 h 6"/>
              <a:gd name="T14" fmla="*/ 0 w 7"/>
              <a:gd name="T15" fmla="*/ 3 h 6"/>
              <a:gd name="T16" fmla="*/ 0 w 7"/>
              <a:gd name="T17" fmla="*/ 3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" h="6">
                <a:moveTo>
                  <a:pt x="0" y="3"/>
                </a:moveTo>
                <a:cubicBezTo>
                  <a:pt x="1" y="6"/>
                  <a:pt x="1" y="6"/>
                  <a:pt x="1" y="6"/>
                </a:cubicBezTo>
                <a:cubicBezTo>
                  <a:pt x="1" y="6"/>
                  <a:pt x="2" y="6"/>
                  <a:pt x="2" y="6"/>
                </a:cubicBezTo>
                <a:cubicBezTo>
                  <a:pt x="6" y="6"/>
                  <a:pt x="6" y="6"/>
                  <a:pt x="6" y="6"/>
                </a:cubicBezTo>
                <a:cubicBezTo>
                  <a:pt x="7" y="6"/>
                  <a:pt x="7" y="6"/>
                  <a:pt x="7" y="6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0"/>
                  <a:pt x="4" y="1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1728788" y="1331913"/>
            <a:ext cx="47625" cy="65088"/>
          </a:xfrm>
          <a:custGeom>
            <a:avLst/>
            <a:gdLst>
              <a:gd name="T0" fmla="*/ 1 w 13"/>
              <a:gd name="T1" fmla="*/ 12 h 17"/>
              <a:gd name="T2" fmla="*/ 5 w 13"/>
              <a:gd name="T3" fmla="*/ 16 h 17"/>
              <a:gd name="T4" fmla="*/ 6 w 13"/>
              <a:gd name="T5" fmla="*/ 16 h 17"/>
              <a:gd name="T6" fmla="*/ 10 w 13"/>
              <a:gd name="T7" fmla="*/ 8 h 17"/>
              <a:gd name="T8" fmla="*/ 10 w 13"/>
              <a:gd name="T9" fmla="*/ 7 h 17"/>
              <a:gd name="T10" fmla="*/ 12 w 13"/>
              <a:gd name="T11" fmla="*/ 8 h 17"/>
              <a:gd name="T12" fmla="*/ 13 w 13"/>
              <a:gd name="T13" fmla="*/ 7 h 17"/>
              <a:gd name="T14" fmla="*/ 10 w 13"/>
              <a:gd name="T15" fmla="*/ 0 h 17"/>
              <a:gd name="T16" fmla="*/ 9 w 13"/>
              <a:gd name="T17" fmla="*/ 0 h 17"/>
              <a:gd name="T18" fmla="*/ 2 w 13"/>
              <a:gd name="T19" fmla="*/ 2 h 17"/>
              <a:gd name="T20" fmla="*/ 2 w 13"/>
              <a:gd name="T21" fmla="*/ 3 h 17"/>
              <a:gd name="T22" fmla="*/ 4 w 13"/>
              <a:gd name="T23" fmla="*/ 4 h 17"/>
              <a:gd name="T24" fmla="*/ 4 w 13"/>
              <a:gd name="T25" fmla="*/ 5 h 17"/>
              <a:gd name="T26" fmla="*/ 0 w 13"/>
              <a:gd name="T27" fmla="*/ 12 h 17"/>
              <a:gd name="T28" fmla="*/ 1 w 13"/>
              <a:gd name="T29" fmla="*/ 12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" h="17">
                <a:moveTo>
                  <a:pt x="1" y="12"/>
                </a:moveTo>
                <a:cubicBezTo>
                  <a:pt x="1" y="13"/>
                  <a:pt x="4" y="16"/>
                  <a:pt x="5" y="16"/>
                </a:cubicBezTo>
                <a:cubicBezTo>
                  <a:pt x="5" y="17"/>
                  <a:pt x="6" y="16"/>
                  <a:pt x="6" y="16"/>
                </a:cubicBezTo>
                <a:cubicBezTo>
                  <a:pt x="6" y="15"/>
                  <a:pt x="9" y="9"/>
                  <a:pt x="10" y="8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7"/>
                  <a:pt x="12" y="8"/>
                  <a:pt x="12" y="8"/>
                </a:cubicBezTo>
                <a:cubicBezTo>
                  <a:pt x="13" y="8"/>
                  <a:pt x="13" y="7"/>
                  <a:pt x="13" y="7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9" y="0"/>
                </a:cubicBezTo>
                <a:cubicBezTo>
                  <a:pt x="9" y="0"/>
                  <a:pt x="2" y="2"/>
                  <a:pt x="2" y="2"/>
                </a:cubicBezTo>
                <a:cubicBezTo>
                  <a:pt x="2" y="2"/>
                  <a:pt x="1" y="3"/>
                  <a:pt x="2" y="3"/>
                </a:cubicBezTo>
                <a:cubicBezTo>
                  <a:pt x="3" y="4"/>
                  <a:pt x="4" y="4"/>
                  <a:pt x="4" y="4"/>
                </a:cubicBezTo>
                <a:cubicBezTo>
                  <a:pt x="4" y="4"/>
                  <a:pt x="4" y="4"/>
                  <a:pt x="4" y="5"/>
                </a:cubicBezTo>
                <a:cubicBezTo>
                  <a:pt x="3" y="7"/>
                  <a:pt x="1" y="11"/>
                  <a:pt x="0" y="12"/>
                </a:cubicBezTo>
                <a:cubicBezTo>
                  <a:pt x="0" y="12"/>
                  <a:pt x="0" y="12"/>
                  <a:pt x="1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0"/>
          <p:cNvSpPr>
            <a:spLocks/>
          </p:cNvSpPr>
          <p:nvPr/>
        </p:nvSpPr>
        <p:spPr bwMode="auto">
          <a:xfrm>
            <a:off x="1762126" y="1298576"/>
            <a:ext cx="26988" cy="30163"/>
          </a:xfrm>
          <a:custGeom>
            <a:avLst/>
            <a:gdLst>
              <a:gd name="T0" fmla="*/ 4 w 7"/>
              <a:gd name="T1" fmla="*/ 8 h 8"/>
              <a:gd name="T2" fmla="*/ 5 w 7"/>
              <a:gd name="T3" fmla="*/ 8 h 8"/>
              <a:gd name="T4" fmla="*/ 7 w 7"/>
              <a:gd name="T5" fmla="*/ 6 h 8"/>
              <a:gd name="T6" fmla="*/ 7 w 7"/>
              <a:gd name="T7" fmla="*/ 5 h 8"/>
              <a:gd name="T8" fmla="*/ 4 w 7"/>
              <a:gd name="T9" fmla="*/ 1 h 8"/>
              <a:gd name="T10" fmla="*/ 4 w 7"/>
              <a:gd name="T11" fmla="*/ 0 h 8"/>
              <a:gd name="T12" fmla="*/ 1 w 7"/>
              <a:gd name="T13" fmla="*/ 5 h 8"/>
              <a:gd name="T14" fmla="*/ 1 w 7"/>
              <a:gd name="T15" fmla="*/ 5 h 8"/>
              <a:gd name="T16" fmla="*/ 4 w 7"/>
              <a:gd name="T17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" h="8">
                <a:moveTo>
                  <a:pt x="4" y="8"/>
                </a:moveTo>
                <a:cubicBezTo>
                  <a:pt x="5" y="8"/>
                  <a:pt x="5" y="8"/>
                  <a:pt x="5" y="8"/>
                </a:cubicBezTo>
                <a:cubicBezTo>
                  <a:pt x="7" y="6"/>
                  <a:pt x="7" y="6"/>
                  <a:pt x="7" y="6"/>
                </a:cubicBezTo>
                <a:cubicBezTo>
                  <a:pt x="7" y="5"/>
                  <a:pt x="7" y="5"/>
                  <a:pt x="7" y="5"/>
                </a:cubicBezTo>
                <a:cubicBezTo>
                  <a:pt x="4" y="1"/>
                  <a:pt x="4" y="1"/>
                  <a:pt x="4" y="1"/>
                </a:cubicBezTo>
                <a:cubicBezTo>
                  <a:pt x="4" y="0"/>
                  <a:pt x="4" y="0"/>
                  <a:pt x="4" y="0"/>
                </a:cubicBezTo>
                <a:cubicBezTo>
                  <a:pt x="1" y="5"/>
                  <a:pt x="1" y="5"/>
                  <a:pt x="1" y="5"/>
                </a:cubicBezTo>
                <a:cubicBezTo>
                  <a:pt x="1" y="5"/>
                  <a:pt x="0" y="5"/>
                  <a:pt x="1" y="5"/>
                </a:cubicBezTo>
                <a:lnTo>
                  <a:pt x="4" y="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1"/>
          <p:cNvSpPr>
            <a:spLocks/>
          </p:cNvSpPr>
          <p:nvPr/>
        </p:nvSpPr>
        <p:spPr bwMode="auto">
          <a:xfrm>
            <a:off x="1781176" y="1290638"/>
            <a:ext cx="49213" cy="57150"/>
          </a:xfrm>
          <a:custGeom>
            <a:avLst/>
            <a:gdLst>
              <a:gd name="T0" fmla="*/ 5 w 13"/>
              <a:gd name="T1" fmla="*/ 10 h 15"/>
              <a:gd name="T2" fmla="*/ 5 w 13"/>
              <a:gd name="T3" fmla="*/ 11 h 15"/>
              <a:gd name="T4" fmla="*/ 3 w 13"/>
              <a:gd name="T5" fmla="*/ 12 h 15"/>
              <a:gd name="T6" fmla="*/ 3 w 13"/>
              <a:gd name="T7" fmla="*/ 13 h 15"/>
              <a:gd name="T8" fmla="*/ 11 w 13"/>
              <a:gd name="T9" fmla="*/ 15 h 15"/>
              <a:gd name="T10" fmla="*/ 11 w 13"/>
              <a:gd name="T11" fmla="*/ 14 h 15"/>
              <a:gd name="T12" fmla="*/ 13 w 13"/>
              <a:gd name="T13" fmla="*/ 7 h 15"/>
              <a:gd name="T14" fmla="*/ 13 w 13"/>
              <a:gd name="T15" fmla="*/ 6 h 15"/>
              <a:gd name="T16" fmla="*/ 11 w 13"/>
              <a:gd name="T17" fmla="*/ 8 h 15"/>
              <a:gd name="T18" fmla="*/ 10 w 13"/>
              <a:gd name="T19" fmla="*/ 7 h 15"/>
              <a:gd name="T20" fmla="*/ 6 w 13"/>
              <a:gd name="T21" fmla="*/ 0 h 15"/>
              <a:gd name="T22" fmla="*/ 6 w 13"/>
              <a:gd name="T23" fmla="*/ 0 h 15"/>
              <a:gd name="T24" fmla="*/ 0 w 13"/>
              <a:gd name="T25" fmla="*/ 1 h 15"/>
              <a:gd name="T26" fmla="*/ 0 w 13"/>
              <a:gd name="T27" fmla="*/ 2 h 15"/>
              <a:gd name="T28" fmla="*/ 5 w 13"/>
              <a:gd name="T29" fmla="*/ 1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" h="15">
                <a:moveTo>
                  <a:pt x="5" y="10"/>
                </a:moveTo>
                <a:cubicBezTo>
                  <a:pt x="5" y="11"/>
                  <a:pt x="5" y="11"/>
                  <a:pt x="5" y="11"/>
                </a:cubicBezTo>
                <a:cubicBezTo>
                  <a:pt x="5" y="11"/>
                  <a:pt x="4" y="12"/>
                  <a:pt x="3" y="12"/>
                </a:cubicBezTo>
                <a:cubicBezTo>
                  <a:pt x="2" y="12"/>
                  <a:pt x="3" y="13"/>
                  <a:pt x="3" y="13"/>
                </a:cubicBezTo>
                <a:cubicBezTo>
                  <a:pt x="11" y="15"/>
                  <a:pt x="11" y="15"/>
                  <a:pt x="11" y="15"/>
                </a:cubicBezTo>
                <a:cubicBezTo>
                  <a:pt x="11" y="15"/>
                  <a:pt x="11" y="15"/>
                  <a:pt x="11" y="14"/>
                </a:cubicBezTo>
                <a:cubicBezTo>
                  <a:pt x="12" y="14"/>
                  <a:pt x="13" y="7"/>
                  <a:pt x="13" y="7"/>
                </a:cubicBezTo>
                <a:cubicBezTo>
                  <a:pt x="13" y="7"/>
                  <a:pt x="13" y="6"/>
                  <a:pt x="13" y="6"/>
                </a:cubicBezTo>
                <a:cubicBezTo>
                  <a:pt x="12" y="7"/>
                  <a:pt x="11" y="8"/>
                  <a:pt x="11" y="8"/>
                </a:cubicBezTo>
                <a:cubicBezTo>
                  <a:pt x="11" y="8"/>
                  <a:pt x="11" y="7"/>
                  <a:pt x="10" y="7"/>
                </a:cubicBezTo>
                <a:cubicBezTo>
                  <a:pt x="9" y="5"/>
                  <a:pt x="7" y="1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1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1" y="3"/>
                  <a:pt x="4" y="8"/>
                  <a:pt x="5" y="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2"/>
          <p:cNvSpPr>
            <a:spLocks/>
          </p:cNvSpPr>
          <p:nvPr/>
        </p:nvSpPr>
        <p:spPr bwMode="auto">
          <a:xfrm>
            <a:off x="2325688" y="1276351"/>
            <a:ext cx="184150" cy="266700"/>
          </a:xfrm>
          <a:custGeom>
            <a:avLst/>
            <a:gdLst>
              <a:gd name="T0" fmla="*/ 47 w 49"/>
              <a:gd name="T1" fmla="*/ 38 h 71"/>
              <a:gd name="T2" fmla="*/ 37 w 49"/>
              <a:gd name="T3" fmla="*/ 38 h 71"/>
              <a:gd name="T4" fmla="*/ 37 w 49"/>
              <a:gd name="T5" fmla="*/ 31 h 71"/>
              <a:gd name="T6" fmla="*/ 47 w 49"/>
              <a:gd name="T7" fmla="*/ 23 h 71"/>
              <a:gd name="T8" fmla="*/ 48 w 49"/>
              <a:gd name="T9" fmla="*/ 17 h 71"/>
              <a:gd name="T10" fmla="*/ 42 w 49"/>
              <a:gd name="T11" fmla="*/ 16 h 71"/>
              <a:gd name="T12" fmla="*/ 29 w 49"/>
              <a:gd name="T13" fmla="*/ 27 h 71"/>
              <a:gd name="T14" fmla="*/ 29 w 49"/>
              <a:gd name="T15" fmla="*/ 38 h 71"/>
              <a:gd name="T16" fmla="*/ 26 w 49"/>
              <a:gd name="T17" fmla="*/ 38 h 71"/>
              <a:gd name="T18" fmla="*/ 26 w 49"/>
              <a:gd name="T19" fmla="*/ 21 h 71"/>
              <a:gd name="T20" fmla="*/ 47 w 49"/>
              <a:gd name="T21" fmla="*/ 8 h 71"/>
              <a:gd name="T22" fmla="*/ 48 w 49"/>
              <a:gd name="T23" fmla="*/ 2 h 71"/>
              <a:gd name="T24" fmla="*/ 42 w 49"/>
              <a:gd name="T25" fmla="*/ 1 h 71"/>
              <a:gd name="T26" fmla="*/ 3 w 49"/>
              <a:gd name="T27" fmla="*/ 23 h 71"/>
              <a:gd name="T28" fmla="*/ 2 w 49"/>
              <a:gd name="T29" fmla="*/ 29 h 71"/>
              <a:gd name="T30" fmla="*/ 7 w 49"/>
              <a:gd name="T31" fmla="*/ 30 h 71"/>
              <a:gd name="T32" fmla="*/ 17 w 49"/>
              <a:gd name="T33" fmla="*/ 25 h 71"/>
              <a:gd name="T34" fmla="*/ 17 w 49"/>
              <a:gd name="T35" fmla="*/ 38 h 71"/>
              <a:gd name="T36" fmla="*/ 4 w 49"/>
              <a:gd name="T37" fmla="*/ 38 h 71"/>
              <a:gd name="T38" fmla="*/ 3 w 49"/>
              <a:gd name="T39" fmla="*/ 39 h 71"/>
              <a:gd name="T40" fmla="*/ 6 w 49"/>
              <a:gd name="T41" fmla="*/ 55 h 71"/>
              <a:gd name="T42" fmla="*/ 8 w 49"/>
              <a:gd name="T43" fmla="*/ 56 h 71"/>
              <a:gd name="T44" fmla="*/ 11 w 49"/>
              <a:gd name="T45" fmla="*/ 56 h 71"/>
              <a:gd name="T46" fmla="*/ 26 w 49"/>
              <a:gd name="T47" fmla="*/ 71 h 71"/>
              <a:gd name="T48" fmla="*/ 40 w 49"/>
              <a:gd name="T49" fmla="*/ 56 h 71"/>
              <a:gd name="T50" fmla="*/ 43 w 49"/>
              <a:gd name="T51" fmla="*/ 56 h 71"/>
              <a:gd name="T52" fmla="*/ 45 w 49"/>
              <a:gd name="T53" fmla="*/ 55 h 71"/>
              <a:gd name="T54" fmla="*/ 49 w 49"/>
              <a:gd name="T55" fmla="*/ 39 h 71"/>
              <a:gd name="T56" fmla="*/ 47 w 49"/>
              <a:gd name="T57" fmla="*/ 38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9" h="71">
                <a:moveTo>
                  <a:pt x="47" y="38"/>
                </a:moveTo>
                <a:cubicBezTo>
                  <a:pt x="37" y="38"/>
                  <a:pt x="37" y="38"/>
                  <a:pt x="37" y="38"/>
                </a:cubicBezTo>
                <a:cubicBezTo>
                  <a:pt x="37" y="31"/>
                  <a:pt x="37" y="31"/>
                  <a:pt x="37" y="31"/>
                </a:cubicBezTo>
                <a:cubicBezTo>
                  <a:pt x="47" y="23"/>
                  <a:pt x="47" y="23"/>
                  <a:pt x="47" y="23"/>
                </a:cubicBezTo>
                <a:cubicBezTo>
                  <a:pt x="49" y="22"/>
                  <a:pt x="49" y="19"/>
                  <a:pt x="48" y="17"/>
                </a:cubicBezTo>
                <a:cubicBezTo>
                  <a:pt x="46" y="15"/>
                  <a:pt x="43" y="15"/>
                  <a:pt x="42" y="16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38"/>
                  <a:pt x="29" y="38"/>
                  <a:pt x="29" y="38"/>
                </a:cubicBezTo>
                <a:cubicBezTo>
                  <a:pt x="26" y="38"/>
                  <a:pt x="26" y="38"/>
                  <a:pt x="26" y="38"/>
                </a:cubicBezTo>
                <a:cubicBezTo>
                  <a:pt x="26" y="21"/>
                  <a:pt x="26" y="21"/>
                  <a:pt x="26" y="21"/>
                </a:cubicBezTo>
                <a:cubicBezTo>
                  <a:pt x="47" y="8"/>
                  <a:pt x="47" y="8"/>
                  <a:pt x="47" y="8"/>
                </a:cubicBezTo>
                <a:cubicBezTo>
                  <a:pt x="49" y="7"/>
                  <a:pt x="49" y="4"/>
                  <a:pt x="48" y="2"/>
                </a:cubicBezTo>
                <a:cubicBezTo>
                  <a:pt x="47" y="0"/>
                  <a:pt x="44" y="0"/>
                  <a:pt x="42" y="1"/>
                </a:cubicBezTo>
                <a:cubicBezTo>
                  <a:pt x="3" y="23"/>
                  <a:pt x="3" y="23"/>
                  <a:pt x="3" y="23"/>
                </a:cubicBezTo>
                <a:cubicBezTo>
                  <a:pt x="1" y="24"/>
                  <a:pt x="0" y="27"/>
                  <a:pt x="2" y="29"/>
                </a:cubicBezTo>
                <a:cubicBezTo>
                  <a:pt x="3" y="31"/>
                  <a:pt x="5" y="32"/>
                  <a:pt x="7" y="30"/>
                </a:cubicBezTo>
                <a:cubicBezTo>
                  <a:pt x="17" y="25"/>
                  <a:pt x="17" y="25"/>
                  <a:pt x="17" y="25"/>
                </a:cubicBezTo>
                <a:cubicBezTo>
                  <a:pt x="17" y="38"/>
                  <a:pt x="17" y="38"/>
                  <a:pt x="17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3" y="38"/>
                  <a:pt x="3" y="38"/>
                  <a:pt x="3" y="39"/>
                </a:cubicBezTo>
                <a:cubicBezTo>
                  <a:pt x="6" y="55"/>
                  <a:pt x="6" y="55"/>
                  <a:pt x="6" y="55"/>
                </a:cubicBezTo>
                <a:cubicBezTo>
                  <a:pt x="6" y="56"/>
                  <a:pt x="7" y="56"/>
                  <a:pt x="8" y="56"/>
                </a:cubicBezTo>
                <a:cubicBezTo>
                  <a:pt x="11" y="56"/>
                  <a:pt x="11" y="56"/>
                  <a:pt x="11" y="56"/>
                </a:cubicBezTo>
                <a:cubicBezTo>
                  <a:pt x="11" y="64"/>
                  <a:pt x="18" y="71"/>
                  <a:pt x="26" y="71"/>
                </a:cubicBezTo>
                <a:cubicBezTo>
                  <a:pt x="33" y="71"/>
                  <a:pt x="40" y="64"/>
                  <a:pt x="40" y="56"/>
                </a:cubicBezTo>
                <a:cubicBezTo>
                  <a:pt x="43" y="56"/>
                  <a:pt x="43" y="56"/>
                  <a:pt x="43" y="56"/>
                </a:cubicBezTo>
                <a:cubicBezTo>
                  <a:pt x="44" y="56"/>
                  <a:pt x="45" y="56"/>
                  <a:pt x="45" y="55"/>
                </a:cubicBezTo>
                <a:cubicBezTo>
                  <a:pt x="49" y="39"/>
                  <a:pt x="49" y="39"/>
                  <a:pt x="49" y="39"/>
                </a:cubicBezTo>
                <a:cubicBezTo>
                  <a:pt x="49" y="38"/>
                  <a:pt x="48" y="38"/>
                  <a:pt x="47" y="3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3"/>
          <p:cNvSpPr>
            <a:spLocks/>
          </p:cNvSpPr>
          <p:nvPr/>
        </p:nvSpPr>
        <p:spPr bwMode="auto">
          <a:xfrm>
            <a:off x="2317751" y="1219201"/>
            <a:ext cx="192088" cy="120650"/>
          </a:xfrm>
          <a:custGeom>
            <a:avLst/>
            <a:gdLst>
              <a:gd name="T0" fmla="*/ 7 w 51"/>
              <a:gd name="T1" fmla="*/ 32 h 32"/>
              <a:gd name="T2" fmla="*/ 48 w 51"/>
              <a:gd name="T3" fmla="*/ 8 h 32"/>
              <a:gd name="T4" fmla="*/ 50 w 51"/>
              <a:gd name="T5" fmla="*/ 3 h 32"/>
              <a:gd name="T6" fmla="*/ 44 w 51"/>
              <a:gd name="T7" fmla="*/ 1 h 32"/>
              <a:gd name="T8" fmla="*/ 3 w 51"/>
              <a:gd name="T9" fmla="*/ 24 h 32"/>
              <a:gd name="T10" fmla="*/ 1 w 51"/>
              <a:gd name="T11" fmla="*/ 30 h 32"/>
              <a:gd name="T12" fmla="*/ 5 w 51"/>
              <a:gd name="T13" fmla="*/ 32 h 32"/>
              <a:gd name="T14" fmla="*/ 7 w 51"/>
              <a:gd name="T15" fmla="*/ 3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1" h="32">
                <a:moveTo>
                  <a:pt x="7" y="32"/>
                </a:moveTo>
                <a:cubicBezTo>
                  <a:pt x="48" y="8"/>
                  <a:pt x="48" y="8"/>
                  <a:pt x="48" y="8"/>
                </a:cubicBezTo>
                <a:cubicBezTo>
                  <a:pt x="50" y="7"/>
                  <a:pt x="51" y="5"/>
                  <a:pt x="50" y="3"/>
                </a:cubicBezTo>
                <a:cubicBezTo>
                  <a:pt x="49" y="1"/>
                  <a:pt x="46" y="0"/>
                  <a:pt x="44" y="1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5"/>
                  <a:pt x="0" y="28"/>
                  <a:pt x="1" y="30"/>
                </a:cubicBezTo>
                <a:cubicBezTo>
                  <a:pt x="2" y="31"/>
                  <a:pt x="3" y="32"/>
                  <a:pt x="5" y="32"/>
                </a:cubicBezTo>
                <a:cubicBezTo>
                  <a:pt x="5" y="32"/>
                  <a:pt x="6" y="32"/>
                  <a:pt x="7" y="3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4"/>
          <p:cNvSpPr>
            <a:spLocks/>
          </p:cNvSpPr>
          <p:nvPr/>
        </p:nvSpPr>
        <p:spPr bwMode="auto">
          <a:xfrm>
            <a:off x="2317751" y="1169988"/>
            <a:ext cx="192088" cy="120650"/>
          </a:xfrm>
          <a:custGeom>
            <a:avLst/>
            <a:gdLst>
              <a:gd name="T0" fmla="*/ 5 w 51"/>
              <a:gd name="T1" fmla="*/ 32 h 32"/>
              <a:gd name="T2" fmla="*/ 7 w 51"/>
              <a:gd name="T3" fmla="*/ 31 h 32"/>
              <a:gd name="T4" fmla="*/ 48 w 51"/>
              <a:gd name="T5" fmla="*/ 8 h 32"/>
              <a:gd name="T6" fmla="*/ 50 w 51"/>
              <a:gd name="T7" fmla="*/ 2 h 32"/>
              <a:gd name="T8" fmla="*/ 44 w 51"/>
              <a:gd name="T9" fmla="*/ 1 h 32"/>
              <a:gd name="T10" fmla="*/ 3 w 51"/>
              <a:gd name="T11" fmla="*/ 24 h 32"/>
              <a:gd name="T12" fmla="*/ 1 w 51"/>
              <a:gd name="T13" fmla="*/ 30 h 32"/>
              <a:gd name="T14" fmla="*/ 5 w 51"/>
              <a:gd name="T15" fmla="*/ 3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1" h="32">
                <a:moveTo>
                  <a:pt x="5" y="32"/>
                </a:moveTo>
                <a:cubicBezTo>
                  <a:pt x="5" y="32"/>
                  <a:pt x="6" y="32"/>
                  <a:pt x="7" y="31"/>
                </a:cubicBezTo>
                <a:cubicBezTo>
                  <a:pt x="48" y="8"/>
                  <a:pt x="48" y="8"/>
                  <a:pt x="48" y="8"/>
                </a:cubicBezTo>
                <a:cubicBezTo>
                  <a:pt x="50" y="7"/>
                  <a:pt x="51" y="4"/>
                  <a:pt x="50" y="2"/>
                </a:cubicBezTo>
                <a:cubicBezTo>
                  <a:pt x="49" y="0"/>
                  <a:pt x="46" y="0"/>
                  <a:pt x="44" y="1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5"/>
                  <a:pt x="0" y="28"/>
                  <a:pt x="1" y="30"/>
                </a:cubicBezTo>
                <a:cubicBezTo>
                  <a:pt x="2" y="31"/>
                  <a:pt x="3" y="32"/>
                  <a:pt x="5" y="3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5"/>
          <p:cNvSpPr>
            <a:spLocks/>
          </p:cNvSpPr>
          <p:nvPr/>
        </p:nvSpPr>
        <p:spPr bwMode="auto">
          <a:xfrm>
            <a:off x="2325688" y="1139826"/>
            <a:ext cx="142875" cy="95250"/>
          </a:xfrm>
          <a:custGeom>
            <a:avLst/>
            <a:gdLst>
              <a:gd name="T0" fmla="*/ 5 w 38"/>
              <a:gd name="T1" fmla="*/ 25 h 25"/>
              <a:gd name="T2" fmla="*/ 7 w 38"/>
              <a:gd name="T3" fmla="*/ 24 h 25"/>
              <a:gd name="T4" fmla="*/ 35 w 38"/>
              <a:gd name="T5" fmla="*/ 8 h 25"/>
              <a:gd name="T6" fmla="*/ 37 w 38"/>
              <a:gd name="T7" fmla="*/ 3 h 25"/>
              <a:gd name="T8" fmla="*/ 31 w 38"/>
              <a:gd name="T9" fmla="*/ 1 h 25"/>
              <a:gd name="T10" fmla="*/ 3 w 38"/>
              <a:gd name="T11" fmla="*/ 17 h 25"/>
              <a:gd name="T12" fmla="*/ 2 w 38"/>
              <a:gd name="T13" fmla="*/ 23 h 25"/>
              <a:gd name="T14" fmla="*/ 5 w 38"/>
              <a:gd name="T15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8" h="25">
                <a:moveTo>
                  <a:pt x="5" y="25"/>
                </a:moveTo>
                <a:cubicBezTo>
                  <a:pt x="6" y="25"/>
                  <a:pt x="7" y="25"/>
                  <a:pt x="7" y="24"/>
                </a:cubicBezTo>
                <a:cubicBezTo>
                  <a:pt x="35" y="8"/>
                  <a:pt x="35" y="8"/>
                  <a:pt x="35" y="8"/>
                </a:cubicBezTo>
                <a:cubicBezTo>
                  <a:pt x="37" y="7"/>
                  <a:pt x="38" y="5"/>
                  <a:pt x="37" y="3"/>
                </a:cubicBezTo>
                <a:cubicBezTo>
                  <a:pt x="35" y="1"/>
                  <a:pt x="33" y="0"/>
                  <a:pt x="31" y="1"/>
                </a:cubicBezTo>
                <a:cubicBezTo>
                  <a:pt x="3" y="17"/>
                  <a:pt x="3" y="17"/>
                  <a:pt x="3" y="17"/>
                </a:cubicBezTo>
                <a:cubicBezTo>
                  <a:pt x="1" y="18"/>
                  <a:pt x="0" y="21"/>
                  <a:pt x="2" y="23"/>
                </a:cubicBezTo>
                <a:cubicBezTo>
                  <a:pt x="2" y="24"/>
                  <a:pt x="4" y="25"/>
                  <a:pt x="5" y="2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6"/>
          <p:cNvSpPr>
            <a:spLocks noEditPoints="1"/>
          </p:cNvSpPr>
          <p:nvPr/>
        </p:nvSpPr>
        <p:spPr bwMode="auto">
          <a:xfrm>
            <a:off x="2944813" y="1219201"/>
            <a:ext cx="166688" cy="328613"/>
          </a:xfrm>
          <a:custGeom>
            <a:avLst/>
            <a:gdLst>
              <a:gd name="T0" fmla="*/ 22 w 44"/>
              <a:gd name="T1" fmla="*/ 0 h 87"/>
              <a:gd name="T2" fmla="*/ 0 w 44"/>
              <a:gd name="T3" fmla="*/ 24 h 87"/>
              <a:gd name="T4" fmla="*/ 7 w 44"/>
              <a:gd name="T5" fmla="*/ 43 h 87"/>
              <a:gd name="T6" fmla="*/ 11 w 44"/>
              <a:gd name="T7" fmla="*/ 53 h 87"/>
              <a:gd name="T8" fmla="*/ 11 w 44"/>
              <a:gd name="T9" fmla="*/ 60 h 87"/>
              <a:gd name="T10" fmla="*/ 11 w 44"/>
              <a:gd name="T11" fmla="*/ 60 h 87"/>
              <a:gd name="T12" fmla="*/ 9 w 44"/>
              <a:gd name="T13" fmla="*/ 61 h 87"/>
              <a:gd name="T14" fmla="*/ 9 w 44"/>
              <a:gd name="T15" fmla="*/ 80 h 87"/>
              <a:gd name="T16" fmla="*/ 11 w 44"/>
              <a:gd name="T17" fmla="*/ 82 h 87"/>
              <a:gd name="T18" fmla="*/ 12 w 44"/>
              <a:gd name="T19" fmla="*/ 82 h 87"/>
              <a:gd name="T20" fmla="*/ 22 w 44"/>
              <a:gd name="T21" fmla="*/ 87 h 87"/>
              <a:gd name="T22" fmla="*/ 31 w 44"/>
              <a:gd name="T23" fmla="*/ 82 h 87"/>
              <a:gd name="T24" fmla="*/ 33 w 44"/>
              <a:gd name="T25" fmla="*/ 82 h 87"/>
              <a:gd name="T26" fmla="*/ 34 w 44"/>
              <a:gd name="T27" fmla="*/ 80 h 87"/>
              <a:gd name="T28" fmla="*/ 34 w 44"/>
              <a:gd name="T29" fmla="*/ 61 h 87"/>
              <a:gd name="T30" fmla="*/ 33 w 44"/>
              <a:gd name="T31" fmla="*/ 60 h 87"/>
              <a:gd name="T32" fmla="*/ 32 w 44"/>
              <a:gd name="T33" fmla="*/ 60 h 87"/>
              <a:gd name="T34" fmla="*/ 32 w 44"/>
              <a:gd name="T35" fmla="*/ 52 h 87"/>
              <a:gd name="T36" fmla="*/ 36 w 44"/>
              <a:gd name="T37" fmla="*/ 44 h 87"/>
              <a:gd name="T38" fmla="*/ 44 w 44"/>
              <a:gd name="T39" fmla="*/ 24 h 87"/>
              <a:gd name="T40" fmla="*/ 22 w 44"/>
              <a:gd name="T41" fmla="*/ 0 h 87"/>
              <a:gd name="T42" fmla="*/ 31 w 44"/>
              <a:gd name="T43" fmla="*/ 40 h 87"/>
              <a:gd name="T44" fmla="*/ 26 w 44"/>
              <a:gd name="T45" fmla="*/ 52 h 87"/>
              <a:gd name="T46" fmla="*/ 26 w 44"/>
              <a:gd name="T47" fmla="*/ 60 h 87"/>
              <a:gd name="T48" fmla="*/ 18 w 44"/>
              <a:gd name="T49" fmla="*/ 60 h 87"/>
              <a:gd name="T50" fmla="*/ 18 w 44"/>
              <a:gd name="T51" fmla="*/ 53 h 87"/>
              <a:gd name="T52" fmla="*/ 12 w 44"/>
              <a:gd name="T53" fmla="*/ 39 h 87"/>
              <a:gd name="T54" fmla="*/ 7 w 44"/>
              <a:gd name="T55" fmla="*/ 24 h 87"/>
              <a:gd name="T56" fmla="*/ 22 w 44"/>
              <a:gd name="T57" fmla="*/ 7 h 87"/>
              <a:gd name="T58" fmla="*/ 37 w 44"/>
              <a:gd name="T59" fmla="*/ 24 h 87"/>
              <a:gd name="T60" fmla="*/ 31 w 44"/>
              <a:gd name="T61" fmla="*/ 4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4" h="87">
                <a:moveTo>
                  <a:pt x="22" y="0"/>
                </a:moveTo>
                <a:cubicBezTo>
                  <a:pt x="9" y="0"/>
                  <a:pt x="0" y="10"/>
                  <a:pt x="0" y="24"/>
                </a:cubicBezTo>
                <a:cubicBezTo>
                  <a:pt x="0" y="32"/>
                  <a:pt x="4" y="38"/>
                  <a:pt x="7" y="43"/>
                </a:cubicBezTo>
                <a:cubicBezTo>
                  <a:pt x="9" y="46"/>
                  <a:pt x="11" y="49"/>
                  <a:pt x="11" y="53"/>
                </a:cubicBezTo>
                <a:cubicBezTo>
                  <a:pt x="11" y="60"/>
                  <a:pt x="11" y="60"/>
                  <a:pt x="11" y="60"/>
                </a:cubicBezTo>
                <a:cubicBezTo>
                  <a:pt x="11" y="60"/>
                  <a:pt x="11" y="60"/>
                  <a:pt x="11" y="60"/>
                </a:cubicBezTo>
                <a:cubicBezTo>
                  <a:pt x="10" y="60"/>
                  <a:pt x="9" y="60"/>
                  <a:pt x="9" y="61"/>
                </a:cubicBezTo>
                <a:cubicBezTo>
                  <a:pt x="9" y="80"/>
                  <a:pt x="9" y="80"/>
                  <a:pt x="9" y="80"/>
                </a:cubicBezTo>
                <a:cubicBezTo>
                  <a:pt x="9" y="81"/>
                  <a:pt x="10" y="82"/>
                  <a:pt x="11" y="82"/>
                </a:cubicBezTo>
                <a:cubicBezTo>
                  <a:pt x="12" y="82"/>
                  <a:pt x="12" y="82"/>
                  <a:pt x="12" y="82"/>
                </a:cubicBezTo>
                <a:cubicBezTo>
                  <a:pt x="12" y="85"/>
                  <a:pt x="16" y="87"/>
                  <a:pt x="22" y="87"/>
                </a:cubicBezTo>
                <a:cubicBezTo>
                  <a:pt x="27" y="87"/>
                  <a:pt x="31" y="85"/>
                  <a:pt x="31" y="82"/>
                </a:cubicBezTo>
                <a:cubicBezTo>
                  <a:pt x="33" y="82"/>
                  <a:pt x="33" y="82"/>
                  <a:pt x="33" y="82"/>
                </a:cubicBezTo>
                <a:cubicBezTo>
                  <a:pt x="33" y="82"/>
                  <a:pt x="34" y="81"/>
                  <a:pt x="34" y="80"/>
                </a:cubicBezTo>
                <a:cubicBezTo>
                  <a:pt x="34" y="61"/>
                  <a:pt x="34" y="61"/>
                  <a:pt x="34" y="61"/>
                </a:cubicBezTo>
                <a:cubicBezTo>
                  <a:pt x="34" y="60"/>
                  <a:pt x="33" y="60"/>
                  <a:pt x="33" y="60"/>
                </a:cubicBezTo>
                <a:cubicBezTo>
                  <a:pt x="32" y="60"/>
                  <a:pt x="32" y="60"/>
                  <a:pt x="32" y="60"/>
                </a:cubicBezTo>
                <a:cubicBezTo>
                  <a:pt x="32" y="52"/>
                  <a:pt x="32" y="52"/>
                  <a:pt x="32" y="52"/>
                </a:cubicBezTo>
                <a:cubicBezTo>
                  <a:pt x="32" y="49"/>
                  <a:pt x="34" y="47"/>
                  <a:pt x="36" y="44"/>
                </a:cubicBezTo>
                <a:cubicBezTo>
                  <a:pt x="40" y="40"/>
                  <a:pt x="44" y="34"/>
                  <a:pt x="44" y="24"/>
                </a:cubicBezTo>
                <a:cubicBezTo>
                  <a:pt x="44" y="10"/>
                  <a:pt x="35" y="0"/>
                  <a:pt x="22" y="0"/>
                </a:cubicBezTo>
                <a:close/>
                <a:moveTo>
                  <a:pt x="31" y="40"/>
                </a:moveTo>
                <a:cubicBezTo>
                  <a:pt x="28" y="44"/>
                  <a:pt x="26" y="47"/>
                  <a:pt x="26" y="52"/>
                </a:cubicBezTo>
                <a:cubicBezTo>
                  <a:pt x="26" y="60"/>
                  <a:pt x="26" y="60"/>
                  <a:pt x="26" y="60"/>
                </a:cubicBezTo>
                <a:cubicBezTo>
                  <a:pt x="18" y="60"/>
                  <a:pt x="18" y="60"/>
                  <a:pt x="18" y="60"/>
                </a:cubicBezTo>
                <a:cubicBezTo>
                  <a:pt x="18" y="53"/>
                  <a:pt x="18" y="53"/>
                  <a:pt x="18" y="53"/>
                </a:cubicBezTo>
                <a:cubicBezTo>
                  <a:pt x="18" y="47"/>
                  <a:pt x="15" y="43"/>
                  <a:pt x="12" y="39"/>
                </a:cubicBezTo>
                <a:cubicBezTo>
                  <a:pt x="9" y="34"/>
                  <a:pt x="7" y="30"/>
                  <a:pt x="7" y="24"/>
                </a:cubicBezTo>
                <a:cubicBezTo>
                  <a:pt x="7" y="13"/>
                  <a:pt x="13" y="7"/>
                  <a:pt x="22" y="7"/>
                </a:cubicBezTo>
                <a:cubicBezTo>
                  <a:pt x="31" y="7"/>
                  <a:pt x="37" y="13"/>
                  <a:pt x="37" y="24"/>
                </a:cubicBezTo>
                <a:cubicBezTo>
                  <a:pt x="37" y="32"/>
                  <a:pt x="34" y="36"/>
                  <a:pt x="31" y="4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7"/>
          <p:cNvSpPr>
            <a:spLocks/>
          </p:cNvSpPr>
          <p:nvPr/>
        </p:nvSpPr>
        <p:spPr bwMode="auto">
          <a:xfrm>
            <a:off x="3144838" y="1309688"/>
            <a:ext cx="63500" cy="19050"/>
          </a:xfrm>
          <a:custGeom>
            <a:avLst/>
            <a:gdLst>
              <a:gd name="T0" fmla="*/ 15 w 17"/>
              <a:gd name="T1" fmla="*/ 0 h 5"/>
              <a:gd name="T2" fmla="*/ 3 w 17"/>
              <a:gd name="T3" fmla="*/ 0 h 5"/>
              <a:gd name="T4" fmla="*/ 0 w 17"/>
              <a:gd name="T5" fmla="*/ 3 h 5"/>
              <a:gd name="T6" fmla="*/ 3 w 17"/>
              <a:gd name="T7" fmla="*/ 5 h 5"/>
              <a:gd name="T8" fmla="*/ 15 w 17"/>
              <a:gd name="T9" fmla="*/ 5 h 5"/>
              <a:gd name="T10" fmla="*/ 17 w 17"/>
              <a:gd name="T11" fmla="*/ 3 h 5"/>
              <a:gd name="T12" fmla="*/ 15 w 17"/>
              <a:gd name="T13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" h="5">
                <a:moveTo>
                  <a:pt x="15" y="0"/>
                </a:moveTo>
                <a:cubicBezTo>
                  <a:pt x="3" y="0"/>
                  <a:pt x="3" y="0"/>
                  <a:pt x="3" y="0"/>
                </a:cubicBezTo>
                <a:cubicBezTo>
                  <a:pt x="1" y="0"/>
                  <a:pt x="0" y="1"/>
                  <a:pt x="0" y="3"/>
                </a:cubicBezTo>
                <a:cubicBezTo>
                  <a:pt x="0" y="4"/>
                  <a:pt x="1" y="5"/>
                  <a:pt x="3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6" y="5"/>
                  <a:pt x="17" y="4"/>
                  <a:pt x="17" y="3"/>
                </a:cubicBezTo>
                <a:cubicBezTo>
                  <a:pt x="17" y="1"/>
                  <a:pt x="16" y="0"/>
                  <a:pt x="1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8"/>
          <p:cNvSpPr>
            <a:spLocks/>
          </p:cNvSpPr>
          <p:nvPr/>
        </p:nvSpPr>
        <p:spPr bwMode="auto">
          <a:xfrm>
            <a:off x="3016251" y="1133476"/>
            <a:ext cx="19050" cy="63500"/>
          </a:xfrm>
          <a:custGeom>
            <a:avLst/>
            <a:gdLst>
              <a:gd name="T0" fmla="*/ 3 w 5"/>
              <a:gd name="T1" fmla="*/ 17 h 17"/>
              <a:gd name="T2" fmla="*/ 5 w 5"/>
              <a:gd name="T3" fmla="*/ 15 h 17"/>
              <a:gd name="T4" fmla="*/ 5 w 5"/>
              <a:gd name="T5" fmla="*/ 3 h 17"/>
              <a:gd name="T6" fmla="*/ 3 w 5"/>
              <a:gd name="T7" fmla="*/ 0 h 17"/>
              <a:gd name="T8" fmla="*/ 0 w 5"/>
              <a:gd name="T9" fmla="*/ 3 h 17"/>
              <a:gd name="T10" fmla="*/ 0 w 5"/>
              <a:gd name="T11" fmla="*/ 15 h 17"/>
              <a:gd name="T12" fmla="*/ 3 w 5"/>
              <a:gd name="T13" fmla="*/ 1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17">
                <a:moveTo>
                  <a:pt x="3" y="17"/>
                </a:moveTo>
                <a:cubicBezTo>
                  <a:pt x="4" y="17"/>
                  <a:pt x="5" y="16"/>
                  <a:pt x="5" y="15"/>
                </a:cubicBezTo>
                <a:cubicBezTo>
                  <a:pt x="5" y="3"/>
                  <a:pt x="5" y="3"/>
                  <a:pt x="5" y="3"/>
                </a:cubicBezTo>
                <a:cubicBezTo>
                  <a:pt x="5" y="1"/>
                  <a:pt x="4" y="0"/>
                  <a:pt x="3" y="0"/>
                </a:cubicBezTo>
                <a:cubicBezTo>
                  <a:pt x="2" y="0"/>
                  <a:pt x="0" y="1"/>
                  <a:pt x="0" y="3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6"/>
                  <a:pt x="2" y="17"/>
                  <a:pt x="3" y="1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9"/>
          <p:cNvSpPr>
            <a:spLocks/>
          </p:cNvSpPr>
          <p:nvPr/>
        </p:nvSpPr>
        <p:spPr bwMode="auto">
          <a:xfrm>
            <a:off x="2851151" y="1309688"/>
            <a:ext cx="65088" cy="19050"/>
          </a:xfrm>
          <a:custGeom>
            <a:avLst/>
            <a:gdLst>
              <a:gd name="T0" fmla="*/ 15 w 17"/>
              <a:gd name="T1" fmla="*/ 0 h 5"/>
              <a:gd name="T2" fmla="*/ 2 w 17"/>
              <a:gd name="T3" fmla="*/ 0 h 5"/>
              <a:gd name="T4" fmla="*/ 0 w 17"/>
              <a:gd name="T5" fmla="*/ 3 h 5"/>
              <a:gd name="T6" fmla="*/ 2 w 17"/>
              <a:gd name="T7" fmla="*/ 5 h 5"/>
              <a:gd name="T8" fmla="*/ 15 w 17"/>
              <a:gd name="T9" fmla="*/ 5 h 5"/>
              <a:gd name="T10" fmla="*/ 17 w 17"/>
              <a:gd name="T11" fmla="*/ 3 h 5"/>
              <a:gd name="T12" fmla="*/ 15 w 17"/>
              <a:gd name="T13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" h="5">
                <a:moveTo>
                  <a:pt x="15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3"/>
                </a:cubicBezTo>
                <a:cubicBezTo>
                  <a:pt x="0" y="4"/>
                  <a:pt x="1" y="5"/>
                  <a:pt x="2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6" y="5"/>
                  <a:pt x="17" y="4"/>
                  <a:pt x="17" y="3"/>
                </a:cubicBezTo>
                <a:cubicBezTo>
                  <a:pt x="17" y="1"/>
                  <a:pt x="16" y="0"/>
                  <a:pt x="1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0"/>
          <p:cNvSpPr>
            <a:spLocks/>
          </p:cNvSpPr>
          <p:nvPr/>
        </p:nvSpPr>
        <p:spPr bwMode="auto">
          <a:xfrm>
            <a:off x="2881313" y="1185863"/>
            <a:ext cx="49213" cy="52388"/>
          </a:xfrm>
          <a:custGeom>
            <a:avLst/>
            <a:gdLst>
              <a:gd name="T0" fmla="*/ 4 w 13"/>
              <a:gd name="T1" fmla="*/ 1 h 14"/>
              <a:gd name="T2" fmla="*/ 1 w 13"/>
              <a:gd name="T3" fmla="*/ 1 h 14"/>
              <a:gd name="T4" fmla="*/ 1 w 13"/>
              <a:gd name="T5" fmla="*/ 4 h 14"/>
              <a:gd name="T6" fmla="*/ 9 w 13"/>
              <a:gd name="T7" fmla="*/ 13 h 14"/>
              <a:gd name="T8" fmla="*/ 11 w 13"/>
              <a:gd name="T9" fmla="*/ 14 h 14"/>
              <a:gd name="T10" fmla="*/ 13 w 13"/>
              <a:gd name="T11" fmla="*/ 13 h 14"/>
              <a:gd name="T12" fmla="*/ 13 w 13"/>
              <a:gd name="T13" fmla="*/ 10 h 14"/>
              <a:gd name="T14" fmla="*/ 4 w 13"/>
              <a:gd name="T15" fmla="*/ 1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" h="14">
                <a:moveTo>
                  <a:pt x="4" y="1"/>
                </a:moveTo>
                <a:cubicBezTo>
                  <a:pt x="3" y="0"/>
                  <a:pt x="1" y="0"/>
                  <a:pt x="1" y="1"/>
                </a:cubicBezTo>
                <a:cubicBezTo>
                  <a:pt x="0" y="2"/>
                  <a:pt x="0" y="4"/>
                  <a:pt x="1" y="4"/>
                </a:cubicBezTo>
                <a:cubicBezTo>
                  <a:pt x="9" y="13"/>
                  <a:pt x="9" y="13"/>
                  <a:pt x="9" y="13"/>
                </a:cubicBezTo>
                <a:cubicBezTo>
                  <a:pt x="10" y="14"/>
                  <a:pt x="10" y="14"/>
                  <a:pt x="11" y="14"/>
                </a:cubicBezTo>
                <a:cubicBezTo>
                  <a:pt x="11" y="14"/>
                  <a:pt x="12" y="14"/>
                  <a:pt x="13" y="13"/>
                </a:cubicBezTo>
                <a:cubicBezTo>
                  <a:pt x="13" y="12"/>
                  <a:pt x="13" y="11"/>
                  <a:pt x="13" y="10"/>
                </a:cubicBezTo>
                <a:lnTo>
                  <a:pt x="4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1"/>
          <p:cNvSpPr>
            <a:spLocks/>
          </p:cNvSpPr>
          <p:nvPr/>
        </p:nvSpPr>
        <p:spPr bwMode="auto">
          <a:xfrm>
            <a:off x="3098801" y="1185863"/>
            <a:ext cx="53975" cy="52388"/>
          </a:xfrm>
          <a:custGeom>
            <a:avLst/>
            <a:gdLst>
              <a:gd name="T0" fmla="*/ 13 w 14"/>
              <a:gd name="T1" fmla="*/ 1 h 14"/>
              <a:gd name="T2" fmla="*/ 10 w 14"/>
              <a:gd name="T3" fmla="*/ 1 h 14"/>
              <a:gd name="T4" fmla="*/ 1 w 14"/>
              <a:gd name="T5" fmla="*/ 10 h 14"/>
              <a:gd name="T6" fmla="*/ 1 w 14"/>
              <a:gd name="T7" fmla="*/ 13 h 14"/>
              <a:gd name="T8" fmla="*/ 3 w 14"/>
              <a:gd name="T9" fmla="*/ 14 h 14"/>
              <a:gd name="T10" fmla="*/ 4 w 14"/>
              <a:gd name="T11" fmla="*/ 13 h 14"/>
              <a:gd name="T12" fmla="*/ 13 w 14"/>
              <a:gd name="T13" fmla="*/ 4 h 14"/>
              <a:gd name="T14" fmla="*/ 13 w 14"/>
              <a:gd name="T15" fmla="*/ 1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" h="14">
                <a:moveTo>
                  <a:pt x="13" y="1"/>
                </a:moveTo>
                <a:cubicBezTo>
                  <a:pt x="12" y="0"/>
                  <a:pt x="11" y="0"/>
                  <a:pt x="10" y="1"/>
                </a:cubicBezTo>
                <a:cubicBezTo>
                  <a:pt x="1" y="10"/>
                  <a:pt x="1" y="10"/>
                  <a:pt x="1" y="10"/>
                </a:cubicBezTo>
                <a:cubicBezTo>
                  <a:pt x="0" y="11"/>
                  <a:pt x="0" y="12"/>
                  <a:pt x="1" y="13"/>
                </a:cubicBezTo>
                <a:cubicBezTo>
                  <a:pt x="1" y="14"/>
                  <a:pt x="2" y="14"/>
                  <a:pt x="3" y="14"/>
                </a:cubicBezTo>
                <a:cubicBezTo>
                  <a:pt x="3" y="14"/>
                  <a:pt x="4" y="14"/>
                  <a:pt x="4" y="13"/>
                </a:cubicBezTo>
                <a:cubicBezTo>
                  <a:pt x="13" y="4"/>
                  <a:pt x="13" y="4"/>
                  <a:pt x="13" y="4"/>
                </a:cubicBezTo>
                <a:cubicBezTo>
                  <a:pt x="14" y="4"/>
                  <a:pt x="14" y="2"/>
                  <a:pt x="1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2"/>
          <p:cNvSpPr>
            <a:spLocks/>
          </p:cNvSpPr>
          <p:nvPr/>
        </p:nvSpPr>
        <p:spPr bwMode="auto">
          <a:xfrm>
            <a:off x="3587751" y="1169988"/>
            <a:ext cx="115888" cy="95250"/>
          </a:xfrm>
          <a:custGeom>
            <a:avLst/>
            <a:gdLst>
              <a:gd name="T0" fmla="*/ 15 w 31"/>
              <a:gd name="T1" fmla="*/ 25 h 25"/>
              <a:gd name="T2" fmla="*/ 31 w 31"/>
              <a:gd name="T3" fmla="*/ 19 h 25"/>
              <a:gd name="T4" fmla="*/ 15 w 31"/>
              <a:gd name="T5" fmla="*/ 0 h 25"/>
              <a:gd name="T6" fmla="*/ 0 w 31"/>
              <a:gd name="T7" fmla="*/ 19 h 25"/>
              <a:gd name="T8" fmla="*/ 15 w 31"/>
              <a:gd name="T9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25">
                <a:moveTo>
                  <a:pt x="15" y="25"/>
                </a:moveTo>
                <a:cubicBezTo>
                  <a:pt x="21" y="25"/>
                  <a:pt x="26" y="22"/>
                  <a:pt x="31" y="19"/>
                </a:cubicBezTo>
                <a:cubicBezTo>
                  <a:pt x="27" y="11"/>
                  <a:pt x="22" y="5"/>
                  <a:pt x="15" y="0"/>
                </a:cubicBezTo>
                <a:cubicBezTo>
                  <a:pt x="9" y="5"/>
                  <a:pt x="4" y="12"/>
                  <a:pt x="0" y="19"/>
                </a:cubicBezTo>
                <a:cubicBezTo>
                  <a:pt x="4" y="23"/>
                  <a:pt x="9" y="25"/>
                  <a:pt x="15" y="2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3"/>
          <p:cNvSpPr>
            <a:spLocks/>
          </p:cNvSpPr>
          <p:nvPr/>
        </p:nvSpPr>
        <p:spPr bwMode="auto">
          <a:xfrm>
            <a:off x="3490913" y="1204913"/>
            <a:ext cx="71438" cy="120650"/>
          </a:xfrm>
          <a:custGeom>
            <a:avLst/>
            <a:gdLst>
              <a:gd name="T0" fmla="*/ 15 w 19"/>
              <a:gd name="T1" fmla="*/ 32 h 32"/>
              <a:gd name="T2" fmla="*/ 19 w 19"/>
              <a:gd name="T3" fmla="*/ 12 h 32"/>
              <a:gd name="T4" fmla="*/ 12 w 19"/>
              <a:gd name="T5" fmla="*/ 0 h 32"/>
              <a:gd name="T6" fmla="*/ 0 w 19"/>
              <a:gd name="T7" fmla="*/ 16 h 32"/>
              <a:gd name="T8" fmla="*/ 15 w 19"/>
              <a:gd name="T9" fmla="*/ 3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32">
                <a:moveTo>
                  <a:pt x="15" y="32"/>
                </a:moveTo>
                <a:cubicBezTo>
                  <a:pt x="15" y="25"/>
                  <a:pt x="16" y="18"/>
                  <a:pt x="19" y="12"/>
                </a:cubicBezTo>
                <a:cubicBezTo>
                  <a:pt x="15" y="9"/>
                  <a:pt x="13" y="5"/>
                  <a:pt x="12" y="0"/>
                </a:cubicBezTo>
                <a:cubicBezTo>
                  <a:pt x="7" y="5"/>
                  <a:pt x="2" y="10"/>
                  <a:pt x="0" y="16"/>
                </a:cubicBezTo>
                <a:cubicBezTo>
                  <a:pt x="3" y="23"/>
                  <a:pt x="8" y="28"/>
                  <a:pt x="15" y="3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4"/>
          <p:cNvSpPr>
            <a:spLocks/>
          </p:cNvSpPr>
          <p:nvPr/>
        </p:nvSpPr>
        <p:spPr bwMode="auto">
          <a:xfrm>
            <a:off x="3554413" y="1166813"/>
            <a:ext cx="60325" cy="60325"/>
          </a:xfrm>
          <a:custGeom>
            <a:avLst/>
            <a:gdLst>
              <a:gd name="T0" fmla="*/ 16 w 16"/>
              <a:gd name="T1" fmla="*/ 0 h 16"/>
              <a:gd name="T2" fmla="*/ 0 w 16"/>
              <a:gd name="T3" fmla="*/ 6 h 16"/>
              <a:gd name="T4" fmla="*/ 4 w 16"/>
              <a:gd name="T5" fmla="*/ 16 h 16"/>
              <a:gd name="T6" fmla="*/ 16 w 16"/>
              <a:gd name="T7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6" h="16">
                <a:moveTo>
                  <a:pt x="16" y="0"/>
                </a:moveTo>
                <a:cubicBezTo>
                  <a:pt x="10" y="1"/>
                  <a:pt x="5" y="3"/>
                  <a:pt x="0" y="6"/>
                </a:cubicBezTo>
                <a:cubicBezTo>
                  <a:pt x="1" y="10"/>
                  <a:pt x="2" y="13"/>
                  <a:pt x="4" y="16"/>
                </a:cubicBezTo>
                <a:cubicBezTo>
                  <a:pt x="7" y="10"/>
                  <a:pt x="12" y="4"/>
                  <a:pt x="1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5"/>
          <p:cNvSpPr>
            <a:spLocks/>
          </p:cNvSpPr>
          <p:nvPr/>
        </p:nvSpPr>
        <p:spPr bwMode="auto">
          <a:xfrm>
            <a:off x="3568701" y="1358901"/>
            <a:ext cx="153988" cy="90488"/>
          </a:xfrm>
          <a:custGeom>
            <a:avLst/>
            <a:gdLst>
              <a:gd name="T0" fmla="*/ 0 w 41"/>
              <a:gd name="T1" fmla="*/ 1 h 24"/>
              <a:gd name="T2" fmla="*/ 8 w 41"/>
              <a:gd name="T3" fmla="*/ 23 h 24"/>
              <a:gd name="T4" fmla="*/ 20 w 41"/>
              <a:gd name="T5" fmla="*/ 24 h 24"/>
              <a:gd name="T6" fmla="*/ 33 w 41"/>
              <a:gd name="T7" fmla="*/ 22 h 24"/>
              <a:gd name="T8" fmla="*/ 41 w 41"/>
              <a:gd name="T9" fmla="*/ 0 h 24"/>
              <a:gd name="T10" fmla="*/ 20 w 41"/>
              <a:gd name="T11" fmla="*/ 4 h 24"/>
              <a:gd name="T12" fmla="*/ 0 w 41"/>
              <a:gd name="T13" fmla="*/ 1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" h="24">
                <a:moveTo>
                  <a:pt x="0" y="1"/>
                </a:moveTo>
                <a:cubicBezTo>
                  <a:pt x="1" y="9"/>
                  <a:pt x="4" y="16"/>
                  <a:pt x="8" y="23"/>
                </a:cubicBezTo>
                <a:cubicBezTo>
                  <a:pt x="12" y="24"/>
                  <a:pt x="16" y="24"/>
                  <a:pt x="20" y="24"/>
                </a:cubicBezTo>
                <a:cubicBezTo>
                  <a:pt x="24" y="24"/>
                  <a:pt x="29" y="23"/>
                  <a:pt x="33" y="22"/>
                </a:cubicBezTo>
                <a:cubicBezTo>
                  <a:pt x="37" y="16"/>
                  <a:pt x="40" y="8"/>
                  <a:pt x="41" y="0"/>
                </a:cubicBezTo>
                <a:cubicBezTo>
                  <a:pt x="34" y="3"/>
                  <a:pt x="27" y="4"/>
                  <a:pt x="20" y="4"/>
                </a:cubicBezTo>
                <a:cubicBezTo>
                  <a:pt x="13" y="4"/>
                  <a:pt x="6" y="3"/>
                  <a:pt x="0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6"/>
          <p:cNvSpPr>
            <a:spLocks/>
          </p:cNvSpPr>
          <p:nvPr/>
        </p:nvSpPr>
        <p:spPr bwMode="auto">
          <a:xfrm>
            <a:off x="3568701" y="1265238"/>
            <a:ext cx="153988" cy="90488"/>
          </a:xfrm>
          <a:custGeom>
            <a:avLst/>
            <a:gdLst>
              <a:gd name="T0" fmla="*/ 41 w 41"/>
              <a:gd name="T1" fmla="*/ 18 h 24"/>
              <a:gd name="T2" fmla="*/ 38 w 41"/>
              <a:gd name="T3" fmla="*/ 0 h 24"/>
              <a:gd name="T4" fmla="*/ 20 w 41"/>
              <a:gd name="T5" fmla="*/ 6 h 24"/>
              <a:gd name="T6" fmla="*/ 3 w 41"/>
              <a:gd name="T7" fmla="*/ 0 h 24"/>
              <a:gd name="T8" fmla="*/ 0 w 41"/>
              <a:gd name="T9" fmla="*/ 18 h 24"/>
              <a:gd name="T10" fmla="*/ 0 w 41"/>
              <a:gd name="T11" fmla="*/ 20 h 24"/>
              <a:gd name="T12" fmla="*/ 20 w 41"/>
              <a:gd name="T13" fmla="*/ 24 h 24"/>
              <a:gd name="T14" fmla="*/ 41 w 41"/>
              <a:gd name="T15" fmla="*/ 19 h 24"/>
              <a:gd name="T16" fmla="*/ 41 w 41"/>
              <a:gd name="T17" fmla="*/ 18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" h="24">
                <a:moveTo>
                  <a:pt x="41" y="18"/>
                </a:moveTo>
                <a:cubicBezTo>
                  <a:pt x="41" y="12"/>
                  <a:pt x="40" y="5"/>
                  <a:pt x="38" y="0"/>
                </a:cubicBezTo>
                <a:cubicBezTo>
                  <a:pt x="33" y="3"/>
                  <a:pt x="27" y="6"/>
                  <a:pt x="20" y="6"/>
                </a:cubicBezTo>
                <a:cubicBezTo>
                  <a:pt x="13" y="6"/>
                  <a:pt x="8" y="4"/>
                  <a:pt x="3" y="0"/>
                </a:cubicBezTo>
                <a:cubicBezTo>
                  <a:pt x="1" y="6"/>
                  <a:pt x="0" y="12"/>
                  <a:pt x="0" y="18"/>
                </a:cubicBezTo>
                <a:cubicBezTo>
                  <a:pt x="0" y="18"/>
                  <a:pt x="0" y="19"/>
                  <a:pt x="0" y="20"/>
                </a:cubicBezTo>
                <a:cubicBezTo>
                  <a:pt x="6" y="22"/>
                  <a:pt x="13" y="24"/>
                  <a:pt x="20" y="24"/>
                </a:cubicBezTo>
                <a:cubicBezTo>
                  <a:pt x="28" y="24"/>
                  <a:pt x="35" y="22"/>
                  <a:pt x="41" y="19"/>
                </a:cubicBezTo>
                <a:cubicBezTo>
                  <a:pt x="41" y="19"/>
                  <a:pt x="41" y="18"/>
                  <a:pt x="41" y="1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7"/>
          <p:cNvSpPr>
            <a:spLocks/>
          </p:cNvSpPr>
          <p:nvPr/>
        </p:nvSpPr>
        <p:spPr bwMode="auto">
          <a:xfrm>
            <a:off x="3730626" y="1204913"/>
            <a:ext cx="71438" cy="120650"/>
          </a:xfrm>
          <a:custGeom>
            <a:avLst/>
            <a:gdLst>
              <a:gd name="T0" fmla="*/ 4 w 19"/>
              <a:gd name="T1" fmla="*/ 32 h 32"/>
              <a:gd name="T2" fmla="*/ 19 w 19"/>
              <a:gd name="T3" fmla="*/ 15 h 32"/>
              <a:gd name="T4" fmla="*/ 7 w 19"/>
              <a:gd name="T5" fmla="*/ 0 h 32"/>
              <a:gd name="T6" fmla="*/ 0 w 19"/>
              <a:gd name="T7" fmla="*/ 11 h 32"/>
              <a:gd name="T8" fmla="*/ 4 w 19"/>
              <a:gd name="T9" fmla="*/ 3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32">
                <a:moveTo>
                  <a:pt x="4" y="32"/>
                </a:moveTo>
                <a:cubicBezTo>
                  <a:pt x="10" y="27"/>
                  <a:pt x="16" y="22"/>
                  <a:pt x="19" y="15"/>
                </a:cubicBezTo>
                <a:cubicBezTo>
                  <a:pt x="16" y="9"/>
                  <a:pt x="12" y="4"/>
                  <a:pt x="7" y="0"/>
                </a:cubicBezTo>
                <a:cubicBezTo>
                  <a:pt x="5" y="4"/>
                  <a:pt x="3" y="8"/>
                  <a:pt x="0" y="11"/>
                </a:cubicBezTo>
                <a:cubicBezTo>
                  <a:pt x="2" y="18"/>
                  <a:pt x="4" y="24"/>
                  <a:pt x="4" y="3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8"/>
          <p:cNvSpPr>
            <a:spLocks/>
          </p:cNvSpPr>
          <p:nvPr/>
        </p:nvSpPr>
        <p:spPr bwMode="auto">
          <a:xfrm>
            <a:off x="3678238" y="1166813"/>
            <a:ext cx="55563" cy="57150"/>
          </a:xfrm>
          <a:custGeom>
            <a:avLst/>
            <a:gdLst>
              <a:gd name="T0" fmla="*/ 15 w 15"/>
              <a:gd name="T1" fmla="*/ 6 h 15"/>
              <a:gd name="T2" fmla="*/ 0 w 15"/>
              <a:gd name="T3" fmla="*/ 0 h 15"/>
              <a:gd name="T4" fmla="*/ 11 w 15"/>
              <a:gd name="T5" fmla="*/ 15 h 15"/>
              <a:gd name="T6" fmla="*/ 15 w 15"/>
              <a:gd name="T7" fmla="*/ 6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" h="15">
                <a:moveTo>
                  <a:pt x="15" y="6"/>
                </a:moveTo>
                <a:cubicBezTo>
                  <a:pt x="10" y="3"/>
                  <a:pt x="5" y="1"/>
                  <a:pt x="0" y="0"/>
                </a:cubicBezTo>
                <a:cubicBezTo>
                  <a:pt x="4" y="4"/>
                  <a:pt x="8" y="9"/>
                  <a:pt x="11" y="15"/>
                </a:cubicBezTo>
                <a:cubicBezTo>
                  <a:pt x="13" y="12"/>
                  <a:pt x="15" y="9"/>
                  <a:pt x="15" y="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9"/>
          <p:cNvSpPr>
            <a:spLocks noEditPoints="1"/>
          </p:cNvSpPr>
          <p:nvPr/>
        </p:nvSpPr>
        <p:spPr bwMode="auto">
          <a:xfrm>
            <a:off x="3441701" y="1128713"/>
            <a:ext cx="409575" cy="414338"/>
          </a:xfrm>
          <a:custGeom>
            <a:avLst/>
            <a:gdLst>
              <a:gd name="T0" fmla="*/ 54 w 109"/>
              <a:gd name="T1" fmla="*/ 0 h 110"/>
              <a:gd name="T2" fmla="*/ 0 w 109"/>
              <a:gd name="T3" fmla="*/ 55 h 110"/>
              <a:gd name="T4" fmla="*/ 54 w 109"/>
              <a:gd name="T5" fmla="*/ 110 h 110"/>
              <a:gd name="T6" fmla="*/ 109 w 109"/>
              <a:gd name="T7" fmla="*/ 55 h 110"/>
              <a:gd name="T8" fmla="*/ 54 w 109"/>
              <a:gd name="T9" fmla="*/ 0 h 110"/>
              <a:gd name="T10" fmla="*/ 54 w 109"/>
              <a:gd name="T11" fmla="*/ 105 h 110"/>
              <a:gd name="T12" fmla="*/ 4 w 109"/>
              <a:gd name="T13" fmla="*/ 55 h 110"/>
              <a:gd name="T14" fmla="*/ 5 w 109"/>
              <a:gd name="T15" fmla="*/ 48 h 110"/>
              <a:gd name="T16" fmla="*/ 9 w 109"/>
              <a:gd name="T17" fmla="*/ 35 h 110"/>
              <a:gd name="T18" fmla="*/ 12 w 109"/>
              <a:gd name="T19" fmla="*/ 28 h 110"/>
              <a:gd name="T20" fmla="*/ 14 w 109"/>
              <a:gd name="T21" fmla="*/ 26 h 110"/>
              <a:gd name="T22" fmla="*/ 25 w 109"/>
              <a:gd name="T23" fmla="*/ 14 h 110"/>
              <a:gd name="T24" fmla="*/ 25 w 109"/>
              <a:gd name="T25" fmla="*/ 14 h 110"/>
              <a:gd name="T26" fmla="*/ 26 w 109"/>
              <a:gd name="T27" fmla="*/ 14 h 110"/>
              <a:gd name="T28" fmla="*/ 54 w 109"/>
              <a:gd name="T29" fmla="*/ 5 h 110"/>
              <a:gd name="T30" fmla="*/ 92 w 109"/>
              <a:gd name="T31" fmla="*/ 21 h 110"/>
              <a:gd name="T32" fmla="*/ 96 w 109"/>
              <a:gd name="T33" fmla="*/ 27 h 110"/>
              <a:gd name="T34" fmla="*/ 100 w 109"/>
              <a:gd name="T35" fmla="*/ 33 h 110"/>
              <a:gd name="T36" fmla="*/ 104 w 109"/>
              <a:gd name="T37" fmla="*/ 44 h 110"/>
              <a:gd name="T38" fmla="*/ 105 w 109"/>
              <a:gd name="T39" fmla="*/ 55 h 110"/>
              <a:gd name="T40" fmla="*/ 54 w 109"/>
              <a:gd name="T41" fmla="*/ 105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9" h="110">
                <a:moveTo>
                  <a:pt x="54" y="0"/>
                </a:moveTo>
                <a:cubicBezTo>
                  <a:pt x="24" y="0"/>
                  <a:pt x="0" y="25"/>
                  <a:pt x="0" y="55"/>
                </a:cubicBezTo>
                <a:cubicBezTo>
                  <a:pt x="0" y="85"/>
                  <a:pt x="24" y="110"/>
                  <a:pt x="54" y="110"/>
                </a:cubicBezTo>
                <a:cubicBezTo>
                  <a:pt x="85" y="110"/>
                  <a:pt x="109" y="85"/>
                  <a:pt x="109" y="55"/>
                </a:cubicBezTo>
                <a:cubicBezTo>
                  <a:pt x="109" y="25"/>
                  <a:pt x="85" y="0"/>
                  <a:pt x="54" y="0"/>
                </a:cubicBezTo>
                <a:close/>
                <a:moveTo>
                  <a:pt x="54" y="105"/>
                </a:moveTo>
                <a:cubicBezTo>
                  <a:pt x="27" y="105"/>
                  <a:pt x="4" y="83"/>
                  <a:pt x="4" y="55"/>
                </a:cubicBezTo>
                <a:cubicBezTo>
                  <a:pt x="4" y="53"/>
                  <a:pt x="4" y="51"/>
                  <a:pt x="5" y="48"/>
                </a:cubicBezTo>
                <a:cubicBezTo>
                  <a:pt x="5" y="43"/>
                  <a:pt x="7" y="39"/>
                  <a:pt x="9" y="35"/>
                </a:cubicBezTo>
                <a:cubicBezTo>
                  <a:pt x="10" y="32"/>
                  <a:pt x="11" y="30"/>
                  <a:pt x="12" y="28"/>
                </a:cubicBezTo>
                <a:cubicBezTo>
                  <a:pt x="12" y="28"/>
                  <a:pt x="13" y="27"/>
                  <a:pt x="14" y="26"/>
                </a:cubicBezTo>
                <a:cubicBezTo>
                  <a:pt x="17" y="22"/>
                  <a:pt x="21" y="18"/>
                  <a:pt x="25" y="14"/>
                </a:cubicBezTo>
                <a:cubicBezTo>
                  <a:pt x="25" y="14"/>
                  <a:pt x="25" y="14"/>
                  <a:pt x="25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34" y="8"/>
                  <a:pt x="44" y="5"/>
                  <a:pt x="54" y="5"/>
                </a:cubicBezTo>
                <a:cubicBezTo>
                  <a:pt x="69" y="5"/>
                  <a:pt x="82" y="11"/>
                  <a:pt x="92" y="21"/>
                </a:cubicBezTo>
                <a:cubicBezTo>
                  <a:pt x="93" y="23"/>
                  <a:pt x="95" y="25"/>
                  <a:pt x="96" y="27"/>
                </a:cubicBezTo>
                <a:cubicBezTo>
                  <a:pt x="98" y="29"/>
                  <a:pt x="99" y="31"/>
                  <a:pt x="100" y="33"/>
                </a:cubicBezTo>
                <a:cubicBezTo>
                  <a:pt x="101" y="37"/>
                  <a:pt x="103" y="40"/>
                  <a:pt x="104" y="44"/>
                </a:cubicBezTo>
                <a:cubicBezTo>
                  <a:pt x="104" y="48"/>
                  <a:pt x="105" y="51"/>
                  <a:pt x="105" y="55"/>
                </a:cubicBezTo>
                <a:cubicBezTo>
                  <a:pt x="105" y="83"/>
                  <a:pt x="82" y="105"/>
                  <a:pt x="54" y="10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30"/>
          <p:cNvSpPr>
            <a:spLocks/>
          </p:cNvSpPr>
          <p:nvPr/>
        </p:nvSpPr>
        <p:spPr bwMode="auto">
          <a:xfrm>
            <a:off x="3475038" y="1290638"/>
            <a:ext cx="93663" cy="142875"/>
          </a:xfrm>
          <a:custGeom>
            <a:avLst/>
            <a:gdLst>
              <a:gd name="T0" fmla="*/ 25 w 25"/>
              <a:gd name="T1" fmla="*/ 38 h 38"/>
              <a:gd name="T2" fmla="*/ 19 w 25"/>
              <a:gd name="T3" fmla="*/ 16 h 38"/>
              <a:gd name="T4" fmla="*/ 1 w 25"/>
              <a:gd name="T5" fmla="*/ 0 h 38"/>
              <a:gd name="T6" fmla="*/ 0 w 25"/>
              <a:gd name="T7" fmla="*/ 12 h 38"/>
              <a:gd name="T8" fmla="*/ 0 w 25"/>
              <a:gd name="T9" fmla="*/ 12 h 38"/>
              <a:gd name="T10" fmla="*/ 25 w 25"/>
              <a:gd name="T11" fmla="*/ 3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" h="38">
                <a:moveTo>
                  <a:pt x="25" y="38"/>
                </a:moveTo>
                <a:cubicBezTo>
                  <a:pt x="22" y="31"/>
                  <a:pt x="19" y="24"/>
                  <a:pt x="19" y="16"/>
                </a:cubicBezTo>
                <a:cubicBezTo>
                  <a:pt x="12" y="12"/>
                  <a:pt x="6" y="6"/>
                  <a:pt x="1" y="0"/>
                </a:cubicBezTo>
                <a:cubicBezTo>
                  <a:pt x="0" y="4"/>
                  <a:pt x="0" y="8"/>
                  <a:pt x="0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4" y="24"/>
                  <a:pt x="13" y="33"/>
                  <a:pt x="25" y="3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31"/>
          <p:cNvSpPr>
            <a:spLocks/>
          </p:cNvSpPr>
          <p:nvPr/>
        </p:nvSpPr>
        <p:spPr bwMode="auto">
          <a:xfrm>
            <a:off x="3662363" y="1389063"/>
            <a:ext cx="147638" cy="117475"/>
          </a:xfrm>
          <a:custGeom>
            <a:avLst/>
            <a:gdLst>
              <a:gd name="T0" fmla="*/ 12 w 39"/>
              <a:gd name="T1" fmla="*/ 19 h 31"/>
              <a:gd name="T2" fmla="*/ 2 w 39"/>
              <a:gd name="T3" fmla="*/ 31 h 31"/>
              <a:gd name="T4" fmla="*/ 0 w 39"/>
              <a:gd name="T5" fmla="*/ 31 h 31"/>
              <a:gd name="T6" fmla="*/ 1 w 39"/>
              <a:gd name="T7" fmla="*/ 31 h 31"/>
              <a:gd name="T8" fmla="*/ 39 w 39"/>
              <a:gd name="T9" fmla="*/ 0 h 31"/>
              <a:gd name="T10" fmla="*/ 12 w 39"/>
              <a:gd name="T11" fmla="*/ 19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9" h="31">
                <a:moveTo>
                  <a:pt x="12" y="19"/>
                </a:moveTo>
                <a:cubicBezTo>
                  <a:pt x="9" y="23"/>
                  <a:pt x="6" y="27"/>
                  <a:pt x="2" y="31"/>
                </a:cubicBezTo>
                <a:cubicBezTo>
                  <a:pt x="1" y="31"/>
                  <a:pt x="1" y="31"/>
                  <a:pt x="0" y="31"/>
                </a:cubicBezTo>
                <a:cubicBezTo>
                  <a:pt x="1" y="31"/>
                  <a:pt x="1" y="31"/>
                  <a:pt x="1" y="31"/>
                </a:cubicBezTo>
                <a:cubicBezTo>
                  <a:pt x="19" y="29"/>
                  <a:pt x="34" y="17"/>
                  <a:pt x="39" y="0"/>
                </a:cubicBezTo>
                <a:cubicBezTo>
                  <a:pt x="33" y="9"/>
                  <a:pt x="23" y="16"/>
                  <a:pt x="12" y="1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64" name="Freeform 32"/>
          <p:cNvSpPr>
            <a:spLocks/>
          </p:cNvSpPr>
          <p:nvPr/>
        </p:nvSpPr>
        <p:spPr bwMode="auto">
          <a:xfrm>
            <a:off x="3722688" y="1287463"/>
            <a:ext cx="93663" cy="142875"/>
          </a:xfrm>
          <a:custGeom>
            <a:avLst/>
            <a:gdLst>
              <a:gd name="T0" fmla="*/ 6 w 25"/>
              <a:gd name="T1" fmla="*/ 16 h 38"/>
              <a:gd name="T2" fmla="*/ 0 w 25"/>
              <a:gd name="T3" fmla="*/ 38 h 38"/>
              <a:gd name="T4" fmla="*/ 25 w 25"/>
              <a:gd name="T5" fmla="*/ 10 h 38"/>
              <a:gd name="T6" fmla="*/ 23 w 25"/>
              <a:gd name="T7" fmla="*/ 0 h 38"/>
              <a:gd name="T8" fmla="*/ 6 w 25"/>
              <a:gd name="T9" fmla="*/ 16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" h="38">
                <a:moveTo>
                  <a:pt x="6" y="16"/>
                </a:moveTo>
                <a:cubicBezTo>
                  <a:pt x="6" y="24"/>
                  <a:pt x="4" y="32"/>
                  <a:pt x="0" y="38"/>
                </a:cubicBezTo>
                <a:cubicBezTo>
                  <a:pt x="13" y="33"/>
                  <a:pt x="22" y="23"/>
                  <a:pt x="25" y="10"/>
                </a:cubicBezTo>
                <a:cubicBezTo>
                  <a:pt x="25" y="7"/>
                  <a:pt x="24" y="3"/>
                  <a:pt x="23" y="0"/>
                </a:cubicBezTo>
                <a:cubicBezTo>
                  <a:pt x="19" y="6"/>
                  <a:pt x="13" y="12"/>
                  <a:pt x="6" y="1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71" name="Freeform 33"/>
          <p:cNvSpPr>
            <a:spLocks/>
          </p:cNvSpPr>
          <p:nvPr/>
        </p:nvSpPr>
        <p:spPr bwMode="auto">
          <a:xfrm>
            <a:off x="3617913" y="1468438"/>
            <a:ext cx="57150" cy="25400"/>
          </a:xfrm>
          <a:custGeom>
            <a:avLst/>
            <a:gdLst>
              <a:gd name="T0" fmla="*/ 15 w 15"/>
              <a:gd name="T1" fmla="*/ 0 h 7"/>
              <a:gd name="T2" fmla="*/ 7 w 15"/>
              <a:gd name="T3" fmla="*/ 1 h 7"/>
              <a:gd name="T4" fmla="*/ 0 w 15"/>
              <a:gd name="T5" fmla="*/ 0 h 7"/>
              <a:gd name="T6" fmla="*/ 7 w 15"/>
              <a:gd name="T7" fmla="*/ 7 h 7"/>
              <a:gd name="T8" fmla="*/ 15 w 15"/>
              <a:gd name="T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7">
                <a:moveTo>
                  <a:pt x="15" y="0"/>
                </a:moveTo>
                <a:cubicBezTo>
                  <a:pt x="12" y="0"/>
                  <a:pt x="10" y="1"/>
                  <a:pt x="7" y="1"/>
                </a:cubicBezTo>
                <a:cubicBezTo>
                  <a:pt x="5" y="1"/>
                  <a:pt x="3" y="1"/>
                  <a:pt x="0" y="0"/>
                </a:cubicBezTo>
                <a:cubicBezTo>
                  <a:pt x="3" y="3"/>
                  <a:pt x="5" y="5"/>
                  <a:pt x="7" y="7"/>
                </a:cubicBezTo>
                <a:cubicBezTo>
                  <a:pt x="10" y="5"/>
                  <a:pt x="12" y="3"/>
                  <a:pt x="1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73" name="Freeform 34"/>
          <p:cNvSpPr>
            <a:spLocks/>
          </p:cNvSpPr>
          <p:nvPr/>
        </p:nvSpPr>
        <p:spPr bwMode="auto">
          <a:xfrm>
            <a:off x="3486151" y="1400176"/>
            <a:ext cx="139700" cy="106363"/>
          </a:xfrm>
          <a:custGeom>
            <a:avLst/>
            <a:gdLst>
              <a:gd name="T0" fmla="*/ 26 w 37"/>
              <a:gd name="T1" fmla="*/ 16 h 28"/>
              <a:gd name="T2" fmla="*/ 0 w 37"/>
              <a:gd name="T3" fmla="*/ 0 h 28"/>
              <a:gd name="T4" fmla="*/ 37 w 37"/>
              <a:gd name="T5" fmla="*/ 28 h 28"/>
              <a:gd name="T6" fmla="*/ 37 w 37"/>
              <a:gd name="T7" fmla="*/ 28 h 28"/>
              <a:gd name="T8" fmla="*/ 36 w 37"/>
              <a:gd name="T9" fmla="*/ 28 h 28"/>
              <a:gd name="T10" fmla="*/ 26 w 37"/>
              <a:gd name="T11" fmla="*/ 16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7" h="28">
                <a:moveTo>
                  <a:pt x="26" y="16"/>
                </a:moveTo>
                <a:cubicBezTo>
                  <a:pt x="16" y="13"/>
                  <a:pt x="6" y="7"/>
                  <a:pt x="0" y="0"/>
                </a:cubicBezTo>
                <a:cubicBezTo>
                  <a:pt x="6" y="15"/>
                  <a:pt x="20" y="26"/>
                  <a:pt x="37" y="28"/>
                </a:cubicBezTo>
                <a:cubicBezTo>
                  <a:pt x="37" y="28"/>
                  <a:pt x="37" y="28"/>
                  <a:pt x="37" y="28"/>
                </a:cubicBezTo>
                <a:cubicBezTo>
                  <a:pt x="37" y="28"/>
                  <a:pt x="37" y="28"/>
                  <a:pt x="36" y="28"/>
                </a:cubicBezTo>
                <a:cubicBezTo>
                  <a:pt x="32" y="24"/>
                  <a:pt x="29" y="21"/>
                  <a:pt x="26" y="1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74" name="Freeform 35"/>
          <p:cNvSpPr>
            <a:spLocks noEditPoints="1"/>
          </p:cNvSpPr>
          <p:nvPr/>
        </p:nvSpPr>
        <p:spPr bwMode="auto">
          <a:xfrm>
            <a:off x="4090988" y="1139826"/>
            <a:ext cx="409575" cy="411163"/>
          </a:xfrm>
          <a:custGeom>
            <a:avLst/>
            <a:gdLst>
              <a:gd name="T0" fmla="*/ 23 w 109"/>
              <a:gd name="T1" fmla="*/ 11 h 109"/>
              <a:gd name="T2" fmla="*/ 9 w 109"/>
              <a:gd name="T3" fmla="*/ 26 h 109"/>
              <a:gd name="T4" fmla="*/ 1 w 109"/>
              <a:gd name="T5" fmla="*/ 47 h 109"/>
              <a:gd name="T6" fmla="*/ 54 w 109"/>
              <a:gd name="T7" fmla="*/ 109 h 109"/>
              <a:gd name="T8" fmla="*/ 107 w 109"/>
              <a:gd name="T9" fmla="*/ 43 h 109"/>
              <a:gd name="T10" fmla="*/ 99 w 109"/>
              <a:gd name="T11" fmla="*/ 24 h 109"/>
              <a:gd name="T12" fmla="*/ 54 w 109"/>
              <a:gd name="T13" fmla="*/ 0 h 109"/>
              <a:gd name="T14" fmla="*/ 8 w 109"/>
              <a:gd name="T15" fmla="*/ 55 h 109"/>
              <a:gd name="T16" fmla="*/ 28 w 109"/>
              <a:gd name="T17" fmla="*/ 58 h 109"/>
              <a:gd name="T18" fmla="*/ 8 w 109"/>
              <a:gd name="T19" fmla="*/ 55 h 109"/>
              <a:gd name="T20" fmla="*/ 54 w 109"/>
              <a:gd name="T21" fmla="*/ 59 h 109"/>
              <a:gd name="T22" fmla="*/ 33 w 109"/>
              <a:gd name="T23" fmla="*/ 54 h 109"/>
              <a:gd name="T24" fmla="*/ 54 w 109"/>
              <a:gd name="T25" fmla="*/ 41 h 109"/>
              <a:gd name="T26" fmla="*/ 75 w 109"/>
              <a:gd name="T27" fmla="*/ 54 h 109"/>
              <a:gd name="T28" fmla="*/ 54 w 109"/>
              <a:gd name="T29" fmla="*/ 59 h 109"/>
              <a:gd name="T30" fmla="*/ 67 w 109"/>
              <a:gd name="T31" fmla="*/ 83 h 109"/>
              <a:gd name="T32" fmla="*/ 42 w 109"/>
              <a:gd name="T33" fmla="*/ 84 h 109"/>
              <a:gd name="T34" fmla="*/ 54 w 109"/>
              <a:gd name="T35" fmla="*/ 65 h 109"/>
              <a:gd name="T36" fmla="*/ 48 w 109"/>
              <a:gd name="T37" fmla="*/ 100 h 109"/>
              <a:gd name="T38" fmla="*/ 38 w 109"/>
              <a:gd name="T39" fmla="*/ 88 h 109"/>
              <a:gd name="T40" fmla="*/ 49 w 109"/>
              <a:gd name="T41" fmla="*/ 100 h 109"/>
              <a:gd name="T42" fmla="*/ 54 w 109"/>
              <a:gd name="T43" fmla="*/ 97 h 109"/>
              <a:gd name="T44" fmla="*/ 54 w 109"/>
              <a:gd name="T45" fmla="*/ 90 h 109"/>
              <a:gd name="T46" fmla="*/ 54 w 109"/>
              <a:gd name="T47" fmla="*/ 97 h 109"/>
              <a:gd name="T48" fmla="*/ 59 w 109"/>
              <a:gd name="T49" fmla="*/ 100 h 109"/>
              <a:gd name="T50" fmla="*/ 71 w 109"/>
              <a:gd name="T51" fmla="*/ 88 h 109"/>
              <a:gd name="T52" fmla="*/ 60 w 109"/>
              <a:gd name="T53" fmla="*/ 100 h 109"/>
              <a:gd name="T54" fmla="*/ 75 w 109"/>
              <a:gd name="T55" fmla="*/ 80 h 109"/>
              <a:gd name="T56" fmla="*/ 98 w 109"/>
              <a:gd name="T57" fmla="*/ 41 h 109"/>
              <a:gd name="T58" fmla="*/ 96 w 109"/>
              <a:gd name="T59" fmla="*/ 35 h 109"/>
              <a:gd name="T60" fmla="*/ 77 w 109"/>
              <a:gd name="T61" fmla="*/ 31 h 109"/>
              <a:gd name="T62" fmla="*/ 96 w 109"/>
              <a:gd name="T63" fmla="*/ 35 h 109"/>
              <a:gd name="T64" fmla="*/ 74 w 109"/>
              <a:gd name="T65" fmla="*/ 25 h 109"/>
              <a:gd name="T66" fmla="*/ 78 w 109"/>
              <a:gd name="T67" fmla="*/ 15 h 109"/>
              <a:gd name="T68" fmla="*/ 70 w 109"/>
              <a:gd name="T69" fmla="*/ 29 h 109"/>
              <a:gd name="T70" fmla="*/ 39 w 109"/>
              <a:gd name="T71" fmla="*/ 30 h 109"/>
              <a:gd name="T72" fmla="*/ 46 w 109"/>
              <a:gd name="T73" fmla="*/ 9 h 109"/>
              <a:gd name="T74" fmla="*/ 30 w 109"/>
              <a:gd name="T75" fmla="*/ 16 h 109"/>
              <a:gd name="T76" fmla="*/ 31 w 109"/>
              <a:gd name="T77" fmla="*/ 32 h 109"/>
              <a:gd name="T78" fmla="*/ 12 w 109"/>
              <a:gd name="T79" fmla="*/ 36 h 109"/>
              <a:gd name="T80" fmla="*/ 31 w 109"/>
              <a:gd name="T81" fmla="*/ 32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09" h="109">
                <a:moveTo>
                  <a:pt x="23" y="10"/>
                </a:moveTo>
                <a:cubicBezTo>
                  <a:pt x="23" y="10"/>
                  <a:pt x="23" y="10"/>
                  <a:pt x="23" y="11"/>
                </a:cubicBezTo>
                <a:cubicBezTo>
                  <a:pt x="18" y="14"/>
                  <a:pt x="14" y="18"/>
                  <a:pt x="10" y="23"/>
                </a:cubicBezTo>
                <a:cubicBezTo>
                  <a:pt x="10" y="24"/>
                  <a:pt x="9" y="25"/>
                  <a:pt x="9" y="26"/>
                </a:cubicBezTo>
                <a:cubicBezTo>
                  <a:pt x="7" y="28"/>
                  <a:pt x="6" y="30"/>
                  <a:pt x="5" y="32"/>
                </a:cubicBezTo>
                <a:cubicBezTo>
                  <a:pt x="3" y="37"/>
                  <a:pt x="1" y="42"/>
                  <a:pt x="1" y="47"/>
                </a:cubicBezTo>
                <a:cubicBezTo>
                  <a:pt x="0" y="50"/>
                  <a:pt x="0" y="52"/>
                  <a:pt x="0" y="55"/>
                </a:cubicBezTo>
                <a:cubicBezTo>
                  <a:pt x="0" y="85"/>
                  <a:pt x="24" y="109"/>
                  <a:pt x="54" y="109"/>
                </a:cubicBezTo>
                <a:cubicBezTo>
                  <a:pt x="84" y="109"/>
                  <a:pt x="109" y="85"/>
                  <a:pt x="109" y="55"/>
                </a:cubicBezTo>
                <a:cubicBezTo>
                  <a:pt x="109" y="51"/>
                  <a:pt x="108" y="47"/>
                  <a:pt x="107" y="43"/>
                </a:cubicBezTo>
                <a:cubicBezTo>
                  <a:pt x="106" y="39"/>
                  <a:pt x="105" y="35"/>
                  <a:pt x="103" y="31"/>
                </a:cubicBezTo>
                <a:cubicBezTo>
                  <a:pt x="102" y="29"/>
                  <a:pt x="101" y="26"/>
                  <a:pt x="99" y="24"/>
                </a:cubicBezTo>
                <a:cubicBezTo>
                  <a:pt x="98" y="22"/>
                  <a:pt x="96" y="20"/>
                  <a:pt x="95" y="18"/>
                </a:cubicBezTo>
                <a:cubicBezTo>
                  <a:pt x="85" y="7"/>
                  <a:pt x="70" y="0"/>
                  <a:pt x="54" y="0"/>
                </a:cubicBezTo>
                <a:cubicBezTo>
                  <a:pt x="43" y="0"/>
                  <a:pt x="32" y="4"/>
                  <a:pt x="23" y="10"/>
                </a:cubicBezTo>
                <a:close/>
                <a:moveTo>
                  <a:pt x="8" y="55"/>
                </a:moveTo>
                <a:cubicBezTo>
                  <a:pt x="8" y="50"/>
                  <a:pt x="9" y="46"/>
                  <a:pt x="10" y="42"/>
                </a:cubicBezTo>
                <a:cubicBezTo>
                  <a:pt x="14" y="49"/>
                  <a:pt x="20" y="54"/>
                  <a:pt x="28" y="58"/>
                </a:cubicBezTo>
                <a:cubicBezTo>
                  <a:pt x="28" y="66"/>
                  <a:pt x="30" y="74"/>
                  <a:pt x="34" y="81"/>
                </a:cubicBezTo>
                <a:cubicBezTo>
                  <a:pt x="22" y="76"/>
                  <a:pt x="12" y="66"/>
                  <a:pt x="8" y="55"/>
                </a:cubicBezTo>
                <a:cubicBezTo>
                  <a:pt x="8" y="55"/>
                  <a:pt x="8" y="55"/>
                  <a:pt x="8" y="55"/>
                </a:cubicBezTo>
                <a:close/>
                <a:moveTo>
                  <a:pt x="54" y="59"/>
                </a:moveTo>
                <a:cubicBezTo>
                  <a:pt x="47" y="59"/>
                  <a:pt x="40" y="58"/>
                  <a:pt x="34" y="55"/>
                </a:cubicBezTo>
                <a:cubicBezTo>
                  <a:pt x="34" y="55"/>
                  <a:pt x="33" y="54"/>
                  <a:pt x="33" y="54"/>
                </a:cubicBezTo>
                <a:cubicBezTo>
                  <a:pt x="33" y="47"/>
                  <a:pt x="35" y="41"/>
                  <a:pt x="36" y="36"/>
                </a:cubicBezTo>
                <a:cubicBezTo>
                  <a:pt x="41" y="39"/>
                  <a:pt x="47" y="41"/>
                  <a:pt x="54" y="41"/>
                </a:cubicBezTo>
                <a:cubicBezTo>
                  <a:pt x="61" y="41"/>
                  <a:pt x="67" y="39"/>
                  <a:pt x="72" y="35"/>
                </a:cubicBezTo>
                <a:cubicBezTo>
                  <a:pt x="74" y="41"/>
                  <a:pt x="75" y="47"/>
                  <a:pt x="75" y="54"/>
                </a:cubicBezTo>
                <a:cubicBezTo>
                  <a:pt x="75" y="54"/>
                  <a:pt x="75" y="54"/>
                  <a:pt x="75" y="55"/>
                </a:cubicBezTo>
                <a:cubicBezTo>
                  <a:pt x="69" y="58"/>
                  <a:pt x="62" y="59"/>
                  <a:pt x="54" y="59"/>
                </a:cubicBezTo>
                <a:close/>
                <a:moveTo>
                  <a:pt x="75" y="61"/>
                </a:moveTo>
                <a:cubicBezTo>
                  <a:pt x="74" y="69"/>
                  <a:pt x="71" y="77"/>
                  <a:pt x="67" y="83"/>
                </a:cubicBezTo>
                <a:cubicBezTo>
                  <a:pt x="63" y="84"/>
                  <a:pt x="58" y="85"/>
                  <a:pt x="54" y="85"/>
                </a:cubicBezTo>
                <a:cubicBezTo>
                  <a:pt x="50" y="85"/>
                  <a:pt x="46" y="84"/>
                  <a:pt x="42" y="84"/>
                </a:cubicBezTo>
                <a:cubicBezTo>
                  <a:pt x="38" y="77"/>
                  <a:pt x="35" y="69"/>
                  <a:pt x="34" y="61"/>
                </a:cubicBezTo>
                <a:cubicBezTo>
                  <a:pt x="40" y="64"/>
                  <a:pt x="47" y="65"/>
                  <a:pt x="54" y="65"/>
                </a:cubicBezTo>
                <a:cubicBezTo>
                  <a:pt x="61" y="65"/>
                  <a:pt x="68" y="63"/>
                  <a:pt x="75" y="61"/>
                </a:cubicBezTo>
                <a:close/>
                <a:moveTo>
                  <a:pt x="48" y="100"/>
                </a:moveTo>
                <a:cubicBezTo>
                  <a:pt x="31" y="98"/>
                  <a:pt x="17" y="87"/>
                  <a:pt x="11" y="71"/>
                </a:cubicBezTo>
                <a:cubicBezTo>
                  <a:pt x="18" y="79"/>
                  <a:pt x="27" y="85"/>
                  <a:pt x="38" y="88"/>
                </a:cubicBezTo>
                <a:cubicBezTo>
                  <a:pt x="41" y="92"/>
                  <a:pt x="44" y="96"/>
                  <a:pt x="48" y="99"/>
                </a:cubicBezTo>
                <a:cubicBezTo>
                  <a:pt x="49" y="100"/>
                  <a:pt x="49" y="100"/>
                  <a:pt x="49" y="100"/>
                </a:cubicBezTo>
                <a:cubicBezTo>
                  <a:pt x="49" y="100"/>
                  <a:pt x="49" y="100"/>
                  <a:pt x="48" y="100"/>
                </a:cubicBezTo>
                <a:close/>
                <a:moveTo>
                  <a:pt x="54" y="97"/>
                </a:moveTo>
                <a:cubicBezTo>
                  <a:pt x="52" y="95"/>
                  <a:pt x="49" y="93"/>
                  <a:pt x="47" y="90"/>
                </a:cubicBezTo>
                <a:cubicBezTo>
                  <a:pt x="49" y="90"/>
                  <a:pt x="52" y="90"/>
                  <a:pt x="54" y="90"/>
                </a:cubicBezTo>
                <a:cubicBezTo>
                  <a:pt x="56" y="90"/>
                  <a:pt x="59" y="90"/>
                  <a:pt x="62" y="90"/>
                </a:cubicBezTo>
                <a:cubicBezTo>
                  <a:pt x="59" y="92"/>
                  <a:pt x="57" y="95"/>
                  <a:pt x="54" y="97"/>
                </a:cubicBezTo>
                <a:close/>
                <a:moveTo>
                  <a:pt x="60" y="100"/>
                </a:moveTo>
                <a:cubicBezTo>
                  <a:pt x="60" y="100"/>
                  <a:pt x="60" y="100"/>
                  <a:pt x="59" y="100"/>
                </a:cubicBezTo>
                <a:cubicBezTo>
                  <a:pt x="60" y="100"/>
                  <a:pt x="60" y="100"/>
                  <a:pt x="61" y="99"/>
                </a:cubicBezTo>
                <a:cubicBezTo>
                  <a:pt x="65" y="96"/>
                  <a:pt x="68" y="92"/>
                  <a:pt x="71" y="88"/>
                </a:cubicBezTo>
                <a:cubicBezTo>
                  <a:pt x="82" y="84"/>
                  <a:pt x="92" y="78"/>
                  <a:pt x="98" y="69"/>
                </a:cubicBezTo>
                <a:cubicBezTo>
                  <a:pt x="93" y="86"/>
                  <a:pt x="78" y="98"/>
                  <a:pt x="60" y="100"/>
                </a:cubicBezTo>
                <a:close/>
                <a:moveTo>
                  <a:pt x="100" y="52"/>
                </a:moveTo>
                <a:cubicBezTo>
                  <a:pt x="97" y="64"/>
                  <a:pt x="88" y="74"/>
                  <a:pt x="75" y="80"/>
                </a:cubicBezTo>
                <a:cubicBezTo>
                  <a:pt x="79" y="73"/>
                  <a:pt x="81" y="66"/>
                  <a:pt x="81" y="58"/>
                </a:cubicBezTo>
                <a:cubicBezTo>
                  <a:pt x="88" y="53"/>
                  <a:pt x="94" y="48"/>
                  <a:pt x="98" y="41"/>
                </a:cubicBezTo>
                <a:cubicBezTo>
                  <a:pt x="100" y="45"/>
                  <a:pt x="100" y="48"/>
                  <a:pt x="100" y="52"/>
                </a:cubicBezTo>
                <a:close/>
                <a:moveTo>
                  <a:pt x="96" y="35"/>
                </a:moveTo>
                <a:cubicBezTo>
                  <a:pt x="93" y="41"/>
                  <a:pt x="88" y="47"/>
                  <a:pt x="81" y="51"/>
                </a:cubicBezTo>
                <a:cubicBezTo>
                  <a:pt x="81" y="44"/>
                  <a:pt x="80" y="37"/>
                  <a:pt x="77" y="31"/>
                </a:cubicBezTo>
                <a:cubicBezTo>
                  <a:pt x="80" y="27"/>
                  <a:pt x="82" y="23"/>
                  <a:pt x="84" y="19"/>
                </a:cubicBezTo>
                <a:cubicBezTo>
                  <a:pt x="89" y="23"/>
                  <a:pt x="93" y="29"/>
                  <a:pt x="96" y="35"/>
                </a:cubicBezTo>
                <a:close/>
                <a:moveTo>
                  <a:pt x="78" y="15"/>
                </a:moveTo>
                <a:cubicBezTo>
                  <a:pt x="78" y="19"/>
                  <a:pt x="76" y="22"/>
                  <a:pt x="74" y="25"/>
                </a:cubicBezTo>
                <a:cubicBezTo>
                  <a:pt x="71" y="19"/>
                  <a:pt x="67" y="14"/>
                  <a:pt x="62" y="9"/>
                </a:cubicBezTo>
                <a:cubicBezTo>
                  <a:pt x="68" y="10"/>
                  <a:pt x="74" y="12"/>
                  <a:pt x="78" y="15"/>
                </a:cubicBezTo>
                <a:close/>
                <a:moveTo>
                  <a:pt x="54" y="11"/>
                </a:moveTo>
                <a:cubicBezTo>
                  <a:pt x="61" y="15"/>
                  <a:pt x="66" y="22"/>
                  <a:pt x="70" y="29"/>
                </a:cubicBezTo>
                <a:cubicBezTo>
                  <a:pt x="65" y="33"/>
                  <a:pt x="60" y="35"/>
                  <a:pt x="54" y="35"/>
                </a:cubicBezTo>
                <a:cubicBezTo>
                  <a:pt x="48" y="35"/>
                  <a:pt x="43" y="33"/>
                  <a:pt x="39" y="30"/>
                </a:cubicBezTo>
                <a:cubicBezTo>
                  <a:pt x="42" y="22"/>
                  <a:pt x="48" y="15"/>
                  <a:pt x="54" y="11"/>
                </a:cubicBezTo>
                <a:close/>
                <a:moveTo>
                  <a:pt x="46" y="9"/>
                </a:moveTo>
                <a:cubicBezTo>
                  <a:pt x="41" y="14"/>
                  <a:pt x="37" y="19"/>
                  <a:pt x="34" y="25"/>
                </a:cubicBezTo>
                <a:cubicBezTo>
                  <a:pt x="32" y="23"/>
                  <a:pt x="30" y="19"/>
                  <a:pt x="30" y="16"/>
                </a:cubicBezTo>
                <a:cubicBezTo>
                  <a:pt x="35" y="13"/>
                  <a:pt x="40" y="10"/>
                  <a:pt x="46" y="9"/>
                </a:cubicBezTo>
                <a:close/>
                <a:moveTo>
                  <a:pt x="31" y="32"/>
                </a:moveTo>
                <a:cubicBezTo>
                  <a:pt x="29" y="38"/>
                  <a:pt x="28" y="45"/>
                  <a:pt x="27" y="52"/>
                </a:cubicBezTo>
                <a:cubicBezTo>
                  <a:pt x="21" y="48"/>
                  <a:pt x="16" y="42"/>
                  <a:pt x="12" y="36"/>
                </a:cubicBezTo>
                <a:cubicBezTo>
                  <a:pt x="15" y="30"/>
                  <a:pt x="19" y="24"/>
                  <a:pt x="24" y="20"/>
                </a:cubicBezTo>
                <a:cubicBezTo>
                  <a:pt x="26" y="24"/>
                  <a:pt x="28" y="28"/>
                  <a:pt x="31" y="3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76" name="Freeform 36"/>
          <p:cNvSpPr>
            <a:spLocks noEditPoints="1"/>
          </p:cNvSpPr>
          <p:nvPr/>
        </p:nvSpPr>
        <p:spPr bwMode="auto">
          <a:xfrm>
            <a:off x="4752976" y="1139826"/>
            <a:ext cx="198438" cy="392113"/>
          </a:xfrm>
          <a:custGeom>
            <a:avLst/>
            <a:gdLst>
              <a:gd name="T0" fmla="*/ 47 w 53"/>
              <a:gd name="T1" fmla="*/ 4 h 104"/>
              <a:gd name="T2" fmla="*/ 35 w 53"/>
              <a:gd name="T3" fmla="*/ 4 h 104"/>
              <a:gd name="T4" fmla="*/ 35 w 53"/>
              <a:gd name="T5" fmla="*/ 1 h 104"/>
              <a:gd name="T6" fmla="*/ 34 w 53"/>
              <a:gd name="T7" fmla="*/ 0 h 104"/>
              <a:gd name="T8" fmla="*/ 18 w 53"/>
              <a:gd name="T9" fmla="*/ 0 h 104"/>
              <a:gd name="T10" fmla="*/ 17 w 53"/>
              <a:gd name="T11" fmla="*/ 1 h 104"/>
              <a:gd name="T12" fmla="*/ 17 w 53"/>
              <a:gd name="T13" fmla="*/ 4 h 104"/>
              <a:gd name="T14" fmla="*/ 5 w 53"/>
              <a:gd name="T15" fmla="*/ 4 h 104"/>
              <a:gd name="T16" fmla="*/ 0 w 53"/>
              <a:gd name="T17" fmla="*/ 9 h 104"/>
              <a:gd name="T18" fmla="*/ 0 w 53"/>
              <a:gd name="T19" fmla="*/ 99 h 104"/>
              <a:gd name="T20" fmla="*/ 5 w 53"/>
              <a:gd name="T21" fmla="*/ 104 h 104"/>
              <a:gd name="T22" fmla="*/ 47 w 53"/>
              <a:gd name="T23" fmla="*/ 104 h 104"/>
              <a:gd name="T24" fmla="*/ 53 w 53"/>
              <a:gd name="T25" fmla="*/ 99 h 104"/>
              <a:gd name="T26" fmla="*/ 53 w 53"/>
              <a:gd name="T27" fmla="*/ 9 h 104"/>
              <a:gd name="T28" fmla="*/ 47 w 53"/>
              <a:gd name="T29" fmla="*/ 4 h 104"/>
              <a:gd name="T30" fmla="*/ 44 w 53"/>
              <a:gd name="T31" fmla="*/ 96 h 104"/>
              <a:gd name="T32" fmla="*/ 8 w 53"/>
              <a:gd name="T33" fmla="*/ 96 h 104"/>
              <a:gd name="T34" fmla="*/ 8 w 53"/>
              <a:gd name="T35" fmla="*/ 12 h 104"/>
              <a:gd name="T36" fmla="*/ 44 w 53"/>
              <a:gd name="T37" fmla="*/ 12 h 104"/>
              <a:gd name="T38" fmla="*/ 44 w 53"/>
              <a:gd name="T39" fmla="*/ 96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3" h="104">
                <a:moveTo>
                  <a:pt x="47" y="4"/>
                </a:moveTo>
                <a:cubicBezTo>
                  <a:pt x="35" y="4"/>
                  <a:pt x="35" y="4"/>
                  <a:pt x="35" y="4"/>
                </a:cubicBezTo>
                <a:cubicBezTo>
                  <a:pt x="35" y="1"/>
                  <a:pt x="35" y="1"/>
                  <a:pt x="35" y="1"/>
                </a:cubicBezTo>
                <a:cubicBezTo>
                  <a:pt x="35" y="0"/>
                  <a:pt x="35" y="0"/>
                  <a:pt x="34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7" y="0"/>
                  <a:pt x="17" y="1"/>
                </a:cubicBezTo>
                <a:cubicBezTo>
                  <a:pt x="17" y="4"/>
                  <a:pt x="17" y="4"/>
                  <a:pt x="17" y="4"/>
                </a:cubicBezTo>
                <a:cubicBezTo>
                  <a:pt x="5" y="4"/>
                  <a:pt x="5" y="4"/>
                  <a:pt x="5" y="4"/>
                </a:cubicBezTo>
                <a:cubicBezTo>
                  <a:pt x="2" y="4"/>
                  <a:pt x="0" y="6"/>
                  <a:pt x="0" y="9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102"/>
                  <a:pt x="2" y="104"/>
                  <a:pt x="5" y="104"/>
                </a:cubicBezTo>
                <a:cubicBezTo>
                  <a:pt x="47" y="104"/>
                  <a:pt x="47" y="104"/>
                  <a:pt x="47" y="104"/>
                </a:cubicBezTo>
                <a:cubicBezTo>
                  <a:pt x="50" y="104"/>
                  <a:pt x="53" y="102"/>
                  <a:pt x="53" y="99"/>
                </a:cubicBezTo>
                <a:cubicBezTo>
                  <a:pt x="53" y="9"/>
                  <a:pt x="53" y="9"/>
                  <a:pt x="53" y="9"/>
                </a:cubicBezTo>
                <a:cubicBezTo>
                  <a:pt x="53" y="6"/>
                  <a:pt x="50" y="4"/>
                  <a:pt x="47" y="4"/>
                </a:cubicBezTo>
                <a:close/>
                <a:moveTo>
                  <a:pt x="44" y="96"/>
                </a:moveTo>
                <a:cubicBezTo>
                  <a:pt x="8" y="96"/>
                  <a:pt x="8" y="96"/>
                  <a:pt x="8" y="96"/>
                </a:cubicBezTo>
                <a:cubicBezTo>
                  <a:pt x="8" y="12"/>
                  <a:pt x="8" y="12"/>
                  <a:pt x="8" y="12"/>
                </a:cubicBezTo>
                <a:cubicBezTo>
                  <a:pt x="44" y="12"/>
                  <a:pt x="44" y="12"/>
                  <a:pt x="44" y="12"/>
                </a:cubicBezTo>
                <a:lnTo>
                  <a:pt x="44" y="9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77" name="Freeform 37"/>
          <p:cNvSpPr>
            <a:spLocks/>
          </p:cNvSpPr>
          <p:nvPr/>
        </p:nvSpPr>
        <p:spPr bwMode="auto">
          <a:xfrm>
            <a:off x="4797426" y="1246188"/>
            <a:ext cx="104775" cy="230188"/>
          </a:xfrm>
          <a:custGeom>
            <a:avLst/>
            <a:gdLst>
              <a:gd name="T0" fmla="*/ 15 w 28"/>
              <a:gd name="T1" fmla="*/ 31 h 61"/>
              <a:gd name="T2" fmla="*/ 15 w 28"/>
              <a:gd name="T3" fmla="*/ 31 h 61"/>
              <a:gd name="T4" fmla="*/ 10 w 28"/>
              <a:gd name="T5" fmla="*/ 42 h 61"/>
              <a:gd name="T6" fmla="*/ 3 w 28"/>
              <a:gd name="T7" fmla="*/ 61 h 61"/>
              <a:gd name="T8" fmla="*/ 14 w 28"/>
              <a:gd name="T9" fmla="*/ 43 h 61"/>
              <a:gd name="T10" fmla="*/ 24 w 28"/>
              <a:gd name="T11" fmla="*/ 25 h 61"/>
              <a:gd name="T12" fmla="*/ 28 w 28"/>
              <a:gd name="T13" fmla="*/ 17 h 61"/>
              <a:gd name="T14" fmla="*/ 20 w 28"/>
              <a:gd name="T15" fmla="*/ 22 h 61"/>
              <a:gd name="T16" fmla="*/ 12 w 28"/>
              <a:gd name="T17" fmla="*/ 26 h 61"/>
              <a:gd name="T18" fmla="*/ 10 w 28"/>
              <a:gd name="T19" fmla="*/ 27 h 61"/>
              <a:gd name="T20" fmla="*/ 14 w 28"/>
              <a:gd name="T21" fmla="*/ 17 h 61"/>
              <a:gd name="T22" fmla="*/ 19 w 28"/>
              <a:gd name="T23" fmla="*/ 0 h 61"/>
              <a:gd name="T24" fmla="*/ 11 w 28"/>
              <a:gd name="T25" fmla="*/ 16 h 61"/>
              <a:gd name="T26" fmla="*/ 3 w 28"/>
              <a:gd name="T27" fmla="*/ 32 h 61"/>
              <a:gd name="T28" fmla="*/ 0 w 28"/>
              <a:gd name="T29" fmla="*/ 39 h 61"/>
              <a:gd name="T30" fmla="*/ 7 w 28"/>
              <a:gd name="T31" fmla="*/ 36 h 61"/>
              <a:gd name="T32" fmla="*/ 15 w 28"/>
              <a:gd name="T33" fmla="*/ 31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8" h="61">
                <a:moveTo>
                  <a:pt x="15" y="31"/>
                </a:moveTo>
                <a:cubicBezTo>
                  <a:pt x="15" y="31"/>
                  <a:pt x="15" y="31"/>
                  <a:pt x="15" y="31"/>
                </a:cubicBezTo>
                <a:cubicBezTo>
                  <a:pt x="13" y="35"/>
                  <a:pt x="12" y="38"/>
                  <a:pt x="10" y="42"/>
                </a:cubicBezTo>
                <a:cubicBezTo>
                  <a:pt x="8" y="48"/>
                  <a:pt x="5" y="54"/>
                  <a:pt x="3" y="61"/>
                </a:cubicBezTo>
                <a:cubicBezTo>
                  <a:pt x="7" y="55"/>
                  <a:pt x="11" y="49"/>
                  <a:pt x="14" y="43"/>
                </a:cubicBezTo>
                <a:cubicBezTo>
                  <a:pt x="18" y="37"/>
                  <a:pt x="21" y="32"/>
                  <a:pt x="24" y="25"/>
                </a:cubicBezTo>
                <a:cubicBezTo>
                  <a:pt x="28" y="17"/>
                  <a:pt x="28" y="17"/>
                  <a:pt x="28" y="17"/>
                </a:cubicBezTo>
                <a:cubicBezTo>
                  <a:pt x="20" y="22"/>
                  <a:pt x="20" y="22"/>
                  <a:pt x="20" y="22"/>
                </a:cubicBezTo>
                <a:cubicBezTo>
                  <a:pt x="17" y="23"/>
                  <a:pt x="15" y="25"/>
                  <a:pt x="12" y="26"/>
                </a:cubicBezTo>
                <a:cubicBezTo>
                  <a:pt x="12" y="26"/>
                  <a:pt x="11" y="27"/>
                  <a:pt x="10" y="27"/>
                </a:cubicBezTo>
                <a:cubicBezTo>
                  <a:pt x="12" y="24"/>
                  <a:pt x="13" y="21"/>
                  <a:pt x="14" y="17"/>
                </a:cubicBezTo>
                <a:cubicBezTo>
                  <a:pt x="16" y="12"/>
                  <a:pt x="18" y="6"/>
                  <a:pt x="19" y="0"/>
                </a:cubicBezTo>
                <a:cubicBezTo>
                  <a:pt x="16" y="5"/>
                  <a:pt x="13" y="10"/>
                  <a:pt x="11" y="16"/>
                </a:cubicBezTo>
                <a:cubicBezTo>
                  <a:pt x="8" y="21"/>
                  <a:pt x="5" y="27"/>
                  <a:pt x="3" y="32"/>
                </a:cubicBezTo>
                <a:cubicBezTo>
                  <a:pt x="0" y="39"/>
                  <a:pt x="0" y="39"/>
                  <a:pt x="0" y="39"/>
                </a:cubicBezTo>
                <a:cubicBezTo>
                  <a:pt x="7" y="36"/>
                  <a:pt x="7" y="36"/>
                  <a:pt x="7" y="36"/>
                </a:cubicBezTo>
                <a:cubicBezTo>
                  <a:pt x="9" y="34"/>
                  <a:pt x="12" y="33"/>
                  <a:pt x="15" y="3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78" name="Freeform 38"/>
          <p:cNvSpPr>
            <a:spLocks/>
          </p:cNvSpPr>
          <p:nvPr/>
        </p:nvSpPr>
        <p:spPr bwMode="auto">
          <a:xfrm>
            <a:off x="5327651" y="1200151"/>
            <a:ext cx="330200" cy="204788"/>
          </a:xfrm>
          <a:custGeom>
            <a:avLst/>
            <a:gdLst>
              <a:gd name="T0" fmla="*/ 69 w 88"/>
              <a:gd name="T1" fmla="*/ 54 h 54"/>
              <a:gd name="T2" fmla="*/ 88 w 88"/>
              <a:gd name="T3" fmla="*/ 54 h 54"/>
              <a:gd name="T4" fmla="*/ 73 w 88"/>
              <a:gd name="T5" fmla="*/ 14 h 54"/>
              <a:gd name="T6" fmla="*/ 44 w 88"/>
              <a:gd name="T7" fmla="*/ 4 h 54"/>
              <a:gd name="T8" fmla="*/ 37 w 88"/>
              <a:gd name="T9" fmla="*/ 4 h 54"/>
              <a:gd name="T10" fmla="*/ 31 w 88"/>
              <a:gd name="T11" fmla="*/ 0 h 54"/>
              <a:gd name="T12" fmla="*/ 28 w 88"/>
              <a:gd name="T13" fmla="*/ 0 h 54"/>
              <a:gd name="T14" fmla="*/ 22 w 88"/>
              <a:gd name="T15" fmla="*/ 4 h 54"/>
              <a:gd name="T16" fmla="*/ 0 w 88"/>
              <a:gd name="T17" fmla="*/ 4 h 54"/>
              <a:gd name="T18" fmla="*/ 0 w 88"/>
              <a:gd name="T19" fmla="*/ 23 h 54"/>
              <a:gd name="T20" fmla="*/ 22 w 88"/>
              <a:gd name="T21" fmla="*/ 23 h 54"/>
              <a:gd name="T22" fmla="*/ 22 w 88"/>
              <a:gd name="T23" fmla="*/ 25 h 54"/>
              <a:gd name="T24" fmla="*/ 28 w 88"/>
              <a:gd name="T25" fmla="*/ 31 h 54"/>
              <a:gd name="T26" fmla="*/ 31 w 88"/>
              <a:gd name="T27" fmla="*/ 31 h 54"/>
              <a:gd name="T28" fmla="*/ 38 w 88"/>
              <a:gd name="T29" fmla="*/ 25 h 54"/>
              <a:gd name="T30" fmla="*/ 38 w 88"/>
              <a:gd name="T31" fmla="*/ 23 h 54"/>
              <a:gd name="T32" fmla="*/ 44 w 88"/>
              <a:gd name="T33" fmla="*/ 23 h 54"/>
              <a:gd name="T34" fmla="*/ 45 w 88"/>
              <a:gd name="T35" fmla="*/ 23 h 54"/>
              <a:gd name="T36" fmla="*/ 45 w 88"/>
              <a:gd name="T37" fmla="*/ 23 h 54"/>
              <a:gd name="T38" fmla="*/ 61 w 88"/>
              <a:gd name="T39" fmla="*/ 28 h 54"/>
              <a:gd name="T40" fmla="*/ 69 w 88"/>
              <a:gd name="T41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8" h="54">
                <a:moveTo>
                  <a:pt x="69" y="54"/>
                </a:moveTo>
                <a:cubicBezTo>
                  <a:pt x="88" y="54"/>
                  <a:pt x="88" y="54"/>
                  <a:pt x="88" y="54"/>
                </a:cubicBezTo>
                <a:cubicBezTo>
                  <a:pt x="88" y="36"/>
                  <a:pt x="83" y="22"/>
                  <a:pt x="73" y="14"/>
                </a:cubicBezTo>
                <a:cubicBezTo>
                  <a:pt x="61" y="3"/>
                  <a:pt x="47" y="4"/>
                  <a:pt x="44" y="4"/>
                </a:cubicBezTo>
                <a:cubicBezTo>
                  <a:pt x="37" y="4"/>
                  <a:pt x="37" y="4"/>
                  <a:pt x="37" y="4"/>
                </a:cubicBezTo>
                <a:cubicBezTo>
                  <a:pt x="37" y="2"/>
                  <a:pt x="34" y="0"/>
                  <a:pt x="31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5" y="0"/>
                  <a:pt x="23" y="2"/>
                  <a:pt x="22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23"/>
                  <a:pt x="0" y="23"/>
                  <a:pt x="0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5"/>
                  <a:pt x="22" y="25"/>
                  <a:pt x="22" y="25"/>
                </a:cubicBezTo>
                <a:cubicBezTo>
                  <a:pt x="22" y="28"/>
                  <a:pt x="25" y="31"/>
                  <a:pt x="28" y="31"/>
                </a:cubicBezTo>
                <a:cubicBezTo>
                  <a:pt x="31" y="31"/>
                  <a:pt x="31" y="31"/>
                  <a:pt x="31" y="31"/>
                </a:cubicBezTo>
                <a:cubicBezTo>
                  <a:pt x="35" y="31"/>
                  <a:pt x="38" y="28"/>
                  <a:pt x="38" y="25"/>
                </a:cubicBezTo>
                <a:cubicBezTo>
                  <a:pt x="38" y="23"/>
                  <a:pt x="38" y="23"/>
                  <a:pt x="38" y="23"/>
                </a:cubicBezTo>
                <a:cubicBezTo>
                  <a:pt x="44" y="23"/>
                  <a:pt x="44" y="23"/>
                  <a:pt x="44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54" y="22"/>
                  <a:pt x="61" y="28"/>
                </a:cubicBezTo>
                <a:cubicBezTo>
                  <a:pt x="66" y="33"/>
                  <a:pt x="69" y="41"/>
                  <a:pt x="69" y="5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79" name="Freeform 39"/>
          <p:cNvSpPr>
            <a:spLocks/>
          </p:cNvSpPr>
          <p:nvPr/>
        </p:nvSpPr>
        <p:spPr bwMode="auto">
          <a:xfrm>
            <a:off x="5380038" y="1144588"/>
            <a:ext cx="120650" cy="44450"/>
          </a:xfrm>
          <a:custGeom>
            <a:avLst/>
            <a:gdLst>
              <a:gd name="T0" fmla="*/ 5 w 32"/>
              <a:gd name="T1" fmla="*/ 12 h 12"/>
              <a:gd name="T2" fmla="*/ 27 w 32"/>
              <a:gd name="T3" fmla="*/ 12 h 12"/>
              <a:gd name="T4" fmla="*/ 32 w 32"/>
              <a:gd name="T5" fmla="*/ 7 h 12"/>
              <a:gd name="T6" fmla="*/ 32 w 32"/>
              <a:gd name="T7" fmla="*/ 5 h 12"/>
              <a:gd name="T8" fmla="*/ 27 w 32"/>
              <a:gd name="T9" fmla="*/ 0 h 12"/>
              <a:gd name="T10" fmla="*/ 5 w 32"/>
              <a:gd name="T11" fmla="*/ 0 h 12"/>
              <a:gd name="T12" fmla="*/ 0 w 32"/>
              <a:gd name="T13" fmla="*/ 5 h 12"/>
              <a:gd name="T14" fmla="*/ 0 w 32"/>
              <a:gd name="T15" fmla="*/ 7 h 12"/>
              <a:gd name="T16" fmla="*/ 5 w 32"/>
              <a:gd name="T17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" h="12">
                <a:moveTo>
                  <a:pt x="5" y="12"/>
                </a:moveTo>
                <a:cubicBezTo>
                  <a:pt x="27" y="12"/>
                  <a:pt x="27" y="12"/>
                  <a:pt x="27" y="12"/>
                </a:cubicBezTo>
                <a:cubicBezTo>
                  <a:pt x="30" y="12"/>
                  <a:pt x="32" y="10"/>
                  <a:pt x="32" y="7"/>
                </a:cubicBezTo>
                <a:cubicBezTo>
                  <a:pt x="32" y="5"/>
                  <a:pt x="32" y="5"/>
                  <a:pt x="32" y="5"/>
                </a:cubicBezTo>
                <a:cubicBezTo>
                  <a:pt x="32" y="2"/>
                  <a:pt x="30" y="0"/>
                  <a:pt x="27" y="0"/>
                </a:cubicBez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7"/>
                  <a:pt x="0" y="7"/>
                  <a:pt x="0" y="7"/>
                </a:cubicBezTo>
                <a:cubicBezTo>
                  <a:pt x="0" y="10"/>
                  <a:pt x="2" y="12"/>
                  <a:pt x="5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80" name="Freeform 40"/>
          <p:cNvSpPr>
            <a:spLocks/>
          </p:cNvSpPr>
          <p:nvPr/>
        </p:nvSpPr>
        <p:spPr bwMode="auto">
          <a:xfrm>
            <a:off x="5578476" y="1419226"/>
            <a:ext cx="15875" cy="14288"/>
          </a:xfrm>
          <a:custGeom>
            <a:avLst/>
            <a:gdLst>
              <a:gd name="T0" fmla="*/ 0 w 10"/>
              <a:gd name="T1" fmla="*/ 7 h 9"/>
              <a:gd name="T2" fmla="*/ 7 w 10"/>
              <a:gd name="T3" fmla="*/ 9 h 9"/>
              <a:gd name="T4" fmla="*/ 10 w 10"/>
              <a:gd name="T5" fmla="*/ 2 h 9"/>
              <a:gd name="T6" fmla="*/ 3 w 10"/>
              <a:gd name="T7" fmla="*/ 0 h 9"/>
              <a:gd name="T8" fmla="*/ 0 w 10"/>
              <a:gd name="T9" fmla="*/ 7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9">
                <a:moveTo>
                  <a:pt x="0" y="7"/>
                </a:moveTo>
                <a:lnTo>
                  <a:pt x="7" y="9"/>
                </a:lnTo>
                <a:lnTo>
                  <a:pt x="10" y="2"/>
                </a:lnTo>
                <a:lnTo>
                  <a:pt x="3" y="0"/>
                </a:lnTo>
                <a:lnTo>
                  <a:pt x="0" y="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82" name="Freeform 41"/>
          <p:cNvSpPr>
            <a:spLocks/>
          </p:cNvSpPr>
          <p:nvPr/>
        </p:nvSpPr>
        <p:spPr bwMode="auto">
          <a:xfrm>
            <a:off x="5567363" y="1452563"/>
            <a:ext cx="15875" cy="23813"/>
          </a:xfrm>
          <a:custGeom>
            <a:avLst/>
            <a:gdLst>
              <a:gd name="T0" fmla="*/ 0 w 10"/>
              <a:gd name="T1" fmla="*/ 12 h 15"/>
              <a:gd name="T2" fmla="*/ 7 w 10"/>
              <a:gd name="T3" fmla="*/ 15 h 15"/>
              <a:gd name="T4" fmla="*/ 10 w 10"/>
              <a:gd name="T5" fmla="*/ 0 h 15"/>
              <a:gd name="T6" fmla="*/ 3 w 10"/>
              <a:gd name="T7" fmla="*/ 0 h 15"/>
              <a:gd name="T8" fmla="*/ 0 w 10"/>
              <a:gd name="T9" fmla="*/ 12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15">
                <a:moveTo>
                  <a:pt x="0" y="12"/>
                </a:moveTo>
                <a:lnTo>
                  <a:pt x="7" y="15"/>
                </a:lnTo>
                <a:lnTo>
                  <a:pt x="10" y="0"/>
                </a:lnTo>
                <a:lnTo>
                  <a:pt x="3" y="0"/>
                </a:lnTo>
                <a:lnTo>
                  <a:pt x="0" y="1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83" name="Freeform 42"/>
          <p:cNvSpPr>
            <a:spLocks/>
          </p:cNvSpPr>
          <p:nvPr/>
        </p:nvSpPr>
        <p:spPr bwMode="auto">
          <a:xfrm>
            <a:off x="5553076" y="1490663"/>
            <a:ext cx="19050" cy="22225"/>
          </a:xfrm>
          <a:custGeom>
            <a:avLst/>
            <a:gdLst>
              <a:gd name="T0" fmla="*/ 0 w 12"/>
              <a:gd name="T1" fmla="*/ 12 h 14"/>
              <a:gd name="T2" fmla="*/ 7 w 12"/>
              <a:gd name="T3" fmla="*/ 14 h 14"/>
              <a:gd name="T4" fmla="*/ 12 w 12"/>
              <a:gd name="T5" fmla="*/ 2 h 14"/>
              <a:gd name="T6" fmla="*/ 4 w 12"/>
              <a:gd name="T7" fmla="*/ 0 h 14"/>
              <a:gd name="T8" fmla="*/ 0 w 12"/>
              <a:gd name="T9" fmla="*/ 12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4">
                <a:moveTo>
                  <a:pt x="0" y="12"/>
                </a:moveTo>
                <a:lnTo>
                  <a:pt x="7" y="14"/>
                </a:lnTo>
                <a:lnTo>
                  <a:pt x="12" y="2"/>
                </a:lnTo>
                <a:lnTo>
                  <a:pt x="4" y="0"/>
                </a:lnTo>
                <a:lnTo>
                  <a:pt x="0" y="1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84" name="Freeform 43"/>
          <p:cNvSpPr>
            <a:spLocks/>
          </p:cNvSpPr>
          <p:nvPr/>
        </p:nvSpPr>
        <p:spPr bwMode="auto">
          <a:xfrm>
            <a:off x="5545138" y="1528763"/>
            <a:ext cx="14288" cy="14288"/>
          </a:xfrm>
          <a:custGeom>
            <a:avLst/>
            <a:gdLst>
              <a:gd name="T0" fmla="*/ 0 w 9"/>
              <a:gd name="T1" fmla="*/ 7 h 9"/>
              <a:gd name="T2" fmla="*/ 7 w 9"/>
              <a:gd name="T3" fmla="*/ 9 h 9"/>
              <a:gd name="T4" fmla="*/ 9 w 9"/>
              <a:gd name="T5" fmla="*/ 2 h 9"/>
              <a:gd name="T6" fmla="*/ 2 w 9"/>
              <a:gd name="T7" fmla="*/ 0 h 9"/>
              <a:gd name="T8" fmla="*/ 0 w 9"/>
              <a:gd name="T9" fmla="*/ 7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9">
                <a:moveTo>
                  <a:pt x="0" y="7"/>
                </a:moveTo>
                <a:lnTo>
                  <a:pt x="7" y="9"/>
                </a:lnTo>
                <a:lnTo>
                  <a:pt x="9" y="2"/>
                </a:lnTo>
                <a:lnTo>
                  <a:pt x="2" y="0"/>
                </a:lnTo>
                <a:lnTo>
                  <a:pt x="0" y="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85" name="Freeform 44"/>
          <p:cNvSpPr>
            <a:spLocks/>
          </p:cNvSpPr>
          <p:nvPr/>
        </p:nvSpPr>
        <p:spPr bwMode="auto">
          <a:xfrm>
            <a:off x="5600701" y="1422401"/>
            <a:ext cx="15875" cy="11113"/>
          </a:xfrm>
          <a:custGeom>
            <a:avLst/>
            <a:gdLst>
              <a:gd name="T0" fmla="*/ 0 w 10"/>
              <a:gd name="T1" fmla="*/ 7 h 7"/>
              <a:gd name="T2" fmla="*/ 8 w 10"/>
              <a:gd name="T3" fmla="*/ 7 h 7"/>
              <a:gd name="T4" fmla="*/ 10 w 10"/>
              <a:gd name="T5" fmla="*/ 0 h 7"/>
              <a:gd name="T6" fmla="*/ 0 w 10"/>
              <a:gd name="T7" fmla="*/ 0 h 7"/>
              <a:gd name="T8" fmla="*/ 0 w 10"/>
              <a:gd name="T9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7">
                <a:moveTo>
                  <a:pt x="0" y="7"/>
                </a:moveTo>
                <a:lnTo>
                  <a:pt x="8" y="7"/>
                </a:lnTo>
                <a:lnTo>
                  <a:pt x="10" y="0"/>
                </a:lnTo>
                <a:lnTo>
                  <a:pt x="0" y="0"/>
                </a:lnTo>
                <a:lnTo>
                  <a:pt x="0" y="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86" name="Freeform 45"/>
          <p:cNvSpPr>
            <a:spLocks/>
          </p:cNvSpPr>
          <p:nvPr/>
        </p:nvSpPr>
        <p:spPr bwMode="auto">
          <a:xfrm>
            <a:off x="5597526" y="1452563"/>
            <a:ext cx="15875" cy="23813"/>
          </a:xfrm>
          <a:custGeom>
            <a:avLst/>
            <a:gdLst>
              <a:gd name="T0" fmla="*/ 0 w 10"/>
              <a:gd name="T1" fmla="*/ 15 h 15"/>
              <a:gd name="T2" fmla="*/ 7 w 10"/>
              <a:gd name="T3" fmla="*/ 15 h 15"/>
              <a:gd name="T4" fmla="*/ 10 w 10"/>
              <a:gd name="T5" fmla="*/ 3 h 15"/>
              <a:gd name="T6" fmla="*/ 0 w 10"/>
              <a:gd name="T7" fmla="*/ 0 h 15"/>
              <a:gd name="T8" fmla="*/ 0 w 10"/>
              <a:gd name="T9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15">
                <a:moveTo>
                  <a:pt x="0" y="15"/>
                </a:moveTo>
                <a:lnTo>
                  <a:pt x="7" y="15"/>
                </a:lnTo>
                <a:lnTo>
                  <a:pt x="10" y="3"/>
                </a:lnTo>
                <a:lnTo>
                  <a:pt x="0" y="0"/>
                </a:lnTo>
                <a:lnTo>
                  <a:pt x="0" y="1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87" name="Freeform 46"/>
          <p:cNvSpPr>
            <a:spLocks/>
          </p:cNvSpPr>
          <p:nvPr/>
        </p:nvSpPr>
        <p:spPr bwMode="auto">
          <a:xfrm>
            <a:off x="5589588" y="1493838"/>
            <a:ext cx="15875" cy="23813"/>
          </a:xfrm>
          <a:custGeom>
            <a:avLst/>
            <a:gdLst>
              <a:gd name="T0" fmla="*/ 0 w 10"/>
              <a:gd name="T1" fmla="*/ 15 h 15"/>
              <a:gd name="T2" fmla="*/ 10 w 10"/>
              <a:gd name="T3" fmla="*/ 15 h 15"/>
              <a:gd name="T4" fmla="*/ 10 w 10"/>
              <a:gd name="T5" fmla="*/ 3 h 15"/>
              <a:gd name="T6" fmla="*/ 3 w 10"/>
              <a:gd name="T7" fmla="*/ 0 h 15"/>
              <a:gd name="T8" fmla="*/ 0 w 10"/>
              <a:gd name="T9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15">
                <a:moveTo>
                  <a:pt x="0" y="15"/>
                </a:moveTo>
                <a:lnTo>
                  <a:pt x="10" y="15"/>
                </a:lnTo>
                <a:lnTo>
                  <a:pt x="10" y="3"/>
                </a:lnTo>
                <a:lnTo>
                  <a:pt x="3" y="0"/>
                </a:lnTo>
                <a:lnTo>
                  <a:pt x="0" y="1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88" name="Freeform 47"/>
          <p:cNvSpPr>
            <a:spLocks/>
          </p:cNvSpPr>
          <p:nvPr/>
        </p:nvSpPr>
        <p:spPr bwMode="auto">
          <a:xfrm>
            <a:off x="5586413" y="1536701"/>
            <a:ext cx="14288" cy="14288"/>
          </a:xfrm>
          <a:custGeom>
            <a:avLst/>
            <a:gdLst>
              <a:gd name="T0" fmla="*/ 0 w 9"/>
              <a:gd name="T1" fmla="*/ 7 h 9"/>
              <a:gd name="T2" fmla="*/ 9 w 9"/>
              <a:gd name="T3" fmla="*/ 9 h 9"/>
              <a:gd name="T4" fmla="*/ 9 w 9"/>
              <a:gd name="T5" fmla="*/ 0 h 9"/>
              <a:gd name="T6" fmla="*/ 2 w 9"/>
              <a:gd name="T7" fmla="*/ 0 h 9"/>
              <a:gd name="T8" fmla="*/ 0 w 9"/>
              <a:gd name="T9" fmla="*/ 7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9">
                <a:moveTo>
                  <a:pt x="0" y="7"/>
                </a:moveTo>
                <a:lnTo>
                  <a:pt x="9" y="9"/>
                </a:lnTo>
                <a:lnTo>
                  <a:pt x="9" y="0"/>
                </a:lnTo>
                <a:lnTo>
                  <a:pt x="2" y="0"/>
                </a:lnTo>
                <a:lnTo>
                  <a:pt x="0" y="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89" name="Rectangle 48"/>
          <p:cNvSpPr>
            <a:spLocks noChangeArrowheads="1"/>
          </p:cNvSpPr>
          <p:nvPr/>
        </p:nvSpPr>
        <p:spPr bwMode="auto">
          <a:xfrm>
            <a:off x="5624513" y="1422401"/>
            <a:ext cx="11113" cy="1111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0" name="Freeform 49"/>
          <p:cNvSpPr>
            <a:spLocks/>
          </p:cNvSpPr>
          <p:nvPr/>
        </p:nvSpPr>
        <p:spPr bwMode="auto">
          <a:xfrm>
            <a:off x="5630863" y="1493838"/>
            <a:ext cx="11113" cy="23813"/>
          </a:xfrm>
          <a:custGeom>
            <a:avLst/>
            <a:gdLst>
              <a:gd name="T0" fmla="*/ 7 w 7"/>
              <a:gd name="T1" fmla="*/ 0 h 15"/>
              <a:gd name="T2" fmla="*/ 0 w 7"/>
              <a:gd name="T3" fmla="*/ 3 h 15"/>
              <a:gd name="T4" fmla="*/ 0 w 7"/>
              <a:gd name="T5" fmla="*/ 15 h 15"/>
              <a:gd name="T6" fmla="*/ 7 w 7"/>
              <a:gd name="T7" fmla="*/ 15 h 15"/>
              <a:gd name="T8" fmla="*/ 7 w 7"/>
              <a:gd name="T9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15">
                <a:moveTo>
                  <a:pt x="7" y="0"/>
                </a:moveTo>
                <a:lnTo>
                  <a:pt x="0" y="3"/>
                </a:lnTo>
                <a:lnTo>
                  <a:pt x="0" y="15"/>
                </a:lnTo>
                <a:lnTo>
                  <a:pt x="7" y="15"/>
                </a:lnTo>
                <a:lnTo>
                  <a:pt x="7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1" name="Freeform 50"/>
          <p:cNvSpPr>
            <a:spLocks/>
          </p:cNvSpPr>
          <p:nvPr/>
        </p:nvSpPr>
        <p:spPr bwMode="auto">
          <a:xfrm>
            <a:off x="5624513" y="1452563"/>
            <a:ext cx="14288" cy="23813"/>
          </a:xfrm>
          <a:custGeom>
            <a:avLst/>
            <a:gdLst>
              <a:gd name="T0" fmla="*/ 9 w 9"/>
              <a:gd name="T1" fmla="*/ 0 h 15"/>
              <a:gd name="T2" fmla="*/ 0 w 9"/>
              <a:gd name="T3" fmla="*/ 3 h 15"/>
              <a:gd name="T4" fmla="*/ 2 w 9"/>
              <a:gd name="T5" fmla="*/ 15 h 15"/>
              <a:gd name="T6" fmla="*/ 9 w 9"/>
              <a:gd name="T7" fmla="*/ 15 h 15"/>
              <a:gd name="T8" fmla="*/ 9 w 9"/>
              <a:gd name="T9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15">
                <a:moveTo>
                  <a:pt x="9" y="0"/>
                </a:moveTo>
                <a:lnTo>
                  <a:pt x="0" y="3"/>
                </a:lnTo>
                <a:lnTo>
                  <a:pt x="2" y="15"/>
                </a:lnTo>
                <a:lnTo>
                  <a:pt x="9" y="15"/>
                </a:lnTo>
                <a:lnTo>
                  <a:pt x="9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3" name="Freeform 51"/>
          <p:cNvSpPr>
            <a:spLocks/>
          </p:cNvSpPr>
          <p:nvPr/>
        </p:nvSpPr>
        <p:spPr bwMode="auto">
          <a:xfrm>
            <a:off x="5635626" y="1536701"/>
            <a:ext cx="11113" cy="14288"/>
          </a:xfrm>
          <a:custGeom>
            <a:avLst/>
            <a:gdLst>
              <a:gd name="T0" fmla="*/ 0 w 7"/>
              <a:gd name="T1" fmla="*/ 0 h 9"/>
              <a:gd name="T2" fmla="*/ 0 w 7"/>
              <a:gd name="T3" fmla="*/ 9 h 9"/>
              <a:gd name="T4" fmla="*/ 7 w 7"/>
              <a:gd name="T5" fmla="*/ 7 h 9"/>
              <a:gd name="T6" fmla="*/ 7 w 7"/>
              <a:gd name="T7" fmla="*/ 0 h 9"/>
              <a:gd name="T8" fmla="*/ 0 w 7"/>
              <a:gd name="T9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9">
                <a:moveTo>
                  <a:pt x="0" y="0"/>
                </a:moveTo>
                <a:lnTo>
                  <a:pt x="0" y="9"/>
                </a:lnTo>
                <a:lnTo>
                  <a:pt x="7" y="7"/>
                </a:lnTo>
                <a:lnTo>
                  <a:pt x="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5" name="Freeform 52"/>
          <p:cNvSpPr>
            <a:spLocks/>
          </p:cNvSpPr>
          <p:nvPr/>
        </p:nvSpPr>
        <p:spPr bwMode="auto">
          <a:xfrm>
            <a:off x="5641976" y="1419226"/>
            <a:ext cx="15875" cy="14288"/>
          </a:xfrm>
          <a:custGeom>
            <a:avLst/>
            <a:gdLst>
              <a:gd name="T0" fmla="*/ 8 w 10"/>
              <a:gd name="T1" fmla="*/ 0 h 9"/>
              <a:gd name="T2" fmla="*/ 0 w 10"/>
              <a:gd name="T3" fmla="*/ 2 h 9"/>
              <a:gd name="T4" fmla="*/ 3 w 10"/>
              <a:gd name="T5" fmla="*/ 9 h 9"/>
              <a:gd name="T6" fmla="*/ 10 w 10"/>
              <a:gd name="T7" fmla="*/ 7 h 9"/>
              <a:gd name="T8" fmla="*/ 8 w 10"/>
              <a:gd name="T9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9">
                <a:moveTo>
                  <a:pt x="8" y="0"/>
                </a:moveTo>
                <a:lnTo>
                  <a:pt x="0" y="2"/>
                </a:lnTo>
                <a:lnTo>
                  <a:pt x="3" y="9"/>
                </a:lnTo>
                <a:lnTo>
                  <a:pt x="10" y="7"/>
                </a:lnTo>
                <a:lnTo>
                  <a:pt x="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6" name="Freeform 53"/>
          <p:cNvSpPr>
            <a:spLocks/>
          </p:cNvSpPr>
          <p:nvPr/>
        </p:nvSpPr>
        <p:spPr bwMode="auto">
          <a:xfrm>
            <a:off x="5668963" y="1487488"/>
            <a:ext cx="19050" cy="22225"/>
          </a:xfrm>
          <a:custGeom>
            <a:avLst/>
            <a:gdLst>
              <a:gd name="T0" fmla="*/ 7 w 12"/>
              <a:gd name="T1" fmla="*/ 0 h 14"/>
              <a:gd name="T2" fmla="*/ 0 w 12"/>
              <a:gd name="T3" fmla="*/ 2 h 14"/>
              <a:gd name="T4" fmla="*/ 5 w 12"/>
              <a:gd name="T5" fmla="*/ 14 h 14"/>
              <a:gd name="T6" fmla="*/ 12 w 12"/>
              <a:gd name="T7" fmla="*/ 12 h 14"/>
              <a:gd name="T8" fmla="*/ 7 w 12"/>
              <a:gd name="T9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4">
                <a:moveTo>
                  <a:pt x="7" y="0"/>
                </a:moveTo>
                <a:lnTo>
                  <a:pt x="0" y="2"/>
                </a:lnTo>
                <a:lnTo>
                  <a:pt x="5" y="14"/>
                </a:lnTo>
                <a:lnTo>
                  <a:pt x="12" y="12"/>
                </a:lnTo>
                <a:lnTo>
                  <a:pt x="7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7" name="Freeform 54"/>
          <p:cNvSpPr>
            <a:spLocks/>
          </p:cNvSpPr>
          <p:nvPr/>
        </p:nvSpPr>
        <p:spPr bwMode="auto">
          <a:xfrm>
            <a:off x="5654676" y="1449388"/>
            <a:ext cx="17463" cy="22225"/>
          </a:xfrm>
          <a:custGeom>
            <a:avLst/>
            <a:gdLst>
              <a:gd name="T0" fmla="*/ 7 w 11"/>
              <a:gd name="T1" fmla="*/ 0 h 14"/>
              <a:gd name="T2" fmla="*/ 0 w 11"/>
              <a:gd name="T3" fmla="*/ 2 h 14"/>
              <a:gd name="T4" fmla="*/ 4 w 11"/>
              <a:gd name="T5" fmla="*/ 14 h 14"/>
              <a:gd name="T6" fmla="*/ 11 w 11"/>
              <a:gd name="T7" fmla="*/ 12 h 14"/>
              <a:gd name="T8" fmla="*/ 7 w 11"/>
              <a:gd name="T9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14">
                <a:moveTo>
                  <a:pt x="7" y="0"/>
                </a:moveTo>
                <a:lnTo>
                  <a:pt x="0" y="2"/>
                </a:lnTo>
                <a:lnTo>
                  <a:pt x="4" y="14"/>
                </a:lnTo>
                <a:lnTo>
                  <a:pt x="11" y="12"/>
                </a:lnTo>
                <a:lnTo>
                  <a:pt x="7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8" name="Freeform 55"/>
          <p:cNvSpPr>
            <a:spLocks/>
          </p:cNvSpPr>
          <p:nvPr/>
        </p:nvSpPr>
        <p:spPr bwMode="auto">
          <a:xfrm>
            <a:off x="5684838" y="1524001"/>
            <a:ext cx="14288" cy="15875"/>
          </a:xfrm>
          <a:custGeom>
            <a:avLst/>
            <a:gdLst>
              <a:gd name="T0" fmla="*/ 4 w 9"/>
              <a:gd name="T1" fmla="*/ 0 h 10"/>
              <a:gd name="T2" fmla="*/ 0 w 9"/>
              <a:gd name="T3" fmla="*/ 5 h 10"/>
              <a:gd name="T4" fmla="*/ 2 w 9"/>
              <a:gd name="T5" fmla="*/ 10 h 10"/>
              <a:gd name="T6" fmla="*/ 9 w 9"/>
              <a:gd name="T7" fmla="*/ 8 h 10"/>
              <a:gd name="T8" fmla="*/ 4 w 9"/>
              <a:gd name="T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10">
                <a:moveTo>
                  <a:pt x="4" y="0"/>
                </a:moveTo>
                <a:lnTo>
                  <a:pt x="0" y="5"/>
                </a:lnTo>
                <a:lnTo>
                  <a:pt x="2" y="10"/>
                </a:lnTo>
                <a:lnTo>
                  <a:pt x="9" y="8"/>
                </a:lnTo>
                <a:lnTo>
                  <a:pt x="4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9" name="Freeform 56"/>
          <p:cNvSpPr>
            <a:spLocks/>
          </p:cNvSpPr>
          <p:nvPr/>
        </p:nvSpPr>
        <p:spPr bwMode="auto">
          <a:xfrm>
            <a:off x="5921376" y="1155701"/>
            <a:ext cx="409575" cy="381000"/>
          </a:xfrm>
          <a:custGeom>
            <a:avLst/>
            <a:gdLst>
              <a:gd name="T0" fmla="*/ 68 w 109"/>
              <a:gd name="T1" fmla="*/ 32 h 101"/>
              <a:gd name="T2" fmla="*/ 68 w 109"/>
              <a:gd name="T3" fmla="*/ 34 h 101"/>
              <a:gd name="T4" fmla="*/ 68 w 109"/>
              <a:gd name="T5" fmla="*/ 34 h 101"/>
              <a:gd name="T6" fmla="*/ 92 w 109"/>
              <a:gd name="T7" fmla="*/ 49 h 101"/>
              <a:gd name="T8" fmla="*/ 109 w 109"/>
              <a:gd name="T9" fmla="*/ 24 h 101"/>
              <a:gd name="T10" fmla="*/ 109 w 109"/>
              <a:gd name="T11" fmla="*/ 23 h 101"/>
              <a:gd name="T12" fmla="*/ 107 w 109"/>
              <a:gd name="T13" fmla="*/ 22 h 101"/>
              <a:gd name="T14" fmla="*/ 95 w 109"/>
              <a:gd name="T15" fmla="*/ 25 h 101"/>
              <a:gd name="T16" fmla="*/ 95 w 109"/>
              <a:gd name="T17" fmla="*/ 25 h 101"/>
              <a:gd name="T18" fmla="*/ 51 w 109"/>
              <a:gd name="T19" fmla="*/ 0 h 101"/>
              <a:gd name="T20" fmla="*/ 0 w 109"/>
              <a:gd name="T21" fmla="*/ 51 h 101"/>
              <a:gd name="T22" fmla="*/ 51 w 109"/>
              <a:gd name="T23" fmla="*/ 101 h 101"/>
              <a:gd name="T24" fmla="*/ 99 w 109"/>
              <a:gd name="T25" fmla="*/ 68 h 101"/>
              <a:gd name="T26" fmla="*/ 94 w 109"/>
              <a:gd name="T27" fmla="*/ 59 h 101"/>
              <a:gd name="T28" fmla="*/ 85 w 109"/>
              <a:gd name="T29" fmla="*/ 63 h 101"/>
              <a:gd name="T30" fmla="*/ 51 w 109"/>
              <a:gd name="T31" fmla="*/ 87 h 101"/>
              <a:gd name="T32" fmla="*/ 15 w 109"/>
              <a:gd name="T33" fmla="*/ 51 h 101"/>
              <a:gd name="T34" fmla="*/ 51 w 109"/>
              <a:gd name="T35" fmla="*/ 15 h 101"/>
              <a:gd name="T36" fmla="*/ 80 w 109"/>
              <a:gd name="T37" fmla="*/ 29 h 101"/>
              <a:gd name="T38" fmla="*/ 69 w 109"/>
              <a:gd name="T39" fmla="*/ 32 h 101"/>
              <a:gd name="T40" fmla="*/ 68 w 109"/>
              <a:gd name="T41" fmla="*/ 3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9" h="101">
                <a:moveTo>
                  <a:pt x="68" y="32"/>
                </a:moveTo>
                <a:cubicBezTo>
                  <a:pt x="67" y="33"/>
                  <a:pt x="68" y="34"/>
                  <a:pt x="68" y="34"/>
                </a:cubicBezTo>
                <a:cubicBezTo>
                  <a:pt x="68" y="34"/>
                  <a:pt x="68" y="34"/>
                  <a:pt x="68" y="34"/>
                </a:cubicBezTo>
                <a:cubicBezTo>
                  <a:pt x="92" y="49"/>
                  <a:pt x="92" y="49"/>
                  <a:pt x="92" y="49"/>
                </a:cubicBezTo>
                <a:cubicBezTo>
                  <a:pt x="109" y="24"/>
                  <a:pt x="109" y="24"/>
                  <a:pt x="109" y="24"/>
                </a:cubicBezTo>
                <a:cubicBezTo>
                  <a:pt x="109" y="24"/>
                  <a:pt x="109" y="23"/>
                  <a:pt x="109" y="23"/>
                </a:cubicBezTo>
                <a:cubicBezTo>
                  <a:pt x="108" y="22"/>
                  <a:pt x="108" y="22"/>
                  <a:pt x="107" y="22"/>
                </a:cubicBezTo>
                <a:cubicBezTo>
                  <a:pt x="95" y="25"/>
                  <a:pt x="95" y="25"/>
                  <a:pt x="95" y="25"/>
                </a:cubicBezTo>
                <a:cubicBezTo>
                  <a:pt x="95" y="25"/>
                  <a:pt x="95" y="25"/>
                  <a:pt x="95" y="25"/>
                </a:cubicBezTo>
                <a:cubicBezTo>
                  <a:pt x="86" y="9"/>
                  <a:pt x="69" y="0"/>
                  <a:pt x="51" y="0"/>
                </a:cubicBezTo>
                <a:cubicBezTo>
                  <a:pt x="23" y="0"/>
                  <a:pt x="0" y="23"/>
                  <a:pt x="0" y="51"/>
                </a:cubicBezTo>
                <a:cubicBezTo>
                  <a:pt x="0" y="79"/>
                  <a:pt x="23" y="101"/>
                  <a:pt x="51" y="101"/>
                </a:cubicBezTo>
                <a:cubicBezTo>
                  <a:pt x="72" y="101"/>
                  <a:pt x="91" y="88"/>
                  <a:pt x="99" y="68"/>
                </a:cubicBezTo>
                <a:cubicBezTo>
                  <a:pt x="100" y="65"/>
                  <a:pt x="98" y="60"/>
                  <a:pt x="94" y="59"/>
                </a:cubicBezTo>
                <a:cubicBezTo>
                  <a:pt x="90" y="57"/>
                  <a:pt x="86" y="59"/>
                  <a:pt x="85" y="63"/>
                </a:cubicBezTo>
                <a:cubicBezTo>
                  <a:pt x="79" y="77"/>
                  <a:pt x="66" y="87"/>
                  <a:pt x="51" y="87"/>
                </a:cubicBezTo>
                <a:cubicBezTo>
                  <a:pt x="31" y="87"/>
                  <a:pt x="15" y="71"/>
                  <a:pt x="15" y="51"/>
                </a:cubicBezTo>
                <a:cubicBezTo>
                  <a:pt x="15" y="31"/>
                  <a:pt x="31" y="15"/>
                  <a:pt x="51" y="15"/>
                </a:cubicBezTo>
                <a:cubicBezTo>
                  <a:pt x="62" y="15"/>
                  <a:pt x="73" y="20"/>
                  <a:pt x="80" y="29"/>
                </a:cubicBezTo>
                <a:cubicBezTo>
                  <a:pt x="69" y="32"/>
                  <a:pt x="69" y="32"/>
                  <a:pt x="69" y="32"/>
                </a:cubicBezTo>
                <a:cubicBezTo>
                  <a:pt x="69" y="32"/>
                  <a:pt x="68" y="32"/>
                  <a:pt x="68" y="3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00" name="Oval 57"/>
          <p:cNvSpPr>
            <a:spLocks noChangeArrowheads="1"/>
          </p:cNvSpPr>
          <p:nvPr/>
        </p:nvSpPr>
        <p:spPr bwMode="auto">
          <a:xfrm>
            <a:off x="6604001" y="1223963"/>
            <a:ext cx="244475" cy="2444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01" name="Freeform 58"/>
          <p:cNvSpPr>
            <a:spLocks/>
          </p:cNvSpPr>
          <p:nvPr/>
        </p:nvSpPr>
        <p:spPr bwMode="auto">
          <a:xfrm>
            <a:off x="6499226" y="1325563"/>
            <a:ext cx="71438" cy="41275"/>
          </a:xfrm>
          <a:custGeom>
            <a:avLst/>
            <a:gdLst>
              <a:gd name="T0" fmla="*/ 19 w 19"/>
              <a:gd name="T1" fmla="*/ 11 h 11"/>
              <a:gd name="T2" fmla="*/ 19 w 19"/>
              <a:gd name="T3" fmla="*/ 10 h 11"/>
              <a:gd name="T4" fmla="*/ 19 w 19"/>
              <a:gd name="T5" fmla="*/ 1 h 11"/>
              <a:gd name="T6" fmla="*/ 19 w 19"/>
              <a:gd name="T7" fmla="*/ 0 h 11"/>
              <a:gd name="T8" fmla="*/ 18 w 19"/>
              <a:gd name="T9" fmla="*/ 0 h 11"/>
              <a:gd name="T10" fmla="*/ 0 w 19"/>
              <a:gd name="T11" fmla="*/ 5 h 11"/>
              <a:gd name="T12" fmla="*/ 0 w 19"/>
              <a:gd name="T13" fmla="*/ 6 h 11"/>
              <a:gd name="T14" fmla="*/ 18 w 19"/>
              <a:gd name="T15" fmla="*/ 11 h 11"/>
              <a:gd name="T16" fmla="*/ 19 w 19"/>
              <a:gd name="T17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" h="11">
                <a:moveTo>
                  <a:pt x="19" y="11"/>
                </a:moveTo>
                <a:cubicBezTo>
                  <a:pt x="19" y="11"/>
                  <a:pt x="19" y="11"/>
                  <a:pt x="19" y="10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1"/>
                  <a:pt x="19" y="0"/>
                  <a:pt x="19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6"/>
                  <a:pt x="0" y="6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1"/>
                  <a:pt x="18" y="11"/>
                  <a:pt x="19" y="1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02" name="Freeform 59"/>
          <p:cNvSpPr>
            <a:spLocks/>
          </p:cNvSpPr>
          <p:nvPr/>
        </p:nvSpPr>
        <p:spPr bwMode="auto">
          <a:xfrm>
            <a:off x="6881813" y="1325563"/>
            <a:ext cx="76200" cy="41275"/>
          </a:xfrm>
          <a:custGeom>
            <a:avLst/>
            <a:gdLst>
              <a:gd name="T0" fmla="*/ 19 w 20"/>
              <a:gd name="T1" fmla="*/ 5 h 11"/>
              <a:gd name="T2" fmla="*/ 1 w 20"/>
              <a:gd name="T3" fmla="*/ 0 h 11"/>
              <a:gd name="T4" fmla="*/ 1 w 20"/>
              <a:gd name="T5" fmla="*/ 0 h 11"/>
              <a:gd name="T6" fmla="*/ 0 w 20"/>
              <a:gd name="T7" fmla="*/ 1 h 11"/>
              <a:gd name="T8" fmla="*/ 0 w 20"/>
              <a:gd name="T9" fmla="*/ 10 h 11"/>
              <a:gd name="T10" fmla="*/ 1 w 20"/>
              <a:gd name="T11" fmla="*/ 11 h 11"/>
              <a:gd name="T12" fmla="*/ 1 w 20"/>
              <a:gd name="T13" fmla="*/ 11 h 11"/>
              <a:gd name="T14" fmla="*/ 19 w 20"/>
              <a:gd name="T15" fmla="*/ 6 h 11"/>
              <a:gd name="T16" fmla="*/ 19 w 20"/>
              <a:gd name="T17" fmla="*/ 5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" h="11">
                <a:moveTo>
                  <a:pt x="19" y="5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1"/>
                  <a:pt x="0" y="11"/>
                  <a:pt x="1" y="11"/>
                </a:cubicBezTo>
                <a:cubicBezTo>
                  <a:pt x="1" y="11"/>
                  <a:pt x="1" y="11"/>
                  <a:pt x="1" y="11"/>
                </a:cubicBezTo>
                <a:cubicBezTo>
                  <a:pt x="19" y="6"/>
                  <a:pt x="19" y="6"/>
                  <a:pt x="19" y="6"/>
                </a:cubicBezTo>
                <a:cubicBezTo>
                  <a:pt x="20" y="6"/>
                  <a:pt x="20" y="5"/>
                  <a:pt x="19" y="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03" name="Freeform 60"/>
          <p:cNvSpPr>
            <a:spLocks/>
          </p:cNvSpPr>
          <p:nvPr/>
        </p:nvSpPr>
        <p:spPr bwMode="auto">
          <a:xfrm>
            <a:off x="6705601" y="1498601"/>
            <a:ext cx="41275" cy="71438"/>
          </a:xfrm>
          <a:custGeom>
            <a:avLst/>
            <a:gdLst>
              <a:gd name="T0" fmla="*/ 10 w 11"/>
              <a:gd name="T1" fmla="*/ 0 h 19"/>
              <a:gd name="T2" fmla="*/ 0 w 11"/>
              <a:gd name="T3" fmla="*/ 0 h 19"/>
              <a:gd name="T4" fmla="*/ 0 w 11"/>
              <a:gd name="T5" fmla="*/ 0 h 19"/>
              <a:gd name="T6" fmla="*/ 0 w 11"/>
              <a:gd name="T7" fmla="*/ 1 h 19"/>
              <a:gd name="T8" fmla="*/ 5 w 11"/>
              <a:gd name="T9" fmla="*/ 19 h 19"/>
              <a:gd name="T10" fmla="*/ 6 w 11"/>
              <a:gd name="T11" fmla="*/ 19 h 19"/>
              <a:gd name="T12" fmla="*/ 11 w 11"/>
              <a:gd name="T13" fmla="*/ 1 h 19"/>
              <a:gd name="T14" fmla="*/ 11 w 11"/>
              <a:gd name="T15" fmla="*/ 0 h 19"/>
              <a:gd name="T16" fmla="*/ 10 w 11"/>
              <a:gd name="T17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" h="19">
                <a:moveTo>
                  <a:pt x="1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6" y="19"/>
                  <a:pt x="6" y="19"/>
                </a:cubicBezTo>
                <a:cubicBezTo>
                  <a:pt x="11" y="1"/>
                  <a:pt x="11" y="1"/>
                  <a:pt x="11" y="1"/>
                </a:cubicBezTo>
                <a:cubicBezTo>
                  <a:pt x="11" y="1"/>
                  <a:pt x="11" y="1"/>
                  <a:pt x="11" y="0"/>
                </a:cubicBezTo>
                <a:cubicBezTo>
                  <a:pt x="10" y="0"/>
                  <a:pt x="10" y="0"/>
                  <a:pt x="1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04" name="Freeform 61"/>
          <p:cNvSpPr>
            <a:spLocks/>
          </p:cNvSpPr>
          <p:nvPr/>
        </p:nvSpPr>
        <p:spPr bwMode="auto">
          <a:xfrm>
            <a:off x="6705601" y="1122363"/>
            <a:ext cx="41275" cy="71438"/>
          </a:xfrm>
          <a:custGeom>
            <a:avLst/>
            <a:gdLst>
              <a:gd name="T0" fmla="*/ 0 w 11"/>
              <a:gd name="T1" fmla="*/ 19 h 19"/>
              <a:gd name="T2" fmla="*/ 10 w 11"/>
              <a:gd name="T3" fmla="*/ 19 h 19"/>
              <a:gd name="T4" fmla="*/ 11 w 11"/>
              <a:gd name="T5" fmla="*/ 19 h 19"/>
              <a:gd name="T6" fmla="*/ 11 w 11"/>
              <a:gd name="T7" fmla="*/ 18 h 19"/>
              <a:gd name="T8" fmla="*/ 6 w 11"/>
              <a:gd name="T9" fmla="*/ 1 h 19"/>
              <a:gd name="T10" fmla="*/ 5 w 11"/>
              <a:gd name="T11" fmla="*/ 1 h 19"/>
              <a:gd name="T12" fmla="*/ 0 w 11"/>
              <a:gd name="T13" fmla="*/ 18 h 19"/>
              <a:gd name="T14" fmla="*/ 0 w 11"/>
              <a:gd name="T15" fmla="*/ 19 h 19"/>
              <a:gd name="T16" fmla="*/ 0 w 11"/>
              <a:gd name="T17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" h="19">
                <a:moveTo>
                  <a:pt x="0" y="19"/>
                </a:moveTo>
                <a:cubicBezTo>
                  <a:pt x="10" y="19"/>
                  <a:pt x="10" y="19"/>
                  <a:pt x="10" y="19"/>
                </a:cubicBezTo>
                <a:cubicBezTo>
                  <a:pt x="10" y="19"/>
                  <a:pt x="10" y="19"/>
                  <a:pt x="11" y="19"/>
                </a:cubicBezTo>
                <a:cubicBezTo>
                  <a:pt x="11" y="19"/>
                  <a:pt x="11" y="18"/>
                  <a:pt x="11" y="18"/>
                </a:cubicBezTo>
                <a:cubicBezTo>
                  <a:pt x="6" y="1"/>
                  <a:pt x="6" y="1"/>
                  <a:pt x="6" y="1"/>
                </a:cubicBezTo>
                <a:cubicBezTo>
                  <a:pt x="6" y="0"/>
                  <a:pt x="5" y="0"/>
                  <a:pt x="5" y="1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9"/>
                  <a:pt x="0" y="19"/>
                </a:cubicBezTo>
                <a:cubicBezTo>
                  <a:pt x="0" y="19"/>
                  <a:pt x="0" y="19"/>
                  <a:pt x="0" y="1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09" name="Freeform 62"/>
          <p:cNvSpPr>
            <a:spLocks/>
          </p:cNvSpPr>
          <p:nvPr/>
        </p:nvSpPr>
        <p:spPr bwMode="auto">
          <a:xfrm>
            <a:off x="6567488" y="1441451"/>
            <a:ext cx="63500" cy="65088"/>
          </a:xfrm>
          <a:custGeom>
            <a:avLst/>
            <a:gdLst>
              <a:gd name="T0" fmla="*/ 10 w 17"/>
              <a:gd name="T1" fmla="*/ 0 h 17"/>
              <a:gd name="T2" fmla="*/ 10 w 17"/>
              <a:gd name="T3" fmla="*/ 0 h 17"/>
              <a:gd name="T4" fmla="*/ 9 w 17"/>
              <a:gd name="T5" fmla="*/ 0 h 17"/>
              <a:gd name="T6" fmla="*/ 0 w 17"/>
              <a:gd name="T7" fmla="*/ 16 h 17"/>
              <a:gd name="T8" fmla="*/ 1 w 17"/>
              <a:gd name="T9" fmla="*/ 17 h 17"/>
              <a:gd name="T10" fmla="*/ 17 w 17"/>
              <a:gd name="T11" fmla="*/ 8 h 17"/>
              <a:gd name="T12" fmla="*/ 17 w 17"/>
              <a:gd name="T13" fmla="*/ 7 h 17"/>
              <a:gd name="T14" fmla="*/ 17 w 17"/>
              <a:gd name="T15" fmla="*/ 7 h 17"/>
              <a:gd name="T16" fmla="*/ 10 w 17"/>
              <a:gd name="T17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" h="17"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9" y="0"/>
                  <a:pt x="9" y="0"/>
                  <a:pt x="9" y="0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7"/>
                  <a:pt x="1" y="17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lnTo>
                  <a:pt x="1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10" name="Freeform 63"/>
          <p:cNvSpPr>
            <a:spLocks/>
          </p:cNvSpPr>
          <p:nvPr/>
        </p:nvSpPr>
        <p:spPr bwMode="auto">
          <a:xfrm>
            <a:off x="6818313" y="1185863"/>
            <a:ext cx="68263" cy="68263"/>
          </a:xfrm>
          <a:custGeom>
            <a:avLst/>
            <a:gdLst>
              <a:gd name="T0" fmla="*/ 7 w 18"/>
              <a:gd name="T1" fmla="*/ 17 h 18"/>
              <a:gd name="T2" fmla="*/ 8 w 18"/>
              <a:gd name="T3" fmla="*/ 18 h 18"/>
              <a:gd name="T4" fmla="*/ 8 w 18"/>
              <a:gd name="T5" fmla="*/ 17 h 18"/>
              <a:gd name="T6" fmla="*/ 18 w 18"/>
              <a:gd name="T7" fmla="*/ 1 h 18"/>
              <a:gd name="T8" fmla="*/ 17 w 18"/>
              <a:gd name="T9" fmla="*/ 0 h 18"/>
              <a:gd name="T10" fmla="*/ 1 w 18"/>
              <a:gd name="T11" fmla="*/ 9 h 18"/>
              <a:gd name="T12" fmla="*/ 0 w 18"/>
              <a:gd name="T13" fmla="*/ 10 h 18"/>
              <a:gd name="T14" fmla="*/ 0 w 18"/>
              <a:gd name="T15" fmla="*/ 11 h 18"/>
              <a:gd name="T16" fmla="*/ 7 w 18"/>
              <a:gd name="T17" fmla="*/ 17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" h="18">
                <a:moveTo>
                  <a:pt x="7" y="17"/>
                </a:moveTo>
                <a:cubicBezTo>
                  <a:pt x="7" y="18"/>
                  <a:pt x="8" y="18"/>
                  <a:pt x="8" y="18"/>
                </a:cubicBezTo>
                <a:cubicBezTo>
                  <a:pt x="8" y="18"/>
                  <a:pt x="8" y="17"/>
                  <a:pt x="8" y="17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7" y="0"/>
                  <a:pt x="17" y="0"/>
                </a:cubicBezTo>
                <a:cubicBezTo>
                  <a:pt x="1" y="9"/>
                  <a:pt x="1" y="9"/>
                  <a:pt x="1" y="9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1"/>
                  <a:pt x="0" y="11"/>
                </a:cubicBezTo>
                <a:lnTo>
                  <a:pt x="7" y="1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11" name="Freeform 64"/>
          <p:cNvSpPr>
            <a:spLocks/>
          </p:cNvSpPr>
          <p:nvPr/>
        </p:nvSpPr>
        <p:spPr bwMode="auto">
          <a:xfrm>
            <a:off x="6807201" y="1441451"/>
            <a:ext cx="63500" cy="65088"/>
          </a:xfrm>
          <a:custGeom>
            <a:avLst/>
            <a:gdLst>
              <a:gd name="T0" fmla="*/ 8 w 17"/>
              <a:gd name="T1" fmla="*/ 0 h 17"/>
              <a:gd name="T2" fmla="*/ 7 w 17"/>
              <a:gd name="T3" fmla="*/ 0 h 17"/>
              <a:gd name="T4" fmla="*/ 7 w 17"/>
              <a:gd name="T5" fmla="*/ 0 h 17"/>
              <a:gd name="T6" fmla="*/ 0 w 17"/>
              <a:gd name="T7" fmla="*/ 7 h 17"/>
              <a:gd name="T8" fmla="*/ 0 w 17"/>
              <a:gd name="T9" fmla="*/ 7 h 17"/>
              <a:gd name="T10" fmla="*/ 0 w 17"/>
              <a:gd name="T11" fmla="*/ 8 h 17"/>
              <a:gd name="T12" fmla="*/ 16 w 17"/>
              <a:gd name="T13" fmla="*/ 17 h 17"/>
              <a:gd name="T14" fmla="*/ 17 w 17"/>
              <a:gd name="T15" fmla="*/ 16 h 17"/>
              <a:gd name="T16" fmla="*/ 8 w 17"/>
              <a:gd name="T17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" h="17">
                <a:moveTo>
                  <a:pt x="8" y="0"/>
                </a:moveTo>
                <a:cubicBezTo>
                  <a:pt x="8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8"/>
                  <a:pt x="0" y="8"/>
                </a:cubicBezTo>
                <a:cubicBezTo>
                  <a:pt x="16" y="17"/>
                  <a:pt x="16" y="17"/>
                  <a:pt x="16" y="17"/>
                </a:cubicBezTo>
                <a:cubicBezTo>
                  <a:pt x="16" y="17"/>
                  <a:pt x="17" y="16"/>
                  <a:pt x="17" y="16"/>
                </a:cubicBezTo>
                <a:lnTo>
                  <a:pt x="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12" name="Freeform 65"/>
          <p:cNvSpPr>
            <a:spLocks/>
          </p:cNvSpPr>
          <p:nvPr/>
        </p:nvSpPr>
        <p:spPr bwMode="auto">
          <a:xfrm>
            <a:off x="6556376" y="1189038"/>
            <a:ext cx="63500" cy="65088"/>
          </a:xfrm>
          <a:custGeom>
            <a:avLst/>
            <a:gdLst>
              <a:gd name="T0" fmla="*/ 9 w 17"/>
              <a:gd name="T1" fmla="*/ 16 h 17"/>
              <a:gd name="T2" fmla="*/ 9 w 17"/>
              <a:gd name="T3" fmla="*/ 17 h 17"/>
              <a:gd name="T4" fmla="*/ 10 w 17"/>
              <a:gd name="T5" fmla="*/ 16 h 17"/>
              <a:gd name="T6" fmla="*/ 16 w 17"/>
              <a:gd name="T7" fmla="*/ 10 h 17"/>
              <a:gd name="T8" fmla="*/ 17 w 17"/>
              <a:gd name="T9" fmla="*/ 9 h 17"/>
              <a:gd name="T10" fmla="*/ 16 w 17"/>
              <a:gd name="T11" fmla="*/ 9 h 17"/>
              <a:gd name="T12" fmla="*/ 2 w 17"/>
              <a:gd name="T13" fmla="*/ 1 h 17"/>
              <a:gd name="T14" fmla="*/ 1 w 17"/>
              <a:gd name="T15" fmla="*/ 2 h 17"/>
              <a:gd name="T16" fmla="*/ 9 w 17"/>
              <a:gd name="T17" fmla="*/ 16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" h="17">
                <a:moveTo>
                  <a:pt x="9" y="16"/>
                </a:moveTo>
                <a:cubicBezTo>
                  <a:pt x="9" y="17"/>
                  <a:pt x="9" y="17"/>
                  <a:pt x="9" y="17"/>
                </a:cubicBezTo>
                <a:cubicBezTo>
                  <a:pt x="9" y="17"/>
                  <a:pt x="9" y="17"/>
                  <a:pt x="10" y="16"/>
                </a:cubicBezTo>
                <a:cubicBezTo>
                  <a:pt x="16" y="10"/>
                  <a:pt x="16" y="10"/>
                  <a:pt x="16" y="10"/>
                </a:cubicBezTo>
                <a:cubicBezTo>
                  <a:pt x="17" y="10"/>
                  <a:pt x="17" y="9"/>
                  <a:pt x="17" y="9"/>
                </a:cubicBezTo>
                <a:cubicBezTo>
                  <a:pt x="17" y="9"/>
                  <a:pt x="16" y="9"/>
                  <a:pt x="16" y="9"/>
                </a:cubicBezTo>
                <a:cubicBezTo>
                  <a:pt x="2" y="1"/>
                  <a:pt x="2" y="1"/>
                  <a:pt x="2" y="1"/>
                </a:cubicBezTo>
                <a:cubicBezTo>
                  <a:pt x="1" y="0"/>
                  <a:pt x="0" y="1"/>
                  <a:pt x="1" y="2"/>
                </a:cubicBezTo>
                <a:lnTo>
                  <a:pt x="9" y="1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13" name="Freeform 66"/>
          <p:cNvSpPr>
            <a:spLocks noEditPoints="1"/>
          </p:cNvSpPr>
          <p:nvPr/>
        </p:nvSpPr>
        <p:spPr bwMode="auto">
          <a:xfrm>
            <a:off x="7261226" y="1163638"/>
            <a:ext cx="177800" cy="365125"/>
          </a:xfrm>
          <a:custGeom>
            <a:avLst/>
            <a:gdLst>
              <a:gd name="T0" fmla="*/ 36 w 47"/>
              <a:gd name="T1" fmla="*/ 55 h 97"/>
              <a:gd name="T2" fmla="*/ 36 w 47"/>
              <a:gd name="T3" fmla="*/ 50 h 97"/>
              <a:gd name="T4" fmla="*/ 32 w 47"/>
              <a:gd name="T5" fmla="*/ 50 h 97"/>
              <a:gd name="T6" fmla="*/ 32 w 47"/>
              <a:gd name="T7" fmla="*/ 48 h 97"/>
              <a:gd name="T8" fmla="*/ 36 w 47"/>
              <a:gd name="T9" fmla="*/ 48 h 97"/>
              <a:gd name="T10" fmla="*/ 36 w 47"/>
              <a:gd name="T11" fmla="*/ 40 h 97"/>
              <a:gd name="T12" fmla="*/ 32 w 47"/>
              <a:gd name="T13" fmla="*/ 40 h 97"/>
              <a:gd name="T14" fmla="*/ 32 w 47"/>
              <a:gd name="T15" fmla="*/ 38 h 97"/>
              <a:gd name="T16" fmla="*/ 36 w 47"/>
              <a:gd name="T17" fmla="*/ 38 h 97"/>
              <a:gd name="T18" fmla="*/ 36 w 47"/>
              <a:gd name="T19" fmla="*/ 32 h 97"/>
              <a:gd name="T20" fmla="*/ 32 w 47"/>
              <a:gd name="T21" fmla="*/ 32 h 97"/>
              <a:gd name="T22" fmla="*/ 32 w 47"/>
              <a:gd name="T23" fmla="*/ 30 h 97"/>
              <a:gd name="T24" fmla="*/ 36 w 47"/>
              <a:gd name="T25" fmla="*/ 30 h 97"/>
              <a:gd name="T26" fmla="*/ 36 w 47"/>
              <a:gd name="T27" fmla="*/ 23 h 97"/>
              <a:gd name="T28" fmla="*/ 32 w 47"/>
              <a:gd name="T29" fmla="*/ 23 h 97"/>
              <a:gd name="T30" fmla="*/ 32 w 47"/>
              <a:gd name="T31" fmla="*/ 21 h 97"/>
              <a:gd name="T32" fmla="*/ 36 w 47"/>
              <a:gd name="T33" fmla="*/ 21 h 97"/>
              <a:gd name="T34" fmla="*/ 36 w 47"/>
              <a:gd name="T35" fmla="*/ 13 h 97"/>
              <a:gd name="T36" fmla="*/ 23 w 47"/>
              <a:gd name="T37" fmla="*/ 0 h 97"/>
              <a:gd name="T38" fmla="*/ 10 w 47"/>
              <a:gd name="T39" fmla="*/ 13 h 97"/>
              <a:gd name="T40" fmla="*/ 10 w 47"/>
              <a:gd name="T41" fmla="*/ 55 h 97"/>
              <a:gd name="T42" fmla="*/ 0 w 47"/>
              <a:gd name="T43" fmla="*/ 74 h 97"/>
              <a:gd name="T44" fmla="*/ 23 w 47"/>
              <a:gd name="T45" fmla="*/ 97 h 97"/>
              <a:gd name="T46" fmla="*/ 47 w 47"/>
              <a:gd name="T47" fmla="*/ 74 h 97"/>
              <a:gd name="T48" fmla="*/ 36 w 47"/>
              <a:gd name="T49" fmla="*/ 55 h 97"/>
              <a:gd name="T50" fmla="*/ 23 w 47"/>
              <a:gd name="T51" fmla="*/ 90 h 97"/>
              <a:gd name="T52" fmla="*/ 7 w 47"/>
              <a:gd name="T53" fmla="*/ 74 h 97"/>
              <a:gd name="T54" fmla="*/ 15 w 47"/>
              <a:gd name="T55" fmla="*/ 60 h 97"/>
              <a:gd name="T56" fmla="*/ 17 w 47"/>
              <a:gd name="T57" fmla="*/ 57 h 97"/>
              <a:gd name="T58" fmla="*/ 17 w 47"/>
              <a:gd name="T59" fmla="*/ 13 h 97"/>
              <a:gd name="T60" fmla="*/ 23 w 47"/>
              <a:gd name="T61" fmla="*/ 7 h 97"/>
              <a:gd name="T62" fmla="*/ 29 w 47"/>
              <a:gd name="T63" fmla="*/ 13 h 97"/>
              <a:gd name="T64" fmla="*/ 29 w 47"/>
              <a:gd name="T65" fmla="*/ 57 h 97"/>
              <a:gd name="T66" fmla="*/ 31 w 47"/>
              <a:gd name="T67" fmla="*/ 60 h 97"/>
              <a:gd name="T68" fmla="*/ 39 w 47"/>
              <a:gd name="T69" fmla="*/ 74 h 97"/>
              <a:gd name="T70" fmla="*/ 23 w 47"/>
              <a:gd name="T71" fmla="*/ 90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7" h="97">
                <a:moveTo>
                  <a:pt x="36" y="55"/>
                </a:moveTo>
                <a:cubicBezTo>
                  <a:pt x="36" y="50"/>
                  <a:pt x="36" y="50"/>
                  <a:pt x="36" y="50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48"/>
                  <a:pt x="32" y="48"/>
                  <a:pt x="32" y="48"/>
                </a:cubicBezTo>
                <a:cubicBezTo>
                  <a:pt x="36" y="48"/>
                  <a:pt x="36" y="48"/>
                  <a:pt x="36" y="48"/>
                </a:cubicBezTo>
                <a:cubicBezTo>
                  <a:pt x="36" y="40"/>
                  <a:pt x="36" y="40"/>
                  <a:pt x="36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38"/>
                  <a:pt x="32" y="38"/>
                  <a:pt x="32" y="38"/>
                </a:cubicBezTo>
                <a:cubicBezTo>
                  <a:pt x="36" y="38"/>
                  <a:pt x="36" y="38"/>
                  <a:pt x="36" y="38"/>
                </a:cubicBezTo>
                <a:cubicBezTo>
                  <a:pt x="36" y="32"/>
                  <a:pt x="36" y="32"/>
                  <a:pt x="36" y="32"/>
                </a:cubicBezTo>
                <a:cubicBezTo>
                  <a:pt x="32" y="32"/>
                  <a:pt x="32" y="32"/>
                  <a:pt x="32" y="32"/>
                </a:cubicBezTo>
                <a:cubicBezTo>
                  <a:pt x="32" y="30"/>
                  <a:pt x="32" y="30"/>
                  <a:pt x="32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23"/>
                  <a:pt x="36" y="23"/>
                  <a:pt x="36" y="23"/>
                </a:cubicBezTo>
                <a:cubicBezTo>
                  <a:pt x="32" y="23"/>
                  <a:pt x="32" y="23"/>
                  <a:pt x="32" y="23"/>
                </a:cubicBezTo>
                <a:cubicBezTo>
                  <a:pt x="32" y="21"/>
                  <a:pt x="32" y="21"/>
                  <a:pt x="32" y="21"/>
                </a:cubicBezTo>
                <a:cubicBezTo>
                  <a:pt x="36" y="21"/>
                  <a:pt x="36" y="21"/>
                  <a:pt x="36" y="21"/>
                </a:cubicBezTo>
                <a:cubicBezTo>
                  <a:pt x="36" y="13"/>
                  <a:pt x="36" y="13"/>
                  <a:pt x="36" y="13"/>
                </a:cubicBezTo>
                <a:cubicBezTo>
                  <a:pt x="36" y="6"/>
                  <a:pt x="31" y="0"/>
                  <a:pt x="23" y="0"/>
                </a:cubicBezTo>
                <a:cubicBezTo>
                  <a:pt x="16" y="0"/>
                  <a:pt x="10" y="6"/>
                  <a:pt x="10" y="13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9"/>
                  <a:pt x="0" y="66"/>
                  <a:pt x="0" y="74"/>
                </a:cubicBezTo>
                <a:cubicBezTo>
                  <a:pt x="0" y="87"/>
                  <a:pt x="10" y="97"/>
                  <a:pt x="23" y="97"/>
                </a:cubicBezTo>
                <a:cubicBezTo>
                  <a:pt x="36" y="97"/>
                  <a:pt x="47" y="87"/>
                  <a:pt x="47" y="74"/>
                </a:cubicBezTo>
                <a:cubicBezTo>
                  <a:pt x="47" y="66"/>
                  <a:pt x="43" y="59"/>
                  <a:pt x="36" y="55"/>
                </a:cubicBezTo>
                <a:close/>
                <a:moveTo>
                  <a:pt x="23" y="90"/>
                </a:moveTo>
                <a:cubicBezTo>
                  <a:pt x="14" y="90"/>
                  <a:pt x="7" y="83"/>
                  <a:pt x="7" y="74"/>
                </a:cubicBezTo>
                <a:cubicBezTo>
                  <a:pt x="7" y="68"/>
                  <a:pt x="10" y="63"/>
                  <a:pt x="15" y="60"/>
                </a:cubicBezTo>
                <a:cubicBezTo>
                  <a:pt x="17" y="59"/>
                  <a:pt x="17" y="58"/>
                  <a:pt x="17" y="57"/>
                </a:cubicBezTo>
                <a:cubicBezTo>
                  <a:pt x="17" y="13"/>
                  <a:pt x="17" y="13"/>
                  <a:pt x="17" y="13"/>
                </a:cubicBezTo>
                <a:cubicBezTo>
                  <a:pt x="17" y="10"/>
                  <a:pt x="20" y="7"/>
                  <a:pt x="23" y="7"/>
                </a:cubicBezTo>
                <a:cubicBezTo>
                  <a:pt x="27" y="7"/>
                  <a:pt x="29" y="10"/>
                  <a:pt x="29" y="13"/>
                </a:cubicBezTo>
                <a:cubicBezTo>
                  <a:pt x="29" y="57"/>
                  <a:pt x="29" y="57"/>
                  <a:pt x="29" y="57"/>
                </a:cubicBezTo>
                <a:cubicBezTo>
                  <a:pt x="29" y="58"/>
                  <a:pt x="30" y="59"/>
                  <a:pt x="31" y="60"/>
                </a:cubicBezTo>
                <a:cubicBezTo>
                  <a:pt x="36" y="63"/>
                  <a:pt x="39" y="68"/>
                  <a:pt x="39" y="74"/>
                </a:cubicBezTo>
                <a:cubicBezTo>
                  <a:pt x="39" y="83"/>
                  <a:pt x="32" y="90"/>
                  <a:pt x="23" y="9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14" name="Freeform 67"/>
          <p:cNvSpPr>
            <a:spLocks/>
          </p:cNvSpPr>
          <p:nvPr/>
        </p:nvSpPr>
        <p:spPr bwMode="auto">
          <a:xfrm>
            <a:off x="7307263" y="1235076"/>
            <a:ext cx="85725" cy="252413"/>
          </a:xfrm>
          <a:custGeom>
            <a:avLst/>
            <a:gdLst>
              <a:gd name="T0" fmla="*/ 13 w 23"/>
              <a:gd name="T1" fmla="*/ 44 h 67"/>
              <a:gd name="T2" fmla="*/ 13 w 23"/>
              <a:gd name="T3" fmla="*/ 3 h 67"/>
              <a:gd name="T4" fmla="*/ 11 w 23"/>
              <a:gd name="T5" fmla="*/ 0 h 67"/>
              <a:gd name="T6" fmla="*/ 9 w 23"/>
              <a:gd name="T7" fmla="*/ 3 h 67"/>
              <a:gd name="T8" fmla="*/ 9 w 23"/>
              <a:gd name="T9" fmla="*/ 44 h 67"/>
              <a:gd name="T10" fmla="*/ 0 w 23"/>
              <a:gd name="T11" fmla="*/ 55 h 67"/>
              <a:gd name="T12" fmla="*/ 11 w 23"/>
              <a:gd name="T13" fmla="*/ 67 h 67"/>
              <a:gd name="T14" fmla="*/ 23 w 23"/>
              <a:gd name="T15" fmla="*/ 55 h 67"/>
              <a:gd name="T16" fmla="*/ 13 w 23"/>
              <a:gd name="T17" fmla="*/ 44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" h="67">
                <a:moveTo>
                  <a:pt x="13" y="44"/>
                </a:moveTo>
                <a:cubicBezTo>
                  <a:pt x="13" y="3"/>
                  <a:pt x="13" y="3"/>
                  <a:pt x="13" y="3"/>
                </a:cubicBezTo>
                <a:cubicBezTo>
                  <a:pt x="13" y="1"/>
                  <a:pt x="12" y="0"/>
                  <a:pt x="11" y="0"/>
                </a:cubicBezTo>
                <a:cubicBezTo>
                  <a:pt x="10" y="0"/>
                  <a:pt x="9" y="1"/>
                  <a:pt x="9" y="3"/>
                </a:cubicBezTo>
                <a:cubicBezTo>
                  <a:pt x="9" y="44"/>
                  <a:pt x="9" y="44"/>
                  <a:pt x="9" y="44"/>
                </a:cubicBezTo>
                <a:cubicBezTo>
                  <a:pt x="4" y="45"/>
                  <a:pt x="0" y="49"/>
                  <a:pt x="0" y="55"/>
                </a:cubicBezTo>
                <a:cubicBezTo>
                  <a:pt x="0" y="61"/>
                  <a:pt x="5" y="67"/>
                  <a:pt x="11" y="67"/>
                </a:cubicBezTo>
                <a:cubicBezTo>
                  <a:pt x="18" y="67"/>
                  <a:pt x="23" y="61"/>
                  <a:pt x="23" y="55"/>
                </a:cubicBezTo>
                <a:cubicBezTo>
                  <a:pt x="23" y="49"/>
                  <a:pt x="19" y="45"/>
                  <a:pt x="13" y="4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15" name="Freeform 68"/>
          <p:cNvSpPr>
            <a:spLocks noEditPoints="1"/>
          </p:cNvSpPr>
          <p:nvPr/>
        </p:nvSpPr>
        <p:spPr bwMode="auto">
          <a:xfrm>
            <a:off x="6518276" y="2986088"/>
            <a:ext cx="401638" cy="403225"/>
          </a:xfrm>
          <a:custGeom>
            <a:avLst/>
            <a:gdLst>
              <a:gd name="T0" fmla="*/ 88 w 107"/>
              <a:gd name="T1" fmla="*/ 19 h 107"/>
              <a:gd name="T2" fmla="*/ 19 w 107"/>
              <a:gd name="T3" fmla="*/ 19 h 107"/>
              <a:gd name="T4" fmla="*/ 19 w 107"/>
              <a:gd name="T5" fmla="*/ 88 h 107"/>
              <a:gd name="T6" fmla="*/ 88 w 107"/>
              <a:gd name="T7" fmla="*/ 88 h 107"/>
              <a:gd name="T8" fmla="*/ 88 w 107"/>
              <a:gd name="T9" fmla="*/ 19 h 107"/>
              <a:gd name="T10" fmla="*/ 27 w 107"/>
              <a:gd name="T11" fmla="*/ 27 h 107"/>
              <a:gd name="T12" fmla="*/ 73 w 107"/>
              <a:gd name="T13" fmla="*/ 21 h 107"/>
              <a:gd name="T14" fmla="*/ 21 w 107"/>
              <a:gd name="T15" fmla="*/ 73 h 107"/>
              <a:gd name="T16" fmla="*/ 27 w 107"/>
              <a:gd name="T17" fmla="*/ 27 h 107"/>
              <a:gd name="T18" fmla="*/ 80 w 107"/>
              <a:gd name="T19" fmla="*/ 80 h 107"/>
              <a:gd name="T20" fmla="*/ 34 w 107"/>
              <a:gd name="T21" fmla="*/ 86 h 107"/>
              <a:gd name="T22" fmla="*/ 86 w 107"/>
              <a:gd name="T23" fmla="*/ 34 h 107"/>
              <a:gd name="T24" fmla="*/ 80 w 107"/>
              <a:gd name="T25" fmla="*/ 8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7" h="107">
                <a:moveTo>
                  <a:pt x="88" y="19"/>
                </a:moveTo>
                <a:cubicBezTo>
                  <a:pt x="69" y="0"/>
                  <a:pt x="38" y="0"/>
                  <a:pt x="19" y="19"/>
                </a:cubicBezTo>
                <a:cubicBezTo>
                  <a:pt x="0" y="38"/>
                  <a:pt x="0" y="69"/>
                  <a:pt x="19" y="88"/>
                </a:cubicBezTo>
                <a:cubicBezTo>
                  <a:pt x="38" y="107"/>
                  <a:pt x="69" y="107"/>
                  <a:pt x="88" y="88"/>
                </a:cubicBezTo>
                <a:cubicBezTo>
                  <a:pt x="107" y="69"/>
                  <a:pt x="107" y="38"/>
                  <a:pt x="88" y="19"/>
                </a:cubicBezTo>
                <a:close/>
                <a:moveTo>
                  <a:pt x="27" y="27"/>
                </a:moveTo>
                <a:cubicBezTo>
                  <a:pt x="39" y="14"/>
                  <a:pt x="58" y="12"/>
                  <a:pt x="73" y="21"/>
                </a:cubicBezTo>
                <a:cubicBezTo>
                  <a:pt x="21" y="73"/>
                  <a:pt x="21" y="73"/>
                  <a:pt x="21" y="73"/>
                </a:cubicBezTo>
                <a:cubicBezTo>
                  <a:pt x="12" y="58"/>
                  <a:pt x="14" y="39"/>
                  <a:pt x="27" y="27"/>
                </a:cubicBezTo>
                <a:close/>
                <a:moveTo>
                  <a:pt x="80" y="80"/>
                </a:moveTo>
                <a:cubicBezTo>
                  <a:pt x="68" y="93"/>
                  <a:pt x="49" y="95"/>
                  <a:pt x="34" y="86"/>
                </a:cubicBezTo>
                <a:cubicBezTo>
                  <a:pt x="86" y="34"/>
                  <a:pt x="86" y="34"/>
                  <a:pt x="86" y="34"/>
                </a:cubicBezTo>
                <a:cubicBezTo>
                  <a:pt x="95" y="49"/>
                  <a:pt x="93" y="68"/>
                  <a:pt x="80" y="8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16" name="Freeform 69"/>
          <p:cNvSpPr>
            <a:spLocks noEditPoints="1"/>
          </p:cNvSpPr>
          <p:nvPr/>
        </p:nvSpPr>
        <p:spPr bwMode="auto">
          <a:xfrm>
            <a:off x="1646238" y="1743076"/>
            <a:ext cx="307975" cy="411163"/>
          </a:xfrm>
          <a:custGeom>
            <a:avLst/>
            <a:gdLst>
              <a:gd name="T0" fmla="*/ 62 w 82"/>
              <a:gd name="T1" fmla="*/ 18 h 109"/>
              <a:gd name="T2" fmla="*/ 47 w 82"/>
              <a:gd name="T3" fmla="*/ 0 h 109"/>
              <a:gd name="T4" fmla="*/ 20 w 82"/>
              <a:gd name="T5" fmla="*/ 16 h 109"/>
              <a:gd name="T6" fmla="*/ 3 w 82"/>
              <a:gd name="T7" fmla="*/ 18 h 109"/>
              <a:gd name="T8" fmla="*/ 82 w 82"/>
              <a:gd name="T9" fmla="*/ 109 h 109"/>
              <a:gd name="T10" fmla="*/ 64 w 82"/>
              <a:gd name="T11" fmla="*/ 64 h 109"/>
              <a:gd name="T12" fmla="*/ 66 w 82"/>
              <a:gd name="T13" fmla="*/ 73 h 109"/>
              <a:gd name="T14" fmla="*/ 57 w 82"/>
              <a:gd name="T15" fmla="*/ 72 h 109"/>
              <a:gd name="T16" fmla="*/ 56 w 82"/>
              <a:gd name="T17" fmla="*/ 67 h 109"/>
              <a:gd name="T18" fmla="*/ 64 w 82"/>
              <a:gd name="T19" fmla="*/ 64 h 109"/>
              <a:gd name="T20" fmla="*/ 38 w 82"/>
              <a:gd name="T21" fmla="*/ 40 h 109"/>
              <a:gd name="T22" fmla="*/ 48 w 82"/>
              <a:gd name="T23" fmla="*/ 36 h 109"/>
              <a:gd name="T24" fmla="*/ 56 w 82"/>
              <a:gd name="T25" fmla="*/ 48 h 109"/>
              <a:gd name="T26" fmla="*/ 60 w 82"/>
              <a:gd name="T27" fmla="*/ 48 h 109"/>
              <a:gd name="T28" fmla="*/ 58 w 82"/>
              <a:gd name="T29" fmla="*/ 61 h 109"/>
              <a:gd name="T30" fmla="*/ 44 w 82"/>
              <a:gd name="T31" fmla="*/ 58 h 109"/>
              <a:gd name="T32" fmla="*/ 47 w 82"/>
              <a:gd name="T33" fmla="*/ 55 h 109"/>
              <a:gd name="T34" fmla="*/ 27 w 82"/>
              <a:gd name="T35" fmla="*/ 16 h 109"/>
              <a:gd name="T36" fmla="*/ 47 w 82"/>
              <a:gd name="T37" fmla="*/ 7 h 109"/>
              <a:gd name="T38" fmla="*/ 56 w 82"/>
              <a:gd name="T39" fmla="*/ 18 h 109"/>
              <a:gd name="T40" fmla="*/ 27 w 82"/>
              <a:gd name="T41" fmla="*/ 16 h 109"/>
              <a:gd name="T42" fmla="*/ 35 w 82"/>
              <a:gd name="T43" fmla="*/ 85 h 109"/>
              <a:gd name="T44" fmla="*/ 25 w 82"/>
              <a:gd name="T45" fmla="*/ 83 h 109"/>
              <a:gd name="T46" fmla="*/ 30 w 82"/>
              <a:gd name="T47" fmla="*/ 75 h 109"/>
              <a:gd name="T48" fmla="*/ 36 w 82"/>
              <a:gd name="T49" fmla="*/ 76 h 109"/>
              <a:gd name="T50" fmla="*/ 35 w 82"/>
              <a:gd name="T51" fmla="*/ 69 h 109"/>
              <a:gd name="T52" fmla="*/ 30 w 82"/>
              <a:gd name="T53" fmla="*/ 69 h 109"/>
              <a:gd name="T54" fmla="*/ 23 w 82"/>
              <a:gd name="T55" fmla="*/ 83 h 109"/>
              <a:gd name="T56" fmla="*/ 15 w 82"/>
              <a:gd name="T57" fmla="*/ 76 h 109"/>
              <a:gd name="T58" fmla="*/ 21 w 82"/>
              <a:gd name="T59" fmla="*/ 63 h 109"/>
              <a:gd name="T60" fmla="*/ 18 w 82"/>
              <a:gd name="T61" fmla="*/ 60 h 109"/>
              <a:gd name="T62" fmla="*/ 31 w 82"/>
              <a:gd name="T63" fmla="*/ 56 h 109"/>
              <a:gd name="T64" fmla="*/ 35 w 82"/>
              <a:gd name="T65" fmla="*/ 69 h 109"/>
              <a:gd name="T66" fmla="*/ 31 w 82"/>
              <a:gd name="T67" fmla="*/ 49 h 109"/>
              <a:gd name="T68" fmla="*/ 36 w 82"/>
              <a:gd name="T69" fmla="*/ 41 h 109"/>
              <a:gd name="T70" fmla="*/ 41 w 82"/>
              <a:gd name="T71" fmla="*/ 48 h 109"/>
              <a:gd name="T72" fmla="*/ 38 w 82"/>
              <a:gd name="T73" fmla="*/ 54 h 109"/>
              <a:gd name="T74" fmla="*/ 65 w 82"/>
              <a:gd name="T75" fmla="*/ 85 h 109"/>
              <a:gd name="T76" fmla="*/ 51 w 82"/>
              <a:gd name="T77" fmla="*/ 86 h 109"/>
              <a:gd name="T78" fmla="*/ 49 w 82"/>
              <a:gd name="T79" fmla="*/ 90 h 109"/>
              <a:gd name="T80" fmla="*/ 39 w 82"/>
              <a:gd name="T81" fmla="*/ 81 h 109"/>
              <a:gd name="T82" fmla="*/ 48 w 82"/>
              <a:gd name="T83" fmla="*/ 70 h 109"/>
              <a:gd name="T84" fmla="*/ 49 w 82"/>
              <a:gd name="T85" fmla="*/ 75 h 109"/>
              <a:gd name="T86" fmla="*/ 67 w 82"/>
              <a:gd name="T87" fmla="*/ 75 h 109"/>
              <a:gd name="T88" fmla="*/ 65 w 82"/>
              <a:gd name="T89" fmla="*/ 85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82" h="109">
                <a:moveTo>
                  <a:pt x="78" y="18"/>
                </a:moveTo>
                <a:cubicBezTo>
                  <a:pt x="62" y="18"/>
                  <a:pt x="62" y="18"/>
                  <a:pt x="62" y="18"/>
                </a:cubicBezTo>
                <a:cubicBezTo>
                  <a:pt x="62" y="16"/>
                  <a:pt x="62" y="16"/>
                  <a:pt x="62" y="16"/>
                </a:cubicBezTo>
                <a:cubicBezTo>
                  <a:pt x="62" y="7"/>
                  <a:pt x="56" y="0"/>
                  <a:pt x="47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27" y="0"/>
                  <a:pt x="20" y="7"/>
                  <a:pt x="20" y="16"/>
                </a:cubicBezTo>
                <a:cubicBezTo>
                  <a:pt x="20" y="18"/>
                  <a:pt x="20" y="18"/>
                  <a:pt x="20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0" y="109"/>
                  <a:pt x="0" y="109"/>
                  <a:pt x="0" y="109"/>
                </a:cubicBezTo>
                <a:cubicBezTo>
                  <a:pt x="82" y="109"/>
                  <a:pt x="82" y="109"/>
                  <a:pt x="82" y="109"/>
                </a:cubicBezTo>
                <a:lnTo>
                  <a:pt x="78" y="18"/>
                </a:lnTo>
                <a:close/>
                <a:moveTo>
                  <a:pt x="64" y="64"/>
                </a:moveTo>
                <a:cubicBezTo>
                  <a:pt x="67" y="72"/>
                  <a:pt x="67" y="72"/>
                  <a:pt x="67" y="72"/>
                </a:cubicBezTo>
                <a:cubicBezTo>
                  <a:pt x="67" y="73"/>
                  <a:pt x="67" y="73"/>
                  <a:pt x="66" y="73"/>
                </a:cubicBezTo>
                <a:cubicBezTo>
                  <a:pt x="59" y="73"/>
                  <a:pt x="59" y="73"/>
                  <a:pt x="59" y="73"/>
                </a:cubicBezTo>
                <a:cubicBezTo>
                  <a:pt x="58" y="73"/>
                  <a:pt x="57" y="73"/>
                  <a:pt x="57" y="72"/>
                </a:cubicBezTo>
                <a:cubicBezTo>
                  <a:pt x="55" y="68"/>
                  <a:pt x="55" y="68"/>
                  <a:pt x="55" y="68"/>
                </a:cubicBezTo>
                <a:cubicBezTo>
                  <a:pt x="55" y="67"/>
                  <a:pt x="55" y="67"/>
                  <a:pt x="56" y="67"/>
                </a:cubicBezTo>
                <a:cubicBezTo>
                  <a:pt x="62" y="64"/>
                  <a:pt x="62" y="64"/>
                  <a:pt x="62" y="64"/>
                </a:cubicBezTo>
                <a:cubicBezTo>
                  <a:pt x="63" y="63"/>
                  <a:pt x="64" y="64"/>
                  <a:pt x="64" y="64"/>
                </a:cubicBezTo>
                <a:close/>
                <a:moveTo>
                  <a:pt x="46" y="54"/>
                </a:moveTo>
                <a:cubicBezTo>
                  <a:pt x="45" y="51"/>
                  <a:pt x="39" y="42"/>
                  <a:pt x="38" y="40"/>
                </a:cubicBezTo>
                <a:cubicBezTo>
                  <a:pt x="38" y="40"/>
                  <a:pt x="38" y="39"/>
                  <a:pt x="39" y="39"/>
                </a:cubicBezTo>
                <a:cubicBezTo>
                  <a:pt x="40" y="38"/>
                  <a:pt x="48" y="37"/>
                  <a:pt x="48" y="36"/>
                </a:cubicBezTo>
                <a:cubicBezTo>
                  <a:pt x="49" y="36"/>
                  <a:pt x="49" y="37"/>
                  <a:pt x="49" y="37"/>
                </a:cubicBezTo>
                <a:cubicBezTo>
                  <a:pt x="50" y="39"/>
                  <a:pt x="54" y="45"/>
                  <a:pt x="56" y="48"/>
                </a:cubicBezTo>
                <a:cubicBezTo>
                  <a:pt x="56" y="49"/>
                  <a:pt x="57" y="50"/>
                  <a:pt x="57" y="50"/>
                </a:cubicBezTo>
                <a:cubicBezTo>
                  <a:pt x="57" y="50"/>
                  <a:pt x="59" y="48"/>
                  <a:pt x="60" y="48"/>
                </a:cubicBezTo>
                <a:cubicBezTo>
                  <a:pt x="61" y="47"/>
                  <a:pt x="61" y="48"/>
                  <a:pt x="61" y="48"/>
                </a:cubicBezTo>
                <a:cubicBezTo>
                  <a:pt x="61" y="48"/>
                  <a:pt x="58" y="60"/>
                  <a:pt x="58" y="61"/>
                </a:cubicBezTo>
                <a:cubicBezTo>
                  <a:pt x="57" y="62"/>
                  <a:pt x="57" y="62"/>
                  <a:pt x="57" y="62"/>
                </a:cubicBezTo>
                <a:cubicBezTo>
                  <a:pt x="44" y="58"/>
                  <a:pt x="44" y="58"/>
                  <a:pt x="44" y="58"/>
                </a:cubicBezTo>
                <a:cubicBezTo>
                  <a:pt x="44" y="58"/>
                  <a:pt x="42" y="58"/>
                  <a:pt x="43" y="57"/>
                </a:cubicBezTo>
                <a:cubicBezTo>
                  <a:pt x="45" y="57"/>
                  <a:pt x="47" y="55"/>
                  <a:pt x="47" y="55"/>
                </a:cubicBezTo>
                <a:cubicBezTo>
                  <a:pt x="47" y="55"/>
                  <a:pt x="47" y="55"/>
                  <a:pt x="46" y="54"/>
                </a:cubicBezTo>
                <a:close/>
                <a:moveTo>
                  <a:pt x="27" y="16"/>
                </a:moveTo>
                <a:cubicBezTo>
                  <a:pt x="27" y="11"/>
                  <a:pt x="30" y="7"/>
                  <a:pt x="35" y="7"/>
                </a:cubicBezTo>
                <a:cubicBezTo>
                  <a:pt x="47" y="7"/>
                  <a:pt x="47" y="7"/>
                  <a:pt x="47" y="7"/>
                </a:cubicBezTo>
                <a:cubicBezTo>
                  <a:pt x="52" y="7"/>
                  <a:pt x="56" y="11"/>
                  <a:pt x="56" y="16"/>
                </a:cubicBezTo>
                <a:cubicBezTo>
                  <a:pt x="56" y="18"/>
                  <a:pt x="56" y="18"/>
                  <a:pt x="56" y="18"/>
                </a:cubicBezTo>
                <a:cubicBezTo>
                  <a:pt x="27" y="18"/>
                  <a:pt x="27" y="18"/>
                  <a:pt x="27" y="18"/>
                </a:cubicBezTo>
                <a:lnTo>
                  <a:pt x="27" y="16"/>
                </a:lnTo>
                <a:close/>
                <a:moveTo>
                  <a:pt x="36" y="84"/>
                </a:moveTo>
                <a:cubicBezTo>
                  <a:pt x="36" y="85"/>
                  <a:pt x="35" y="85"/>
                  <a:pt x="35" y="85"/>
                </a:cubicBezTo>
                <a:cubicBezTo>
                  <a:pt x="26" y="84"/>
                  <a:pt x="26" y="84"/>
                  <a:pt x="26" y="84"/>
                </a:cubicBezTo>
                <a:cubicBezTo>
                  <a:pt x="25" y="84"/>
                  <a:pt x="25" y="84"/>
                  <a:pt x="25" y="83"/>
                </a:cubicBezTo>
                <a:cubicBezTo>
                  <a:pt x="29" y="76"/>
                  <a:pt x="29" y="76"/>
                  <a:pt x="29" y="76"/>
                </a:cubicBezTo>
                <a:cubicBezTo>
                  <a:pt x="29" y="76"/>
                  <a:pt x="30" y="75"/>
                  <a:pt x="30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6" y="75"/>
                  <a:pt x="36" y="76"/>
                  <a:pt x="36" y="76"/>
                </a:cubicBezTo>
                <a:lnTo>
                  <a:pt x="36" y="84"/>
                </a:lnTo>
                <a:close/>
                <a:moveTo>
                  <a:pt x="35" y="69"/>
                </a:moveTo>
                <a:cubicBezTo>
                  <a:pt x="34" y="68"/>
                  <a:pt x="31" y="67"/>
                  <a:pt x="31" y="67"/>
                </a:cubicBezTo>
                <a:cubicBezTo>
                  <a:pt x="31" y="67"/>
                  <a:pt x="31" y="68"/>
                  <a:pt x="30" y="69"/>
                </a:cubicBezTo>
                <a:cubicBezTo>
                  <a:pt x="29" y="72"/>
                  <a:pt x="25" y="81"/>
                  <a:pt x="24" y="83"/>
                </a:cubicBezTo>
                <a:cubicBezTo>
                  <a:pt x="24" y="83"/>
                  <a:pt x="24" y="84"/>
                  <a:pt x="23" y="83"/>
                </a:cubicBezTo>
                <a:cubicBezTo>
                  <a:pt x="22" y="83"/>
                  <a:pt x="16" y="77"/>
                  <a:pt x="15" y="77"/>
                </a:cubicBezTo>
                <a:cubicBezTo>
                  <a:pt x="14" y="77"/>
                  <a:pt x="15" y="76"/>
                  <a:pt x="15" y="76"/>
                </a:cubicBezTo>
                <a:cubicBezTo>
                  <a:pt x="16" y="74"/>
                  <a:pt x="19" y="67"/>
                  <a:pt x="20" y="64"/>
                </a:cubicBezTo>
                <a:cubicBezTo>
                  <a:pt x="21" y="63"/>
                  <a:pt x="21" y="63"/>
                  <a:pt x="21" y="63"/>
                </a:cubicBezTo>
                <a:cubicBezTo>
                  <a:pt x="21" y="63"/>
                  <a:pt x="19" y="62"/>
                  <a:pt x="18" y="61"/>
                </a:cubicBezTo>
                <a:cubicBezTo>
                  <a:pt x="16" y="60"/>
                  <a:pt x="18" y="60"/>
                  <a:pt x="18" y="60"/>
                </a:cubicBezTo>
                <a:cubicBezTo>
                  <a:pt x="18" y="60"/>
                  <a:pt x="29" y="56"/>
                  <a:pt x="30" y="55"/>
                </a:cubicBezTo>
                <a:cubicBezTo>
                  <a:pt x="31" y="55"/>
                  <a:pt x="31" y="56"/>
                  <a:pt x="31" y="56"/>
                </a:cubicBezTo>
                <a:cubicBezTo>
                  <a:pt x="36" y="68"/>
                  <a:pt x="36" y="68"/>
                  <a:pt x="36" y="68"/>
                </a:cubicBezTo>
                <a:cubicBezTo>
                  <a:pt x="36" y="68"/>
                  <a:pt x="36" y="69"/>
                  <a:pt x="35" y="69"/>
                </a:cubicBezTo>
                <a:close/>
                <a:moveTo>
                  <a:pt x="37" y="54"/>
                </a:moveTo>
                <a:cubicBezTo>
                  <a:pt x="31" y="49"/>
                  <a:pt x="31" y="49"/>
                  <a:pt x="31" y="49"/>
                </a:cubicBezTo>
                <a:cubicBezTo>
                  <a:pt x="30" y="49"/>
                  <a:pt x="31" y="48"/>
                  <a:pt x="31" y="48"/>
                </a:cubicBezTo>
                <a:cubicBezTo>
                  <a:pt x="36" y="41"/>
                  <a:pt x="36" y="41"/>
                  <a:pt x="36" y="41"/>
                </a:cubicBezTo>
                <a:cubicBezTo>
                  <a:pt x="36" y="41"/>
                  <a:pt x="37" y="41"/>
                  <a:pt x="37" y="41"/>
                </a:cubicBezTo>
                <a:cubicBezTo>
                  <a:pt x="41" y="48"/>
                  <a:pt x="41" y="48"/>
                  <a:pt x="41" y="48"/>
                </a:cubicBezTo>
                <a:cubicBezTo>
                  <a:pt x="41" y="48"/>
                  <a:pt x="41" y="49"/>
                  <a:pt x="41" y="50"/>
                </a:cubicBezTo>
                <a:cubicBezTo>
                  <a:pt x="38" y="54"/>
                  <a:pt x="38" y="54"/>
                  <a:pt x="38" y="54"/>
                </a:cubicBezTo>
                <a:cubicBezTo>
                  <a:pt x="38" y="54"/>
                  <a:pt x="38" y="54"/>
                  <a:pt x="37" y="54"/>
                </a:cubicBezTo>
                <a:close/>
                <a:moveTo>
                  <a:pt x="65" y="85"/>
                </a:moveTo>
                <a:cubicBezTo>
                  <a:pt x="65" y="86"/>
                  <a:pt x="64" y="86"/>
                  <a:pt x="64" y="86"/>
                </a:cubicBezTo>
                <a:cubicBezTo>
                  <a:pt x="62" y="86"/>
                  <a:pt x="54" y="86"/>
                  <a:pt x="51" y="86"/>
                </a:cubicBezTo>
                <a:cubicBezTo>
                  <a:pt x="50" y="86"/>
                  <a:pt x="49" y="86"/>
                  <a:pt x="49" y="86"/>
                </a:cubicBezTo>
                <a:cubicBezTo>
                  <a:pt x="49" y="86"/>
                  <a:pt x="49" y="88"/>
                  <a:pt x="49" y="90"/>
                </a:cubicBezTo>
                <a:cubicBezTo>
                  <a:pt x="49" y="91"/>
                  <a:pt x="48" y="90"/>
                  <a:pt x="48" y="90"/>
                </a:cubicBezTo>
                <a:cubicBezTo>
                  <a:pt x="48" y="90"/>
                  <a:pt x="40" y="82"/>
                  <a:pt x="39" y="81"/>
                </a:cubicBezTo>
                <a:cubicBezTo>
                  <a:pt x="38" y="80"/>
                  <a:pt x="39" y="80"/>
                  <a:pt x="39" y="80"/>
                </a:cubicBezTo>
                <a:cubicBezTo>
                  <a:pt x="48" y="70"/>
                  <a:pt x="48" y="70"/>
                  <a:pt x="48" y="70"/>
                </a:cubicBezTo>
                <a:cubicBezTo>
                  <a:pt x="48" y="70"/>
                  <a:pt x="49" y="69"/>
                  <a:pt x="49" y="70"/>
                </a:cubicBezTo>
                <a:cubicBezTo>
                  <a:pt x="49" y="72"/>
                  <a:pt x="49" y="75"/>
                  <a:pt x="49" y="75"/>
                </a:cubicBezTo>
                <a:cubicBezTo>
                  <a:pt x="49" y="75"/>
                  <a:pt x="50" y="75"/>
                  <a:pt x="51" y="75"/>
                </a:cubicBezTo>
                <a:cubicBezTo>
                  <a:pt x="54" y="75"/>
                  <a:pt x="65" y="75"/>
                  <a:pt x="67" y="75"/>
                </a:cubicBezTo>
                <a:cubicBezTo>
                  <a:pt x="67" y="75"/>
                  <a:pt x="68" y="74"/>
                  <a:pt x="68" y="75"/>
                </a:cubicBezTo>
                <a:cubicBezTo>
                  <a:pt x="68" y="76"/>
                  <a:pt x="65" y="84"/>
                  <a:pt x="65" y="8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17" name="Freeform 70"/>
          <p:cNvSpPr>
            <a:spLocks noEditPoints="1"/>
          </p:cNvSpPr>
          <p:nvPr/>
        </p:nvSpPr>
        <p:spPr bwMode="auto">
          <a:xfrm>
            <a:off x="1739901" y="3633788"/>
            <a:ext cx="195263" cy="176213"/>
          </a:xfrm>
          <a:custGeom>
            <a:avLst/>
            <a:gdLst>
              <a:gd name="T0" fmla="*/ 42 w 52"/>
              <a:gd name="T1" fmla="*/ 47 h 47"/>
              <a:gd name="T2" fmla="*/ 40 w 52"/>
              <a:gd name="T3" fmla="*/ 46 h 47"/>
              <a:gd name="T4" fmla="*/ 20 w 52"/>
              <a:gd name="T5" fmla="*/ 41 h 47"/>
              <a:gd name="T6" fmla="*/ 17 w 52"/>
              <a:gd name="T7" fmla="*/ 38 h 47"/>
              <a:gd name="T8" fmla="*/ 19 w 52"/>
              <a:gd name="T9" fmla="*/ 34 h 47"/>
              <a:gd name="T10" fmla="*/ 22 w 52"/>
              <a:gd name="T11" fmla="*/ 32 h 47"/>
              <a:gd name="T12" fmla="*/ 20 w 52"/>
              <a:gd name="T13" fmla="*/ 28 h 47"/>
              <a:gd name="T14" fmla="*/ 18 w 52"/>
              <a:gd name="T15" fmla="*/ 30 h 47"/>
              <a:gd name="T16" fmla="*/ 15 w 52"/>
              <a:gd name="T17" fmla="*/ 32 h 47"/>
              <a:gd name="T18" fmla="*/ 15 w 52"/>
              <a:gd name="T19" fmla="*/ 32 h 47"/>
              <a:gd name="T20" fmla="*/ 12 w 52"/>
              <a:gd name="T21" fmla="*/ 31 h 47"/>
              <a:gd name="T22" fmla="*/ 2 w 52"/>
              <a:gd name="T23" fmla="*/ 24 h 47"/>
              <a:gd name="T24" fmla="*/ 0 w 52"/>
              <a:gd name="T25" fmla="*/ 20 h 47"/>
              <a:gd name="T26" fmla="*/ 1 w 52"/>
              <a:gd name="T27" fmla="*/ 17 h 47"/>
              <a:gd name="T28" fmla="*/ 10 w 52"/>
              <a:gd name="T29" fmla="*/ 5 h 47"/>
              <a:gd name="T30" fmla="*/ 10 w 52"/>
              <a:gd name="T31" fmla="*/ 5 h 47"/>
              <a:gd name="T32" fmla="*/ 11 w 52"/>
              <a:gd name="T33" fmla="*/ 4 h 47"/>
              <a:gd name="T34" fmla="*/ 21 w 52"/>
              <a:gd name="T35" fmla="*/ 2 h 47"/>
              <a:gd name="T36" fmla="*/ 27 w 52"/>
              <a:gd name="T37" fmla="*/ 1 h 47"/>
              <a:gd name="T38" fmla="*/ 29 w 52"/>
              <a:gd name="T39" fmla="*/ 0 h 47"/>
              <a:gd name="T40" fmla="*/ 32 w 52"/>
              <a:gd name="T41" fmla="*/ 2 h 47"/>
              <a:gd name="T42" fmla="*/ 37 w 52"/>
              <a:gd name="T43" fmla="*/ 10 h 47"/>
              <a:gd name="T44" fmla="*/ 42 w 52"/>
              <a:gd name="T45" fmla="*/ 20 h 47"/>
              <a:gd name="T46" fmla="*/ 45 w 52"/>
              <a:gd name="T47" fmla="*/ 18 h 47"/>
              <a:gd name="T48" fmla="*/ 50 w 52"/>
              <a:gd name="T49" fmla="*/ 19 h 47"/>
              <a:gd name="T50" fmla="*/ 51 w 52"/>
              <a:gd name="T51" fmla="*/ 23 h 47"/>
              <a:gd name="T52" fmla="*/ 46 w 52"/>
              <a:gd name="T53" fmla="*/ 43 h 47"/>
              <a:gd name="T54" fmla="*/ 42 w 52"/>
              <a:gd name="T55" fmla="*/ 47 h 47"/>
              <a:gd name="T56" fmla="*/ 27 w 52"/>
              <a:gd name="T57" fmla="*/ 36 h 47"/>
              <a:gd name="T58" fmla="*/ 40 w 52"/>
              <a:gd name="T59" fmla="*/ 40 h 47"/>
              <a:gd name="T60" fmla="*/ 44 w 52"/>
              <a:gd name="T61" fmla="*/ 27 h 47"/>
              <a:gd name="T62" fmla="*/ 40 w 52"/>
              <a:gd name="T63" fmla="*/ 29 h 47"/>
              <a:gd name="T64" fmla="*/ 37 w 52"/>
              <a:gd name="T65" fmla="*/ 23 h 47"/>
              <a:gd name="T66" fmla="*/ 31 w 52"/>
              <a:gd name="T67" fmla="*/ 13 h 47"/>
              <a:gd name="T68" fmla="*/ 28 w 52"/>
              <a:gd name="T69" fmla="*/ 7 h 47"/>
              <a:gd name="T70" fmla="*/ 22 w 52"/>
              <a:gd name="T71" fmla="*/ 8 h 47"/>
              <a:gd name="T72" fmla="*/ 15 w 52"/>
              <a:gd name="T73" fmla="*/ 10 h 47"/>
              <a:gd name="T74" fmla="*/ 14 w 52"/>
              <a:gd name="T75" fmla="*/ 11 h 47"/>
              <a:gd name="T76" fmla="*/ 7 w 52"/>
              <a:gd name="T77" fmla="*/ 20 h 47"/>
              <a:gd name="T78" fmla="*/ 14 w 52"/>
              <a:gd name="T79" fmla="*/ 25 h 47"/>
              <a:gd name="T80" fmla="*/ 20 w 52"/>
              <a:gd name="T81" fmla="*/ 16 h 47"/>
              <a:gd name="T82" fmla="*/ 31 w 52"/>
              <a:gd name="T83" fmla="*/ 34 h 47"/>
              <a:gd name="T84" fmla="*/ 28 w 52"/>
              <a:gd name="T85" fmla="*/ 36 h 47"/>
              <a:gd name="T86" fmla="*/ 27 w 52"/>
              <a:gd name="T87" fmla="*/ 36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52" h="47">
                <a:moveTo>
                  <a:pt x="42" y="47"/>
                </a:moveTo>
                <a:cubicBezTo>
                  <a:pt x="41" y="47"/>
                  <a:pt x="40" y="46"/>
                  <a:pt x="40" y="46"/>
                </a:cubicBezTo>
                <a:cubicBezTo>
                  <a:pt x="20" y="41"/>
                  <a:pt x="20" y="41"/>
                  <a:pt x="20" y="41"/>
                </a:cubicBezTo>
                <a:cubicBezTo>
                  <a:pt x="18" y="41"/>
                  <a:pt x="17" y="39"/>
                  <a:pt x="17" y="38"/>
                </a:cubicBezTo>
                <a:cubicBezTo>
                  <a:pt x="16" y="37"/>
                  <a:pt x="16" y="35"/>
                  <a:pt x="19" y="34"/>
                </a:cubicBezTo>
                <a:cubicBezTo>
                  <a:pt x="19" y="33"/>
                  <a:pt x="21" y="33"/>
                  <a:pt x="22" y="32"/>
                </a:cubicBezTo>
                <a:cubicBezTo>
                  <a:pt x="20" y="28"/>
                  <a:pt x="20" y="28"/>
                  <a:pt x="20" y="28"/>
                </a:cubicBezTo>
                <a:cubicBezTo>
                  <a:pt x="18" y="30"/>
                  <a:pt x="18" y="30"/>
                  <a:pt x="18" y="30"/>
                </a:cubicBezTo>
                <a:cubicBezTo>
                  <a:pt x="17" y="32"/>
                  <a:pt x="15" y="32"/>
                  <a:pt x="15" y="32"/>
                </a:cubicBezTo>
                <a:cubicBezTo>
                  <a:pt x="15" y="32"/>
                  <a:pt x="15" y="32"/>
                  <a:pt x="15" y="32"/>
                </a:cubicBezTo>
                <a:cubicBezTo>
                  <a:pt x="13" y="32"/>
                  <a:pt x="12" y="31"/>
                  <a:pt x="12" y="31"/>
                </a:cubicBezTo>
                <a:cubicBezTo>
                  <a:pt x="2" y="24"/>
                  <a:pt x="2" y="24"/>
                  <a:pt x="2" y="24"/>
                </a:cubicBezTo>
                <a:cubicBezTo>
                  <a:pt x="1" y="23"/>
                  <a:pt x="0" y="22"/>
                  <a:pt x="0" y="20"/>
                </a:cubicBezTo>
                <a:cubicBezTo>
                  <a:pt x="0" y="19"/>
                  <a:pt x="1" y="17"/>
                  <a:pt x="1" y="17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1" y="5"/>
                  <a:pt x="11" y="4"/>
                </a:cubicBezTo>
                <a:cubicBezTo>
                  <a:pt x="12" y="4"/>
                  <a:pt x="14" y="3"/>
                  <a:pt x="21" y="2"/>
                </a:cubicBezTo>
                <a:cubicBezTo>
                  <a:pt x="23" y="1"/>
                  <a:pt x="26" y="1"/>
                  <a:pt x="27" y="1"/>
                </a:cubicBezTo>
                <a:cubicBezTo>
                  <a:pt x="27" y="0"/>
                  <a:pt x="28" y="0"/>
                  <a:pt x="29" y="0"/>
                </a:cubicBezTo>
                <a:cubicBezTo>
                  <a:pt x="31" y="0"/>
                  <a:pt x="32" y="1"/>
                  <a:pt x="32" y="2"/>
                </a:cubicBezTo>
                <a:cubicBezTo>
                  <a:pt x="33" y="4"/>
                  <a:pt x="35" y="6"/>
                  <a:pt x="37" y="10"/>
                </a:cubicBezTo>
                <a:cubicBezTo>
                  <a:pt x="39" y="13"/>
                  <a:pt x="41" y="17"/>
                  <a:pt x="42" y="20"/>
                </a:cubicBezTo>
                <a:cubicBezTo>
                  <a:pt x="45" y="18"/>
                  <a:pt x="45" y="18"/>
                  <a:pt x="45" y="18"/>
                </a:cubicBezTo>
                <a:cubicBezTo>
                  <a:pt x="47" y="17"/>
                  <a:pt x="49" y="17"/>
                  <a:pt x="50" y="19"/>
                </a:cubicBezTo>
                <a:cubicBezTo>
                  <a:pt x="52" y="20"/>
                  <a:pt x="51" y="22"/>
                  <a:pt x="51" y="23"/>
                </a:cubicBezTo>
                <a:cubicBezTo>
                  <a:pt x="51" y="24"/>
                  <a:pt x="46" y="41"/>
                  <a:pt x="46" y="43"/>
                </a:cubicBezTo>
                <a:cubicBezTo>
                  <a:pt x="45" y="45"/>
                  <a:pt x="44" y="47"/>
                  <a:pt x="42" y="47"/>
                </a:cubicBezTo>
                <a:close/>
                <a:moveTo>
                  <a:pt x="27" y="36"/>
                </a:moveTo>
                <a:cubicBezTo>
                  <a:pt x="40" y="40"/>
                  <a:pt x="40" y="40"/>
                  <a:pt x="40" y="40"/>
                </a:cubicBezTo>
                <a:cubicBezTo>
                  <a:pt x="41" y="37"/>
                  <a:pt x="42" y="31"/>
                  <a:pt x="44" y="27"/>
                </a:cubicBezTo>
                <a:cubicBezTo>
                  <a:pt x="40" y="29"/>
                  <a:pt x="40" y="29"/>
                  <a:pt x="40" y="29"/>
                </a:cubicBezTo>
                <a:cubicBezTo>
                  <a:pt x="37" y="23"/>
                  <a:pt x="37" y="23"/>
                  <a:pt x="37" y="23"/>
                </a:cubicBezTo>
                <a:cubicBezTo>
                  <a:pt x="36" y="21"/>
                  <a:pt x="33" y="17"/>
                  <a:pt x="31" y="13"/>
                </a:cubicBezTo>
                <a:cubicBezTo>
                  <a:pt x="30" y="11"/>
                  <a:pt x="29" y="9"/>
                  <a:pt x="28" y="7"/>
                </a:cubicBezTo>
                <a:cubicBezTo>
                  <a:pt x="27" y="7"/>
                  <a:pt x="25" y="8"/>
                  <a:pt x="22" y="8"/>
                </a:cubicBezTo>
                <a:cubicBezTo>
                  <a:pt x="20" y="9"/>
                  <a:pt x="16" y="10"/>
                  <a:pt x="15" y="10"/>
                </a:cubicBezTo>
                <a:cubicBezTo>
                  <a:pt x="14" y="11"/>
                  <a:pt x="14" y="11"/>
                  <a:pt x="14" y="11"/>
                </a:cubicBezTo>
                <a:cubicBezTo>
                  <a:pt x="7" y="20"/>
                  <a:pt x="7" y="20"/>
                  <a:pt x="7" y="20"/>
                </a:cubicBezTo>
                <a:cubicBezTo>
                  <a:pt x="14" y="25"/>
                  <a:pt x="14" y="25"/>
                  <a:pt x="14" y="25"/>
                </a:cubicBezTo>
                <a:cubicBezTo>
                  <a:pt x="20" y="16"/>
                  <a:pt x="20" y="16"/>
                  <a:pt x="20" y="16"/>
                </a:cubicBezTo>
                <a:cubicBezTo>
                  <a:pt x="31" y="34"/>
                  <a:pt x="31" y="34"/>
                  <a:pt x="31" y="34"/>
                </a:cubicBezTo>
                <a:cubicBezTo>
                  <a:pt x="28" y="36"/>
                  <a:pt x="28" y="36"/>
                  <a:pt x="28" y="36"/>
                </a:cubicBezTo>
                <a:cubicBezTo>
                  <a:pt x="28" y="36"/>
                  <a:pt x="28" y="36"/>
                  <a:pt x="27" y="3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18" name="Freeform 71"/>
          <p:cNvSpPr>
            <a:spLocks noEditPoints="1"/>
          </p:cNvSpPr>
          <p:nvPr/>
        </p:nvSpPr>
        <p:spPr bwMode="auto">
          <a:xfrm>
            <a:off x="1773238" y="3810001"/>
            <a:ext cx="200025" cy="169863"/>
          </a:xfrm>
          <a:custGeom>
            <a:avLst/>
            <a:gdLst>
              <a:gd name="T0" fmla="*/ 20 w 53"/>
              <a:gd name="T1" fmla="*/ 45 h 45"/>
              <a:gd name="T2" fmla="*/ 17 w 53"/>
              <a:gd name="T3" fmla="*/ 43 h 45"/>
              <a:gd name="T4" fmla="*/ 2 w 53"/>
              <a:gd name="T5" fmla="*/ 29 h 45"/>
              <a:gd name="T6" fmla="*/ 0 w 53"/>
              <a:gd name="T7" fmla="*/ 26 h 45"/>
              <a:gd name="T8" fmla="*/ 2 w 53"/>
              <a:gd name="T9" fmla="*/ 22 h 45"/>
              <a:gd name="T10" fmla="*/ 16 w 53"/>
              <a:gd name="T11" fmla="*/ 8 h 45"/>
              <a:gd name="T12" fmla="*/ 20 w 53"/>
              <a:gd name="T13" fmla="*/ 6 h 45"/>
              <a:gd name="T14" fmla="*/ 24 w 53"/>
              <a:gd name="T15" fmla="*/ 10 h 45"/>
              <a:gd name="T16" fmla="*/ 24 w 53"/>
              <a:gd name="T17" fmla="*/ 13 h 45"/>
              <a:gd name="T18" fmla="*/ 28 w 53"/>
              <a:gd name="T19" fmla="*/ 13 h 45"/>
              <a:gd name="T20" fmla="*/ 27 w 53"/>
              <a:gd name="T21" fmla="*/ 12 h 45"/>
              <a:gd name="T22" fmla="*/ 27 w 53"/>
              <a:gd name="T23" fmla="*/ 8 h 45"/>
              <a:gd name="T24" fmla="*/ 30 w 53"/>
              <a:gd name="T25" fmla="*/ 5 h 45"/>
              <a:gd name="T26" fmla="*/ 40 w 53"/>
              <a:gd name="T27" fmla="*/ 0 h 45"/>
              <a:gd name="T28" fmla="*/ 43 w 53"/>
              <a:gd name="T29" fmla="*/ 0 h 45"/>
              <a:gd name="T30" fmla="*/ 47 w 53"/>
              <a:gd name="T31" fmla="*/ 3 h 45"/>
              <a:gd name="T32" fmla="*/ 52 w 53"/>
              <a:gd name="T33" fmla="*/ 16 h 45"/>
              <a:gd name="T34" fmla="*/ 52 w 53"/>
              <a:gd name="T35" fmla="*/ 16 h 45"/>
              <a:gd name="T36" fmla="*/ 53 w 53"/>
              <a:gd name="T37" fmla="*/ 18 h 45"/>
              <a:gd name="T38" fmla="*/ 50 w 53"/>
              <a:gd name="T39" fmla="*/ 28 h 45"/>
              <a:gd name="T40" fmla="*/ 48 w 53"/>
              <a:gd name="T41" fmla="*/ 34 h 45"/>
              <a:gd name="T42" fmla="*/ 47 w 53"/>
              <a:gd name="T43" fmla="*/ 37 h 45"/>
              <a:gd name="T44" fmla="*/ 44 w 53"/>
              <a:gd name="T45" fmla="*/ 38 h 45"/>
              <a:gd name="T46" fmla="*/ 44 w 53"/>
              <a:gd name="T47" fmla="*/ 38 h 45"/>
              <a:gd name="T48" fmla="*/ 24 w 53"/>
              <a:gd name="T49" fmla="*/ 38 h 45"/>
              <a:gd name="T50" fmla="*/ 24 w 53"/>
              <a:gd name="T51" fmla="*/ 41 h 45"/>
              <a:gd name="T52" fmla="*/ 20 w 53"/>
              <a:gd name="T53" fmla="*/ 45 h 45"/>
              <a:gd name="T54" fmla="*/ 8 w 53"/>
              <a:gd name="T55" fmla="*/ 26 h 45"/>
              <a:gd name="T56" fmla="*/ 17 w 53"/>
              <a:gd name="T57" fmla="*/ 35 h 45"/>
              <a:gd name="T58" fmla="*/ 17 w 53"/>
              <a:gd name="T59" fmla="*/ 31 h 45"/>
              <a:gd name="T60" fmla="*/ 42 w 53"/>
              <a:gd name="T61" fmla="*/ 31 h 45"/>
              <a:gd name="T62" fmla="*/ 44 w 53"/>
              <a:gd name="T63" fmla="*/ 26 h 45"/>
              <a:gd name="T64" fmla="*/ 46 w 53"/>
              <a:gd name="T65" fmla="*/ 18 h 45"/>
              <a:gd name="T66" fmla="*/ 46 w 53"/>
              <a:gd name="T67" fmla="*/ 17 h 45"/>
              <a:gd name="T68" fmla="*/ 41 w 53"/>
              <a:gd name="T69" fmla="*/ 7 h 45"/>
              <a:gd name="T70" fmla="*/ 34 w 53"/>
              <a:gd name="T71" fmla="*/ 10 h 45"/>
              <a:gd name="T72" fmla="*/ 38 w 53"/>
              <a:gd name="T73" fmla="*/ 20 h 45"/>
              <a:gd name="T74" fmla="*/ 17 w 53"/>
              <a:gd name="T75" fmla="*/ 20 h 45"/>
              <a:gd name="T76" fmla="*/ 17 w 53"/>
              <a:gd name="T77" fmla="*/ 16 h 45"/>
              <a:gd name="T78" fmla="*/ 8 w 53"/>
              <a:gd name="T79" fmla="*/ 26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3" h="45">
                <a:moveTo>
                  <a:pt x="20" y="45"/>
                </a:moveTo>
                <a:cubicBezTo>
                  <a:pt x="18" y="45"/>
                  <a:pt x="17" y="44"/>
                  <a:pt x="17" y="43"/>
                </a:cubicBezTo>
                <a:cubicBezTo>
                  <a:pt x="16" y="43"/>
                  <a:pt x="3" y="30"/>
                  <a:pt x="2" y="29"/>
                </a:cubicBezTo>
                <a:cubicBezTo>
                  <a:pt x="1" y="28"/>
                  <a:pt x="0" y="27"/>
                  <a:pt x="0" y="26"/>
                </a:cubicBezTo>
                <a:cubicBezTo>
                  <a:pt x="0" y="24"/>
                  <a:pt x="1" y="23"/>
                  <a:pt x="2" y="22"/>
                </a:cubicBezTo>
                <a:cubicBezTo>
                  <a:pt x="16" y="8"/>
                  <a:pt x="16" y="8"/>
                  <a:pt x="16" y="8"/>
                </a:cubicBezTo>
                <a:cubicBezTo>
                  <a:pt x="17" y="7"/>
                  <a:pt x="18" y="6"/>
                  <a:pt x="20" y="6"/>
                </a:cubicBezTo>
                <a:cubicBezTo>
                  <a:pt x="22" y="6"/>
                  <a:pt x="24" y="7"/>
                  <a:pt x="24" y="10"/>
                </a:cubicBezTo>
                <a:cubicBezTo>
                  <a:pt x="24" y="13"/>
                  <a:pt x="24" y="13"/>
                  <a:pt x="24" y="13"/>
                </a:cubicBezTo>
                <a:cubicBezTo>
                  <a:pt x="28" y="13"/>
                  <a:pt x="28" y="13"/>
                  <a:pt x="28" y="13"/>
                </a:cubicBezTo>
                <a:cubicBezTo>
                  <a:pt x="27" y="12"/>
                  <a:pt x="27" y="12"/>
                  <a:pt x="27" y="12"/>
                </a:cubicBezTo>
                <a:cubicBezTo>
                  <a:pt x="26" y="10"/>
                  <a:pt x="26" y="9"/>
                  <a:pt x="27" y="8"/>
                </a:cubicBezTo>
                <a:cubicBezTo>
                  <a:pt x="27" y="6"/>
                  <a:pt x="29" y="6"/>
                  <a:pt x="30" y="5"/>
                </a:cubicBezTo>
                <a:cubicBezTo>
                  <a:pt x="40" y="0"/>
                  <a:pt x="40" y="0"/>
                  <a:pt x="40" y="0"/>
                </a:cubicBezTo>
                <a:cubicBezTo>
                  <a:pt x="41" y="0"/>
                  <a:pt x="42" y="0"/>
                  <a:pt x="43" y="0"/>
                </a:cubicBezTo>
                <a:cubicBezTo>
                  <a:pt x="45" y="0"/>
                  <a:pt x="46" y="1"/>
                  <a:pt x="47" y="3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3" y="17"/>
                  <a:pt x="53" y="17"/>
                  <a:pt x="53" y="18"/>
                </a:cubicBezTo>
                <a:cubicBezTo>
                  <a:pt x="53" y="19"/>
                  <a:pt x="52" y="21"/>
                  <a:pt x="50" y="28"/>
                </a:cubicBezTo>
                <a:cubicBezTo>
                  <a:pt x="49" y="30"/>
                  <a:pt x="49" y="33"/>
                  <a:pt x="48" y="34"/>
                </a:cubicBezTo>
                <a:cubicBezTo>
                  <a:pt x="48" y="35"/>
                  <a:pt x="48" y="36"/>
                  <a:pt x="47" y="37"/>
                </a:cubicBezTo>
                <a:cubicBezTo>
                  <a:pt x="46" y="37"/>
                  <a:pt x="45" y="38"/>
                  <a:pt x="44" y="38"/>
                </a:cubicBezTo>
                <a:cubicBezTo>
                  <a:pt x="44" y="38"/>
                  <a:pt x="44" y="38"/>
                  <a:pt x="44" y="38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41"/>
                  <a:pt x="24" y="41"/>
                  <a:pt x="24" y="41"/>
                </a:cubicBezTo>
                <a:cubicBezTo>
                  <a:pt x="24" y="44"/>
                  <a:pt x="22" y="45"/>
                  <a:pt x="20" y="45"/>
                </a:cubicBezTo>
                <a:close/>
                <a:moveTo>
                  <a:pt x="8" y="26"/>
                </a:moveTo>
                <a:cubicBezTo>
                  <a:pt x="10" y="28"/>
                  <a:pt x="14" y="32"/>
                  <a:pt x="17" y="35"/>
                </a:cubicBezTo>
                <a:cubicBezTo>
                  <a:pt x="17" y="31"/>
                  <a:pt x="17" y="31"/>
                  <a:pt x="17" y="31"/>
                </a:cubicBezTo>
                <a:cubicBezTo>
                  <a:pt x="42" y="31"/>
                  <a:pt x="42" y="31"/>
                  <a:pt x="42" y="31"/>
                </a:cubicBezTo>
                <a:cubicBezTo>
                  <a:pt x="43" y="30"/>
                  <a:pt x="43" y="28"/>
                  <a:pt x="44" y="26"/>
                </a:cubicBezTo>
                <a:cubicBezTo>
                  <a:pt x="45" y="23"/>
                  <a:pt x="46" y="20"/>
                  <a:pt x="46" y="18"/>
                </a:cubicBezTo>
                <a:cubicBezTo>
                  <a:pt x="46" y="17"/>
                  <a:pt x="46" y="17"/>
                  <a:pt x="46" y="17"/>
                </a:cubicBezTo>
                <a:cubicBezTo>
                  <a:pt x="41" y="7"/>
                  <a:pt x="41" y="7"/>
                  <a:pt x="41" y="7"/>
                </a:cubicBezTo>
                <a:cubicBezTo>
                  <a:pt x="34" y="10"/>
                  <a:pt x="34" y="10"/>
                  <a:pt x="34" y="10"/>
                </a:cubicBezTo>
                <a:cubicBezTo>
                  <a:pt x="38" y="20"/>
                  <a:pt x="38" y="20"/>
                  <a:pt x="38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16"/>
                  <a:pt x="17" y="16"/>
                  <a:pt x="17" y="16"/>
                </a:cubicBezTo>
                <a:lnTo>
                  <a:pt x="8" y="2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19" name="Freeform 72"/>
          <p:cNvSpPr>
            <a:spLocks noEditPoints="1"/>
          </p:cNvSpPr>
          <p:nvPr/>
        </p:nvSpPr>
        <p:spPr bwMode="auto">
          <a:xfrm>
            <a:off x="1635126" y="3746501"/>
            <a:ext cx="149225" cy="195263"/>
          </a:xfrm>
          <a:custGeom>
            <a:avLst/>
            <a:gdLst>
              <a:gd name="T0" fmla="*/ 31 w 40"/>
              <a:gd name="T1" fmla="*/ 52 h 52"/>
              <a:gd name="T2" fmla="*/ 30 w 40"/>
              <a:gd name="T3" fmla="*/ 52 h 52"/>
              <a:gd name="T4" fmla="*/ 16 w 40"/>
              <a:gd name="T5" fmla="*/ 51 h 52"/>
              <a:gd name="T6" fmla="*/ 15 w 40"/>
              <a:gd name="T7" fmla="*/ 51 h 52"/>
              <a:gd name="T8" fmla="*/ 14 w 40"/>
              <a:gd name="T9" fmla="*/ 51 h 52"/>
              <a:gd name="T10" fmla="*/ 7 w 40"/>
              <a:gd name="T11" fmla="*/ 44 h 52"/>
              <a:gd name="T12" fmla="*/ 2 w 40"/>
              <a:gd name="T13" fmla="*/ 40 h 52"/>
              <a:gd name="T14" fmla="*/ 0 w 40"/>
              <a:gd name="T15" fmla="*/ 38 h 52"/>
              <a:gd name="T16" fmla="*/ 0 w 40"/>
              <a:gd name="T17" fmla="*/ 34 h 52"/>
              <a:gd name="T18" fmla="*/ 8 w 40"/>
              <a:gd name="T19" fmla="*/ 18 h 52"/>
              <a:gd name="T20" fmla="*/ 9 w 40"/>
              <a:gd name="T21" fmla="*/ 16 h 52"/>
              <a:gd name="T22" fmla="*/ 6 w 40"/>
              <a:gd name="T23" fmla="*/ 15 h 52"/>
              <a:gd name="T24" fmla="*/ 3 w 40"/>
              <a:gd name="T25" fmla="*/ 11 h 52"/>
              <a:gd name="T26" fmla="*/ 7 w 40"/>
              <a:gd name="T27" fmla="*/ 7 h 52"/>
              <a:gd name="T28" fmla="*/ 26 w 40"/>
              <a:gd name="T29" fmla="*/ 0 h 52"/>
              <a:gd name="T30" fmla="*/ 28 w 40"/>
              <a:gd name="T31" fmla="*/ 0 h 52"/>
              <a:gd name="T32" fmla="*/ 32 w 40"/>
              <a:gd name="T33" fmla="*/ 3 h 52"/>
              <a:gd name="T34" fmla="*/ 39 w 40"/>
              <a:gd name="T35" fmla="*/ 22 h 52"/>
              <a:gd name="T36" fmla="*/ 39 w 40"/>
              <a:gd name="T37" fmla="*/ 27 h 52"/>
              <a:gd name="T38" fmla="*/ 36 w 40"/>
              <a:gd name="T39" fmla="*/ 28 h 52"/>
              <a:gd name="T40" fmla="*/ 36 w 40"/>
              <a:gd name="T41" fmla="*/ 28 h 52"/>
              <a:gd name="T42" fmla="*/ 34 w 40"/>
              <a:gd name="T43" fmla="*/ 28 h 52"/>
              <a:gd name="T44" fmla="*/ 31 w 40"/>
              <a:gd name="T45" fmla="*/ 26 h 52"/>
              <a:gd name="T46" fmla="*/ 29 w 40"/>
              <a:gd name="T47" fmla="*/ 30 h 52"/>
              <a:gd name="T48" fmla="*/ 31 w 40"/>
              <a:gd name="T49" fmla="*/ 30 h 52"/>
              <a:gd name="T50" fmla="*/ 34 w 40"/>
              <a:gd name="T51" fmla="*/ 31 h 52"/>
              <a:gd name="T52" fmla="*/ 35 w 40"/>
              <a:gd name="T53" fmla="*/ 35 h 52"/>
              <a:gd name="T54" fmla="*/ 35 w 40"/>
              <a:gd name="T55" fmla="*/ 47 h 52"/>
              <a:gd name="T56" fmla="*/ 34 w 40"/>
              <a:gd name="T57" fmla="*/ 50 h 52"/>
              <a:gd name="T58" fmla="*/ 31 w 40"/>
              <a:gd name="T59" fmla="*/ 52 h 52"/>
              <a:gd name="T60" fmla="*/ 18 w 40"/>
              <a:gd name="T61" fmla="*/ 45 h 52"/>
              <a:gd name="T62" fmla="*/ 29 w 40"/>
              <a:gd name="T63" fmla="*/ 45 h 52"/>
              <a:gd name="T64" fmla="*/ 29 w 40"/>
              <a:gd name="T65" fmla="*/ 37 h 52"/>
              <a:gd name="T66" fmla="*/ 18 w 40"/>
              <a:gd name="T67" fmla="*/ 37 h 52"/>
              <a:gd name="T68" fmla="*/ 25 w 40"/>
              <a:gd name="T69" fmla="*/ 23 h 52"/>
              <a:gd name="T70" fmla="*/ 26 w 40"/>
              <a:gd name="T71" fmla="*/ 20 h 52"/>
              <a:gd name="T72" fmla="*/ 28 w 40"/>
              <a:gd name="T73" fmla="*/ 17 h 52"/>
              <a:gd name="T74" fmla="*/ 30 w 40"/>
              <a:gd name="T75" fmla="*/ 19 h 52"/>
              <a:gd name="T76" fmla="*/ 31 w 40"/>
              <a:gd name="T77" fmla="*/ 19 h 52"/>
              <a:gd name="T78" fmla="*/ 26 w 40"/>
              <a:gd name="T79" fmla="*/ 7 h 52"/>
              <a:gd name="T80" fmla="*/ 14 w 40"/>
              <a:gd name="T81" fmla="*/ 11 h 52"/>
              <a:gd name="T82" fmla="*/ 17 w 40"/>
              <a:gd name="T83" fmla="*/ 13 h 52"/>
              <a:gd name="T84" fmla="*/ 16 w 40"/>
              <a:gd name="T85" fmla="*/ 16 h 52"/>
              <a:gd name="T86" fmla="*/ 15 w 40"/>
              <a:gd name="T87" fmla="*/ 18 h 52"/>
              <a:gd name="T88" fmla="*/ 14 w 40"/>
              <a:gd name="T89" fmla="*/ 21 h 52"/>
              <a:gd name="T90" fmla="*/ 7 w 40"/>
              <a:gd name="T91" fmla="*/ 36 h 52"/>
              <a:gd name="T92" fmla="*/ 11 w 40"/>
              <a:gd name="T93" fmla="*/ 39 h 52"/>
              <a:gd name="T94" fmla="*/ 17 w 40"/>
              <a:gd name="T95" fmla="*/ 45 h 52"/>
              <a:gd name="T96" fmla="*/ 18 w 40"/>
              <a:gd name="T97" fmla="*/ 45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0" h="52">
                <a:moveTo>
                  <a:pt x="31" y="52"/>
                </a:moveTo>
                <a:cubicBezTo>
                  <a:pt x="30" y="52"/>
                  <a:pt x="30" y="52"/>
                  <a:pt x="30" y="52"/>
                </a:cubicBezTo>
                <a:cubicBezTo>
                  <a:pt x="16" y="51"/>
                  <a:pt x="16" y="51"/>
                  <a:pt x="16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4" y="51"/>
                  <a:pt x="14" y="51"/>
                </a:cubicBezTo>
                <a:cubicBezTo>
                  <a:pt x="13" y="50"/>
                  <a:pt x="11" y="49"/>
                  <a:pt x="7" y="44"/>
                </a:cubicBezTo>
                <a:cubicBezTo>
                  <a:pt x="5" y="43"/>
                  <a:pt x="3" y="41"/>
                  <a:pt x="2" y="40"/>
                </a:cubicBezTo>
                <a:cubicBezTo>
                  <a:pt x="1" y="39"/>
                  <a:pt x="0" y="39"/>
                  <a:pt x="0" y="38"/>
                </a:cubicBezTo>
                <a:cubicBezTo>
                  <a:pt x="0" y="37"/>
                  <a:pt x="0" y="35"/>
                  <a:pt x="0" y="34"/>
                </a:cubicBezTo>
                <a:cubicBezTo>
                  <a:pt x="1" y="32"/>
                  <a:pt x="5" y="24"/>
                  <a:pt x="8" y="18"/>
                </a:cubicBezTo>
                <a:cubicBezTo>
                  <a:pt x="9" y="16"/>
                  <a:pt x="9" y="16"/>
                  <a:pt x="9" y="16"/>
                </a:cubicBezTo>
                <a:cubicBezTo>
                  <a:pt x="6" y="15"/>
                  <a:pt x="6" y="15"/>
                  <a:pt x="6" y="15"/>
                </a:cubicBezTo>
                <a:cubicBezTo>
                  <a:pt x="3" y="14"/>
                  <a:pt x="3" y="12"/>
                  <a:pt x="3" y="11"/>
                </a:cubicBezTo>
                <a:cubicBezTo>
                  <a:pt x="3" y="9"/>
                  <a:pt x="5" y="8"/>
                  <a:pt x="7" y="7"/>
                </a:cubicBezTo>
                <a:cubicBezTo>
                  <a:pt x="7" y="7"/>
                  <a:pt x="24" y="1"/>
                  <a:pt x="26" y="0"/>
                </a:cubicBezTo>
                <a:cubicBezTo>
                  <a:pt x="26" y="0"/>
                  <a:pt x="27" y="0"/>
                  <a:pt x="28" y="0"/>
                </a:cubicBezTo>
                <a:cubicBezTo>
                  <a:pt x="30" y="0"/>
                  <a:pt x="31" y="1"/>
                  <a:pt x="32" y="3"/>
                </a:cubicBezTo>
                <a:cubicBezTo>
                  <a:pt x="39" y="22"/>
                  <a:pt x="39" y="22"/>
                  <a:pt x="39" y="22"/>
                </a:cubicBezTo>
                <a:cubicBezTo>
                  <a:pt x="39" y="23"/>
                  <a:pt x="40" y="25"/>
                  <a:pt x="39" y="27"/>
                </a:cubicBezTo>
                <a:cubicBezTo>
                  <a:pt x="38" y="28"/>
                  <a:pt x="37" y="28"/>
                  <a:pt x="36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5" y="28"/>
                  <a:pt x="34" y="28"/>
                  <a:pt x="34" y="28"/>
                </a:cubicBezTo>
                <a:cubicBezTo>
                  <a:pt x="33" y="27"/>
                  <a:pt x="32" y="27"/>
                  <a:pt x="31" y="26"/>
                </a:cubicBezTo>
                <a:cubicBezTo>
                  <a:pt x="29" y="30"/>
                  <a:pt x="29" y="30"/>
                  <a:pt x="29" y="30"/>
                </a:cubicBezTo>
                <a:cubicBezTo>
                  <a:pt x="31" y="30"/>
                  <a:pt x="31" y="30"/>
                  <a:pt x="31" y="30"/>
                </a:cubicBezTo>
                <a:cubicBezTo>
                  <a:pt x="33" y="30"/>
                  <a:pt x="34" y="31"/>
                  <a:pt x="34" y="31"/>
                </a:cubicBezTo>
                <a:cubicBezTo>
                  <a:pt x="35" y="33"/>
                  <a:pt x="35" y="34"/>
                  <a:pt x="35" y="35"/>
                </a:cubicBezTo>
                <a:cubicBezTo>
                  <a:pt x="35" y="47"/>
                  <a:pt x="35" y="47"/>
                  <a:pt x="35" y="47"/>
                </a:cubicBezTo>
                <a:cubicBezTo>
                  <a:pt x="35" y="49"/>
                  <a:pt x="35" y="50"/>
                  <a:pt x="34" y="50"/>
                </a:cubicBezTo>
                <a:cubicBezTo>
                  <a:pt x="33" y="51"/>
                  <a:pt x="32" y="52"/>
                  <a:pt x="31" y="52"/>
                </a:cubicBezTo>
                <a:close/>
                <a:moveTo>
                  <a:pt x="18" y="45"/>
                </a:moveTo>
                <a:cubicBezTo>
                  <a:pt x="29" y="45"/>
                  <a:pt x="29" y="45"/>
                  <a:pt x="29" y="45"/>
                </a:cubicBezTo>
                <a:cubicBezTo>
                  <a:pt x="29" y="37"/>
                  <a:pt x="29" y="37"/>
                  <a:pt x="29" y="37"/>
                </a:cubicBezTo>
                <a:cubicBezTo>
                  <a:pt x="18" y="37"/>
                  <a:pt x="18" y="37"/>
                  <a:pt x="18" y="37"/>
                </a:cubicBezTo>
                <a:cubicBezTo>
                  <a:pt x="25" y="23"/>
                  <a:pt x="25" y="23"/>
                  <a:pt x="25" y="23"/>
                </a:cubicBezTo>
                <a:cubicBezTo>
                  <a:pt x="26" y="21"/>
                  <a:pt x="26" y="20"/>
                  <a:pt x="26" y="20"/>
                </a:cubicBezTo>
                <a:cubicBezTo>
                  <a:pt x="28" y="17"/>
                  <a:pt x="28" y="17"/>
                  <a:pt x="28" y="17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1" y="19"/>
                  <a:pt x="31" y="19"/>
                </a:cubicBezTo>
                <a:cubicBezTo>
                  <a:pt x="26" y="7"/>
                  <a:pt x="26" y="7"/>
                  <a:pt x="26" y="7"/>
                </a:cubicBezTo>
                <a:cubicBezTo>
                  <a:pt x="23" y="8"/>
                  <a:pt x="18" y="10"/>
                  <a:pt x="14" y="11"/>
                </a:cubicBezTo>
                <a:cubicBezTo>
                  <a:pt x="17" y="13"/>
                  <a:pt x="17" y="13"/>
                  <a:pt x="17" y="13"/>
                </a:cubicBezTo>
                <a:cubicBezTo>
                  <a:pt x="16" y="16"/>
                  <a:pt x="16" y="16"/>
                  <a:pt x="16" y="16"/>
                </a:cubicBezTo>
                <a:cubicBezTo>
                  <a:pt x="16" y="16"/>
                  <a:pt x="16" y="17"/>
                  <a:pt x="15" y="18"/>
                </a:cubicBezTo>
                <a:cubicBezTo>
                  <a:pt x="14" y="21"/>
                  <a:pt x="14" y="21"/>
                  <a:pt x="14" y="21"/>
                </a:cubicBezTo>
                <a:cubicBezTo>
                  <a:pt x="12" y="25"/>
                  <a:pt x="9" y="32"/>
                  <a:pt x="7" y="36"/>
                </a:cubicBezTo>
                <a:cubicBezTo>
                  <a:pt x="8" y="36"/>
                  <a:pt x="9" y="37"/>
                  <a:pt x="11" y="39"/>
                </a:cubicBezTo>
                <a:cubicBezTo>
                  <a:pt x="13" y="41"/>
                  <a:pt x="16" y="44"/>
                  <a:pt x="17" y="45"/>
                </a:cubicBezTo>
                <a:lnTo>
                  <a:pt x="18" y="4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20" name="Freeform 73"/>
          <p:cNvSpPr>
            <a:spLocks/>
          </p:cNvSpPr>
          <p:nvPr/>
        </p:nvSpPr>
        <p:spPr bwMode="auto">
          <a:xfrm>
            <a:off x="1724026" y="2382838"/>
            <a:ext cx="207963" cy="185738"/>
          </a:xfrm>
          <a:custGeom>
            <a:avLst/>
            <a:gdLst>
              <a:gd name="T0" fmla="*/ 30 w 55"/>
              <a:gd name="T1" fmla="*/ 44 h 49"/>
              <a:gd name="T2" fmla="*/ 50 w 55"/>
              <a:gd name="T3" fmla="*/ 49 h 49"/>
              <a:gd name="T4" fmla="*/ 55 w 55"/>
              <a:gd name="T5" fmla="*/ 29 h 49"/>
              <a:gd name="T6" fmla="*/ 49 w 55"/>
              <a:gd name="T7" fmla="*/ 32 h 49"/>
              <a:gd name="T8" fmla="*/ 45 w 55"/>
              <a:gd name="T9" fmla="*/ 24 h 49"/>
              <a:gd name="T10" fmla="*/ 36 w 55"/>
              <a:gd name="T11" fmla="*/ 8 h 49"/>
              <a:gd name="T12" fmla="*/ 31 w 55"/>
              <a:gd name="T13" fmla="*/ 0 h 49"/>
              <a:gd name="T14" fmla="*/ 23 w 55"/>
              <a:gd name="T15" fmla="*/ 1 h 49"/>
              <a:gd name="T16" fmla="*/ 11 w 55"/>
              <a:gd name="T17" fmla="*/ 4 h 49"/>
              <a:gd name="T18" fmla="*/ 10 w 55"/>
              <a:gd name="T19" fmla="*/ 5 h 49"/>
              <a:gd name="T20" fmla="*/ 0 w 55"/>
              <a:gd name="T21" fmla="*/ 18 h 49"/>
              <a:gd name="T22" fmla="*/ 10 w 55"/>
              <a:gd name="T23" fmla="*/ 26 h 49"/>
              <a:gd name="T24" fmla="*/ 19 w 55"/>
              <a:gd name="T25" fmla="*/ 13 h 49"/>
              <a:gd name="T26" fmla="*/ 35 w 55"/>
              <a:gd name="T27" fmla="*/ 41 h 49"/>
              <a:gd name="T28" fmla="*/ 31 w 55"/>
              <a:gd name="T29" fmla="*/ 43 h 49"/>
              <a:gd name="T30" fmla="*/ 30 w 55"/>
              <a:gd name="T31" fmla="*/ 44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5" h="49">
                <a:moveTo>
                  <a:pt x="30" y="44"/>
                </a:moveTo>
                <a:cubicBezTo>
                  <a:pt x="50" y="49"/>
                  <a:pt x="50" y="49"/>
                  <a:pt x="50" y="49"/>
                </a:cubicBezTo>
                <a:cubicBezTo>
                  <a:pt x="51" y="44"/>
                  <a:pt x="53" y="35"/>
                  <a:pt x="55" y="29"/>
                </a:cubicBezTo>
                <a:cubicBezTo>
                  <a:pt x="49" y="32"/>
                  <a:pt x="49" y="32"/>
                  <a:pt x="49" y="32"/>
                </a:cubicBezTo>
                <a:cubicBezTo>
                  <a:pt x="45" y="24"/>
                  <a:pt x="45" y="24"/>
                  <a:pt x="45" y="24"/>
                </a:cubicBezTo>
                <a:cubicBezTo>
                  <a:pt x="43" y="21"/>
                  <a:pt x="39" y="14"/>
                  <a:pt x="36" y="8"/>
                </a:cubicBezTo>
                <a:cubicBezTo>
                  <a:pt x="34" y="5"/>
                  <a:pt x="32" y="2"/>
                  <a:pt x="31" y="0"/>
                </a:cubicBezTo>
                <a:cubicBezTo>
                  <a:pt x="29" y="0"/>
                  <a:pt x="27" y="1"/>
                  <a:pt x="23" y="1"/>
                </a:cubicBezTo>
                <a:cubicBezTo>
                  <a:pt x="19" y="2"/>
                  <a:pt x="13" y="4"/>
                  <a:pt x="11" y="4"/>
                </a:cubicBezTo>
                <a:cubicBezTo>
                  <a:pt x="10" y="5"/>
                  <a:pt x="10" y="5"/>
                  <a:pt x="10" y="5"/>
                </a:cubicBezTo>
                <a:cubicBezTo>
                  <a:pt x="0" y="18"/>
                  <a:pt x="0" y="18"/>
                  <a:pt x="0" y="18"/>
                </a:cubicBezTo>
                <a:cubicBezTo>
                  <a:pt x="10" y="26"/>
                  <a:pt x="10" y="26"/>
                  <a:pt x="10" y="26"/>
                </a:cubicBezTo>
                <a:cubicBezTo>
                  <a:pt x="19" y="13"/>
                  <a:pt x="19" y="13"/>
                  <a:pt x="19" y="13"/>
                </a:cubicBezTo>
                <a:cubicBezTo>
                  <a:pt x="35" y="41"/>
                  <a:pt x="35" y="41"/>
                  <a:pt x="35" y="41"/>
                </a:cubicBezTo>
                <a:cubicBezTo>
                  <a:pt x="31" y="43"/>
                  <a:pt x="31" y="43"/>
                  <a:pt x="31" y="43"/>
                </a:cubicBezTo>
                <a:cubicBezTo>
                  <a:pt x="31" y="43"/>
                  <a:pt x="31" y="43"/>
                  <a:pt x="30" y="4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21" name="Freeform 74"/>
          <p:cNvSpPr>
            <a:spLocks/>
          </p:cNvSpPr>
          <p:nvPr/>
        </p:nvSpPr>
        <p:spPr bwMode="auto">
          <a:xfrm>
            <a:off x="1765301" y="2593976"/>
            <a:ext cx="219075" cy="158750"/>
          </a:xfrm>
          <a:custGeom>
            <a:avLst/>
            <a:gdLst>
              <a:gd name="T0" fmla="*/ 0 w 58"/>
              <a:gd name="T1" fmla="*/ 28 h 42"/>
              <a:gd name="T2" fmla="*/ 15 w 58"/>
              <a:gd name="T3" fmla="*/ 42 h 42"/>
              <a:gd name="T4" fmla="*/ 15 w 58"/>
              <a:gd name="T5" fmla="*/ 36 h 42"/>
              <a:gd name="T6" fmla="*/ 52 w 58"/>
              <a:gd name="T7" fmla="*/ 36 h 42"/>
              <a:gd name="T8" fmla="*/ 55 w 58"/>
              <a:gd name="T9" fmla="*/ 28 h 42"/>
              <a:gd name="T10" fmla="*/ 58 w 58"/>
              <a:gd name="T11" fmla="*/ 17 h 42"/>
              <a:gd name="T12" fmla="*/ 58 w 58"/>
              <a:gd name="T13" fmla="*/ 15 h 42"/>
              <a:gd name="T14" fmla="*/ 51 w 58"/>
              <a:gd name="T15" fmla="*/ 0 h 42"/>
              <a:gd name="T16" fmla="*/ 40 w 58"/>
              <a:gd name="T17" fmla="*/ 5 h 42"/>
              <a:gd name="T18" fmla="*/ 47 w 58"/>
              <a:gd name="T19" fmla="*/ 20 h 42"/>
              <a:gd name="T20" fmla="*/ 14 w 58"/>
              <a:gd name="T21" fmla="*/ 20 h 42"/>
              <a:gd name="T22" fmla="*/ 14 w 58"/>
              <a:gd name="T23" fmla="*/ 14 h 42"/>
              <a:gd name="T24" fmla="*/ 0 w 58"/>
              <a:gd name="T25" fmla="*/ 28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8" h="42">
                <a:moveTo>
                  <a:pt x="0" y="28"/>
                </a:moveTo>
                <a:cubicBezTo>
                  <a:pt x="4" y="32"/>
                  <a:pt x="10" y="38"/>
                  <a:pt x="15" y="42"/>
                </a:cubicBezTo>
                <a:cubicBezTo>
                  <a:pt x="15" y="36"/>
                  <a:pt x="15" y="36"/>
                  <a:pt x="15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5"/>
                  <a:pt x="54" y="32"/>
                  <a:pt x="55" y="28"/>
                </a:cubicBezTo>
                <a:cubicBezTo>
                  <a:pt x="56" y="25"/>
                  <a:pt x="58" y="19"/>
                  <a:pt x="58" y="17"/>
                </a:cubicBezTo>
                <a:cubicBezTo>
                  <a:pt x="58" y="15"/>
                  <a:pt x="58" y="15"/>
                  <a:pt x="58" y="15"/>
                </a:cubicBezTo>
                <a:cubicBezTo>
                  <a:pt x="51" y="0"/>
                  <a:pt x="51" y="0"/>
                  <a:pt x="51" y="0"/>
                </a:cubicBezTo>
                <a:cubicBezTo>
                  <a:pt x="40" y="5"/>
                  <a:pt x="40" y="5"/>
                  <a:pt x="40" y="5"/>
                </a:cubicBezTo>
                <a:cubicBezTo>
                  <a:pt x="47" y="20"/>
                  <a:pt x="47" y="20"/>
                  <a:pt x="47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14"/>
                  <a:pt x="14" y="14"/>
                  <a:pt x="14" y="14"/>
                </a:cubicBezTo>
                <a:lnTo>
                  <a:pt x="0" y="2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22" name="Freeform 75"/>
          <p:cNvSpPr>
            <a:spLocks/>
          </p:cNvSpPr>
          <p:nvPr/>
        </p:nvSpPr>
        <p:spPr bwMode="auto">
          <a:xfrm>
            <a:off x="1608138" y="2495551"/>
            <a:ext cx="134938" cy="219075"/>
          </a:xfrm>
          <a:custGeom>
            <a:avLst/>
            <a:gdLst>
              <a:gd name="T0" fmla="*/ 16 w 36"/>
              <a:gd name="T1" fmla="*/ 57 h 58"/>
              <a:gd name="T2" fmla="*/ 33 w 36"/>
              <a:gd name="T3" fmla="*/ 58 h 58"/>
              <a:gd name="T4" fmla="*/ 33 w 36"/>
              <a:gd name="T5" fmla="*/ 45 h 58"/>
              <a:gd name="T6" fmla="*/ 17 w 36"/>
              <a:gd name="T7" fmla="*/ 45 h 58"/>
              <a:gd name="T8" fmla="*/ 27 w 36"/>
              <a:gd name="T9" fmla="*/ 25 h 58"/>
              <a:gd name="T10" fmla="*/ 29 w 36"/>
              <a:gd name="T11" fmla="*/ 21 h 58"/>
              <a:gd name="T12" fmla="*/ 31 w 36"/>
              <a:gd name="T13" fmla="*/ 16 h 58"/>
              <a:gd name="T14" fmla="*/ 36 w 36"/>
              <a:gd name="T15" fmla="*/ 18 h 58"/>
              <a:gd name="T16" fmla="*/ 36 w 36"/>
              <a:gd name="T17" fmla="*/ 19 h 58"/>
              <a:gd name="T18" fmla="*/ 29 w 36"/>
              <a:gd name="T19" fmla="*/ 0 h 58"/>
              <a:gd name="T20" fmla="*/ 10 w 36"/>
              <a:gd name="T21" fmla="*/ 7 h 58"/>
              <a:gd name="T22" fmla="*/ 16 w 36"/>
              <a:gd name="T23" fmla="*/ 10 h 58"/>
              <a:gd name="T24" fmla="*/ 14 w 36"/>
              <a:gd name="T25" fmla="*/ 14 h 58"/>
              <a:gd name="T26" fmla="*/ 12 w 36"/>
              <a:gd name="T27" fmla="*/ 18 h 58"/>
              <a:gd name="T28" fmla="*/ 10 w 36"/>
              <a:gd name="T29" fmla="*/ 22 h 58"/>
              <a:gd name="T30" fmla="*/ 0 w 36"/>
              <a:gd name="T31" fmla="*/ 44 h 58"/>
              <a:gd name="T32" fmla="*/ 6 w 36"/>
              <a:gd name="T33" fmla="*/ 49 h 58"/>
              <a:gd name="T34" fmla="*/ 15 w 36"/>
              <a:gd name="T35" fmla="*/ 57 h 58"/>
              <a:gd name="T36" fmla="*/ 16 w 36"/>
              <a:gd name="T37" fmla="*/ 57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6" h="58">
                <a:moveTo>
                  <a:pt x="16" y="57"/>
                </a:moveTo>
                <a:cubicBezTo>
                  <a:pt x="33" y="58"/>
                  <a:pt x="33" y="58"/>
                  <a:pt x="33" y="58"/>
                </a:cubicBezTo>
                <a:cubicBezTo>
                  <a:pt x="33" y="45"/>
                  <a:pt x="33" y="45"/>
                  <a:pt x="33" y="45"/>
                </a:cubicBezTo>
                <a:cubicBezTo>
                  <a:pt x="17" y="45"/>
                  <a:pt x="17" y="45"/>
                  <a:pt x="17" y="45"/>
                </a:cubicBezTo>
                <a:cubicBezTo>
                  <a:pt x="27" y="25"/>
                  <a:pt x="27" y="25"/>
                  <a:pt x="27" y="25"/>
                </a:cubicBezTo>
                <a:cubicBezTo>
                  <a:pt x="28" y="22"/>
                  <a:pt x="29" y="21"/>
                  <a:pt x="29" y="21"/>
                </a:cubicBezTo>
                <a:cubicBezTo>
                  <a:pt x="31" y="16"/>
                  <a:pt x="31" y="16"/>
                  <a:pt x="31" y="16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8"/>
                  <a:pt x="36" y="19"/>
                </a:cubicBezTo>
                <a:cubicBezTo>
                  <a:pt x="29" y="0"/>
                  <a:pt x="29" y="0"/>
                  <a:pt x="29" y="0"/>
                </a:cubicBezTo>
                <a:cubicBezTo>
                  <a:pt x="25" y="2"/>
                  <a:pt x="17" y="5"/>
                  <a:pt x="10" y="7"/>
                </a:cubicBezTo>
                <a:cubicBezTo>
                  <a:pt x="16" y="10"/>
                  <a:pt x="16" y="10"/>
                  <a:pt x="16" y="10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3" y="16"/>
                  <a:pt x="12" y="18"/>
                </a:cubicBezTo>
                <a:cubicBezTo>
                  <a:pt x="10" y="22"/>
                  <a:pt x="10" y="22"/>
                  <a:pt x="10" y="22"/>
                </a:cubicBezTo>
                <a:cubicBezTo>
                  <a:pt x="7" y="28"/>
                  <a:pt x="3" y="38"/>
                  <a:pt x="0" y="44"/>
                </a:cubicBezTo>
                <a:cubicBezTo>
                  <a:pt x="1" y="45"/>
                  <a:pt x="3" y="46"/>
                  <a:pt x="6" y="49"/>
                </a:cubicBezTo>
                <a:cubicBezTo>
                  <a:pt x="9" y="52"/>
                  <a:pt x="13" y="56"/>
                  <a:pt x="15" y="57"/>
                </a:cubicBezTo>
                <a:lnTo>
                  <a:pt x="16" y="5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23" name="Freeform 76"/>
          <p:cNvSpPr>
            <a:spLocks noEditPoints="1"/>
          </p:cNvSpPr>
          <p:nvPr/>
        </p:nvSpPr>
        <p:spPr bwMode="auto">
          <a:xfrm>
            <a:off x="4151313" y="3084513"/>
            <a:ext cx="233363" cy="233363"/>
          </a:xfrm>
          <a:custGeom>
            <a:avLst/>
            <a:gdLst>
              <a:gd name="T0" fmla="*/ 62 w 62"/>
              <a:gd name="T1" fmla="*/ 31 h 62"/>
              <a:gd name="T2" fmla="*/ 31 w 62"/>
              <a:gd name="T3" fmla="*/ 0 h 62"/>
              <a:gd name="T4" fmla="*/ 0 w 62"/>
              <a:gd name="T5" fmla="*/ 31 h 62"/>
              <a:gd name="T6" fmla="*/ 31 w 62"/>
              <a:gd name="T7" fmla="*/ 62 h 62"/>
              <a:gd name="T8" fmla="*/ 62 w 62"/>
              <a:gd name="T9" fmla="*/ 31 h 62"/>
              <a:gd name="T10" fmla="*/ 25 w 62"/>
              <a:gd name="T11" fmla="*/ 28 h 62"/>
              <a:gd name="T12" fmla="*/ 23 w 62"/>
              <a:gd name="T13" fmla="*/ 28 h 62"/>
              <a:gd name="T14" fmla="*/ 23 w 62"/>
              <a:gd name="T15" fmla="*/ 29 h 62"/>
              <a:gd name="T16" fmla="*/ 22 w 62"/>
              <a:gd name="T17" fmla="*/ 31 h 62"/>
              <a:gd name="T18" fmla="*/ 18 w 62"/>
              <a:gd name="T19" fmla="*/ 39 h 62"/>
              <a:gd name="T20" fmla="*/ 24 w 62"/>
              <a:gd name="T21" fmla="*/ 39 h 62"/>
              <a:gd name="T22" fmla="*/ 24 w 62"/>
              <a:gd name="T23" fmla="*/ 43 h 62"/>
              <a:gd name="T24" fmla="*/ 18 w 62"/>
              <a:gd name="T25" fmla="*/ 43 h 62"/>
              <a:gd name="T26" fmla="*/ 17 w 62"/>
              <a:gd name="T27" fmla="*/ 43 h 62"/>
              <a:gd name="T28" fmla="*/ 14 w 62"/>
              <a:gd name="T29" fmla="*/ 40 h 62"/>
              <a:gd name="T30" fmla="*/ 12 w 62"/>
              <a:gd name="T31" fmla="*/ 38 h 62"/>
              <a:gd name="T32" fmla="*/ 15 w 62"/>
              <a:gd name="T33" fmla="*/ 30 h 62"/>
              <a:gd name="T34" fmla="*/ 16 w 62"/>
              <a:gd name="T35" fmla="*/ 28 h 62"/>
              <a:gd name="T36" fmla="*/ 17 w 62"/>
              <a:gd name="T37" fmla="*/ 27 h 62"/>
              <a:gd name="T38" fmla="*/ 18 w 62"/>
              <a:gd name="T39" fmla="*/ 25 h 62"/>
              <a:gd name="T40" fmla="*/ 16 w 62"/>
              <a:gd name="T41" fmla="*/ 24 h 62"/>
              <a:gd name="T42" fmla="*/ 23 w 62"/>
              <a:gd name="T43" fmla="*/ 21 h 62"/>
              <a:gd name="T44" fmla="*/ 25 w 62"/>
              <a:gd name="T45" fmla="*/ 29 h 62"/>
              <a:gd name="T46" fmla="*/ 25 w 62"/>
              <a:gd name="T47" fmla="*/ 28 h 62"/>
              <a:gd name="T48" fmla="*/ 23 w 62"/>
              <a:gd name="T49" fmla="*/ 17 h 62"/>
              <a:gd name="T50" fmla="*/ 27 w 62"/>
              <a:gd name="T51" fmla="*/ 12 h 62"/>
              <a:gd name="T52" fmla="*/ 28 w 62"/>
              <a:gd name="T53" fmla="*/ 12 h 62"/>
              <a:gd name="T54" fmla="*/ 32 w 62"/>
              <a:gd name="T55" fmla="*/ 11 h 62"/>
              <a:gd name="T56" fmla="*/ 35 w 62"/>
              <a:gd name="T57" fmla="*/ 10 h 62"/>
              <a:gd name="T58" fmla="*/ 37 w 62"/>
              <a:gd name="T59" fmla="*/ 13 h 62"/>
              <a:gd name="T60" fmla="*/ 40 w 62"/>
              <a:gd name="T61" fmla="*/ 19 h 62"/>
              <a:gd name="T62" fmla="*/ 42 w 62"/>
              <a:gd name="T63" fmla="*/ 22 h 62"/>
              <a:gd name="T64" fmla="*/ 44 w 62"/>
              <a:gd name="T65" fmla="*/ 21 h 62"/>
              <a:gd name="T66" fmla="*/ 42 w 62"/>
              <a:gd name="T67" fmla="*/ 29 h 62"/>
              <a:gd name="T68" fmla="*/ 35 w 62"/>
              <a:gd name="T69" fmla="*/ 27 h 62"/>
              <a:gd name="T70" fmla="*/ 35 w 62"/>
              <a:gd name="T71" fmla="*/ 27 h 62"/>
              <a:gd name="T72" fmla="*/ 37 w 62"/>
              <a:gd name="T73" fmla="*/ 26 h 62"/>
              <a:gd name="T74" fmla="*/ 31 w 62"/>
              <a:gd name="T75" fmla="*/ 15 h 62"/>
              <a:gd name="T76" fmla="*/ 27 w 62"/>
              <a:gd name="T77" fmla="*/ 20 h 62"/>
              <a:gd name="T78" fmla="*/ 23 w 62"/>
              <a:gd name="T79" fmla="*/ 17 h 62"/>
              <a:gd name="T80" fmla="*/ 33 w 62"/>
              <a:gd name="T81" fmla="*/ 37 h 62"/>
              <a:gd name="T82" fmla="*/ 33 w 62"/>
              <a:gd name="T83" fmla="*/ 39 h 62"/>
              <a:gd name="T84" fmla="*/ 45 w 62"/>
              <a:gd name="T85" fmla="*/ 39 h 62"/>
              <a:gd name="T86" fmla="*/ 43 w 62"/>
              <a:gd name="T87" fmla="*/ 33 h 62"/>
              <a:gd name="T88" fmla="*/ 47 w 62"/>
              <a:gd name="T89" fmla="*/ 31 h 62"/>
              <a:gd name="T90" fmla="*/ 49 w 62"/>
              <a:gd name="T91" fmla="*/ 37 h 62"/>
              <a:gd name="T92" fmla="*/ 50 w 62"/>
              <a:gd name="T93" fmla="*/ 38 h 62"/>
              <a:gd name="T94" fmla="*/ 48 w 62"/>
              <a:gd name="T95" fmla="*/ 42 h 62"/>
              <a:gd name="T96" fmla="*/ 47 w 62"/>
              <a:gd name="T97" fmla="*/ 45 h 62"/>
              <a:gd name="T98" fmla="*/ 33 w 62"/>
              <a:gd name="T99" fmla="*/ 45 h 62"/>
              <a:gd name="T100" fmla="*/ 33 w 62"/>
              <a:gd name="T101" fmla="*/ 47 h 62"/>
              <a:gd name="T102" fmla="*/ 28 w 62"/>
              <a:gd name="T103" fmla="*/ 42 h 62"/>
              <a:gd name="T104" fmla="*/ 33 w 62"/>
              <a:gd name="T105" fmla="*/ 37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" h="62">
                <a:moveTo>
                  <a:pt x="62" y="31"/>
                </a:moveTo>
                <a:cubicBezTo>
                  <a:pt x="62" y="13"/>
                  <a:pt x="48" y="0"/>
                  <a:pt x="31" y="0"/>
                </a:cubicBezTo>
                <a:cubicBezTo>
                  <a:pt x="13" y="0"/>
                  <a:pt x="0" y="13"/>
                  <a:pt x="0" y="31"/>
                </a:cubicBezTo>
                <a:cubicBezTo>
                  <a:pt x="0" y="48"/>
                  <a:pt x="13" y="62"/>
                  <a:pt x="31" y="62"/>
                </a:cubicBezTo>
                <a:cubicBezTo>
                  <a:pt x="48" y="62"/>
                  <a:pt x="62" y="48"/>
                  <a:pt x="62" y="31"/>
                </a:cubicBezTo>
                <a:close/>
                <a:moveTo>
                  <a:pt x="25" y="28"/>
                </a:moveTo>
                <a:cubicBezTo>
                  <a:pt x="23" y="28"/>
                  <a:pt x="23" y="28"/>
                  <a:pt x="23" y="28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29"/>
                  <a:pt x="22" y="30"/>
                  <a:pt x="22" y="31"/>
                </a:cubicBezTo>
                <a:cubicBezTo>
                  <a:pt x="18" y="39"/>
                  <a:pt x="18" y="39"/>
                  <a:pt x="18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43"/>
                  <a:pt x="24" y="43"/>
                  <a:pt x="24" y="43"/>
                </a:cubicBezTo>
                <a:cubicBezTo>
                  <a:pt x="18" y="43"/>
                  <a:pt x="18" y="43"/>
                  <a:pt x="18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3"/>
                  <a:pt x="15" y="41"/>
                  <a:pt x="14" y="40"/>
                </a:cubicBezTo>
                <a:cubicBezTo>
                  <a:pt x="13" y="39"/>
                  <a:pt x="12" y="38"/>
                  <a:pt x="12" y="38"/>
                </a:cubicBezTo>
                <a:cubicBezTo>
                  <a:pt x="13" y="36"/>
                  <a:pt x="14" y="32"/>
                  <a:pt x="15" y="30"/>
                </a:cubicBezTo>
                <a:cubicBezTo>
                  <a:pt x="16" y="28"/>
                  <a:pt x="16" y="28"/>
                  <a:pt x="16" y="28"/>
                </a:cubicBezTo>
                <a:cubicBezTo>
                  <a:pt x="17" y="27"/>
                  <a:pt x="17" y="27"/>
                  <a:pt x="17" y="27"/>
                </a:cubicBezTo>
                <a:cubicBezTo>
                  <a:pt x="18" y="25"/>
                  <a:pt x="18" y="25"/>
                  <a:pt x="18" y="25"/>
                </a:cubicBezTo>
                <a:cubicBezTo>
                  <a:pt x="16" y="24"/>
                  <a:pt x="16" y="24"/>
                  <a:pt x="16" y="24"/>
                </a:cubicBezTo>
                <a:cubicBezTo>
                  <a:pt x="18" y="23"/>
                  <a:pt x="21" y="22"/>
                  <a:pt x="23" y="21"/>
                </a:cubicBezTo>
                <a:cubicBezTo>
                  <a:pt x="25" y="29"/>
                  <a:pt x="25" y="29"/>
                  <a:pt x="25" y="29"/>
                </a:cubicBezTo>
                <a:cubicBezTo>
                  <a:pt x="25" y="28"/>
                  <a:pt x="25" y="28"/>
                  <a:pt x="25" y="28"/>
                </a:cubicBezTo>
                <a:close/>
                <a:moveTo>
                  <a:pt x="23" y="17"/>
                </a:moveTo>
                <a:cubicBezTo>
                  <a:pt x="27" y="12"/>
                  <a:pt x="27" y="12"/>
                  <a:pt x="27" y="12"/>
                </a:cubicBezTo>
                <a:cubicBezTo>
                  <a:pt x="28" y="12"/>
                  <a:pt x="28" y="12"/>
                  <a:pt x="28" y="12"/>
                </a:cubicBezTo>
                <a:cubicBezTo>
                  <a:pt x="28" y="11"/>
                  <a:pt x="31" y="11"/>
                  <a:pt x="32" y="11"/>
                </a:cubicBezTo>
                <a:cubicBezTo>
                  <a:pt x="33" y="10"/>
                  <a:pt x="34" y="10"/>
                  <a:pt x="35" y="10"/>
                </a:cubicBezTo>
                <a:cubicBezTo>
                  <a:pt x="36" y="11"/>
                  <a:pt x="36" y="12"/>
                  <a:pt x="37" y="13"/>
                </a:cubicBezTo>
                <a:cubicBezTo>
                  <a:pt x="38" y="16"/>
                  <a:pt x="40" y="18"/>
                  <a:pt x="40" y="19"/>
                </a:cubicBezTo>
                <a:cubicBezTo>
                  <a:pt x="42" y="22"/>
                  <a:pt x="42" y="22"/>
                  <a:pt x="42" y="22"/>
                </a:cubicBezTo>
                <a:cubicBezTo>
                  <a:pt x="44" y="21"/>
                  <a:pt x="44" y="21"/>
                  <a:pt x="44" y="21"/>
                </a:cubicBezTo>
                <a:cubicBezTo>
                  <a:pt x="43" y="23"/>
                  <a:pt x="43" y="27"/>
                  <a:pt x="42" y="29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7" y="26"/>
                  <a:pt x="37" y="26"/>
                  <a:pt x="37" y="26"/>
                </a:cubicBezTo>
                <a:cubicBezTo>
                  <a:pt x="31" y="15"/>
                  <a:pt x="31" y="15"/>
                  <a:pt x="31" y="15"/>
                </a:cubicBezTo>
                <a:cubicBezTo>
                  <a:pt x="27" y="20"/>
                  <a:pt x="27" y="20"/>
                  <a:pt x="27" y="20"/>
                </a:cubicBezTo>
                <a:lnTo>
                  <a:pt x="23" y="17"/>
                </a:lnTo>
                <a:close/>
                <a:moveTo>
                  <a:pt x="33" y="37"/>
                </a:moveTo>
                <a:cubicBezTo>
                  <a:pt x="33" y="39"/>
                  <a:pt x="33" y="39"/>
                  <a:pt x="33" y="39"/>
                </a:cubicBezTo>
                <a:cubicBezTo>
                  <a:pt x="45" y="39"/>
                  <a:pt x="45" y="39"/>
                  <a:pt x="45" y="39"/>
                </a:cubicBezTo>
                <a:cubicBezTo>
                  <a:pt x="43" y="33"/>
                  <a:pt x="43" y="33"/>
                  <a:pt x="43" y="33"/>
                </a:cubicBezTo>
                <a:cubicBezTo>
                  <a:pt x="47" y="31"/>
                  <a:pt x="47" y="31"/>
                  <a:pt x="47" y="31"/>
                </a:cubicBezTo>
                <a:cubicBezTo>
                  <a:pt x="49" y="37"/>
                  <a:pt x="49" y="37"/>
                  <a:pt x="49" y="37"/>
                </a:cubicBezTo>
                <a:cubicBezTo>
                  <a:pt x="50" y="38"/>
                  <a:pt x="50" y="38"/>
                  <a:pt x="50" y="38"/>
                </a:cubicBezTo>
                <a:cubicBezTo>
                  <a:pt x="49" y="39"/>
                  <a:pt x="49" y="41"/>
                  <a:pt x="48" y="42"/>
                </a:cubicBezTo>
                <a:cubicBezTo>
                  <a:pt x="48" y="44"/>
                  <a:pt x="48" y="44"/>
                  <a:pt x="47" y="45"/>
                </a:cubicBezTo>
                <a:cubicBezTo>
                  <a:pt x="33" y="45"/>
                  <a:pt x="33" y="45"/>
                  <a:pt x="33" y="45"/>
                </a:cubicBezTo>
                <a:cubicBezTo>
                  <a:pt x="33" y="47"/>
                  <a:pt x="33" y="47"/>
                  <a:pt x="33" y="47"/>
                </a:cubicBezTo>
                <a:cubicBezTo>
                  <a:pt x="31" y="46"/>
                  <a:pt x="29" y="43"/>
                  <a:pt x="28" y="42"/>
                </a:cubicBezTo>
                <a:lnTo>
                  <a:pt x="33" y="3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24" name="Freeform 77"/>
          <p:cNvSpPr>
            <a:spLocks/>
          </p:cNvSpPr>
          <p:nvPr/>
        </p:nvSpPr>
        <p:spPr bwMode="auto">
          <a:xfrm>
            <a:off x="4046538" y="3178176"/>
            <a:ext cx="71438" cy="41275"/>
          </a:xfrm>
          <a:custGeom>
            <a:avLst/>
            <a:gdLst>
              <a:gd name="T0" fmla="*/ 18 w 19"/>
              <a:gd name="T1" fmla="*/ 11 h 11"/>
              <a:gd name="T2" fmla="*/ 19 w 19"/>
              <a:gd name="T3" fmla="*/ 10 h 11"/>
              <a:gd name="T4" fmla="*/ 19 w 19"/>
              <a:gd name="T5" fmla="*/ 1 h 11"/>
              <a:gd name="T6" fmla="*/ 18 w 19"/>
              <a:gd name="T7" fmla="*/ 0 h 11"/>
              <a:gd name="T8" fmla="*/ 18 w 19"/>
              <a:gd name="T9" fmla="*/ 0 h 11"/>
              <a:gd name="T10" fmla="*/ 1 w 19"/>
              <a:gd name="T11" fmla="*/ 5 h 11"/>
              <a:gd name="T12" fmla="*/ 1 w 19"/>
              <a:gd name="T13" fmla="*/ 6 h 11"/>
              <a:gd name="T14" fmla="*/ 18 w 19"/>
              <a:gd name="T15" fmla="*/ 11 h 11"/>
              <a:gd name="T16" fmla="*/ 18 w 19"/>
              <a:gd name="T17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" h="11">
                <a:moveTo>
                  <a:pt x="18" y="11"/>
                </a:moveTo>
                <a:cubicBezTo>
                  <a:pt x="19" y="11"/>
                  <a:pt x="19" y="10"/>
                  <a:pt x="19" y="10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1"/>
                  <a:pt x="19" y="1"/>
                  <a:pt x="18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" y="5"/>
                  <a:pt x="1" y="5"/>
                  <a:pt x="1" y="5"/>
                </a:cubicBezTo>
                <a:cubicBezTo>
                  <a:pt x="0" y="5"/>
                  <a:pt x="0" y="6"/>
                  <a:pt x="1" y="6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25" name="Freeform 78"/>
          <p:cNvSpPr>
            <a:spLocks/>
          </p:cNvSpPr>
          <p:nvPr/>
        </p:nvSpPr>
        <p:spPr bwMode="auto">
          <a:xfrm>
            <a:off x="4418013" y="3178176"/>
            <a:ext cx="71438" cy="41275"/>
          </a:xfrm>
          <a:custGeom>
            <a:avLst/>
            <a:gdLst>
              <a:gd name="T0" fmla="*/ 18 w 19"/>
              <a:gd name="T1" fmla="*/ 5 h 11"/>
              <a:gd name="T2" fmla="*/ 1 w 19"/>
              <a:gd name="T3" fmla="*/ 0 h 11"/>
              <a:gd name="T4" fmla="*/ 0 w 19"/>
              <a:gd name="T5" fmla="*/ 0 h 11"/>
              <a:gd name="T6" fmla="*/ 0 w 19"/>
              <a:gd name="T7" fmla="*/ 1 h 11"/>
              <a:gd name="T8" fmla="*/ 0 w 19"/>
              <a:gd name="T9" fmla="*/ 10 h 11"/>
              <a:gd name="T10" fmla="*/ 0 w 19"/>
              <a:gd name="T11" fmla="*/ 11 h 11"/>
              <a:gd name="T12" fmla="*/ 1 w 19"/>
              <a:gd name="T13" fmla="*/ 11 h 11"/>
              <a:gd name="T14" fmla="*/ 18 w 19"/>
              <a:gd name="T15" fmla="*/ 6 h 11"/>
              <a:gd name="T16" fmla="*/ 18 w 19"/>
              <a:gd name="T17" fmla="*/ 5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" h="11">
                <a:moveTo>
                  <a:pt x="18" y="5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1"/>
                  <a:pt x="0" y="11"/>
                </a:cubicBezTo>
                <a:cubicBezTo>
                  <a:pt x="1" y="11"/>
                  <a:pt x="1" y="11"/>
                  <a:pt x="1" y="11"/>
                </a:cubicBezTo>
                <a:cubicBezTo>
                  <a:pt x="18" y="6"/>
                  <a:pt x="18" y="6"/>
                  <a:pt x="18" y="6"/>
                </a:cubicBezTo>
                <a:cubicBezTo>
                  <a:pt x="19" y="6"/>
                  <a:pt x="19" y="5"/>
                  <a:pt x="18" y="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26" name="Freeform 79"/>
          <p:cNvSpPr>
            <a:spLocks/>
          </p:cNvSpPr>
          <p:nvPr/>
        </p:nvSpPr>
        <p:spPr bwMode="auto">
          <a:xfrm>
            <a:off x="4244976" y="3348038"/>
            <a:ext cx="41275" cy="66675"/>
          </a:xfrm>
          <a:custGeom>
            <a:avLst/>
            <a:gdLst>
              <a:gd name="T0" fmla="*/ 10 w 11"/>
              <a:gd name="T1" fmla="*/ 0 h 18"/>
              <a:gd name="T2" fmla="*/ 1 w 11"/>
              <a:gd name="T3" fmla="*/ 0 h 18"/>
              <a:gd name="T4" fmla="*/ 0 w 11"/>
              <a:gd name="T5" fmla="*/ 0 h 18"/>
              <a:gd name="T6" fmla="*/ 0 w 11"/>
              <a:gd name="T7" fmla="*/ 1 h 18"/>
              <a:gd name="T8" fmla="*/ 5 w 11"/>
              <a:gd name="T9" fmla="*/ 18 h 18"/>
              <a:gd name="T10" fmla="*/ 6 w 11"/>
              <a:gd name="T11" fmla="*/ 18 h 18"/>
              <a:gd name="T12" fmla="*/ 11 w 11"/>
              <a:gd name="T13" fmla="*/ 1 h 18"/>
              <a:gd name="T14" fmla="*/ 11 w 11"/>
              <a:gd name="T15" fmla="*/ 0 h 18"/>
              <a:gd name="T16" fmla="*/ 10 w 11"/>
              <a:gd name="T17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" h="18">
                <a:moveTo>
                  <a:pt x="10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0" y="0"/>
                </a:cubicBezTo>
                <a:cubicBezTo>
                  <a:pt x="0" y="0"/>
                  <a:pt x="0" y="0"/>
                  <a:pt x="0" y="1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18"/>
                  <a:pt x="6" y="18"/>
                  <a:pt x="6" y="18"/>
                </a:cubicBezTo>
                <a:cubicBezTo>
                  <a:pt x="11" y="1"/>
                  <a:pt x="11" y="1"/>
                  <a:pt x="11" y="1"/>
                </a:cubicBez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0" y="0"/>
                  <a:pt x="1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27" name="Freeform 80"/>
          <p:cNvSpPr>
            <a:spLocks/>
          </p:cNvSpPr>
          <p:nvPr/>
        </p:nvSpPr>
        <p:spPr bwMode="auto">
          <a:xfrm>
            <a:off x="4244976" y="2982913"/>
            <a:ext cx="41275" cy="71438"/>
          </a:xfrm>
          <a:custGeom>
            <a:avLst/>
            <a:gdLst>
              <a:gd name="T0" fmla="*/ 1 w 11"/>
              <a:gd name="T1" fmla="*/ 19 h 19"/>
              <a:gd name="T2" fmla="*/ 10 w 11"/>
              <a:gd name="T3" fmla="*/ 19 h 19"/>
              <a:gd name="T4" fmla="*/ 11 w 11"/>
              <a:gd name="T5" fmla="*/ 18 h 19"/>
              <a:gd name="T6" fmla="*/ 11 w 11"/>
              <a:gd name="T7" fmla="*/ 18 h 19"/>
              <a:gd name="T8" fmla="*/ 6 w 11"/>
              <a:gd name="T9" fmla="*/ 1 h 19"/>
              <a:gd name="T10" fmla="*/ 5 w 11"/>
              <a:gd name="T11" fmla="*/ 1 h 19"/>
              <a:gd name="T12" fmla="*/ 0 w 11"/>
              <a:gd name="T13" fmla="*/ 18 h 19"/>
              <a:gd name="T14" fmla="*/ 0 w 11"/>
              <a:gd name="T15" fmla="*/ 18 h 19"/>
              <a:gd name="T16" fmla="*/ 1 w 11"/>
              <a:gd name="T17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" h="19">
                <a:moveTo>
                  <a:pt x="1" y="19"/>
                </a:moveTo>
                <a:cubicBezTo>
                  <a:pt x="10" y="19"/>
                  <a:pt x="10" y="19"/>
                  <a:pt x="10" y="19"/>
                </a:cubicBezTo>
                <a:cubicBezTo>
                  <a:pt x="10" y="19"/>
                  <a:pt x="11" y="19"/>
                  <a:pt x="11" y="18"/>
                </a:cubicBezTo>
                <a:cubicBezTo>
                  <a:pt x="11" y="18"/>
                  <a:pt x="11" y="18"/>
                  <a:pt x="11" y="18"/>
                </a:cubicBezTo>
                <a:cubicBezTo>
                  <a:pt x="6" y="1"/>
                  <a:pt x="6" y="1"/>
                  <a:pt x="6" y="1"/>
                </a:cubicBezTo>
                <a:cubicBezTo>
                  <a:pt x="6" y="0"/>
                  <a:pt x="5" y="0"/>
                  <a:pt x="5" y="1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1" y="19"/>
                  <a:pt x="1" y="19"/>
                  <a:pt x="1" y="1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0" name="Freeform 81"/>
          <p:cNvSpPr>
            <a:spLocks/>
          </p:cNvSpPr>
          <p:nvPr/>
        </p:nvSpPr>
        <p:spPr bwMode="auto">
          <a:xfrm>
            <a:off x="4113213" y="3290888"/>
            <a:ext cx="65088" cy="63500"/>
          </a:xfrm>
          <a:custGeom>
            <a:avLst/>
            <a:gdLst>
              <a:gd name="T0" fmla="*/ 10 w 17"/>
              <a:gd name="T1" fmla="*/ 0 h 17"/>
              <a:gd name="T2" fmla="*/ 9 w 17"/>
              <a:gd name="T3" fmla="*/ 0 h 17"/>
              <a:gd name="T4" fmla="*/ 9 w 17"/>
              <a:gd name="T5" fmla="*/ 0 h 17"/>
              <a:gd name="T6" fmla="*/ 0 w 17"/>
              <a:gd name="T7" fmla="*/ 15 h 17"/>
              <a:gd name="T8" fmla="*/ 1 w 17"/>
              <a:gd name="T9" fmla="*/ 16 h 17"/>
              <a:gd name="T10" fmla="*/ 16 w 17"/>
              <a:gd name="T11" fmla="*/ 8 h 17"/>
              <a:gd name="T12" fmla="*/ 16 w 17"/>
              <a:gd name="T13" fmla="*/ 7 h 17"/>
              <a:gd name="T14" fmla="*/ 16 w 17"/>
              <a:gd name="T15" fmla="*/ 6 h 17"/>
              <a:gd name="T16" fmla="*/ 10 w 17"/>
              <a:gd name="T17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" h="17">
                <a:moveTo>
                  <a:pt x="10" y="0"/>
                </a:moveTo>
                <a:cubicBezTo>
                  <a:pt x="10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6"/>
                  <a:pt x="0" y="17"/>
                  <a:pt x="1" y="16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7"/>
                  <a:pt x="16" y="7"/>
                  <a:pt x="16" y="7"/>
                </a:cubicBezTo>
                <a:cubicBezTo>
                  <a:pt x="17" y="7"/>
                  <a:pt x="16" y="7"/>
                  <a:pt x="16" y="6"/>
                </a:cubicBezTo>
                <a:lnTo>
                  <a:pt x="1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1" name="Freeform 82"/>
          <p:cNvSpPr>
            <a:spLocks/>
          </p:cNvSpPr>
          <p:nvPr/>
        </p:nvSpPr>
        <p:spPr bwMode="auto">
          <a:xfrm>
            <a:off x="4357688" y="3046413"/>
            <a:ext cx="63500" cy="63500"/>
          </a:xfrm>
          <a:custGeom>
            <a:avLst/>
            <a:gdLst>
              <a:gd name="T0" fmla="*/ 6 w 17"/>
              <a:gd name="T1" fmla="*/ 16 h 17"/>
              <a:gd name="T2" fmla="*/ 7 w 17"/>
              <a:gd name="T3" fmla="*/ 17 h 17"/>
              <a:gd name="T4" fmla="*/ 8 w 17"/>
              <a:gd name="T5" fmla="*/ 16 h 17"/>
              <a:gd name="T6" fmla="*/ 16 w 17"/>
              <a:gd name="T7" fmla="*/ 1 h 17"/>
              <a:gd name="T8" fmla="*/ 15 w 17"/>
              <a:gd name="T9" fmla="*/ 0 h 17"/>
              <a:gd name="T10" fmla="*/ 0 w 17"/>
              <a:gd name="T11" fmla="*/ 9 h 17"/>
              <a:gd name="T12" fmla="*/ 0 w 17"/>
              <a:gd name="T13" fmla="*/ 9 h 17"/>
              <a:gd name="T14" fmla="*/ 0 w 17"/>
              <a:gd name="T15" fmla="*/ 10 h 17"/>
              <a:gd name="T16" fmla="*/ 6 w 17"/>
              <a:gd name="T17" fmla="*/ 16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" h="17">
                <a:moveTo>
                  <a:pt x="6" y="16"/>
                </a:moveTo>
                <a:cubicBezTo>
                  <a:pt x="7" y="16"/>
                  <a:pt x="7" y="17"/>
                  <a:pt x="7" y="17"/>
                </a:cubicBezTo>
                <a:cubicBezTo>
                  <a:pt x="7" y="16"/>
                  <a:pt x="7" y="16"/>
                  <a:pt x="8" y="16"/>
                </a:cubicBezTo>
                <a:cubicBezTo>
                  <a:pt x="16" y="1"/>
                  <a:pt x="16" y="1"/>
                  <a:pt x="16" y="1"/>
                </a:cubicBezTo>
                <a:cubicBezTo>
                  <a:pt x="17" y="0"/>
                  <a:pt x="16" y="0"/>
                  <a:pt x="15" y="0"/>
                </a:cubicBez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10"/>
                  <a:pt x="0" y="10"/>
                </a:cubicBezTo>
                <a:lnTo>
                  <a:pt x="6" y="1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8" name="Freeform 83"/>
          <p:cNvSpPr>
            <a:spLocks/>
          </p:cNvSpPr>
          <p:nvPr/>
        </p:nvSpPr>
        <p:spPr bwMode="auto">
          <a:xfrm>
            <a:off x="4343401" y="3290888"/>
            <a:ext cx="63500" cy="63500"/>
          </a:xfrm>
          <a:custGeom>
            <a:avLst/>
            <a:gdLst>
              <a:gd name="T0" fmla="*/ 8 w 17"/>
              <a:gd name="T1" fmla="*/ 0 h 17"/>
              <a:gd name="T2" fmla="*/ 7 w 17"/>
              <a:gd name="T3" fmla="*/ 0 h 17"/>
              <a:gd name="T4" fmla="*/ 7 w 17"/>
              <a:gd name="T5" fmla="*/ 0 h 17"/>
              <a:gd name="T6" fmla="*/ 0 w 17"/>
              <a:gd name="T7" fmla="*/ 6 h 17"/>
              <a:gd name="T8" fmla="*/ 0 w 17"/>
              <a:gd name="T9" fmla="*/ 7 h 17"/>
              <a:gd name="T10" fmla="*/ 1 w 17"/>
              <a:gd name="T11" fmla="*/ 8 h 17"/>
              <a:gd name="T12" fmla="*/ 16 w 17"/>
              <a:gd name="T13" fmla="*/ 16 h 17"/>
              <a:gd name="T14" fmla="*/ 17 w 17"/>
              <a:gd name="T15" fmla="*/ 15 h 17"/>
              <a:gd name="T16" fmla="*/ 8 w 17"/>
              <a:gd name="T17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" h="17">
                <a:moveTo>
                  <a:pt x="8" y="0"/>
                </a:moveTo>
                <a:cubicBezTo>
                  <a:pt x="8" y="0"/>
                  <a:pt x="8" y="0"/>
                  <a:pt x="7" y="0"/>
                </a:cubicBezTo>
                <a:cubicBezTo>
                  <a:pt x="7" y="0"/>
                  <a:pt x="7" y="0"/>
                  <a:pt x="7" y="0"/>
                </a:cubicBezTo>
                <a:cubicBezTo>
                  <a:pt x="0" y="6"/>
                  <a:pt x="0" y="6"/>
                  <a:pt x="0" y="6"/>
                </a:cubicBez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1" y="8"/>
                </a:cubicBezTo>
                <a:cubicBezTo>
                  <a:pt x="16" y="16"/>
                  <a:pt x="16" y="16"/>
                  <a:pt x="16" y="16"/>
                </a:cubicBezTo>
                <a:cubicBezTo>
                  <a:pt x="16" y="17"/>
                  <a:pt x="17" y="16"/>
                  <a:pt x="17" y="15"/>
                </a:cubicBezTo>
                <a:lnTo>
                  <a:pt x="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9" name="Freeform 84"/>
          <p:cNvSpPr>
            <a:spLocks/>
          </p:cNvSpPr>
          <p:nvPr/>
        </p:nvSpPr>
        <p:spPr bwMode="auto">
          <a:xfrm>
            <a:off x="4102101" y="3049588"/>
            <a:ext cx="60325" cy="60325"/>
          </a:xfrm>
          <a:custGeom>
            <a:avLst/>
            <a:gdLst>
              <a:gd name="T0" fmla="*/ 8 w 16"/>
              <a:gd name="T1" fmla="*/ 15 h 16"/>
              <a:gd name="T2" fmla="*/ 9 w 16"/>
              <a:gd name="T3" fmla="*/ 16 h 16"/>
              <a:gd name="T4" fmla="*/ 9 w 16"/>
              <a:gd name="T5" fmla="*/ 15 h 16"/>
              <a:gd name="T6" fmla="*/ 16 w 16"/>
              <a:gd name="T7" fmla="*/ 9 h 16"/>
              <a:gd name="T8" fmla="*/ 16 w 16"/>
              <a:gd name="T9" fmla="*/ 8 h 16"/>
              <a:gd name="T10" fmla="*/ 16 w 16"/>
              <a:gd name="T11" fmla="*/ 8 h 16"/>
              <a:gd name="T12" fmla="*/ 2 w 16"/>
              <a:gd name="T13" fmla="*/ 0 h 16"/>
              <a:gd name="T14" fmla="*/ 1 w 16"/>
              <a:gd name="T15" fmla="*/ 1 h 16"/>
              <a:gd name="T16" fmla="*/ 8 w 16"/>
              <a:gd name="T17" fmla="*/ 15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16">
                <a:moveTo>
                  <a:pt x="8" y="15"/>
                </a:moveTo>
                <a:cubicBezTo>
                  <a:pt x="8" y="15"/>
                  <a:pt x="8" y="16"/>
                  <a:pt x="9" y="16"/>
                </a:cubicBezTo>
                <a:cubicBezTo>
                  <a:pt x="9" y="16"/>
                  <a:pt x="9" y="15"/>
                  <a:pt x="9" y="15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1" y="1"/>
                </a:cubicBezTo>
                <a:lnTo>
                  <a:pt x="8" y="1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0" name="Freeform 85"/>
          <p:cNvSpPr>
            <a:spLocks noEditPoints="1"/>
          </p:cNvSpPr>
          <p:nvPr/>
        </p:nvSpPr>
        <p:spPr bwMode="auto">
          <a:xfrm>
            <a:off x="2201863" y="1754188"/>
            <a:ext cx="420688" cy="422275"/>
          </a:xfrm>
          <a:custGeom>
            <a:avLst/>
            <a:gdLst>
              <a:gd name="T0" fmla="*/ 109 w 112"/>
              <a:gd name="T1" fmla="*/ 0 h 112"/>
              <a:gd name="T2" fmla="*/ 3 w 112"/>
              <a:gd name="T3" fmla="*/ 68 h 112"/>
              <a:gd name="T4" fmla="*/ 34 w 112"/>
              <a:gd name="T5" fmla="*/ 109 h 112"/>
              <a:gd name="T6" fmla="*/ 110 w 112"/>
              <a:gd name="T7" fmla="*/ 43 h 112"/>
              <a:gd name="T8" fmla="*/ 62 w 112"/>
              <a:gd name="T9" fmla="*/ 54 h 112"/>
              <a:gd name="T10" fmla="*/ 65 w 112"/>
              <a:gd name="T11" fmla="*/ 47 h 112"/>
              <a:gd name="T12" fmla="*/ 72 w 112"/>
              <a:gd name="T13" fmla="*/ 51 h 112"/>
              <a:gd name="T14" fmla="*/ 66 w 112"/>
              <a:gd name="T15" fmla="*/ 56 h 112"/>
              <a:gd name="T16" fmla="*/ 62 w 112"/>
              <a:gd name="T17" fmla="*/ 54 h 112"/>
              <a:gd name="T18" fmla="*/ 39 w 112"/>
              <a:gd name="T19" fmla="*/ 40 h 112"/>
              <a:gd name="T20" fmla="*/ 51 w 112"/>
              <a:gd name="T21" fmla="*/ 43 h 112"/>
              <a:gd name="T22" fmla="*/ 53 w 112"/>
              <a:gd name="T23" fmla="*/ 40 h 112"/>
              <a:gd name="T24" fmla="*/ 60 w 112"/>
              <a:gd name="T25" fmla="*/ 49 h 112"/>
              <a:gd name="T26" fmla="*/ 50 w 112"/>
              <a:gd name="T27" fmla="*/ 56 h 112"/>
              <a:gd name="T28" fmla="*/ 50 w 112"/>
              <a:gd name="T29" fmla="*/ 52 h 112"/>
              <a:gd name="T30" fmla="*/ 35 w 112"/>
              <a:gd name="T31" fmla="*/ 48 h 112"/>
              <a:gd name="T32" fmla="*/ 35 w 112"/>
              <a:gd name="T33" fmla="*/ 50 h 112"/>
              <a:gd name="T34" fmla="*/ 43 w 112"/>
              <a:gd name="T35" fmla="*/ 52 h 112"/>
              <a:gd name="T36" fmla="*/ 43 w 112"/>
              <a:gd name="T37" fmla="*/ 57 h 112"/>
              <a:gd name="T38" fmla="*/ 35 w 112"/>
              <a:gd name="T39" fmla="*/ 58 h 112"/>
              <a:gd name="T40" fmla="*/ 35 w 112"/>
              <a:gd name="T41" fmla="*/ 50 h 112"/>
              <a:gd name="T42" fmla="*/ 43 w 112"/>
              <a:gd name="T43" fmla="*/ 85 h 112"/>
              <a:gd name="T44" fmla="*/ 39 w 112"/>
              <a:gd name="T45" fmla="*/ 74 h 112"/>
              <a:gd name="T46" fmla="*/ 35 w 112"/>
              <a:gd name="T47" fmla="*/ 74 h 112"/>
              <a:gd name="T48" fmla="*/ 39 w 112"/>
              <a:gd name="T49" fmla="*/ 63 h 112"/>
              <a:gd name="T50" fmla="*/ 51 w 112"/>
              <a:gd name="T51" fmla="*/ 67 h 112"/>
              <a:gd name="T52" fmla="*/ 47 w 112"/>
              <a:gd name="T53" fmla="*/ 69 h 112"/>
              <a:gd name="T54" fmla="*/ 52 w 112"/>
              <a:gd name="T55" fmla="*/ 83 h 112"/>
              <a:gd name="T56" fmla="*/ 60 w 112"/>
              <a:gd name="T57" fmla="*/ 78 h 112"/>
              <a:gd name="T58" fmla="*/ 54 w 112"/>
              <a:gd name="T59" fmla="*/ 82 h 112"/>
              <a:gd name="T60" fmla="*/ 52 w 112"/>
              <a:gd name="T61" fmla="*/ 75 h 112"/>
              <a:gd name="T62" fmla="*/ 56 w 112"/>
              <a:gd name="T63" fmla="*/ 72 h 112"/>
              <a:gd name="T64" fmla="*/ 60 w 112"/>
              <a:gd name="T65" fmla="*/ 78 h 112"/>
              <a:gd name="T66" fmla="*/ 71 w 112"/>
              <a:gd name="T67" fmla="*/ 68 h 112"/>
              <a:gd name="T68" fmla="*/ 72 w 112"/>
              <a:gd name="T69" fmla="*/ 72 h 112"/>
              <a:gd name="T70" fmla="*/ 60 w 112"/>
              <a:gd name="T71" fmla="*/ 73 h 112"/>
              <a:gd name="T72" fmla="*/ 59 w 112"/>
              <a:gd name="T73" fmla="*/ 61 h 112"/>
              <a:gd name="T74" fmla="*/ 63 w 112"/>
              <a:gd name="T75" fmla="*/ 63 h 112"/>
              <a:gd name="T76" fmla="*/ 74 w 112"/>
              <a:gd name="T77" fmla="*/ 52 h 112"/>
              <a:gd name="T78" fmla="*/ 79 w 112"/>
              <a:gd name="T79" fmla="*/ 60 h 112"/>
              <a:gd name="T80" fmla="*/ 97 w 112"/>
              <a:gd name="T81" fmla="*/ 26 h 112"/>
              <a:gd name="T82" fmla="*/ 86 w 112"/>
              <a:gd name="T83" fmla="*/ 15 h 112"/>
              <a:gd name="T84" fmla="*/ 97 w 112"/>
              <a:gd name="T85" fmla="*/ 26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12" h="112">
                <a:moveTo>
                  <a:pt x="111" y="2"/>
                </a:moveTo>
                <a:cubicBezTo>
                  <a:pt x="111" y="1"/>
                  <a:pt x="110" y="0"/>
                  <a:pt x="109" y="0"/>
                </a:cubicBezTo>
                <a:cubicBezTo>
                  <a:pt x="71" y="0"/>
                  <a:pt x="69" y="1"/>
                  <a:pt x="68" y="2"/>
                </a:cubicBezTo>
                <a:cubicBezTo>
                  <a:pt x="3" y="68"/>
                  <a:pt x="3" y="68"/>
                  <a:pt x="3" y="68"/>
                </a:cubicBezTo>
                <a:cubicBezTo>
                  <a:pt x="0" y="70"/>
                  <a:pt x="0" y="75"/>
                  <a:pt x="3" y="78"/>
                </a:cubicBezTo>
                <a:cubicBezTo>
                  <a:pt x="34" y="109"/>
                  <a:pt x="34" y="109"/>
                  <a:pt x="34" y="109"/>
                </a:cubicBezTo>
                <a:cubicBezTo>
                  <a:pt x="37" y="112"/>
                  <a:pt x="42" y="112"/>
                  <a:pt x="44" y="109"/>
                </a:cubicBezTo>
                <a:cubicBezTo>
                  <a:pt x="110" y="43"/>
                  <a:pt x="110" y="43"/>
                  <a:pt x="110" y="43"/>
                </a:cubicBezTo>
                <a:cubicBezTo>
                  <a:pt x="110" y="43"/>
                  <a:pt x="112" y="41"/>
                  <a:pt x="111" y="2"/>
                </a:cubicBezTo>
                <a:close/>
                <a:moveTo>
                  <a:pt x="62" y="54"/>
                </a:moveTo>
                <a:cubicBezTo>
                  <a:pt x="64" y="48"/>
                  <a:pt x="64" y="48"/>
                  <a:pt x="64" y="48"/>
                </a:cubicBezTo>
                <a:cubicBezTo>
                  <a:pt x="64" y="47"/>
                  <a:pt x="65" y="47"/>
                  <a:pt x="65" y="47"/>
                </a:cubicBezTo>
                <a:cubicBezTo>
                  <a:pt x="72" y="50"/>
                  <a:pt x="72" y="50"/>
                  <a:pt x="72" y="50"/>
                </a:cubicBezTo>
                <a:cubicBezTo>
                  <a:pt x="72" y="51"/>
                  <a:pt x="72" y="51"/>
                  <a:pt x="72" y="51"/>
                </a:cubicBezTo>
                <a:cubicBezTo>
                  <a:pt x="68" y="56"/>
                  <a:pt x="68" y="56"/>
                  <a:pt x="68" y="56"/>
                </a:cubicBezTo>
                <a:cubicBezTo>
                  <a:pt x="67" y="56"/>
                  <a:pt x="67" y="56"/>
                  <a:pt x="66" y="56"/>
                </a:cubicBezTo>
                <a:cubicBezTo>
                  <a:pt x="62" y="55"/>
                  <a:pt x="62" y="55"/>
                  <a:pt x="62" y="55"/>
                </a:cubicBezTo>
                <a:cubicBezTo>
                  <a:pt x="62" y="55"/>
                  <a:pt x="62" y="55"/>
                  <a:pt x="62" y="54"/>
                </a:cubicBezTo>
                <a:close/>
                <a:moveTo>
                  <a:pt x="35" y="47"/>
                </a:moveTo>
                <a:cubicBezTo>
                  <a:pt x="35" y="47"/>
                  <a:pt x="39" y="41"/>
                  <a:pt x="39" y="40"/>
                </a:cubicBezTo>
                <a:cubicBezTo>
                  <a:pt x="39" y="39"/>
                  <a:pt x="40" y="40"/>
                  <a:pt x="40" y="40"/>
                </a:cubicBezTo>
                <a:cubicBezTo>
                  <a:pt x="42" y="40"/>
                  <a:pt x="48" y="42"/>
                  <a:pt x="51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3"/>
                  <a:pt x="53" y="41"/>
                  <a:pt x="53" y="40"/>
                </a:cubicBezTo>
                <a:cubicBezTo>
                  <a:pt x="53" y="38"/>
                  <a:pt x="54" y="40"/>
                  <a:pt x="54" y="40"/>
                </a:cubicBezTo>
                <a:cubicBezTo>
                  <a:pt x="54" y="40"/>
                  <a:pt x="59" y="48"/>
                  <a:pt x="60" y="49"/>
                </a:cubicBezTo>
                <a:cubicBezTo>
                  <a:pt x="60" y="50"/>
                  <a:pt x="59" y="50"/>
                  <a:pt x="59" y="50"/>
                </a:cubicBezTo>
                <a:cubicBezTo>
                  <a:pt x="50" y="56"/>
                  <a:pt x="50" y="56"/>
                  <a:pt x="50" y="56"/>
                </a:cubicBezTo>
                <a:cubicBezTo>
                  <a:pt x="50" y="56"/>
                  <a:pt x="49" y="57"/>
                  <a:pt x="49" y="56"/>
                </a:cubicBezTo>
                <a:cubicBezTo>
                  <a:pt x="49" y="55"/>
                  <a:pt x="50" y="52"/>
                  <a:pt x="50" y="52"/>
                </a:cubicBezTo>
                <a:cubicBezTo>
                  <a:pt x="50" y="52"/>
                  <a:pt x="49" y="52"/>
                  <a:pt x="48" y="52"/>
                </a:cubicBezTo>
                <a:cubicBezTo>
                  <a:pt x="46" y="51"/>
                  <a:pt x="37" y="49"/>
                  <a:pt x="35" y="48"/>
                </a:cubicBezTo>
                <a:cubicBezTo>
                  <a:pt x="35" y="48"/>
                  <a:pt x="34" y="48"/>
                  <a:pt x="35" y="47"/>
                </a:cubicBezTo>
                <a:close/>
                <a:moveTo>
                  <a:pt x="35" y="50"/>
                </a:moveTo>
                <a:cubicBezTo>
                  <a:pt x="41" y="51"/>
                  <a:pt x="41" y="51"/>
                  <a:pt x="41" y="51"/>
                </a:cubicBezTo>
                <a:cubicBezTo>
                  <a:pt x="42" y="52"/>
                  <a:pt x="42" y="52"/>
                  <a:pt x="43" y="52"/>
                </a:cubicBezTo>
                <a:cubicBezTo>
                  <a:pt x="43" y="56"/>
                  <a:pt x="43" y="56"/>
                  <a:pt x="43" y="56"/>
                </a:cubicBezTo>
                <a:cubicBezTo>
                  <a:pt x="44" y="57"/>
                  <a:pt x="43" y="57"/>
                  <a:pt x="43" y="57"/>
                </a:cubicBezTo>
                <a:cubicBezTo>
                  <a:pt x="36" y="58"/>
                  <a:pt x="36" y="58"/>
                  <a:pt x="36" y="58"/>
                </a:cubicBezTo>
                <a:cubicBezTo>
                  <a:pt x="35" y="59"/>
                  <a:pt x="35" y="58"/>
                  <a:pt x="35" y="58"/>
                </a:cubicBezTo>
                <a:cubicBezTo>
                  <a:pt x="34" y="50"/>
                  <a:pt x="34" y="50"/>
                  <a:pt x="34" y="50"/>
                </a:cubicBezTo>
                <a:cubicBezTo>
                  <a:pt x="34" y="50"/>
                  <a:pt x="35" y="50"/>
                  <a:pt x="35" y="50"/>
                </a:cubicBezTo>
                <a:close/>
                <a:moveTo>
                  <a:pt x="52" y="84"/>
                </a:moveTo>
                <a:cubicBezTo>
                  <a:pt x="51" y="84"/>
                  <a:pt x="44" y="84"/>
                  <a:pt x="43" y="85"/>
                </a:cubicBezTo>
                <a:cubicBezTo>
                  <a:pt x="43" y="85"/>
                  <a:pt x="43" y="84"/>
                  <a:pt x="43" y="84"/>
                </a:cubicBezTo>
                <a:cubicBezTo>
                  <a:pt x="42" y="83"/>
                  <a:pt x="40" y="76"/>
                  <a:pt x="39" y="74"/>
                </a:cubicBezTo>
                <a:cubicBezTo>
                  <a:pt x="39" y="73"/>
                  <a:pt x="38" y="72"/>
                  <a:pt x="38" y="72"/>
                </a:cubicBezTo>
                <a:cubicBezTo>
                  <a:pt x="38" y="72"/>
                  <a:pt x="36" y="73"/>
                  <a:pt x="35" y="74"/>
                </a:cubicBezTo>
                <a:cubicBezTo>
                  <a:pt x="34" y="74"/>
                  <a:pt x="35" y="73"/>
                  <a:pt x="35" y="73"/>
                </a:cubicBezTo>
                <a:cubicBezTo>
                  <a:pt x="35" y="73"/>
                  <a:pt x="39" y="64"/>
                  <a:pt x="39" y="63"/>
                </a:cubicBezTo>
                <a:cubicBezTo>
                  <a:pt x="40" y="62"/>
                  <a:pt x="40" y="62"/>
                  <a:pt x="40" y="62"/>
                </a:cubicBezTo>
                <a:cubicBezTo>
                  <a:pt x="51" y="67"/>
                  <a:pt x="51" y="67"/>
                  <a:pt x="51" y="67"/>
                </a:cubicBezTo>
                <a:cubicBezTo>
                  <a:pt x="51" y="67"/>
                  <a:pt x="52" y="67"/>
                  <a:pt x="51" y="68"/>
                </a:cubicBezTo>
                <a:cubicBezTo>
                  <a:pt x="50" y="68"/>
                  <a:pt x="47" y="69"/>
                  <a:pt x="47" y="69"/>
                </a:cubicBezTo>
                <a:cubicBezTo>
                  <a:pt x="47" y="69"/>
                  <a:pt x="48" y="70"/>
                  <a:pt x="48" y="70"/>
                </a:cubicBezTo>
                <a:cubicBezTo>
                  <a:pt x="49" y="73"/>
                  <a:pt x="52" y="81"/>
                  <a:pt x="52" y="83"/>
                </a:cubicBezTo>
                <a:cubicBezTo>
                  <a:pt x="52" y="83"/>
                  <a:pt x="53" y="84"/>
                  <a:pt x="52" y="84"/>
                </a:cubicBezTo>
                <a:close/>
                <a:moveTo>
                  <a:pt x="60" y="78"/>
                </a:moveTo>
                <a:cubicBezTo>
                  <a:pt x="55" y="83"/>
                  <a:pt x="55" y="83"/>
                  <a:pt x="55" y="83"/>
                </a:cubicBezTo>
                <a:cubicBezTo>
                  <a:pt x="54" y="83"/>
                  <a:pt x="54" y="83"/>
                  <a:pt x="54" y="82"/>
                </a:cubicBezTo>
                <a:cubicBezTo>
                  <a:pt x="51" y="76"/>
                  <a:pt x="51" y="76"/>
                  <a:pt x="51" y="76"/>
                </a:cubicBezTo>
                <a:cubicBezTo>
                  <a:pt x="51" y="76"/>
                  <a:pt x="51" y="75"/>
                  <a:pt x="52" y="75"/>
                </a:cubicBezTo>
                <a:cubicBezTo>
                  <a:pt x="54" y="72"/>
                  <a:pt x="54" y="72"/>
                  <a:pt x="54" y="72"/>
                </a:cubicBezTo>
                <a:cubicBezTo>
                  <a:pt x="55" y="71"/>
                  <a:pt x="55" y="72"/>
                  <a:pt x="56" y="72"/>
                </a:cubicBezTo>
                <a:cubicBezTo>
                  <a:pt x="60" y="77"/>
                  <a:pt x="60" y="77"/>
                  <a:pt x="60" y="77"/>
                </a:cubicBezTo>
                <a:cubicBezTo>
                  <a:pt x="61" y="77"/>
                  <a:pt x="60" y="78"/>
                  <a:pt x="60" y="78"/>
                </a:cubicBezTo>
                <a:close/>
                <a:moveTo>
                  <a:pt x="79" y="60"/>
                </a:moveTo>
                <a:cubicBezTo>
                  <a:pt x="77" y="62"/>
                  <a:pt x="73" y="66"/>
                  <a:pt x="71" y="68"/>
                </a:cubicBezTo>
                <a:cubicBezTo>
                  <a:pt x="70" y="69"/>
                  <a:pt x="70" y="69"/>
                  <a:pt x="70" y="69"/>
                </a:cubicBezTo>
                <a:cubicBezTo>
                  <a:pt x="70" y="69"/>
                  <a:pt x="71" y="71"/>
                  <a:pt x="72" y="72"/>
                </a:cubicBezTo>
                <a:cubicBezTo>
                  <a:pt x="73" y="73"/>
                  <a:pt x="72" y="73"/>
                  <a:pt x="72" y="73"/>
                </a:cubicBezTo>
                <a:cubicBezTo>
                  <a:pt x="72" y="73"/>
                  <a:pt x="61" y="73"/>
                  <a:pt x="60" y="73"/>
                </a:cubicBezTo>
                <a:cubicBezTo>
                  <a:pt x="60" y="73"/>
                  <a:pt x="60" y="72"/>
                  <a:pt x="60" y="72"/>
                </a:cubicBezTo>
                <a:cubicBezTo>
                  <a:pt x="59" y="61"/>
                  <a:pt x="59" y="61"/>
                  <a:pt x="59" y="61"/>
                </a:cubicBezTo>
                <a:cubicBezTo>
                  <a:pt x="59" y="61"/>
                  <a:pt x="59" y="59"/>
                  <a:pt x="60" y="60"/>
                </a:cubicBezTo>
                <a:cubicBezTo>
                  <a:pt x="61" y="61"/>
                  <a:pt x="63" y="63"/>
                  <a:pt x="63" y="63"/>
                </a:cubicBezTo>
                <a:cubicBezTo>
                  <a:pt x="63" y="63"/>
                  <a:pt x="63" y="62"/>
                  <a:pt x="64" y="62"/>
                </a:cubicBezTo>
                <a:cubicBezTo>
                  <a:pt x="66" y="60"/>
                  <a:pt x="72" y="53"/>
                  <a:pt x="74" y="52"/>
                </a:cubicBezTo>
                <a:cubicBezTo>
                  <a:pt x="74" y="52"/>
                  <a:pt x="74" y="51"/>
                  <a:pt x="74" y="52"/>
                </a:cubicBezTo>
                <a:cubicBezTo>
                  <a:pt x="75" y="53"/>
                  <a:pt x="78" y="59"/>
                  <a:pt x="79" y="60"/>
                </a:cubicBezTo>
                <a:cubicBezTo>
                  <a:pt x="79" y="60"/>
                  <a:pt x="79" y="60"/>
                  <a:pt x="79" y="60"/>
                </a:cubicBezTo>
                <a:close/>
                <a:moveTo>
                  <a:pt x="97" y="26"/>
                </a:moveTo>
                <a:cubicBezTo>
                  <a:pt x="94" y="29"/>
                  <a:pt x="89" y="29"/>
                  <a:pt x="86" y="26"/>
                </a:cubicBezTo>
                <a:cubicBezTo>
                  <a:pt x="83" y="23"/>
                  <a:pt x="83" y="18"/>
                  <a:pt x="86" y="15"/>
                </a:cubicBezTo>
                <a:cubicBezTo>
                  <a:pt x="89" y="12"/>
                  <a:pt x="94" y="12"/>
                  <a:pt x="97" y="15"/>
                </a:cubicBezTo>
                <a:cubicBezTo>
                  <a:pt x="100" y="18"/>
                  <a:pt x="100" y="23"/>
                  <a:pt x="97" y="2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1" name="Freeform 86"/>
          <p:cNvSpPr>
            <a:spLocks/>
          </p:cNvSpPr>
          <p:nvPr/>
        </p:nvSpPr>
        <p:spPr bwMode="auto">
          <a:xfrm>
            <a:off x="3073401" y="1927226"/>
            <a:ext cx="187325" cy="230188"/>
          </a:xfrm>
          <a:custGeom>
            <a:avLst/>
            <a:gdLst>
              <a:gd name="T0" fmla="*/ 50 w 50"/>
              <a:gd name="T1" fmla="*/ 50 h 61"/>
              <a:gd name="T2" fmla="*/ 26 w 50"/>
              <a:gd name="T3" fmla="*/ 4 h 61"/>
              <a:gd name="T4" fmla="*/ 21 w 50"/>
              <a:gd name="T5" fmla="*/ 1 h 61"/>
              <a:gd name="T6" fmla="*/ 19 w 50"/>
              <a:gd name="T7" fmla="*/ 3 h 61"/>
              <a:gd name="T8" fmla="*/ 19 w 50"/>
              <a:gd name="T9" fmla="*/ 7 h 61"/>
              <a:gd name="T10" fmla="*/ 40 w 50"/>
              <a:gd name="T11" fmla="*/ 47 h 61"/>
              <a:gd name="T12" fmla="*/ 11 w 50"/>
              <a:gd name="T13" fmla="*/ 47 h 61"/>
              <a:gd name="T14" fmla="*/ 12 w 50"/>
              <a:gd name="T15" fmla="*/ 43 h 61"/>
              <a:gd name="T16" fmla="*/ 10 w 50"/>
              <a:gd name="T17" fmla="*/ 43 h 61"/>
              <a:gd name="T18" fmla="*/ 1 w 50"/>
              <a:gd name="T19" fmla="*/ 50 h 61"/>
              <a:gd name="T20" fmla="*/ 0 w 50"/>
              <a:gd name="T21" fmla="*/ 51 h 61"/>
              <a:gd name="T22" fmla="*/ 10 w 50"/>
              <a:gd name="T23" fmla="*/ 59 h 61"/>
              <a:gd name="T24" fmla="*/ 11 w 50"/>
              <a:gd name="T25" fmla="*/ 59 h 61"/>
              <a:gd name="T26" fmla="*/ 11 w 50"/>
              <a:gd name="T27" fmla="*/ 55 h 61"/>
              <a:gd name="T28" fmla="*/ 46 w 50"/>
              <a:gd name="T29" fmla="*/ 55 h 61"/>
              <a:gd name="T30" fmla="*/ 49 w 50"/>
              <a:gd name="T31" fmla="*/ 53 h 61"/>
              <a:gd name="T32" fmla="*/ 50 w 50"/>
              <a:gd name="T33" fmla="*/ 50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0" h="61">
                <a:moveTo>
                  <a:pt x="50" y="50"/>
                </a:moveTo>
                <a:cubicBezTo>
                  <a:pt x="26" y="4"/>
                  <a:pt x="26" y="4"/>
                  <a:pt x="26" y="4"/>
                </a:cubicBezTo>
                <a:cubicBezTo>
                  <a:pt x="25" y="1"/>
                  <a:pt x="23" y="0"/>
                  <a:pt x="21" y="1"/>
                </a:cubicBezTo>
                <a:cubicBezTo>
                  <a:pt x="20" y="2"/>
                  <a:pt x="20" y="2"/>
                  <a:pt x="19" y="3"/>
                </a:cubicBezTo>
                <a:cubicBezTo>
                  <a:pt x="18" y="4"/>
                  <a:pt x="18" y="5"/>
                  <a:pt x="19" y="7"/>
                </a:cubicBezTo>
                <a:cubicBezTo>
                  <a:pt x="40" y="47"/>
                  <a:pt x="40" y="47"/>
                  <a:pt x="40" y="47"/>
                </a:cubicBezTo>
                <a:cubicBezTo>
                  <a:pt x="11" y="47"/>
                  <a:pt x="11" y="47"/>
                  <a:pt x="11" y="47"/>
                </a:cubicBezTo>
                <a:cubicBezTo>
                  <a:pt x="11" y="47"/>
                  <a:pt x="12" y="44"/>
                  <a:pt x="12" y="43"/>
                </a:cubicBezTo>
                <a:cubicBezTo>
                  <a:pt x="12" y="41"/>
                  <a:pt x="10" y="43"/>
                  <a:pt x="10" y="43"/>
                </a:cubicBezTo>
                <a:cubicBezTo>
                  <a:pt x="1" y="50"/>
                  <a:pt x="1" y="50"/>
                  <a:pt x="1" y="50"/>
                </a:cubicBezTo>
                <a:cubicBezTo>
                  <a:pt x="1" y="50"/>
                  <a:pt x="0" y="51"/>
                  <a:pt x="0" y="51"/>
                </a:cubicBezTo>
                <a:cubicBezTo>
                  <a:pt x="1" y="52"/>
                  <a:pt x="10" y="59"/>
                  <a:pt x="10" y="59"/>
                </a:cubicBezTo>
                <a:cubicBezTo>
                  <a:pt x="10" y="59"/>
                  <a:pt x="11" y="61"/>
                  <a:pt x="11" y="59"/>
                </a:cubicBezTo>
                <a:cubicBezTo>
                  <a:pt x="11" y="58"/>
                  <a:pt x="11" y="56"/>
                  <a:pt x="11" y="55"/>
                </a:cubicBezTo>
                <a:cubicBezTo>
                  <a:pt x="46" y="55"/>
                  <a:pt x="46" y="55"/>
                  <a:pt x="46" y="55"/>
                </a:cubicBezTo>
                <a:cubicBezTo>
                  <a:pt x="47" y="55"/>
                  <a:pt x="49" y="55"/>
                  <a:pt x="49" y="53"/>
                </a:cubicBezTo>
                <a:cubicBezTo>
                  <a:pt x="50" y="52"/>
                  <a:pt x="50" y="51"/>
                  <a:pt x="50" y="5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2" name="Freeform 87"/>
          <p:cNvSpPr>
            <a:spLocks/>
          </p:cNvSpPr>
          <p:nvPr/>
        </p:nvSpPr>
        <p:spPr bwMode="auto">
          <a:xfrm>
            <a:off x="2836863" y="1965326"/>
            <a:ext cx="220663" cy="173038"/>
          </a:xfrm>
          <a:custGeom>
            <a:avLst/>
            <a:gdLst>
              <a:gd name="T0" fmla="*/ 55 w 59"/>
              <a:gd name="T1" fmla="*/ 38 h 46"/>
              <a:gd name="T2" fmla="*/ 10 w 59"/>
              <a:gd name="T3" fmla="*/ 38 h 46"/>
              <a:gd name="T4" fmla="*/ 24 w 59"/>
              <a:gd name="T5" fmla="*/ 12 h 46"/>
              <a:gd name="T6" fmla="*/ 28 w 59"/>
              <a:gd name="T7" fmla="*/ 14 h 46"/>
              <a:gd name="T8" fmla="*/ 29 w 59"/>
              <a:gd name="T9" fmla="*/ 13 h 46"/>
              <a:gd name="T10" fmla="*/ 26 w 59"/>
              <a:gd name="T11" fmla="*/ 1 h 46"/>
              <a:gd name="T12" fmla="*/ 25 w 59"/>
              <a:gd name="T13" fmla="*/ 0 h 46"/>
              <a:gd name="T14" fmla="*/ 14 w 59"/>
              <a:gd name="T15" fmla="*/ 6 h 46"/>
              <a:gd name="T16" fmla="*/ 13 w 59"/>
              <a:gd name="T17" fmla="*/ 7 h 46"/>
              <a:gd name="T18" fmla="*/ 17 w 59"/>
              <a:gd name="T19" fmla="*/ 8 h 46"/>
              <a:gd name="T20" fmla="*/ 1 w 59"/>
              <a:gd name="T21" fmla="*/ 40 h 46"/>
              <a:gd name="T22" fmla="*/ 1 w 59"/>
              <a:gd name="T23" fmla="*/ 44 h 46"/>
              <a:gd name="T24" fmla="*/ 4 w 59"/>
              <a:gd name="T25" fmla="*/ 46 h 46"/>
              <a:gd name="T26" fmla="*/ 55 w 59"/>
              <a:gd name="T27" fmla="*/ 46 h 46"/>
              <a:gd name="T28" fmla="*/ 59 w 59"/>
              <a:gd name="T29" fmla="*/ 42 h 46"/>
              <a:gd name="T30" fmla="*/ 58 w 59"/>
              <a:gd name="T31" fmla="*/ 40 h 46"/>
              <a:gd name="T32" fmla="*/ 55 w 59"/>
              <a:gd name="T33" fmla="*/ 38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9" h="46">
                <a:moveTo>
                  <a:pt x="55" y="38"/>
                </a:moveTo>
                <a:cubicBezTo>
                  <a:pt x="10" y="38"/>
                  <a:pt x="10" y="38"/>
                  <a:pt x="10" y="38"/>
                </a:cubicBezTo>
                <a:cubicBezTo>
                  <a:pt x="24" y="12"/>
                  <a:pt x="24" y="12"/>
                  <a:pt x="24" y="12"/>
                </a:cubicBezTo>
                <a:cubicBezTo>
                  <a:pt x="25" y="12"/>
                  <a:pt x="27" y="13"/>
                  <a:pt x="28" y="14"/>
                </a:cubicBezTo>
                <a:cubicBezTo>
                  <a:pt x="29" y="14"/>
                  <a:pt x="29" y="13"/>
                  <a:pt x="29" y="13"/>
                </a:cubicBezTo>
                <a:cubicBezTo>
                  <a:pt x="26" y="1"/>
                  <a:pt x="26" y="1"/>
                  <a:pt x="26" y="1"/>
                </a:cubicBezTo>
                <a:cubicBezTo>
                  <a:pt x="26" y="1"/>
                  <a:pt x="26" y="0"/>
                  <a:pt x="25" y="0"/>
                </a:cubicBezTo>
                <a:cubicBezTo>
                  <a:pt x="23" y="1"/>
                  <a:pt x="14" y="6"/>
                  <a:pt x="14" y="6"/>
                </a:cubicBezTo>
                <a:cubicBezTo>
                  <a:pt x="14" y="6"/>
                  <a:pt x="12" y="6"/>
                  <a:pt x="13" y="7"/>
                </a:cubicBezTo>
                <a:cubicBezTo>
                  <a:pt x="14" y="7"/>
                  <a:pt x="16" y="8"/>
                  <a:pt x="17" y="8"/>
                </a:cubicBezTo>
                <a:cubicBezTo>
                  <a:pt x="1" y="40"/>
                  <a:pt x="1" y="40"/>
                  <a:pt x="1" y="40"/>
                </a:cubicBezTo>
                <a:cubicBezTo>
                  <a:pt x="0" y="42"/>
                  <a:pt x="0" y="43"/>
                  <a:pt x="1" y="44"/>
                </a:cubicBezTo>
                <a:cubicBezTo>
                  <a:pt x="2" y="45"/>
                  <a:pt x="3" y="46"/>
                  <a:pt x="4" y="46"/>
                </a:cubicBezTo>
                <a:cubicBezTo>
                  <a:pt x="55" y="46"/>
                  <a:pt x="55" y="46"/>
                  <a:pt x="55" y="46"/>
                </a:cubicBezTo>
                <a:cubicBezTo>
                  <a:pt x="57" y="46"/>
                  <a:pt x="59" y="44"/>
                  <a:pt x="59" y="42"/>
                </a:cubicBezTo>
                <a:cubicBezTo>
                  <a:pt x="59" y="41"/>
                  <a:pt x="58" y="40"/>
                  <a:pt x="58" y="40"/>
                </a:cubicBezTo>
                <a:cubicBezTo>
                  <a:pt x="57" y="39"/>
                  <a:pt x="56" y="38"/>
                  <a:pt x="55" y="3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3" name="Freeform 88"/>
          <p:cNvSpPr>
            <a:spLocks/>
          </p:cNvSpPr>
          <p:nvPr/>
        </p:nvSpPr>
        <p:spPr bwMode="auto">
          <a:xfrm>
            <a:off x="2933701" y="1758951"/>
            <a:ext cx="222250" cy="187325"/>
          </a:xfrm>
          <a:custGeom>
            <a:avLst/>
            <a:gdLst>
              <a:gd name="T0" fmla="*/ 2 w 59"/>
              <a:gd name="T1" fmla="*/ 49 h 50"/>
              <a:gd name="T2" fmla="*/ 5 w 59"/>
              <a:gd name="T3" fmla="*/ 50 h 50"/>
              <a:gd name="T4" fmla="*/ 8 w 59"/>
              <a:gd name="T5" fmla="*/ 48 h 50"/>
              <a:gd name="T6" fmla="*/ 30 w 59"/>
              <a:gd name="T7" fmla="*/ 11 h 50"/>
              <a:gd name="T8" fmla="*/ 46 w 59"/>
              <a:gd name="T9" fmla="*/ 35 h 50"/>
              <a:gd name="T10" fmla="*/ 42 w 59"/>
              <a:gd name="T11" fmla="*/ 37 h 50"/>
              <a:gd name="T12" fmla="*/ 43 w 59"/>
              <a:gd name="T13" fmla="*/ 38 h 50"/>
              <a:gd name="T14" fmla="*/ 55 w 59"/>
              <a:gd name="T15" fmla="*/ 42 h 50"/>
              <a:gd name="T16" fmla="*/ 56 w 59"/>
              <a:gd name="T17" fmla="*/ 42 h 50"/>
              <a:gd name="T18" fmla="*/ 58 w 59"/>
              <a:gd name="T19" fmla="*/ 29 h 50"/>
              <a:gd name="T20" fmla="*/ 57 w 59"/>
              <a:gd name="T21" fmla="*/ 29 h 50"/>
              <a:gd name="T22" fmla="*/ 54 w 59"/>
              <a:gd name="T23" fmla="*/ 31 h 50"/>
              <a:gd name="T24" fmla="*/ 33 w 59"/>
              <a:gd name="T25" fmla="*/ 1 h 50"/>
              <a:gd name="T26" fmla="*/ 30 w 59"/>
              <a:gd name="T27" fmla="*/ 0 h 50"/>
              <a:gd name="T28" fmla="*/ 26 w 59"/>
              <a:gd name="T29" fmla="*/ 1 h 50"/>
              <a:gd name="T30" fmla="*/ 1 w 59"/>
              <a:gd name="T31" fmla="*/ 44 h 50"/>
              <a:gd name="T32" fmla="*/ 2 w 59"/>
              <a:gd name="T33" fmla="*/ 49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9" h="50">
                <a:moveTo>
                  <a:pt x="2" y="49"/>
                </a:moveTo>
                <a:cubicBezTo>
                  <a:pt x="3" y="50"/>
                  <a:pt x="4" y="50"/>
                  <a:pt x="5" y="50"/>
                </a:cubicBezTo>
                <a:cubicBezTo>
                  <a:pt x="6" y="50"/>
                  <a:pt x="7" y="49"/>
                  <a:pt x="8" y="48"/>
                </a:cubicBezTo>
                <a:cubicBezTo>
                  <a:pt x="30" y="11"/>
                  <a:pt x="30" y="11"/>
                  <a:pt x="30" y="11"/>
                </a:cubicBezTo>
                <a:cubicBezTo>
                  <a:pt x="46" y="35"/>
                  <a:pt x="46" y="35"/>
                  <a:pt x="46" y="35"/>
                </a:cubicBezTo>
                <a:cubicBezTo>
                  <a:pt x="46" y="35"/>
                  <a:pt x="43" y="36"/>
                  <a:pt x="42" y="37"/>
                </a:cubicBezTo>
                <a:cubicBezTo>
                  <a:pt x="41" y="38"/>
                  <a:pt x="43" y="38"/>
                  <a:pt x="43" y="38"/>
                </a:cubicBezTo>
                <a:cubicBezTo>
                  <a:pt x="55" y="42"/>
                  <a:pt x="55" y="42"/>
                  <a:pt x="55" y="42"/>
                </a:cubicBezTo>
                <a:cubicBezTo>
                  <a:pt x="55" y="42"/>
                  <a:pt x="56" y="43"/>
                  <a:pt x="56" y="42"/>
                </a:cubicBezTo>
                <a:cubicBezTo>
                  <a:pt x="57" y="40"/>
                  <a:pt x="58" y="29"/>
                  <a:pt x="58" y="29"/>
                </a:cubicBezTo>
                <a:cubicBezTo>
                  <a:pt x="58" y="29"/>
                  <a:pt x="59" y="28"/>
                  <a:pt x="57" y="29"/>
                </a:cubicBezTo>
                <a:cubicBezTo>
                  <a:pt x="56" y="29"/>
                  <a:pt x="54" y="30"/>
                  <a:pt x="54" y="31"/>
                </a:cubicBezTo>
                <a:cubicBezTo>
                  <a:pt x="33" y="1"/>
                  <a:pt x="33" y="1"/>
                  <a:pt x="33" y="1"/>
                </a:cubicBezTo>
                <a:cubicBezTo>
                  <a:pt x="32" y="0"/>
                  <a:pt x="31" y="0"/>
                  <a:pt x="30" y="0"/>
                </a:cubicBezTo>
                <a:cubicBezTo>
                  <a:pt x="28" y="0"/>
                  <a:pt x="27" y="0"/>
                  <a:pt x="26" y="1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5"/>
                  <a:pt x="0" y="48"/>
                  <a:pt x="2" y="4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4" name="Freeform 89"/>
          <p:cNvSpPr>
            <a:spLocks noEditPoints="1"/>
          </p:cNvSpPr>
          <p:nvPr/>
        </p:nvSpPr>
        <p:spPr bwMode="auto">
          <a:xfrm>
            <a:off x="3508376" y="1806576"/>
            <a:ext cx="301625" cy="358775"/>
          </a:xfrm>
          <a:custGeom>
            <a:avLst/>
            <a:gdLst>
              <a:gd name="T0" fmla="*/ 8 w 80"/>
              <a:gd name="T1" fmla="*/ 0 h 95"/>
              <a:gd name="T2" fmla="*/ 5 w 80"/>
              <a:gd name="T3" fmla="*/ 89 h 95"/>
              <a:gd name="T4" fmla="*/ 66 w 80"/>
              <a:gd name="T5" fmla="*/ 95 h 95"/>
              <a:gd name="T6" fmla="*/ 80 w 80"/>
              <a:gd name="T7" fmla="*/ 4 h 95"/>
              <a:gd name="T8" fmla="*/ 60 w 80"/>
              <a:gd name="T9" fmla="*/ 48 h 95"/>
              <a:gd name="T10" fmla="*/ 63 w 80"/>
              <a:gd name="T11" fmla="*/ 56 h 95"/>
              <a:gd name="T12" fmla="*/ 54 w 80"/>
              <a:gd name="T13" fmla="*/ 55 h 95"/>
              <a:gd name="T14" fmla="*/ 53 w 80"/>
              <a:gd name="T15" fmla="*/ 51 h 95"/>
              <a:gd name="T16" fmla="*/ 60 w 80"/>
              <a:gd name="T17" fmla="*/ 48 h 95"/>
              <a:gd name="T18" fmla="*/ 46 w 80"/>
              <a:gd name="T19" fmla="*/ 23 h 95"/>
              <a:gd name="T20" fmla="*/ 53 w 80"/>
              <a:gd name="T21" fmla="*/ 34 h 95"/>
              <a:gd name="T22" fmla="*/ 57 w 80"/>
              <a:gd name="T23" fmla="*/ 33 h 95"/>
              <a:gd name="T24" fmla="*/ 55 w 80"/>
              <a:gd name="T25" fmla="*/ 45 h 95"/>
              <a:gd name="T26" fmla="*/ 42 w 80"/>
              <a:gd name="T27" fmla="*/ 43 h 95"/>
              <a:gd name="T28" fmla="*/ 45 w 80"/>
              <a:gd name="T29" fmla="*/ 40 h 95"/>
              <a:gd name="T30" fmla="*/ 37 w 80"/>
              <a:gd name="T31" fmla="*/ 26 h 95"/>
              <a:gd name="T32" fmla="*/ 35 w 80"/>
              <a:gd name="T33" fmla="*/ 66 h 95"/>
              <a:gd name="T34" fmla="*/ 26 w 80"/>
              <a:gd name="T35" fmla="*/ 66 h 95"/>
              <a:gd name="T36" fmla="*/ 29 w 80"/>
              <a:gd name="T37" fmla="*/ 59 h 95"/>
              <a:gd name="T38" fmla="*/ 34 w 80"/>
              <a:gd name="T39" fmla="*/ 58 h 95"/>
              <a:gd name="T40" fmla="*/ 35 w 80"/>
              <a:gd name="T41" fmla="*/ 66 h 95"/>
              <a:gd name="T42" fmla="*/ 31 w 80"/>
              <a:gd name="T43" fmla="*/ 51 h 95"/>
              <a:gd name="T44" fmla="*/ 24 w 80"/>
              <a:gd name="T45" fmla="*/ 65 h 95"/>
              <a:gd name="T46" fmla="*/ 16 w 80"/>
              <a:gd name="T47" fmla="*/ 60 h 95"/>
              <a:gd name="T48" fmla="*/ 21 w 80"/>
              <a:gd name="T49" fmla="*/ 48 h 95"/>
              <a:gd name="T50" fmla="*/ 19 w 80"/>
              <a:gd name="T51" fmla="*/ 45 h 95"/>
              <a:gd name="T52" fmla="*/ 30 w 80"/>
              <a:gd name="T53" fmla="*/ 40 h 95"/>
              <a:gd name="T54" fmla="*/ 35 w 80"/>
              <a:gd name="T55" fmla="*/ 52 h 95"/>
              <a:gd name="T56" fmla="*/ 36 w 80"/>
              <a:gd name="T57" fmla="*/ 39 h 95"/>
              <a:gd name="T58" fmla="*/ 30 w 80"/>
              <a:gd name="T59" fmla="*/ 33 h 95"/>
              <a:gd name="T60" fmla="*/ 36 w 80"/>
              <a:gd name="T61" fmla="*/ 27 h 95"/>
              <a:gd name="T62" fmla="*/ 40 w 80"/>
              <a:gd name="T63" fmla="*/ 35 h 95"/>
              <a:gd name="T64" fmla="*/ 36 w 80"/>
              <a:gd name="T65" fmla="*/ 39 h 95"/>
              <a:gd name="T66" fmla="*/ 61 w 80"/>
              <a:gd name="T67" fmla="*/ 68 h 95"/>
              <a:gd name="T68" fmla="*/ 47 w 80"/>
              <a:gd name="T69" fmla="*/ 68 h 95"/>
              <a:gd name="T70" fmla="*/ 46 w 80"/>
              <a:gd name="T71" fmla="*/ 72 h 95"/>
              <a:gd name="T72" fmla="*/ 38 w 80"/>
              <a:gd name="T73" fmla="*/ 62 h 95"/>
              <a:gd name="T74" fmla="*/ 47 w 80"/>
              <a:gd name="T75" fmla="*/ 54 h 95"/>
              <a:gd name="T76" fmla="*/ 49 w 80"/>
              <a:gd name="T77" fmla="*/ 58 h 95"/>
              <a:gd name="T78" fmla="*/ 64 w 80"/>
              <a:gd name="T79" fmla="*/ 58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80" h="95">
                <a:moveTo>
                  <a:pt x="72" y="0"/>
                </a:moveTo>
                <a:cubicBezTo>
                  <a:pt x="8" y="0"/>
                  <a:pt x="8" y="0"/>
                  <a:pt x="8" y="0"/>
                </a:cubicBezTo>
                <a:cubicBezTo>
                  <a:pt x="3" y="0"/>
                  <a:pt x="0" y="0"/>
                  <a:pt x="0" y="4"/>
                </a:cubicBezTo>
                <a:cubicBezTo>
                  <a:pt x="5" y="89"/>
                  <a:pt x="5" y="89"/>
                  <a:pt x="5" y="89"/>
                </a:cubicBezTo>
                <a:cubicBezTo>
                  <a:pt x="5" y="93"/>
                  <a:pt x="8" y="95"/>
                  <a:pt x="12" y="95"/>
                </a:cubicBezTo>
                <a:cubicBezTo>
                  <a:pt x="66" y="95"/>
                  <a:pt x="66" y="95"/>
                  <a:pt x="66" y="95"/>
                </a:cubicBezTo>
                <a:cubicBezTo>
                  <a:pt x="70" y="95"/>
                  <a:pt x="74" y="93"/>
                  <a:pt x="74" y="89"/>
                </a:cubicBezTo>
                <a:cubicBezTo>
                  <a:pt x="80" y="4"/>
                  <a:pt x="80" y="4"/>
                  <a:pt x="80" y="4"/>
                </a:cubicBezTo>
                <a:cubicBezTo>
                  <a:pt x="80" y="0"/>
                  <a:pt x="76" y="0"/>
                  <a:pt x="72" y="0"/>
                </a:cubicBezTo>
                <a:close/>
                <a:moveTo>
                  <a:pt x="60" y="48"/>
                </a:moveTo>
                <a:cubicBezTo>
                  <a:pt x="63" y="55"/>
                  <a:pt x="63" y="55"/>
                  <a:pt x="63" y="55"/>
                </a:cubicBezTo>
                <a:cubicBezTo>
                  <a:pt x="63" y="56"/>
                  <a:pt x="63" y="56"/>
                  <a:pt x="63" y="56"/>
                </a:cubicBezTo>
                <a:cubicBezTo>
                  <a:pt x="56" y="56"/>
                  <a:pt x="56" y="56"/>
                  <a:pt x="56" y="56"/>
                </a:cubicBezTo>
                <a:cubicBezTo>
                  <a:pt x="55" y="56"/>
                  <a:pt x="54" y="56"/>
                  <a:pt x="54" y="55"/>
                </a:cubicBezTo>
                <a:cubicBezTo>
                  <a:pt x="52" y="52"/>
                  <a:pt x="52" y="52"/>
                  <a:pt x="52" y="52"/>
                </a:cubicBezTo>
                <a:cubicBezTo>
                  <a:pt x="52" y="51"/>
                  <a:pt x="52" y="51"/>
                  <a:pt x="53" y="51"/>
                </a:cubicBezTo>
                <a:cubicBezTo>
                  <a:pt x="59" y="48"/>
                  <a:pt x="59" y="48"/>
                  <a:pt x="59" y="48"/>
                </a:cubicBezTo>
                <a:cubicBezTo>
                  <a:pt x="60" y="47"/>
                  <a:pt x="60" y="48"/>
                  <a:pt x="60" y="48"/>
                </a:cubicBezTo>
                <a:close/>
                <a:moveTo>
                  <a:pt x="38" y="25"/>
                </a:moveTo>
                <a:cubicBezTo>
                  <a:pt x="38" y="25"/>
                  <a:pt x="46" y="24"/>
                  <a:pt x="46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8" y="25"/>
                  <a:pt x="52" y="31"/>
                  <a:pt x="53" y="34"/>
                </a:cubicBezTo>
                <a:cubicBezTo>
                  <a:pt x="54" y="35"/>
                  <a:pt x="54" y="35"/>
                  <a:pt x="54" y="35"/>
                </a:cubicBezTo>
                <a:cubicBezTo>
                  <a:pt x="54" y="35"/>
                  <a:pt x="56" y="34"/>
                  <a:pt x="57" y="33"/>
                </a:cubicBezTo>
                <a:cubicBezTo>
                  <a:pt x="58" y="33"/>
                  <a:pt x="58" y="34"/>
                  <a:pt x="58" y="34"/>
                </a:cubicBezTo>
                <a:cubicBezTo>
                  <a:pt x="58" y="34"/>
                  <a:pt x="55" y="44"/>
                  <a:pt x="55" y="45"/>
                </a:cubicBezTo>
                <a:cubicBezTo>
                  <a:pt x="55" y="46"/>
                  <a:pt x="54" y="46"/>
                  <a:pt x="54" y="46"/>
                </a:cubicBezTo>
                <a:cubicBezTo>
                  <a:pt x="42" y="43"/>
                  <a:pt x="42" y="43"/>
                  <a:pt x="42" y="43"/>
                </a:cubicBezTo>
                <a:cubicBezTo>
                  <a:pt x="42" y="43"/>
                  <a:pt x="41" y="43"/>
                  <a:pt x="42" y="42"/>
                </a:cubicBezTo>
                <a:cubicBezTo>
                  <a:pt x="43" y="42"/>
                  <a:pt x="45" y="40"/>
                  <a:pt x="45" y="40"/>
                </a:cubicBezTo>
                <a:cubicBezTo>
                  <a:pt x="45" y="40"/>
                  <a:pt x="45" y="40"/>
                  <a:pt x="44" y="39"/>
                </a:cubicBezTo>
                <a:cubicBezTo>
                  <a:pt x="43" y="36"/>
                  <a:pt x="38" y="28"/>
                  <a:pt x="37" y="26"/>
                </a:cubicBezTo>
                <a:cubicBezTo>
                  <a:pt x="37" y="26"/>
                  <a:pt x="37" y="26"/>
                  <a:pt x="38" y="25"/>
                </a:cubicBezTo>
                <a:close/>
                <a:moveTo>
                  <a:pt x="35" y="66"/>
                </a:moveTo>
                <a:cubicBezTo>
                  <a:pt x="35" y="67"/>
                  <a:pt x="34" y="67"/>
                  <a:pt x="34" y="67"/>
                </a:cubicBezTo>
                <a:cubicBezTo>
                  <a:pt x="26" y="66"/>
                  <a:pt x="26" y="66"/>
                  <a:pt x="26" y="66"/>
                </a:cubicBezTo>
                <a:cubicBezTo>
                  <a:pt x="26" y="66"/>
                  <a:pt x="25" y="66"/>
                  <a:pt x="26" y="66"/>
                </a:cubicBezTo>
                <a:cubicBezTo>
                  <a:pt x="29" y="59"/>
                  <a:pt x="29" y="59"/>
                  <a:pt x="29" y="59"/>
                </a:cubicBezTo>
                <a:cubicBezTo>
                  <a:pt x="29" y="59"/>
                  <a:pt x="29" y="58"/>
                  <a:pt x="30" y="58"/>
                </a:cubicBezTo>
                <a:cubicBezTo>
                  <a:pt x="34" y="58"/>
                  <a:pt x="34" y="58"/>
                  <a:pt x="34" y="58"/>
                </a:cubicBezTo>
                <a:cubicBezTo>
                  <a:pt x="35" y="58"/>
                  <a:pt x="35" y="59"/>
                  <a:pt x="35" y="59"/>
                </a:cubicBezTo>
                <a:lnTo>
                  <a:pt x="35" y="66"/>
                </a:lnTo>
                <a:close/>
                <a:moveTo>
                  <a:pt x="34" y="52"/>
                </a:moveTo>
                <a:cubicBezTo>
                  <a:pt x="33" y="52"/>
                  <a:pt x="31" y="51"/>
                  <a:pt x="31" y="51"/>
                </a:cubicBezTo>
                <a:cubicBezTo>
                  <a:pt x="31" y="51"/>
                  <a:pt x="31" y="51"/>
                  <a:pt x="30" y="52"/>
                </a:cubicBezTo>
                <a:cubicBezTo>
                  <a:pt x="29" y="55"/>
                  <a:pt x="25" y="63"/>
                  <a:pt x="24" y="65"/>
                </a:cubicBezTo>
                <a:cubicBezTo>
                  <a:pt x="24" y="65"/>
                  <a:pt x="24" y="66"/>
                  <a:pt x="23" y="66"/>
                </a:cubicBezTo>
                <a:cubicBezTo>
                  <a:pt x="22" y="65"/>
                  <a:pt x="17" y="60"/>
                  <a:pt x="16" y="60"/>
                </a:cubicBezTo>
                <a:cubicBezTo>
                  <a:pt x="16" y="59"/>
                  <a:pt x="16" y="59"/>
                  <a:pt x="16" y="59"/>
                </a:cubicBezTo>
                <a:cubicBezTo>
                  <a:pt x="17" y="57"/>
                  <a:pt x="20" y="51"/>
                  <a:pt x="21" y="48"/>
                </a:cubicBezTo>
                <a:cubicBezTo>
                  <a:pt x="22" y="47"/>
                  <a:pt x="22" y="47"/>
                  <a:pt x="22" y="47"/>
                </a:cubicBezTo>
                <a:cubicBezTo>
                  <a:pt x="22" y="47"/>
                  <a:pt x="20" y="46"/>
                  <a:pt x="19" y="45"/>
                </a:cubicBezTo>
                <a:cubicBezTo>
                  <a:pt x="17" y="45"/>
                  <a:pt x="19" y="44"/>
                  <a:pt x="19" y="44"/>
                </a:cubicBezTo>
                <a:cubicBezTo>
                  <a:pt x="19" y="44"/>
                  <a:pt x="29" y="40"/>
                  <a:pt x="30" y="40"/>
                </a:cubicBezTo>
                <a:cubicBezTo>
                  <a:pt x="31" y="40"/>
                  <a:pt x="31" y="41"/>
                  <a:pt x="31" y="41"/>
                </a:cubicBezTo>
                <a:cubicBezTo>
                  <a:pt x="35" y="52"/>
                  <a:pt x="35" y="52"/>
                  <a:pt x="35" y="52"/>
                </a:cubicBezTo>
                <a:cubicBezTo>
                  <a:pt x="35" y="52"/>
                  <a:pt x="35" y="53"/>
                  <a:pt x="34" y="52"/>
                </a:cubicBezTo>
                <a:close/>
                <a:moveTo>
                  <a:pt x="36" y="39"/>
                </a:moveTo>
                <a:cubicBezTo>
                  <a:pt x="31" y="35"/>
                  <a:pt x="31" y="35"/>
                  <a:pt x="31" y="35"/>
                </a:cubicBezTo>
                <a:cubicBezTo>
                  <a:pt x="30" y="34"/>
                  <a:pt x="30" y="33"/>
                  <a:pt x="30" y="33"/>
                </a:cubicBezTo>
                <a:cubicBezTo>
                  <a:pt x="35" y="27"/>
                  <a:pt x="35" y="27"/>
                  <a:pt x="35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40" y="33"/>
                  <a:pt x="40" y="33"/>
                  <a:pt x="40" y="33"/>
                </a:cubicBezTo>
                <a:cubicBezTo>
                  <a:pt x="40" y="34"/>
                  <a:pt x="40" y="35"/>
                  <a:pt x="40" y="35"/>
                </a:cubicBezTo>
                <a:cubicBezTo>
                  <a:pt x="37" y="39"/>
                  <a:pt x="37" y="39"/>
                  <a:pt x="37" y="39"/>
                </a:cubicBezTo>
                <a:cubicBezTo>
                  <a:pt x="37" y="39"/>
                  <a:pt x="37" y="39"/>
                  <a:pt x="36" y="39"/>
                </a:cubicBezTo>
                <a:close/>
                <a:moveTo>
                  <a:pt x="61" y="67"/>
                </a:moveTo>
                <a:cubicBezTo>
                  <a:pt x="61" y="68"/>
                  <a:pt x="61" y="68"/>
                  <a:pt x="61" y="68"/>
                </a:cubicBezTo>
                <a:cubicBezTo>
                  <a:pt x="59" y="68"/>
                  <a:pt x="52" y="68"/>
                  <a:pt x="49" y="68"/>
                </a:cubicBezTo>
                <a:cubicBezTo>
                  <a:pt x="48" y="68"/>
                  <a:pt x="47" y="68"/>
                  <a:pt x="47" y="68"/>
                </a:cubicBezTo>
                <a:cubicBezTo>
                  <a:pt x="47" y="68"/>
                  <a:pt x="47" y="70"/>
                  <a:pt x="47" y="71"/>
                </a:cubicBezTo>
                <a:cubicBezTo>
                  <a:pt x="47" y="73"/>
                  <a:pt x="46" y="72"/>
                  <a:pt x="46" y="72"/>
                </a:cubicBezTo>
                <a:cubicBezTo>
                  <a:pt x="46" y="72"/>
                  <a:pt x="39" y="64"/>
                  <a:pt x="38" y="63"/>
                </a:cubicBezTo>
                <a:cubicBezTo>
                  <a:pt x="37" y="63"/>
                  <a:pt x="38" y="62"/>
                  <a:pt x="38" y="62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7" y="53"/>
                  <a:pt x="47" y="54"/>
                </a:cubicBezTo>
                <a:cubicBezTo>
                  <a:pt x="47" y="55"/>
                  <a:pt x="47" y="58"/>
                  <a:pt x="47" y="58"/>
                </a:cubicBezTo>
                <a:cubicBezTo>
                  <a:pt x="47" y="58"/>
                  <a:pt x="48" y="58"/>
                  <a:pt x="49" y="58"/>
                </a:cubicBezTo>
                <a:cubicBezTo>
                  <a:pt x="52" y="58"/>
                  <a:pt x="61" y="58"/>
                  <a:pt x="63" y="58"/>
                </a:cubicBezTo>
                <a:cubicBezTo>
                  <a:pt x="63" y="58"/>
                  <a:pt x="64" y="57"/>
                  <a:pt x="64" y="58"/>
                </a:cubicBezTo>
                <a:cubicBezTo>
                  <a:pt x="64" y="59"/>
                  <a:pt x="61" y="66"/>
                  <a:pt x="61" y="6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5" name="Freeform 90"/>
          <p:cNvSpPr>
            <a:spLocks/>
          </p:cNvSpPr>
          <p:nvPr/>
        </p:nvSpPr>
        <p:spPr bwMode="auto">
          <a:xfrm>
            <a:off x="3508376" y="1739901"/>
            <a:ext cx="301625" cy="55563"/>
          </a:xfrm>
          <a:custGeom>
            <a:avLst/>
            <a:gdLst>
              <a:gd name="T0" fmla="*/ 5 w 80"/>
              <a:gd name="T1" fmla="*/ 15 h 15"/>
              <a:gd name="T2" fmla="*/ 75 w 80"/>
              <a:gd name="T3" fmla="*/ 15 h 15"/>
              <a:gd name="T4" fmla="*/ 80 w 80"/>
              <a:gd name="T5" fmla="*/ 10 h 15"/>
              <a:gd name="T6" fmla="*/ 75 w 80"/>
              <a:gd name="T7" fmla="*/ 5 h 15"/>
              <a:gd name="T8" fmla="*/ 56 w 80"/>
              <a:gd name="T9" fmla="*/ 5 h 15"/>
              <a:gd name="T10" fmla="*/ 51 w 80"/>
              <a:gd name="T11" fmla="*/ 0 h 15"/>
              <a:gd name="T12" fmla="*/ 29 w 80"/>
              <a:gd name="T13" fmla="*/ 0 h 15"/>
              <a:gd name="T14" fmla="*/ 23 w 80"/>
              <a:gd name="T15" fmla="*/ 5 h 15"/>
              <a:gd name="T16" fmla="*/ 5 w 80"/>
              <a:gd name="T17" fmla="*/ 5 h 15"/>
              <a:gd name="T18" fmla="*/ 0 w 80"/>
              <a:gd name="T19" fmla="*/ 10 h 15"/>
              <a:gd name="T20" fmla="*/ 5 w 80"/>
              <a:gd name="T21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0" h="15">
                <a:moveTo>
                  <a:pt x="5" y="15"/>
                </a:moveTo>
                <a:cubicBezTo>
                  <a:pt x="75" y="15"/>
                  <a:pt x="75" y="15"/>
                  <a:pt x="75" y="15"/>
                </a:cubicBezTo>
                <a:cubicBezTo>
                  <a:pt x="77" y="15"/>
                  <a:pt x="80" y="13"/>
                  <a:pt x="80" y="10"/>
                </a:cubicBezTo>
                <a:cubicBezTo>
                  <a:pt x="80" y="7"/>
                  <a:pt x="77" y="5"/>
                  <a:pt x="75" y="5"/>
                </a:cubicBezTo>
                <a:cubicBezTo>
                  <a:pt x="56" y="5"/>
                  <a:pt x="56" y="5"/>
                  <a:pt x="56" y="5"/>
                </a:cubicBezTo>
                <a:cubicBezTo>
                  <a:pt x="56" y="2"/>
                  <a:pt x="54" y="0"/>
                  <a:pt x="51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26" y="0"/>
                  <a:pt x="23" y="2"/>
                  <a:pt x="23" y="5"/>
                </a:cubicBezTo>
                <a:cubicBezTo>
                  <a:pt x="5" y="5"/>
                  <a:pt x="5" y="5"/>
                  <a:pt x="5" y="5"/>
                </a:cubicBezTo>
                <a:cubicBezTo>
                  <a:pt x="2" y="5"/>
                  <a:pt x="0" y="7"/>
                  <a:pt x="0" y="10"/>
                </a:cubicBezTo>
                <a:cubicBezTo>
                  <a:pt x="0" y="13"/>
                  <a:pt x="2" y="15"/>
                  <a:pt x="5" y="1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6" name="Freeform 91"/>
          <p:cNvSpPr>
            <a:spLocks noEditPoints="1"/>
          </p:cNvSpPr>
          <p:nvPr/>
        </p:nvSpPr>
        <p:spPr bwMode="auto">
          <a:xfrm>
            <a:off x="4313238" y="2003426"/>
            <a:ext cx="127000" cy="153988"/>
          </a:xfrm>
          <a:custGeom>
            <a:avLst/>
            <a:gdLst>
              <a:gd name="T0" fmla="*/ 3 w 34"/>
              <a:gd name="T1" fmla="*/ 0 h 41"/>
              <a:gd name="T2" fmla="*/ 2 w 34"/>
              <a:gd name="T3" fmla="*/ 38 h 41"/>
              <a:gd name="T4" fmla="*/ 28 w 34"/>
              <a:gd name="T5" fmla="*/ 41 h 41"/>
              <a:gd name="T6" fmla="*/ 34 w 34"/>
              <a:gd name="T7" fmla="*/ 2 h 41"/>
              <a:gd name="T8" fmla="*/ 26 w 34"/>
              <a:gd name="T9" fmla="*/ 21 h 41"/>
              <a:gd name="T10" fmla="*/ 27 w 34"/>
              <a:gd name="T11" fmla="*/ 24 h 41"/>
              <a:gd name="T12" fmla="*/ 23 w 34"/>
              <a:gd name="T13" fmla="*/ 24 h 41"/>
              <a:gd name="T14" fmla="*/ 23 w 34"/>
              <a:gd name="T15" fmla="*/ 22 h 41"/>
              <a:gd name="T16" fmla="*/ 26 w 34"/>
              <a:gd name="T17" fmla="*/ 21 h 41"/>
              <a:gd name="T18" fmla="*/ 20 w 34"/>
              <a:gd name="T19" fmla="*/ 10 h 41"/>
              <a:gd name="T20" fmla="*/ 23 w 34"/>
              <a:gd name="T21" fmla="*/ 15 h 41"/>
              <a:gd name="T22" fmla="*/ 24 w 34"/>
              <a:gd name="T23" fmla="*/ 14 h 41"/>
              <a:gd name="T24" fmla="*/ 23 w 34"/>
              <a:gd name="T25" fmla="*/ 20 h 41"/>
              <a:gd name="T26" fmla="*/ 18 w 34"/>
              <a:gd name="T27" fmla="*/ 18 h 41"/>
              <a:gd name="T28" fmla="*/ 19 w 34"/>
              <a:gd name="T29" fmla="*/ 17 h 41"/>
              <a:gd name="T30" fmla="*/ 16 w 34"/>
              <a:gd name="T31" fmla="*/ 11 h 41"/>
              <a:gd name="T32" fmla="*/ 15 w 34"/>
              <a:gd name="T33" fmla="*/ 28 h 41"/>
              <a:gd name="T34" fmla="*/ 11 w 34"/>
              <a:gd name="T35" fmla="*/ 28 h 41"/>
              <a:gd name="T36" fmla="*/ 12 w 34"/>
              <a:gd name="T37" fmla="*/ 25 h 41"/>
              <a:gd name="T38" fmla="*/ 15 w 34"/>
              <a:gd name="T39" fmla="*/ 25 h 41"/>
              <a:gd name="T40" fmla="*/ 15 w 34"/>
              <a:gd name="T41" fmla="*/ 28 h 41"/>
              <a:gd name="T42" fmla="*/ 13 w 34"/>
              <a:gd name="T43" fmla="*/ 22 h 41"/>
              <a:gd name="T44" fmla="*/ 10 w 34"/>
              <a:gd name="T45" fmla="*/ 28 h 41"/>
              <a:gd name="T46" fmla="*/ 7 w 34"/>
              <a:gd name="T47" fmla="*/ 26 h 41"/>
              <a:gd name="T48" fmla="*/ 9 w 34"/>
              <a:gd name="T49" fmla="*/ 21 h 41"/>
              <a:gd name="T50" fmla="*/ 8 w 34"/>
              <a:gd name="T51" fmla="*/ 19 h 41"/>
              <a:gd name="T52" fmla="*/ 13 w 34"/>
              <a:gd name="T53" fmla="*/ 17 h 41"/>
              <a:gd name="T54" fmla="*/ 15 w 34"/>
              <a:gd name="T55" fmla="*/ 22 h 41"/>
              <a:gd name="T56" fmla="*/ 16 w 34"/>
              <a:gd name="T57" fmla="*/ 17 h 41"/>
              <a:gd name="T58" fmla="*/ 13 w 34"/>
              <a:gd name="T59" fmla="*/ 14 h 41"/>
              <a:gd name="T60" fmla="*/ 16 w 34"/>
              <a:gd name="T61" fmla="*/ 12 h 41"/>
              <a:gd name="T62" fmla="*/ 17 w 34"/>
              <a:gd name="T63" fmla="*/ 15 h 41"/>
              <a:gd name="T64" fmla="*/ 16 w 34"/>
              <a:gd name="T65" fmla="*/ 17 h 41"/>
              <a:gd name="T66" fmla="*/ 26 w 34"/>
              <a:gd name="T67" fmla="*/ 29 h 41"/>
              <a:gd name="T68" fmla="*/ 20 w 34"/>
              <a:gd name="T69" fmla="*/ 29 h 41"/>
              <a:gd name="T70" fmla="*/ 20 w 34"/>
              <a:gd name="T71" fmla="*/ 31 h 41"/>
              <a:gd name="T72" fmla="*/ 16 w 34"/>
              <a:gd name="T73" fmla="*/ 27 h 41"/>
              <a:gd name="T74" fmla="*/ 20 w 34"/>
              <a:gd name="T75" fmla="*/ 23 h 41"/>
              <a:gd name="T76" fmla="*/ 21 w 34"/>
              <a:gd name="T77" fmla="*/ 25 h 41"/>
              <a:gd name="T78" fmla="*/ 27 w 34"/>
              <a:gd name="T79" fmla="*/ 25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4" h="41">
                <a:moveTo>
                  <a:pt x="31" y="0"/>
                </a:moveTo>
                <a:cubicBezTo>
                  <a:pt x="3" y="0"/>
                  <a:pt x="3" y="0"/>
                  <a:pt x="3" y="0"/>
                </a:cubicBezTo>
                <a:cubicBezTo>
                  <a:pt x="2" y="0"/>
                  <a:pt x="0" y="0"/>
                  <a:pt x="0" y="2"/>
                </a:cubicBezTo>
                <a:cubicBezTo>
                  <a:pt x="2" y="38"/>
                  <a:pt x="2" y="38"/>
                  <a:pt x="2" y="38"/>
                </a:cubicBezTo>
                <a:cubicBezTo>
                  <a:pt x="2" y="40"/>
                  <a:pt x="4" y="41"/>
                  <a:pt x="5" y="41"/>
                </a:cubicBezTo>
                <a:cubicBezTo>
                  <a:pt x="28" y="41"/>
                  <a:pt x="28" y="41"/>
                  <a:pt x="28" y="41"/>
                </a:cubicBezTo>
                <a:cubicBezTo>
                  <a:pt x="30" y="41"/>
                  <a:pt x="31" y="40"/>
                  <a:pt x="31" y="38"/>
                </a:cubicBezTo>
                <a:cubicBezTo>
                  <a:pt x="34" y="2"/>
                  <a:pt x="34" y="2"/>
                  <a:pt x="34" y="2"/>
                </a:cubicBezTo>
                <a:cubicBezTo>
                  <a:pt x="34" y="0"/>
                  <a:pt x="32" y="0"/>
                  <a:pt x="31" y="0"/>
                </a:cubicBezTo>
                <a:close/>
                <a:moveTo>
                  <a:pt x="26" y="21"/>
                </a:moveTo>
                <a:cubicBezTo>
                  <a:pt x="27" y="24"/>
                  <a:pt x="27" y="24"/>
                  <a:pt x="27" y="24"/>
                </a:cubicBezTo>
                <a:cubicBezTo>
                  <a:pt x="27" y="24"/>
                  <a:pt x="27" y="24"/>
                  <a:pt x="27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3" y="24"/>
                  <a:pt x="23" y="24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3" y="22"/>
                </a:cubicBezTo>
                <a:cubicBezTo>
                  <a:pt x="25" y="20"/>
                  <a:pt x="25" y="20"/>
                  <a:pt x="25" y="20"/>
                </a:cubicBezTo>
                <a:cubicBezTo>
                  <a:pt x="26" y="20"/>
                  <a:pt x="26" y="21"/>
                  <a:pt x="26" y="21"/>
                </a:cubicBezTo>
                <a:close/>
                <a:moveTo>
                  <a:pt x="16" y="11"/>
                </a:moveTo>
                <a:cubicBezTo>
                  <a:pt x="16" y="11"/>
                  <a:pt x="20" y="10"/>
                  <a:pt x="20" y="10"/>
                </a:cubicBezTo>
                <a:cubicBezTo>
                  <a:pt x="20" y="10"/>
                  <a:pt x="20" y="10"/>
                  <a:pt x="20" y="10"/>
                </a:cubicBezTo>
                <a:cubicBezTo>
                  <a:pt x="21" y="11"/>
                  <a:pt x="22" y="14"/>
                  <a:pt x="23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5"/>
                  <a:pt x="24" y="15"/>
                  <a:pt x="24" y="14"/>
                </a:cubicBezTo>
                <a:cubicBezTo>
                  <a:pt x="25" y="14"/>
                  <a:pt x="25" y="15"/>
                  <a:pt x="25" y="15"/>
                </a:cubicBezTo>
                <a:cubicBezTo>
                  <a:pt x="25" y="15"/>
                  <a:pt x="24" y="19"/>
                  <a:pt x="23" y="20"/>
                </a:cubicBezTo>
                <a:cubicBezTo>
                  <a:pt x="23" y="20"/>
                  <a:pt x="23" y="20"/>
                  <a:pt x="23" y="20"/>
                </a:cubicBezTo>
                <a:cubicBezTo>
                  <a:pt x="18" y="18"/>
                  <a:pt x="18" y="18"/>
                  <a:pt x="18" y="18"/>
                </a:cubicBezTo>
                <a:cubicBezTo>
                  <a:pt x="18" y="18"/>
                  <a:pt x="18" y="18"/>
                  <a:pt x="18" y="18"/>
                </a:cubicBezTo>
                <a:cubicBezTo>
                  <a:pt x="18" y="18"/>
                  <a:pt x="19" y="17"/>
                  <a:pt x="19" y="17"/>
                </a:cubicBezTo>
                <a:cubicBezTo>
                  <a:pt x="19" y="17"/>
                  <a:pt x="19" y="17"/>
                  <a:pt x="19" y="17"/>
                </a:cubicBezTo>
                <a:cubicBezTo>
                  <a:pt x="18" y="16"/>
                  <a:pt x="16" y="12"/>
                  <a:pt x="16" y="11"/>
                </a:cubicBezTo>
                <a:cubicBezTo>
                  <a:pt x="16" y="11"/>
                  <a:pt x="16" y="11"/>
                  <a:pt x="16" y="11"/>
                </a:cubicBezTo>
                <a:close/>
                <a:moveTo>
                  <a:pt x="15" y="28"/>
                </a:moveTo>
                <a:cubicBezTo>
                  <a:pt x="15" y="29"/>
                  <a:pt x="15" y="29"/>
                  <a:pt x="15" y="29"/>
                </a:cubicBezTo>
                <a:cubicBezTo>
                  <a:pt x="11" y="28"/>
                  <a:pt x="11" y="28"/>
                  <a:pt x="11" y="28"/>
                </a:cubicBezTo>
                <a:cubicBezTo>
                  <a:pt x="11" y="28"/>
                  <a:pt x="11" y="28"/>
                  <a:pt x="11" y="28"/>
                </a:cubicBezTo>
                <a:cubicBezTo>
                  <a:pt x="12" y="25"/>
                  <a:pt x="12" y="25"/>
                  <a:pt x="12" y="25"/>
                </a:cubicBezTo>
                <a:cubicBezTo>
                  <a:pt x="12" y="25"/>
                  <a:pt x="13" y="25"/>
                  <a:pt x="13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lnTo>
                  <a:pt x="15" y="28"/>
                </a:lnTo>
                <a:close/>
                <a:moveTo>
                  <a:pt x="15" y="22"/>
                </a:moveTo>
                <a:cubicBezTo>
                  <a:pt x="14" y="22"/>
                  <a:pt x="13" y="22"/>
                  <a:pt x="13" y="22"/>
                </a:cubicBezTo>
                <a:cubicBezTo>
                  <a:pt x="13" y="22"/>
                  <a:pt x="13" y="22"/>
                  <a:pt x="13" y="22"/>
                </a:cubicBezTo>
                <a:cubicBezTo>
                  <a:pt x="12" y="24"/>
                  <a:pt x="11" y="27"/>
                  <a:pt x="10" y="28"/>
                </a:cubicBezTo>
                <a:cubicBezTo>
                  <a:pt x="10" y="28"/>
                  <a:pt x="10" y="28"/>
                  <a:pt x="10" y="28"/>
                </a:cubicBezTo>
                <a:cubicBezTo>
                  <a:pt x="10" y="28"/>
                  <a:pt x="7" y="26"/>
                  <a:pt x="7" y="26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4"/>
                  <a:pt x="9" y="22"/>
                  <a:pt x="9" y="21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8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19"/>
                  <a:pt x="12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5" y="23"/>
                  <a:pt x="15" y="22"/>
                </a:cubicBezTo>
                <a:close/>
                <a:moveTo>
                  <a:pt x="16" y="17"/>
                </a:move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4"/>
                  <a:pt x="13" y="14"/>
                </a:cubicBezTo>
                <a:cubicBezTo>
                  <a:pt x="15" y="12"/>
                  <a:pt x="15" y="12"/>
                  <a:pt x="15" y="12"/>
                </a:cubicBezTo>
                <a:cubicBezTo>
                  <a:pt x="15" y="12"/>
                  <a:pt x="15" y="12"/>
                  <a:pt x="16" y="12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5"/>
                  <a:pt x="17" y="15"/>
                  <a:pt x="17" y="15"/>
                </a:cubicBezTo>
                <a:cubicBezTo>
                  <a:pt x="16" y="17"/>
                  <a:pt x="16" y="17"/>
                  <a:pt x="16" y="17"/>
                </a:cubicBezTo>
                <a:cubicBezTo>
                  <a:pt x="16" y="17"/>
                  <a:pt x="16" y="17"/>
                  <a:pt x="16" y="17"/>
                </a:cubicBezTo>
                <a:close/>
                <a:moveTo>
                  <a:pt x="26" y="29"/>
                </a:moveTo>
                <a:cubicBezTo>
                  <a:pt x="26" y="29"/>
                  <a:pt x="26" y="29"/>
                  <a:pt x="26" y="29"/>
                </a:cubicBezTo>
                <a:cubicBezTo>
                  <a:pt x="25" y="29"/>
                  <a:pt x="22" y="29"/>
                  <a:pt x="21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30"/>
                  <a:pt x="20" y="30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17" y="27"/>
                  <a:pt x="16" y="27"/>
                </a:cubicBezTo>
                <a:cubicBezTo>
                  <a:pt x="16" y="27"/>
                  <a:pt x="16" y="27"/>
                  <a:pt x="16" y="27"/>
                </a:cubicBezTo>
                <a:cubicBezTo>
                  <a:pt x="20" y="23"/>
                  <a:pt x="20" y="23"/>
                  <a:pt x="20" y="23"/>
                </a:cubicBezTo>
                <a:cubicBezTo>
                  <a:pt x="20" y="23"/>
                  <a:pt x="20" y="23"/>
                  <a:pt x="20" y="23"/>
                </a:cubicBezTo>
                <a:cubicBezTo>
                  <a:pt x="20" y="24"/>
                  <a:pt x="20" y="25"/>
                  <a:pt x="20" y="25"/>
                </a:cubicBezTo>
                <a:cubicBezTo>
                  <a:pt x="20" y="25"/>
                  <a:pt x="20" y="25"/>
                  <a:pt x="21" y="25"/>
                </a:cubicBezTo>
                <a:cubicBezTo>
                  <a:pt x="22" y="25"/>
                  <a:pt x="26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6" y="28"/>
                  <a:pt x="26" y="2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7" name="Oval 92"/>
          <p:cNvSpPr>
            <a:spLocks noChangeArrowheads="1"/>
          </p:cNvSpPr>
          <p:nvPr/>
        </p:nvSpPr>
        <p:spPr bwMode="auto">
          <a:xfrm>
            <a:off x="4154488" y="1728788"/>
            <a:ext cx="76200" cy="7461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8" name="Freeform 93"/>
          <p:cNvSpPr>
            <a:spLocks/>
          </p:cNvSpPr>
          <p:nvPr/>
        </p:nvSpPr>
        <p:spPr bwMode="auto">
          <a:xfrm>
            <a:off x="4098926" y="1814513"/>
            <a:ext cx="247650" cy="346075"/>
          </a:xfrm>
          <a:custGeom>
            <a:avLst/>
            <a:gdLst>
              <a:gd name="T0" fmla="*/ 58 w 66"/>
              <a:gd name="T1" fmla="*/ 29 h 92"/>
              <a:gd name="T2" fmla="*/ 58 w 66"/>
              <a:gd name="T3" fmla="*/ 29 h 92"/>
              <a:gd name="T4" fmla="*/ 58 w 66"/>
              <a:gd name="T5" fmla="*/ 29 h 92"/>
              <a:gd name="T6" fmla="*/ 64 w 66"/>
              <a:gd name="T7" fmla="*/ 29 h 92"/>
              <a:gd name="T8" fmla="*/ 64 w 66"/>
              <a:gd name="T9" fmla="*/ 23 h 92"/>
              <a:gd name="T10" fmla="*/ 64 w 66"/>
              <a:gd name="T11" fmla="*/ 23 h 92"/>
              <a:gd name="T12" fmla="*/ 47 w 66"/>
              <a:gd name="T13" fmla="*/ 7 h 92"/>
              <a:gd name="T14" fmla="*/ 35 w 66"/>
              <a:gd name="T15" fmla="*/ 0 h 92"/>
              <a:gd name="T16" fmla="*/ 14 w 66"/>
              <a:gd name="T17" fmla="*/ 0 h 92"/>
              <a:gd name="T18" fmla="*/ 0 w 66"/>
              <a:gd name="T19" fmla="*/ 12 h 92"/>
              <a:gd name="T20" fmla="*/ 0 w 66"/>
              <a:gd name="T21" fmla="*/ 37 h 92"/>
              <a:gd name="T22" fmla="*/ 0 w 66"/>
              <a:gd name="T23" fmla="*/ 37 h 92"/>
              <a:gd name="T24" fmla="*/ 0 w 66"/>
              <a:gd name="T25" fmla="*/ 37 h 92"/>
              <a:gd name="T26" fmla="*/ 4 w 66"/>
              <a:gd name="T27" fmla="*/ 41 h 92"/>
              <a:gd name="T28" fmla="*/ 9 w 66"/>
              <a:gd name="T29" fmla="*/ 37 h 92"/>
              <a:gd name="T30" fmla="*/ 9 w 66"/>
              <a:gd name="T31" fmla="*/ 37 h 92"/>
              <a:gd name="T32" fmla="*/ 9 w 66"/>
              <a:gd name="T33" fmla="*/ 37 h 92"/>
              <a:gd name="T34" fmla="*/ 9 w 66"/>
              <a:gd name="T35" fmla="*/ 13 h 92"/>
              <a:gd name="T36" fmla="*/ 11 w 66"/>
              <a:gd name="T37" fmla="*/ 13 h 92"/>
              <a:gd name="T38" fmla="*/ 11 w 66"/>
              <a:gd name="T39" fmla="*/ 87 h 92"/>
              <a:gd name="T40" fmla="*/ 17 w 66"/>
              <a:gd name="T41" fmla="*/ 92 h 92"/>
              <a:gd name="T42" fmla="*/ 23 w 66"/>
              <a:gd name="T43" fmla="*/ 87 h 92"/>
              <a:gd name="T44" fmla="*/ 23 w 66"/>
              <a:gd name="T45" fmla="*/ 39 h 92"/>
              <a:gd name="T46" fmla="*/ 26 w 66"/>
              <a:gd name="T47" fmla="*/ 39 h 92"/>
              <a:gd name="T48" fmla="*/ 26 w 66"/>
              <a:gd name="T49" fmla="*/ 87 h 92"/>
              <a:gd name="T50" fmla="*/ 26 w 66"/>
              <a:gd name="T51" fmla="*/ 87 h 92"/>
              <a:gd name="T52" fmla="*/ 31 w 66"/>
              <a:gd name="T53" fmla="*/ 92 h 92"/>
              <a:gd name="T54" fmla="*/ 37 w 66"/>
              <a:gd name="T55" fmla="*/ 87 h 92"/>
              <a:gd name="T56" fmla="*/ 37 w 66"/>
              <a:gd name="T57" fmla="*/ 13 h 92"/>
              <a:gd name="T58" fmla="*/ 40 w 66"/>
              <a:gd name="T59" fmla="*/ 13 h 92"/>
              <a:gd name="T60" fmla="*/ 58 w 66"/>
              <a:gd name="T61" fmla="*/ 29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66" h="92">
                <a:moveTo>
                  <a:pt x="58" y="29"/>
                </a:moveTo>
                <a:cubicBezTo>
                  <a:pt x="58" y="29"/>
                  <a:pt x="58" y="29"/>
                  <a:pt x="58" y="29"/>
                </a:cubicBezTo>
                <a:cubicBezTo>
                  <a:pt x="58" y="29"/>
                  <a:pt x="58" y="29"/>
                  <a:pt x="58" y="29"/>
                </a:cubicBezTo>
                <a:cubicBezTo>
                  <a:pt x="59" y="31"/>
                  <a:pt x="62" y="31"/>
                  <a:pt x="64" y="29"/>
                </a:cubicBezTo>
                <a:cubicBezTo>
                  <a:pt x="66" y="28"/>
                  <a:pt x="66" y="25"/>
                  <a:pt x="64" y="23"/>
                </a:cubicBezTo>
                <a:cubicBezTo>
                  <a:pt x="64" y="23"/>
                  <a:pt x="64" y="23"/>
                  <a:pt x="64" y="23"/>
                </a:cubicBezTo>
                <a:cubicBezTo>
                  <a:pt x="47" y="7"/>
                  <a:pt x="47" y="7"/>
                  <a:pt x="47" y="7"/>
                </a:cubicBezTo>
                <a:cubicBezTo>
                  <a:pt x="42" y="1"/>
                  <a:pt x="35" y="0"/>
                  <a:pt x="35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0" y="1"/>
                  <a:pt x="0" y="12"/>
                  <a:pt x="0" y="12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9"/>
                  <a:pt x="2" y="41"/>
                  <a:pt x="4" y="41"/>
                </a:cubicBezTo>
                <a:cubicBezTo>
                  <a:pt x="7" y="41"/>
                  <a:pt x="9" y="39"/>
                  <a:pt x="9" y="37"/>
                </a:cubicBezTo>
                <a:cubicBezTo>
                  <a:pt x="9" y="37"/>
                  <a:pt x="9" y="37"/>
                  <a:pt x="9" y="37"/>
                </a:cubicBezTo>
                <a:cubicBezTo>
                  <a:pt x="9" y="37"/>
                  <a:pt x="9" y="37"/>
                  <a:pt x="9" y="37"/>
                </a:cubicBezTo>
                <a:cubicBezTo>
                  <a:pt x="9" y="13"/>
                  <a:pt x="9" y="13"/>
                  <a:pt x="9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87"/>
                  <a:pt x="11" y="87"/>
                  <a:pt x="11" y="87"/>
                </a:cubicBezTo>
                <a:cubicBezTo>
                  <a:pt x="11" y="90"/>
                  <a:pt x="14" y="92"/>
                  <a:pt x="17" y="92"/>
                </a:cubicBezTo>
                <a:cubicBezTo>
                  <a:pt x="20" y="92"/>
                  <a:pt x="23" y="90"/>
                  <a:pt x="23" y="87"/>
                </a:cubicBezTo>
                <a:cubicBezTo>
                  <a:pt x="23" y="39"/>
                  <a:pt x="23" y="39"/>
                  <a:pt x="23" y="39"/>
                </a:cubicBezTo>
                <a:cubicBezTo>
                  <a:pt x="26" y="39"/>
                  <a:pt x="26" y="39"/>
                  <a:pt x="26" y="39"/>
                </a:cubicBezTo>
                <a:cubicBezTo>
                  <a:pt x="26" y="87"/>
                  <a:pt x="26" y="87"/>
                  <a:pt x="26" y="87"/>
                </a:cubicBezTo>
                <a:cubicBezTo>
                  <a:pt x="26" y="87"/>
                  <a:pt x="26" y="87"/>
                  <a:pt x="26" y="87"/>
                </a:cubicBezTo>
                <a:cubicBezTo>
                  <a:pt x="26" y="90"/>
                  <a:pt x="28" y="92"/>
                  <a:pt x="31" y="92"/>
                </a:cubicBezTo>
                <a:cubicBezTo>
                  <a:pt x="35" y="92"/>
                  <a:pt x="37" y="90"/>
                  <a:pt x="37" y="87"/>
                </a:cubicBezTo>
                <a:cubicBezTo>
                  <a:pt x="37" y="13"/>
                  <a:pt x="37" y="13"/>
                  <a:pt x="37" y="13"/>
                </a:cubicBezTo>
                <a:cubicBezTo>
                  <a:pt x="40" y="13"/>
                  <a:pt x="40" y="13"/>
                  <a:pt x="40" y="13"/>
                </a:cubicBezTo>
                <a:lnTo>
                  <a:pt x="58" y="2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9" name="Freeform 94"/>
          <p:cNvSpPr>
            <a:spLocks/>
          </p:cNvSpPr>
          <p:nvPr/>
        </p:nvSpPr>
        <p:spPr bwMode="auto">
          <a:xfrm>
            <a:off x="4343401" y="1938338"/>
            <a:ext cx="47625" cy="49213"/>
          </a:xfrm>
          <a:custGeom>
            <a:avLst/>
            <a:gdLst>
              <a:gd name="T0" fmla="*/ 7 w 30"/>
              <a:gd name="T1" fmla="*/ 26 h 31"/>
              <a:gd name="T2" fmla="*/ 12 w 30"/>
              <a:gd name="T3" fmla="*/ 26 h 31"/>
              <a:gd name="T4" fmla="*/ 21 w 30"/>
              <a:gd name="T5" fmla="*/ 31 h 31"/>
              <a:gd name="T6" fmla="*/ 21 w 30"/>
              <a:gd name="T7" fmla="*/ 26 h 31"/>
              <a:gd name="T8" fmla="*/ 26 w 30"/>
              <a:gd name="T9" fmla="*/ 26 h 31"/>
              <a:gd name="T10" fmla="*/ 26 w 30"/>
              <a:gd name="T11" fmla="*/ 22 h 31"/>
              <a:gd name="T12" fmla="*/ 30 w 30"/>
              <a:gd name="T13" fmla="*/ 22 h 31"/>
              <a:gd name="T14" fmla="*/ 30 w 30"/>
              <a:gd name="T15" fmla="*/ 15 h 31"/>
              <a:gd name="T16" fmla="*/ 26 w 30"/>
              <a:gd name="T17" fmla="*/ 15 h 31"/>
              <a:gd name="T18" fmla="*/ 30 w 30"/>
              <a:gd name="T19" fmla="*/ 15 h 31"/>
              <a:gd name="T20" fmla="*/ 26 w 30"/>
              <a:gd name="T21" fmla="*/ 10 h 31"/>
              <a:gd name="T22" fmla="*/ 26 w 30"/>
              <a:gd name="T23" fmla="*/ 5 h 31"/>
              <a:gd name="T24" fmla="*/ 21 w 30"/>
              <a:gd name="T25" fmla="*/ 5 h 31"/>
              <a:gd name="T26" fmla="*/ 16 w 30"/>
              <a:gd name="T27" fmla="*/ 0 h 31"/>
              <a:gd name="T28" fmla="*/ 12 w 30"/>
              <a:gd name="T29" fmla="*/ 5 h 31"/>
              <a:gd name="T30" fmla="*/ 7 w 30"/>
              <a:gd name="T31" fmla="*/ 5 h 31"/>
              <a:gd name="T32" fmla="*/ 7 w 30"/>
              <a:gd name="T33" fmla="*/ 15 h 31"/>
              <a:gd name="T34" fmla="*/ 0 w 30"/>
              <a:gd name="T35" fmla="*/ 17 h 31"/>
              <a:gd name="T36" fmla="*/ 7 w 30"/>
              <a:gd name="T37" fmla="*/ 22 h 31"/>
              <a:gd name="T38" fmla="*/ 7 w 30"/>
              <a:gd name="T39" fmla="*/ 26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0" h="31">
                <a:moveTo>
                  <a:pt x="7" y="26"/>
                </a:moveTo>
                <a:lnTo>
                  <a:pt x="12" y="26"/>
                </a:lnTo>
                <a:lnTo>
                  <a:pt x="21" y="31"/>
                </a:lnTo>
                <a:lnTo>
                  <a:pt x="21" y="26"/>
                </a:lnTo>
                <a:lnTo>
                  <a:pt x="26" y="26"/>
                </a:lnTo>
                <a:lnTo>
                  <a:pt x="26" y="22"/>
                </a:lnTo>
                <a:lnTo>
                  <a:pt x="30" y="22"/>
                </a:lnTo>
                <a:lnTo>
                  <a:pt x="30" y="15"/>
                </a:lnTo>
                <a:lnTo>
                  <a:pt x="26" y="15"/>
                </a:lnTo>
                <a:lnTo>
                  <a:pt x="30" y="15"/>
                </a:lnTo>
                <a:lnTo>
                  <a:pt x="26" y="10"/>
                </a:lnTo>
                <a:lnTo>
                  <a:pt x="26" y="5"/>
                </a:lnTo>
                <a:lnTo>
                  <a:pt x="21" y="5"/>
                </a:lnTo>
                <a:lnTo>
                  <a:pt x="16" y="0"/>
                </a:lnTo>
                <a:lnTo>
                  <a:pt x="12" y="5"/>
                </a:lnTo>
                <a:lnTo>
                  <a:pt x="7" y="5"/>
                </a:lnTo>
                <a:lnTo>
                  <a:pt x="7" y="15"/>
                </a:lnTo>
                <a:lnTo>
                  <a:pt x="0" y="17"/>
                </a:lnTo>
                <a:lnTo>
                  <a:pt x="7" y="22"/>
                </a:lnTo>
                <a:lnTo>
                  <a:pt x="7" y="2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0" name="Freeform 95"/>
          <p:cNvSpPr>
            <a:spLocks noEditPoints="1"/>
          </p:cNvSpPr>
          <p:nvPr/>
        </p:nvSpPr>
        <p:spPr bwMode="auto">
          <a:xfrm>
            <a:off x="4722813" y="1746251"/>
            <a:ext cx="314325" cy="422275"/>
          </a:xfrm>
          <a:custGeom>
            <a:avLst/>
            <a:gdLst>
              <a:gd name="T0" fmla="*/ 72 w 84"/>
              <a:gd name="T1" fmla="*/ 34 h 112"/>
              <a:gd name="T2" fmla="*/ 75 w 84"/>
              <a:gd name="T3" fmla="*/ 18 h 112"/>
              <a:gd name="T4" fmla="*/ 77 w 84"/>
              <a:gd name="T5" fmla="*/ 4 h 112"/>
              <a:gd name="T6" fmla="*/ 67 w 84"/>
              <a:gd name="T7" fmla="*/ 14 h 112"/>
              <a:gd name="T8" fmla="*/ 52 w 84"/>
              <a:gd name="T9" fmla="*/ 34 h 112"/>
              <a:gd name="T10" fmla="*/ 51 w 84"/>
              <a:gd name="T11" fmla="*/ 26 h 112"/>
              <a:gd name="T12" fmla="*/ 48 w 84"/>
              <a:gd name="T13" fmla="*/ 5 h 112"/>
              <a:gd name="T14" fmla="*/ 41 w 84"/>
              <a:gd name="T15" fmla="*/ 4 h 112"/>
              <a:gd name="T16" fmla="*/ 33 w 84"/>
              <a:gd name="T17" fmla="*/ 24 h 112"/>
              <a:gd name="T18" fmla="*/ 30 w 84"/>
              <a:gd name="T19" fmla="*/ 34 h 112"/>
              <a:gd name="T20" fmla="*/ 21 w 84"/>
              <a:gd name="T21" fmla="*/ 22 h 112"/>
              <a:gd name="T22" fmla="*/ 12 w 84"/>
              <a:gd name="T23" fmla="*/ 10 h 112"/>
              <a:gd name="T24" fmla="*/ 13 w 84"/>
              <a:gd name="T25" fmla="*/ 24 h 112"/>
              <a:gd name="T26" fmla="*/ 8 w 84"/>
              <a:gd name="T27" fmla="*/ 34 h 112"/>
              <a:gd name="T28" fmla="*/ 0 w 84"/>
              <a:gd name="T29" fmla="*/ 103 h 112"/>
              <a:gd name="T30" fmla="*/ 75 w 84"/>
              <a:gd name="T31" fmla="*/ 112 h 112"/>
              <a:gd name="T32" fmla="*/ 84 w 84"/>
              <a:gd name="T33" fmla="*/ 43 h 112"/>
              <a:gd name="T34" fmla="*/ 46 w 84"/>
              <a:gd name="T35" fmla="*/ 64 h 112"/>
              <a:gd name="T36" fmla="*/ 40 w 84"/>
              <a:gd name="T37" fmla="*/ 51 h 112"/>
              <a:gd name="T38" fmla="*/ 49 w 84"/>
              <a:gd name="T39" fmla="*/ 49 h 112"/>
              <a:gd name="T40" fmla="*/ 56 w 84"/>
              <a:gd name="T41" fmla="*/ 60 h 112"/>
              <a:gd name="T42" fmla="*/ 60 w 84"/>
              <a:gd name="T43" fmla="*/ 59 h 112"/>
              <a:gd name="T44" fmla="*/ 56 w 84"/>
              <a:gd name="T45" fmla="*/ 71 h 112"/>
              <a:gd name="T46" fmla="*/ 44 w 84"/>
              <a:gd name="T47" fmla="*/ 68 h 112"/>
              <a:gd name="T48" fmla="*/ 46 w 84"/>
              <a:gd name="T49" fmla="*/ 64 h 112"/>
              <a:gd name="T50" fmla="*/ 61 w 84"/>
              <a:gd name="T51" fmla="*/ 73 h 112"/>
              <a:gd name="T52" fmla="*/ 65 w 84"/>
              <a:gd name="T53" fmla="*/ 81 h 112"/>
              <a:gd name="T54" fmla="*/ 58 w 84"/>
              <a:gd name="T55" fmla="*/ 82 h 112"/>
              <a:gd name="T56" fmla="*/ 54 w 84"/>
              <a:gd name="T57" fmla="*/ 77 h 112"/>
              <a:gd name="T58" fmla="*/ 37 w 84"/>
              <a:gd name="T59" fmla="*/ 91 h 112"/>
              <a:gd name="T60" fmla="*/ 28 w 84"/>
              <a:gd name="T61" fmla="*/ 92 h 112"/>
              <a:gd name="T62" fmla="*/ 31 w 84"/>
              <a:gd name="T63" fmla="*/ 85 h 112"/>
              <a:gd name="T64" fmla="*/ 36 w 84"/>
              <a:gd name="T65" fmla="*/ 84 h 112"/>
              <a:gd name="T66" fmla="*/ 37 w 84"/>
              <a:gd name="T67" fmla="*/ 91 h 112"/>
              <a:gd name="T68" fmla="*/ 33 w 84"/>
              <a:gd name="T69" fmla="*/ 76 h 112"/>
              <a:gd name="T70" fmla="*/ 26 w 84"/>
              <a:gd name="T71" fmla="*/ 91 h 112"/>
              <a:gd name="T72" fmla="*/ 18 w 84"/>
              <a:gd name="T73" fmla="*/ 85 h 112"/>
              <a:gd name="T74" fmla="*/ 23 w 84"/>
              <a:gd name="T75" fmla="*/ 74 h 112"/>
              <a:gd name="T76" fmla="*/ 21 w 84"/>
              <a:gd name="T77" fmla="*/ 71 h 112"/>
              <a:gd name="T78" fmla="*/ 32 w 84"/>
              <a:gd name="T79" fmla="*/ 65 h 112"/>
              <a:gd name="T80" fmla="*/ 37 w 84"/>
              <a:gd name="T81" fmla="*/ 77 h 112"/>
              <a:gd name="T82" fmla="*/ 38 w 84"/>
              <a:gd name="T83" fmla="*/ 64 h 112"/>
              <a:gd name="T84" fmla="*/ 32 w 84"/>
              <a:gd name="T85" fmla="*/ 59 h 112"/>
              <a:gd name="T86" fmla="*/ 38 w 84"/>
              <a:gd name="T87" fmla="*/ 53 h 112"/>
              <a:gd name="T88" fmla="*/ 42 w 84"/>
              <a:gd name="T89" fmla="*/ 61 h 112"/>
              <a:gd name="T90" fmla="*/ 38 w 84"/>
              <a:gd name="T91" fmla="*/ 64 h 112"/>
              <a:gd name="T92" fmla="*/ 63 w 84"/>
              <a:gd name="T93" fmla="*/ 93 h 112"/>
              <a:gd name="T94" fmla="*/ 49 w 84"/>
              <a:gd name="T95" fmla="*/ 93 h 112"/>
              <a:gd name="T96" fmla="*/ 48 w 84"/>
              <a:gd name="T97" fmla="*/ 97 h 112"/>
              <a:gd name="T98" fmla="*/ 40 w 84"/>
              <a:gd name="T99" fmla="*/ 88 h 112"/>
              <a:gd name="T100" fmla="*/ 49 w 84"/>
              <a:gd name="T101" fmla="*/ 79 h 112"/>
              <a:gd name="T102" fmla="*/ 51 w 84"/>
              <a:gd name="T103" fmla="*/ 83 h 112"/>
              <a:gd name="T104" fmla="*/ 66 w 84"/>
              <a:gd name="T105" fmla="*/ 84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84" h="112">
                <a:moveTo>
                  <a:pt x="75" y="34"/>
                </a:moveTo>
                <a:cubicBezTo>
                  <a:pt x="72" y="34"/>
                  <a:pt x="72" y="34"/>
                  <a:pt x="72" y="34"/>
                </a:cubicBezTo>
                <a:cubicBezTo>
                  <a:pt x="74" y="30"/>
                  <a:pt x="74" y="30"/>
                  <a:pt x="74" y="30"/>
                </a:cubicBezTo>
                <a:cubicBezTo>
                  <a:pt x="75" y="27"/>
                  <a:pt x="72" y="24"/>
                  <a:pt x="75" y="18"/>
                </a:cubicBezTo>
                <a:cubicBezTo>
                  <a:pt x="79" y="9"/>
                  <a:pt x="79" y="9"/>
                  <a:pt x="79" y="9"/>
                </a:cubicBezTo>
                <a:cubicBezTo>
                  <a:pt x="80" y="7"/>
                  <a:pt x="79" y="5"/>
                  <a:pt x="77" y="4"/>
                </a:cubicBezTo>
                <a:cubicBezTo>
                  <a:pt x="75" y="3"/>
                  <a:pt x="73" y="4"/>
                  <a:pt x="72" y="6"/>
                </a:cubicBezTo>
                <a:cubicBezTo>
                  <a:pt x="72" y="6"/>
                  <a:pt x="71" y="8"/>
                  <a:pt x="67" y="14"/>
                </a:cubicBezTo>
                <a:cubicBezTo>
                  <a:pt x="64" y="21"/>
                  <a:pt x="60" y="20"/>
                  <a:pt x="58" y="22"/>
                </a:cubicBezTo>
                <a:cubicBezTo>
                  <a:pt x="52" y="34"/>
                  <a:pt x="52" y="34"/>
                  <a:pt x="52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1" y="26"/>
                  <a:pt x="51" y="26"/>
                  <a:pt x="51" y="26"/>
                </a:cubicBezTo>
                <a:cubicBezTo>
                  <a:pt x="51" y="23"/>
                  <a:pt x="47" y="21"/>
                  <a:pt x="47" y="15"/>
                </a:cubicBezTo>
                <a:cubicBezTo>
                  <a:pt x="48" y="5"/>
                  <a:pt x="48" y="5"/>
                  <a:pt x="48" y="5"/>
                </a:cubicBezTo>
                <a:cubicBezTo>
                  <a:pt x="49" y="3"/>
                  <a:pt x="47" y="1"/>
                  <a:pt x="45" y="0"/>
                </a:cubicBezTo>
                <a:cubicBezTo>
                  <a:pt x="43" y="0"/>
                  <a:pt x="41" y="2"/>
                  <a:pt x="41" y="4"/>
                </a:cubicBezTo>
                <a:cubicBezTo>
                  <a:pt x="41" y="4"/>
                  <a:pt x="40" y="6"/>
                  <a:pt x="39" y="14"/>
                </a:cubicBezTo>
                <a:cubicBezTo>
                  <a:pt x="38" y="21"/>
                  <a:pt x="33" y="21"/>
                  <a:pt x="33" y="24"/>
                </a:cubicBezTo>
                <a:cubicBezTo>
                  <a:pt x="32" y="34"/>
                  <a:pt x="32" y="34"/>
                  <a:pt x="32" y="34"/>
                </a:cubicBezTo>
                <a:cubicBezTo>
                  <a:pt x="30" y="34"/>
                  <a:pt x="30" y="34"/>
                  <a:pt x="30" y="34"/>
                </a:cubicBezTo>
                <a:cubicBezTo>
                  <a:pt x="28" y="30"/>
                  <a:pt x="28" y="30"/>
                  <a:pt x="28" y="30"/>
                </a:cubicBezTo>
                <a:cubicBezTo>
                  <a:pt x="27" y="28"/>
                  <a:pt x="23" y="28"/>
                  <a:pt x="21" y="22"/>
                </a:cubicBezTo>
                <a:cubicBezTo>
                  <a:pt x="17" y="12"/>
                  <a:pt x="17" y="12"/>
                  <a:pt x="17" y="12"/>
                </a:cubicBezTo>
                <a:cubicBezTo>
                  <a:pt x="16" y="10"/>
                  <a:pt x="14" y="9"/>
                  <a:pt x="12" y="10"/>
                </a:cubicBezTo>
                <a:cubicBezTo>
                  <a:pt x="10" y="11"/>
                  <a:pt x="9" y="13"/>
                  <a:pt x="10" y="15"/>
                </a:cubicBezTo>
                <a:cubicBezTo>
                  <a:pt x="10" y="15"/>
                  <a:pt x="10" y="17"/>
                  <a:pt x="13" y="24"/>
                </a:cubicBezTo>
                <a:cubicBezTo>
                  <a:pt x="14" y="30"/>
                  <a:pt x="12" y="32"/>
                  <a:pt x="12" y="34"/>
                </a:cubicBezTo>
                <a:cubicBezTo>
                  <a:pt x="8" y="34"/>
                  <a:pt x="8" y="34"/>
                  <a:pt x="8" y="34"/>
                </a:cubicBezTo>
                <a:cubicBezTo>
                  <a:pt x="3" y="34"/>
                  <a:pt x="0" y="38"/>
                  <a:pt x="0" y="43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108"/>
                  <a:pt x="3" y="112"/>
                  <a:pt x="8" y="112"/>
                </a:cubicBezTo>
                <a:cubicBezTo>
                  <a:pt x="75" y="112"/>
                  <a:pt x="75" y="112"/>
                  <a:pt x="75" y="112"/>
                </a:cubicBezTo>
                <a:cubicBezTo>
                  <a:pt x="80" y="112"/>
                  <a:pt x="84" y="108"/>
                  <a:pt x="84" y="103"/>
                </a:cubicBezTo>
                <a:cubicBezTo>
                  <a:pt x="84" y="43"/>
                  <a:pt x="84" y="43"/>
                  <a:pt x="84" y="43"/>
                </a:cubicBezTo>
                <a:cubicBezTo>
                  <a:pt x="84" y="38"/>
                  <a:pt x="80" y="34"/>
                  <a:pt x="75" y="34"/>
                </a:cubicBezTo>
                <a:close/>
                <a:moveTo>
                  <a:pt x="46" y="64"/>
                </a:moveTo>
                <a:cubicBezTo>
                  <a:pt x="45" y="62"/>
                  <a:pt x="40" y="54"/>
                  <a:pt x="39" y="52"/>
                </a:cubicBezTo>
                <a:cubicBezTo>
                  <a:pt x="39" y="52"/>
                  <a:pt x="39" y="51"/>
                  <a:pt x="40" y="51"/>
                </a:cubicBezTo>
                <a:cubicBezTo>
                  <a:pt x="40" y="50"/>
                  <a:pt x="48" y="49"/>
                  <a:pt x="48" y="49"/>
                </a:cubicBezTo>
                <a:cubicBezTo>
                  <a:pt x="49" y="48"/>
                  <a:pt x="49" y="49"/>
                  <a:pt x="49" y="49"/>
                </a:cubicBezTo>
                <a:cubicBezTo>
                  <a:pt x="50" y="51"/>
                  <a:pt x="54" y="57"/>
                  <a:pt x="55" y="59"/>
                </a:cubicBezTo>
                <a:cubicBezTo>
                  <a:pt x="55" y="60"/>
                  <a:pt x="56" y="60"/>
                  <a:pt x="56" y="60"/>
                </a:cubicBezTo>
                <a:cubicBezTo>
                  <a:pt x="56" y="60"/>
                  <a:pt x="58" y="59"/>
                  <a:pt x="59" y="59"/>
                </a:cubicBezTo>
                <a:cubicBezTo>
                  <a:pt x="60" y="58"/>
                  <a:pt x="60" y="59"/>
                  <a:pt x="60" y="59"/>
                </a:cubicBezTo>
                <a:cubicBezTo>
                  <a:pt x="60" y="59"/>
                  <a:pt x="57" y="70"/>
                  <a:pt x="57" y="71"/>
                </a:cubicBezTo>
                <a:cubicBezTo>
                  <a:pt x="56" y="72"/>
                  <a:pt x="56" y="71"/>
                  <a:pt x="56" y="71"/>
                </a:cubicBezTo>
                <a:cubicBezTo>
                  <a:pt x="44" y="68"/>
                  <a:pt x="44" y="68"/>
                  <a:pt x="44" y="68"/>
                </a:cubicBezTo>
                <a:cubicBezTo>
                  <a:pt x="44" y="68"/>
                  <a:pt x="43" y="68"/>
                  <a:pt x="44" y="68"/>
                </a:cubicBezTo>
                <a:cubicBezTo>
                  <a:pt x="45" y="67"/>
                  <a:pt x="47" y="66"/>
                  <a:pt x="47" y="66"/>
                </a:cubicBezTo>
                <a:cubicBezTo>
                  <a:pt x="47" y="66"/>
                  <a:pt x="47" y="65"/>
                  <a:pt x="46" y="64"/>
                </a:cubicBezTo>
                <a:close/>
                <a:moveTo>
                  <a:pt x="55" y="76"/>
                </a:moveTo>
                <a:cubicBezTo>
                  <a:pt x="61" y="73"/>
                  <a:pt x="61" y="73"/>
                  <a:pt x="61" y="73"/>
                </a:cubicBezTo>
                <a:cubicBezTo>
                  <a:pt x="62" y="73"/>
                  <a:pt x="62" y="74"/>
                  <a:pt x="62" y="74"/>
                </a:cubicBezTo>
                <a:cubicBezTo>
                  <a:pt x="65" y="81"/>
                  <a:pt x="65" y="81"/>
                  <a:pt x="65" y="81"/>
                </a:cubicBezTo>
                <a:cubicBezTo>
                  <a:pt x="65" y="81"/>
                  <a:pt x="65" y="82"/>
                  <a:pt x="65" y="82"/>
                </a:cubicBezTo>
                <a:cubicBezTo>
                  <a:pt x="58" y="82"/>
                  <a:pt x="58" y="82"/>
                  <a:pt x="58" y="82"/>
                </a:cubicBezTo>
                <a:cubicBezTo>
                  <a:pt x="57" y="82"/>
                  <a:pt x="56" y="81"/>
                  <a:pt x="56" y="81"/>
                </a:cubicBezTo>
                <a:cubicBezTo>
                  <a:pt x="54" y="77"/>
                  <a:pt x="54" y="77"/>
                  <a:pt x="54" y="77"/>
                </a:cubicBezTo>
                <a:cubicBezTo>
                  <a:pt x="54" y="76"/>
                  <a:pt x="54" y="76"/>
                  <a:pt x="55" y="76"/>
                </a:cubicBezTo>
                <a:close/>
                <a:moveTo>
                  <a:pt x="37" y="91"/>
                </a:moveTo>
                <a:cubicBezTo>
                  <a:pt x="37" y="92"/>
                  <a:pt x="36" y="92"/>
                  <a:pt x="36" y="92"/>
                </a:cubicBezTo>
                <a:cubicBezTo>
                  <a:pt x="28" y="92"/>
                  <a:pt x="28" y="92"/>
                  <a:pt x="28" y="92"/>
                </a:cubicBezTo>
                <a:cubicBezTo>
                  <a:pt x="28" y="92"/>
                  <a:pt x="27" y="91"/>
                  <a:pt x="28" y="91"/>
                </a:cubicBezTo>
                <a:cubicBezTo>
                  <a:pt x="31" y="85"/>
                  <a:pt x="31" y="85"/>
                  <a:pt x="31" y="85"/>
                </a:cubicBezTo>
                <a:cubicBezTo>
                  <a:pt x="31" y="84"/>
                  <a:pt x="31" y="84"/>
                  <a:pt x="32" y="84"/>
                </a:cubicBezTo>
                <a:cubicBezTo>
                  <a:pt x="36" y="84"/>
                  <a:pt x="36" y="84"/>
                  <a:pt x="36" y="84"/>
                </a:cubicBezTo>
                <a:cubicBezTo>
                  <a:pt x="37" y="84"/>
                  <a:pt x="37" y="84"/>
                  <a:pt x="37" y="85"/>
                </a:cubicBezTo>
                <a:lnTo>
                  <a:pt x="37" y="91"/>
                </a:lnTo>
                <a:close/>
                <a:moveTo>
                  <a:pt x="36" y="78"/>
                </a:moveTo>
                <a:cubicBezTo>
                  <a:pt x="35" y="77"/>
                  <a:pt x="33" y="76"/>
                  <a:pt x="33" y="76"/>
                </a:cubicBezTo>
                <a:cubicBezTo>
                  <a:pt x="33" y="76"/>
                  <a:pt x="33" y="77"/>
                  <a:pt x="32" y="78"/>
                </a:cubicBezTo>
                <a:cubicBezTo>
                  <a:pt x="31" y="80"/>
                  <a:pt x="27" y="89"/>
                  <a:pt x="26" y="91"/>
                </a:cubicBezTo>
                <a:cubicBezTo>
                  <a:pt x="26" y="91"/>
                  <a:pt x="26" y="91"/>
                  <a:pt x="25" y="91"/>
                </a:cubicBezTo>
                <a:cubicBezTo>
                  <a:pt x="24" y="91"/>
                  <a:pt x="19" y="85"/>
                  <a:pt x="18" y="85"/>
                </a:cubicBezTo>
                <a:cubicBezTo>
                  <a:pt x="18" y="85"/>
                  <a:pt x="18" y="84"/>
                  <a:pt x="18" y="84"/>
                </a:cubicBezTo>
                <a:cubicBezTo>
                  <a:pt x="19" y="82"/>
                  <a:pt x="22" y="76"/>
                  <a:pt x="23" y="74"/>
                </a:cubicBezTo>
                <a:cubicBezTo>
                  <a:pt x="24" y="73"/>
                  <a:pt x="24" y="72"/>
                  <a:pt x="24" y="72"/>
                </a:cubicBezTo>
                <a:cubicBezTo>
                  <a:pt x="24" y="72"/>
                  <a:pt x="22" y="71"/>
                  <a:pt x="21" y="71"/>
                </a:cubicBezTo>
                <a:cubicBezTo>
                  <a:pt x="19" y="70"/>
                  <a:pt x="21" y="70"/>
                  <a:pt x="21" y="70"/>
                </a:cubicBezTo>
                <a:cubicBezTo>
                  <a:pt x="21" y="70"/>
                  <a:pt x="31" y="66"/>
                  <a:pt x="32" y="65"/>
                </a:cubicBezTo>
                <a:cubicBezTo>
                  <a:pt x="33" y="65"/>
                  <a:pt x="33" y="66"/>
                  <a:pt x="33" y="66"/>
                </a:cubicBezTo>
                <a:cubicBezTo>
                  <a:pt x="37" y="77"/>
                  <a:pt x="37" y="77"/>
                  <a:pt x="37" y="77"/>
                </a:cubicBezTo>
                <a:cubicBezTo>
                  <a:pt x="37" y="77"/>
                  <a:pt x="37" y="78"/>
                  <a:pt x="36" y="78"/>
                </a:cubicBezTo>
                <a:close/>
                <a:moveTo>
                  <a:pt x="38" y="64"/>
                </a:moveTo>
                <a:cubicBezTo>
                  <a:pt x="33" y="60"/>
                  <a:pt x="33" y="60"/>
                  <a:pt x="33" y="60"/>
                </a:cubicBezTo>
                <a:cubicBezTo>
                  <a:pt x="32" y="60"/>
                  <a:pt x="32" y="59"/>
                  <a:pt x="32" y="59"/>
                </a:cubicBezTo>
                <a:cubicBezTo>
                  <a:pt x="37" y="53"/>
                  <a:pt x="37" y="53"/>
                  <a:pt x="37" y="53"/>
                </a:cubicBezTo>
                <a:cubicBezTo>
                  <a:pt x="38" y="52"/>
                  <a:pt x="38" y="53"/>
                  <a:pt x="38" y="53"/>
                </a:cubicBezTo>
                <a:cubicBezTo>
                  <a:pt x="42" y="59"/>
                  <a:pt x="42" y="59"/>
                  <a:pt x="42" y="59"/>
                </a:cubicBezTo>
                <a:cubicBezTo>
                  <a:pt x="42" y="59"/>
                  <a:pt x="42" y="60"/>
                  <a:pt x="42" y="61"/>
                </a:cubicBezTo>
                <a:cubicBezTo>
                  <a:pt x="39" y="64"/>
                  <a:pt x="39" y="64"/>
                  <a:pt x="39" y="64"/>
                </a:cubicBezTo>
                <a:cubicBezTo>
                  <a:pt x="39" y="65"/>
                  <a:pt x="39" y="64"/>
                  <a:pt x="38" y="64"/>
                </a:cubicBezTo>
                <a:close/>
                <a:moveTo>
                  <a:pt x="63" y="92"/>
                </a:moveTo>
                <a:cubicBezTo>
                  <a:pt x="63" y="93"/>
                  <a:pt x="63" y="93"/>
                  <a:pt x="63" y="93"/>
                </a:cubicBezTo>
                <a:cubicBezTo>
                  <a:pt x="61" y="93"/>
                  <a:pt x="54" y="93"/>
                  <a:pt x="51" y="93"/>
                </a:cubicBezTo>
                <a:cubicBezTo>
                  <a:pt x="50" y="93"/>
                  <a:pt x="49" y="93"/>
                  <a:pt x="49" y="93"/>
                </a:cubicBezTo>
                <a:cubicBezTo>
                  <a:pt x="49" y="93"/>
                  <a:pt x="49" y="95"/>
                  <a:pt x="49" y="97"/>
                </a:cubicBezTo>
                <a:cubicBezTo>
                  <a:pt x="49" y="98"/>
                  <a:pt x="48" y="97"/>
                  <a:pt x="48" y="97"/>
                </a:cubicBezTo>
                <a:cubicBezTo>
                  <a:pt x="48" y="97"/>
                  <a:pt x="41" y="90"/>
                  <a:pt x="40" y="89"/>
                </a:cubicBezTo>
                <a:cubicBezTo>
                  <a:pt x="39" y="88"/>
                  <a:pt x="40" y="88"/>
                  <a:pt x="40" y="88"/>
                </a:cubicBezTo>
                <a:cubicBezTo>
                  <a:pt x="48" y="79"/>
                  <a:pt x="48" y="79"/>
                  <a:pt x="48" y="79"/>
                </a:cubicBezTo>
                <a:cubicBezTo>
                  <a:pt x="48" y="79"/>
                  <a:pt x="49" y="78"/>
                  <a:pt x="49" y="79"/>
                </a:cubicBezTo>
                <a:cubicBezTo>
                  <a:pt x="49" y="80"/>
                  <a:pt x="49" y="83"/>
                  <a:pt x="49" y="83"/>
                </a:cubicBezTo>
                <a:cubicBezTo>
                  <a:pt x="49" y="83"/>
                  <a:pt x="50" y="83"/>
                  <a:pt x="51" y="83"/>
                </a:cubicBezTo>
                <a:cubicBezTo>
                  <a:pt x="54" y="83"/>
                  <a:pt x="63" y="83"/>
                  <a:pt x="65" y="83"/>
                </a:cubicBezTo>
                <a:cubicBezTo>
                  <a:pt x="65" y="83"/>
                  <a:pt x="66" y="83"/>
                  <a:pt x="66" y="84"/>
                </a:cubicBezTo>
                <a:cubicBezTo>
                  <a:pt x="66" y="85"/>
                  <a:pt x="63" y="92"/>
                  <a:pt x="63" y="9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2" name="Freeform 96"/>
          <p:cNvSpPr>
            <a:spLocks/>
          </p:cNvSpPr>
          <p:nvPr/>
        </p:nvSpPr>
        <p:spPr bwMode="auto">
          <a:xfrm>
            <a:off x="5364163" y="1724026"/>
            <a:ext cx="252413" cy="109538"/>
          </a:xfrm>
          <a:custGeom>
            <a:avLst/>
            <a:gdLst>
              <a:gd name="T0" fmla="*/ 6 w 67"/>
              <a:gd name="T1" fmla="*/ 28 h 29"/>
              <a:gd name="T2" fmla="*/ 63 w 67"/>
              <a:gd name="T3" fmla="*/ 8 h 29"/>
              <a:gd name="T4" fmla="*/ 66 w 67"/>
              <a:gd name="T5" fmla="*/ 3 h 29"/>
              <a:gd name="T6" fmla="*/ 60 w 67"/>
              <a:gd name="T7" fmla="*/ 0 h 29"/>
              <a:gd name="T8" fmla="*/ 45 w 67"/>
              <a:gd name="T9" fmla="*/ 6 h 29"/>
              <a:gd name="T10" fmla="*/ 39 w 67"/>
              <a:gd name="T11" fmla="*/ 3 h 29"/>
              <a:gd name="T12" fmla="*/ 21 w 67"/>
              <a:gd name="T13" fmla="*/ 9 h 29"/>
              <a:gd name="T14" fmla="*/ 18 w 67"/>
              <a:gd name="T15" fmla="*/ 15 h 29"/>
              <a:gd name="T16" fmla="*/ 3 w 67"/>
              <a:gd name="T17" fmla="*/ 20 h 29"/>
              <a:gd name="T18" fmla="*/ 0 w 67"/>
              <a:gd name="T19" fmla="*/ 25 h 29"/>
              <a:gd name="T20" fmla="*/ 6 w 67"/>
              <a:gd name="T21" fmla="*/ 28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7" h="29">
                <a:moveTo>
                  <a:pt x="6" y="28"/>
                </a:moveTo>
                <a:cubicBezTo>
                  <a:pt x="63" y="8"/>
                  <a:pt x="63" y="8"/>
                  <a:pt x="63" y="8"/>
                </a:cubicBezTo>
                <a:cubicBezTo>
                  <a:pt x="65" y="8"/>
                  <a:pt x="67" y="5"/>
                  <a:pt x="66" y="3"/>
                </a:cubicBezTo>
                <a:cubicBezTo>
                  <a:pt x="65" y="1"/>
                  <a:pt x="63" y="0"/>
                  <a:pt x="60" y="0"/>
                </a:cubicBezTo>
                <a:cubicBezTo>
                  <a:pt x="45" y="6"/>
                  <a:pt x="45" y="6"/>
                  <a:pt x="45" y="6"/>
                </a:cubicBezTo>
                <a:cubicBezTo>
                  <a:pt x="45" y="3"/>
                  <a:pt x="42" y="2"/>
                  <a:pt x="39" y="3"/>
                </a:cubicBezTo>
                <a:cubicBezTo>
                  <a:pt x="21" y="9"/>
                  <a:pt x="21" y="9"/>
                  <a:pt x="21" y="9"/>
                </a:cubicBezTo>
                <a:cubicBezTo>
                  <a:pt x="19" y="10"/>
                  <a:pt x="17" y="12"/>
                  <a:pt x="18" y="15"/>
                </a:cubicBezTo>
                <a:cubicBezTo>
                  <a:pt x="3" y="20"/>
                  <a:pt x="3" y="20"/>
                  <a:pt x="3" y="20"/>
                </a:cubicBezTo>
                <a:cubicBezTo>
                  <a:pt x="1" y="21"/>
                  <a:pt x="0" y="23"/>
                  <a:pt x="0" y="25"/>
                </a:cubicBezTo>
                <a:cubicBezTo>
                  <a:pt x="1" y="28"/>
                  <a:pt x="4" y="29"/>
                  <a:pt x="6" y="2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3" name="Freeform 97"/>
          <p:cNvSpPr>
            <a:spLocks noEditPoints="1"/>
          </p:cNvSpPr>
          <p:nvPr/>
        </p:nvSpPr>
        <p:spPr bwMode="auto">
          <a:xfrm>
            <a:off x="5360988" y="1855788"/>
            <a:ext cx="288925" cy="312738"/>
          </a:xfrm>
          <a:custGeom>
            <a:avLst/>
            <a:gdLst>
              <a:gd name="T0" fmla="*/ 74 w 77"/>
              <a:gd name="T1" fmla="*/ 68 h 83"/>
              <a:gd name="T2" fmla="*/ 64 w 77"/>
              <a:gd name="T3" fmla="*/ 68 h 83"/>
              <a:gd name="T4" fmla="*/ 69 w 77"/>
              <a:gd name="T5" fmla="*/ 3 h 83"/>
              <a:gd name="T6" fmla="*/ 62 w 77"/>
              <a:gd name="T7" fmla="*/ 0 h 83"/>
              <a:gd name="T8" fmla="*/ 6 w 77"/>
              <a:gd name="T9" fmla="*/ 0 h 83"/>
              <a:gd name="T10" fmla="*/ 0 w 77"/>
              <a:gd name="T11" fmla="*/ 3 h 83"/>
              <a:gd name="T12" fmla="*/ 4 w 77"/>
              <a:gd name="T13" fmla="*/ 78 h 83"/>
              <a:gd name="T14" fmla="*/ 10 w 77"/>
              <a:gd name="T15" fmla="*/ 83 h 83"/>
              <a:gd name="T16" fmla="*/ 57 w 77"/>
              <a:gd name="T17" fmla="*/ 83 h 83"/>
              <a:gd name="T18" fmla="*/ 63 w 77"/>
              <a:gd name="T19" fmla="*/ 78 h 83"/>
              <a:gd name="T20" fmla="*/ 63 w 77"/>
              <a:gd name="T21" fmla="*/ 76 h 83"/>
              <a:gd name="T22" fmla="*/ 74 w 77"/>
              <a:gd name="T23" fmla="*/ 76 h 83"/>
              <a:gd name="T24" fmla="*/ 77 w 77"/>
              <a:gd name="T25" fmla="*/ 72 h 83"/>
              <a:gd name="T26" fmla="*/ 74 w 77"/>
              <a:gd name="T27" fmla="*/ 68 h 83"/>
              <a:gd name="T28" fmla="*/ 20 w 77"/>
              <a:gd name="T29" fmla="*/ 73 h 83"/>
              <a:gd name="T30" fmla="*/ 16 w 77"/>
              <a:gd name="T31" fmla="*/ 70 h 83"/>
              <a:gd name="T32" fmla="*/ 10 w 77"/>
              <a:gd name="T33" fmla="*/ 14 h 83"/>
              <a:gd name="T34" fmla="*/ 13 w 77"/>
              <a:gd name="T35" fmla="*/ 11 h 83"/>
              <a:gd name="T36" fmla="*/ 17 w 77"/>
              <a:gd name="T37" fmla="*/ 14 h 83"/>
              <a:gd name="T38" fmla="*/ 23 w 77"/>
              <a:gd name="T39" fmla="*/ 69 h 83"/>
              <a:gd name="T40" fmla="*/ 20 w 77"/>
              <a:gd name="T41" fmla="*/ 73 h 83"/>
              <a:gd name="T42" fmla="*/ 38 w 77"/>
              <a:gd name="T43" fmla="*/ 69 h 83"/>
              <a:gd name="T44" fmla="*/ 34 w 77"/>
              <a:gd name="T45" fmla="*/ 73 h 83"/>
              <a:gd name="T46" fmla="*/ 31 w 77"/>
              <a:gd name="T47" fmla="*/ 69 h 83"/>
              <a:gd name="T48" fmla="*/ 31 w 77"/>
              <a:gd name="T49" fmla="*/ 14 h 83"/>
              <a:gd name="T50" fmla="*/ 34 w 77"/>
              <a:gd name="T51" fmla="*/ 11 h 83"/>
              <a:gd name="T52" fmla="*/ 38 w 77"/>
              <a:gd name="T53" fmla="*/ 14 h 83"/>
              <a:gd name="T54" fmla="*/ 38 w 77"/>
              <a:gd name="T55" fmla="*/ 69 h 83"/>
              <a:gd name="T56" fmla="*/ 52 w 77"/>
              <a:gd name="T57" fmla="*/ 70 h 83"/>
              <a:gd name="T58" fmla="*/ 49 w 77"/>
              <a:gd name="T59" fmla="*/ 73 h 83"/>
              <a:gd name="T60" fmla="*/ 46 w 77"/>
              <a:gd name="T61" fmla="*/ 69 h 83"/>
              <a:gd name="T62" fmla="*/ 51 w 77"/>
              <a:gd name="T63" fmla="*/ 14 h 83"/>
              <a:gd name="T64" fmla="*/ 55 w 77"/>
              <a:gd name="T65" fmla="*/ 11 h 83"/>
              <a:gd name="T66" fmla="*/ 58 w 77"/>
              <a:gd name="T67" fmla="*/ 14 h 83"/>
              <a:gd name="T68" fmla="*/ 52 w 77"/>
              <a:gd name="T69" fmla="*/ 7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7" h="83">
                <a:moveTo>
                  <a:pt x="74" y="68"/>
                </a:moveTo>
                <a:cubicBezTo>
                  <a:pt x="64" y="68"/>
                  <a:pt x="64" y="68"/>
                  <a:pt x="64" y="68"/>
                </a:cubicBezTo>
                <a:cubicBezTo>
                  <a:pt x="69" y="3"/>
                  <a:pt x="69" y="3"/>
                  <a:pt x="69" y="3"/>
                </a:cubicBezTo>
                <a:cubicBezTo>
                  <a:pt x="69" y="1"/>
                  <a:pt x="66" y="0"/>
                  <a:pt x="62" y="0"/>
                </a:cubicBez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1"/>
                  <a:pt x="0" y="3"/>
                </a:cubicBezTo>
                <a:cubicBezTo>
                  <a:pt x="4" y="78"/>
                  <a:pt x="4" y="78"/>
                  <a:pt x="4" y="78"/>
                </a:cubicBezTo>
                <a:cubicBezTo>
                  <a:pt x="4" y="81"/>
                  <a:pt x="7" y="83"/>
                  <a:pt x="10" y="83"/>
                </a:cubicBezTo>
                <a:cubicBezTo>
                  <a:pt x="57" y="83"/>
                  <a:pt x="57" y="83"/>
                  <a:pt x="57" y="83"/>
                </a:cubicBezTo>
                <a:cubicBezTo>
                  <a:pt x="60" y="83"/>
                  <a:pt x="63" y="81"/>
                  <a:pt x="63" y="78"/>
                </a:cubicBezTo>
                <a:cubicBezTo>
                  <a:pt x="63" y="76"/>
                  <a:pt x="63" y="76"/>
                  <a:pt x="63" y="76"/>
                </a:cubicBezTo>
                <a:cubicBezTo>
                  <a:pt x="74" y="76"/>
                  <a:pt x="74" y="76"/>
                  <a:pt x="74" y="76"/>
                </a:cubicBezTo>
                <a:cubicBezTo>
                  <a:pt x="76" y="76"/>
                  <a:pt x="77" y="75"/>
                  <a:pt x="77" y="72"/>
                </a:cubicBezTo>
                <a:cubicBezTo>
                  <a:pt x="77" y="70"/>
                  <a:pt x="76" y="68"/>
                  <a:pt x="74" y="68"/>
                </a:cubicBezTo>
                <a:close/>
                <a:moveTo>
                  <a:pt x="20" y="73"/>
                </a:moveTo>
                <a:cubicBezTo>
                  <a:pt x="18" y="73"/>
                  <a:pt x="16" y="72"/>
                  <a:pt x="16" y="70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3"/>
                  <a:pt x="12" y="11"/>
                  <a:pt x="13" y="11"/>
                </a:cubicBezTo>
                <a:cubicBezTo>
                  <a:pt x="15" y="10"/>
                  <a:pt x="17" y="12"/>
                  <a:pt x="17" y="14"/>
                </a:cubicBezTo>
                <a:cubicBezTo>
                  <a:pt x="23" y="69"/>
                  <a:pt x="23" y="69"/>
                  <a:pt x="23" y="69"/>
                </a:cubicBezTo>
                <a:cubicBezTo>
                  <a:pt x="23" y="71"/>
                  <a:pt x="21" y="73"/>
                  <a:pt x="20" y="73"/>
                </a:cubicBezTo>
                <a:close/>
                <a:moveTo>
                  <a:pt x="38" y="69"/>
                </a:moveTo>
                <a:cubicBezTo>
                  <a:pt x="38" y="71"/>
                  <a:pt x="36" y="73"/>
                  <a:pt x="34" y="73"/>
                </a:cubicBezTo>
                <a:cubicBezTo>
                  <a:pt x="32" y="73"/>
                  <a:pt x="31" y="71"/>
                  <a:pt x="31" y="69"/>
                </a:cubicBezTo>
                <a:cubicBezTo>
                  <a:pt x="31" y="14"/>
                  <a:pt x="31" y="14"/>
                  <a:pt x="31" y="14"/>
                </a:cubicBezTo>
                <a:cubicBezTo>
                  <a:pt x="31" y="12"/>
                  <a:pt x="32" y="11"/>
                  <a:pt x="34" y="11"/>
                </a:cubicBezTo>
                <a:cubicBezTo>
                  <a:pt x="36" y="11"/>
                  <a:pt x="38" y="12"/>
                  <a:pt x="38" y="14"/>
                </a:cubicBezTo>
                <a:lnTo>
                  <a:pt x="38" y="69"/>
                </a:lnTo>
                <a:close/>
                <a:moveTo>
                  <a:pt x="52" y="70"/>
                </a:moveTo>
                <a:cubicBezTo>
                  <a:pt x="52" y="72"/>
                  <a:pt x="50" y="73"/>
                  <a:pt x="49" y="73"/>
                </a:cubicBezTo>
                <a:cubicBezTo>
                  <a:pt x="47" y="73"/>
                  <a:pt x="45" y="71"/>
                  <a:pt x="46" y="69"/>
                </a:cubicBezTo>
                <a:cubicBezTo>
                  <a:pt x="51" y="14"/>
                  <a:pt x="51" y="14"/>
                  <a:pt x="51" y="14"/>
                </a:cubicBezTo>
                <a:cubicBezTo>
                  <a:pt x="51" y="12"/>
                  <a:pt x="53" y="10"/>
                  <a:pt x="55" y="11"/>
                </a:cubicBezTo>
                <a:cubicBezTo>
                  <a:pt x="57" y="11"/>
                  <a:pt x="58" y="13"/>
                  <a:pt x="58" y="14"/>
                </a:cubicBezTo>
                <a:lnTo>
                  <a:pt x="52" y="7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4" name="Freeform 98"/>
          <p:cNvSpPr>
            <a:spLocks/>
          </p:cNvSpPr>
          <p:nvPr/>
        </p:nvSpPr>
        <p:spPr bwMode="auto">
          <a:xfrm>
            <a:off x="5988051" y="1746251"/>
            <a:ext cx="296863" cy="192088"/>
          </a:xfrm>
          <a:custGeom>
            <a:avLst/>
            <a:gdLst>
              <a:gd name="T0" fmla="*/ 38 w 79"/>
              <a:gd name="T1" fmla="*/ 15 h 51"/>
              <a:gd name="T2" fmla="*/ 38 w 79"/>
              <a:gd name="T3" fmla="*/ 2 h 51"/>
              <a:gd name="T4" fmla="*/ 37 w 79"/>
              <a:gd name="T5" fmla="*/ 0 h 51"/>
              <a:gd name="T6" fmla="*/ 36 w 79"/>
              <a:gd name="T7" fmla="*/ 0 h 51"/>
              <a:gd name="T8" fmla="*/ 1 w 79"/>
              <a:gd name="T9" fmla="*/ 24 h 51"/>
              <a:gd name="T10" fmla="*/ 0 w 79"/>
              <a:gd name="T11" fmla="*/ 25 h 51"/>
              <a:gd name="T12" fmla="*/ 1 w 79"/>
              <a:gd name="T13" fmla="*/ 27 h 51"/>
              <a:gd name="T14" fmla="*/ 36 w 79"/>
              <a:gd name="T15" fmla="*/ 50 h 51"/>
              <a:gd name="T16" fmla="*/ 37 w 79"/>
              <a:gd name="T17" fmla="*/ 50 h 51"/>
              <a:gd name="T18" fmla="*/ 38 w 79"/>
              <a:gd name="T19" fmla="*/ 49 h 51"/>
              <a:gd name="T20" fmla="*/ 38 w 79"/>
              <a:gd name="T21" fmla="*/ 35 h 51"/>
              <a:gd name="T22" fmla="*/ 52 w 79"/>
              <a:gd name="T23" fmla="*/ 36 h 51"/>
              <a:gd name="T24" fmla="*/ 75 w 79"/>
              <a:gd name="T25" fmla="*/ 50 h 51"/>
              <a:gd name="T26" fmla="*/ 77 w 79"/>
              <a:gd name="T27" fmla="*/ 51 h 51"/>
              <a:gd name="T28" fmla="*/ 77 w 79"/>
              <a:gd name="T29" fmla="*/ 51 h 51"/>
              <a:gd name="T30" fmla="*/ 79 w 79"/>
              <a:gd name="T31" fmla="*/ 49 h 51"/>
              <a:gd name="T32" fmla="*/ 38 w 79"/>
              <a:gd name="T33" fmla="*/ 15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9" h="51">
                <a:moveTo>
                  <a:pt x="38" y="15"/>
                </a:moveTo>
                <a:cubicBezTo>
                  <a:pt x="38" y="2"/>
                  <a:pt x="38" y="2"/>
                  <a:pt x="38" y="2"/>
                </a:cubicBezTo>
                <a:cubicBezTo>
                  <a:pt x="38" y="1"/>
                  <a:pt x="38" y="1"/>
                  <a:pt x="37" y="0"/>
                </a:cubicBezTo>
                <a:cubicBezTo>
                  <a:pt x="37" y="0"/>
                  <a:pt x="36" y="0"/>
                  <a:pt x="36" y="0"/>
                </a:cubicBezTo>
                <a:cubicBezTo>
                  <a:pt x="1" y="24"/>
                  <a:pt x="1" y="24"/>
                  <a:pt x="1" y="24"/>
                </a:cubicBezTo>
                <a:cubicBezTo>
                  <a:pt x="0" y="24"/>
                  <a:pt x="0" y="25"/>
                  <a:pt x="0" y="25"/>
                </a:cubicBezTo>
                <a:cubicBezTo>
                  <a:pt x="0" y="26"/>
                  <a:pt x="0" y="27"/>
                  <a:pt x="1" y="27"/>
                </a:cubicBezTo>
                <a:cubicBezTo>
                  <a:pt x="36" y="50"/>
                  <a:pt x="36" y="50"/>
                  <a:pt x="36" y="50"/>
                </a:cubicBezTo>
                <a:cubicBezTo>
                  <a:pt x="36" y="51"/>
                  <a:pt x="37" y="51"/>
                  <a:pt x="37" y="50"/>
                </a:cubicBezTo>
                <a:cubicBezTo>
                  <a:pt x="38" y="50"/>
                  <a:pt x="38" y="50"/>
                  <a:pt x="38" y="49"/>
                </a:cubicBezTo>
                <a:cubicBezTo>
                  <a:pt x="38" y="35"/>
                  <a:pt x="38" y="35"/>
                  <a:pt x="38" y="35"/>
                </a:cubicBezTo>
                <a:cubicBezTo>
                  <a:pt x="44" y="35"/>
                  <a:pt x="48" y="36"/>
                  <a:pt x="52" y="36"/>
                </a:cubicBezTo>
                <a:cubicBezTo>
                  <a:pt x="70" y="38"/>
                  <a:pt x="75" y="49"/>
                  <a:pt x="75" y="50"/>
                </a:cubicBezTo>
                <a:cubicBezTo>
                  <a:pt x="76" y="50"/>
                  <a:pt x="76" y="51"/>
                  <a:pt x="77" y="51"/>
                </a:cubicBezTo>
                <a:cubicBezTo>
                  <a:pt x="77" y="51"/>
                  <a:pt x="77" y="51"/>
                  <a:pt x="77" y="51"/>
                </a:cubicBezTo>
                <a:cubicBezTo>
                  <a:pt x="78" y="51"/>
                  <a:pt x="79" y="50"/>
                  <a:pt x="79" y="49"/>
                </a:cubicBezTo>
                <a:cubicBezTo>
                  <a:pt x="79" y="21"/>
                  <a:pt x="46" y="16"/>
                  <a:pt x="38" y="1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5" name="Freeform 99"/>
          <p:cNvSpPr>
            <a:spLocks/>
          </p:cNvSpPr>
          <p:nvPr/>
        </p:nvSpPr>
        <p:spPr bwMode="auto">
          <a:xfrm>
            <a:off x="5976938" y="1976438"/>
            <a:ext cx="293688" cy="192088"/>
          </a:xfrm>
          <a:custGeom>
            <a:avLst/>
            <a:gdLst>
              <a:gd name="T0" fmla="*/ 78 w 78"/>
              <a:gd name="T1" fmla="*/ 24 h 51"/>
              <a:gd name="T2" fmla="*/ 43 w 78"/>
              <a:gd name="T3" fmla="*/ 1 h 51"/>
              <a:gd name="T4" fmla="*/ 41 w 78"/>
              <a:gd name="T5" fmla="*/ 0 h 51"/>
              <a:gd name="T6" fmla="*/ 40 w 78"/>
              <a:gd name="T7" fmla="*/ 2 h 51"/>
              <a:gd name="T8" fmla="*/ 40 w 78"/>
              <a:gd name="T9" fmla="*/ 16 h 51"/>
              <a:gd name="T10" fmla="*/ 26 w 78"/>
              <a:gd name="T11" fmla="*/ 15 h 51"/>
              <a:gd name="T12" fmla="*/ 3 w 78"/>
              <a:gd name="T13" fmla="*/ 1 h 51"/>
              <a:gd name="T14" fmla="*/ 1 w 78"/>
              <a:gd name="T15" fmla="*/ 0 h 51"/>
              <a:gd name="T16" fmla="*/ 1 w 78"/>
              <a:gd name="T17" fmla="*/ 0 h 51"/>
              <a:gd name="T18" fmla="*/ 0 w 78"/>
              <a:gd name="T19" fmla="*/ 2 h 51"/>
              <a:gd name="T20" fmla="*/ 40 w 78"/>
              <a:gd name="T21" fmla="*/ 36 h 51"/>
              <a:gd name="T22" fmla="*/ 40 w 78"/>
              <a:gd name="T23" fmla="*/ 49 h 51"/>
              <a:gd name="T24" fmla="*/ 41 w 78"/>
              <a:gd name="T25" fmla="*/ 51 h 51"/>
              <a:gd name="T26" fmla="*/ 43 w 78"/>
              <a:gd name="T27" fmla="*/ 50 h 51"/>
              <a:gd name="T28" fmla="*/ 78 w 78"/>
              <a:gd name="T29" fmla="*/ 27 h 51"/>
              <a:gd name="T30" fmla="*/ 78 w 78"/>
              <a:gd name="T31" fmla="*/ 25 h 51"/>
              <a:gd name="T32" fmla="*/ 78 w 78"/>
              <a:gd name="T33" fmla="*/ 24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8" h="51">
                <a:moveTo>
                  <a:pt x="78" y="24"/>
                </a:moveTo>
                <a:cubicBezTo>
                  <a:pt x="43" y="1"/>
                  <a:pt x="43" y="1"/>
                  <a:pt x="43" y="1"/>
                </a:cubicBezTo>
                <a:cubicBezTo>
                  <a:pt x="42" y="0"/>
                  <a:pt x="41" y="0"/>
                  <a:pt x="41" y="0"/>
                </a:cubicBezTo>
                <a:cubicBezTo>
                  <a:pt x="40" y="1"/>
                  <a:pt x="40" y="1"/>
                  <a:pt x="40" y="2"/>
                </a:cubicBezTo>
                <a:cubicBezTo>
                  <a:pt x="40" y="16"/>
                  <a:pt x="40" y="16"/>
                  <a:pt x="40" y="16"/>
                </a:cubicBezTo>
                <a:cubicBezTo>
                  <a:pt x="34" y="16"/>
                  <a:pt x="30" y="15"/>
                  <a:pt x="26" y="15"/>
                </a:cubicBezTo>
                <a:cubicBezTo>
                  <a:pt x="8" y="13"/>
                  <a:pt x="3" y="2"/>
                  <a:pt x="3" y="1"/>
                </a:cubicBezTo>
                <a:cubicBezTo>
                  <a:pt x="3" y="1"/>
                  <a:pt x="2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2"/>
                </a:cubicBezTo>
                <a:cubicBezTo>
                  <a:pt x="0" y="30"/>
                  <a:pt x="32" y="35"/>
                  <a:pt x="40" y="36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50"/>
                  <a:pt x="40" y="50"/>
                  <a:pt x="41" y="51"/>
                </a:cubicBezTo>
                <a:cubicBezTo>
                  <a:pt x="41" y="51"/>
                  <a:pt x="42" y="51"/>
                  <a:pt x="43" y="50"/>
                </a:cubicBezTo>
                <a:cubicBezTo>
                  <a:pt x="78" y="27"/>
                  <a:pt x="78" y="27"/>
                  <a:pt x="78" y="27"/>
                </a:cubicBezTo>
                <a:cubicBezTo>
                  <a:pt x="78" y="27"/>
                  <a:pt x="78" y="26"/>
                  <a:pt x="78" y="25"/>
                </a:cubicBezTo>
                <a:cubicBezTo>
                  <a:pt x="78" y="25"/>
                  <a:pt x="78" y="24"/>
                  <a:pt x="78" y="2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7" name="Freeform 100"/>
          <p:cNvSpPr>
            <a:spLocks/>
          </p:cNvSpPr>
          <p:nvPr/>
        </p:nvSpPr>
        <p:spPr bwMode="auto">
          <a:xfrm>
            <a:off x="6551613" y="1811338"/>
            <a:ext cx="330200" cy="203200"/>
          </a:xfrm>
          <a:custGeom>
            <a:avLst/>
            <a:gdLst>
              <a:gd name="T0" fmla="*/ 88 w 88"/>
              <a:gd name="T1" fmla="*/ 54 h 54"/>
              <a:gd name="T2" fmla="*/ 74 w 88"/>
              <a:gd name="T3" fmla="*/ 14 h 54"/>
              <a:gd name="T4" fmla="*/ 44 w 88"/>
              <a:gd name="T5" fmla="*/ 4 h 54"/>
              <a:gd name="T6" fmla="*/ 38 w 88"/>
              <a:gd name="T7" fmla="*/ 4 h 54"/>
              <a:gd name="T8" fmla="*/ 32 w 88"/>
              <a:gd name="T9" fmla="*/ 0 h 54"/>
              <a:gd name="T10" fmla="*/ 29 w 88"/>
              <a:gd name="T11" fmla="*/ 0 h 54"/>
              <a:gd name="T12" fmla="*/ 23 w 88"/>
              <a:gd name="T13" fmla="*/ 4 h 54"/>
              <a:gd name="T14" fmla="*/ 0 w 88"/>
              <a:gd name="T15" fmla="*/ 4 h 54"/>
              <a:gd name="T16" fmla="*/ 0 w 88"/>
              <a:gd name="T17" fmla="*/ 23 h 54"/>
              <a:gd name="T18" fmla="*/ 22 w 88"/>
              <a:gd name="T19" fmla="*/ 23 h 54"/>
              <a:gd name="T20" fmla="*/ 22 w 88"/>
              <a:gd name="T21" fmla="*/ 25 h 54"/>
              <a:gd name="T22" fmla="*/ 29 w 88"/>
              <a:gd name="T23" fmla="*/ 31 h 54"/>
              <a:gd name="T24" fmla="*/ 32 w 88"/>
              <a:gd name="T25" fmla="*/ 31 h 54"/>
              <a:gd name="T26" fmla="*/ 38 w 88"/>
              <a:gd name="T27" fmla="*/ 25 h 54"/>
              <a:gd name="T28" fmla="*/ 38 w 88"/>
              <a:gd name="T29" fmla="*/ 23 h 54"/>
              <a:gd name="T30" fmla="*/ 45 w 88"/>
              <a:gd name="T31" fmla="*/ 23 h 54"/>
              <a:gd name="T32" fmla="*/ 45 w 88"/>
              <a:gd name="T33" fmla="*/ 23 h 54"/>
              <a:gd name="T34" fmla="*/ 46 w 88"/>
              <a:gd name="T35" fmla="*/ 23 h 54"/>
              <a:gd name="T36" fmla="*/ 61 w 88"/>
              <a:gd name="T37" fmla="*/ 28 h 54"/>
              <a:gd name="T38" fmla="*/ 70 w 88"/>
              <a:gd name="T39" fmla="*/ 54 h 54"/>
              <a:gd name="T40" fmla="*/ 88 w 88"/>
              <a:gd name="T41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8" h="54">
                <a:moveTo>
                  <a:pt x="88" y="54"/>
                </a:moveTo>
                <a:cubicBezTo>
                  <a:pt x="88" y="36"/>
                  <a:pt x="83" y="23"/>
                  <a:pt x="74" y="14"/>
                </a:cubicBezTo>
                <a:cubicBezTo>
                  <a:pt x="62" y="4"/>
                  <a:pt x="48" y="4"/>
                  <a:pt x="44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7" y="2"/>
                  <a:pt x="35" y="0"/>
                  <a:pt x="32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26" y="0"/>
                  <a:pt x="23" y="2"/>
                  <a:pt x="23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23"/>
                  <a:pt x="0" y="23"/>
                  <a:pt x="0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25"/>
                  <a:pt x="22" y="25"/>
                  <a:pt x="22" y="25"/>
                </a:cubicBezTo>
                <a:cubicBezTo>
                  <a:pt x="22" y="29"/>
                  <a:pt x="25" y="31"/>
                  <a:pt x="29" y="31"/>
                </a:cubicBezTo>
                <a:cubicBezTo>
                  <a:pt x="32" y="31"/>
                  <a:pt x="32" y="31"/>
                  <a:pt x="32" y="31"/>
                </a:cubicBezTo>
                <a:cubicBezTo>
                  <a:pt x="35" y="31"/>
                  <a:pt x="38" y="29"/>
                  <a:pt x="38" y="25"/>
                </a:cubicBezTo>
                <a:cubicBezTo>
                  <a:pt x="38" y="23"/>
                  <a:pt x="38" y="23"/>
                  <a:pt x="38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23"/>
                  <a:pt x="55" y="22"/>
                  <a:pt x="61" y="28"/>
                </a:cubicBezTo>
                <a:cubicBezTo>
                  <a:pt x="67" y="33"/>
                  <a:pt x="70" y="42"/>
                  <a:pt x="70" y="54"/>
                </a:cubicBezTo>
                <a:lnTo>
                  <a:pt x="88" y="5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0" name="Freeform 101"/>
          <p:cNvSpPr>
            <a:spLocks/>
          </p:cNvSpPr>
          <p:nvPr/>
        </p:nvSpPr>
        <p:spPr bwMode="auto">
          <a:xfrm>
            <a:off x="6604001" y="1754188"/>
            <a:ext cx="123825" cy="46038"/>
          </a:xfrm>
          <a:custGeom>
            <a:avLst/>
            <a:gdLst>
              <a:gd name="T0" fmla="*/ 5 w 33"/>
              <a:gd name="T1" fmla="*/ 12 h 12"/>
              <a:gd name="T2" fmla="*/ 28 w 33"/>
              <a:gd name="T3" fmla="*/ 12 h 12"/>
              <a:gd name="T4" fmla="*/ 33 w 33"/>
              <a:gd name="T5" fmla="*/ 8 h 12"/>
              <a:gd name="T6" fmla="*/ 33 w 33"/>
              <a:gd name="T7" fmla="*/ 5 h 12"/>
              <a:gd name="T8" fmla="*/ 28 w 33"/>
              <a:gd name="T9" fmla="*/ 0 h 12"/>
              <a:gd name="T10" fmla="*/ 5 w 33"/>
              <a:gd name="T11" fmla="*/ 0 h 12"/>
              <a:gd name="T12" fmla="*/ 0 w 33"/>
              <a:gd name="T13" fmla="*/ 5 h 12"/>
              <a:gd name="T14" fmla="*/ 0 w 33"/>
              <a:gd name="T15" fmla="*/ 8 h 12"/>
              <a:gd name="T16" fmla="*/ 5 w 33"/>
              <a:gd name="T17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" h="12">
                <a:moveTo>
                  <a:pt x="5" y="12"/>
                </a:moveTo>
                <a:cubicBezTo>
                  <a:pt x="28" y="12"/>
                  <a:pt x="28" y="12"/>
                  <a:pt x="28" y="12"/>
                </a:cubicBezTo>
                <a:cubicBezTo>
                  <a:pt x="31" y="12"/>
                  <a:pt x="33" y="10"/>
                  <a:pt x="33" y="8"/>
                </a:cubicBezTo>
                <a:cubicBezTo>
                  <a:pt x="33" y="5"/>
                  <a:pt x="33" y="5"/>
                  <a:pt x="33" y="5"/>
                </a:cubicBezTo>
                <a:cubicBezTo>
                  <a:pt x="33" y="2"/>
                  <a:pt x="31" y="0"/>
                  <a:pt x="28" y="0"/>
                </a:cubicBez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8"/>
                  <a:pt x="0" y="8"/>
                  <a:pt x="0" y="8"/>
                </a:cubicBezTo>
                <a:cubicBezTo>
                  <a:pt x="0" y="10"/>
                  <a:pt x="2" y="12"/>
                  <a:pt x="5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1" name="Freeform 102"/>
          <p:cNvSpPr>
            <a:spLocks noEditPoints="1"/>
          </p:cNvSpPr>
          <p:nvPr/>
        </p:nvSpPr>
        <p:spPr bwMode="auto">
          <a:xfrm>
            <a:off x="6799263" y="2017713"/>
            <a:ext cx="101600" cy="131763"/>
          </a:xfrm>
          <a:custGeom>
            <a:avLst/>
            <a:gdLst>
              <a:gd name="T0" fmla="*/ 17 w 27"/>
              <a:gd name="T1" fmla="*/ 4 h 35"/>
              <a:gd name="T2" fmla="*/ 13 w 27"/>
              <a:gd name="T3" fmla="*/ 0 h 35"/>
              <a:gd name="T4" fmla="*/ 10 w 27"/>
              <a:gd name="T5" fmla="*/ 4 h 35"/>
              <a:gd name="T6" fmla="*/ 0 w 27"/>
              <a:gd name="T7" fmla="*/ 22 h 35"/>
              <a:gd name="T8" fmla="*/ 13 w 27"/>
              <a:gd name="T9" fmla="*/ 35 h 35"/>
              <a:gd name="T10" fmla="*/ 27 w 27"/>
              <a:gd name="T11" fmla="*/ 22 h 35"/>
              <a:gd name="T12" fmla="*/ 17 w 27"/>
              <a:gd name="T13" fmla="*/ 4 h 35"/>
              <a:gd name="T14" fmla="*/ 13 w 27"/>
              <a:gd name="T15" fmla="*/ 27 h 35"/>
              <a:gd name="T16" fmla="*/ 9 w 27"/>
              <a:gd name="T17" fmla="*/ 22 h 35"/>
              <a:gd name="T18" fmla="*/ 13 w 27"/>
              <a:gd name="T19" fmla="*/ 13 h 35"/>
              <a:gd name="T20" fmla="*/ 18 w 27"/>
              <a:gd name="T21" fmla="*/ 22 h 35"/>
              <a:gd name="T22" fmla="*/ 13 w 27"/>
              <a:gd name="T23" fmla="*/ 27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" h="35">
                <a:moveTo>
                  <a:pt x="17" y="4"/>
                </a:moveTo>
                <a:cubicBezTo>
                  <a:pt x="13" y="0"/>
                  <a:pt x="13" y="0"/>
                  <a:pt x="13" y="0"/>
                </a:cubicBezTo>
                <a:cubicBezTo>
                  <a:pt x="10" y="4"/>
                  <a:pt x="10" y="4"/>
                  <a:pt x="10" y="4"/>
                </a:cubicBezTo>
                <a:cubicBezTo>
                  <a:pt x="8" y="6"/>
                  <a:pt x="0" y="16"/>
                  <a:pt x="0" y="22"/>
                </a:cubicBezTo>
                <a:cubicBezTo>
                  <a:pt x="0" y="29"/>
                  <a:pt x="6" y="35"/>
                  <a:pt x="13" y="35"/>
                </a:cubicBezTo>
                <a:cubicBezTo>
                  <a:pt x="21" y="35"/>
                  <a:pt x="27" y="29"/>
                  <a:pt x="27" y="22"/>
                </a:cubicBezTo>
                <a:cubicBezTo>
                  <a:pt x="27" y="16"/>
                  <a:pt x="19" y="6"/>
                  <a:pt x="17" y="4"/>
                </a:cubicBezTo>
                <a:close/>
                <a:moveTo>
                  <a:pt x="13" y="27"/>
                </a:moveTo>
                <a:cubicBezTo>
                  <a:pt x="11" y="27"/>
                  <a:pt x="9" y="24"/>
                  <a:pt x="9" y="22"/>
                </a:cubicBezTo>
                <a:cubicBezTo>
                  <a:pt x="9" y="20"/>
                  <a:pt x="11" y="17"/>
                  <a:pt x="13" y="13"/>
                </a:cubicBezTo>
                <a:cubicBezTo>
                  <a:pt x="16" y="17"/>
                  <a:pt x="18" y="20"/>
                  <a:pt x="18" y="22"/>
                </a:cubicBezTo>
                <a:cubicBezTo>
                  <a:pt x="18" y="24"/>
                  <a:pt x="16" y="27"/>
                  <a:pt x="13" y="2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2" name="Freeform 103"/>
          <p:cNvSpPr>
            <a:spLocks noEditPoints="1"/>
          </p:cNvSpPr>
          <p:nvPr/>
        </p:nvSpPr>
        <p:spPr bwMode="auto">
          <a:xfrm>
            <a:off x="7224713" y="1776413"/>
            <a:ext cx="273050" cy="306388"/>
          </a:xfrm>
          <a:custGeom>
            <a:avLst/>
            <a:gdLst>
              <a:gd name="T0" fmla="*/ 149 w 172"/>
              <a:gd name="T1" fmla="*/ 193 h 193"/>
              <a:gd name="T2" fmla="*/ 111 w 172"/>
              <a:gd name="T3" fmla="*/ 7 h 193"/>
              <a:gd name="T4" fmla="*/ 109 w 172"/>
              <a:gd name="T5" fmla="*/ 41 h 193"/>
              <a:gd name="T6" fmla="*/ 135 w 172"/>
              <a:gd name="T7" fmla="*/ 48 h 193"/>
              <a:gd name="T8" fmla="*/ 109 w 172"/>
              <a:gd name="T9" fmla="*/ 48 h 193"/>
              <a:gd name="T10" fmla="*/ 73 w 172"/>
              <a:gd name="T11" fmla="*/ 41 h 193"/>
              <a:gd name="T12" fmla="*/ 68 w 172"/>
              <a:gd name="T13" fmla="*/ 79 h 193"/>
              <a:gd name="T14" fmla="*/ 66 w 172"/>
              <a:gd name="T15" fmla="*/ 48 h 193"/>
              <a:gd name="T16" fmla="*/ 66 w 172"/>
              <a:gd name="T17" fmla="*/ 41 h 193"/>
              <a:gd name="T18" fmla="*/ 64 w 172"/>
              <a:gd name="T19" fmla="*/ 7 h 193"/>
              <a:gd name="T20" fmla="*/ 35 w 172"/>
              <a:gd name="T21" fmla="*/ 41 h 193"/>
              <a:gd name="T22" fmla="*/ 12 w 172"/>
              <a:gd name="T23" fmla="*/ 48 h 193"/>
              <a:gd name="T24" fmla="*/ 16 w 172"/>
              <a:gd name="T25" fmla="*/ 79 h 193"/>
              <a:gd name="T26" fmla="*/ 40 w 172"/>
              <a:gd name="T27" fmla="*/ 86 h 193"/>
              <a:gd name="T28" fmla="*/ 19 w 172"/>
              <a:gd name="T29" fmla="*/ 86 h 193"/>
              <a:gd name="T30" fmla="*/ 47 w 172"/>
              <a:gd name="T31" fmla="*/ 159 h 193"/>
              <a:gd name="T32" fmla="*/ 33 w 172"/>
              <a:gd name="T33" fmla="*/ 185 h 193"/>
              <a:gd name="T34" fmla="*/ 49 w 172"/>
              <a:gd name="T35" fmla="*/ 185 h 193"/>
              <a:gd name="T36" fmla="*/ 68 w 172"/>
              <a:gd name="T37" fmla="*/ 86 h 193"/>
              <a:gd name="T38" fmla="*/ 45 w 172"/>
              <a:gd name="T39" fmla="*/ 86 h 193"/>
              <a:gd name="T40" fmla="*/ 73 w 172"/>
              <a:gd name="T41" fmla="*/ 159 h 193"/>
              <a:gd name="T42" fmla="*/ 54 w 172"/>
              <a:gd name="T43" fmla="*/ 185 h 193"/>
              <a:gd name="T44" fmla="*/ 73 w 172"/>
              <a:gd name="T45" fmla="*/ 185 h 193"/>
              <a:gd name="T46" fmla="*/ 80 w 172"/>
              <a:gd name="T47" fmla="*/ 185 h 193"/>
              <a:gd name="T48" fmla="*/ 94 w 172"/>
              <a:gd name="T49" fmla="*/ 185 h 193"/>
              <a:gd name="T50" fmla="*/ 78 w 172"/>
              <a:gd name="T51" fmla="*/ 128 h 193"/>
              <a:gd name="T52" fmla="*/ 99 w 172"/>
              <a:gd name="T53" fmla="*/ 121 h 193"/>
              <a:gd name="T54" fmla="*/ 99 w 172"/>
              <a:gd name="T55" fmla="*/ 86 h 193"/>
              <a:gd name="T56" fmla="*/ 73 w 172"/>
              <a:gd name="T57" fmla="*/ 48 h 193"/>
              <a:gd name="T58" fmla="*/ 75 w 172"/>
              <a:gd name="T59" fmla="*/ 79 h 193"/>
              <a:gd name="T60" fmla="*/ 101 w 172"/>
              <a:gd name="T61" fmla="*/ 166 h 193"/>
              <a:gd name="T62" fmla="*/ 123 w 172"/>
              <a:gd name="T63" fmla="*/ 159 h 193"/>
              <a:gd name="T64" fmla="*/ 125 w 172"/>
              <a:gd name="T65" fmla="*/ 128 h 193"/>
              <a:gd name="T66" fmla="*/ 106 w 172"/>
              <a:gd name="T67" fmla="*/ 86 h 193"/>
              <a:gd name="T68" fmla="*/ 104 w 172"/>
              <a:gd name="T69" fmla="*/ 121 h 193"/>
              <a:gd name="T70" fmla="*/ 130 w 172"/>
              <a:gd name="T71" fmla="*/ 166 h 193"/>
              <a:gd name="T72" fmla="*/ 146 w 172"/>
              <a:gd name="T73" fmla="*/ 159 h 193"/>
              <a:gd name="T74" fmla="*/ 151 w 172"/>
              <a:gd name="T75" fmla="*/ 128 h 193"/>
              <a:gd name="T76" fmla="*/ 132 w 172"/>
              <a:gd name="T77" fmla="*/ 121 h 193"/>
              <a:gd name="T78" fmla="*/ 151 w 172"/>
              <a:gd name="T79" fmla="*/ 121 h 193"/>
              <a:gd name="T80" fmla="*/ 142 w 172"/>
              <a:gd name="T81" fmla="*/ 48 h 193"/>
              <a:gd name="T82" fmla="*/ 142 w 172"/>
              <a:gd name="T83" fmla="*/ 41 h 193"/>
              <a:gd name="T84" fmla="*/ 161 w 172"/>
              <a:gd name="T85" fmla="*/ 41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72" h="193">
                <a:moveTo>
                  <a:pt x="0" y="0"/>
                </a:moveTo>
                <a:lnTo>
                  <a:pt x="28" y="193"/>
                </a:lnTo>
                <a:lnTo>
                  <a:pt x="149" y="193"/>
                </a:lnTo>
                <a:lnTo>
                  <a:pt x="172" y="0"/>
                </a:lnTo>
                <a:lnTo>
                  <a:pt x="0" y="0"/>
                </a:lnTo>
                <a:close/>
                <a:moveTo>
                  <a:pt x="111" y="7"/>
                </a:moveTo>
                <a:lnTo>
                  <a:pt x="137" y="7"/>
                </a:lnTo>
                <a:lnTo>
                  <a:pt x="135" y="41"/>
                </a:lnTo>
                <a:lnTo>
                  <a:pt x="109" y="41"/>
                </a:lnTo>
                <a:lnTo>
                  <a:pt x="111" y="7"/>
                </a:lnTo>
                <a:close/>
                <a:moveTo>
                  <a:pt x="109" y="48"/>
                </a:moveTo>
                <a:lnTo>
                  <a:pt x="135" y="48"/>
                </a:lnTo>
                <a:lnTo>
                  <a:pt x="130" y="79"/>
                </a:lnTo>
                <a:lnTo>
                  <a:pt x="106" y="79"/>
                </a:lnTo>
                <a:lnTo>
                  <a:pt x="109" y="48"/>
                </a:lnTo>
                <a:close/>
                <a:moveTo>
                  <a:pt x="104" y="7"/>
                </a:moveTo>
                <a:lnTo>
                  <a:pt x="101" y="41"/>
                </a:lnTo>
                <a:lnTo>
                  <a:pt x="73" y="41"/>
                </a:lnTo>
                <a:lnTo>
                  <a:pt x="71" y="7"/>
                </a:lnTo>
                <a:lnTo>
                  <a:pt x="104" y="7"/>
                </a:lnTo>
                <a:close/>
                <a:moveTo>
                  <a:pt x="68" y="79"/>
                </a:moveTo>
                <a:lnTo>
                  <a:pt x="45" y="79"/>
                </a:lnTo>
                <a:lnTo>
                  <a:pt x="42" y="48"/>
                </a:lnTo>
                <a:lnTo>
                  <a:pt x="66" y="48"/>
                </a:lnTo>
                <a:lnTo>
                  <a:pt x="68" y="79"/>
                </a:lnTo>
                <a:close/>
                <a:moveTo>
                  <a:pt x="64" y="7"/>
                </a:moveTo>
                <a:lnTo>
                  <a:pt x="66" y="41"/>
                </a:lnTo>
                <a:lnTo>
                  <a:pt x="40" y="41"/>
                </a:lnTo>
                <a:lnTo>
                  <a:pt x="38" y="7"/>
                </a:lnTo>
                <a:lnTo>
                  <a:pt x="64" y="7"/>
                </a:lnTo>
                <a:close/>
                <a:moveTo>
                  <a:pt x="7" y="7"/>
                </a:moveTo>
                <a:lnTo>
                  <a:pt x="30" y="7"/>
                </a:lnTo>
                <a:lnTo>
                  <a:pt x="35" y="41"/>
                </a:lnTo>
                <a:lnTo>
                  <a:pt x="12" y="41"/>
                </a:lnTo>
                <a:lnTo>
                  <a:pt x="7" y="7"/>
                </a:lnTo>
                <a:close/>
                <a:moveTo>
                  <a:pt x="12" y="48"/>
                </a:moveTo>
                <a:lnTo>
                  <a:pt x="35" y="48"/>
                </a:lnTo>
                <a:lnTo>
                  <a:pt x="38" y="79"/>
                </a:lnTo>
                <a:lnTo>
                  <a:pt x="16" y="79"/>
                </a:lnTo>
                <a:lnTo>
                  <a:pt x="12" y="48"/>
                </a:lnTo>
                <a:close/>
                <a:moveTo>
                  <a:pt x="19" y="86"/>
                </a:moveTo>
                <a:lnTo>
                  <a:pt x="40" y="86"/>
                </a:lnTo>
                <a:lnTo>
                  <a:pt x="42" y="121"/>
                </a:lnTo>
                <a:lnTo>
                  <a:pt x="23" y="121"/>
                </a:lnTo>
                <a:lnTo>
                  <a:pt x="19" y="86"/>
                </a:lnTo>
                <a:close/>
                <a:moveTo>
                  <a:pt x="26" y="128"/>
                </a:moveTo>
                <a:lnTo>
                  <a:pt x="42" y="128"/>
                </a:lnTo>
                <a:lnTo>
                  <a:pt x="47" y="159"/>
                </a:lnTo>
                <a:lnTo>
                  <a:pt x="28" y="159"/>
                </a:lnTo>
                <a:lnTo>
                  <a:pt x="26" y="128"/>
                </a:lnTo>
                <a:close/>
                <a:moveTo>
                  <a:pt x="33" y="185"/>
                </a:moveTo>
                <a:lnTo>
                  <a:pt x="30" y="166"/>
                </a:lnTo>
                <a:lnTo>
                  <a:pt x="47" y="166"/>
                </a:lnTo>
                <a:lnTo>
                  <a:pt x="49" y="185"/>
                </a:lnTo>
                <a:lnTo>
                  <a:pt x="33" y="185"/>
                </a:lnTo>
                <a:close/>
                <a:moveTo>
                  <a:pt x="45" y="86"/>
                </a:moveTo>
                <a:lnTo>
                  <a:pt x="68" y="86"/>
                </a:lnTo>
                <a:lnTo>
                  <a:pt x="71" y="121"/>
                </a:lnTo>
                <a:lnTo>
                  <a:pt x="49" y="121"/>
                </a:lnTo>
                <a:lnTo>
                  <a:pt x="45" y="86"/>
                </a:lnTo>
                <a:close/>
                <a:moveTo>
                  <a:pt x="49" y="128"/>
                </a:moveTo>
                <a:lnTo>
                  <a:pt x="71" y="128"/>
                </a:lnTo>
                <a:lnTo>
                  <a:pt x="73" y="159"/>
                </a:lnTo>
                <a:lnTo>
                  <a:pt x="52" y="159"/>
                </a:lnTo>
                <a:lnTo>
                  <a:pt x="49" y="128"/>
                </a:lnTo>
                <a:close/>
                <a:moveTo>
                  <a:pt x="54" y="185"/>
                </a:moveTo>
                <a:lnTo>
                  <a:pt x="54" y="166"/>
                </a:lnTo>
                <a:lnTo>
                  <a:pt x="73" y="166"/>
                </a:lnTo>
                <a:lnTo>
                  <a:pt x="73" y="185"/>
                </a:lnTo>
                <a:lnTo>
                  <a:pt x="54" y="185"/>
                </a:lnTo>
                <a:close/>
                <a:moveTo>
                  <a:pt x="94" y="185"/>
                </a:moveTo>
                <a:lnTo>
                  <a:pt x="80" y="185"/>
                </a:lnTo>
                <a:lnTo>
                  <a:pt x="80" y="166"/>
                </a:lnTo>
                <a:lnTo>
                  <a:pt x="97" y="166"/>
                </a:lnTo>
                <a:lnTo>
                  <a:pt x="94" y="185"/>
                </a:lnTo>
                <a:close/>
                <a:moveTo>
                  <a:pt x="97" y="159"/>
                </a:moveTo>
                <a:lnTo>
                  <a:pt x="80" y="159"/>
                </a:lnTo>
                <a:lnTo>
                  <a:pt x="78" y="128"/>
                </a:lnTo>
                <a:lnTo>
                  <a:pt x="97" y="128"/>
                </a:lnTo>
                <a:lnTo>
                  <a:pt x="97" y="159"/>
                </a:lnTo>
                <a:close/>
                <a:moveTo>
                  <a:pt x="99" y="121"/>
                </a:moveTo>
                <a:lnTo>
                  <a:pt x="78" y="121"/>
                </a:lnTo>
                <a:lnTo>
                  <a:pt x="75" y="86"/>
                </a:lnTo>
                <a:lnTo>
                  <a:pt x="99" y="86"/>
                </a:lnTo>
                <a:lnTo>
                  <a:pt x="99" y="121"/>
                </a:lnTo>
                <a:close/>
                <a:moveTo>
                  <a:pt x="75" y="79"/>
                </a:moveTo>
                <a:lnTo>
                  <a:pt x="73" y="48"/>
                </a:lnTo>
                <a:lnTo>
                  <a:pt x="101" y="48"/>
                </a:lnTo>
                <a:lnTo>
                  <a:pt x="101" y="79"/>
                </a:lnTo>
                <a:lnTo>
                  <a:pt x="75" y="79"/>
                </a:lnTo>
                <a:close/>
                <a:moveTo>
                  <a:pt x="120" y="185"/>
                </a:moveTo>
                <a:lnTo>
                  <a:pt x="101" y="185"/>
                </a:lnTo>
                <a:lnTo>
                  <a:pt x="101" y="166"/>
                </a:lnTo>
                <a:lnTo>
                  <a:pt x="123" y="166"/>
                </a:lnTo>
                <a:lnTo>
                  <a:pt x="120" y="185"/>
                </a:lnTo>
                <a:close/>
                <a:moveTo>
                  <a:pt x="123" y="159"/>
                </a:moveTo>
                <a:lnTo>
                  <a:pt x="104" y="159"/>
                </a:lnTo>
                <a:lnTo>
                  <a:pt x="104" y="128"/>
                </a:lnTo>
                <a:lnTo>
                  <a:pt x="125" y="128"/>
                </a:lnTo>
                <a:lnTo>
                  <a:pt x="123" y="159"/>
                </a:lnTo>
                <a:close/>
                <a:moveTo>
                  <a:pt x="104" y="121"/>
                </a:moveTo>
                <a:lnTo>
                  <a:pt x="106" y="86"/>
                </a:lnTo>
                <a:lnTo>
                  <a:pt x="130" y="86"/>
                </a:lnTo>
                <a:lnTo>
                  <a:pt x="127" y="121"/>
                </a:lnTo>
                <a:lnTo>
                  <a:pt x="104" y="121"/>
                </a:lnTo>
                <a:close/>
                <a:moveTo>
                  <a:pt x="144" y="185"/>
                </a:moveTo>
                <a:lnTo>
                  <a:pt x="127" y="185"/>
                </a:lnTo>
                <a:lnTo>
                  <a:pt x="130" y="166"/>
                </a:lnTo>
                <a:lnTo>
                  <a:pt x="146" y="166"/>
                </a:lnTo>
                <a:lnTo>
                  <a:pt x="144" y="185"/>
                </a:lnTo>
                <a:close/>
                <a:moveTo>
                  <a:pt x="146" y="159"/>
                </a:moveTo>
                <a:lnTo>
                  <a:pt x="130" y="159"/>
                </a:lnTo>
                <a:lnTo>
                  <a:pt x="132" y="128"/>
                </a:lnTo>
                <a:lnTo>
                  <a:pt x="151" y="128"/>
                </a:lnTo>
                <a:lnTo>
                  <a:pt x="146" y="159"/>
                </a:lnTo>
                <a:close/>
                <a:moveTo>
                  <a:pt x="151" y="121"/>
                </a:moveTo>
                <a:lnTo>
                  <a:pt x="132" y="121"/>
                </a:lnTo>
                <a:lnTo>
                  <a:pt x="137" y="86"/>
                </a:lnTo>
                <a:lnTo>
                  <a:pt x="156" y="86"/>
                </a:lnTo>
                <a:lnTo>
                  <a:pt x="151" y="121"/>
                </a:lnTo>
                <a:close/>
                <a:moveTo>
                  <a:pt x="156" y="79"/>
                </a:moveTo>
                <a:lnTo>
                  <a:pt x="137" y="79"/>
                </a:lnTo>
                <a:lnTo>
                  <a:pt x="142" y="48"/>
                </a:lnTo>
                <a:lnTo>
                  <a:pt x="161" y="48"/>
                </a:lnTo>
                <a:lnTo>
                  <a:pt x="156" y="79"/>
                </a:lnTo>
                <a:close/>
                <a:moveTo>
                  <a:pt x="142" y="41"/>
                </a:moveTo>
                <a:lnTo>
                  <a:pt x="144" y="7"/>
                </a:lnTo>
                <a:lnTo>
                  <a:pt x="165" y="7"/>
                </a:lnTo>
                <a:lnTo>
                  <a:pt x="161" y="41"/>
                </a:lnTo>
                <a:lnTo>
                  <a:pt x="142" y="4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3" name="Rectangle 104"/>
          <p:cNvSpPr>
            <a:spLocks noChangeArrowheads="1"/>
          </p:cNvSpPr>
          <p:nvPr/>
        </p:nvSpPr>
        <p:spPr bwMode="auto">
          <a:xfrm>
            <a:off x="7269163" y="2089151"/>
            <a:ext cx="187325" cy="381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4" name="Freeform 105"/>
          <p:cNvSpPr>
            <a:spLocks/>
          </p:cNvSpPr>
          <p:nvPr/>
        </p:nvSpPr>
        <p:spPr bwMode="auto">
          <a:xfrm>
            <a:off x="2220913" y="2357438"/>
            <a:ext cx="401638" cy="395288"/>
          </a:xfrm>
          <a:custGeom>
            <a:avLst/>
            <a:gdLst>
              <a:gd name="T0" fmla="*/ 82 w 107"/>
              <a:gd name="T1" fmla="*/ 19 h 105"/>
              <a:gd name="T2" fmla="*/ 76 w 107"/>
              <a:gd name="T3" fmla="*/ 20 h 105"/>
              <a:gd name="T4" fmla="*/ 77 w 107"/>
              <a:gd name="T5" fmla="*/ 26 h 105"/>
              <a:gd name="T6" fmla="*/ 89 w 107"/>
              <a:gd name="T7" fmla="*/ 75 h 105"/>
              <a:gd name="T8" fmla="*/ 67 w 107"/>
              <a:gd name="T9" fmla="*/ 95 h 105"/>
              <a:gd name="T10" fmla="*/ 37 w 107"/>
              <a:gd name="T11" fmla="*/ 93 h 105"/>
              <a:gd name="T12" fmla="*/ 17 w 107"/>
              <a:gd name="T13" fmla="*/ 70 h 105"/>
              <a:gd name="T14" fmla="*/ 20 w 107"/>
              <a:gd name="T15" fmla="*/ 40 h 105"/>
              <a:gd name="T16" fmla="*/ 49 w 107"/>
              <a:gd name="T17" fmla="*/ 19 h 105"/>
              <a:gd name="T18" fmla="*/ 49 w 107"/>
              <a:gd name="T19" fmla="*/ 19 h 105"/>
              <a:gd name="T20" fmla="*/ 49 w 107"/>
              <a:gd name="T21" fmla="*/ 28 h 105"/>
              <a:gd name="T22" fmla="*/ 51 w 107"/>
              <a:gd name="T23" fmla="*/ 30 h 105"/>
              <a:gd name="T24" fmla="*/ 53 w 107"/>
              <a:gd name="T25" fmla="*/ 30 h 105"/>
              <a:gd name="T26" fmla="*/ 66 w 107"/>
              <a:gd name="T27" fmla="*/ 17 h 105"/>
              <a:gd name="T28" fmla="*/ 65 w 107"/>
              <a:gd name="T29" fmla="*/ 13 h 105"/>
              <a:gd name="T30" fmla="*/ 52 w 107"/>
              <a:gd name="T31" fmla="*/ 1 h 105"/>
              <a:gd name="T32" fmla="*/ 50 w 107"/>
              <a:gd name="T33" fmla="*/ 0 h 105"/>
              <a:gd name="T34" fmla="*/ 49 w 107"/>
              <a:gd name="T35" fmla="*/ 1 h 105"/>
              <a:gd name="T36" fmla="*/ 48 w 107"/>
              <a:gd name="T37" fmla="*/ 3 h 105"/>
              <a:gd name="T38" fmla="*/ 49 w 107"/>
              <a:gd name="T39" fmla="*/ 11 h 105"/>
              <a:gd name="T40" fmla="*/ 47 w 107"/>
              <a:gd name="T41" fmla="*/ 11 h 105"/>
              <a:gd name="T42" fmla="*/ 12 w 107"/>
              <a:gd name="T43" fmla="*/ 36 h 105"/>
              <a:gd name="T44" fmla="*/ 33 w 107"/>
              <a:gd name="T45" fmla="*/ 100 h 105"/>
              <a:gd name="T46" fmla="*/ 54 w 107"/>
              <a:gd name="T47" fmla="*/ 105 h 105"/>
              <a:gd name="T48" fmla="*/ 97 w 107"/>
              <a:gd name="T49" fmla="*/ 79 h 105"/>
              <a:gd name="T50" fmla="*/ 82 w 107"/>
              <a:gd name="T51" fmla="*/ 19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7" h="105">
                <a:moveTo>
                  <a:pt x="82" y="19"/>
                </a:moveTo>
                <a:cubicBezTo>
                  <a:pt x="80" y="18"/>
                  <a:pt x="78" y="18"/>
                  <a:pt x="76" y="20"/>
                </a:cubicBezTo>
                <a:cubicBezTo>
                  <a:pt x="75" y="22"/>
                  <a:pt x="75" y="25"/>
                  <a:pt x="77" y="26"/>
                </a:cubicBezTo>
                <a:cubicBezTo>
                  <a:pt x="93" y="38"/>
                  <a:pt x="98" y="58"/>
                  <a:pt x="89" y="75"/>
                </a:cubicBezTo>
                <a:cubicBezTo>
                  <a:pt x="84" y="85"/>
                  <a:pt x="76" y="91"/>
                  <a:pt x="67" y="95"/>
                </a:cubicBezTo>
                <a:cubicBezTo>
                  <a:pt x="57" y="98"/>
                  <a:pt x="46" y="97"/>
                  <a:pt x="37" y="93"/>
                </a:cubicBezTo>
                <a:cubicBezTo>
                  <a:pt x="28" y="88"/>
                  <a:pt x="21" y="80"/>
                  <a:pt x="17" y="70"/>
                </a:cubicBezTo>
                <a:cubicBezTo>
                  <a:pt x="14" y="60"/>
                  <a:pt x="15" y="50"/>
                  <a:pt x="20" y="40"/>
                </a:cubicBezTo>
                <a:cubicBezTo>
                  <a:pt x="25" y="29"/>
                  <a:pt x="36" y="21"/>
                  <a:pt x="49" y="19"/>
                </a:cubicBezTo>
                <a:cubicBezTo>
                  <a:pt x="49" y="19"/>
                  <a:pt x="49" y="19"/>
                  <a:pt x="49" y="19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9"/>
                  <a:pt x="50" y="30"/>
                  <a:pt x="51" y="30"/>
                </a:cubicBezTo>
                <a:cubicBezTo>
                  <a:pt x="51" y="30"/>
                  <a:pt x="52" y="30"/>
                  <a:pt x="53" y="30"/>
                </a:cubicBezTo>
                <a:cubicBezTo>
                  <a:pt x="66" y="17"/>
                  <a:pt x="66" y="17"/>
                  <a:pt x="66" y="17"/>
                </a:cubicBezTo>
                <a:cubicBezTo>
                  <a:pt x="66" y="16"/>
                  <a:pt x="66" y="14"/>
                  <a:pt x="65" y="13"/>
                </a:cubicBezTo>
                <a:cubicBezTo>
                  <a:pt x="52" y="1"/>
                  <a:pt x="52" y="1"/>
                  <a:pt x="52" y="1"/>
                </a:cubicBezTo>
                <a:cubicBezTo>
                  <a:pt x="52" y="0"/>
                  <a:pt x="51" y="0"/>
                  <a:pt x="50" y="0"/>
                </a:cubicBezTo>
                <a:cubicBezTo>
                  <a:pt x="50" y="0"/>
                  <a:pt x="49" y="1"/>
                  <a:pt x="49" y="1"/>
                </a:cubicBezTo>
                <a:cubicBezTo>
                  <a:pt x="49" y="1"/>
                  <a:pt x="48" y="2"/>
                  <a:pt x="48" y="3"/>
                </a:cubicBezTo>
                <a:cubicBezTo>
                  <a:pt x="49" y="11"/>
                  <a:pt x="49" y="11"/>
                  <a:pt x="49" y="11"/>
                </a:cubicBezTo>
                <a:cubicBezTo>
                  <a:pt x="48" y="11"/>
                  <a:pt x="48" y="11"/>
                  <a:pt x="47" y="11"/>
                </a:cubicBezTo>
                <a:cubicBezTo>
                  <a:pt x="32" y="13"/>
                  <a:pt x="19" y="23"/>
                  <a:pt x="12" y="36"/>
                </a:cubicBezTo>
                <a:cubicBezTo>
                  <a:pt x="0" y="60"/>
                  <a:pt x="10" y="89"/>
                  <a:pt x="33" y="100"/>
                </a:cubicBezTo>
                <a:cubicBezTo>
                  <a:pt x="40" y="104"/>
                  <a:pt x="47" y="105"/>
                  <a:pt x="54" y="105"/>
                </a:cubicBezTo>
                <a:cubicBezTo>
                  <a:pt x="72" y="105"/>
                  <a:pt x="89" y="96"/>
                  <a:pt x="97" y="79"/>
                </a:cubicBezTo>
                <a:cubicBezTo>
                  <a:pt x="107" y="58"/>
                  <a:pt x="101" y="33"/>
                  <a:pt x="82" y="1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5" name="Freeform 106"/>
          <p:cNvSpPr>
            <a:spLocks/>
          </p:cNvSpPr>
          <p:nvPr/>
        </p:nvSpPr>
        <p:spPr bwMode="auto">
          <a:xfrm>
            <a:off x="2836863" y="2346326"/>
            <a:ext cx="247650" cy="395288"/>
          </a:xfrm>
          <a:custGeom>
            <a:avLst/>
            <a:gdLst>
              <a:gd name="T0" fmla="*/ 65 w 66"/>
              <a:gd name="T1" fmla="*/ 20 h 105"/>
              <a:gd name="T2" fmla="*/ 49 w 66"/>
              <a:gd name="T3" fmla="*/ 36 h 105"/>
              <a:gd name="T4" fmla="*/ 46 w 66"/>
              <a:gd name="T5" fmla="*/ 36 h 105"/>
              <a:gd name="T6" fmla="*/ 46 w 66"/>
              <a:gd name="T7" fmla="*/ 35 h 105"/>
              <a:gd name="T8" fmla="*/ 46 w 66"/>
              <a:gd name="T9" fmla="*/ 24 h 105"/>
              <a:gd name="T10" fmla="*/ 12 w 66"/>
              <a:gd name="T11" fmla="*/ 60 h 105"/>
              <a:gd name="T12" fmla="*/ 31 w 66"/>
              <a:gd name="T13" fmla="*/ 92 h 105"/>
              <a:gd name="T14" fmla="*/ 34 w 66"/>
              <a:gd name="T15" fmla="*/ 101 h 105"/>
              <a:gd name="T16" fmla="*/ 25 w 66"/>
              <a:gd name="T17" fmla="*/ 103 h 105"/>
              <a:gd name="T18" fmla="*/ 0 w 66"/>
              <a:gd name="T19" fmla="*/ 60 h 105"/>
              <a:gd name="T20" fmla="*/ 46 w 66"/>
              <a:gd name="T21" fmla="*/ 11 h 105"/>
              <a:gd name="T22" fmla="*/ 46 w 66"/>
              <a:gd name="T23" fmla="*/ 1 h 105"/>
              <a:gd name="T24" fmla="*/ 46 w 66"/>
              <a:gd name="T25" fmla="*/ 1 h 105"/>
              <a:gd name="T26" fmla="*/ 49 w 66"/>
              <a:gd name="T27" fmla="*/ 1 h 105"/>
              <a:gd name="T28" fmla="*/ 65 w 66"/>
              <a:gd name="T29" fmla="*/ 17 h 105"/>
              <a:gd name="T30" fmla="*/ 65 w 66"/>
              <a:gd name="T31" fmla="*/ 20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6" h="105">
                <a:moveTo>
                  <a:pt x="65" y="20"/>
                </a:moveTo>
                <a:cubicBezTo>
                  <a:pt x="49" y="36"/>
                  <a:pt x="49" y="36"/>
                  <a:pt x="49" y="36"/>
                </a:cubicBezTo>
                <a:cubicBezTo>
                  <a:pt x="48" y="36"/>
                  <a:pt x="47" y="36"/>
                  <a:pt x="46" y="36"/>
                </a:cubicBezTo>
                <a:cubicBezTo>
                  <a:pt x="46" y="35"/>
                  <a:pt x="46" y="35"/>
                  <a:pt x="46" y="35"/>
                </a:cubicBezTo>
                <a:cubicBezTo>
                  <a:pt x="46" y="24"/>
                  <a:pt x="46" y="24"/>
                  <a:pt x="46" y="24"/>
                </a:cubicBezTo>
                <a:cubicBezTo>
                  <a:pt x="27" y="25"/>
                  <a:pt x="12" y="41"/>
                  <a:pt x="12" y="60"/>
                </a:cubicBezTo>
                <a:cubicBezTo>
                  <a:pt x="12" y="74"/>
                  <a:pt x="19" y="86"/>
                  <a:pt x="31" y="92"/>
                </a:cubicBezTo>
                <a:cubicBezTo>
                  <a:pt x="34" y="94"/>
                  <a:pt x="35" y="98"/>
                  <a:pt x="34" y="101"/>
                </a:cubicBezTo>
                <a:cubicBezTo>
                  <a:pt x="32" y="104"/>
                  <a:pt x="28" y="105"/>
                  <a:pt x="25" y="103"/>
                </a:cubicBezTo>
                <a:cubicBezTo>
                  <a:pt x="9" y="95"/>
                  <a:pt x="0" y="78"/>
                  <a:pt x="0" y="60"/>
                </a:cubicBezTo>
                <a:cubicBezTo>
                  <a:pt x="0" y="34"/>
                  <a:pt x="20" y="13"/>
                  <a:pt x="46" y="11"/>
                </a:cubicBezTo>
                <a:cubicBezTo>
                  <a:pt x="46" y="1"/>
                  <a:pt x="46" y="1"/>
                  <a:pt x="46" y="1"/>
                </a:cubicBezTo>
                <a:cubicBezTo>
                  <a:pt x="46" y="1"/>
                  <a:pt x="46" y="1"/>
                  <a:pt x="46" y="1"/>
                </a:cubicBezTo>
                <a:cubicBezTo>
                  <a:pt x="47" y="0"/>
                  <a:pt x="48" y="0"/>
                  <a:pt x="49" y="1"/>
                </a:cubicBezTo>
                <a:cubicBezTo>
                  <a:pt x="65" y="17"/>
                  <a:pt x="65" y="17"/>
                  <a:pt x="65" y="17"/>
                </a:cubicBezTo>
                <a:cubicBezTo>
                  <a:pt x="66" y="18"/>
                  <a:pt x="66" y="19"/>
                  <a:pt x="65" y="2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6" name="Freeform 107"/>
          <p:cNvSpPr>
            <a:spLocks/>
          </p:cNvSpPr>
          <p:nvPr/>
        </p:nvSpPr>
        <p:spPr bwMode="auto">
          <a:xfrm>
            <a:off x="2982913" y="2393951"/>
            <a:ext cx="252413" cy="392113"/>
          </a:xfrm>
          <a:custGeom>
            <a:avLst/>
            <a:gdLst>
              <a:gd name="T0" fmla="*/ 17 w 67"/>
              <a:gd name="T1" fmla="*/ 104 h 104"/>
              <a:gd name="T2" fmla="*/ 1 w 67"/>
              <a:gd name="T3" fmla="*/ 88 h 104"/>
              <a:gd name="T4" fmla="*/ 1 w 67"/>
              <a:gd name="T5" fmla="*/ 85 h 104"/>
              <a:gd name="T6" fmla="*/ 17 w 67"/>
              <a:gd name="T7" fmla="*/ 69 h 104"/>
              <a:gd name="T8" fmla="*/ 20 w 67"/>
              <a:gd name="T9" fmla="*/ 69 h 104"/>
              <a:gd name="T10" fmla="*/ 20 w 67"/>
              <a:gd name="T11" fmla="*/ 69 h 104"/>
              <a:gd name="T12" fmla="*/ 20 w 67"/>
              <a:gd name="T13" fmla="*/ 81 h 104"/>
              <a:gd name="T14" fmla="*/ 54 w 67"/>
              <a:gd name="T15" fmla="*/ 44 h 104"/>
              <a:gd name="T16" fmla="*/ 35 w 67"/>
              <a:gd name="T17" fmla="*/ 12 h 104"/>
              <a:gd name="T18" fmla="*/ 32 w 67"/>
              <a:gd name="T19" fmla="*/ 4 h 104"/>
              <a:gd name="T20" fmla="*/ 41 w 67"/>
              <a:gd name="T21" fmla="*/ 1 h 104"/>
              <a:gd name="T22" fmla="*/ 67 w 67"/>
              <a:gd name="T23" fmla="*/ 44 h 104"/>
              <a:gd name="T24" fmla="*/ 20 w 67"/>
              <a:gd name="T25" fmla="*/ 93 h 104"/>
              <a:gd name="T26" fmla="*/ 20 w 67"/>
              <a:gd name="T27" fmla="*/ 103 h 104"/>
              <a:gd name="T28" fmla="*/ 20 w 67"/>
              <a:gd name="T29" fmla="*/ 104 h 104"/>
              <a:gd name="T30" fmla="*/ 17 w 67"/>
              <a:gd name="T31" fmla="*/ 10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7" h="104">
                <a:moveTo>
                  <a:pt x="17" y="104"/>
                </a:moveTo>
                <a:cubicBezTo>
                  <a:pt x="1" y="88"/>
                  <a:pt x="1" y="88"/>
                  <a:pt x="1" y="88"/>
                </a:cubicBezTo>
                <a:cubicBezTo>
                  <a:pt x="0" y="87"/>
                  <a:pt x="0" y="86"/>
                  <a:pt x="1" y="85"/>
                </a:cubicBezTo>
                <a:cubicBezTo>
                  <a:pt x="17" y="69"/>
                  <a:pt x="17" y="69"/>
                  <a:pt x="17" y="69"/>
                </a:cubicBezTo>
                <a:cubicBezTo>
                  <a:pt x="18" y="68"/>
                  <a:pt x="19" y="68"/>
                  <a:pt x="20" y="69"/>
                </a:cubicBezTo>
                <a:cubicBezTo>
                  <a:pt x="20" y="69"/>
                  <a:pt x="20" y="69"/>
                  <a:pt x="20" y="69"/>
                </a:cubicBezTo>
                <a:cubicBezTo>
                  <a:pt x="20" y="81"/>
                  <a:pt x="20" y="81"/>
                  <a:pt x="20" y="81"/>
                </a:cubicBezTo>
                <a:cubicBezTo>
                  <a:pt x="39" y="79"/>
                  <a:pt x="54" y="64"/>
                  <a:pt x="54" y="44"/>
                </a:cubicBezTo>
                <a:cubicBezTo>
                  <a:pt x="54" y="31"/>
                  <a:pt x="47" y="19"/>
                  <a:pt x="35" y="12"/>
                </a:cubicBezTo>
                <a:cubicBezTo>
                  <a:pt x="32" y="11"/>
                  <a:pt x="31" y="7"/>
                  <a:pt x="32" y="4"/>
                </a:cubicBezTo>
                <a:cubicBezTo>
                  <a:pt x="34" y="1"/>
                  <a:pt x="38" y="0"/>
                  <a:pt x="41" y="1"/>
                </a:cubicBezTo>
                <a:cubicBezTo>
                  <a:pt x="57" y="10"/>
                  <a:pt x="67" y="26"/>
                  <a:pt x="67" y="44"/>
                </a:cubicBezTo>
                <a:cubicBezTo>
                  <a:pt x="67" y="70"/>
                  <a:pt x="46" y="92"/>
                  <a:pt x="20" y="93"/>
                </a:cubicBezTo>
                <a:cubicBezTo>
                  <a:pt x="20" y="103"/>
                  <a:pt x="20" y="103"/>
                  <a:pt x="20" y="103"/>
                </a:cubicBezTo>
                <a:cubicBezTo>
                  <a:pt x="20" y="104"/>
                  <a:pt x="20" y="104"/>
                  <a:pt x="20" y="104"/>
                </a:cubicBezTo>
                <a:cubicBezTo>
                  <a:pt x="19" y="104"/>
                  <a:pt x="18" y="104"/>
                  <a:pt x="17" y="10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7" name="Freeform 108"/>
          <p:cNvSpPr>
            <a:spLocks noEditPoints="1"/>
          </p:cNvSpPr>
          <p:nvPr/>
        </p:nvSpPr>
        <p:spPr bwMode="auto">
          <a:xfrm>
            <a:off x="3425826" y="2363788"/>
            <a:ext cx="444500" cy="336550"/>
          </a:xfrm>
          <a:custGeom>
            <a:avLst/>
            <a:gdLst>
              <a:gd name="T0" fmla="*/ 104 w 118"/>
              <a:gd name="T1" fmla="*/ 3 h 89"/>
              <a:gd name="T2" fmla="*/ 99 w 118"/>
              <a:gd name="T3" fmla="*/ 0 h 89"/>
              <a:gd name="T4" fmla="*/ 16 w 118"/>
              <a:gd name="T5" fmla="*/ 0 h 89"/>
              <a:gd name="T6" fmla="*/ 12 w 118"/>
              <a:gd name="T7" fmla="*/ 3 h 89"/>
              <a:gd name="T8" fmla="*/ 0 w 118"/>
              <a:gd name="T9" fmla="*/ 62 h 89"/>
              <a:gd name="T10" fmla="*/ 5 w 118"/>
              <a:gd name="T11" fmla="*/ 66 h 89"/>
              <a:gd name="T12" fmla="*/ 11 w 118"/>
              <a:gd name="T13" fmla="*/ 66 h 89"/>
              <a:gd name="T14" fmla="*/ 60 w 118"/>
              <a:gd name="T15" fmla="*/ 81 h 89"/>
              <a:gd name="T16" fmla="*/ 104 w 118"/>
              <a:gd name="T17" fmla="*/ 66 h 89"/>
              <a:gd name="T18" fmla="*/ 114 w 118"/>
              <a:gd name="T19" fmla="*/ 66 h 89"/>
              <a:gd name="T20" fmla="*/ 118 w 118"/>
              <a:gd name="T21" fmla="*/ 62 h 89"/>
              <a:gd name="T22" fmla="*/ 104 w 118"/>
              <a:gd name="T23" fmla="*/ 3 h 89"/>
              <a:gd name="T24" fmla="*/ 17 w 118"/>
              <a:gd name="T25" fmla="*/ 66 h 89"/>
              <a:gd name="T26" fmla="*/ 99 w 118"/>
              <a:gd name="T27" fmla="*/ 66 h 89"/>
              <a:gd name="T28" fmla="*/ 17 w 118"/>
              <a:gd name="T29" fmla="*/ 66 h 89"/>
              <a:gd name="T30" fmla="*/ 6 w 118"/>
              <a:gd name="T31" fmla="*/ 62 h 89"/>
              <a:gd name="T32" fmla="*/ 17 w 118"/>
              <a:gd name="T33" fmla="*/ 4 h 89"/>
              <a:gd name="T34" fmla="*/ 99 w 118"/>
              <a:gd name="T35" fmla="*/ 4 h 89"/>
              <a:gd name="T36" fmla="*/ 113 w 118"/>
              <a:gd name="T37" fmla="*/ 62 h 89"/>
              <a:gd name="T38" fmla="*/ 6 w 118"/>
              <a:gd name="T39" fmla="*/ 62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18" h="89">
                <a:moveTo>
                  <a:pt x="104" y="3"/>
                </a:moveTo>
                <a:cubicBezTo>
                  <a:pt x="104" y="1"/>
                  <a:pt x="102" y="0"/>
                  <a:pt x="9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4" y="0"/>
                  <a:pt x="12" y="1"/>
                  <a:pt x="12" y="3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4"/>
                  <a:pt x="2" y="66"/>
                  <a:pt x="5" y="66"/>
                </a:cubicBezTo>
                <a:cubicBezTo>
                  <a:pt x="11" y="66"/>
                  <a:pt x="11" y="66"/>
                  <a:pt x="11" y="66"/>
                </a:cubicBezTo>
                <a:cubicBezTo>
                  <a:pt x="15" y="68"/>
                  <a:pt x="34" y="81"/>
                  <a:pt x="60" y="81"/>
                </a:cubicBezTo>
                <a:cubicBezTo>
                  <a:pt x="74" y="81"/>
                  <a:pt x="89" y="77"/>
                  <a:pt x="104" y="66"/>
                </a:cubicBezTo>
                <a:cubicBezTo>
                  <a:pt x="114" y="66"/>
                  <a:pt x="114" y="66"/>
                  <a:pt x="114" y="66"/>
                </a:cubicBezTo>
                <a:cubicBezTo>
                  <a:pt x="116" y="66"/>
                  <a:pt x="118" y="64"/>
                  <a:pt x="118" y="62"/>
                </a:cubicBezTo>
                <a:lnTo>
                  <a:pt x="104" y="3"/>
                </a:lnTo>
                <a:close/>
                <a:moveTo>
                  <a:pt x="17" y="66"/>
                </a:moveTo>
                <a:cubicBezTo>
                  <a:pt x="99" y="66"/>
                  <a:pt x="99" y="66"/>
                  <a:pt x="99" y="66"/>
                </a:cubicBezTo>
                <a:cubicBezTo>
                  <a:pt x="64" y="89"/>
                  <a:pt x="29" y="73"/>
                  <a:pt x="17" y="66"/>
                </a:cubicBezTo>
                <a:close/>
                <a:moveTo>
                  <a:pt x="6" y="62"/>
                </a:moveTo>
                <a:cubicBezTo>
                  <a:pt x="17" y="4"/>
                  <a:pt x="17" y="4"/>
                  <a:pt x="17" y="4"/>
                </a:cubicBezTo>
                <a:cubicBezTo>
                  <a:pt x="99" y="4"/>
                  <a:pt x="99" y="4"/>
                  <a:pt x="99" y="4"/>
                </a:cubicBezTo>
                <a:cubicBezTo>
                  <a:pt x="113" y="62"/>
                  <a:pt x="113" y="62"/>
                  <a:pt x="113" y="62"/>
                </a:cubicBezTo>
                <a:lnTo>
                  <a:pt x="6" y="6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8" name="Freeform 109"/>
          <p:cNvSpPr>
            <a:spLocks/>
          </p:cNvSpPr>
          <p:nvPr/>
        </p:nvSpPr>
        <p:spPr bwMode="auto">
          <a:xfrm>
            <a:off x="3490913" y="2393951"/>
            <a:ext cx="93663" cy="53975"/>
          </a:xfrm>
          <a:custGeom>
            <a:avLst/>
            <a:gdLst>
              <a:gd name="T0" fmla="*/ 59 w 59"/>
              <a:gd name="T1" fmla="*/ 0 h 34"/>
              <a:gd name="T2" fmla="*/ 9 w 59"/>
              <a:gd name="T3" fmla="*/ 0 h 34"/>
              <a:gd name="T4" fmla="*/ 0 w 59"/>
              <a:gd name="T5" fmla="*/ 34 h 34"/>
              <a:gd name="T6" fmla="*/ 59 w 59"/>
              <a:gd name="T7" fmla="*/ 34 h 34"/>
              <a:gd name="T8" fmla="*/ 59 w 59"/>
              <a:gd name="T9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" h="34">
                <a:moveTo>
                  <a:pt x="59" y="0"/>
                </a:moveTo>
                <a:lnTo>
                  <a:pt x="9" y="0"/>
                </a:lnTo>
                <a:lnTo>
                  <a:pt x="0" y="34"/>
                </a:lnTo>
                <a:lnTo>
                  <a:pt x="59" y="34"/>
                </a:lnTo>
                <a:lnTo>
                  <a:pt x="59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9" name="Rectangle 110"/>
          <p:cNvSpPr>
            <a:spLocks noChangeArrowheads="1"/>
          </p:cNvSpPr>
          <p:nvPr/>
        </p:nvSpPr>
        <p:spPr bwMode="auto">
          <a:xfrm>
            <a:off x="3603626" y="2393951"/>
            <a:ext cx="93663" cy="53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0" name="Freeform 111"/>
          <p:cNvSpPr>
            <a:spLocks/>
          </p:cNvSpPr>
          <p:nvPr/>
        </p:nvSpPr>
        <p:spPr bwMode="auto">
          <a:xfrm>
            <a:off x="3716338" y="2393951"/>
            <a:ext cx="85725" cy="53975"/>
          </a:xfrm>
          <a:custGeom>
            <a:avLst/>
            <a:gdLst>
              <a:gd name="T0" fmla="*/ 0 w 54"/>
              <a:gd name="T1" fmla="*/ 0 h 34"/>
              <a:gd name="T2" fmla="*/ 0 w 54"/>
              <a:gd name="T3" fmla="*/ 34 h 34"/>
              <a:gd name="T4" fmla="*/ 54 w 54"/>
              <a:gd name="T5" fmla="*/ 34 h 34"/>
              <a:gd name="T6" fmla="*/ 44 w 54"/>
              <a:gd name="T7" fmla="*/ 0 h 34"/>
              <a:gd name="T8" fmla="*/ 0 w 54"/>
              <a:gd name="T9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" h="34">
                <a:moveTo>
                  <a:pt x="0" y="0"/>
                </a:moveTo>
                <a:lnTo>
                  <a:pt x="0" y="34"/>
                </a:lnTo>
                <a:lnTo>
                  <a:pt x="54" y="34"/>
                </a:lnTo>
                <a:lnTo>
                  <a:pt x="44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1" name="Freeform 112"/>
          <p:cNvSpPr>
            <a:spLocks/>
          </p:cNvSpPr>
          <p:nvPr/>
        </p:nvSpPr>
        <p:spPr bwMode="auto">
          <a:xfrm>
            <a:off x="3478213" y="2462213"/>
            <a:ext cx="106363" cy="52388"/>
          </a:xfrm>
          <a:custGeom>
            <a:avLst/>
            <a:gdLst>
              <a:gd name="T0" fmla="*/ 0 w 67"/>
              <a:gd name="T1" fmla="*/ 33 h 33"/>
              <a:gd name="T2" fmla="*/ 67 w 67"/>
              <a:gd name="T3" fmla="*/ 33 h 33"/>
              <a:gd name="T4" fmla="*/ 67 w 67"/>
              <a:gd name="T5" fmla="*/ 0 h 33"/>
              <a:gd name="T6" fmla="*/ 8 w 67"/>
              <a:gd name="T7" fmla="*/ 0 h 33"/>
              <a:gd name="T8" fmla="*/ 0 w 67"/>
              <a:gd name="T9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" h="33">
                <a:moveTo>
                  <a:pt x="0" y="33"/>
                </a:moveTo>
                <a:lnTo>
                  <a:pt x="67" y="33"/>
                </a:lnTo>
                <a:lnTo>
                  <a:pt x="67" y="0"/>
                </a:lnTo>
                <a:lnTo>
                  <a:pt x="8" y="0"/>
                </a:lnTo>
                <a:lnTo>
                  <a:pt x="0" y="3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2" name="Rectangle 113"/>
          <p:cNvSpPr>
            <a:spLocks noChangeArrowheads="1"/>
          </p:cNvSpPr>
          <p:nvPr/>
        </p:nvSpPr>
        <p:spPr bwMode="auto">
          <a:xfrm>
            <a:off x="3603626" y="2462213"/>
            <a:ext cx="93663" cy="52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3" name="Freeform 114"/>
          <p:cNvSpPr>
            <a:spLocks/>
          </p:cNvSpPr>
          <p:nvPr/>
        </p:nvSpPr>
        <p:spPr bwMode="auto">
          <a:xfrm>
            <a:off x="3716338" y="2462213"/>
            <a:ext cx="100013" cy="52388"/>
          </a:xfrm>
          <a:custGeom>
            <a:avLst/>
            <a:gdLst>
              <a:gd name="T0" fmla="*/ 0 w 63"/>
              <a:gd name="T1" fmla="*/ 33 h 33"/>
              <a:gd name="T2" fmla="*/ 63 w 63"/>
              <a:gd name="T3" fmla="*/ 33 h 33"/>
              <a:gd name="T4" fmla="*/ 54 w 63"/>
              <a:gd name="T5" fmla="*/ 0 h 33"/>
              <a:gd name="T6" fmla="*/ 0 w 63"/>
              <a:gd name="T7" fmla="*/ 0 h 33"/>
              <a:gd name="T8" fmla="*/ 0 w 63"/>
              <a:gd name="T9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" h="33">
                <a:moveTo>
                  <a:pt x="0" y="33"/>
                </a:moveTo>
                <a:lnTo>
                  <a:pt x="63" y="33"/>
                </a:lnTo>
                <a:lnTo>
                  <a:pt x="54" y="0"/>
                </a:lnTo>
                <a:lnTo>
                  <a:pt x="0" y="0"/>
                </a:lnTo>
                <a:lnTo>
                  <a:pt x="0" y="3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4" name="Freeform 115"/>
          <p:cNvSpPr>
            <a:spLocks/>
          </p:cNvSpPr>
          <p:nvPr/>
        </p:nvSpPr>
        <p:spPr bwMode="auto">
          <a:xfrm>
            <a:off x="3467101" y="2530476"/>
            <a:ext cx="117475" cy="52388"/>
          </a:xfrm>
          <a:custGeom>
            <a:avLst/>
            <a:gdLst>
              <a:gd name="T0" fmla="*/ 0 w 74"/>
              <a:gd name="T1" fmla="*/ 33 h 33"/>
              <a:gd name="T2" fmla="*/ 74 w 74"/>
              <a:gd name="T3" fmla="*/ 33 h 33"/>
              <a:gd name="T4" fmla="*/ 74 w 74"/>
              <a:gd name="T5" fmla="*/ 0 h 33"/>
              <a:gd name="T6" fmla="*/ 7 w 74"/>
              <a:gd name="T7" fmla="*/ 0 h 33"/>
              <a:gd name="T8" fmla="*/ 0 w 74"/>
              <a:gd name="T9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" h="33">
                <a:moveTo>
                  <a:pt x="0" y="33"/>
                </a:moveTo>
                <a:lnTo>
                  <a:pt x="74" y="33"/>
                </a:lnTo>
                <a:lnTo>
                  <a:pt x="74" y="0"/>
                </a:lnTo>
                <a:lnTo>
                  <a:pt x="7" y="0"/>
                </a:lnTo>
                <a:lnTo>
                  <a:pt x="0" y="3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5" name="Rectangle 116"/>
          <p:cNvSpPr>
            <a:spLocks noChangeArrowheads="1"/>
          </p:cNvSpPr>
          <p:nvPr/>
        </p:nvSpPr>
        <p:spPr bwMode="auto">
          <a:xfrm>
            <a:off x="3603626" y="2530476"/>
            <a:ext cx="93663" cy="52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6" name="Freeform 117"/>
          <p:cNvSpPr>
            <a:spLocks/>
          </p:cNvSpPr>
          <p:nvPr/>
        </p:nvSpPr>
        <p:spPr bwMode="auto">
          <a:xfrm>
            <a:off x="3716338" y="2530476"/>
            <a:ext cx="115888" cy="52388"/>
          </a:xfrm>
          <a:custGeom>
            <a:avLst/>
            <a:gdLst>
              <a:gd name="T0" fmla="*/ 0 w 73"/>
              <a:gd name="T1" fmla="*/ 0 h 33"/>
              <a:gd name="T2" fmla="*/ 0 w 73"/>
              <a:gd name="T3" fmla="*/ 33 h 33"/>
              <a:gd name="T4" fmla="*/ 73 w 73"/>
              <a:gd name="T5" fmla="*/ 33 h 33"/>
              <a:gd name="T6" fmla="*/ 63 w 73"/>
              <a:gd name="T7" fmla="*/ 0 h 33"/>
              <a:gd name="T8" fmla="*/ 0 w 73"/>
              <a:gd name="T9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3" h="33">
                <a:moveTo>
                  <a:pt x="0" y="0"/>
                </a:moveTo>
                <a:lnTo>
                  <a:pt x="0" y="33"/>
                </a:lnTo>
                <a:lnTo>
                  <a:pt x="73" y="33"/>
                </a:lnTo>
                <a:lnTo>
                  <a:pt x="63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7" name="Freeform 118"/>
          <p:cNvSpPr>
            <a:spLocks/>
          </p:cNvSpPr>
          <p:nvPr/>
        </p:nvSpPr>
        <p:spPr bwMode="auto">
          <a:xfrm>
            <a:off x="3573463" y="2670176"/>
            <a:ext cx="165100" cy="77788"/>
          </a:xfrm>
          <a:custGeom>
            <a:avLst/>
            <a:gdLst>
              <a:gd name="T0" fmla="*/ 19 w 44"/>
              <a:gd name="T1" fmla="*/ 5 h 21"/>
              <a:gd name="T2" fmla="*/ 1 w 44"/>
              <a:gd name="T3" fmla="*/ 5 h 21"/>
              <a:gd name="T4" fmla="*/ 0 w 44"/>
              <a:gd name="T5" fmla="*/ 7 h 21"/>
              <a:gd name="T6" fmla="*/ 0 w 44"/>
              <a:gd name="T7" fmla="*/ 19 h 21"/>
              <a:gd name="T8" fmla="*/ 1 w 44"/>
              <a:gd name="T9" fmla="*/ 21 h 21"/>
              <a:gd name="T10" fmla="*/ 10 w 44"/>
              <a:gd name="T11" fmla="*/ 21 h 21"/>
              <a:gd name="T12" fmla="*/ 33 w 44"/>
              <a:gd name="T13" fmla="*/ 21 h 21"/>
              <a:gd name="T14" fmla="*/ 43 w 44"/>
              <a:gd name="T15" fmla="*/ 21 h 21"/>
              <a:gd name="T16" fmla="*/ 44 w 44"/>
              <a:gd name="T17" fmla="*/ 19 h 21"/>
              <a:gd name="T18" fmla="*/ 44 w 44"/>
              <a:gd name="T19" fmla="*/ 7 h 21"/>
              <a:gd name="T20" fmla="*/ 43 w 44"/>
              <a:gd name="T21" fmla="*/ 5 h 21"/>
              <a:gd name="T22" fmla="*/ 24 w 44"/>
              <a:gd name="T23" fmla="*/ 5 h 21"/>
              <a:gd name="T24" fmla="*/ 24 w 44"/>
              <a:gd name="T25" fmla="*/ 0 h 21"/>
              <a:gd name="T26" fmla="*/ 21 w 44"/>
              <a:gd name="T27" fmla="*/ 0 h 21"/>
              <a:gd name="T28" fmla="*/ 19 w 44"/>
              <a:gd name="T29" fmla="*/ 0 h 21"/>
              <a:gd name="T30" fmla="*/ 19 w 44"/>
              <a:gd name="T31" fmla="*/ 5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4" h="21">
                <a:moveTo>
                  <a:pt x="19" y="5"/>
                </a:moveTo>
                <a:cubicBezTo>
                  <a:pt x="1" y="5"/>
                  <a:pt x="1" y="5"/>
                  <a:pt x="1" y="5"/>
                </a:cubicBezTo>
                <a:cubicBezTo>
                  <a:pt x="0" y="5"/>
                  <a:pt x="0" y="6"/>
                  <a:pt x="0" y="7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20"/>
                  <a:pt x="0" y="21"/>
                  <a:pt x="1" y="21"/>
                </a:cubicBezTo>
                <a:cubicBezTo>
                  <a:pt x="10" y="21"/>
                  <a:pt x="10" y="21"/>
                  <a:pt x="10" y="21"/>
                </a:cubicBezTo>
                <a:cubicBezTo>
                  <a:pt x="33" y="21"/>
                  <a:pt x="33" y="21"/>
                  <a:pt x="33" y="21"/>
                </a:cubicBezTo>
                <a:cubicBezTo>
                  <a:pt x="43" y="21"/>
                  <a:pt x="43" y="21"/>
                  <a:pt x="43" y="21"/>
                </a:cubicBezTo>
                <a:cubicBezTo>
                  <a:pt x="44" y="21"/>
                  <a:pt x="44" y="20"/>
                  <a:pt x="44" y="19"/>
                </a:cubicBezTo>
                <a:cubicBezTo>
                  <a:pt x="44" y="7"/>
                  <a:pt x="44" y="7"/>
                  <a:pt x="44" y="7"/>
                </a:cubicBezTo>
                <a:cubicBezTo>
                  <a:pt x="44" y="6"/>
                  <a:pt x="44" y="5"/>
                  <a:pt x="43" y="5"/>
                </a:cubicBezTo>
                <a:cubicBezTo>
                  <a:pt x="24" y="5"/>
                  <a:pt x="24" y="5"/>
                  <a:pt x="24" y="5"/>
                </a:cubicBezTo>
                <a:cubicBezTo>
                  <a:pt x="24" y="0"/>
                  <a:pt x="24" y="0"/>
                  <a:pt x="24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19" y="0"/>
                  <a:pt x="19" y="0"/>
                  <a:pt x="19" y="0"/>
                </a:cubicBezTo>
                <a:lnTo>
                  <a:pt x="19" y="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8" name="Freeform 119"/>
          <p:cNvSpPr>
            <a:spLocks noEditPoints="1"/>
          </p:cNvSpPr>
          <p:nvPr/>
        </p:nvSpPr>
        <p:spPr bwMode="auto">
          <a:xfrm>
            <a:off x="4087813" y="2341563"/>
            <a:ext cx="338138" cy="441325"/>
          </a:xfrm>
          <a:custGeom>
            <a:avLst/>
            <a:gdLst>
              <a:gd name="T0" fmla="*/ 88 w 90"/>
              <a:gd name="T1" fmla="*/ 59 h 117"/>
              <a:gd name="T2" fmla="*/ 86 w 90"/>
              <a:gd name="T3" fmla="*/ 57 h 117"/>
              <a:gd name="T4" fmla="*/ 81 w 90"/>
              <a:gd name="T5" fmla="*/ 54 h 117"/>
              <a:gd name="T6" fmla="*/ 71 w 90"/>
              <a:gd name="T7" fmla="*/ 49 h 117"/>
              <a:gd name="T8" fmla="*/ 61 w 90"/>
              <a:gd name="T9" fmla="*/ 47 h 117"/>
              <a:gd name="T10" fmla="*/ 55 w 90"/>
              <a:gd name="T11" fmla="*/ 46 h 117"/>
              <a:gd name="T12" fmla="*/ 53 w 90"/>
              <a:gd name="T13" fmla="*/ 46 h 117"/>
              <a:gd name="T14" fmla="*/ 47 w 90"/>
              <a:gd name="T15" fmla="*/ 39 h 117"/>
              <a:gd name="T16" fmla="*/ 48 w 90"/>
              <a:gd name="T17" fmla="*/ 37 h 117"/>
              <a:gd name="T18" fmla="*/ 49 w 90"/>
              <a:gd name="T19" fmla="*/ 32 h 117"/>
              <a:gd name="T20" fmla="*/ 50 w 90"/>
              <a:gd name="T21" fmla="*/ 21 h 117"/>
              <a:gd name="T22" fmla="*/ 49 w 90"/>
              <a:gd name="T23" fmla="*/ 11 h 117"/>
              <a:gd name="T24" fmla="*/ 48 w 90"/>
              <a:gd name="T25" fmla="*/ 5 h 117"/>
              <a:gd name="T26" fmla="*/ 47 w 90"/>
              <a:gd name="T27" fmla="*/ 3 h 117"/>
              <a:gd name="T28" fmla="*/ 46 w 90"/>
              <a:gd name="T29" fmla="*/ 0 h 117"/>
              <a:gd name="T30" fmla="*/ 44 w 90"/>
              <a:gd name="T31" fmla="*/ 3 h 117"/>
              <a:gd name="T32" fmla="*/ 43 w 90"/>
              <a:gd name="T33" fmla="*/ 5 h 117"/>
              <a:gd name="T34" fmla="*/ 42 w 90"/>
              <a:gd name="T35" fmla="*/ 11 h 117"/>
              <a:gd name="T36" fmla="*/ 41 w 90"/>
              <a:gd name="T37" fmla="*/ 21 h 117"/>
              <a:gd name="T38" fmla="*/ 42 w 90"/>
              <a:gd name="T39" fmla="*/ 32 h 117"/>
              <a:gd name="T40" fmla="*/ 43 w 90"/>
              <a:gd name="T41" fmla="*/ 37 h 117"/>
              <a:gd name="T42" fmla="*/ 44 w 90"/>
              <a:gd name="T43" fmla="*/ 39 h 117"/>
              <a:gd name="T44" fmla="*/ 38 w 90"/>
              <a:gd name="T45" fmla="*/ 46 h 117"/>
              <a:gd name="T46" fmla="*/ 38 w 90"/>
              <a:gd name="T47" fmla="*/ 46 h 117"/>
              <a:gd name="T48" fmla="*/ 35 w 90"/>
              <a:gd name="T49" fmla="*/ 46 h 117"/>
              <a:gd name="T50" fmla="*/ 30 w 90"/>
              <a:gd name="T51" fmla="*/ 47 h 117"/>
              <a:gd name="T52" fmla="*/ 19 w 90"/>
              <a:gd name="T53" fmla="*/ 49 h 117"/>
              <a:gd name="T54" fmla="*/ 9 w 90"/>
              <a:gd name="T55" fmla="*/ 54 h 117"/>
              <a:gd name="T56" fmla="*/ 5 w 90"/>
              <a:gd name="T57" fmla="*/ 57 h 117"/>
              <a:gd name="T58" fmla="*/ 3 w 90"/>
              <a:gd name="T59" fmla="*/ 59 h 117"/>
              <a:gd name="T60" fmla="*/ 0 w 90"/>
              <a:gd name="T61" fmla="*/ 61 h 117"/>
              <a:gd name="T62" fmla="*/ 3 w 90"/>
              <a:gd name="T63" fmla="*/ 61 h 117"/>
              <a:gd name="T64" fmla="*/ 6 w 90"/>
              <a:gd name="T65" fmla="*/ 61 h 117"/>
              <a:gd name="T66" fmla="*/ 12 w 90"/>
              <a:gd name="T67" fmla="*/ 61 h 117"/>
              <a:gd name="T68" fmla="*/ 22 w 90"/>
              <a:gd name="T69" fmla="*/ 58 h 117"/>
              <a:gd name="T70" fmla="*/ 32 w 90"/>
              <a:gd name="T71" fmla="*/ 54 h 117"/>
              <a:gd name="T72" fmla="*/ 37 w 90"/>
              <a:gd name="T73" fmla="*/ 51 h 117"/>
              <a:gd name="T74" fmla="*/ 38 w 90"/>
              <a:gd name="T75" fmla="*/ 49 h 117"/>
              <a:gd name="T76" fmla="*/ 43 w 90"/>
              <a:gd name="T77" fmla="*/ 54 h 117"/>
              <a:gd name="T78" fmla="*/ 37 w 90"/>
              <a:gd name="T79" fmla="*/ 117 h 117"/>
              <a:gd name="T80" fmla="*/ 55 w 90"/>
              <a:gd name="T81" fmla="*/ 117 h 117"/>
              <a:gd name="T82" fmla="*/ 49 w 90"/>
              <a:gd name="T83" fmla="*/ 54 h 117"/>
              <a:gd name="T84" fmla="*/ 53 w 90"/>
              <a:gd name="T85" fmla="*/ 50 h 117"/>
              <a:gd name="T86" fmla="*/ 54 w 90"/>
              <a:gd name="T87" fmla="*/ 51 h 117"/>
              <a:gd name="T88" fmla="*/ 59 w 90"/>
              <a:gd name="T89" fmla="*/ 54 h 117"/>
              <a:gd name="T90" fmla="*/ 68 w 90"/>
              <a:gd name="T91" fmla="*/ 58 h 117"/>
              <a:gd name="T92" fmla="*/ 79 w 90"/>
              <a:gd name="T93" fmla="*/ 61 h 117"/>
              <a:gd name="T94" fmla="*/ 84 w 90"/>
              <a:gd name="T95" fmla="*/ 61 h 117"/>
              <a:gd name="T96" fmla="*/ 87 w 90"/>
              <a:gd name="T97" fmla="*/ 61 h 117"/>
              <a:gd name="T98" fmla="*/ 90 w 90"/>
              <a:gd name="T99" fmla="*/ 61 h 117"/>
              <a:gd name="T100" fmla="*/ 88 w 90"/>
              <a:gd name="T101" fmla="*/ 59 h 117"/>
              <a:gd name="T102" fmla="*/ 46 w 90"/>
              <a:gd name="T103" fmla="*/ 50 h 117"/>
              <a:gd name="T104" fmla="*/ 43 w 90"/>
              <a:gd name="T105" fmla="*/ 47 h 117"/>
              <a:gd name="T106" fmla="*/ 46 w 90"/>
              <a:gd name="T107" fmla="*/ 44 h 117"/>
              <a:gd name="T108" fmla="*/ 49 w 90"/>
              <a:gd name="T109" fmla="*/ 47 h 117"/>
              <a:gd name="T110" fmla="*/ 46 w 90"/>
              <a:gd name="T111" fmla="*/ 50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90" h="117">
                <a:moveTo>
                  <a:pt x="88" y="59"/>
                </a:moveTo>
                <a:cubicBezTo>
                  <a:pt x="87" y="58"/>
                  <a:pt x="87" y="57"/>
                  <a:pt x="86" y="57"/>
                </a:cubicBezTo>
                <a:cubicBezTo>
                  <a:pt x="84" y="56"/>
                  <a:pt x="83" y="55"/>
                  <a:pt x="81" y="54"/>
                </a:cubicBezTo>
                <a:cubicBezTo>
                  <a:pt x="78" y="52"/>
                  <a:pt x="75" y="50"/>
                  <a:pt x="71" y="49"/>
                </a:cubicBezTo>
                <a:cubicBezTo>
                  <a:pt x="68" y="48"/>
                  <a:pt x="65" y="47"/>
                  <a:pt x="61" y="47"/>
                </a:cubicBezTo>
                <a:cubicBezTo>
                  <a:pt x="59" y="46"/>
                  <a:pt x="57" y="46"/>
                  <a:pt x="55" y="46"/>
                </a:cubicBezTo>
                <a:cubicBezTo>
                  <a:pt x="55" y="46"/>
                  <a:pt x="54" y="46"/>
                  <a:pt x="53" y="46"/>
                </a:cubicBezTo>
                <a:cubicBezTo>
                  <a:pt x="53" y="43"/>
                  <a:pt x="51" y="40"/>
                  <a:pt x="47" y="39"/>
                </a:cubicBezTo>
                <a:cubicBezTo>
                  <a:pt x="48" y="39"/>
                  <a:pt x="48" y="38"/>
                  <a:pt x="48" y="37"/>
                </a:cubicBezTo>
                <a:cubicBezTo>
                  <a:pt x="49" y="36"/>
                  <a:pt x="49" y="34"/>
                  <a:pt x="49" y="32"/>
                </a:cubicBezTo>
                <a:cubicBezTo>
                  <a:pt x="50" y="28"/>
                  <a:pt x="50" y="25"/>
                  <a:pt x="50" y="21"/>
                </a:cubicBezTo>
                <a:cubicBezTo>
                  <a:pt x="50" y="18"/>
                  <a:pt x="50" y="14"/>
                  <a:pt x="49" y="11"/>
                </a:cubicBezTo>
                <a:cubicBezTo>
                  <a:pt x="49" y="9"/>
                  <a:pt x="49" y="7"/>
                  <a:pt x="48" y="5"/>
                </a:cubicBezTo>
                <a:cubicBezTo>
                  <a:pt x="48" y="4"/>
                  <a:pt x="47" y="3"/>
                  <a:pt x="47" y="3"/>
                </a:cubicBezTo>
                <a:cubicBezTo>
                  <a:pt x="47" y="2"/>
                  <a:pt x="46" y="1"/>
                  <a:pt x="46" y="0"/>
                </a:cubicBezTo>
                <a:cubicBezTo>
                  <a:pt x="45" y="1"/>
                  <a:pt x="45" y="2"/>
                  <a:pt x="44" y="3"/>
                </a:cubicBezTo>
                <a:cubicBezTo>
                  <a:pt x="44" y="3"/>
                  <a:pt x="44" y="4"/>
                  <a:pt x="43" y="5"/>
                </a:cubicBezTo>
                <a:cubicBezTo>
                  <a:pt x="43" y="7"/>
                  <a:pt x="42" y="9"/>
                  <a:pt x="42" y="11"/>
                </a:cubicBezTo>
                <a:cubicBezTo>
                  <a:pt x="41" y="14"/>
                  <a:pt x="41" y="18"/>
                  <a:pt x="41" y="21"/>
                </a:cubicBezTo>
                <a:cubicBezTo>
                  <a:pt x="41" y="25"/>
                  <a:pt x="41" y="28"/>
                  <a:pt x="42" y="32"/>
                </a:cubicBezTo>
                <a:cubicBezTo>
                  <a:pt x="42" y="34"/>
                  <a:pt x="43" y="36"/>
                  <a:pt x="43" y="37"/>
                </a:cubicBezTo>
                <a:cubicBezTo>
                  <a:pt x="44" y="38"/>
                  <a:pt x="44" y="39"/>
                  <a:pt x="44" y="39"/>
                </a:cubicBezTo>
                <a:cubicBezTo>
                  <a:pt x="41" y="40"/>
                  <a:pt x="38" y="43"/>
                  <a:pt x="38" y="46"/>
                </a:cubicBezTo>
                <a:cubicBezTo>
                  <a:pt x="38" y="46"/>
                  <a:pt x="38" y="46"/>
                  <a:pt x="38" y="46"/>
                </a:cubicBezTo>
                <a:cubicBezTo>
                  <a:pt x="37" y="46"/>
                  <a:pt x="36" y="46"/>
                  <a:pt x="35" y="46"/>
                </a:cubicBezTo>
                <a:cubicBezTo>
                  <a:pt x="33" y="46"/>
                  <a:pt x="31" y="46"/>
                  <a:pt x="30" y="47"/>
                </a:cubicBezTo>
                <a:cubicBezTo>
                  <a:pt x="26" y="47"/>
                  <a:pt x="23" y="48"/>
                  <a:pt x="19" y="49"/>
                </a:cubicBezTo>
                <a:cubicBezTo>
                  <a:pt x="16" y="50"/>
                  <a:pt x="12" y="52"/>
                  <a:pt x="9" y="54"/>
                </a:cubicBezTo>
                <a:cubicBezTo>
                  <a:pt x="8" y="55"/>
                  <a:pt x="6" y="56"/>
                  <a:pt x="5" y="57"/>
                </a:cubicBezTo>
                <a:cubicBezTo>
                  <a:pt x="4" y="57"/>
                  <a:pt x="3" y="58"/>
                  <a:pt x="3" y="59"/>
                </a:cubicBezTo>
                <a:cubicBezTo>
                  <a:pt x="2" y="59"/>
                  <a:pt x="1" y="60"/>
                  <a:pt x="0" y="61"/>
                </a:cubicBezTo>
                <a:cubicBezTo>
                  <a:pt x="1" y="61"/>
                  <a:pt x="2" y="61"/>
                  <a:pt x="3" y="61"/>
                </a:cubicBezTo>
                <a:cubicBezTo>
                  <a:pt x="4" y="61"/>
                  <a:pt x="5" y="61"/>
                  <a:pt x="6" y="61"/>
                </a:cubicBezTo>
                <a:cubicBezTo>
                  <a:pt x="8" y="61"/>
                  <a:pt x="10" y="61"/>
                  <a:pt x="12" y="61"/>
                </a:cubicBezTo>
                <a:cubicBezTo>
                  <a:pt x="15" y="60"/>
                  <a:pt x="19" y="59"/>
                  <a:pt x="22" y="58"/>
                </a:cubicBezTo>
                <a:cubicBezTo>
                  <a:pt x="26" y="57"/>
                  <a:pt x="29" y="56"/>
                  <a:pt x="32" y="54"/>
                </a:cubicBezTo>
                <a:cubicBezTo>
                  <a:pt x="34" y="53"/>
                  <a:pt x="35" y="52"/>
                  <a:pt x="37" y="51"/>
                </a:cubicBezTo>
                <a:cubicBezTo>
                  <a:pt x="37" y="50"/>
                  <a:pt x="38" y="50"/>
                  <a:pt x="38" y="49"/>
                </a:cubicBezTo>
                <a:cubicBezTo>
                  <a:pt x="39" y="51"/>
                  <a:pt x="41" y="53"/>
                  <a:pt x="43" y="54"/>
                </a:cubicBezTo>
                <a:cubicBezTo>
                  <a:pt x="37" y="117"/>
                  <a:pt x="37" y="117"/>
                  <a:pt x="37" y="117"/>
                </a:cubicBezTo>
                <a:cubicBezTo>
                  <a:pt x="55" y="117"/>
                  <a:pt x="55" y="117"/>
                  <a:pt x="55" y="117"/>
                </a:cubicBezTo>
                <a:cubicBezTo>
                  <a:pt x="49" y="54"/>
                  <a:pt x="49" y="54"/>
                  <a:pt x="49" y="54"/>
                </a:cubicBezTo>
                <a:cubicBezTo>
                  <a:pt x="51" y="53"/>
                  <a:pt x="52" y="52"/>
                  <a:pt x="53" y="50"/>
                </a:cubicBezTo>
                <a:cubicBezTo>
                  <a:pt x="53" y="50"/>
                  <a:pt x="54" y="50"/>
                  <a:pt x="54" y="51"/>
                </a:cubicBezTo>
                <a:cubicBezTo>
                  <a:pt x="55" y="52"/>
                  <a:pt x="57" y="53"/>
                  <a:pt x="59" y="54"/>
                </a:cubicBezTo>
                <a:cubicBezTo>
                  <a:pt x="62" y="56"/>
                  <a:pt x="65" y="57"/>
                  <a:pt x="68" y="58"/>
                </a:cubicBezTo>
                <a:cubicBezTo>
                  <a:pt x="72" y="59"/>
                  <a:pt x="75" y="60"/>
                  <a:pt x="79" y="61"/>
                </a:cubicBezTo>
                <a:cubicBezTo>
                  <a:pt x="81" y="61"/>
                  <a:pt x="82" y="61"/>
                  <a:pt x="84" y="61"/>
                </a:cubicBezTo>
                <a:cubicBezTo>
                  <a:pt x="85" y="61"/>
                  <a:pt x="86" y="61"/>
                  <a:pt x="87" y="61"/>
                </a:cubicBezTo>
                <a:cubicBezTo>
                  <a:pt x="88" y="61"/>
                  <a:pt x="89" y="61"/>
                  <a:pt x="90" y="61"/>
                </a:cubicBezTo>
                <a:cubicBezTo>
                  <a:pt x="89" y="60"/>
                  <a:pt x="89" y="59"/>
                  <a:pt x="88" y="59"/>
                </a:cubicBezTo>
                <a:close/>
                <a:moveTo>
                  <a:pt x="46" y="50"/>
                </a:moveTo>
                <a:cubicBezTo>
                  <a:pt x="44" y="50"/>
                  <a:pt x="43" y="48"/>
                  <a:pt x="43" y="47"/>
                </a:cubicBezTo>
                <a:cubicBezTo>
                  <a:pt x="43" y="45"/>
                  <a:pt x="44" y="44"/>
                  <a:pt x="46" y="44"/>
                </a:cubicBezTo>
                <a:cubicBezTo>
                  <a:pt x="47" y="44"/>
                  <a:pt x="49" y="45"/>
                  <a:pt x="49" y="47"/>
                </a:cubicBezTo>
                <a:cubicBezTo>
                  <a:pt x="49" y="48"/>
                  <a:pt x="47" y="50"/>
                  <a:pt x="46" y="5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9" name="Freeform 120"/>
          <p:cNvSpPr>
            <a:spLocks/>
          </p:cNvSpPr>
          <p:nvPr/>
        </p:nvSpPr>
        <p:spPr bwMode="auto">
          <a:xfrm>
            <a:off x="4775201" y="2387601"/>
            <a:ext cx="198438" cy="379413"/>
          </a:xfrm>
          <a:custGeom>
            <a:avLst/>
            <a:gdLst>
              <a:gd name="T0" fmla="*/ 125 w 125"/>
              <a:gd name="T1" fmla="*/ 0 h 239"/>
              <a:gd name="T2" fmla="*/ 35 w 125"/>
              <a:gd name="T3" fmla="*/ 0 h 239"/>
              <a:gd name="T4" fmla="*/ 0 w 125"/>
              <a:gd name="T5" fmla="*/ 128 h 239"/>
              <a:gd name="T6" fmla="*/ 35 w 125"/>
              <a:gd name="T7" fmla="*/ 128 h 239"/>
              <a:gd name="T8" fmla="*/ 7 w 125"/>
              <a:gd name="T9" fmla="*/ 239 h 239"/>
              <a:gd name="T10" fmla="*/ 16 w 125"/>
              <a:gd name="T11" fmla="*/ 239 h 239"/>
              <a:gd name="T12" fmla="*/ 121 w 125"/>
              <a:gd name="T13" fmla="*/ 109 h 239"/>
              <a:gd name="T14" fmla="*/ 68 w 125"/>
              <a:gd name="T15" fmla="*/ 109 h 239"/>
              <a:gd name="T16" fmla="*/ 125 w 125"/>
              <a:gd name="T17" fmla="*/ 0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5" h="239">
                <a:moveTo>
                  <a:pt x="125" y="0"/>
                </a:moveTo>
                <a:lnTo>
                  <a:pt x="35" y="0"/>
                </a:lnTo>
                <a:lnTo>
                  <a:pt x="0" y="128"/>
                </a:lnTo>
                <a:lnTo>
                  <a:pt x="35" y="128"/>
                </a:lnTo>
                <a:lnTo>
                  <a:pt x="7" y="239"/>
                </a:lnTo>
                <a:lnTo>
                  <a:pt x="16" y="239"/>
                </a:lnTo>
                <a:lnTo>
                  <a:pt x="121" y="109"/>
                </a:lnTo>
                <a:lnTo>
                  <a:pt x="68" y="109"/>
                </a:lnTo>
                <a:lnTo>
                  <a:pt x="12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0" name="Freeform 121"/>
          <p:cNvSpPr>
            <a:spLocks noEditPoints="1"/>
          </p:cNvSpPr>
          <p:nvPr/>
        </p:nvSpPr>
        <p:spPr bwMode="auto">
          <a:xfrm>
            <a:off x="5391151" y="2382838"/>
            <a:ext cx="255588" cy="369888"/>
          </a:xfrm>
          <a:custGeom>
            <a:avLst/>
            <a:gdLst>
              <a:gd name="T0" fmla="*/ 47 w 68"/>
              <a:gd name="T1" fmla="*/ 17 h 98"/>
              <a:gd name="T2" fmla="*/ 47 w 68"/>
              <a:gd name="T3" fmla="*/ 0 h 98"/>
              <a:gd name="T4" fmla="*/ 0 w 68"/>
              <a:gd name="T5" fmla="*/ 0 h 98"/>
              <a:gd name="T6" fmla="*/ 0 w 68"/>
              <a:gd name="T7" fmla="*/ 98 h 98"/>
              <a:gd name="T8" fmla="*/ 68 w 68"/>
              <a:gd name="T9" fmla="*/ 98 h 98"/>
              <a:gd name="T10" fmla="*/ 68 w 68"/>
              <a:gd name="T11" fmla="*/ 19 h 98"/>
              <a:gd name="T12" fmla="*/ 49 w 68"/>
              <a:gd name="T13" fmla="*/ 19 h 98"/>
              <a:gd name="T14" fmla="*/ 47 w 68"/>
              <a:gd name="T15" fmla="*/ 17 h 98"/>
              <a:gd name="T16" fmla="*/ 26 w 68"/>
              <a:gd name="T17" fmla="*/ 49 h 98"/>
              <a:gd name="T18" fmla="*/ 23 w 68"/>
              <a:gd name="T19" fmla="*/ 48 h 98"/>
              <a:gd name="T20" fmla="*/ 22 w 68"/>
              <a:gd name="T21" fmla="*/ 51 h 98"/>
              <a:gd name="T22" fmla="*/ 21 w 68"/>
              <a:gd name="T23" fmla="*/ 53 h 98"/>
              <a:gd name="T24" fmla="*/ 16 w 68"/>
              <a:gd name="T25" fmla="*/ 64 h 98"/>
              <a:gd name="T26" fmla="*/ 25 w 68"/>
              <a:gd name="T27" fmla="*/ 64 h 98"/>
              <a:gd name="T28" fmla="*/ 24 w 68"/>
              <a:gd name="T29" fmla="*/ 71 h 98"/>
              <a:gd name="T30" fmla="*/ 15 w 68"/>
              <a:gd name="T31" fmla="*/ 71 h 98"/>
              <a:gd name="T32" fmla="*/ 14 w 68"/>
              <a:gd name="T33" fmla="*/ 71 h 98"/>
              <a:gd name="T34" fmla="*/ 10 w 68"/>
              <a:gd name="T35" fmla="*/ 66 h 98"/>
              <a:gd name="T36" fmla="*/ 6 w 68"/>
              <a:gd name="T37" fmla="*/ 63 h 98"/>
              <a:gd name="T38" fmla="*/ 12 w 68"/>
              <a:gd name="T39" fmla="*/ 51 h 98"/>
              <a:gd name="T40" fmla="*/ 13 w 68"/>
              <a:gd name="T41" fmla="*/ 49 h 98"/>
              <a:gd name="T42" fmla="*/ 14 w 68"/>
              <a:gd name="T43" fmla="*/ 47 h 98"/>
              <a:gd name="T44" fmla="*/ 15 w 68"/>
              <a:gd name="T45" fmla="*/ 45 h 98"/>
              <a:gd name="T46" fmla="*/ 12 w 68"/>
              <a:gd name="T47" fmla="*/ 43 h 98"/>
              <a:gd name="T48" fmla="*/ 22 w 68"/>
              <a:gd name="T49" fmla="*/ 39 h 98"/>
              <a:gd name="T50" fmla="*/ 26 w 68"/>
              <a:gd name="T51" fmla="*/ 50 h 98"/>
              <a:gd name="T52" fmla="*/ 26 w 68"/>
              <a:gd name="T53" fmla="*/ 49 h 98"/>
              <a:gd name="T54" fmla="*/ 61 w 68"/>
              <a:gd name="T55" fmla="*/ 62 h 98"/>
              <a:gd name="T56" fmla="*/ 62 w 68"/>
              <a:gd name="T57" fmla="*/ 63 h 98"/>
              <a:gd name="T58" fmla="*/ 60 w 68"/>
              <a:gd name="T59" fmla="*/ 69 h 98"/>
              <a:gd name="T60" fmla="*/ 58 w 68"/>
              <a:gd name="T61" fmla="*/ 74 h 98"/>
              <a:gd name="T62" fmla="*/ 38 w 68"/>
              <a:gd name="T63" fmla="*/ 74 h 98"/>
              <a:gd name="T64" fmla="*/ 38 w 68"/>
              <a:gd name="T65" fmla="*/ 77 h 98"/>
              <a:gd name="T66" fmla="*/ 30 w 68"/>
              <a:gd name="T67" fmla="*/ 69 h 98"/>
              <a:gd name="T68" fmla="*/ 37 w 68"/>
              <a:gd name="T69" fmla="*/ 61 h 98"/>
              <a:gd name="T70" fmla="*/ 37 w 68"/>
              <a:gd name="T71" fmla="*/ 65 h 98"/>
              <a:gd name="T72" fmla="*/ 55 w 68"/>
              <a:gd name="T73" fmla="*/ 65 h 98"/>
              <a:gd name="T74" fmla="*/ 51 w 68"/>
              <a:gd name="T75" fmla="*/ 57 h 98"/>
              <a:gd name="T76" fmla="*/ 58 w 68"/>
              <a:gd name="T77" fmla="*/ 54 h 98"/>
              <a:gd name="T78" fmla="*/ 61 w 68"/>
              <a:gd name="T79" fmla="*/ 62 h 98"/>
              <a:gd name="T80" fmla="*/ 54 w 68"/>
              <a:gd name="T81" fmla="*/ 39 h 98"/>
              <a:gd name="T82" fmla="*/ 51 w 68"/>
              <a:gd name="T83" fmla="*/ 50 h 98"/>
              <a:gd name="T84" fmla="*/ 40 w 68"/>
              <a:gd name="T85" fmla="*/ 47 h 98"/>
              <a:gd name="T86" fmla="*/ 40 w 68"/>
              <a:gd name="T87" fmla="*/ 47 h 98"/>
              <a:gd name="T88" fmla="*/ 43 w 68"/>
              <a:gd name="T89" fmla="*/ 45 h 98"/>
              <a:gd name="T90" fmla="*/ 34 w 68"/>
              <a:gd name="T91" fmla="*/ 30 h 98"/>
              <a:gd name="T92" fmla="*/ 29 w 68"/>
              <a:gd name="T93" fmla="*/ 37 h 98"/>
              <a:gd name="T94" fmla="*/ 23 w 68"/>
              <a:gd name="T95" fmla="*/ 33 h 98"/>
              <a:gd name="T96" fmla="*/ 29 w 68"/>
              <a:gd name="T97" fmla="*/ 25 h 98"/>
              <a:gd name="T98" fmla="*/ 29 w 68"/>
              <a:gd name="T99" fmla="*/ 25 h 98"/>
              <a:gd name="T100" fmla="*/ 36 w 68"/>
              <a:gd name="T101" fmla="*/ 23 h 98"/>
              <a:gd name="T102" fmla="*/ 40 w 68"/>
              <a:gd name="T103" fmla="*/ 22 h 98"/>
              <a:gd name="T104" fmla="*/ 43 w 68"/>
              <a:gd name="T105" fmla="*/ 27 h 98"/>
              <a:gd name="T106" fmla="*/ 48 w 68"/>
              <a:gd name="T107" fmla="*/ 36 h 98"/>
              <a:gd name="T108" fmla="*/ 51 w 68"/>
              <a:gd name="T109" fmla="*/ 40 h 98"/>
              <a:gd name="T110" fmla="*/ 54 w 68"/>
              <a:gd name="T111" fmla="*/ 39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8" h="98">
                <a:moveTo>
                  <a:pt x="47" y="17"/>
                </a:moveTo>
                <a:cubicBezTo>
                  <a:pt x="47" y="0"/>
                  <a:pt x="47" y="0"/>
                  <a:pt x="4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98"/>
                  <a:pt x="0" y="98"/>
                  <a:pt x="0" y="98"/>
                </a:cubicBezTo>
                <a:cubicBezTo>
                  <a:pt x="68" y="98"/>
                  <a:pt x="68" y="98"/>
                  <a:pt x="68" y="98"/>
                </a:cubicBezTo>
                <a:cubicBezTo>
                  <a:pt x="68" y="19"/>
                  <a:pt x="68" y="19"/>
                  <a:pt x="68" y="19"/>
                </a:cubicBezTo>
                <a:cubicBezTo>
                  <a:pt x="49" y="19"/>
                  <a:pt x="49" y="19"/>
                  <a:pt x="49" y="19"/>
                </a:cubicBezTo>
                <a:cubicBezTo>
                  <a:pt x="48" y="19"/>
                  <a:pt x="47" y="18"/>
                  <a:pt x="47" y="17"/>
                </a:cubicBezTo>
                <a:close/>
                <a:moveTo>
                  <a:pt x="26" y="49"/>
                </a:moveTo>
                <a:cubicBezTo>
                  <a:pt x="23" y="48"/>
                  <a:pt x="23" y="48"/>
                  <a:pt x="23" y="48"/>
                </a:cubicBezTo>
                <a:cubicBezTo>
                  <a:pt x="22" y="51"/>
                  <a:pt x="22" y="51"/>
                  <a:pt x="22" y="51"/>
                </a:cubicBezTo>
                <a:cubicBezTo>
                  <a:pt x="22" y="51"/>
                  <a:pt x="22" y="52"/>
                  <a:pt x="21" y="53"/>
                </a:cubicBezTo>
                <a:cubicBezTo>
                  <a:pt x="16" y="64"/>
                  <a:pt x="16" y="64"/>
                  <a:pt x="16" y="64"/>
                </a:cubicBezTo>
                <a:cubicBezTo>
                  <a:pt x="25" y="64"/>
                  <a:pt x="25" y="64"/>
                  <a:pt x="25" y="64"/>
                </a:cubicBezTo>
                <a:cubicBezTo>
                  <a:pt x="24" y="71"/>
                  <a:pt x="24" y="71"/>
                  <a:pt x="24" y="71"/>
                </a:cubicBezTo>
                <a:cubicBezTo>
                  <a:pt x="15" y="71"/>
                  <a:pt x="15" y="71"/>
                  <a:pt x="15" y="71"/>
                </a:cubicBezTo>
                <a:cubicBezTo>
                  <a:pt x="14" y="71"/>
                  <a:pt x="14" y="71"/>
                  <a:pt x="14" y="71"/>
                </a:cubicBezTo>
                <a:cubicBezTo>
                  <a:pt x="14" y="70"/>
                  <a:pt x="11" y="68"/>
                  <a:pt x="10" y="66"/>
                </a:cubicBezTo>
                <a:cubicBezTo>
                  <a:pt x="8" y="65"/>
                  <a:pt x="7" y="64"/>
                  <a:pt x="6" y="63"/>
                </a:cubicBezTo>
                <a:cubicBezTo>
                  <a:pt x="8" y="60"/>
                  <a:pt x="10" y="55"/>
                  <a:pt x="12" y="51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8"/>
                  <a:pt x="14" y="47"/>
                  <a:pt x="14" y="47"/>
                </a:cubicBezTo>
                <a:cubicBezTo>
                  <a:pt x="15" y="45"/>
                  <a:pt x="15" y="45"/>
                  <a:pt x="15" y="45"/>
                </a:cubicBezTo>
                <a:cubicBezTo>
                  <a:pt x="12" y="43"/>
                  <a:pt x="12" y="43"/>
                  <a:pt x="12" y="43"/>
                </a:cubicBezTo>
                <a:cubicBezTo>
                  <a:pt x="15" y="42"/>
                  <a:pt x="20" y="40"/>
                  <a:pt x="22" y="39"/>
                </a:cubicBezTo>
                <a:cubicBezTo>
                  <a:pt x="26" y="50"/>
                  <a:pt x="26" y="50"/>
                  <a:pt x="26" y="50"/>
                </a:cubicBezTo>
                <a:cubicBezTo>
                  <a:pt x="26" y="49"/>
                  <a:pt x="26" y="49"/>
                  <a:pt x="26" y="49"/>
                </a:cubicBezTo>
                <a:close/>
                <a:moveTo>
                  <a:pt x="61" y="62"/>
                </a:moveTo>
                <a:cubicBezTo>
                  <a:pt x="62" y="63"/>
                  <a:pt x="62" y="63"/>
                  <a:pt x="62" y="63"/>
                </a:cubicBezTo>
                <a:cubicBezTo>
                  <a:pt x="61" y="64"/>
                  <a:pt x="60" y="67"/>
                  <a:pt x="60" y="69"/>
                </a:cubicBezTo>
                <a:cubicBezTo>
                  <a:pt x="59" y="72"/>
                  <a:pt x="59" y="73"/>
                  <a:pt x="58" y="74"/>
                </a:cubicBezTo>
                <a:cubicBezTo>
                  <a:pt x="38" y="74"/>
                  <a:pt x="38" y="74"/>
                  <a:pt x="38" y="74"/>
                </a:cubicBezTo>
                <a:cubicBezTo>
                  <a:pt x="38" y="77"/>
                  <a:pt x="38" y="77"/>
                  <a:pt x="38" y="77"/>
                </a:cubicBezTo>
                <a:cubicBezTo>
                  <a:pt x="35" y="75"/>
                  <a:pt x="32" y="71"/>
                  <a:pt x="30" y="69"/>
                </a:cubicBezTo>
                <a:cubicBezTo>
                  <a:pt x="37" y="61"/>
                  <a:pt x="37" y="61"/>
                  <a:pt x="37" y="61"/>
                </a:cubicBezTo>
                <a:cubicBezTo>
                  <a:pt x="37" y="65"/>
                  <a:pt x="37" y="65"/>
                  <a:pt x="37" y="65"/>
                </a:cubicBezTo>
                <a:cubicBezTo>
                  <a:pt x="55" y="65"/>
                  <a:pt x="55" y="65"/>
                  <a:pt x="55" y="65"/>
                </a:cubicBezTo>
                <a:cubicBezTo>
                  <a:pt x="51" y="57"/>
                  <a:pt x="51" y="57"/>
                  <a:pt x="51" y="57"/>
                </a:cubicBezTo>
                <a:cubicBezTo>
                  <a:pt x="58" y="54"/>
                  <a:pt x="58" y="54"/>
                  <a:pt x="58" y="54"/>
                </a:cubicBezTo>
                <a:lnTo>
                  <a:pt x="61" y="62"/>
                </a:lnTo>
                <a:close/>
                <a:moveTo>
                  <a:pt x="54" y="39"/>
                </a:moveTo>
                <a:cubicBezTo>
                  <a:pt x="53" y="42"/>
                  <a:pt x="51" y="47"/>
                  <a:pt x="51" y="50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3" y="45"/>
                  <a:pt x="43" y="45"/>
                  <a:pt x="43" y="45"/>
                </a:cubicBezTo>
                <a:cubicBezTo>
                  <a:pt x="34" y="30"/>
                  <a:pt x="34" y="30"/>
                  <a:pt x="34" y="30"/>
                </a:cubicBezTo>
                <a:cubicBezTo>
                  <a:pt x="29" y="37"/>
                  <a:pt x="29" y="37"/>
                  <a:pt x="29" y="37"/>
                </a:cubicBezTo>
                <a:cubicBezTo>
                  <a:pt x="23" y="33"/>
                  <a:pt x="23" y="33"/>
                  <a:pt x="23" y="33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31" y="25"/>
                  <a:pt x="34" y="24"/>
                  <a:pt x="36" y="23"/>
                </a:cubicBezTo>
                <a:cubicBezTo>
                  <a:pt x="38" y="23"/>
                  <a:pt x="39" y="23"/>
                  <a:pt x="40" y="22"/>
                </a:cubicBezTo>
                <a:cubicBezTo>
                  <a:pt x="41" y="24"/>
                  <a:pt x="42" y="25"/>
                  <a:pt x="43" y="27"/>
                </a:cubicBezTo>
                <a:cubicBezTo>
                  <a:pt x="45" y="31"/>
                  <a:pt x="47" y="34"/>
                  <a:pt x="48" y="36"/>
                </a:cubicBezTo>
                <a:cubicBezTo>
                  <a:pt x="51" y="40"/>
                  <a:pt x="51" y="40"/>
                  <a:pt x="51" y="40"/>
                </a:cubicBezTo>
                <a:lnTo>
                  <a:pt x="54" y="3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1" name="Freeform 122"/>
          <p:cNvSpPr>
            <a:spLocks/>
          </p:cNvSpPr>
          <p:nvPr/>
        </p:nvSpPr>
        <p:spPr bwMode="auto">
          <a:xfrm>
            <a:off x="5583238" y="2382838"/>
            <a:ext cx="63500" cy="57150"/>
          </a:xfrm>
          <a:custGeom>
            <a:avLst/>
            <a:gdLst>
              <a:gd name="T0" fmla="*/ 2 w 17"/>
              <a:gd name="T1" fmla="*/ 15 h 15"/>
              <a:gd name="T2" fmla="*/ 17 w 17"/>
              <a:gd name="T3" fmla="*/ 15 h 15"/>
              <a:gd name="T4" fmla="*/ 0 w 17"/>
              <a:gd name="T5" fmla="*/ 0 h 15"/>
              <a:gd name="T6" fmla="*/ 0 w 17"/>
              <a:gd name="T7" fmla="*/ 14 h 15"/>
              <a:gd name="T8" fmla="*/ 2 w 17"/>
              <a:gd name="T9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15">
                <a:moveTo>
                  <a:pt x="2" y="15"/>
                </a:moveTo>
                <a:cubicBezTo>
                  <a:pt x="17" y="15"/>
                  <a:pt x="17" y="15"/>
                  <a:pt x="17" y="15"/>
                </a:cubicBezTo>
                <a:cubicBezTo>
                  <a:pt x="0" y="0"/>
                  <a:pt x="0" y="0"/>
                  <a:pt x="0" y="0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1" y="15"/>
                  <a:pt x="2" y="1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2" name="Freeform 123"/>
          <p:cNvSpPr>
            <a:spLocks noEditPoints="1"/>
          </p:cNvSpPr>
          <p:nvPr/>
        </p:nvSpPr>
        <p:spPr bwMode="auto">
          <a:xfrm>
            <a:off x="5957888" y="2363788"/>
            <a:ext cx="301625" cy="411163"/>
          </a:xfrm>
          <a:custGeom>
            <a:avLst/>
            <a:gdLst>
              <a:gd name="T0" fmla="*/ 58 w 80"/>
              <a:gd name="T1" fmla="*/ 10 h 109"/>
              <a:gd name="T2" fmla="*/ 43 w 80"/>
              <a:gd name="T3" fmla="*/ 0 h 109"/>
              <a:gd name="T4" fmla="*/ 17 w 80"/>
              <a:gd name="T5" fmla="*/ 10 h 109"/>
              <a:gd name="T6" fmla="*/ 1 w 80"/>
              <a:gd name="T7" fmla="*/ 10 h 109"/>
              <a:gd name="T8" fmla="*/ 0 w 80"/>
              <a:gd name="T9" fmla="*/ 108 h 109"/>
              <a:gd name="T10" fmla="*/ 79 w 80"/>
              <a:gd name="T11" fmla="*/ 109 h 109"/>
              <a:gd name="T12" fmla="*/ 80 w 80"/>
              <a:gd name="T13" fmla="*/ 11 h 109"/>
              <a:gd name="T14" fmla="*/ 42 w 80"/>
              <a:gd name="T15" fmla="*/ 50 h 109"/>
              <a:gd name="T16" fmla="*/ 35 w 80"/>
              <a:gd name="T17" fmla="*/ 37 h 109"/>
              <a:gd name="T18" fmla="*/ 45 w 80"/>
              <a:gd name="T19" fmla="*/ 35 h 109"/>
              <a:gd name="T20" fmla="*/ 52 w 80"/>
              <a:gd name="T21" fmla="*/ 46 h 109"/>
              <a:gd name="T22" fmla="*/ 56 w 80"/>
              <a:gd name="T23" fmla="*/ 45 h 109"/>
              <a:gd name="T24" fmla="*/ 52 w 80"/>
              <a:gd name="T25" fmla="*/ 57 h 109"/>
              <a:gd name="T26" fmla="*/ 40 w 80"/>
              <a:gd name="T27" fmla="*/ 54 h 109"/>
              <a:gd name="T28" fmla="*/ 42 w 80"/>
              <a:gd name="T29" fmla="*/ 50 h 109"/>
              <a:gd name="T30" fmla="*/ 57 w 80"/>
              <a:gd name="T31" fmla="*/ 59 h 109"/>
              <a:gd name="T32" fmla="*/ 61 w 80"/>
              <a:gd name="T33" fmla="*/ 67 h 109"/>
              <a:gd name="T34" fmla="*/ 54 w 80"/>
              <a:gd name="T35" fmla="*/ 68 h 109"/>
              <a:gd name="T36" fmla="*/ 50 w 80"/>
              <a:gd name="T37" fmla="*/ 63 h 109"/>
              <a:gd name="T38" fmla="*/ 57 w 80"/>
              <a:gd name="T39" fmla="*/ 13 h 109"/>
              <a:gd name="T40" fmla="*/ 57 w 80"/>
              <a:gd name="T41" fmla="*/ 18 h 109"/>
              <a:gd name="T42" fmla="*/ 51 w 80"/>
              <a:gd name="T43" fmla="*/ 16 h 109"/>
              <a:gd name="T44" fmla="*/ 57 w 80"/>
              <a:gd name="T45" fmla="*/ 13 h 109"/>
              <a:gd name="T46" fmla="*/ 43 w 80"/>
              <a:gd name="T47" fmla="*/ 4 h 109"/>
              <a:gd name="T48" fmla="*/ 49 w 80"/>
              <a:gd name="T49" fmla="*/ 10 h 109"/>
              <a:gd name="T50" fmla="*/ 32 w 80"/>
              <a:gd name="T51" fmla="*/ 7 h 109"/>
              <a:gd name="T52" fmla="*/ 24 w 80"/>
              <a:gd name="T53" fmla="*/ 10 h 109"/>
              <a:gd name="T54" fmla="*/ 25 w 80"/>
              <a:gd name="T55" fmla="*/ 13 h 109"/>
              <a:gd name="T56" fmla="*/ 25 w 80"/>
              <a:gd name="T57" fmla="*/ 18 h 109"/>
              <a:gd name="T58" fmla="*/ 18 w 80"/>
              <a:gd name="T59" fmla="*/ 16 h 109"/>
              <a:gd name="T60" fmla="*/ 25 w 80"/>
              <a:gd name="T61" fmla="*/ 13 h 109"/>
              <a:gd name="T62" fmla="*/ 32 w 80"/>
              <a:gd name="T63" fmla="*/ 79 h 109"/>
              <a:gd name="T64" fmla="*/ 23 w 80"/>
              <a:gd name="T65" fmla="*/ 77 h 109"/>
              <a:gd name="T66" fmla="*/ 28 w 80"/>
              <a:gd name="T67" fmla="*/ 70 h 109"/>
              <a:gd name="T68" fmla="*/ 33 w 80"/>
              <a:gd name="T69" fmla="*/ 71 h 109"/>
              <a:gd name="T70" fmla="*/ 32 w 80"/>
              <a:gd name="T71" fmla="*/ 64 h 109"/>
              <a:gd name="T72" fmla="*/ 28 w 80"/>
              <a:gd name="T73" fmla="*/ 64 h 109"/>
              <a:gd name="T74" fmla="*/ 21 w 80"/>
              <a:gd name="T75" fmla="*/ 77 h 109"/>
              <a:gd name="T76" fmla="*/ 14 w 80"/>
              <a:gd name="T77" fmla="*/ 71 h 109"/>
              <a:gd name="T78" fmla="*/ 20 w 80"/>
              <a:gd name="T79" fmla="*/ 58 h 109"/>
              <a:gd name="T80" fmla="*/ 16 w 80"/>
              <a:gd name="T81" fmla="*/ 56 h 109"/>
              <a:gd name="T82" fmla="*/ 29 w 80"/>
              <a:gd name="T83" fmla="*/ 52 h 109"/>
              <a:gd name="T84" fmla="*/ 32 w 80"/>
              <a:gd name="T85" fmla="*/ 64 h 109"/>
              <a:gd name="T86" fmla="*/ 28 w 80"/>
              <a:gd name="T87" fmla="*/ 46 h 109"/>
              <a:gd name="T88" fmla="*/ 33 w 80"/>
              <a:gd name="T89" fmla="*/ 39 h 109"/>
              <a:gd name="T90" fmla="*/ 38 w 80"/>
              <a:gd name="T91" fmla="*/ 45 h 109"/>
              <a:gd name="T92" fmla="*/ 35 w 80"/>
              <a:gd name="T93" fmla="*/ 50 h 109"/>
              <a:gd name="T94" fmla="*/ 59 w 80"/>
              <a:gd name="T95" fmla="*/ 79 h 109"/>
              <a:gd name="T96" fmla="*/ 47 w 80"/>
              <a:gd name="T97" fmla="*/ 79 h 109"/>
              <a:gd name="T98" fmla="*/ 45 w 80"/>
              <a:gd name="T99" fmla="*/ 83 h 109"/>
              <a:gd name="T100" fmla="*/ 36 w 80"/>
              <a:gd name="T101" fmla="*/ 75 h 109"/>
              <a:gd name="T102" fmla="*/ 44 w 80"/>
              <a:gd name="T103" fmla="*/ 65 h 109"/>
              <a:gd name="T104" fmla="*/ 45 w 80"/>
              <a:gd name="T105" fmla="*/ 69 h 109"/>
              <a:gd name="T106" fmla="*/ 61 w 80"/>
              <a:gd name="T107" fmla="*/ 69 h 109"/>
              <a:gd name="T108" fmla="*/ 59 w 80"/>
              <a:gd name="T109" fmla="*/ 79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80" h="109">
                <a:moveTo>
                  <a:pt x="79" y="10"/>
                </a:moveTo>
                <a:cubicBezTo>
                  <a:pt x="58" y="10"/>
                  <a:pt x="58" y="10"/>
                  <a:pt x="58" y="10"/>
                </a:cubicBezTo>
                <a:cubicBezTo>
                  <a:pt x="58" y="10"/>
                  <a:pt x="58" y="10"/>
                  <a:pt x="58" y="10"/>
                </a:cubicBezTo>
                <a:cubicBezTo>
                  <a:pt x="55" y="4"/>
                  <a:pt x="50" y="0"/>
                  <a:pt x="43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26" y="0"/>
                  <a:pt x="20" y="4"/>
                  <a:pt x="17" y="10"/>
                </a:cubicBezTo>
                <a:cubicBezTo>
                  <a:pt x="17" y="10"/>
                  <a:pt x="17" y="10"/>
                  <a:pt x="17" y="10"/>
                </a:cubicBezTo>
                <a:cubicBezTo>
                  <a:pt x="1" y="10"/>
                  <a:pt x="1" y="10"/>
                  <a:pt x="1" y="10"/>
                </a:cubicBezTo>
                <a:cubicBezTo>
                  <a:pt x="0" y="10"/>
                  <a:pt x="0" y="10"/>
                  <a:pt x="0" y="11"/>
                </a:cubicBezTo>
                <a:cubicBezTo>
                  <a:pt x="0" y="108"/>
                  <a:pt x="0" y="108"/>
                  <a:pt x="0" y="108"/>
                </a:cubicBezTo>
                <a:cubicBezTo>
                  <a:pt x="0" y="108"/>
                  <a:pt x="0" y="109"/>
                  <a:pt x="1" y="109"/>
                </a:cubicBezTo>
                <a:cubicBezTo>
                  <a:pt x="79" y="109"/>
                  <a:pt x="79" y="109"/>
                  <a:pt x="79" y="109"/>
                </a:cubicBezTo>
                <a:cubicBezTo>
                  <a:pt x="79" y="109"/>
                  <a:pt x="80" y="108"/>
                  <a:pt x="80" y="108"/>
                </a:cubicBezTo>
                <a:cubicBezTo>
                  <a:pt x="80" y="11"/>
                  <a:pt x="80" y="11"/>
                  <a:pt x="80" y="11"/>
                </a:cubicBezTo>
                <a:cubicBezTo>
                  <a:pt x="80" y="10"/>
                  <a:pt x="79" y="10"/>
                  <a:pt x="79" y="10"/>
                </a:cubicBezTo>
                <a:close/>
                <a:moveTo>
                  <a:pt x="42" y="50"/>
                </a:moveTo>
                <a:cubicBezTo>
                  <a:pt x="41" y="48"/>
                  <a:pt x="36" y="40"/>
                  <a:pt x="35" y="38"/>
                </a:cubicBezTo>
                <a:cubicBezTo>
                  <a:pt x="35" y="38"/>
                  <a:pt x="35" y="37"/>
                  <a:pt x="35" y="37"/>
                </a:cubicBezTo>
                <a:cubicBezTo>
                  <a:pt x="36" y="36"/>
                  <a:pt x="44" y="35"/>
                  <a:pt x="44" y="35"/>
                </a:cubicBezTo>
                <a:cubicBezTo>
                  <a:pt x="45" y="34"/>
                  <a:pt x="45" y="35"/>
                  <a:pt x="45" y="35"/>
                </a:cubicBezTo>
                <a:cubicBezTo>
                  <a:pt x="46" y="37"/>
                  <a:pt x="50" y="43"/>
                  <a:pt x="51" y="45"/>
                </a:cubicBezTo>
                <a:cubicBezTo>
                  <a:pt x="52" y="46"/>
                  <a:pt x="52" y="46"/>
                  <a:pt x="52" y="46"/>
                </a:cubicBezTo>
                <a:cubicBezTo>
                  <a:pt x="52" y="46"/>
                  <a:pt x="54" y="45"/>
                  <a:pt x="55" y="45"/>
                </a:cubicBezTo>
                <a:cubicBezTo>
                  <a:pt x="56" y="44"/>
                  <a:pt x="56" y="45"/>
                  <a:pt x="56" y="45"/>
                </a:cubicBezTo>
                <a:cubicBezTo>
                  <a:pt x="56" y="45"/>
                  <a:pt x="53" y="56"/>
                  <a:pt x="53" y="57"/>
                </a:cubicBezTo>
                <a:cubicBezTo>
                  <a:pt x="53" y="58"/>
                  <a:pt x="52" y="57"/>
                  <a:pt x="52" y="57"/>
                </a:cubicBezTo>
                <a:cubicBezTo>
                  <a:pt x="40" y="55"/>
                  <a:pt x="40" y="55"/>
                  <a:pt x="40" y="55"/>
                </a:cubicBezTo>
                <a:cubicBezTo>
                  <a:pt x="40" y="55"/>
                  <a:pt x="39" y="54"/>
                  <a:pt x="40" y="54"/>
                </a:cubicBezTo>
                <a:cubicBezTo>
                  <a:pt x="41" y="53"/>
                  <a:pt x="43" y="52"/>
                  <a:pt x="43" y="52"/>
                </a:cubicBezTo>
                <a:cubicBezTo>
                  <a:pt x="43" y="52"/>
                  <a:pt x="43" y="51"/>
                  <a:pt x="42" y="50"/>
                </a:cubicBezTo>
                <a:close/>
                <a:moveTo>
                  <a:pt x="51" y="62"/>
                </a:moveTo>
                <a:cubicBezTo>
                  <a:pt x="57" y="59"/>
                  <a:pt x="57" y="59"/>
                  <a:pt x="57" y="59"/>
                </a:cubicBezTo>
                <a:cubicBezTo>
                  <a:pt x="58" y="59"/>
                  <a:pt x="58" y="60"/>
                  <a:pt x="58" y="60"/>
                </a:cubicBezTo>
                <a:cubicBezTo>
                  <a:pt x="61" y="67"/>
                  <a:pt x="61" y="67"/>
                  <a:pt x="61" y="67"/>
                </a:cubicBezTo>
                <a:cubicBezTo>
                  <a:pt x="61" y="67"/>
                  <a:pt x="61" y="68"/>
                  <a:pt x="61" y="68"/>
                </a:cubicBezTo>
                <a:cubicBezTo>
                  <a:pt x="54" y="68"/>
                  <a:pt x="54" y="68"/>
                  <a:pt x="54" y="68"/>
                </a:cubicBezTo>
                <a:cubicBezTo>
                  <a:pt x="53" y="68"/>
                  <a:pt x="53" y="67"/>
                  <a:pt x="52" y="67"/>
                </a:cubicBezTo>
                <a:cubicBezTo>
                  <a:pt x="50" y="63"/>
                  <a:pt x="50" y="63"/>
                  <a:pt x="50" y="63"/>
                </a:cubicBezTo>
                <a:cubicBezTo>
                  <a:pt x="50" y="63"/>
                  <a:pt x="50" y="62"/>
                  <a:pt x="51" y="62"/>
                </a:cubicBezTo>
                <a:close/>
                <a:moveTo>
                  <a:pt x="57" y="13"/>
                </a:moveTo>
                <a:cubicBezTo>
                  <a:pt x="57" y="14"/>
                  <a:pt x="57" y="15"/>
                  <a:pt x="57" y="16"/>
                </a:cubicBezTo>
                <a:cubicBezTo>
                  <a:pt x="57" y="18"/>
                  <a:pt x="57" y="18"/>
                  <a:pt x="57" y="18"/>
                </a:cubicBezTo>
                <a:cubicBezTo>
                  <a:pt x="51" y="18"/>
                  <a:pt x="51" y="18"/>
                  <a:pt x="51" y="18"/>
                </a:cubicBezTo>
                <a:cubicBezTo>
                  <a:pt x="51" y="16"/>
                  <a:pt x="51" y="16"/>
                  <a:pt x="51" y="16"/>
                </a:cubicBezTo>
                <a:cubicBezTo>
                  <a:pt x="51" y="15"/>
                  <a:pt x="51" y="14"/>
                  <a:pt x="50" y="13"/>
                </a:cubicBezTo>
                <a:lnTo>
                  <a:pt x="57" y="13"/>
                </a:lnTo>
                <a:close/>
                <a:moveTo>
                  <a:pt x="32" y="4"/>
                </a:moveTo>
                <a:cubicBezTo>
                  <a:pt x="43" y="4"/>
                  <a:pt x="43" y="4"/>
                  <a:pt x="43" y="4"/>
                </a:cubicBezTo>
                <a:cubicBezTo>
                  <a:pt x="46" y="4"/>
                  <a:pt x="49" y="6"/>
                  <a:pt x="52" y="10"/>
                </a:cubicBezTo>
                <a:cubicBezTo>
                  <a:pt x="49" y="10"/>
                  <a:pt x="49" y="10"/>
                  <a:pt x="49" y="10"/>
                </a:cubicBezTo>
                <a:cubicBezTo>
                  <a:pt x="48" y="8"/>
                  <a:pt x="46" y="7"/>
                  <a:pt x="43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0" y="7"/>
                  <a:pt x="27" y="8"/>
                  <a:pt x="26" y="10"/>
                </a:cubicBezTo>
                <a:cubicBezTo>
                  <a:pt x="24" y="10"/>
                  <a:pt x="24" y="10"/>
                  <a:pt x="24" y="10"/>
                </a:cubicBezTo>
                <a:cubicBezTo>
                  <a:pt x="26" y="6"/>
                  <a:pt x="29" y="4"/>
                  <a:pt x="32" y="4"/>
                </a:cubicBezTo>
                <a:close/>
                <a:moveTo>
                  <a:pt x="25" y="13"/>
                </a:moveTo>
                <a:cubicBezTo>
                  <a:pt x="25" y="14"/>
                  <a:pt x="25" y="15"/>
                  <a:pt x="25" y="16"/>
                </a:cubicBezTo>
                <a:cubicBezTo>
                  <a:pt x="25" y="18"/>
                  <a:pt x="25" y="18"/>
                  <a:pt x="25" y="18"/>
                </a:cubicBezTo>
                <a:cubicBezTo>
                  <a:pt x="18" y="18"/>
                  <a:pt x="18" y="18"/>
                  <a:pt x="18" y="18"/>
                </a:cubicBezTo>
                <a:cubicBezTo>
                  <a:pt x="18" y="16"/>
                  <a:pt x="18" y="16"/>
                  <a:pt x="18" y="16"/>
                </a:cubicBezTo>
                <a:cubicBezTo>
                  <a:pt x="18" y="15"/>
                  <a:pt x="19" y="14"/>
                  <a:pt x="19" y="13"/>
                </a:cubicBezTo>
                <a:lnTo>
                  <a:pt x="25" y="13"/>
                </a:lnTo>
                <a:close/>
                <a:moveTo>
                  <a:pt x="33" y="78"/>
                </a:moveTo>
                <a:cubicBezTo>
                  <a:pt x="33" y="79"/>
                  <a:pt x="32" y="79"/>
                  <a:pt x="32" y="79"/>
                </a:cubicBezTo>
                <a:cubicBezTo>
                  <a:pt x="24" y="78"/>
                  <a:pt x="24" y="78"/>
                  <a:pt x="24" y="78"/>
                </a:cubicBezTo>
                <a:cubicBezTo>
                  <a:pt x="23" y="78"/>
                  <a:pt x="23" y="78"/>
                  <a:pt x="23" y="77"/>
                </a:cubicBezTo>
                <a:cubicBezTo>
                  <a:pt x="26" y="71"/>
                  <a:pt x="26" y="71"/>
                  <a:pt x="26" y="71"/>
                </a:cubicBezTo>
                <a:cubicBezTo>
                  <a:pt x="27" y="71"/>
                  <a:pt x="27" y="70"/>
                  <a:pt x="28" y="70"/>
                </a:cubicBezTo>
                <a:cubicBezTo>
                  <a:pt x="32" y="70"/>
                  <a:pt x="32" y="70"/>
                  <a:pt x="32" y="70"/>
                </a:cubicBezTo>
                <a:cubicBezTo>
                  <a:pt x="33" y="70"/>
                  <a:pt x="33" y="70"/>
                  <a:pt x="33" y="71"/>
                </a:cubicBezTo>
                <a:lnTo>
                  <a:pt x="33" y="78"/>
                </a:lnTo>
                <a:close/>
                <a:moveTo>
                  <a:pt x="32" y="64"/>
                </a:moveTo>
                <a:cubicBezTo>
                  <a:pt x="31" y="64"/>
                  <a:pt x="29" y="62"/>
                  <a:pt x="29" y="62"/>
                </a:cubicBezTo>
                <a:cubicBezTo>
                  <a:pt x="29" y="62"/>
                  <a:pt x="28" y="63"/>
                  <a:pt x="28" y="64"/>
                </a:cubicBezTo>
                <a:cubicBezTo>
                  <a:pt x="27" y="67"/>
                  <a:pt x="23" y="75"/>
                  <a:pt x="22" y="77"/>
                </a:cubicBezTo>
                <a:cubicBezTo>
                  <a:pt x="22" y="77"/>
                  <a:pt x="22" y="78"/>
                  <a:pt x="21" y="77"/>
                </a:cubicBezTo>
                <a:cubicBezTo>
                  <a:pt x="20" y="77"/>
                  <a:pt x="15" y="72"/>
                  <a:pt x="14" y="71"/>
                </a:cubicBezTo>
                <a:cubicBezTo>
                  <a:pt x="14" y="71"/>
                  <a:pt x="14" y="71"/>
                  <a:pt x="14" y="71"/>
                </a:cubicBezTo>
                <a:cubicBezTo>
                  <a:pt x="15" y="69"/>
                  <a:pt x="18" y="62"/>
                  <a:pt x="19" y="60"/>
                </a:cubicBezTo>
                <a:cubicBezTo>
                  <a:pt x="19" y="59"/>
                  <a:pt x="20" y="58"/>
                  <a:pt x="20" y="58"/>
                </a:cubicBezTo>
                <a:cubicBezTo>
                  <a:pt x="20" y="58"/>
                  <a:pt x="18" y="57"/>
                  <a:pt x="16" y="57"/>
                </a:cubicBezTo>
                <a:cubicBezTo>
                  <a:pt x="15" y="56"/>
                  <a:pt x="16" y="56"/>
                  <a:pt x="16" y="56"/>
                </a:cubicBezTo>
                <a:cubicBezTo>
                  <a:pt x="16" y="56"/>
                  <a:pt x="27" y="52"/>
                  <a:pt x="28" y="52"/>
                </a:cubicBezTo>
                <a:cubicBezTo>
                  <a:pt x="28" y="51"/>
                  <a:pt x="29" y="52"/>
                  <a:pt x="29" y="52"/>
                </a:cubicBezTo>
                <a:cubicBezTo>
                  <a:pt x="33" y="63"/>
                  <a:pt x="33" y="63"/>
                  <a:pt x="33" y="63"/>
                </a:cubicBezTo>
                <a:cubicBezTo>
                  <a:pt x="33" y="63"/>
                  <a:pt x="33" y="65"/>
                  <a:pt x="32" y="64"/>
                </a:cubicBezTo>
                <a:close/>
                <a:moveTo>
                  <a:pt x="34" y="50"/>
                </a:moveTo>
                <a:cubicBezTo>
                  <a:pt x="28" y="46"/>
                  <a:pt x="28" y="46"/>
                  <a:pt x="28" y="46"/>
                </a:cubicBezTo>
                <a:cubicBezTo>
                  <a:pt x="28" y="46"/>
                  <a:pt x="28" y="45"/>
                  <a:pt x="28" y="45"/>
                </a:cubicBezTo>
                <a:cubicBezTo>
                  <a:pt x="33" y="39"/>
                  <a:pt x="33" y="39"/>
                  <a:pt x="33" y="39"/>
                </a:cubicBezTo>
                <a:cubicBezTo>
                  <a:pt x="33" y="38"/>
                  <a:pt x="34" y="39"/>
                  <a:pt x="34" y="39"/>
                </a:cubicBezTo>
                <a:cubicBezTo>
                  <a:pt x="38" y="45"/>
                  <a:pt x="38" y="45"/>
                  <a:pt x="38" y="45"/>
                </a:cubicBezTo>
                <a:cubicBezTo>
                  <a:pt x="38" y="45"/>
                  <a:pt x="38" y="46"/>
                  <a:pt x="38" y="47"/>
                </a:cubicBezTo>
                <a:cubicBezTo>
                  <a:pt x="35" y="50"/>
                  <a:pt x="35" y="50"/>
                  <a:pt x="35" y="50"/>
                </a:cubicBezTo>
                <a:cubicBezTo>
                  <a:pt x="35" y="51"/>
                  <a:pt x="35" y="51"/>
                  <a:pt x="34" y="50"/>
                </a:cubicBezTo>
                <a:close/>
                <a:moveTo>
                  <a:pt x="59" y="79"/>
                </a:moveTo>
                <a:cubicBezTo>
                  <a:pt x="59" y="79"/>
                  <a:pt x="59" y="79"/>
                  <a:pt x="59" y="79"/>
                </a:cubicBezTo>
                <a:cubicBezTo>
                  <a:pt x="57" y="79"/>
                  <a:pt x="50" y="79"/>
                  <a:pt x="47" y="79"/>
                </a:cubicBezTo>
                <a:cubicBezTo>
                  <a:pt x="46" y="79"/>
                  <a:pt x="45" y="79"/>
                  <a:pt x="45" y="79"/>
                </a:cubicBezTo>
                <a:cubicBezTo>
                  <a:pt x="45" y="79"/>
                  <a:pt x="45" y="82"/>
                  <a:pt x="45" y="83"/>
                </a:cubicBezTo>
                <a:cubicBezTo>
                  <a:pt x="45" y="84"/>
                  <a:pt x="44" y="83"/>
                  <a:pt x="44" y="83"/>
                </a:cubicBezTo>
                <a:cubicBezTo>
                  <a:pt x="44" y="83"/>
                  <a:pt x="36" y="76"/>
                  <a:pt x="36" y="75"/>
                </a:cubicBezTo>
                <a:cubicBezTo>
                  <a:pt x="35" y="74"/>
                  <a:pt x="36" y="74"/>
                  <a:pt x="36" y="74"/>
                </a:cubicBezTo>
                <a:cubicBezTo>
                  <a:pt x="44" y="65"/>
                  <a:pt x="44" y="65"/>
                  <a:pt x="44" y="65"/>
                </a:cubicBezTo>
                <a:cubicBezTo>
                  <a:pt x="44" y="65"/>
                  <a:pt x="45" y="64"/>
                  <a:pt x="45" y="65"/>
                </a:cubicBezTo>
                <a:cubicBezTo>
                  <a:pt x="45" y="67"/>
                  <a:pt x="45" y="69"/>
                  <a:pt x="45" y="69"/>
                </a:cubicBezTo>
                <a:cubicBezTo>
                  <a:pt x="45" y="69"/>
                  <a:pt x="46" y="69"/>
                  <a:pt x="47" y="69"/>
                </a:cubicBezTo>
                <a:cubicBezTo>
                  <a:pt x="50" y="69"/>
                  <a:pt x="59" y="69"/>
                  <a:pt x="61" y="69"/>
                </a:cubicBezTo>
                <a:cubicBezTo>
                  <a:pt x="61" y="69"/>
                  <a:pt x="62" y="69"/>
                  <a:pt x="62" y="70"/>
                </a:cubicBezTo>
                <a:cubicBezTo>
                  <a:pt x="62" y="71"/>
                  <a:pt x="59" y="78"/>
                  <a:pt x="59" y="7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3" name="Freeform 124"/>
          <p:cNvSpPr>
            <a:spLocks noEditPoints="1"/>
          </p:cNvSpPr>
          <p:nvPr/>
        </p:nvSpPr>
        <p:spPr bwMode="auto">
          <a:xfrm>
            <a:off x="6529388" y="2349501"/>
            <a:ext cx="406400" cy="411163"/>
          </a:xfrm>
          <a:custGeom>
            <a:avLst/>
            <a:gdLst>
              <a:gd name="T0" fmla="*/ 78 w 108"/>
              <a:gd name="T1" fmla="*/ 27 h 109"/>
              <a:gd name="T2" fmla="*/ 63 w 108"/>
              <a:gd name="T3" fmla="*/ 32 h 109"/>
              <a:gd name="T4" fmla="*/ 83 w 108"/>
              <a:gd name="T5" fmla="*/ 18 h 109"/>
              <a:gd name="T6" fmla="*/ 83 w 108"/>
              <a:gd name="T7" fmla="*/ 0 h 109"/>
              <a:gd name="T8" fmla="*/ 75 w 108"/>
              <a:gd name="T9" fmla="*/ 11 h 109"/>
              <a:gd name="T10" fmla="*/ 32 w 108"/>
              <a:gd name="T11" fmla="*/ 11 h 109"/>
              <a:gd name="T12" fmla="*/ 24 w 108"/>
              <a:gd name="T13" fmla="*/ 0 h 109"/>
              <a:gd name="T14" fmla="*/ 24 w 108"/>
              <a:gd name="T15" fmla="*/ 18 h 109"/>
              <a:gd name="T16" fmla="*/ 43 w 108"/>
              <a:gd name="T17" fmla="*/ 31 h 109"/>
              <a:gd name="T18" fmla="*/ 29 w 108"/>
              <a:gd name="T19" fmla="*/ 27 h 109"/>
              <a:gd name="T20" fmla="*/ 18 w 108"/>
              <a:gd name="T21" fmla="*/ 76 h 109"/>
              <a:gd name="T22" fmla="*/ 20 w 108"/>
              <a:gd name="T23" fmla="*/ 80 h 109"/>
              <a:gd name="T24" fmla="*/ 40 w 108"/>
              <a:gd name="T25" fmla="*/ 109 h 109"/>
              <a:gd name="T26" fmla="*/ 68 w 108"/>
              <a:gd name="T27" fmla="*/ 109 h 109"/>
              <a:gd name="T28" fmla="*/ 88 w 108"/>
              <a:gd name="T29" fmla="*/ 80 h 109"/>
              <a:gd name="T30" fmla="*/ 89 w 108"/>
              <a:gd name="T31" fmla="*/ 76 h 109"/>
              <a:gd name="T32" fmla="*/ 83 w 108"/>
              <a:gd name="T33" fmla="*/ 6 h 109"/>
              <a:gd name="T34" fmla="*/ 83 w 108"/>
              <a:gd name="T35" fmla="*/ 13 h 109"/>
              <a:gd name="T36" fmla="*/ 83 w 108"/>
              <a:gd name="T37" fmla="*/ 6 h 109"/>
              <a:gd name="T38" fmla="*/ 22 w 108"/>
              <a:gd name="T39" fmla="*/ 9 h 109"/>
              <a:gd name="T40" fmla="*/ 26 w 108"/>
              <a:gd name="T41" fmla="*/ 9 h 109"/>
              <a:gd name="T42" fmla="*/ 39 w 108"/>
              <a:gd name="T43" fmla="*/ 98 h 109"/>
              <a:gd name="T44" fmla="*/ 30 w 108"/>
              <a:gd name="T45" fmla="*/ 80 h 109"/>
              <a:gd name="T46" fmla="*/ 32 w 108"/>
              <a:gd name="T47" fmla="*/ 69 h 109"/>
              <a:gd name="T48" fmla="*/ 23 w 108"/>
              <a:gd name="T49" fmla="*/ 67 h 109"/>
              <a:gd name="T50" fmla="*/ 29 w 108"/>
              <a:gd name="T51" fmla="*/ 37 h 109"/>
              <a:gd name="T52" fmla="*/ 44 w 108"/>
              <a:gd name="T53" fmla="*/ 47 h 109"/>
              <a:gd name="T54" fmla="*/ 43 w 108"/>
              <a:gd name="T55" fmla="*/ 60 h 109"/>
              <a:gd name="T56" fmla="*/ 44 w 108"/>
              <a:gd name="T57" fmla="*/ 65 h 109"/>
              <a:gd name="T58" fmla="*/ 39 w 108"/>
              <a:gd name="T59" fmla="*/ 98 h 109"/>
              <a:gd name="T60" fmla="*/ 81 w 108"/>
              <a:gd name="T61" fmla="*/ 68 h 109"/>
              <a:gd name="T62" fmla="*/ 77 w 108"/>
              <a:gd name="T63" fmla="*/ 74 h 109"/>
              <a:gd name="T64" fmla="*/ 68 w 108"/>
              <a:gd name="T65" fmla="*/ 98 h 109"/>
              <a:gd name="T66" fmla="*/ 60 w 108"/>
              <a:gd name="T67" fmla="*/ 80 h 109"/>
              <a:gd name="T68" fmla="*/ 66 w 108"/>
              <a:gd name="T69" fmla="*/ 62 h 109"/>
              <a:gd name="T70" fmla="*/ 64 w 108"/>
              <a:gd name="T71" fmla="*/ 59 h 109"/>
              <a:gd name="T72" fmla="*/ 72 w 108"/>
              <a:gd name="T73" fmla="*/ 39 h 109"/>
              <a:gd name="T74" fmla="*/ 92 w 108"/>
              <a:gd name="T75" fmla="*/ 46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8" h="109">
                <a:moveTo>
                  <a:pt x="101" y="42"/>
                </a:moveTo>
                <a:cubicBezTo>
                  <a:pt x="97" y="33"/>
                  <a:pt x="88" y="27"/>
                  <a:pt x="78" y="27"/>
                </a:cubicBezTo>
                <a:cubicBezTo>
                  <a:pt x="74" y="27"/>
                  <a:pt x="71" y="28"/>
                  <a:pt x="67" y="29"/>
                </a:cubicBezTo>
                <a:cubicBezTo>
                  <a:pt x="66" y="30"/>
                  <a:pt x="64" y="31"/>
                  <a:pt x="63" y="32"/>
                </a:cubicBezTo>
                <a:cubicBezTo>
                  <a:pt x="67" y="25"/>
                  <a:pt x="73" y="18"/>
                  <a:pt x="78" y="16"/>
                </a:cubicBezTo>
                <a:cubicBezTo>
                  <a:pt x="79" y="17"/>
                  <a:pt x="81" y="18"/>
                  <a:pt x="83" y="18"/>
                </a:cubicBezTo>
                <a:cubicBezTo>
                  <a:pt x="87" y="18"/>
                  <a:pt x="91" y="14"/>
                  <a:pt x="91" y="9"/>
                </a:cubicBezTo>
                <a:cubicBezTo>
                  <a:pt x="91" y="4"/>
                  <a:pt x="87" y="0"/>
                  <a:pt x="83" y="0"/>
                </a:cubicBezTo>
                <a:cubicBezTo>
                  <a:pt x="79" y="0"/>
                  <a:pt x="75" y="4"/>
                  <a:pt x="75" y="9"/>
                </a:cubicBezTo>
                <a:cubicBezTo>
                  <a:pt x="75" y="10"/>
                  <a:pt x="75" y="10"/>
                  <a:pt x="75" y="11"/>
                </a:cubicBezTo>
                <a:cubicBezTo>
                  <a:pt x="65" y="15"/>
                  <a:pt x="57" y="31"/>
                  <a:pt x="53" y="38"/>
                </a:cubicBezTo>
                <a:cubicBezTo>
                  <a:pt x="50" y="31"/>
                  <a:pt x="42" y="15"/>
                  <a:pt x="32" y="11"/>
                </a:cubicBezTo>
                <a:cubicBezTo>
                  <a:pt x="32" y="10"/>
                  <a:pt x="32" y="10"/>
                  <a:pt x="32" y="9"/>
                </a:cubicBezTo>
                <a:cubicBezTo>
                  <a:pt x="32" y="4"/>
                  <a:pt x="28" y="0"/>
                  <a:pt x="24" y="0"/>
                </a:cubicBezTo>
                <a:cubicBezTo>
                  <a:pt x="20" y="0"/>
                  <a:pt x="16" y="4"/>
                  <a:pt x="16" y="9"/>
                </a:cubicBezTo>
                <a:cubicBezTo>
                  <a:pt x="16" y="14"/>
                  <a:pt x="20" y="18"/>
                  <a:pt x="24" y="18"/>
                </a:cubicBezTo>
                <a:cubicBezTo>
                  <a:pt x="26" y="18"/>
                  <a:pt x="28" y="17"/>
                  <a:pt x="29" y="16"/>
                </a:cubicBezTo>
                <a:cubicBezTo>
                  <a:pt x="34" y="18"/>
                  <a:pt x="39" y="24"/>
                  <a:pt x="43" y="31"/>
                </a:cubicBezTo>
                <a:cubicBezTo>
                  <a:pt x="42" y="30"/>
                  <a:pt x="41" y="30"/>
                  <a:pt x="41" y="29"/>
                </a:cubicBezTo>
                <a:cubicBezTo>
                  <a:pt x="37" y="28"/>
                  <a:pt x="33" y="27"/>
                  <a:pt x="29" y="27"/>
                </a:cubicBezTo>
                <a:cubicBezTo>
                  <a:pt x="20" y="27"/>
                  <a:pt x="10" y="33"/>
                  <a:pt x="6" y="42"/>
                </a:cubicBezTo>
                <a:cubicBezTo>
                  <a:pt x="0" y="54"/>
                  <a:pt x="6" y="70"/>
                  <a:pt x="18" y="76"/>
                </a:cubicBezTo>
                <a:cubicBezTo>
                  <a:pt x="19" y="76"/>
                  <a:pt x="19" y="76"/>
                  <a:pt x="20" y="77"/>
                </a:cubicBezTo>
                <a:cubicBezTo>
                  <a:pt x="20" y="78"/>
                  <a:pt x="20" y="79"/>
                  <a:pt x="20" y="80"/>
                </a:cubicBezTo>
                <a:cubicBezTo>
                  <a:pt x="20" y="96"/>
                  <a:pt x="29" y="109"/>
                  <a:pt x="39" y="109"/>
                </a:cubicBezTo>
                <a:cubicBezTo>
                  <a:pt x="40" y="109"/>
                  <a:pt x="40" y="109"/>
                  <a:pt x="40" y="109"/>
                </a:cubicBezTo>
                <a:cubicBezTo>
                  <a:pt x="45" y="109"/>
                  <a:pt x="50" y="105"/>
                  <a:pt x="54" y="99"/>
                </a:cubicBezTo>
                <a:cubicBezTo>
                  <a:pt x="57" y="105"/>
                  <a:pt x="62" y="109"/>
                  <a:pt x="68" y="109"/>
                </a:cubicBezTo>
                <a:cubicBezTo>
                  <a:pt x="68" y="109"/>
                  <a:pt x="68" y="109"/>
                  <a:pt x="68" y="109"/>
                </a:cubicBezTo>
                <a:cubicBezTo>
                  <a:pt x="79" y="109"/>
                  <a:pt x="88" y="96"/>
                  <a:pt x="88" y="80"/>
                </a:cubicBezTo>
                <a:cubicBezTo>
                  <a:pt x="88" y="79"/>
                  <a:pt x="88" y="78"/>
                  <a:pt x="88" y="77"/>
                </a:cubicBezTo>
                <a:cubicBezTo>
                  <a:pt x="88" y="76"/>
                  <a:pt x="89" y="76"/>
                  <a:pt x="89" y="76"/>
                </a:cubicBezTo>
                <a:cubicBezTo>
                  <a:pt x="102" y="70"/>
                  <a:pt x="108" y="54"/>
                  <a:pt x="101" y="42"/>
                </a:cubicBezTo>
                <a:close/>
                <a:moveTo>
                  <a:pt x="83" y="6"/>
                </a:moveTo>
                <a:cubicBezTo>
                  <a:pt x="84" y="6"/>
                  <a:pt x="85" y="7"/>
                  <a:pt x="85" y="9"/>
                </a:cubicBezTo>
                <a:cubicBezTo>
                  <a:pt x="85" y="11"/>
                  <a:pt x="84" y="13"/>
                  <a:pt x="83" y="13"/>
                </a:cubicBezTo>
                <a:cubicBezTo>
                  <a:pt x="82" y="13"/>
                  <a:pt x="81" y="11"/>
                  <a:pt x="81" y="9"/>
                </a:cubicBezTo>
                <a:cubicBezTo>
                  <a:pt x="81" y="7"/>
                  <a:pt x="82" y="6"/>
                  <a:pt x="83" y="6"/>
                </a:cubicBezTo>
                <a:close/>
                <a:moveTo>
                  <a:pt x="24" y="13"/>
                </a:moveTo>
                <a:cubicBezTo>
                  <a:pt x="23" y="13"/>
                  <a:pt x="22" y="11"/>
                  <a:pt x="22" y="9"/>
                </a:cubicBezTo>
                <a:cubicBezTo>
                  <a:pt x="22" y="7"/>
                  <a:pt x="23" y="6"/>
                  <a:pt x="24" y="6"/>
                </a:cubicBezTo>
                <a:cubicBezTo>
                  <a:pt x="25" y="6"/>
                  <a:pt x="26" y="7"/>
                  <a:pt x="26" y="9"/>
                </a:cubicBezTo>
                <a:cubicBezTo>
                  <a:pt x="26" y="11"/>
                  <a:pt x="25" y="13"/>
                  <a:pt x="24" y="13"/>
                </a:cubicBezTo>
                <a:close/>
                <a:moveTo>
                  <a:pt x="39" y="98"/>
                </a:moveTo>
                <a:cubicBezTo>
                  <a:pt x="39" y="98"/>
                  <a:pt x="39" y="98"/>
                  <a:pt x="39" y="98"/>
                </a:cubicBezTo>
                <a:cubicBezTo>
                  <a:pt x="35" y="98"/>
                  <a:pt x="30" y="91"/>
                  <a:pt x="30" y="80"/>
                </a:cubicBezTo>
                <a:cubicBezTo>
                  <a:pt x="30" y="78"/>
                  <a:pt x="30" y="76"/>
                  <a:pt x="31" y="74"/>
                </a:cubicBezTo>
                <a:cubicBezTo>
                  <a:pt x="32" y="69"/>
                  <a:pt x="32" y="69"/>
                  <a:pt x="32" y="69"/>
                </a:cubicBezTo>
                <a:cubicBezTo>
                  <a:pt x="27" y="68"/>
                  <a:pt x="27" y="68"/>
                  <a:pt x="27" y="68"/>
                </a:cubicBezTo>
                <a:cubicBezTo>
                  <a:pt x="25" y="68"/>
                  <a:pt x="24" y="67"/>
                  <a:pt x="23" y="67"/>
                </a:cubicBezTo>
                <a:cubicBezTo>
                  <a:pt x="15" y="63"/>
                  <a:pt x="12" y="54"/>
                  <a:pt x="16" y="46"/>
                </a:cubicBezTo>
                <a:cubicBezTo>
                  <a:pt x="18" y="41"/>
                  <a:pt x="24" y="37"/>
                  <a:pt x="29" y="37"/>
                </a:cubicBezTo>
                <a:cubicBezTo>
                  <a:pt x="32" y="37"/>
                  <a:pt x="34" y="38"/>
                  <a:pt x="36" y="39"/>
                </a:cubicBezTo>
                <a:cubicBezTo>
                  <a:pt x="40" y="40"/>
                  <a:pt x="43" y="44"/>
                  <a:pt x="44" y="47"/>
                </a:cubicBezTo>
                <a:cubicBezTo>
                  <a:pt x="45" y="51"/>
                  <a:pt x="45" y="55"/>
                  <a:pt x="43" y="59"/>
                </a:cubicBezTo>
                <a:cubicBezTo>
                  <a:pt x="43" y="59"/>
                  <a:pt x="43" y="59"/>
                  <a:pt x="43" y="60"/>
                </a:cubicBezTo>
                <a:cubicBezTo>
                  <a:pt x="42" y="62"/>
                  <a:pt x="42" y="62"/>
                  <a:pt x="42" y="62"/>
                </a:cubicBezTo>
                <a:cubicBezTo>
                  <a:pt x="44" y="65"/>
                  <a:pt x="44" y="65"/>
                  <a:pt x="44" y="65"/>
                </a:cubicBezTo>
                <a:cubicBezTo>
                  <a:pt x="46" y="68"/>
                  <a:pt x="48" y="74"/>
                  <a:pt x="48" y="80"/>
                </a:cubicBezTo>
                <a:cubicBezTo>
                  <a:pt x="48" y="90"/>
                  <a:pt x="44" y="98"/>
                  <a:pt x="39" y="98"/>
                </a:cubicBezTo>
                <a:close/>
                <a:moveTo>
                  <a:pt x="85" y="67"/>
                </a:moveTo>
                <a:cubicBezTo>
                  <a:pt x="84" y="67"/>
                  <a:pt x="82" y="68"/>
                  <a:pt x="81" y="68"/>
                </a:cubicBezTo>
                <a:cubicBezTo>
                  <a:pt x="76" y="69"/>
                  <a:pt x="76" y="69"/>
                  <a:pt x="76" y="69"/>
                </a:cubicBezTo>
                <a:cubicBezTo>
                  <a:pt x="77" y="74"/>
                  <a:pt x="77" y="74"/>
                  <a:pt x="77" y="74"/>
                </a:cubicBezTo>
                <a:cubicBezTo>
                  <a:pt x="77" y="76"/>
                  <a:pt x="77" y="78"/>
                  <a:pt x="77" y="80"/>
                </a:cubicBezTo>
                <a:cubicBezTo>
                  <a:pt x="77" y="91"/>
                  <a:pt x="72" y="98"/>
                  <a:pt x="68" y="98"/>
                </a:cubicBezTo>
                <a:cubicBezTo>
                  <a:pt x="68" y="98"/>
                  <a:pt x="68" y="98"/>
                  <a:pt x="68" y="98"/>
                </a:cubicBezTo>
                <a:cubicBezTo>
                  <a:pt x="64" y="98"/>
                  <a:pt x="59" y="90"/>
                  <a:pt x="60" y="80"/>
                </a:cubicBezTo>
                <a:cubicBezTo>
                  <a:pt x="60" y="74"/>
                  <a:pt x="61" y="68"/>
                  <a:pt x="64" y="65"/>
                </a:cubicBezTo>
                <a:cubicBezTo>
                  <a:pt x="66" y="62"/>
                  <a:pt x="66" y="62"/>
                  <a:pt x="66" y="62"/>
                </a:cubicBezTo>
                <a:cubicBezTo>
                  <a:pt x="64" y="60"/>
                  <a:pt x="64" y="60"/>
                  <a:pt x="64" y="60"/>
                </a:cubicBezTo>
                <a:cubicBezTo>
                  <a:pt x="64" y="59"/>
                  <a:pt x="64" y="59"/>
                  <a:pt x="64" y="59"/>
                </a:cubicBezTo>
                <a:cubicBezTo>
                  <a:pt x="62" y="55"/>
                  <a:pt x="62" y="51"/>
                  <a:pt x="64" y="47"/>
                </a:cubicBezTo>
                <a:cubicBezTo>
                  <a:pt x="65" y="44"/>
                  <a:pt x="68" y="40"/>
                  <a:pt x="72" y="39"/>
                </a:cubicBezTo>
                <a:cubicBezTo>
                  <a:pt x="74" y="38"/>
                  <a:pt x="76" y="37"/>
                  <a:pt x="78" y="37"/>
                </a:cubicBezTo>
                <a:cubicBezTo>
                  <a:pt x="84" y="37"/>
                  <a:pt x="90" y="41"/>
                  <a:pt x="92" y="46"/>
                </a:cubicBezTo>
                <a:cubicBezTo>
                  <a:pt x="96" y="54"/>
                  <a:pt x="93" y="63"/>
                  <a:pt x="85" y="6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4" name="Freeform 125"/>
          <p:cNvSpPr>
            <a:spLocks/>
          </p:cNvSpPr>
          <p:nvPr/>
        </p:nvSpPr>
        <p:spPr bwMode="auto">
          <a:xfrm>
            <a:off x="7148513" y="2398713"/>
            <a:ext cx="390525" cy="392113"/>
          </a:xfrm>
          <a:custGeom>
            <a:avLst/>
            <a:gdLst>
              <a:gd name="T0" fmla="*/ 104 w 104"/>
              <a:gd name="T1" fmla="*/ 0 h 104"/>
              <a:gd name="T2" fmla="*/ 20 w 104"/>
              <a:gd name="T3" fmla="*/ 22 h 104"/>
              <a:gd name="T4" fmla="*/ 21 w 104"/>
              <a:gd name="T5" fmla="*/ 77 h 104"/>
              <a:gd name="T6" fmla="*/ 68 w 104"/>
              <a:gd name="T7" fmla="*/ 36 h 104"/>
              <a:gd name="T8" fmla="*/ 27 w 104"/>
              <a:gd name="T9" fmla="*/ 83 h 104"/>
              <a:gd name="T10" fmla="*/ 82 w 104"/>
              <a:gd name="T11" fmla="*/ 84 h 104"/>
              <a:gd name="T12" fmla="*/ 104 w 104"/>
              <a:gd name="T13" fmla="*/ 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4" h="104">
                <a:moveTo>
                  <a:pt x="104" y="0"/>
                </a:moveTo>
                <a:cubicBezTo>
                  <a:pt x="104" y="0"/>
                  <a:pt x="42" y="0"/>
                  <a:pt x="20" y="22"/>
                </a:cubicBezTo>
                <a:cubicBezTo>
                  <a:pt x="0" y="42"/>
                  <a:pt x="9" y="64"/>
                  <a:pt x="21" y="77"/>
                </a:cubicBezTo>
                <a:cubicBezTo>
                  <a:pt x="34" y="67"/>
                  <a:pt x="51" y="53"/>
                  <a:pt x="68" y="36"/>
                </a:cubicBezTo>
                <a:cubicBezTo>
                  <a:pt x="96" y="8"/>
                  <a:pt x="49" y="59"/>
                  <a:pt x="27" y="83"/>
                </a:cubicBezTo>
                <a:cubicBezTo>
                  <a:pt x="40" y="94"/>
                  <a:pt x="62" y="104"/>
                  <a:pt x="82" y="84"/>
                </a:cubicBezTo>
                <a:cubicBezTo>
                  <a:pt x="104" y="62"/>
                  <a:pt x="104" y="0"/>
                  <a:pt x="10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5" name="Freeform 126"/>
          <p:cNvSpPr>
            <a:spLocks/>
          </p:cNvSpPr>
          <p:nvPr/>
        </p:nvSpPr>
        <p:spPr bwMode="auto">
          <a:xfrm>
            <a:off x="7126288" y="2687638"/>
            <a:ext cx="123825" cy="68263"/>
          </a:xfrm>
          <a:custGeom>
            <a:avLst/>
            <a:gdLst>
              <a:gd name="T0" fmla="*/ 27 w 33"/>
              <a:gd name="T1" fmla="*/ 0 h 18"/>
              <a:gd name="T2" fmla="*/ 0 w 33"/>
              <a:gd name="T3" fmla="*/ 18 h 18"/>
              <a:gd name="T4" fmla="*/ 22 w 33"/>
              <a:gd name="T5" fmla="*/ 17 h 18"/>
              <a:gd name="T6" fmla="*/ 33 w 33"/>
              <a:gd name="T7" fmla="*/ 6 h 18"/>
              <a:gd name="T8" fmla="*/ 30 w 33"/>
              <a:gd name="T9" fmla="*/ 3 h 18"/>
              <a:gd name="T10" fmla="*/ 27 w 33"/>
              <a:gd name="T11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3" h="18">
                <a:moveTo>
                  <a:pt x="27" y="0"/>
                </a:moveTo>
                <a:cubicBezTo>
                  <a:pt x="11" y="11"/>
                  <a:pt x="0" y="18"/>
                  <a:pt x="0" y="18"/>
                </a:cubicBezTo>
                <a:cubicBezTo>
                  <a:pt x="22" y="17"/>
                  <a:pt x="22" y="17"/>
                  <a:pt x="22" y="17"/>
                </a:cubicBezTo>
                <a:cubicBezTo>
                  <a:pt x="22" y="17"/>
                  <a:pt x="27" y="12"/>
                  <a:pt x="33" y="6"/>
                </a:cubicBezTo>
                <a:cubicBezTo>
                  <a:pt x="32" y="5"/>
                  <a:pt x="31" y="4"/>
                  <a:pt x="30" y="3"/>
                </a:cubicBezTo>
                <a:cubicBezTo>
                  <a:pt x="29" y="2"/>
                  <a:pt x="28" y="1"/>
                  <a:pt x="2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6" name="Freeform 127"/>
          <p:cNvSpPr>
            <a:spLocks noEditPoints="1"/>
          </p:cNvSpPr>
          <p:nvPr/>
        </p:nvSpPr>
        <p:spPr bwMode="auto">
          <a:xfrm>
            <a:off x="7246938" y="2997201"/>
            <a:ext cx="244475" cy="357188"/>
          </a:xfrm>
          <a:custGeom>
            <a:avLst/>
            <a:gdLst>
              <a:gd name="T0" fmla="*/ 32 w 65"/>
              <a:gd name="T1" fmla="*/ 0 h 95"/>
              <a:gd name="T2" fmla="*/ 0 w 65"/>
              <a:gd name="T3" fmla="*/ 63 h 95"/>
              <a:gd name="T4" fmla="*/ 32 w 65"/>
              <a:gd name="T5" fmla="*/ 95 h 95"/>
              <a:gd name="T6" fmla="*/ 65 w 65"/>
              <a:gd name="T7" fmla="*/ 63 h 95"/>
              <a:gd name="T8" fmla="*/ 32 w 65"/>
              <a:gd name="T9" fmla="*/ 0 h 95"/>
              <a:gd name="T10" fmla="*/ 11 w 65"/>
              <a:gd name="T11" fmla="*/ 49 h 95"/>
              <a:gd name="T12" fmla="*/ 27 w 65"/>
              <a:gd name="T13" fmla="*/ 86 h 95"/>
              <a:gd name="T14" fmla="*/ 11 w 65"/>
              <a:gd name="T15" fmla="*/ 49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5" h="95">
                <a:moveTo>
                  <a:pt x="32" y="0"/>
                </a:moveTo>
                <a:cubicBezTo>
                  <a:pt x="32" y="0"/>
                  <a:pt x="0" y="45"/>
                  <a:pt x="0" y="63"/>
                </a:cubicBezTo>
                <a:cubicBezTo>
                  <a:pt x="0" y="81"/>
                  <a:pt x="14" y="95"/>
                  <a:pt x="32" y="95"/>
                </a:cubicBezTo>
                <a:cubicBezTo>
                  <a:pt x="50" y="95"/>
                  <a:pt x="65" y="81"/>
                  <a:pt x="65" y="63"/>
                </a:cubicBezTo>
                <a:cubicBezTo>
                  <a:pt x="65" y="45"/>
                  <a:pt x="32" y="0"/>
                  <a:pt x="32" y="0"/>
                </a:cubicBezTo>
                <a:close/>
                <a:moveTo>
                  <a:pt x="11" y="49"/>
                </a:moveTo>
                <a:cubicBezTo>
                  <a:pt x="11" y="49"/>
                  <a:pt x="10" y="65"/>
                  <a:pt x="27" y="86"/>
                </a:cubicBezTo>
                <a:cubicBezTo>
                  <a:pt x="27" y="86"/>
                  <a:pt x="1" y="74"/>
                  <a:pt x="11" y="4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7" name="Freeform 128"/>
          <p:cNvSpPr>
            <a:spLocks/>
          </p:cNvSpPr>
          <p:nvPr/>
        </p:nvSpPr>
        <p:spPr bwMode="auto">
          <a:xfrm>
            <a:off x="1712913" y="3030538"/>
            <a:ext cx="112713" cy="114300"/>
          </a:xfrm>
          <a:custGeom>
            <a:avLst/>
            <a:gdLst>
              <a:gd name="T0" fmla="*/ 19 w 30"/>
              <a:gd name="T1" fmla="*/ 12 h 30"/>
              <a:gd name="T2" fmla="*/ 0 w 30"/>
              <a:gd name="T3" fmla="*/ 28 h 30"/>
              <a:gd name="T4" fmla="*/ 1 w 30"/>
              <a:gd name="T5" fmla="*/ 29 h 30"/>
              <a:gd name="T6" fmla="*/ 3 w 30"/>
              <a:gd name="T7" fmla="*/ 30 h 30"/>
              <a:gd name="T8" fmla="*/ 19 w 30"/>
              <a:gd name="T9" fmla="*/ 12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30">
                <a:moveTo>
                  <a:pt x="19" y="12"/>
                </a:moveTo>
                <a:cubicBezTo>
                  <a:pt x="12" y="18"/>
                  <a:pt x="5" y="24"/>
                  <a:pt x="0" y="28"/>
                </a:cubicBezTo>
                <a:cubicBezTo>
                  <a:pt x="1" y="28"/>
                  <a:pt x="1" y="29"/>
                  <a:pt x="1" y="29"/>
                </a:cubicBezTo>
                <a:cubicBezTo>
                  <a:pt x="2" y="29"/>
                  <a:pt x="2" y="30"/>
                  <a:pt x="3" y="30"/>
                </a:cubicBezTo>
                <a:cubicBezTo>
                  <a:pt x="11" y="21"/>
                  <a:pt x="30" y="0"/>
                  <a:pt x="19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8" name="Freeform 129"/>
          <p:cNvSpPr>
            <a:spLocks noEditPoints="1"/>
          </p:cNvSpPr>
          <p:nvPr/>
        </p:nvSpPr>
        <p:spPr bwMode="auto">
          <a:xfrm>
            <a:off x="1593851" y="2952751"/>
            <a:ext cx="379413" cy="450850"/>
          </a:xfrm>
          <a:custGeom>
            <a:avLst/>
            <a:gdLst>
              <a:gd name="T0" fmla="*/ 100 w 101"/>
              <a:gd name="T1" fmla="*/ 70 h 120"/>
              <a:gd name="T2" fmla="*/ 99 w 101"/>
              <a:gd name="T3" fmla="*/ 65 h 120"/>
              <a:gd name="T4" fmla="*/ 97 w 101"/>
              <a:gd name="T5" fmla="*/ 61 h 120"/>
              <a:gd name="T6" fmla="*/ 96 w 101"/>
              <a:gd name="T7" fmla="*/ 58 h 120"/>
              <a:gd name="T8" fmla="*/ 96 w 101"/>
              <a:gd name="T9" fmla="*/ 55 h 120"/>
              <a:gd name="T10" fmla="*/ 96 w 101"/>
              <a:gd name="T11" fmla="*/ 53 h 120"/>
              <a:gd name="T12" fmla="*/ 96 w 101"/>
              <a:gd name="T13" fmla="*/ 50 h 120"/>
              <a:gd name="T14" fmla="*/ 95 w 101"/>
              <a:gd name="T15" fmla="*/ 47 h 120"/>
              <a:gd name="T16" fmla="*/ 94 w 101"/>
              <a:gd name="T17" fmla="*/ 43 h 120"/>
              <a:gd name="T18" fmla="*/ 93 w 101"/>
              <a:gd name="T19" fmla="*/ 40 h 120"/>
              <a:gd name="T20" fmla="*/ 86 w 101"/>
              <a:gd name="T21" fmla="*/ 20 h 120"/>
              <a:gd name="T22" fmla="*/ 84 w 101"/>
              <a:gd name="T23" fmla="*/ 18 h 120"/>
              <a:gd name="T24" fmla="*/ 18 w 101"/>
              <a:gd name="T25" fmla="*/ 80 h 120"/>
              <a:gd name="T26" fmla="*/ 31 w 101"/>
              <a:gd name="T27" fmla="*/ 111 h 120"/>
              <a:gd name="T28" fmla="*/ 78 w 101"/>
              <a:gd name="T29" fmla="*/ 120 h 120"/>
              <a:gd name="T30" fmla="*/ 78 w 101"/>
              <a:gd name="T31" fmla="*/ 116 h 120"/>
              <a:gd name="T32" fmla="*/ 79 w 101"/>
              <a:gd name="T33" fmla="*/ 107 h 120"/>
              <a:gd name="T34" fmla="*/ 79 w 101"/>
              <a:gd name="T35" fmla="*/ 103 h 120"/>
              <a:gd name="T36" fmla="*/ 80 w 101"/>
              <a:gd name="T37" fmla="*/ 102 h 120"/>
              <a:gd name="T38" fmla="*/ 81 w 101"/>
              <a:gd name="T39" fmla="*/ 101 h 120"/>
              <a:gd name="T40" fmla="*/ 82 w 101"/>
              <a:gd name="T41" fmla="*/ 101 h 120"/>
              <a:gd name="T42" fmla="*/ 84 w 101"/>
              <a:gd name="T43" fmla="*/ 101 h 120"/>
              <a:gd name="T44" fmla="*/ 85 w 101"/>
              <a:gd name="T45" fmla="*/ 101 h 120"/>
              <a:gd name="T46" fmla="*/ 87 w 101"/>
              <a:gd name="T47" fmla="*/ 101 h 120"/>
              <a:gd name="T48" fmla="*/ 89 w 101"/>
              <a:gd name="T49" fmla="*/ 101 h 120"/>
              <a:gd name="T50" fmla="*/ 91 w 101"/>
              <a:gd name="T51" fmla="*/ 101 h 120"/>
              <a:gd name="T52" fmla="*/ 89 w 101"/>
              <a:gd name="T53" fmla="*/ 101 h 120"/>
              <a:gd name="T54" fmla="*/ 91 w 101"/>
              <a:gd name="T55" fmla="*/ 101 h 120"/>
              <a:gd name="T56" fmla="*/ 93 w 101"/>
              <a:gd name="T57" fmla="*/ 101 h 120"/>
              <a:gd name="T58" fmla="*/ 94 w 101"/>
              <a:gd name="T59" fmla="*/ 101 h 120"/>
              <a:gd name="T60" fmla="*/ 95 w 101"/>
              <a:gd name="T61" fmla="*/ 100 h 120"/>
              <a:gd name="T62" fmla="*/ 96 w 101"/>
              <a:gd name="T63" fmla="*/ 99 h 120"/>
              <a:gd name="T64" fmla="*/ 96 w 101"/>
              <a:gd name="T65" fmla="*/ 96 h 120"/>
              <a:gd name="T66" fmla="*/ 96 w 101"/>
              <a:gd name="T67" fmla="*/ 94 h 120"/>
              <a:gd name="T68" fmla="*/ 96 w 101"/>
              <a:gd name="T69" fmla="*/ 93 h 120"/>
              <a:gd name="T70" fmla="*/ 97 w 101"/>
              <a:gd name="T71" fmla="*/ 92 h 120"/>
              <a:gd name="T72" fmla="*/ 98 w 101"/>
              <a:gd name="T73" fmla="*/ 91 h 120"/>
              <a:gd name="T74" fmla="*/ 98 w 101"/>
              <a:gd name="T75" fmla="*/ 90 h 120"/>
              <a:gd name="T76" fmla="*/ 98 w 101"/>
              <a:gd name="T77" fmla="*/ 89 h 120"/>
              <a:gd name="T78" fmla="*/ 97 w 101"/>
              <a:gd name="T79" fmla="*/ 88 h 120"/>
              <a:gd name="T80" fmla="*/ 97 w 101"/>
              <a:gd name="T81" fmla="*/ 87 h 120"/>
              <a:gd name="T82" fmla="*/ 95 w 101"/>
              <a:gd name="T83" fmla="*/ 86 h 120"/>
              <a:gd name="T84" fmla="*/ 97 w 101"/>
              <a:gd name="T85" fmla="*/ 85 h 120"/>
              <a:gd name="T86" fmla="*/ 98 w 101"/>
              <a:gd name="T87" fmla="*/ 84 h 120"/>
              <a:gd name="T88" fmla="*/ 98 w 101"/>
              <a:gd name="T89" fmla="*/ 83 h 120"/>
              <a:gd name="T90" fmla="*/ 98 w 101"/>
              <a:gd name="T91" fmla="*/ 82 h 120"/>
              <a:gd name="T92" fmla="*/ 97 w 101"/>
              <a:gd name="T93" fmla="*/ 79 h 120"/>
              <a:gd name="T94" fmla="*/ 97 w 101"/>
              <a:gd name="T95" fmla="*/ 75 h 120"/>
              <a:gd name="T96" fmla="*/ 99 w 101"/>
              <a:gd name="T97" fmla="*/ 75 h 120"/>
              <a:gd name="T98" fmla="*/ 100 w 101"/>
              <a:gd name="T99" fmla="*/ 74 h 120"/>
              <a:gd name="T100" fmla="*/ 101 w 101"/>
              <a:gd name="T101" fmla="*/ 73 h 120"/>
              <a:gd name="T102" fmla="*/ 56 w 101"/>
              <a:gd name="T103" fmla="*/ 51 h 120"/>
              <a:gd name="T104" fmla="*/ 31 w 101"/>
              <a:gd name="T105" fmla="*/ 55 h 120"/>
              <a:gd name="T106" fmla="*/ 32 w 101"/>
              <a:gd name="T107" fmla="*/ 49 h 120"/>
              <a:gd name="T108" fmla="*/ 65 w 101"/>
              <a:gd name="T109" fmla="*/ 18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01" h="120">
                <a:moveTo>
                  <a:pt x="101" y="72"/>
                </a:moveTo>
                <a:cubicBezTo>
                  <a:pt x="100" y="70"/>
                  <a:pt x="100" y="70"/>
                  <a:pt x="100" y="70"/>
                </a:cubicBezTo>
                <a:cubicBezTo>
                  <a:pt x="100" y="67"/>
                  <a:pt x="100" y="67"/>
                  <a:pt x="100" y="67"/>
                </a:cubicBezTo>
                <a:cubicBezTo>
                  <a:pt x="99" y="65"/>
                  <a:pt x="99" y="65"/>
                  <a:pt x="99" y="65"/>
                </a:cubicBezTo>
                <a:cubicBezTo>
                  <a:pt x="98" y="63"/>
                  <a:pt x="98" y="63"/>
                  <a:pt x="98" y="63"/>
                </a:cubicBezTo>
                <a:cubicBezTo>
                  <a:pt x="97" y="61"/>
                  <a:pt x="97" y="61"/>
                  <a:pt x="97" y="61"/>
                </a:cubicBezTo>
                <a:cubicBezTo>
                  <a:pt x="97" y="60"/>
                  <a:pt x="97" y="60"/>
                  <a:pt x="97" y="60"/>
                </a:cubicBezTo>
                <a:cubicBezTo>
                  <a:pt x="96" y="58"/>
                  <a:pt x="96" y="58"/>
                  <a:pt x="96" y="58"/>
                </a:cubicBezTo>
                <a:cubicBezTo>
                  <a:pt x="95" y="56"/>
                  <a:pt x="95" y="56"/>
                  <a:pt x="95" y="56"/>
                </a:cubicBezTo>
                <a:cubicBezTo>
                  <a:pt x="96" y="55"/>
                  <a:pt x="96" y="55"/>
                  <a:pt x="96" y="55"/>
                </a:cubicBezTo>
                <a:cubicBezTo>
                  <a:pt x="96" y="54"/>
                  <a:pt x="96" y="54"/>
                  <a:pt x="96" y="54"/>
                </a:cubicBezTo>
                <a:cubicBezTo>
                  <a:pt x="96" y="53"/>
                  <a:pt x="96" y="53"/>
                  <a:pt x="96" y="53"/>
                </a:cubicBezTo>
                <a:cubicBezTo>
                  <a:pt x="97" y="52"/>
                  <a:pt x="97" y="52"/>
                  <a:pt x="97" y="52"/>
                </a:cubicBezTo>
                <a:cubicBezTo>
                  <a:pt x="96" y="50"/>
                  <a:pt x="96" y="50"/>
                  <a:pt x="96" y="50"/>
                </a:cubicBezTo>
                <a:cubicBezTo>
                  <a:pt x="96" y="48"/>
                  <a:pt x="96" y="48"/>
                  <a:pt x="96" y="48"/>
                </a:cubicBezTo>
                <a:cubicBezTo>
                  <a:pt x="95" y="47"/>
                  <a:pt x="95" y="47"/>
                  <a:pt x="95" y="47"/>
                </a:cubicBezTo>
                <a:cubicBezTo>
                  <a:pt x="95" y="45"/>
                  <a:pt x="95" y="45"/>
                  <a:pt x="95" y="45"/>
                </a:cubicBezTo>
                <a:cubicBezTo>
                  <a:pt x="94" y="43"/>
                  <a:pt x="94" y="43"/>
                  <a:pt x="94" y="43"/>
                </a:cubicBezTo>
                <a:cubicBezTo>
                  <a:pt x="93" y="42"/>
                  <a:pt x="93" y="42"/>
                  <a:pt x="93" y="42"/>
                </a:cubicBezTo>
                <a:cubicBezTo>
                  <a:pt x="93" y="40"/>
                  <a:pt x="93" y="40"/>
                  <a:pt x="93" y="40"/>
                </a:cubicBezTo>
                <a:cubicBezTo>
                  <a:pt x="92" y="38"/>
                  <a:pt x="92" y="38"/>
                  <a:pt x="92" y="38"/>
                </a:cubicBezTo>
                <a:cubicBezTo>
                  <a:pt x="86" y="20"/>
                  <a:pt x="86" y="20"/>
                  <a:pt x="86" y="20"/>
                </a:cubicBezTo>
                <a:cubicBezTo>
                  <a:pt x="85" y="19"/>
                  <a:pt x="85" y="19"/>
                  <a:pt x="85" y="19"/>
                </a:cubicBezTo>
                <a:cubicBezTo>
                  <a:pt x="84" y="18"/>
                  <a:pt x="84" y="18"/>
                  <a:pt x="84" y="18"/>
                </a:cubicBezTo>
                <a:cubicBezTo>
                  <a:pt x="84" y="18"/>
                  <a:pt x="39" y="0"/>
                  <a:pt x="20" y="23"/>
                </a:cubicBezTo>
                <a:cubicBezTo>
                  <a:pt x="0" y="45"/>
                  <a:pt x="18" y="80"/>
                  <a:pt x="18" y="80"/>
                </a:cubicBezTo>
                <a:cubicBezTo>
                  <a:pt x="32" y="94"/>
                  <a:pt x="31" y="108"/>
                  <a:pt x="31" y="108"/>
                </a:cubicBezTo>
                <a:cubicBezTo>
                  <a:pt x="31" y="111"/>
                  <a:pt x="31" y="111"/>
                  <a:pt x="31" y="111"/>
                </a:cubicBezTo>
                <a:cubicBezTo>
                  <a:pt x="31" y="120"/>
                  <a:pt x="31" y="120"/>
                  <a:pt x="31" y="120"/>
                </a:cubicBezTo>
                <a:cubicBezTo>
                  <a:pt x="78" y="120"/>
                  <a:pt x="78" y="120"/>
                  <a:pt x="78" y="120"/>
                </a:cubicBezTo>
                <a:cubicBezTo>
                  <a:pt x="78" y="119"/>
                  <a:pt x="78" y="119"/>
                  <a:pt x="78" y="119"/>
                </a:cubicBezTo>
                <a:cubicBezTo>
                  <a:pt x="78" y="116"/>
                  <a:pt x="78" y="116"/>
                  <a:pt x="78" y="116"/>
                </a:cubicBezTo>
                <a:cubicBezTo>
                  <a:pt x="79" y="113"/>
                  <a:pt x="79" y="113"/>
                  <a:pt x="79" y="113"/>
                </a:cubicBezTo>
                <a:cubicBezTo>
                  <a:pt x="79" y="107"/>
                  <a:pt x="79" y="107"/>
                  <a:pt x="79" y="107"/>
                </a:cubicBezTo>
                <a:cubicBezTo>
                  <a:pt x="79" y="104"/>
                  <a:pt x="79" y="104"/>
                  <a:pt x="79" y="104"/>
                </a:cubicBezTo>
                <a:cubicBezTo>
                  <a:pt x="79" y="103"/>
                  <a:pt x="79" y="103"/>
                  <a:pt x="79" y="103"/>
                </a:cubicBezTo>
                <a:cubicBezTo>
                  <a:pt x="80" y="103"/>
                  <a:pt x="80" y="103"/>
                  <a:pt x="80" y="103"/>
                </a:cubicBezTo>
                <a:cubicBezTo>
                  <a:pt x="80" y="102"/>
                  <a:pt x="80" y="102"/>
                  <a:pt x="80" y="102"/>
                </a:cubicBezTo>
                <a:cubicBezTo>
                  <a:pt x="80" y="102"/>
                  <a:pt x="80" y="102"/>
                  <a:pt x="80" y="102"/>
                </a:cubicBezTo>
                <a:cubicBezTo>
                  <a:pt x="81" y="101"/>
                  <a:pt x="81" y="101"/>
                  <a:pt x="81" y="101"/>
                </a:cubicBezTo>
                <a:cubicBezTo>
                  <a:pt x="81" y="101"/>
                  <a:pt x="81" y="101"/>
                  <a:pt x="81" y="101"/>
                </a:cubicBezTo>
                <a:cubicBezTo>
                  <a:pt x="82" y="101"/>
                  <a:pt x="82" y="101"/>
                  <a:pt x="82" y="101"/>
                </a:cubicBezTo>
                <a:cubicBezTo>
                  <a:pt x="83" y="101"/>
                  <a:pt x="83" y="101"/>
                  <a:pt x="83" y="101"/>
                </a:cubicBezTo>
                <a:cubicBezTo>
                  <a:pt x="84" y="101"/>
                  <a:pt x="84" y="101"/>
                  <a:pt x="84" y="101"/>
                </a:cubicBezTo>
                <a:cubicBezTo>
                  <a:pt x="85" y="101"/>
                  <a:pt x="85" y="101"/>
                  <a:pt x="85" y="101"/>
                </a:cubicBezTo>
                <a:cubicBezTo>
                  <a:pt x="85" y="101"/>
                  <a:pt x="85" y="101"/>
                  <a:pt x="85" y="101"/>
                </a:cubicBezTo>
                <a:cubicBezTo>
                  <a:pt x="86" y="101"/>
                  <a:pt x="86" y="101"/>
                  <a:pt x="86" y="101"/>
                </a:cubicBezTo>
                <a:cubicBezTo>
                  <a:pt x="87" y="101"/>
                  <a:pt x="87" y="101"/>
                  <a:pt x="87" y="101"/>
                </a:cubicBezTo>
                <a:cubicBezTo>
                  <a:pt x="88" y="101"/>
                  <a:pt x="88" y="101"/>
                  <a:pt x="88" y="101"/>
                </a:cubicBezTo>
                <a:cubicBezTo>
                  <a:pt x="89" y="101"/>
                  <a:pt x="89" y="101"/>
                  <a:pt x="89" y="101"/>
                </a:cubicBezTo>
                <a:cubicBezTo>
                  <a:pt x="90" y="101"/>
                  <a:pt x="90" y="101"/>
                  <a:pt x="90" y="101"/>
                </a:cubicBezTo>
                <a:cubicBezTo>
                  <a:pt x="91" y="101"/>
                  <a:pt x="91" y="101"/>
                  <a:pt x="91" y="101"/>
                </a:cubicBezTo>
                <a:cubicBezTo>
                  <a:pt x="88" y="101"/>
                  <a:pt x="88" y="101"/>
                  <a:pt x="88" y="101"/>
                </a:cubicBezTo>
                <a:cubicBezTo>
                  <a:pt x="89" y="101"/>
                  <a:pt x="89" y="101"/>
                  <a:pt x="89" y="101"/>
                </a:cubicBezTo>
                <a:cubicBezTo>
                  <a:pt x="90" y="101"/>
                  <a:pt x="90" y="101"/>
                  <a:pt x="90" y="101"/>
                </a:cubicBezTo>
                <a:cubicBezTo>
                  <a:pt x="91" y="101"/>
                  <a:pt x="91" y="101"/>
                  <a:pt x="91" y="101"/>
                </a:cubicBezTo>
                <a:cubicBezTo>
                  <a:pt x="92" y="101"/>
                  <a:pt x="92" y="101"/>
                  <a:pt x="92" y="101"/>
                </a:cubicBezTo>
                <a:cubicBezTo>
                  <a:pt x="93" y="101"/>
                  <a:pt x="93" y="101"/>
                  <a:pt x="93" y="101"/>
                </a:cubicBezTo>
                <a:cubicBezTo>
                  <a:pt x="93" y="101"/>
                  <a:pt x="93" y="101"/>
                  <a:pt x="93" y="101"/>
                </a:cubicBezTo>
                <a:cubicBezTo>
                  <a:pt x="94" y="101"/>
                  <a:pt x="94" y="101"/>
                  <a:pt x="94" y="101"/>
                </a:cubicBezTo>
                <a:cubicBezTo>
                  <a:pt x="95" y="100"/>
                  <a:pt x="95" y="100"/>
                  <a:pt x="95" y="100"/>
                </a:cubicBezTo>
                <a:cubicBezTo>
                  <a:pt x="95" y="100"/>
                  <a:pt x="95" y="100"/>
                  <a:pt x="95" y="100"/>
                </a:cubicBezTo>
                <a:cubicBezTo>
                  <a:pt x="96" y="99"/>
                  <a:pt x="96" y="99"/>
                  <a:pt x="96" y="99"/>
                </a:cubicBezTo>
                <a:cubicBezTo>
                  <a:pt x="96" y="99"/>
                  <a:pt x="96" y="99"/>
                  <a:pt x="96" y="99"/>
                </a:cubicBezTo>
                <a:cubicBezTo>
                  <a:pt x="96" y="97"/>
                  <a:pt x="96" y="97"/>
                  <a:pt x="96" y="97"/>
                </a:cubicBezTo>
                <a:cubicBezTo>
                  <a:pt x="96" y="96"/>
                  <a:pt x="96" y="96"/>
                  <a:pt x="96" y="96"/>
                </a:cubicBezTo>
                <a:cubicBezTo>
                  <a:pt x="96" y="95"/>
                  <a:pt x="96" y="95"/>
                  <a:pt x="96" y="95"/>
                </a:cubicBezTo>
                <a:cubicBezTo>
                  <a:pt x="96" y="94"/>
                  <a:pt x="96" y="94"/>
                  <a:pt x="96" y="94"/>
                </a:cubicBezTo>
                <a:cubicBezTo>
                  <a:pt x="96" y="93"/>
                  <a:pt x="96" y="93"/>
                  <a:pt x="96" y="93"/>
                </a:cubicBezTo>
                <a:cubicBezTo>
                  <a:pt x="96" y="93"/>
                  <a:pt x="96" y="93"/>
                  <a:pt x="96" y="93"/>
                </a:cubicBezTo>
                <a:cubicBezTo>
                  <a:pt x="97" y="92"/>
                  <a:pt x="97" y="92"/>
                  <a:pt x="97" y="92"/>
                </a:cubicBezTo>
                <a:cubicBezTo>
                  <a:pt x="97" y="92"/>
                  <a:pt x="97" y="92"/>
                  <a:pt x="97" y="92"/>
                </a:cubicBezTo>
                <a:cubicBezTo>
                  <a:pt x="97" y="91"/>
                  <a:pt x="97" y="91"/>
                  <a:pt x="97" y="91"/>
                </a:cubicBezTo>
                <a:cubicBezTo>
                  <a:pt x="98" y="91"/>
                  <a:pt x="98" y="91"/>
                  <a:pt x="98" y="91"/>
                </a:cubicBezTo>
                <a:cubicBezTo>
                  <a:pt x="98" y="90"/>
                  <a:pt x="98" y="90"/>
                  <a:pt x="98" y="90"/>
                </a:cubicBezTo>
                <a:cubicBezTo>
                  <a:pt x="98" y="90"/>
                  <a:pt x="98" y="90"/>
                  <a:pt x="98" y="90"/>
                </a:cubicBezTo>
                <a:cubicBezTo>
                  <a:pt x="98" y="89"/>
                  <a:pt x="98" y="89"/>
                  <a:pt x="98" y="89"/>
                </a:cubicBezTo>
                <a:cubicBezTo>
                  <a:pt x="98" y="89"/>
                  <a:pt x="98" y="89"/>
                  <a:pt x="98" y="89"/>
                </a:cubicBezTo>
                <a:cubicBezTo>
                  <a:pt x="98" y="88"/>
                  <a:pt x="98" y="88"/>
                  <a:pt x="98" y="88"/>
                </a:cubicBezTo>
                <a:cubicBezTo>
                  <a:pt x="97" y="88"/>
                  <a:pt x="97" y="88"/>
                  <a:pt x="97" y="88"/>
                </a:cubicBezTo>
                <a:cubicBezTo>
                  <a:pt x="97" y="87"/>
                  <a:pt x="97" y="87"/>
                  <a:pt x="97" y="87"/>
                </a:cubicBezTo>
                <a:cubicBezTo>
                  <a:pt x="97" y="87"/>
                  <a:pt x="97" y="87"/>
                  <a:pt x="97" y="87"/>
                </a:cubicBezTo>
                <a:cubicBezTo>
                  <a:pt x="96" y="86"/>
                  <a:pt x="96" y="86"/>
                  <a:pt x="96" y="86"/>
                </a:cubicBezTo>
                <a:cubicBezTo>
                  <a:pt x="95" y="86"/>
                  <a:pt x="95" y="86"/>
                  <a:pt x="95" y="86"/>
                </a:cubicBezTo>
                <a:cubicBezTo>
                  <a:pt x="96" y="86"/>
                  <a:pt x="96" y="86"/>
                  <a:pt x="96" y="86"/>
                </a:cubicBezTo>
                <a:cubicBezTo>
                  <a:pt x="97" y="85"/>
                  <a:pt x="97" y="85"/>
                  <a:pt x="97" y="85"/>
                </a:cubicBezTo>
                <a:cubicBezTo>
                  <a:pt x="97" y="85"/>
                  <a:pt x="97" y="85"/>
                  <a:pt x="97" y="85"/>
                </a:cubicBezTo>
                <a:cubicBezTo>
                  <a:pt x="98" y="84"/>
                  <a:pt x="98" y="84"/>
                  <a:pt x="98" y="84"/>
                </a:cubicBezTo>
                <a:cubicBezTo>
                  <a:pt x="98" y="84"/>
                  <a:pt x="98" y="84"/>
                  <a:pt x="98" y="84"/>
                </a:cubicBezTo>
                <a:cubicBezTo>
                  <a:pt x="98" y="83"/>
                  <a:pt x="98" y="83"/>
                  <a:pt x="98" y="83"/>
                </a:cubicBezTo>
                <a:cubicBezTo>
                  <a:pt x="98" y="83"/>
                  <a:pt x="98" y="83"/>
                  <a:pt x="98" y="83"/>
                </a:cubicBezTo>
                <a:cubicBezTo>
                  <a:pt x="98" y="82"/>
                  <a:pt x="98" y="82"/>
                  <a:pt x="98" y="82"/>
                </a:cubicBezTo>
                <a:cubicBezTo>
                  <a:pt x="98" y="80"/>
                  <a:pt x="98" y="80"/>
                  <a:pt x="98" y="80"/>
                </a:cubicBezTo>
                <a:cubicBezTo>
                  <a:pt x="97" y="79"/>
                  <a:pt x="97" y="79"/>
                  <a:pt x="97" y="79"/>
                </a:cubicBezTo>
                <a:cubicBezTo>
                  <a:pt x="97" y="77"/>
                  <a:pt x="97" y="77"/>
                  <a:pt x="97" y="77"/>
                </a:cubicBezTo>
                <a:cubicBezTo>
                  <a:pt x="97" y="75"/>
                  <a:pt x="97" y="75"/>
                  <a:pt x="97" y="75"/>
                </a:cubicBezTo>
                <a:cubicBezTo>
                  <a:pt x="98" y="75"/>
                  <a:pt x="98" y="75"/>
                  <a:pt x="98" y="75"/>
                </a:cubicBezTo>
                <a:cubicBezTo>
                  <a:pt x="99" y="75"/>
                  <a:pt x="99" y="75"/>
                  <a:pt x="99" y="75"/>
                </a:cubicBezTo>
                <a:cubicBezTo>
                  <a:pt x="100" y="74"/>
                  <a:pt x="100" y="74"/>
                  <a:pt x="100" y="74"/>
                </a:cubicBezTo>
                <a:cubicBezTo>
                  <a:pt x="100" y="74"/>
                  <a:pt x="100" y="74"/>
                  <a:pt x="100" y="74"/>
                </a:cubicBezTo>
                <a:cubicBezTo>
                  <a:pt x="101" y="73"/>
                  <a:pt x="101" y="73"/>
                  <a:pt x="101" y="73"/>
                </a:cubicBezTo>
                <a:cubicBezTo>
                  <a:pt x="101" y="73"/>
                  <a:pt x="101" y="73"/>
                  <a:pt x="101" y="73"/>
                </a:cubicBezTo>
                <a:cubicBezTo>
                  <a:pt x="101" y="72"/>
                  <a:pt x="101" y="72"/>
                  <a:pt x="101" y="72"/>
                </a:cubicBezTo>
                <a:close/>
                <a:moveTo>
                  <a:pt x="56" y="51"/>
                </a:moveTo>
                <a:cubicBezTo>
                  <a:pt x="48" y="60"/>
                  <a:pt x="40" y="56"/>
                  <a:pt x="35" y="51"/>
                </a:cubicBezTo>
                <a:cubicBezTo>
                  <a:pt x="32" y="54"/>
                  <a:pt x="31" y="55"/>
                  <a:pt x="31" y="55"/>
                </a:cubicBezTo>
                <a:cubicBezTo>
                  <a:pt x="22" y="56"/>
                  <a:pt x="22" y="56"/>
                  <a:pt x="22" y="56"/>
                </a:cubicBezTo>
                <a:cubicBezTo>
                  <a:pt x="22" y="56"/>
                  <a:pt x="26" y="53"/>
                  <a:pt x="32" y="49"/>
                </a:cubicBezTo>
                <a:cubicBezTo>
                  <a:pt x="28" y="43"/>
                  <a:pt x="24" y="35"/>
                  <a:pt x="32" y="27"/>
                </a:cubicBezTo>
                <a:cubicBezTo>
                  <a:pt x="41" y="18"/>
                  <a:pt x="65" y="18"/>
                  <a:pt x="65" y="18"/>
                </a:cubicBezTo>
                <a:cubicBezTo>
                  <a:pt x="65" y="18"/>
                  <a:pt x="65" y="43"/>
                  <a:pt x="56" y="5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9" name="Freeform 130"/>
          <p:cNvSpPr>
            <a:spLocks noEditPoints="1"/>
          </p:cNvSpPr>
          <p:nvPr/>
        </p:nvSpPr>
        <p:spPr bwMode="auto">
          <a:xfrm>
            <a:off x="2224088" y="2982913"/>
            <a:ext cx="379413" cy="420688"/>
          </a:xfrm>
          <a:custGeom>
            <a:avLst/>
            <a:gdLst>
              <a:gd name="T0" fmla="*/ 52 w 101"/>
              <a:gd name="T1" fmla="*/ 26 h 112"/>
              <a:gd name="T2" fmla="*/ 51 w 101"/>
              <a:gd name="T3" fmla="*/ 24 h 112"/>
              <a:gd name="T4" fmla="*/ 63 w 101"/>
              <a:gd name="T5" fmla="*/ 25 h 112"/>
              <a:gd name="T6" fmla="*/ 73 w 101"/>
              <a:gd name="T7" fmla="*/ 22 h 112"/>
              <a:gd name="T8" fmla="*/ 82 w 101"/>
              <a:gd name="T9" fmla="*/ 16 h 112"/>
              <a:gd name="T10" fmla="*/ 89 w 101"/>
              <a:gd name="T11" fmla="*/ 5 h 112"/>
              <a:gd name="T12" fmla="*/ 77 w 101"/>
              <a:gd name="T13" fmla="*/ 4 h 112"/>
              <a:gd name="T14" fmla="*/ 66 w 101"/>
              <a:gd name="T15" fmla="*/ 7 h 112"/>
              <a:gd name="T16" fmla="*/ 57 w 101"/>
              <a:gd name="T17" fmla="*/ 13 h 112"/>
              <a:gd name="T18" fmla="*/ 51 w 101"/>
              <a:gd name="T19" fmla="*/ 24 h 112"/>
              <a:gd name="T20" fmla="*/ 42 w 101"/>
              <a:gd name="T21" fmla="*/ 0 h 112"/>
              <a:gd name="T22" fmla="*/ 37 w 101"/>
              <a:gd name="T23" fmla="*/ 1 h 112"/>
              <a:gd name="T24" fmla="*/ 46 w 101"/>
              <a:gd name="T25" fmla="*/ 26 h 112"/>
              <a:gd name="T26" fmla="*/ 2 w 101"/>
              <a:gd name="T27" fmla="*/ 56 h 112"/>
              <a:gd name="T28" fmla="*/ 42 w 101"/>
              <a:gd name="T29" fmla="*/ 112 h 112"/>
              <a:gd name="T30" fmla="*/ 56 w 101"/>
              <a:gd name="T31" fmla="*/ 112 h 112"/>
              <a:gd name="T32" fmla="*/ 99 w 101"/>
              <a:gd name="T33" fmla="*/ 56 h 112"/>
              <a:gd name="T34" fmla="*/ 52 w 101"/>
              <a:gd name="T35" fmla="*/ 26 h 112"/>
              <a:gd name="T36" fmla="*/ 75 w 101"/>
              <a:gd name="T37" fmla="*/ 60 h 112"/>
              <a:gd name="T38" fmla="*/ 51 w 101"/>
              <a:gd name="T39" fmla="*/ 91 h 112"/>
              <a:gd name="T40" fmla="*/ 26 w 101"/>
              <a:gd name="T41" fmla="*/ 60 h 112"/>
              <a:gd name="T42" fmla="*/ 37 w 101"/>
              <a:gd name="T43" fmla="*/ 45 h 112"/>
              <a:gd name="T44" fmla="*/ 50 w 101"/>
              <a:gd name="T45" fmla="*/ 55 h 112"/>
              <a:gd name="T46" fmla="*/ 64 w 101"/>
              <a:gd name="T47" fmla="*/ 45 h 112"/>
              <a:gd name="T48" fmla="*/ 75 w 101"/>
              <a:gd name="T49" fmla="*/ 60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01" h="112">
                <a:moveTo>
                  <a:pt x="52" y="26"/>
                </a:moveTo>
                <a:cubicBezTo>
                  <a:pt x="52" y="26"/>
                  <a:pt x="51" y="25"/>
                  <a:pt x="51" y="24"/>
                </a:cubicBezTo>
                <a:cubicBezTo>
                  <a:pt x="55" y="25"/>
                  <a:pt x="59" y="25"/>
                  <a:pt x="63" y="25"/>
                </a:cubicBezTo>
                <a:cubicBezTo>
                  <a:pt x="67" y="25"/>
                  <a:pt x="70" y="24"/>
                  <a:pt x="73" y="22"/>
                </a:cubicBezTo>
                <a:cubicBezTo>
                  <a:pt x="77" y="20"/>
                  <a:pt x="80" y="18"/>
                  <a:pt x="82" y="16"/>
                </a:cubicBezTo>
                <a:cubicBezTo>
                  <a:pt x="85" y="13"/>
                  <a:pt x="88" y="10"/>
                  <a:pt x="89" y="5"/>
                </a:cubicBezTo>
                <a:cubicBezTo>
                  <a:pt x="85" y="4"/>
                  <a:pt x="81" y="4"/>
                  <a:pt x="77" y="4"/>
                </a:cubicBezTo>
                <a:cubicBezTo>
                  <a:pt x="73" y="4"/>
                  <a:pt x="70" y="5"/>
                  <a:pt x="66" y="7"/>
                </a:cubicBezTo>
                <a:cubicBezTo>
                  <a:pt x="63" y="9"/>
                  <a:pt x="60" y="11"/>
                  <a:pt x="57" y="13"/>
                </a:cubicBezTo>
                <a:cubicBezTo>
                  <a:pt x="55" y="16"/>
                  <a:pt x="52" y="19"/>
                  <a:pt x="51" y="24"/>
                </a:cubicBezTo>
                <a:cubicBezTo>
                  <a:pt x="48" y="19"/>
                  <a:pt x="44" y="11"/>
                  <a:pt x="42" y="0"/>
                </a:cubicBezTo>
                <a:cubicBezTo>
                  <a:pt x="37" y="1"/>
                  <a:pt x="37" y="1"/>
                  <a:pt x="37" y="1"/>
                </a:cubicBezTo>
                <a:cubicBezTo>
                  <a:pt x="39" y="12"/>
                  <a:pt x="43" y="21"/>
                  <a:pt x="46" y="26"/>
                </a:cubicBezTo>
                <a:cubicBezTo>
                  <a:pt x="24" y="23"/>
                  <a:pt x="0" y="32"/>
                  <a:pt x="2" y="56"/>
                </a:cubicBezTo>
                <a:cubicBezTo>
                  <a:pt x="2" y="79"/>
                  <a:pt x="17" y="110"/>
                  <a:pt x="42" y="112"/>
                </a:cubicBezTo>
                <a:cubicBezTo>
                  <a:pt x="43" y="112"/>
                  <a:pt x="54" y="110"/>
                  <a:pt x="56" y="112"/>
                </a:cubicBezTo>
                <a:cubicBezTo>
                  <a:pt x="83" y="112"/>
                  <a:pt x="99" y="80"/>
                  <a:pt x="99" y="56"/>
                </a:cubicBezTo>
                <a:cubicBezTo>
                  <a:pt x="101" y="30"/>
                  <a:pt x="75" y="22"/>
                  <a:pt x="52" y="26"/>
                </a:cubicBezTo>
                <a:close/>
                <a:moveTo>
                  <a:pt x="75" y="60"/>
                </a:moveTo>
                <a:cubicBezTo>
                  <a:pt x="73" y="71"/>
                  <a:pt x="51" y="91"/>
                  <a:pt x="51" y="91"/>
                </a:cubicBezTo>
                <a:cubicBezTo>
                  <a:pt x="51" y="91"/>
                  <a:pt x="27" y="71"/>
                  <a:pt x="26" y="60"/>
                </a:cubicBezTo>
                <a:cubicBezTo>
                  <a:pt x="24" y="48"/>
                  <a:pt x="31" y="46"/>
                  <a:pt x="37" y="45"/>
                </a:cubicBezTo>
                <a:cubicBezTo>
                  <a:pt x="41" y="44"/>
                  <a:pt x="49" y="47"/>
                  <a:pt x="50" y="55"/>
                </a:cubicBezTo>
                <a:cubicBezTo>
                  <a:pt x="52" y="47"/>
                  <a:pt x="59" y="44"/>
                  <a:pt x="64" y="45"/>
                </a:cubicBezTo>
                <a:cubicBezTo>
                  <a:pt x="70" y="46"/>
                  <a:pt x="77" y="48"/>
                  <a:pt x="75" y="6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2" name="Freeform 131"/>
          <p:cNvSpPr>
            <a:spLocks noEditPoints="1"/>
          </p:cNvSpPr>
          <p:nvPr/>
        </p:nvSpPr>
        <p:spPr bwMode="auto">
          <a:xfrm>
            <a:off x="2820988" y="3008313"/>
            <a:ext cx="431800" cy="376238"/>
          </a:xfrm>
          <a:custGeom>
            <a:avLst/>
            <a:gdLst>
              <a:gd name="T0" fmla="*/ 87 w 115"/>
              <a:gd name="T1" fmla="*/ 1 h 100"/>
              <a:gd name="T2" fmla="*/ 57 w 115"/>
              <a:gd name="T3" fmla="*/ 22 h 100"/>
              <a:gd name="T4" fmla="*/ 28 w 115"/>
              <a:gd name="T5" fmla="*/ 1 h 100"/>
              <a:gd name="T6" fmla="*/ 4 w 115"/>
              <a:gd name="T7" fmla="*/ 33 h 100"/>
              <a:gd name="T8" fmla="*/ 58 w 115"/>
              <a:gd name="T9" fmla="*/ 100 h 100"/>
              <a:gd name="T10" fmla="*/ 111 w 115"/>
              <a:gd name="T11" fmla="*/ 33 h 100"/>
              <a:gd name="T12" fmla="*/ 87 w 115"/>
              <a:gd name="T13" fmla="*/ 1 h 100"/>
              <a:gd name="T14" fmla="*/ 51 w 115"/>
              <a:gd name="T15" fmla="*/ 50 h 100"/>
              <a:gd name="T16" fmla="*/ 49 w 115"/>
              <a:gd name="T17" fmla="*/ 49 h 100"/>
              <a:gd name="T18" fmla="*/ 49 w 115"/>
              <a:gd name="T19" fmla="*/ 51 h 100"/>
              <a:gd name="T20" fmla="*/ 48 w 115"/>
              <a:gd name="T21" fmla="*/ 53 h 100"/>
              <a:gd name="T22" fmla="*/ 44 w 115"/>
              <a:gd name="T23" fmla="*/ 61 h 100"/>
              <a:gd name="T24" fmla="*/ 50 w 115"/>
              <a:gd name="T25" fmla="*/ 61 h 100"/>
              <a:gd name="T26" fmla="*/ 50 w 115"/>
              <a:gd name="T27" fmla="*/ 67 h 100"/>
              <a:gd name="T28" fmla="*/ 43 w 115"/>
              <a:gd name="T29" fmla="*/ 66 h 100"/>
              <a:gd name="T30" fmla="*/ 43 w 115"/>
              <a:gd name="T31" fmla="*/ 66 h 100"/>
              <a:gd name="T32" fmla="*/ 39 w 115"/>
              <a:gd name="T33" fmla="*/ 63 h 100"/>
              <a:gd name="T34" fmla="*/ 37 w 115"/>
              <a:gd name="T35" fmla="*/ 61 h 100"/>
              <a:gd name="T36" fmla="*/ 41 w 115"/>
              <a:gd name="T37" fmla="*/ 52 h 100"/>
              <a:gd name="T38" fmla="*/ 42 w 115"/>
              <a:gd name="T39" fmla="*/ 50 h 100"/>
              <a:gd name="T40" fmla="*/ 42 w 115"/>
              <a:gd name="T41" fmla="*/ 49 h 100"/>
              <a:gd name="T42" fmla="*/ 43 w 115"/>
              <a:gd name="T43" fmla="*/ 47 h 100"/>
              <a:gd name="T44" fmla="*/ 41 w 115"/>
              <a:gd name="T45" fmla="*/ 46 h 100"/>
              <a:gd name="T46" fmla="*/ 49 w 115"/>
              <a:gd name="T47" fmla="*/ 43 h 100"/>
              <a:gd name="T48" fmla="*/ 51 w 115"/>
              <a:gd name="T49" fmla="*/ 51 h 100"/>
              <a:gd name="T50" fmla="*/ 51 w 115"/>
              <a:gd name="T51" fmla="*/ 50 h 100"/>
              <a:gd name="T52" fmla="*/ 49 w 115"/>
              <a:gd name="T53" fmla="*/ 38 h 100"/>
              <a:gd name="T54" fmla="*/ 53 w 115"/>
              <a:gd name="T55" fmla="*/ 33 h 100"/>
              <a:gd name="T56" fmla="*/ 54 w 115"/>
              <a:gd name="T57" fmla="*/ 32 h 100"/>
              <a:gd name="T58" fmla="*/ 59 w 115"/>
              <a:gd name="T59" fmla="*/ 31 h 100"/>
              <a:gd name="T60" fmla="*/ 62 w 115"/>
              <a:gd name="T61" fmla="*/ 30 h 100"/>
              <a:gd name="T62" fmla="*/ 64 w 115"/>
              <a:gd name="T63" fmla="*/ 34 h 100"/>
              <a:gd name="T64" fmla="*/ 68 w 115"/>
              <a:gd name="T65" fmla="*/ 41 h 100"/>
              <a:gd name="T66" fmla="*/ 69 w 115"/>
              <a:gd name="T67" fmla="*/ 44 h 100"/>
              <a:gd name="T68" fmla="*/ 72 w 115"/>
              <a:gd name="T69" fmla="*/ 42 h 100"/>
              <a:gd name="T70" fmla="*/ 70 w 115"/>
              <a:gd name="T71" fmla="*/ 50 h 100"/>
              <a:gd name="T72" fmla="*/ 62 w 115"/>
              <a:gd name="T73" fmla="*/ 48 h 100"/>
              <a:gd name="T74" fmla="*/ 62 w 115"/>
              <a:gd name="T75" fmla="*/ 48 h 100"/>
              <a:gd name="T76" fmla="*/ 64 w 115"/>
              <a:gd name="T77" fmla="*/ 47 h 100"/>
              <a:gd name="T78" fmla="*/ 57 w 115"/>
              <a:gd name="T79" fmla="*/ 36 h 100"/>
              <a:gd name="T80" fmla="*/ 54 w 115"/>
              <a:gd name="T81" fmla="*/ 41 h 100"/>
              <a:gd name="T82" fmla="*/ 49 w 115"/>
              <a:gd name="T83" fmla="*/ 38 h 100"/>
              <a:gd name="T84" fmla="*/ 76 w 115"/>
              <a:gd name="T85" fmla="*/ 65 h 100"/>
              <a:gd name="T86" fmla="*/ 75 w 115"/>
              <a:gd name="T87" fmla="*/ 68 h 100"/>
              <a:gd name="T88" fmla="*/ 60 w 115"/>
              <a:gd name="T89" fmla="*/ 68 h 100"/>
              <a:gd name="T90" fmla="*/ 60 w 115"/>
              <a:gd name="T91" fmla="*/ 71 h 100"/>
              <a:gd name="T92" fmla="*/ 54 w 115"/>
              <a:gd name="T93" fmla="*/ 65 h 100"/>
              <a:gd name="T94" fmla="*/ 60 w 115"/>
              <a:gd name="T95" fmla="*/ 59 h 100"/>
              <a:gd name="T96" fmla="*/ 60 w 115"/>
              <a:gd name="T97" fmla="*/ 62 h 100"/>
              <a:gd name="T98" fmla="*/ 73 w 115"/>
              <a:gd name="T99" fmla="*/ 62 h 100"/>
              <a:gd name="T100" fmla="*/ 70 w 115"/>
              <a:gd name="T101" fmla="*/ 56 h 100"/>
              <a:gd name="T102" fmla="*/ 75 w 115"/>
              <a:gd name="T103" fmla="*/ 53 h 100"/>
              <a:gd name="T104" fmla="*/ 77 w 115"/>
              <a:gd name="T105" fmla="*/ 60 h 100"/>
              <a:gd name="T106" fmla="*/ 78 w 115"/>
              <a:gd name="T107" fmla="*/ 61 h 100"/>
              <a:gd name="T108" fmla="*/ 76 w 115"/>
              <a:gd name="T109" fmla="*/ 65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15" h="100">
                <a:moveTo>
                  <a:pt x="87" y="1"/>
                </a:moveTo>
                <a:cubicBezTo>
                  <a:pt x="77" y="0"/>
                  <a:pt x="60" y="6"/>
                  <a:pt x="57" y="22"/>
                </a:cubicBezTo>
                <a:cubicBezTo>
                  <a:pt x="55" y="6"/>
                  <a:pt x="38" y="0"/>
                  <a:pt x="28" y="1"/>
                </a:cubicBezTo>
                <a:cubicBezTo>
                  <a:pt x="16" y="2"/>
                  <a:pt x="0" y="8"/>
                  <a:pt x="4" y="33"/>
                </a:cubicBezTo>
                <a:cubicBezTo>
                  <a:pt x="8" y="58"/>
                  <a:pt x="58" y="100"/>
                  <a:pt x="58" y="100"/>
                </a:cubicBezTo>
                <a:cubicBezTo>
                  <a:pt x="58" y="100"/>
                  <a:pt x="107" y="58"/>
                  <a:pt x="111" y="33"/>
                </a:cubicBezTo>
                <a:cubicBezTo>
                  <a:pt x="115" y="8"/>
                  <a:pt x="99" y="2"/>
                  <a:pt x="87" y="1"/>
                </a:cubicBezTo>
                <a:close/>
                <a:moveTo>
                  <a:pt x="51" y="50"/>
                </a:moveTo>
                <a:cubicBezTo>
                  <a:pt x="49" y="49"/>
                  <a:pt x="49" y="49"/>
                  <a:pt x="49" y="49"/>
                </a:cubicBezTo>
                <a:cubicBezTo>
                  <a:pt x="49" y="51"/>
                  <a:pt x="49" y="51"/>
                  <a:pt x="49" y="51"/>
                </a:cubicBezTo>
                <a:cubicBezTo>
                  <a:pt x="49" y="51"/>
                  <a:pt x="48" y="52"/>
                  <a:pt x="48" y="53"/>
                </a:cubicBezTo>
                <a:cubicBezTo>
                  <a:pt x="44" y="61"/>
                  <a:pt x="44" y="61"/>
                  <a:pt x="44" y="61"/>
                </a:cubicBezTo>
                <a:cubicBezTo>
                  <a:pt x="50" y="61"/>
                  <a:pt x="50" y="61"/>
                  <a:pt x="50" y="61"/>
                </a:cubicBezTo>
                <a:cubicBezTo>
                  <a:pt x="50" y="67"/>
                  <a:pt x="50" y="67"/>
                  <a:pt x="50" y="67"/>
                </a:cubicBezTo>
                <a:cubicBezTo>
                  <a:pt x="43" y="66"/>
                  <a:pt x="43" y="66"/>
                  <a:pt x="43" y="66"/>
                </a:cubicBezTo>
                <a:cubicBezTo>
                  <a:pt x="43" y="66"/>
                  <a:pt x="43" y="66"/>
                  <a:pt x="43" y="66"/>
                </a:cubicBezTo>
                <a:cubicBezTo>
                  <a:pt x="42" y="66"/>
                  <a:pt x="40" y="64"/>
                  <a:pt x="39" y="63"/>
                </a:cubicBezTo>
                <a:cubicBezTo>
                  <a:pt x="38" y="62"/>
                  <a:pt x="37" y="61"/>
                  <a:pt x="37" y="61"/>
                </a:cubicBezTo>
                <a:cubicBezTo>
                  <a:pt x="38" y="58"/>
                  <a:pt x="40" y="54"/>
                  <a:pt x="41" y="52"/>
                </a:cubicBezTo>
                <a:cubicBezTo>
                  <a:pt x="42" y="50"/>
                  <a:pt x="42" y="50"/>
                  <a:pt x="42" y="50"/>
                </a:cubicBezTo>
                <a:cubicBezTo>
                  <a:pt x="42" y="49"/>
                  <a:pt x="42" y="49"/>
                  <a:pt x="42" y="49"/>
                </a:cubicBezTo>
                <a:cubicBezTo>
                  <a:pt x="43" y="47"/>
                  <a:pt x="43" y="47"/>
                  <a:pt x="43" y="47"/>
                </a:cubicBezTo>
                <a:cubicBezTo>
                  <a:pt x="41" y="46"/>
                  <a:pt x="41" y="46"/>
                  <a:pt x="41" y="46"/>
                </a:cubicBezTo>
                <a:cubicBezTo>
                  <a:pt x="43" y="45"/>
                  <a:pt x="47" y="44"/>
                  <a:pt x="49" y="43"/>
                </a:cubicBezTo>
                <a:cubicBezTo>
                  <a:pt x="51" y="51"/>
                  <a:pt x="51" y="51"/>
                  <a:pt x="51" y="51"/>
                </a:cubicBezTo>
                <a:cubicBezTo>
                  <a:pt x="51" y="50"/>
                  <a:pt x="51" y="50"/>
                  <a:pt x="51" y="50"/>
                </a:cubicBezTo>
                <a:close/>
                <a:moveTo>
                  <a:pt x="49" y="38"/>
                </a:moveTo>
                <a:cubicBezTo>
                  <a:pt x="53" y="33"/>
                  <a:pt x="53" y="33"/>
                  <a:pt x="53" y="33"/>
                </a:cubicBezTo>
                <a:cubicBezTo>
                  <a:pt x="54" y="32"/>
                  <a:pt x="54" y="32"/>
                  <a:pt x="54" y="32"/>
                </a:cubicBezTo>
                <a:cubicBezTo>
                  <a:pt x="55" y="32"/>
                  <a:pt x="57" y="32"/>
                  <a:pt x="59" y="31"/>
                </a:cubicBezTo>
                <a:cubicBezTo>
                  <a:pt x="60" y="31"/>
                  <a:pt x="61" y="31"/>
                  <a:pt x="62" y="30"/>
                </a:cubicBezTo>
                <a:cubicBezTo>
                  <a:pt x="62" y="31"/>
                  <a:pt x="63" y="33"/>
                  <a:pt x="64" y="34"/>
                </a:cubicBezTo>
                <a:cubicBezTo>
                  <a:pt x="65" y="36"/>
                  <a:pt x="67" y="39"/>
                  <a:pt x="68" y="41"/>
                </a:cubicBezTo>
                <a:cubicBezTo>
                  <a:pt x="69" y="44"/>
                  <a:pt x="69" y="44"/>
                  <a:pt x="69" y="44"/>
                </a:cubicBezTo>
                <a:cubicBezTo>
                  <a:pt x="72" y="42"/>
                  <a:pt x="72" y="42"/>
                  <a:pt x="72" y="42"/>
                </a:cubicBezTo>
                <a:cubicBezTo>
                  <a:pt x="71" y="45"/>
                  <a:pt x="70" y="49"/>
                  <a:pt x="70" y="50"/>
                </a:cubicBezTo>
                <a:cubicBezTo>
                  <a:pt x="62" y="48"/>
                  <a:pt x="62" y="48"/>
                  <a:pt x="62" y="48"/>
                </a:cubicBezTo>
                <a:cubicBezTo>
                  <a:pt x="62" y="48"/>
                  <a:pt x="62" y="48"/>
                  <a:pt x="62" y="48"/>
                </a:cubicBezTo>
                <a:cubicBezTo>
                  <a:pt x="64" y="47"/>
                  <a:pt x="64" y="47"/>
                  <a:pt x="64" y="47"/>
                </a:cubicBezTo>
                <a:cubicBezTo>
                  <a:pt x="57" y="36"/>
                  <a:pt x="57" y="36"/>
                  <a:pt x="57" y="36"/>
                </a:cubicBezTo>
                <a:cubicBezTo>
                  <a:pt x="54" y="41"/>
                  <a:pt x="54" y="41"/>
                  <a:pt x="54" y="41"/>
                </a:cubicBezTo>
                <a:lnTo>
                  <a:pt x="49" y="38"/>
                </a:lnTo>
                <a:close/>
                <a:moveTo>
                  <a:pt x="76" y="65"/>
                </a:moveTo>
                <a:cubicBezTo>
                  <a:pt x="76" y="67"/>
                  <a:pt x="75" y="68"/>
                  <a:pt x="75" y="68"/>
                </a:cubicBezTo>
                <a:cubicBezTo>
                  <a:pt x="60" y="68"/>
                  <a:pt x="60" y="68"/>
                  <a:pt x="60" y="68"/>
                </a:cubicBezTo>
                <a:cubicBezTo>
                  <a:pt x="60" y="71"/>
                  <a:pt x="60" y="71"/>
                  <a:pt x="60" y="71"/>
                </a:cubicBezTo>
                <a:cubicBezTo>
                  <a:pt x="58" y="69"/>
                  <a:pt x="55" y="66"/>
                  <a:pt x="54" y="65"/>
                </a:cubicBezTo>
                <a:cubicBezTo>
                  <a:pt x="60" y="59"/>
                  <a:pt x="60" y="59"/>
                  <a:pt x="60" y="59"/>
                </a:cubicBezTo>
                <a:cubicBezTo>
                  <a:pt x="60" y="62"/>
                  <a:pt x="60" y="62"/>
                  <a:pt x="60" y="62"/>
                </a:cubicBezTo>
                <a:cubicBezTo>
                  <a:pt x="73" y="62"/>
                  <a:pt x="73" y="62"/>
                  <a:pt x="73" y="62"/>
                </a:cubicBezTo>
                <a:cubicBezTo>
                  <a:pt x="70" y="56"/>
                  <a:pt x="70" y="56"/>
                  <a:pt x="70" y="56"/>
                </a:cubicBezTo>
                <a:cubicBezTo>
                  <a:pt x="75" y="53"/>
                  <a:pt x="75" y="53"/>
                  <a:pt x="75" y="53"/>
                </a:cubicBezTo>
                <a:cubicBezTo>
                  <a:pt x="77" y="60"/>
                  <a:pt x="77" y="60"/>
                  <a:pt x="77" y="60"/>
                </a:cubicBezTo>
                <a:cubicBezTo>
                  <a:pt x="78" y="61"/>
                  <a:pt x="78" y="61"/>
                  <a:pt x="78" y="61"/>
                </a:cubicBezTo>
                <a:cubicBezTo>
                  <a:pt x="77" y="61"/>
                  <a:pt x="77" y="64"/>
                  <a:pt x="76" y="6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28" name="Freeform 132"/>
          <p:cNvSpPr>
            <a:spLocks/>
          </p:cNvSpPr>
          <p:nvPr/>
        </p:nvSpPr>
        <p:spPr bwMode="auto">
          <a:xfrm>
            <a:off x="3576638" y="3175001"/>
            <a:ext cx="146050" cy="146050"/>
          </a:xfrm>
          <a:custGeom>
            <a:avLst/>
            <a:gdLst>
              <a:gd name="T0" fmla="*/ 24 w 39"/>
              <a:gd name="T1" fmla="*/ 14 h 39"/>
              <a:gd name="T2" fmla="*/ 0 w 39"/>
              <a:gd name="T3" fmla="*/ 36 h 39"/>
              <a:gd name="T4" fmla="*/ 2 w 39"/>
              <a:gd name="T5" fmla="*/ 37 h 39"/>
              <a:gd name="T6" fmla="*/ 3 w 39"/>
              <a:gd name="T7" fmla="*/ 39 h 39"/>
              <a:gd name="T8" fmla="*/ 24 w 39"/>
              <a:gd name="T9" fmla="*/ 14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" h="39">
                <a:moveTo>
                  <a:pt x="24" y="14"/>
                </a:moveTo>
                <a:cubicBezTo>
                  <a:pt x="16" y="23"/>
                  <a:pt x="7" y="30"/>
                  <a:pt x="0" y="36"/>
                </a:cubicBezTo>
                <a:cubicBezTo>
                  <a:pt x="0" y="36"/>
                  <a:pt x="1" y="37"/>
                  <a:pt x="2" y="37"/>
                </a:cubicBezTo>
                <a:cubicBezTo>
                  <a:pt x="2" y="38"/>
                  <a:pt x="3" y="38"/>
                  <a:pt x="3" y="39"/>
                </a:cubicBezTo>
                <a:cubicBezTo>
                  <a:pt x="15" y="26"/>
                  <a:pt x="39" y="0"/>
                  <a:pt x="24" y="1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29" name="Freeform 133"/>
          <p:cNvSpPr>
            <a:spLocks noEditPoints="1"/>
          </p:cNvSpPr>
          <p:nvPr/>
        </p:nvSpPr>
        <p:spPr bwMode="auto">
          <a:xfrm>
            <a:off x="3441701" y="3000376"/>
            <a:ext cx="401638" cy="381000"/>
          </a:xfrm>
          <a:custGeom>
            <a:avLst/>
            <a:gdLst>
              <a:gd name="T0" fmla="*/ 104 w 107"/>
              <a:gd name="T1" fmla="*/ 44 h 101"/>
              <a:gd name="T2" fmla="*/ 58 w 107"/>
              <a:gd name="T3" fmla="*/ 2 h 101"/>
              <a:gd name="T4" fmla="*/ 50 w 107"/>
              <a:gd name="T5" fmla="*/ 1 h 101"/>
              <a:gd name="T6" fmla="*/ 2 w 107"/>
              <a:gd name="T7" fmla="*/ 44 h 101"/>
              <a:gd name="T8" fmla="*/ 1 w 107"/>
              <a:gd name="T9" fmla="*/ 51 h 101"/>
              <a:gd name="T10" fmla="*/ 10 w 107"/>
              <a:gd name="T11" fmla="*/ 56 h 101"/>
              <a:gd name="T12" fmla="*/ 13 w 107"/>
              <a:gd name="T13" fmla="*/ 56 h 101"/>
              <a:gd name="T14" fmla="*/ 13 w 107"/>
              <a:gd name="T15" fmla="*/ 93 h 101"/>
              <a:gd name="T16" fmla="*/ 15 w 107"/>
              <a:gd name="T17" fmla="*/ 99 h 101"/>
              <a:gd name="T18" fmla="*/ 21 w 107"/>
              <a:gd name="T19" fmla="*/ 101 h 101"/>
              <a:gd name="T20" fmla="*/ 45 w 107"/>
              <a:gd name="T21" fmla="*/ 101 h 101"/>
              <a:gd name="T22" fmla="*/ 61 w 107"/>
              <a:gd name="T23" fmla="*/ 101 h 101"/>
              <a:gd name="T24" fmla="*/ 84 w 107"/>
              <a:gd name="T25" fmla="*/ 101 h 101"/>
              <a:gd name="T26" fmla="*/ 90 w 107"/>
              <a:gd name="T27" fmla="*/ 99 h 101"/>
              <a:gd name="T28" fmla="*/ 92 w 107"/>
              <a:gd name="T29" fmla="*/ 93 h 101"/>
              <a:gd name="T30" fmla="*/ 92 w 107"/>
              <a:gd name="T31" fmla="*/ 55 h 101"/>
              <a:gd name="T32" fmla="*/ 96 w 107"/>
              <a:gd name="T33" fmla="*/ 56 h 101"/>
              <a:gd name="T34" fmla="*/ 96 w 107"/>
              <a:gd name="T35" fmla="*/ 56 h 101"/>
              <a:gd name="T36" fmla="*/ 106 w 107"/>
              <a:gd name="T37" fmla="*/ 50 h 101"/>
              <a:gd name="T38" fmla="*/ 104 w 107"/>
              <a:gd name="T39" fmla="*/ 44 h 101"/>
              <a:gd name="T40" fmla="*/ 68 w 107"/>
              <a:gd name="T41" fmla="*/ 85 h 101"/>
              <a:gd name="T42" fmla="*/ 39 w 107"/>
              <a:gd name="T43" fmla="*/ 85 h 101"/>
              <a:gd name="T44" fmla="*/ 34 w 107"/>
              <a:gd name="T45" fmla="*/ 91 h 101"/>
              <a:gd name="T46" fmla="*/ 22 w 107"/>
              <a:gd name="T47" fmla="*/ 91 h 101"/>
              <a:gd name="T48" fmla="*/ 36 w 107"/>
              <a:gd name="T49" fmla="*/ 82 h 101"/>
              <a:gd name="T50" fmla="*/ 36 w 107"/>
              <a:gd name="T51" fmla="*/ 53 h 101"/>
              <a:gd name="T52" fmla="*/ 79 w 107"/>
              <a:gd name="T53" fmla="*/ 42 h 101"/>
              <a:gd name="T54" fmla="*/ 68 w 107"/>
              <a:gd name="T55" fmla="*/ 8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07" h="101">
                <a:moveTo>
                  <a:pt x="104" y="44"/>
                </a:moveTo>
                <a:cubicBezTo>
                  <a:pt x="58" y="2"/>
                  <a:pt x="58" y="2"/>
                  <a:pt x="58" y="2"/>
                </a:cubicBezTo>
                <a:cubicBezTo>
                  <a:pt x="56" y="0"/>
                  <a:pt x="52" y="0"/>
                  <a:pt x="50" y="1"/>
                </a:cubicBezTo>
                <a:cubicBezTo>
                  <a:pt x="2" y="44"/>
                  <a:pt x="2" y="44"/>
                  <a:pt x="2" y="44"/>
                </a:cubicBezTo>
                <a:cubicBezTo>
                  <a:pt x="0" y="45"/>
                  <a:pt x="0" y="48"/>
                  <a:pt x="1" y="51"/>
                </a:cubicBezTo>
                <a:cubicBezTo>
                  <a:pt x="2" y="53"/>
                  <a:pt x="6" y="56"/>
                  <a:pt x="10" y="56"/>
                </a:cubicBezTo>
                <a:cubicBezTo>
                  <a:pt x="11" y="56"/>
                  <a:pt x="12" y="56"/>
                  <a:pt x="13" y="56"/>
                </a:cubicBezTo>
                <a:cubicBezTo>
                  <a:pt x="13" y="93"/>
                  <a:pt x="13" y="93"/>
                  <a:pt x="13" y="93"/>
                </a:cubicBezTo>
                <a:cubicBezTo>
                  <a:pt x="13" y="94"/>
                  <a:pt x="13" y="97"/>
                  <a:pt x="15" y="99"/>
                </a:cubicBezTo>
                <a:cubicBezTo>
                  <a:pt x="17" y="100"/>
                  <a:pt x="19" y="101"/>
                  <a:pt x="21" y="101"/>
                </a:cubicBezTo>
                <a:cubicBezTo>
                  <a:pt x="24" y="101"/>
                  <a:pt x="45" y="101"/>
                  <a:pt x="45" y="101"/>
                </a:cubicBezTo>
                <a:cubicBezTo>
                  <a:pt x="61" y="101"/>
                  <a:pt x="61" y="101"/>
                  <a:pt x="61" y="101"/>
                </a:cubicBezTo>
                <a:cubicBezTo>
                  <a:pt x="84" y="101"/>
                  <a:pt x="84" y="101"/>
                  <a:pt x="84" y="101"/>
                </a:cubicBezTo>
                <a:cubicBezTo>
                  <a:pt x="86" y="101"/>
                  <a:pt x="89" y="100"/>
                  <a:pt x="90" y="99"/>
                </a:cubicBezTo>
                <a:cubicBezTo>
                  <a:pt x="92" y="96"/>
                  <a:pt x="92" y="94"/>
                  <a:pt x="92" y="93"/>
                </a:cubicBezTo>
                <a:cubicBezTo>
                  <a:pt x="92" y="55"/>
                  <a:pt x="92" y="55"/>
                  <a:pt x="92" y="55"/>
                </a:cubicBezTo>
                <a:cubicBezTo>
                  <a:pt x="94" y="56"/>
                  <a:pt x="95" y="56"/>
                  <a:pt x="96" y="56"/>
                </a:cubicBezTo>
                <a:cubicBezTo>
                  <a:pt x="96" y="56"/>
                  <a:pt x="96" y="56"/>
                  <a:pt x="96" y="56"/>
                </a:cubicBezTo>
                <a:cubicBezTo>
                  <a:pt x="101" y="56"/>
                  <a:pt x="104" y="53"/>
                  <a:pt x="106" y="50"/>
                </a:cubicBezTo>
                <a:cubicBezTo>
                  <a:pt x="107" y="48"/>
                  <a:pt x="106" y="45"/>
                  <a:pt x="104" y="44"/>
                </a:cubicBezTo>
                <a:close/>
                <a:moveTo>
                  <a:pt x="68" y="85"/>
                </a:moveTo>
                <a:cubicBezTo>
                  <a:pt x="57" y="96"/>
                  <a:pt x="46" y="91"/>
                  <a:pt x="39" y="85"/>
                </a:cubicBezTo>
                <a:cubicBezTo>
                  <a:pt x="36" y="88"/>
                  <a:pt x="34" y="91"/>
                  <a:pt x="34" y="91"/>
                </a:cubicBezTo>
                <a:cubicBezTo>
                  <a:pt x="22" y="91"/>
                  <a:pt x="22" y="91"/>
                  <a:pt x="22" y="91"/>
                </a:cubicBezTo>
                <a:cubicBezTo>
                  <a:pt x="22" y="91"/>
                  <a:pt x="28" y="88"/>
                  <a:pt x="36" y="82"/>
                </a:cubicBezTo>
                <a:cubicBezTo>
                  <a:pt x="30" y="75"/>
                  <a:pt x="25" y="63"/>
                  <a:pt x="36" y="53"/>
                </a:cubicBezTo>
                <a:cubicBezTo>
                  <a:pt x="47" y="41"/>
                  <a:pt x="79" y="42"/>
                  <a:pt x="79" y="42"/>
                </a:cubicBezTo>
                <a:cubicBezTo>
                  <a:pt x="79" y="42"/>
                  <a:pt x="80" y="74"/>
                  <a:pt x="68" y="8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30" name="Freeform 134"/>
          <p:cNvSpPr>
            <a:spLocks/>
          </p:cNvSpPr>
          <p:nvPr/>
        </p:nvSpPr>
        <p:spPr bwMode="auto">
          <a:xfrm>
            <a:off x="4706938" y="3309938"/>
            <a:ext cx="68263" cy="87313"/>
          </a:xfrm>
          <a:custGeom>
            <a:avLst/>
            <a:gdLst>
              <a:gd name="T0" fmla="*/ 2 w 18"/>
              <a:gd name="T1" fmla="*/ 10 h 23"/>
              <a:gd name="T2" fmla="*/ 6 w 18"/>
              <a:gd name="T3" fmla="*/ 21 h 23"/>
              <a:gd name="T4" fmla="*/ 16 w 18"/>
              <a:gd name="T5" fmla="*/ 17 h 23"/>
              <a:gd name="T6" fmla="*/ 16 w 18"/>
              <a:gd name="T7" fmla="*/ 0 h 23"/>
              <a:gd name="T8" fmla="*/ 2 w 18"/>
              <a:gd name="T9" fmla="*/ 1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23">
                <a:moveTo>
                  <a:pt x="2" y="10"/>
                </a:moveTo>
                <a:cubicBezTo>
                  <a:pt x="0" y="14"/>
                  <a:pt x="2" y="19"/>
                  <a:pt x="6" y="21"/>
                </a:cubicBezTo>
                <a:cubicBezTo>
                  <a:pt x="10" y="23"/>
                  <a:pt x="14" y="21"/>
                  <a:pt x="16" y="17"/>
                </a:cubicBezTo>
                <a:cubicBezTo>
                  <a:pt x="18" y="13"/>
                  <a:pt x="16" y="0"/>
                  <a:pt x="16" y="0"/>
                </a:cubicBezTo>
                <a:cubicBezTo>
                  <a:pt x="16" y="0"/>
                  <a:pt x="4" y="6"/>
                  <a:pt x="2" y="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31" name="Freeform 135"/>
          <p:cNvSpPr>
            <a:spLocks/>
          </p:cNvSpPr>
          <p:nvPr/>
        </p:nvSpPr>
        <p:spPr bwMode="auto">
          <a:xfrm>
            <a:off x="4805363" y="3309938"/>
            <a:ext cx="71438" cy="87313"/>
          </a:xfrm>
          <a:custGeom>
            <a:avLst/>
            <a:gdLst>
              <a:gd name="T0" fmla="*/ 2 w 19"/>
              <a:gd name="T1" fmla="*/ 10 h 23"/>
              <a:gd name="T2" fmla="*/ 6 w 19"/>
              <a:gd name="T3" fmla="*/ 21 h 23"/>
              <a:gd name="T4" fmla="*/ 17 w 19"/>
              <a:gd name="T5" fmla="*/ 17 h 23"/>
              <a:gd name="T6" fmla="*/ 16 w 19"/>
              <a:gd name="T7" fmla="*/ 0 h 23"/>
              <a:gd name="T8" fmla="*/ 2 w 19"/>
              <a:gd name="T9" fmla="*/ 1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23">
                <a:moveTo>
                  <a:pt x="2" y="10"/>
                </a:moveTo>
                <a:cubicBezTo>
                  <a:pt x="0" y="14"/>
                  <a:pt x="2" y="19"/>
                  <a:pt x="6" y="21"/>
                </a:cubicBezTo>
                <a:cubicBezTo>
                  <a:pt x="10" y="23"/>
                  <a:pt x="15" y="21"/>
                  <a:pt x="17" y="17"/>
                </a:cubicBezTo>
                <a:cubicBezTo>
                  <a:pt x="19" y="13"/>
                  <a:pt x="16" y="0"/>
                  <a:pt x="16" y="0"/>
                </a:cubicBezTo>
                <a:cubicBezTo>
                  <a:pt x="16" y="0"/>
                  <a:pt x="4" y="6"/>
                  <a:pt x="2" y="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32" name="Freeform 136"/>
          <p:cNvSpPr>
            <a:spLocks/>
          </p:cNvSpPr>
          <p:nvPr/>
        </p:nvSpPr>
        <p:spPr bwMode="auto">
          <a:xfrm>
            <a:off x="4902201" y="3309938"/>
            <a:ext cx="71438" cy="87313"/>
          </a:xfrm>
          <a:custGeom>
            <a:avLst/>
            <a:gdLst>
              <a:gd name="T0" fmla="*/ 2 w 19"/>
              <a:gd name="T1" fmla="*/ 10 h 23"/>
              <a:gd name="T2" fmla="*/ 6 w 19"/>
              <a:gd name="T3" fmla="*/ 21 h 23"/>
              <a:gd name="T4" fmla="*/ 17 w 19"/>
              <a:gd name="T5" fmla="*/ 17 h 23"/>
              <a:gd name="T6" fmla="*/ 16 w 19"/>
              <a:gd name="T7" fmla="*/ 0 h 23"/>
              <a:gd name="T8" fmla="*/ 2 w 19"/>
              <a:gd name="T9" fmla="*/ 1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23">
                <a:moveTo>
                  <a:pt x="2" y="10"/>
                </a:moveTo>
                <a:cubicBezTo>
                  <a:pt x="0" y="14"/>
                  <a:pt x="2" y="19"/>
                  <a:pt x="6" y="21"/>
                </a:cubicBezTo>
                <a:cubicBezTo>
                  <a:pt x="10" y="23"/>
                  <a:pt x="15" y="21"/>
                  <a:pt x="17" y="17"/>
                </a:cubicBezTo>
                <a:cubicBezTo>
                  <a:pt x="19" y="13"/>
                  <a:pt x="16" y="0"/>
                  <a:pt x="16" y="0"/>
                </a:cubicBezTo>
                <a:cubicBezTo>
                  <a:pt x="16" y="0"/>
                  <a:pt x="4" y="6"/>
                  <a:pt x="2" y="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33" name="Freeform 137"/>
          <p:cNvSpPr>
            <a:spLocks noEditPoints="1"/>
          </p:cNvSpPr>
          <p:nvPr/>
        </p:nvSpPr>
        <p:spPr bwMode="auto">
          <a:xfrm>
            <a:off x="4657726" y="3013076"/>
            <a:ext cx="436563" cy="274638"/>
          </a:xfrm>
          <a:custGeom>
            <a:avLst/>
            <a:gdLst>
              <a:gd name="T0" fmla="*/ 93 w 116"/>
              <a:gd name="T1" fmla="*/ 12 h 73"/>
              <a:gd name="T2" fmla="*/ 68 w 116"/>
              <a:gd name="T3" fmla="*/ 0 h 73"/>
              <a:gd name="T4" fmla="*/ 46 w 116"/>
              <a:gd name="T5" fmla="*/ 10 h 73"/>
              <a:gd name="T6" fmla="*/ 23 w 116"/>
              <a:gd name="T7" fmla="*/ 27 h 73"/>
              <a:gd name="T8" fmla="*/ 22 w 116"/>
              <a:gd name="T9" fmla="*/ 27 h 73"/>
              <a:gd name="T10" fmla="*/ 0 w 116"/>
              <a:gd name="T11" fmla="*/ 48 h 73"/>
              <a:gd name="T12" fmla="*/ 22 w 116"/>
              <a:gd name="T13" fmla="*/ 73 h 73"/>
              <a:gd name="T14" fmla="*/ 74 w 116"/>
              <a:gd name="T15" fmla="*/ 73 h 73"/>
              <a:gd name="T16" fmla="*/ 95 w 116"/>
              <a:gd name="T17" fmla="*/ 63 h 73"/>
              <a:gd name="T18" fmla="*/ 116 w 116"/>
              <a:gd name="T19" fmla="*/ 37 h 73"/>
              <a:gd name="T20" fmla="*/ 93 w 116"/>
              <a:gd name="T21" fmla="*/ 12 h 73"/>
              <a:gd name="T22" fmla="*/ 99 w 116"/>
              <a:gd name="T23" fmla="*/ 52 h 73"/>
              <a:gd name="T24" fmla="*/ 99 w 116"/>
              <a:gd name="T25" fmla="*/ 48 h 73"/>
              <a:gd name="T26" fmla="*/ 75 w 116"/>
              <a:gd name="T27" fmla="*/ 23 h 73"/>
              <a:gd name="T28" fmla="*/ 58 w 116"/>
              <a:gd name="T29" fmla="*/ 11 h 73"/>
              <a:gd name="T30" fmla="*/ 68 w 116"/>
              <a:gd name="T31" fmla="*/ 8 h 73"/>
              <a:gd name="T32" fmla="*/ 87 w 116"/>
              <a:gd name="T33" fmla="*/ 18 h 73"/>
              <a:gd name="T34" fmla="*/ 88 w 116"/>
              <a:gd name="T35" fmla="*/ 20 h 73"/>
              <a:gd name="T36" fmla="*/ 90 w 116"/>
              <a:gd name="T37" fmla="*/ 20 h 73"/>
              <a:gd name="T38" fmla="*/ 107 w 116"/>
              <a:gd name="T39" fmla="*/ 37 h 73"/>
              <a:gd name="T40" fmla="*/ 99 w 116"/>
              <a:gd name="T41" fmla="*/ 52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16" h="73">
                <a:moveTo>
                  <a:pt x="93" y="12"/>
                </a:moveTo>
                <a:cubicBezTo>
                  <a:pt x="87" y="4"/>
                  <a:pt x="78" y="0"/>
                  <a:pt x="68" y="0"/>
                </a:cubicBezTo>
                <a:cubicBezTo>
                  <a:pt x="60" y="0"/>
                  <a:pt x="52" y="4"/>
                  <a:pt x="46" y="10"/>
                </a:cubicBezTo>
                <a:cubicBezTo>
                  <a:pt x="36" y="11"/>
                  <a:pt x="27" y="18"/>
                  <a:pt x="23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10" y="27"/>
                  <a:pt x="0" y="36"/>
                  <a:pt x="0" y="48"/>
                </a:cubicBezTo>
                <a:cubicBezTo>
                  <a:pt x="0" y="60"/>
                  <a:pt x="6" y="73"/>
                  <a:pt x="22" y="73"/>
                </a:cubicBezTo>
                <a:cubicBezTo>
                  <a:pt x="74" y="73"/>
                  <a:pt x="74" y="73"/>
                  <a:pt x="74" y="73"/>
                </a:cubicBezTo>
                <a:cubicBezTo>
                  <a:pt x="83" y="73"/>
                  <a:pt x="90" y="69"/>
                  <a:pt x="95" y="63"/>
                </a:cubicBezTo>
                <a:cubicBezTo>
                  <a:pt x="106" y="60"/>
                  <a:pt x="116" y="50"/>
                  <a:pt x="116" y="37"/>
                </a:cubicBezTo>
                <a:cubicBezTo>
                  <a:pt x="116" y="24"/>
                  <a:pt x="105" y="13"/>
                  <a:pt x="93" y="12"/>
                </a:cubicBezTo>
                <a:close/>
                <a:moveTo>
                  <a:pt x="99" y="52"/>
                </a:moveTo>
                <a:cubicBezTo>
                  <a:pt x="99" y="51"/>
                  <a:pt x="99" y="49"/>
                  <a:pt x="99" y="48"/>
                </a:cubicBezTo>
                <a:cubicBezTo>
                  <a:pt x="99" y="35"/>
                  <a:pt x="88" y="23"/>
                  <a:pt x="75" y="23"/>
                </a:cubicBezTo>
                <a:cubicBezTo>
                  <a:pt x="71" y="17"/>
                  <a:pt x="65" y="13"/>
                  <a:pt x="58" y="11"/>
                </a:cubicBezTo>
                <a:cubicBezTo>
                  <a:pt x="62" y="9"/>
                  <a:pt x="65" y="8"/>
                  <a:pt x="68" y="8"/>
                </a:cubicBezTo>
                <a:cubicBezTo>
                  <a:pt x="76" y="8"/>
                  <a:pt x="83" y="12"/>
                  <a:pt x="87" y="18"/>
                </a:cubicBezTo>
                <a:cubicBezTo>
                  <a:pt x="88" y="20"/>
                  <a:pt x="88" y="20"/>
                  <a:pt x="88" y="20"/>
                </a:cubicBezTo>
                <a:cubicBezTo>
                  <a:pt x="90" y="20"/>
                  <a:pt x="90" y="20"/>
                  <a:pt x="90" y="20"/>
                </a:cubicBezTo>
                <a:cubicBezTo>
                  <a:pt x="99" y="20"/>
                  <a:pt x="107" y="28"/>
                  <a:pt x="107" y="37"/>
                </a:cubicBezTo>
                <a:cubicBezTo>
                  <a:pt x="107" y="44"/>
                  <a:pt x="104" y="49"/>
                  <a:pt x="99" y="5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34" name="Freeform 138"/>
          <p:cNvSpPr>
            <a:spLocks/>
          </p:cNvSpPr>
          <p:nvPr/>
        </p:nvSpPr>
        <p:spPr bwMode="auto">
          <a:xfrm>
            <a:off x="5267326" y="2970213"/>
            <a:ext cx="461963" cy="414338"/>
          </a:xfrm>
          <a:custGeom>
            <a:avLst/>
            <a:gdLst>
              <a:gd name="T0" fmla="*/ 73 w 123"/>
              <a:gd name="T1" fmla="*/ 59 h 110"/>
              <a:gd name="T2" fmla="*/ 95 w 123"/>
              <a:gd name="T3" fmla="*/ 69 h 110"/>
              <a:gd name="T4" fmla="*/ 123 w 123"/>
              <a:gd name="T5" fmla="*/ 45 h 110"/>
              <a:gd name="T6" fmla="*/ 87 w 123"/>
              <a:gd name="T7" fmla="*/ 38 h 110"/>
              <a:gd name="T8" fmla="*/ 72 w 123"/>
              <a:gd name="T9" fmla="*/ 58 h 110"/>
              <a:gd name="T10" fmla="*/ 63 w 123"/>
              <a:gd name="T11" fmla="*/ 60 h 110"/>
              <a:gd name="T12" fmla="*/ 62 w 123"/>
              <a:gd name="T13" fmla="*/ 52 h 110"/>
              <a:gd name="T14" fmla="*/ 78 w 123"/>
              <a:gd name="T15" fmla="*/ 33 h 110"/>
              <a:gd name="T16" fmla="*/ 61 w 123"/>
              <a:gd name="T17" fmla="*/ 0 h 110"/>
              <a:gd name="T18" fmla="*/ 45 w 123"/>
              <a:gd name="T19" fmla="*/ 33 h 110"/>
              <a:gd name="T20" fmla="*/ 61 w 123"/>
              <a:gd name="T21" fmla="*/ 52 h 110"/>
              <a:gd name="T22" fmla="*/ 60 w 123"/>
              <a:gd name="T23" fmla="*/ 60 h 110"/>
              <a:gd name="T24" fmla="*/ 51 w 123"/>
              <a:gd name="T25" fmla="*/ 58 h 110"/>
              <a:gd name="T26" fmla="*/ 36 w 123"/>
              <a:gd name="T27" fmla="*/ 38 h 110"/>
              <a:gd name="T28" fmla="*/ 0 w 123"/>
              <a:gd name="T29" fmla="*/ 45 h 110"/>
              <a:gd name="T30" fmla="*/ 28 w 123"/>
              <a:gd name="T31" fmla="*/ 69 h 110"/>
              <a:gd name="T32" fmla="*/ 50 w 123"/>
              <a:gd name="T33" fmla="*/ 59 h 110"/>
              <a:gd name="T34" fmla="*/ 60 w 123"/>
              <a:gd name="T35" fmla="*/ 62 h 110"/>
              <a:gd name="T36" fmla="*/ 53 w 123"/>
              <a:gd name="T37" fmla="*/ 74 h 110"/>
              <a:gd name="T38" fmla="*/ 29 w 123"/>
              <a:gd name="T39" fmla="*/ 75 h 110"/>
              <a:gd name="T40" fmla="*/ 14 w 123"/>
              <a:gd name="T41" fmla="*/ 109 h 110"/>
              <a:gd name="T42" fmla="*/ 50 w 123"/>
              <a:gd name="T43" fmla="*/ 99 h 110"/>
              <a:gd name="T44" fmla="*/ 54 w 123"/>
              <a:gd name="T45" fmla="*/ 75 h 110"/>
              <a:gd name="T46" fmla="*/ 61 w 123"/>
              <a:gd name="T47" fmla="*/ 64 h 110"/>
              <a:gd name="T48" fmla="*/ 70 w 123"/>
              <a:gd name="T49" fmla="*/ 77 h 110"/>
              <a:gd name="T50" fmla="*/ 75 w 123"/>
              <a:gd name="T51" fmla="*/ 101 h 110"/>
              <a:gd name="T52" fmla="*/ 111 w 123"/>
              <a:gd name="T53" fmla="*/ 109 h 110"/>
              <a:gd name="T54" fmla="*/ 96 w 123"/>
              <a:gd name="T55" fmla="*/ 75 h 110"/>
              <a:gd name="T56" fmla="*/ 71 w 123"/>
              <a:gd name="T57" fmla="*/ 76 h 110"/>
              <a:gd name="T58" fmla="*/ 63 w 123"/>
              <a:gd name="T59" fmla="*/ 62 h 110"/>
              <a:gd name="T60" fmla="*/ 63 w 123"/>
              <a:gd name="T61" fmla="*/ 62 h 110"/>
              <a:gd name="T62" fmla="*/ 63 w 123"/>
              <a:gd name="T63" fmla="*/ 62 h 110"/>
              <a:gd name="T64" fmla="*/ 73 w 123"/>
              <a:gd name="T65" fmla="*/ 59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3" h="110">
                <a:moveTo>
                  <a:pt x="73" y="59"/>
                </a:moveTo>
                <a:cubicBezTo>
                  <a:pt x="75" y="67"/>
                  <a:pt x="85" y="72"/>
                  <a:pt x="95" y="69"/>
                </a:cubicBezTo>
                <a:cubicBezTo>
                  <a:pt x="108" y="66"/>
                  <a:pt x="123" y="45"/>
                  <a:pt x="123" y="45"/>
                </a:cubicBezTo>
                <a:cubicBezTo>
                  <a:pt x="123" y="45"/>
                  <a:pt x="101" y="34"/>
                  <a:pt x="87" y="38"/>
                </a:cubicBezTo>
                <a:cubicBezTo>
                  <a:pt x="77" y="40"/>
                  <a:pt x="71" y="49"/>
                  <a:pt x="72" y="58"/>
                </a:cubicBezTo>
                <a:cubicBezTo>
                  <a:pt x="63" y="60"/>
                  <a:pt x="63" y="60"/>
                  <a:pt x="63" y="60"/>
                </a:cubicBezTo>
                <a:cubicBezTo>
                  <a:pt x="62" y="52"/>
                  <a:pt x="62" y="52"/>
                  <a:pt x="62" y="52"/>
                </a:cubicBezTo>
                <a:cubicBezTo>
                  <a:pt x="71" y="52"/>
                  <a:pt x="78" y="43"/>
                  <a:pt x="78" y="33"/>
                </a:cubicBezTo>
                <a:cubicBezTo>
                  <a:pt x="78" y="20"/>
                  <a:pt x="61" y="0"/>
                  <a:pt x="61" y="0"/>
                </a:cubicBezTo>
                <a:cubicBezTo>
                  <a:pt x="61" y="0"/>
                  <a:pt x="45" y="19"/>
                  <a:pt x="45" y="33"/>
                </a:cubicBezTo>
                <a:cubicBezTo>
                  <a:pt x="45" y="43"/>
                  <a:pt x="52" y="52"/>
                  <a:pt x="61" y="52"/>
                </a:cubicBezTo>
                <a:cubicBezTo>
                  <a:pt x="60" y="60"/>
                  <a:pt x="60" y="60"/>
                  <a:pt x="60" y="60"/>
                </a:cubicBezTo>
                <a:cubicBezTo>
                  <a:pt x="51" y="58"/>
                  <a:pt x="51" y="58"/>
                  <a:pt x="51" y="58"/>
                </a:cubicBezTo>
                <a:cubicBezTo>
                  <a:pt x="52" y="49"/>
                  <a:pt x="46" y="40"/>
                  <a:pt x="36" y="38"/>
                </a:cubicBezTo>
                <a:cubicBezTo>
                  <a:pt x="22" y="34"/>
                  <a:pt x="0" y="45"/>
                  <a:pt x="0" y="45"/>
                </a:cubicBezTo>
                <a:cubicBezTo>
                  <a:pt x="0" y="45"/>
                  <a:pt x="15" y="66"/>
                  <a:pt x="28" y="69"/>
                </a:cubicBezTo>
                <a:cubicBezTo>
                  <a:pt x="38" y="72"/>
                  <a:pt x="48" y="67"/>
                  <a:pt x="50" y="59"/>
                </a:cubicBezTo>
                <a:cubicBezTo>
                  <a:pt x="60" y="62"/>
                  <a:pt x="60" y="62"/>
                  <a:pt x="60" y="62"/>
                </a:cubicBezTo>
                <a:cubicBezTo>
                  <a:pt x="53" y="74"/>
                  <a:pt x="53" y="74"/>
                  <a:pt x="53" y="74"/>
                </a:cubicBezTo>
                <a:cubicBezTo>
                  <a:pt x="47" y="68"/>
                  <a:pt x="36" y="68"/>
                  <a:pt x="29" y="75"/>
                </a:cubicBezTo>
                <a:cubicBezTo>
                  <a:pt x="18" y="84"/>
                  <a:pt x="14" y="109"/>
                  <a:pt x="14" y="109"/>
                </a:cubicBezTo>
                <a:cubicBezTo>
                  <a:pt x="14" y="109"/>
                  <a:pt x="40" y="108"/>
                  <a:pt x="50" y="99"/>
                </a:cubicBezTo>
                <a:cubicBezTo>
                  <a:pt x="58" y="92"/>
                  <a:pt x="60" y="82"/>
                  <a:pt x="54" y="75"/>
                </a:cubicBezTo>
                <a:cubicBezTo>
                  <a:pt x="61" y="64"/>
                  <a:pt x="61" y="64"/>
                  <a:pt x="61" y="64"/>
                </a:cubicBezTo>
                <a:cubicBezTo>
                  <a:pt x="70" y="77"/>
                  <a:pt x="70" y="77"/>
                  <a:pt x="70" y="77"/>
                </a:cubicBezTo>
                <a:cubicBezTo>
                  <a:pt x="65" y="84"/>
                  <a:pt x="67" y="94"/>
                  <a:pt x="75" y="101"/>
                </a:cubicBezTo>
                <a:cubicBezTo>
                  <a:pt x="86" y="110"/>
                  <a:pt x="111" y="109"/>
                  <a:pt x="111" y="109"/>
                </a:cubicBezTo>
                <a:cubicBezTo>
                  <a:pt x="111" y="109"/>
                  <a:pt x="106" y="84"/>
                  <a:pt x="96" y="75"/>
                </a:cubicBezTo>
                <a:cubicBezTo>
                  <a:pt x="88" y="69"/>
                  <a:pt x="77" y="69"/>
                  <a:pt x="71" y="76"/>
                </a:cubicBezTo>
                <a:cubicBezTo>
                  <a:pt x="63" y="62"/>
                  <a:pt x="63" y="62"/>
                  <a:pt x="63" y="62"/>
                </a:cubicBezTo>
                <a:cubicBezTo>
                  <a:pt x="63" y="62"/>
                  <a:pt x="63" y="62"/>
                  <a:pt x="63" y="62"/>
                </a:cubicBezTo>
                <a:cubicBezTo>
                  <a:pt x="63" y="62"/>
                  <a:pt x="63" y="62"/>
                  <a:pt x="63" y="62"/>
                </a:cubicBezTo>
                <a:lnTo>
                  <a:pt x="73" y="5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35" name="Freeform 139"/>
          <p:cNvSpPr>
            <a:spLocks/>
          </p:cNvSpPr>
          <p:nvPr/>
        </p:nvSpPr>
        <p:spPr bwMode="auto">
          <a:xfrm>
            <a:off x="5932488" y="2963863"/>
            <a:ext cx="341313" cy="425450"/>
          </a:xfrm>
          <a:custGeom>
            <a:avLst/>
            <a:gdLst>
              <a:gd name="T0" fmla="*/ 89 w 91"/>
              <a:gd name="T1" fmla="*/ 71 h 113"/>
              <a:gd name="T2" fmla="*/ 40 w 91"/>
              <a:gd name="T3" fmla="*/ 0 h 113"/>
              <a:gd name="T4" fmla="*/ 2 w 91"/>
              <a:gd name="T5" fmla="*/ 77 h 113"/>
              <a:gd name="T6" fmla="*/ 44 w 91"/>
              <a:gd name="T7" fmla="*/ 113 h 113"/>
              <a:gd name="T8" fmla="*/ 44 w 91"/>
              <a:gd name="T9" fmla="*/ 101 h 113"/>
              <a:gd name="T10" fmla="*/ 39 w 91"/>
              <a:gd name="T11" fmla="*/ 99 h 113"/>
              <a:gd name="T12" fmla="*/ 34 w 91"/>
              <a:gd name="T13" fmla="*/ 96 h 113"/>
              <a:gd name="T14" fmla="*/ 28 w 91"/>
              <a:gd name="T15" fmla="*/ 89 h 113"/>
              <a:gd name="T16" fmla="*/ 36 w 91"/>
              <a:gd name="T17" fmla="*/ 94 h 113"/>
              <a:gd name="T18" fmla="*/ 40 w 91"/>
              <a:gd name="T19" fmla="*/ 95 h 113"/>
              <a:gd name="T20" fmla="*/ 45 w 91"/>
              <a:gd name="T21" fmla="*/ 96 h 113"/>
              <a:gd name="T22" fmla="*/ 45 w 91"/>
              <a:gd name="T23" fmla="*/ 80 h 113"/>
              <a:gd name="T24" fmla="*/ 40 w 91"/>
              <a:gd name="T25" fmla="*/ 78 h 113"/>
              <a:gd name="T26" fmla="*/ 36 w 91"/>
              <a:gd name="T27" fmla="*/ 75 h 113"/>
              <a:gd name="T28" fmla="*/ 29 w 91"/>
              <a:gd name="T29" fmla="*/ 68 h 113"/>
              <a:gd name="T30" fmla="*/ 37 w 91"/>
              <a:gd name="T31" fmla="*/ 73 h 113"/>
              <a:gd name="T32" fmla="*/ 42 w 91"/>
              <a:gd name="T33" fmla="*/ 74 h 113"/>
              <a:gd name="T34" fmla="*/ 45 w 91"/>
              <a:gd name="T35" fmla="*/ 75 h 113"/>
              <a:gd name="T36" fmla="*/ 44 w 91"/>
              <a:gd name="T37" fmla="*/ 58 h 113"/>
              <a:gd name="T38" fmla="*/ 44 w 91"/>
              <a:gd name="T39" fmla="*/ 59 h 113"/>
              <a:gd name="T40" fmla="*/ 41 w 91"/>
              <a:gd name="T41" fmla="*/ 57 h 113"/>
              <a:gd name="T42" fmla="*/ 38 w 91"/>
              <a:gd name="T43" fmla="*/ 55 h 113"/>
              <a:gd name="T44" fmla="*/ 34 w 91"/>
              <a:gd name="T45" fmla="*/ 50 h 113"/>
              <a:gd name="T46" fmla="*/ 39 w 91"/>
              <a:gd name="T47" fmla="*/ 53 h 113"/>
              <a:gd name="T48" fmla="*/ 42 w 91"/>
              <a:gd name="T49" fmla="*/ 54 h 113"/>
              <a:gd name="T50" fmla="*/ 44 w 91"/>
              <a:gd name="T51" fmla="*/ 54 h 113"/>
              <a:gd name="T52" fmla="*/ 44 w 91"/>
              <a:gd name="T53" fmla="*/ 51 h 113"/>
              <a:gd name="T54" fmla="*/ 46 w 91"/>
              <a:gd name="T55" fmla="*/ 54 h 113"/>
              <a:gd name="T56" fmla="*/ 48 w 91"/>
              <a:gd name="T57" fmla="*/ 54 h 113"/>
              <a:gd name="T58" fmla="*/ 51 w 91"/>
              <a:gd name="T59" fmla="*/ 53 h 113"/>
              <a:gd name="T60" fmla="*/ 56 w 91"/>
              <a:gd name="T61" fmla="*/ 50 h 113"/>
              <a:gd name="T62" fmla="*/ 52 w 91"/>
              <a:gd name="T63" fmla="*/ 55 h 113"/>
              <a:gd name="T64" fmla="*/ 49 w 91"/>
              <a:gd name="T65" fmla="*/ 57 h 113"/>
              <a:gd name="T66" fmla="*/ 46 w 91"/>
              <a:gd name="T67" fmla="*/ 59 h 113"/>
              <a:gd name="T68" fmla="*/ 48 w 91"/>
              <a:gd name="T69" fmla="*/ 72 h 113"/>
              <a:gd name="T70" fmla="*/ 52 w 91"/>
              <a:gd name="T71" fmla="*/ 71 h 113"/>
              <a:gd name="T72" fmla="*/ 56 w 91"/>
              <a:gd name="T73" fmla="*/ 70 h 113"/>
              <a:gd name="T74" fmla="*/ 64 w 91"/>
              <a:gd name="T75" fmla="*/ 65 h 113"/>
              <a:gd name="T76" fmla="*/ 58 w 91"/>
              <a:gd name="T77" fmla="*/ 72 h 113"/>
              <a:gd name="T78" fmla="*/ 53 w 91"/>
              <a:gd name="T79" fmla="*/ 75 h 113"/>
              <a:gd name="T80" fmla="*/ 48 w 91"/>
              <a:gd name="T81" fmla="*/ 77 h 113"/>
              <a:gd name="T82" fmla="*/ 51 w 91"/>
              <a:gd name="T83" fmla="*/ 94 h 113"/>
              <a:gd name="T84" fmla="*/ 55 w 91"/>
              <a:gd name="T85" fmla="*/ 93 h 113"/>
              <a:gd name="T86" fmla="*/ 59 w 91"/>
              <a:gd name="T87" fmla="*/ 92 h 113"/>
              <a:gd name="T88" fmla="*/ 67 w 91"/>
              <a:gd name="T89" fmla="*/ 87 h 113"/>
              <a:gd name="T90" fmla="*/ 61 w 91"/>
              <a:gd name="T91" fmla="*/ 94 h 113"/>
              <a:gd name="T92" fmla="*/ 56 w 91"/>
              <a:gd name="T93" fmla="*/ 97 h 113"/>
              <a:gd name="T94" fmla="*/ 51 w 91"/>
              <a:gd name="T95" fmla="*/ 99 h 113"/>
              <a:gd name="T96" fmla="*/ 52 w 91"/>
              <a:gd name="T97" fmla="*/ 112 h 113"/>
              <a:gd name="T98" fmla="*/ 89 w 91"/>
              <a:gd name="T99" fmla="*/ 71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91" h="113">
                <a:moveTo>
                  <a:pt x="89" y="71"/>
                </a:moveTo>
                <a:cubicBezTo>
                  <a:pt x="87" y="40"/>
                  <a:pt x="40" y="0"/>
                  <a:pt x="40" y="0"/>
                </a:cubicBezTo>
                <a:cubicBezTo>
                  <a:pt x="40" y="0"/>
                  <a:pt x="0" y="46"/>
                  <a:pt x="2" y="77"/>
                </a:cubicBezTo>
                <a:cubicBezTo>
                  <a:pt x="4" y="106"/>
                  <a:pt x="26" y="113"/>
                  <a:pt x="44" y="113"/>
                </a:cubicBezTo>
                <a:cubicBezTo>
                  <a:pt x="44" y="109"/>
                  <a:pt x="44" y="101"/>
                  <a:pt x="44" y="101"/>
                </a:cubicBezTo>
                <a:cubicBezTo>
                  <a:pt x="42" y="101"/>
                  <a:pt x="40" y="100"/>
                  <a:pt x="39" y="99"/>
                </a:cubicBezTo>
                <a:cubicBezTo>
                  <a:pt x="37" y="98"/>
                  <a:pt x="36" y="97"/>
                  <a:pt x="34" y="96"/>
                </a:cubicBezTo>
                <a:cubicBezTo>
                  <a:pt x="32" y="94"/>
                  <a:pt x="29" y="92"/>
                  <a:pt x="28" y="89"/>
                </a:cubicBezTo>
                <a:cubicBezTo>
                  <a:pt x="30" y="91"/>
                  <a:pt x="33" y="93"/>
                  <a:pt x="36" y="94"/>
                </a:cubicBezTo>
                <a:cubicBezTo>
                  <a:pt x="37" y="95"/>
                  <a:pt x="39" y="95"/>
                  <a:pt x="40" y="95"/>
                </a:cubicBezTo>
                <a:cubicBezTo>
                  <a:pt x="42" y="96"/>
                  <a:pt x="43" y="96"/>
                  <a:pt x="45" y="96"/>
                </a:cubicBezTo>
                <a:cubicBezTo>
                  <a:pt x="45" y="96"/>
                  <a:pt x="45" y="87"/>
                  <a:pt x="45" y="80"/>
                </a:cubicBezTo>
                <a:cubicBezTo>
                  <a:pt x="43" y="79"/>
                  <a:pt x="42" y="79"/>
                  <a:pt x="40" y="78"/>
                </a:cubicBezTo>
                <a:cubicBezTo>
                  <a:pt x="39" y="77"/>
                  <a:pt x="37" y="76"/>
                  <a:pt x="36" y="75"/>
                </a:cubicBezTo>
                <a:cubicBezTo>
                  <a:pt x="33" y="73"/>
                  <a:pt x="31" y="70"/>
                  <a:pt x="29" y="68"/>
                </a:cubicBezTo>
                <a:cubicBezTo>
                  <a:pt x="31" y="70"/>
                  <a:pt x="34" y="72"/>
                  <a:pt x="37" y="73"/>
                </a:cubicBezTo>
                <a:cubicBezTo>
                  <a:pt x="39" y="73"/>
                  <a:pt x="40" y="74"/>
                  <a:pt x="42" y="74"/>
                </a:cubicBezTo>
                <a:cubicBezTo>
                  <a:pt x="43" y="74"/>
                  <a:pt x="44" y="75"/>
                  <a:pt x="45" y="75"/>
                </a:cubicBezTo>
                <a:cubicBezTo>
                  <a:pt x="45" y="69"/>
                  <a:pt x="45" y="64"/>
                  <a:pt x="44" y="58"/>
                </a:cubicBezTo>
                <a:cubicBezTo>
                  <a:pt x="44" y="59"/>
                  <a:pt x="44" y="59"/>
                  <a:pt x="44" y="59"/>
                </a:cubicBezTo>
                <a:cubicBezTo>
                  <a:pt x="43" y="59"/>
                  <a:pt x="42" y="58"/>
                  <a:pt x="41" y="57"/>
                </a:cubicBezTo>
                <a:cubicBezTo>
                  <a:pt x="40" y="57"/>
                  <a:pt x="39" y="56"/>
                  <a:pt x="38" y="55"/>
                </a:cubicBezTo>
                <a:cubicBezTo>
                  <a:pt x="36" y="54"/>
                  <a:pt x="35" y="52"/>
                  <a:pt x="34" y="50"/>
                </a:cubicBezTo>
                <a:cubicBezTo>
                  <a:pt x="36" y="52"/>
                  <a:pt x="38" y="53"/>
                  <a:pt x="39" y="53"/>
                </a:cubicBezTo>
                <a:cubicBezTo>
                  <a:pt x="40" y="54"/>
                  <a:pt x="41" y="54"/>
                  <a:pt x="42" y="54"/>
                </a:cubicBezTo>
                <a:cubicBezTo>
                  <a:pt x="43" y="54"/>
                  <a:pt x="44" y="54"/>
                  <a:pt x="44" y="54"/>
                </a:cubicBezTo>
                <a:cubicBezTo>
                  <a:pt x="44" y="53"/>
                  <a:pt x="44" y="52"/>
                  <a:pt x="44" y="51"/>
                </a:cubicBezTo>
                <a:cubicBezTo>
                  <a:pt x="43" y="31"/>
                  <a:pt x="44" y="38"/>
                  <a:pt x="46" y="54"/>
                </a:cubicBezTo>
                <a:cubicBezTo>
                  <a:pt x="46" y="54"/>
                  <a:pt x="47" y="54"/>
                  <a:pt x="48" y="54"/>
                </a:cubicBezTo>
                <a:cubicBezTo>
                  <a:pt x="49" y="54"/>
                  <a:pt x="50" y="54"/>
                  <a:pt x="51" y="53"/>
                </a:cubicBezTo>
                <a:cubicBezTo>
                  <a:pt x="53" y="53"/>
                  <a:pt x="55" y="52"/>
                  <a:pt x="56" y="50"/>
                </a:cubicBezTo>
                <a:cubicBezTo>
                  <a:pt x="55" y="52"/>
                  <a:pt x="54" y="54"/>
                  <a:pt x="52" y="55"/>
                </a:cubicBezTo>
                <a:cubicBezTo>
                  <a:pt x="51" y="56"/>
                  <a:pt x="50" y="57"/>
                  <a:pt x="49" y="57"/>
                </a:cubicBezTo>
                <a:cubicBezTo>
                  <a:pt x="48" y="58"/>
                  <a:pt x="47" y="58"/>
                  <a:pt x="46" y="59"/>
                </a:cubicBezTo>
                <a:cubicBezTo>
                  <a:pt x="47" y="63"/>
                  <a:pt x="47" y="67"/>
                  <a:pt x="48" y="72"/>
                </a:cubicBezTo>
                <a:cubicBezTo>
                  <a:pt x="49" y="72"/>
                  <a:pt x="51" y="72"/>
                  <a:pt x="52" y="71"/>
                </a:cubicBezTo>
                <a:cubicBezTo>
                  <a:pt x="53" y="71"/>
                  <a:pt x="55" y="70"/>
                  <a:pt x="56" y="70"/>
                </a:cubicBezTo>
                <a:cubicBezTo>
                  <a:pt x="59" y="69"/>
                  <a:pt x="62" y="67"/>
                  <a:pt x="64" y="65"/>
                </a:cubicBezTo>
                <a:cubicBezTo>
                  <a:pt x="63" y="67"/>
                  <a:pt x="60" y="70"/>
                  <a:pt x="58" y="72"/>
                </a:cubicBezTo>
                <a:cubicBezTo>
                  <a:pt x="56" y="73"/>
                  <a:pt x="55" y="74"/>
                  <a:pt x="53" y="75"/>
                </a:cubicBezTo>
                <a:cubicBezTo>
                  <a:pt x="52" y="76"/>
                  <a:pt x="50" y="76"/>
                  <a:pt x="48" y="77"/>
                </a:cubicBezTo>
                <a:cubicBezTo>
                  <a:pt x="49" y="84"/>
                  <a:pt x="51" y="94"/>
                  <a:pt x="51" y="94"/>
                </a:cubicBezTo>
                <a:cubicBezTo>
                  <a:pt x="52" y="94"/>
                  <a:pt x="53" y="94"/>
                  <a:pt x="55" y="93"/>
                </a:cubicBezTo>
                <a:cubicBezTo>
                  <a:pt x="56" y="93"/>
                  <a:pt x="58" y="93"/>
                  <a:pt x="59" y="92"/>
                </a:cubicBezTo>
                <a:cubicBezTo>
                  <a:pt x="62" y="91"/>
                  <a:pt x="65" y="89"/>
                  <a:pt x="67" y="87"/>
                </a:cubicBezTo>
                <a:cubicBezTo>
                  <a:pt x="66" y="90"/>
                  <a:pt x="63" y="92"/>
                  <a:pt x="61" y="94"/>
                </a:cubicBezTo>
                <a:cubicBezTo>
                  <a:pt x="59" y="95"/>
                  <a:pt x="58" y="96"/>
                  <a:pt x="56" y="97"/>
                </a:cubicBezTo>
                <a:cubicBezTo>
                  <a:pt x="55" y="98"/>
                  <a:pt x="53" y="98"/>
                  <a:pt x="51" y="99"/>
                </a:cubicBezTo>
                <a:cubicBezTo>
                  <a:pt x="51" y="99"/>
                  <a:pt x="52" y="108"/>
                  <a:pt x="52" y="112"/>
                </a:cubicBezTo>
                <a:cubicBezTo>
                  <a:pt x="70" y="110"/>
                  <a:pt x="91" y="100"/>
                  <a:pt x="89" y="7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36" name="Freeform 140"/>
          <p:cNvSpPr>
            <a:spLocks/>
          </p:cNvSpPr>
          <p:nvPr/>
        </p:nvSpPr>
        <p:spPr bwMode="auto">
          <a:xfrm>
            <a:off x="2171701" y="3663951"/>
            <a:ext cx="488950" cy="293688"/>
          </a:xfrm>
          <a:custGeom>
            <a:avLst/>
            <a:gdLst>
              <a:gd name="T0" fmla="*/ 114 w 130"/>
              <a:gd name="T1" fmla="*/ 58 h 78"/>
              <a:gd name="T2" fmla="*/ 93 w 130"/>
              <a:gd name="T3" fmla="*/ 40 h 78"/>
              <a:gd name="T4" fmla="*/ 73 w 130"/>
              <a:gd name="T5" fmla="*/ 39 h 78"/>
              <a:gd name="T6" fmla="*/ 71 w 130"/>
              <a:gd name="T7" fmla="*/ 40 h 78"/>
              <a:gd name="T8" fmla="*/ 71 w 130"/>
              <a:gd name="T9" fmla="*/ 36 h 78"/>
              <a:gd name="T10" fmla="*/ 69 w 130"/>
              <a:gd name="T11" fmla="*/ 30 h 78"/>
              <a:gd name="T12" fmla="*/ 66 w 130"/>
              <a:gd name="T13" fmla="*/ 23 h 78"/>
              <a:gd name="T14" fmla="*/ 64 w 130"/>
              <a:gd name="T15" fmla="*/ 20 h 78"/>
              <a:gd name="T16" fmla="*/ 62 w 130"/>
              <a:gd name="T17" fmla="*/ 17 h 78"/>
              <a:gd name="T18" fmla="*/ 60 w 130"/>
              <a:gd name="T19" fmla="*/ 15 h 78"/>
              <a:gd name="T20" fmla="*/ 58 w 130"/>
              <a:gd name="T21" fmla="*/ 12 h 78"/>
              <a:gd name="T22" fmla="*/ 55 w 130"/>
              <a:gd name="T23" fmla="*/ 10 h 78"/>
              <a:gd name="T24" fmla="*/ 53 w 130"/>
              <a:gd name="T25" fmla="*/ 8 h 78"/>
              <a:gd name="T26" fmla="*/ 48 w 130"/>
              <a:gd name="T27" fmla="*/ 5 h 78"/>
              <a:gd name="T28" fmla="*/ 46 w 130"/>
              <a:gd name="T29" fmla="*/ 3 h 78"/>
              <a:gd name="T30" fmla="*/ 44 w 130"/>
              <a:gd name="T31" fmla="*/ 2 h 78"/>
              <a:gd name="T32" fmla="*/ 40 w 130"/>
              <a:gd name="T33" fmla="*/ 1 h 78"/>
              <a:gd name="T34" fmla="*/ 37 w 130"/>
              <a:gd name="T35" fmla="*/ 0 h 78"/>
              <a:gd name="T36" fmla="*/ 40 w 130"/>
              <a:gd name="T37" fmla="*/ 1 h 78"/>
              <a:gd name="T38" fmla="*/ 44 w 130"/>
              <a:gd name="T39" fmla="*/ 3 h 78"/>
              <a:gd name="T40" fmla="*/ 46 w 130"/>
              <a:gd name="T41" fmla="*/ 4 h 78"/>
              <a:gd name="T42" fmla="*/ 48 w 130"/>
              <a:gd name="T43" fmla="*/ 5 h 78"/>
              <a:gd name="T44" fmla="*/ 52 w 130"/>
              <a:gd name="T45" fmla="*/ 8 h 78"/>
              <a:gd name="T46" fmla="*/ 55 w 130"/>
              <a:gd name="T47" fmla="*/ 11 h 78"/>
              <a:gd name="T48" fmla="*/ 57 w 130"/>
              <a:gd name="T49" fmla="*/ 13 h 78"/>
              <a:gd name="T50" fmla="*/ 59 w 130"/>
              <a:gd name="T51" fmla="*/ 15 h 78"/>
              <a:gd name="T52" fmla="*/ 61 w 130"/>
              <a:gd name="T53" fmla="*/ 18 h 78"/>
              <a:gd name="T54" fmla="*/ 63 w 130"/>
              <a:gd name="T55" fmla="*/ 21 h 78"/>
              <a:gd name="T56" fmla="*/ 64 w 130"/>
              <a:gd name="T57" fmla="*/ 24 h 78"/>
              <a:gd name="T58" fmla="*/ 67 w 130"/>
              <a:gd name="T59" fmla="*/ 30 h 78"/>
              <a:gd name="T60" fmla="*/ 68 w 130"/>
              <a:gd name="T61" fmla="*/ 37 h 78"/>
              <a:gd name="T62" fmla="*/ 69 w 130"/>
              <a:gd name="T63" fmla="*/ 40 h 78"/>
              <a:gd name="T64" fmla="*/ 61 w 130"/>
              <a:gd name="T65" fmla="*/ 40 h 78"/>
              <a:gd name="T66" fmla="*/ 45 w 130"/>
              <a:gd name="T67" fmla="*/ 38 h 78"/>
              <a:gd name="T68" fmla="*/ 39 w 130"/>
              <a:gd name="T69" fmla="*/ 41 h 78"/>
              <a:gd name="T70" fmla="*/ 50 w 130"/>
              <a:gd name="T71" fmla="*/ 46 h 78"/>
              <a:gd name="T72" fmla="*/ 29 w 130"/>
              <a:gd name="T73" fmla="*/ 44 h 78"/>
              <a:gd name="T74" fmla="*/ 16 w 130"/>
              <a:gd name="T75" fmla="*/ 42 h 78"/>
              <a:gd name="T76" fmla="*/ 7 w 130"/>
              <a:gd name="T77" fmla="*/ 43 h 78"/>
              <a:gd name="T78" fmla="*/ 6 w 130"/>
              <a:gd name="T79" fmla="*/ 43 h 78"/>
              <a:gd name="T80" fmla="*/ 1 w 130"/>
              <a:gd name="T81" fmla="*/ 45 h 78"/>
              <a:gd name="T82" fmla="*/ 1 w 130"/>
              <a:gd name="T83" fmla="*/ 48 h 78"/>
              <a:gd name="T84" fmla="*/ 3 w 130"/>
              <a:gd name="T85" fmla="*/ 50 h 78"/>
              <a:gd name="T86" fmla="*/ 19 w 130"/>
              <a:gd name="T87" fmla="*/ 55 h 78"/>
              <a:gd name="T88" fmla="*/ 36 w 130"/>
              <a:gd name="T89" fmla="*/ 60 h 78"/>
              <a:gd name="T90" fmla="*/ 43 w 130"/>
              <a:gd name="T91" fmla="*/ 62 h 78"/>
              <a:gd name="T92" fmla="*/ 57 w 130"/>
              <a:gd name="T93" fmla="*/ 65 h 78"/>
              <a:gd name="T94" fmla="*/ 74 w 130"/>
              <a:gd name="T95" fmla="*/ 65 h 78"/>
              <a:gd name="T96" fmla="*/ 98 w 130"/>
              <a:gd name="T97" fmla="*/ 78 h 78"/>
              <a:gd name="T98" fmla="*/ 130 w 130"/>
              <a:gd name="T99" fmla="*/ 78 h 78"/>
              <a:gd name="T100" fmla="*/ 114 w 130"/>
              <a:gd name="T101" fmla="*/ 5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30" h="78">
                <a:moveTo>
                  <a:pt x="114" y="58"/>
                </a:moveTo>
                <a:cubicBezTo>
                  <a:pt x="108" y="51"/>
                  <a:pt x="101" y="45"/>
                  <a:pt x="93" y="40"/>
                </a:cubicBezTo>
                <a:cubicBezTo>
                  <a:pt x="87" y="36"/>
                  <a:pt x="79" y="37"/>
                  <a:pt x="73" y="39"/>
                </a:cubicBezTo>
                <a:cubicBezTo>
                  <a:pt x="72" y="40"/>
                  <a:pt x="72" y="40"/>
                  <a:pt x="71" y="40"/>
                </a:cubicBezTo>
                <a:cubicBezTo>
                  <a:pt x="71" y="39"/>
                  <a:pt x="71" y="37"/>
                  <a:pt x="71" y="36"/>
                </a:cubicBezTo>
                <a:cubicBezTo>
                  <a:pt x="70" y="34"/>
                  <a:pt x="69" y="32"/>
                  <a:pt x="69" y="30"/>
                </a:cubicBezTo>
                <a:cubicBezTo>
                  <a:pt x="68" y="28"/>
                  <a:pt x="67" y="25"/>
                  <a:pt x="66" y="23"/>
                </a:cubicBezTo>
                <a:cubicBezTo>
                  <a:pt x="65" y="22"/>
                  <a:pt x="65" y="21"/>
                  <a:pt x="64" y="20"/>
                </a:cubicBezTo>
                <a:cubicBezTo>
                  <a:pt x="63" y="19"/>
                  <a:pt x="63" y="18"/>
                  <a:pt x="62" y="17"/>
                </a:cubicBezTo>
                <a:cubicBezTo>
                  <a:pt x="61" y="16"/>
                  <a:pt x="61" y="15"/>
                  <a:pt x="60" y="15"/>
                </a:cubicBezTo>
                <a:cubicBezTo>
                  <a:pt x="59" y="14"/>
                  <a:pt x="58" y="13"/>
                  <a:pt x="58" y="12"/>
                </a:cubicBezTo>
                <a:cubicBezTo>
                  <a:pt x="57" y="11"/>
                  <a:pt x="56" y="10"/>
                  <a:pt x="55" y="10"/>
                </a:cubicBezTo>
                <a:cubicBezTo>
                  <a:pt x="54" y="9"/>
                  <a:pt x="54" y="8"/>
                  <a:pt x="53" y="8"/>
                </a:cubicBezTo>
                <a:cubicBezTo>
                  <a:pt x="51" y="7"/>
                  <a:pt x="50" y="6"/>
                  <a:pt x="48" y="5"/>
                </a:cubicBezTo>
                <a:cubicBezTo>
                  <a:pt x="47" y="4"/>
                  <a:pt x="47" y="4"/>
                  <a:pt x="46" y="3"/>
                </a:cubicBezTo>
                <a:cubicBezTo>
                  <a:pt x="45" y="3"/>
                  <a:pt x="44" y="3"/>
                  <a:pt x="44" y="2"/>
                </a:cubicBezTo>
                <a:cubicBezTo>
                  <a:pt x="42" y="2"/>
                  <a:pt x="41" y="1"/>
                  <a:pt x="40" y="1"/>
                </a:cubicBezTo>
                <a:cubicBezTo>
                  <a:pt x="38" y="0"/>
                  <a:pt x="37" y="0"/>
                  <a:pt x="37" y="0"/>
                </a:cubicBezTo>
                <a:cubicBezTo>
                  <a:pt x="37" y="0"/>
                  <a:pt x="38" y="1"/>
                  <a:pt x="40" y="1"/>
                </a:cubicBezTo>
                <a:cubicBezTo>
                  <a:pt x="41" y="2"/>
                  <a:pt x="42" y="2"/>
                  <a:pt x="44" y="3"/>
                </a:cubicBezTo>
                <a:cubicBezTo>
                  <a:pt x="44" y="3"/>
                  <a:pt x="45" y="3"/>
                  <a:pt x="46" y="4"/>
                </a:cubicBezTo>
                <a:cubicBezTo>
                  <a:pt x="46" y="4"/>
                  <a:pt x="47" y="5"/>
                  <a:pt x="48" y="5"/>
                </a:cubicBezTo>
                <a:cubicBezTo>
                  <a:pt x="49" y="6"/>
                  <a:pt x="51" y="7"/>
                  <a:pt x="52" y="8"/>
                </a:cubicBezTo>
                <a:cubicBezTo>
                  <a:pt x="53" y="9"/>
                  <a:pt x="54" y="10"/>
                  <a:pt x="55" y="11"/>
                </a:cubicBezTo>
                <a:cubicBezTo>
                  <a:pt x="55" y="11"/>
                  <a:pt x="56" y="12"/>
                  <a:pt x="57" y="13"/>
                </a:cubicBezTo>
                <a:cubicBezTo>
                  <a:pt x="57" y="14"/>
                  <a:pt x="58" y="14"/>
                  <a:pt x="59" y="15"/>
                </a:cubicBezTo>
                <a:cubicBezTo>
                  <a:pt x="59" y="16"/>
                  <a:pt x="60" y="17"/>
                  <a:pt x="61" y="18"/>
                </a:cubicBezTo>
                <a:cubicBezTo>
                  <a:pt x="61" y="19"/>
                  <a:pt x="62" y="20"/>
                  <a:pt x="63" y="21"/>
                </a:cubicBezTo>
                <a:cubicBezTo>
                  <a:pt x="63" y="22"/>
                  <a:pt x="64" y="23"/>
                  <a:pt x="64" y="24"/>
                </a:cubicBezTo>
                <a:cubicBezTo>
                  <a:pt x="65" y="26"/>
                  <a:pt x="66" y="28"/>
                  <a:pt x="67" y="30"/>
                </a:cubicBezTo>
                <a:cubicBezTo>
                  <a:pt x="67" y="33"/>
                  <a:pt x="68" y="35"/>
                  <a:pt x="68" y="37"/>
                </a:cubicBezTo>
                <a:cubicBezTo>
                  <a:pt x="69" y="38"/>
                  <a:pt x="69" y="39"/>
                  <a:pt x="69" y="40"/>
                </a:cubicBezTo>
                <a:cubicBezTo>
                  <a:pt x="66" y="41"/>
                  <a:pt x="63" y="41"/>
                  <a:pt x="61" y="40"/>
                </a:cubicBezTo>
                <a:cubicBezTo>
                  <a:pt x="55" y="38"/>
                  <a:pt x="50" y="38"/>
                  <a:pt x="45" y="38"/>
                </a:cubicBezTo>
                <a:cubicBezTo>
                  <a:pt x="42" y="38"/>
                  <a:pt x="41" y="39"/>
                  <a:pt x="39" y="41"/>
                </a:cubicBezTo>
                <a:cubicBezTo>
                  <a:pt x="38" y="42"/>
                  <a:pt x="45" y="46"/>
                  <a:pt x="50" y="46"/>
                </a:cubicBezTo>
                <a:cubicBezTo>
                  <a:pt x="49" y="48"/>
                  <a:pt x="32" y="44"/>
                  <a:pt x="29" y="44"/>
                </a:cubicBezTo>
                <a:cubicBezTo>
                  <a:pt x="16" y="42"/>
                  <a:pt x="16" y="42"/>
                  <a:pt x="16" y="42"/>
                </a:cubicBezTo>
                <a:cubicBezTo>
                  <a:pt x="12" y="42"/>
                  <a:pt x="12" y="40"/>
                  <a:pt x="7" y="43"/>
                </a:cubicBezTo>
                <a:cubicBezTo>
                  <a:pt x="7" y="43"/>
                  <a:pt x="7" y="43"/>
                  <a:pt x="6" y="43"/>
                </a:cubicBezTo>
                <a:cubicBezTo>
                  <a:pt x="4" y="43"/>
                  <a:pt x="2" y="43"/>
                  <a:pt x="1" y="45"/>
                </a:cubicBezTo>
                <a:cubicBezTo>
                  <a:pt x="0" y="46"/>
                  <a:pt x="0" y="47"/>
                  <a:pt x="1" y="48"/>
                </a:cubicBezTo>
                <a:cubicBezTo>
                  <a:pt x="1" y="50"/>
                  <a:pt x="2" y="49"/>
                  <a:pt x="3" y="50"/>
                </a:cubicBezTo>
                <a:cubicBezTo>
                  <a:pt x="9" y="52"/>
                  <a:pt x="11" y="53"/>
                  <a:pt x="19" y="55"/>
                </a:cubicBezTo>
                <a:cubicBezTo>
                  <a:pt x="25" y="57"/>
                  <a:pt x="30" y="58"/>
                  <a:pt x="36" y="60"/>
                </a:cubicBezTo>
                <a:cubicBezTo>
                  <a:pt x="38" y="60"/>
                  <a:pt x="41" y="60"/>
                  <a:pt x="43" y="62"/>
                </a:cubicBezTo>
                <a:cubicBezTo>
                  <a:pt x="47" y="64"/>
                  <a:pt x="52" y="65"/>
                  <a:pt x="57" y="65"/>
                </a:cubicBezTo>
                <a:cubicBezTo>
                  <a:pt x="63" y="64"/>
                  <a:pt x="69" y="65"/>
                  <a:pt x="74" y="65"/>
                </a:cubicBezTo>
                <a:cubicBezTo>
                  <a:pt x="85" y="65"/>
                  <a:pt x="92" y="69"/>
                  <a:pt x="98" y="78"/>
                </a:cubicBezTo>
                <a:cubicBezTo>
                  <a:pt x="130" y="78"/>
                  <a:pt x="130" y="78"/>
                  <a:pt x="130" y="78"/>
                </a:cubicBezTo>
                <a:cubicBezTo>
                  <a:pt x="123" y="69"/>
                  <a:pt x="120" y="67"/>
                  <a:pt x="114" y="5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37" name="Freeform 141"/>
          <p:cNvSpPr>
            <a:spLocks/>
          </p:cNvSpPr>
          <p:nvPr/>
        </p:nvSpPr>
        <p:spPr bwMode="auto">
          <a:xfrm>
            <a:off x="2424113" y="3675063"/>
            <a:ext cx="33338" cy="87313"/>
          </a:xfrm>
          <a:custGeom>
            <a:avLst/>
            <a:gdLst>
              <a:gd name="T0" fmla="*/ 1 w 9"/>
              <a:gd name="T1" fmla="*/ 21 h 23"/>
              <a:gd name="T2" fmla="*/ 1 w 9"/>
              <a:gd name="T3" fmla="*/ 22 h 23"/>
              <a:gd name="T4" fmla="*/ 1 w 9"/>
              <a:gd name="T5" fmla="*/ 23 h 23"/>
              <a:gd name="T6" fmla="*/ 2 w 9"/>
              <a:gd name="T7" fmla="*/ 22 h 23"/>
              <a:gd name="T8" fmla="*/ 2 w 9"/>
              <a:gd name="T9" fmla="*/ 22 h 23"/>
              <a:gd name="T10" fmla="*/ 4 w 9"/>
              <a:gd name="T11" fmla="*/ 20 h 23"/>
              <a:gd name="T12" fmla="*/ 6 w 9"/>
              <a:gd name="T13" fmla="*/ 16 h 23"/>
              <a:gd name="T14" fmla="*/ 8 w 9"/>
              <a:gd name="T15" fmla="*/ 12 h 23"/>
              <a:gd name="T16" fmla="*/ 8 w 9"/>
              <a:gd name="T17" fmla="*/ 4 h 23"/>
              <a:gd name="T18" fmla="*/ 8 w 9"/>
              <a:gd name="T19" fmla="*/ 1 h 23"/>
              <a:gd name="T20" fmla="*/ 8 w 9"/>
              <a:gd name="T21" fmla="*/ 0 h 23"/>
              <a:gd name="T22" fmla="*/ 7 w 9"/>
              <a:gd name="T23" fmla="*/ 0 h 23"/>
              <a:gd name="T24" fmla="*/ 7 w 9"/>
              <a:gd name="T25" fmla="*/ 0 h 23"/>
              <a:gd name="T26" fmla="*/ 6 w 9"/>
              <a:gd name="T27" fmla="*/ 1 h 23"/>
              <a:gd name="T28" fmla="*/ 4 w 9"/>
              <a:gd name="T29" fmla="*/ 3 h 23"/>
              <a:gd name="T30" fmla="*/ 1 w 9"/>
              <a:gd name="T31" fmla="*/ 10 h 23"/>
              <a:gd name="T32" fmla="*/ 0 w 9"/>
              <a:gd name="T33" fmla="*/ 14 h 23"/>
              <a:gd name="T34" fmla="*/ 0 w 9"/>
              <a:gd name="T35" fmla="*/ 18 h 23"/>
              <a:gd name="T36" fmla="*/ 1 w 9"/>
              <a:gd name="T37" fmla="*/ 21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" h="23">
                <a:moveTo>
                  <a:pt x="1" y="21"/>
                </a:moveTo>
                <a:cubicBezTo>
                  <a:pt x="1" y="22"/>
                  <a:pt x="1" y="22"/>
                  <a:pt x="1" y="22"/>
                </a:cubicBezTo>
                <a:cubicBezTo>
                  <a:pt x="1" y="22"/>
                  <a:pt x="1" y="23"/>
                  <a:pt x="1" y="23"/>
                </a:cubicBezTo>
                <a:cubicBezTo>
                  <a:pt x="1" y="23"/>
                  <a:pt x="1" y="22"/>
                  <a:pt x="2" y="22"/>
                </a:cubicBezTo>
                <a:cubicBezTo>
                  <a:pt x="2" y="22"/>
                  <a:pt x="2" y="22"/>
                  <a:pt x="2" y="22"/>
                </a:cubicBezTo>
                <a:cubicBezTo>
                  <a:pt x="3" y="21"/>
                  <a:pt x="4" y="20"/>
                  <a:pt x="4" y="20"/>
                </a:cubicBezTo>
                <a:cubicBezTo>
                  <a:pt x="5" y="19"/>
                  <a:pt x="6" y="17"/>
                  <a:pt x="6" y="16"/>
                </a:cubicBezTo>
                <a:cubicBezTo>
                  <a:pt x="7" y="15"/>
                  <a:pt x="7" y="14"/>
                  <a:pt x="8" y="12"/>
                </a:cubicBezTo>
                <a:cubicBezTo>
                  <a:pt x="9" y="9"/>
                  <a:pt x="9" y="6"/>
                  <a:pt x="8" y="4"/>
                </a:cubicBezTo>
                <a:cubicBezTo>
                  <a:pt x="8" y="3"/>
                  <a:pt x="8" y="2"/>
                  <a:pt x="8" y="1"/>
                </a:cubicBezTo>
                <a:cubicBezTo>
                  <a:pt x="8" y="1"/>
                  <a:pt x="8" y="0"/>
                  <a:pt x="8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6" y="1"/>
                </a:cubicBezTo>
                <a:cubicBezTo>
                  <a:pt x="6" y="1"/>
                  <a:pt x="5" y="2"/>
                  <a:pt x="4" y="3"/>
                </a:cubicBezTo>
                <a:cubicBezTo>
                  <a:pt x="3" y="5"/>
                  <a:pt x="2" y="7"/>
                  <a:pt x="1" y="10"/>
                </a:cubicBezTo>
                <a:cubicBezTo>
                  <a:pt x="0" y="12"/>
                  <a:pt x="0" y="13"/>
                  <a:pt x="0" y="14"/>
                </a:cubicBezTo>
                <a:cubicBezTo>
                  <a:pt x="0" y="16"/>
                  <a:pt x="0" y="17"/>
                  <a:pt x="0" y="18"/>
                </a:cubicBezTo>
                <a:cubicBezTo>
                  <a:pt x="0" y="20"/>
                  <a:pt x="1" y="21"/>
                  <a:pt x="1" y="2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38" name="Freeform 142"/>
          <p:cNvSpPr>
            <a:spLocks/>
          </p:cNvSpPr>
          <p:nvPr/>
        </p:nvSpPr>
        <p:spPr bwMode="auto">
          <a:xfrm>
            <a:off x="2374901" y="3603626"/>
            <a:ext cx="33338" cy="87313"/>
          </a:xfrm>
          <a:custGeom>
            <a:avLst/>
            <a:gdLst>
              <a:gd name="T0" fmla="*/ 1 w 9"/>
              <a:gd name="T1" fmla="*/ 21 h 23"/>
              <a:gd name="T2" fmla="*/ 1 w 9"/>
              <a:gd name="T3" fmla="*/ 22 h 23"/>
              <a:gd name="T4" fmla="*/ 1 w 9"/>
              <a:gd name="T5" fmla="*/ 23 h 23"/>
              <a:gd name="T6" fmla="*/ 2 w 9"/>
              <a:gd name="T7" fmla="*/ 22 h 23"/>
              <a:gd name="T8" fmla="*/ 2 w 9"/>
              <a:gd name="T9" fmla="*/ 22 h 23"/>
              <a:gd name="T10" fmla="*/ 4 w 9"/>
              <a:gd name="T11" fmla="*/ 20 h 23"/>
              <a:gd name="T12" fmla="*/ 6 w 9"/>
              <a:gd name="T13" fmla="*/ 16 h 23"/>
              <a:gd name="T14" fmla="*/ 8 w 9"/>
              <a:gd name="T15" fmla="*/ 12 h 23"/>
              <a:gd name="T16" fmla="*/ 8 w 9"/>
              <a:gd name="T17" fmla="*/ 4 h 23"/>
              <a:gd name="T18" fmla="*/ 8 w 9"/>
              <a:gd name="T19" fmla="*/ 1 h 23"/>
              <a:gd name="T20" fmla="*/ 8 w 9"/>
              <a:gd name="T21" fmla="*/ 0 h 23"/>
              <a:gd name="T22" fmla="*/ 7 w 9"/>
              <a:gd name="T23" fmla="*/ 0 h 23"/>
              <a:gd name="T24" fmla="*/ 7 w 9"/>
              <a:gd name="T25" fmla="*/ 0 h 23"/>
              <a:gd name="T26" fmla="*/ 6 w 9"/>
              <a:gd name="T27" fmla="*/ 1 h 23"/>
              <a:gd name="T28" fmla="*/ 4 w 9"/>
              <a:gd name="T29" fmla="*/ 3 h 23"/>
              <a:gd name="T30" fmla="*/ 1 w 9"/>
              <a:gd name="T31" fmla="*/ 10 h 23"/>
              <a:gd name="T32" fmla="*/ 0 w 9"/>
              <a:gd name="T33" fmla="*/ 15 h 23"/>
              <a:gd name="T34" fmla="*/ 0 w 9"/>
              <a:gd name="T35" fmla="*/ 19 h 23"/>
              <a:gd name="T36" fmla="*/ 1 w 9"/>
              <a:gd name="T37" fmla="*/ 21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" h="23">
                <a:moveTo>
                  <a:pt x="1" y="21"/>
                </a:moveTo>
                <a:cubicBezTo>
                  <a:pt x="1" y="22"/>
                  <a:pt x="1" y="22"/>
                  <a:pt x="1" y="22"/>
                </a:cubicBezTo>
                <a:cubicBezTo>
                  <a:pt x="1" y="23"/>
                  <a:pt x="1" y="23"/>
                  <a:pt x="1" y="23"/>
                </a:cubicBezTo>
                <a:cubicBezTo>
                  <a:pt x="1" y="23"/>
                  <a:pt x="1" y="23"/>
                  <a:pt x="2" y="22"/>
                </a:cubicBezTo>
                <a:cubicBezTo>
                  <a:pt x="2" y="22"/>
                  <a:pt x="2" y="22"/>
                  <a:pt x="2" y="22"/>
                </a:cubicBezTo>
                <a:cubicBezTo>
                  <a:pt x="3" y="21"/>
                  <a:pt x="4" y="21"/>
                  <a:pt x="4" y="20"/>
                </a:cubicBezTo>
                <a:cubicBezTo>
                  <a:pt x="5" y="19"/>
                  <a:pt x="6" y="18"/>
                  <a:pt x="6" y="16"/>
                </a:cubicBezTo>
                <a:cubicBezTo>
                  <a:pt x="7" y="15"/>
                  <a:pt x="7" y="14"/>
                  <a:pt x="8" y="12"/>
                </a:cubicBezTo>
                <a:cubicBezTo>
                  <a:pt x="9" y="9"/>
                  <a:pt x="9" y="6"/>
                  <a:pt x="8" y="4"/>
                </a:cubicBezTo>
                <a:cubicBezTo>
                  <a:pt x="8" y="3"/>
                  <a:pt x="8" y="2"/>
                  <a:pt x="8" y="1"/>
                </a:cubicBezTo>
                <a:cubicBezTo>
                  <a:pt x="8" y="1"/>
                  <a:pt x="8" y="0"/>
                  <a:pt x="8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6" y="1"/>
                </a:cubicBezTo>
                <a:cubicBezTo>
                  <a:pt x="6" y="1"/>
                  <a:pt x="5" y="2"/>
                  <a:pt x="4" y="3"/>
                </a:cubicBezTo>
                <a:cubicBezTo>
                  <a:pt x="3" y="5"/>
                  <a:pt x="2" y="7"/>
                  <a:pt x="1" y="10"/>
                </a:cubicBezTo>
                <a:cubicBezTo>
                  <a:pt x="0" y="12"/>
                  <a:pt x="0" y="13"/>
                  <a:pt x="0" y="15"/>
                </a:cubicBezTo>
                <a:cubicBezTo>
                  <a:pt x="0" y="16"/>
                  <a:pt x="0" y="17"/>
                  <a:pt x="0" y="19"/>
                </a:cubicBezTo>
                <a:cubicBezTo>
                  <a:pt x="0" y="20"/>
                  <a:pt x="1" y="21"/>
                  <a:pt x="1" y="2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39" name="Freeform 143"/>
          <p:cNvSpPr>
            <a:spLocks/>
          </p:cNvSpPr>
          <p:nvPr/>
        </p:nvSpPr>
        <p:spPr bwMode="auto">
          <a:xfrm>
            <a:off x="2322513" y="3754438"/>
            <a:ext cx="88900" cy="25400"/>
          </a:xfrm>
          <a:custGeom>
            <a:avLst/>
            <a:gdLst>
              <a:gd name="T0" fmla="*/ 1 w 24"/>
              <a:gd name="T1" fmla="*/ 3 h 7"/>
              <a:gd name="T2" fmla="*/ 0 w 24"/>
              <a:gd name="T3" fmla="*/ 3 h 7"/>
              <a:gd name="T4" fmla="*/ 0 w 24"/>
              <a:gd name="T5" fmla="*/ 3 h 7"/>
              <a:gd name="T6" fmla="*/ 0 w 24"/>
              <a:gd name="T7" fmla="*/ 4 h 7"/>
              <a:gd name="T8" fmla="*/ 1 w 24"/>
              <a:gd name="T9" fmla="*/ 4 h 7"/>
              <a:gd name="T10" fmla="*/ 4 w 24"/>
              <a:gd name="T11" fmla="*/ 5 h 7"/>
              <a:gd name="T12" fmla="*/ 12 w 24"/>
              <a:gd name="T13" fmla="*/ 7 h 7"/>
              <a:gd name="T14" fmla="*/ 16 w 24"/>
              <a:gd name="T15" fmla="*/ 6 h 7"/>
              <a:gd name="T16" fmla="*/ 20 w 24"/>
              <a:gd name="T17" fmla="*/ 5 h 7"/>
              <a:gd name="T18" fmla="*/ 23 w 24"/>
              <a:gd name="T19" fmla="*/ 4 h 7"/>
              <a:gd name="T20" fmla="*/ 23 w 24"/>
              <a:gd name="T21" fmla="*/ 3 h 7"/>
              <a:gd name="T22" fmla="*/ 24 w 24"/>
              <a:gd name="T23" fmla="*/ 3 h 7"/>
              <a:gd name="T24" fmla="*/ 23 w 24"/>
              <a:gd name="T25" fmla="*/ 3 h 7"/>
              <a:gd name="T26" fmla="*/ 23 w 24"/>
              <a:gd name="T27" fmla="*/ 3 h 7"/>
              <a:gd name="T28" fmla="*/ 20 w 24"/>
              <a:gd name="T29" fmla="*/ 1 h 7"/>
              <a:gd name="T30" fmla="*/ 16 w 24"/>
              <a:gd name="T31" fmla="*/ 0 h 7"/>
              <a:gd name="T32" fmla="*/ 12 w 24"/>
              <a:gd name="T33" fmla="*/ 0 h 7"/>
              <a:gd name="T34" fmla="*/ 4 w 24"/>
              <a:gd name="T35" fmla="*/ 1 h 7"/>
              <a:gd name="T36" fmla="*/ 1 w 24"/>
              <a:gd name="T37" fmla="*/ 3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4" h="7">
                <a:moveTo>
                  <a:pt x="1" y="3"/>
                </a:moveTo>
                <a:cubicBezTo>
                  <a:pt x="1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4"/>
                </a:cubicBezTo>
                <a:cubicBezTo>
                  <a:pt x="0" y="4"/>
                  <a:pt x="1" y="4"/>
                  <a:pt x="1" y="4"/>
                </a:cubicBezTo>
                <a:cubicBezTo>
                  <a:pt x="2" y="4"/>
                  <a:pt x="3" y="5"/>
                  <a:pt x="4" y="5"/>
                </a:cubicBezTo>
                <a:cubicBezTo>
                  <a:pt x="6" y="6"/>
                  <a:pt x="9" y="7"/>
                  <a:pt x="12" y="7"/>
                </a:cubicBezTo>
                <a:cubicBezTo>
                  <a:pt x="13" y="7"/>
                  <a:pt x="15" y="7"/>
                  <a:pt x="16" y="6"/>
                </a:cubicBezTo>
                <a:cubicBezTo>
                  <a:pt x="18" y="6"/>
                  <a:pt x="19" y="6"/>
                  <a:pt x="20" y="5"/>
                </a:cubicBezTo>
                <a:cubicBezTo>
                  <a:pt x="21" y="5"/>
                  <a:pt x="22" y="4"/>
                  <a:pt x="23" y="4"/>
                </a:cubicBezTo>
                <a:cubicBezTo>
                  <a:pt x="23" y="4"/>
                  <a:pt x="23" y="4"/>
                  <a:pt x="23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3" y="3"/>
                </a:cubicBezTo>
                <a:cubicBezTo>
                  <a:pt x="23" y="3"/>
                  <a:pt x="23" y="3"/>
                  <a:pt x="23" y="3"/>
                </a:cubicBezTo>
                <a:cubicBezTo>
                  <a:pt x="22" y="2"/>
                  <a:pt x="21" y="2"/>
                  <a:pt x="20" y="1"/>
                </a:cubicBezTo>
                <a:cubicBezTo>
                  <a:pt x="19" y="1"/>
                  <a:pt x="18" y="0"/>
                  <a:pt x="16" y="0"/>
                </a:cubicBezTo>
                <a:cubicBezTo>
                  <a:pt x="15" y="0"/>
                  <a:pt x="13" y="0"/>
                  <a:pt x="12" y="0"/>
                </a:cubicBezTo>
                <a:cubicBezTo>
                  <a:pt x="9" y="0"/>
                  <a:pt x="6" y="0"/>
                  <a:pt x="4" y="1"/>
                </a:cubicBezTo>
                <a:cubicBezTo>
                  <a:pt x="3" y="2"/>
                  <a:pt x="2" y="2"/>
                  <a:pt x="1" y="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0" name="Freeform 144"/>
          <p:cNvSpPr>
            <a:spLocks/>
          </p:cNvSpPr>
          <p:nvPr/>
        </p:nvSpPr>
        <p:spPr bwMode="auto">
          <a:xfrm>
            <a:off x="2276476" y="3690938"/>
            <a:ext cx="87313" cy="30163"/>
          </a:xfrm>
          <a:custGeom>
            <a:avLst/>
            <a:gdLst>
              <a:gd name="T0" fmla="*/ 1 w 23"/>
              <a:gd name="T1" fmla="*/ 6 h 8"/>
              <a:gd name="T2" fmla="*/ 3 w 23"/>
              <a:gd name="T3" fmla="*/ 7 h 8"/>
              <a:gd name="T4" fmla="*/ 12 w 23"/>
              <a:gd name="T5" fmla="*/ 8 h 8"/>
              <a:gd name="T6" fmla="*/ 16 w 23"/>
              <a:gd name="T7" fmla="*/ 7 h 8"/>
              <a:gd name="T8" fmla="*/ 20 w 23"/>
              <a:gd name="T9" fmla="*/ 5 h 8"/>
              <a:gd name="T10" fmla="*/ 22 w 23"/>
              <a:gd name="T11" fmla="*/ 4 h 8"/>
              <a:gd name="T12" fmla="*/ 23 w 23"/>
              <a:gd name="T13" fmla="*/ 3 h 8"/>
              <a:gd name="T14" fmla="*/ 23 w 23"/>
              <a:gd name="T15" fmla="*/ 3 h 8"/>
              <a:gd name="T16" fmla="*/ 23 w 23"/>
              <a:gd name="T17" fmla="*/ 3 h 8"/>
              <a:gd name="T18" fmla="*/ 22 w 23"/>
              <a:gd name="T19" fmla="*/ 2 h 8"/>
              <a:gd name="T20" fmla="*/ 19 w 23"/>
              <a:gd name="T21" fmla="*/ 1 h 8"/>
              <a:gd name="T22" fmla="*/ 15 w 23"/>
              <a:gd name="T23" fmla="*/ 0 h 8"/>
              <a:gd name="T24" fmla="*/ 11 w 23"/>
              <a:gd name="T25" fmla="*/ 0 h 8"/>
              <a:gd name="T26" fmla="*/ 3 w 23"/>
              <a:gd name="T27" fmla="*/ 3 h 8"/>
              <a:gd name="T28" fmla="*/ 1 w 23"/>
              <a:gd name="T29" fmla="*/ 4 h 8"/>
              <a:gd name="T30" fmla="*/ 0 w 23"/>
              <a:gd name="T31" fmla="*/ 5 h 8"/>
              <a:gd name="T32" fmla="*/ 0 w 23"/>
              <a:gd name="T33" fmla="*/ 5 h 8"/>
              <a:gd name="T34" fmla="*/ 0 w 23"/>
              <a:gd name="T35" fmla="*/ 5 h 8"/>
              <a:gd name="T36" fmla="*/ 1 w 23"/>
              <a:gd name="T37" fmla="*/ 6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3" h="8">
                <a:moveTo>
                  <a:pt x="1" y="6"/>
                </a:moveTo>
                <a:cubicBezTo>
                  <a:pt x="1" y="6"/>
                  <a:pt x="2" y="6"/>
                  <a:pt x="3" y="7"/>
                </a:cubicBezTo>
                <a:cubicBezTo>
                  <a:pt x="6" y="7"/>
                  <a:pt x="9" y="8"/>
                  <a:pt x="12" y="8"/>
                </a:cubicBezTo>
                <a:cubicBezTo>
                  <a:pt x="13" y="7"/>
                  <a:pt x="15" y="7"/>
                  <a:pt x="16" y="7"/>
                </a:cubicBezTo>
                <a:cubicBezTo>
                  <a:pt x="17" y="6"/>
                  <a:pt x="19" y="6"/>
                  <a:pt x="20" y="5"/>
                </a:cubicBezTo>
                <a:cubicBezTo>
                  <a:pt x="21" y="5"/>
                  <a:pt x="22" y="4"/>
                  <a:pt x="22" y="4"/>
                </a:cubicBezTo>
                <a:cubicBezTo>
                  <a:pt x="22" y="4"/>
                  <a:pt x="23" y="3"/>
                  <a:pt x="23" y="3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3"/>
                  <a:pt x="22" y="2"/>
                  <a:pt x="22" y="2"/>
                </a:cubicBezTo>
                <a:cubicBezTo>
                  <a:pt x="21" y="2"/>
                  <a:pt x="20" y="1"/>
                  <a:pt x="19" y="1"/>
                </a:cubicBezTo>
                <a:cubicBezTo>
                  <a:pt x="18" y="1"/>
                  <a:pt x="17" y="1"/>
                  <a:pt x="15" y="0"/>
                </a:cubicBezTo>
                <a:cubicBezTo>
                  <a:pt x="14" y="0"/>
                  <a:pt x="13" y="0"/>
                  <a:pt x="11" y="0"/>
                </a:cubicBezTo>
                <a:cubicBezTo>
                  <a:pt x="8" y="1"/>
                  <a:pt x="5" y="1"/>
                  <a:pt x="3" y="3"/>
                </a:cubicBezTo>
                <a:cubicBezTo>
                  <a:pt x="2" y="3"/>
                  <a:pt x="1" y="4"/>
                  <a:pt x="1" y="4"/>
                </a:cubicBezTo>
                <a:cubicBezTo>
                  <a:pt x="0" y="4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1" y="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1" name="Freeform 145"/>
          <p:cNvSpPr>
            <a:spLocks noEditPoints="1"/>
          </p:cNvSpPr>
          <p:nvPr/>
        </p:nvSpPr>
        <p:spPr bwMode="auto">
          <a:xfrm>
            <a:off x="2873376" y="3606801"/>
            <a:ext cx="338138" cy="460375"/>
          </a:xfrm>
          <a:custGeom>
            <a:avLst/>
            <a:gdLst>
              <a:gd name="T0" fmla="*/ 45 w 90"/>
              <a:gd name="T1" fmla="*/ 0 h 122"/>
              <a:gd name="T2" fmla="*/ 0 w 90"/>
              <a:gd name="T3" fmla="*/ 45 h 122"/>
              <a:gd name="T4" fmla="*/ 1 w 90"/>
              <a:gd name="T5" fmla="*/ 54 h 122"/>
              <a:gd name="T6" fmla="*/ 1 w 90"/>
              <a:gd name="T7" fmla="*/ 81 h 122"/>
              <a:gd name="T8" fmla="*/ 7 w 90"/>
              <a:gd name="T9" fmla="*/ 93 h 122"/>
              <a:gd name="T10" fmla="*/ 14 w 90"/>
              <a:gd name="T11" fmla="*/ 91 h 122"/>
              <a:gd name="T12" fmla="*/ 14 w 90"/>
              <a:gd name="T13" fmla="*/ 93 h 122"/>
              <a:gd name="T14" fmla="*/ 21 w 90"/>
              <a:gd name="T15" fmla="*/ 106 h 122"/>
              <a:gd name="T16" fmla="*/ 23 w 90"/>
              <a:gd name="T17" fmla="*/ 84 h 122"/>
              <a:gd name="T18" fmla="*/ 23 w 90"/>
              <a:gd name="T19" fmla="*/ 84 h 122"/>
              <a:gd name="T20" fmla="*/ 45 w 90"/>
              <a:gd name="T21" fmla="*/ 90 h 122"/>
              <a:gd name="T22" fmla="*/ 67 w 90"/>
              <a:gd name="T23" fmla="*/ 84 h 122"/>
              <a:gd name="T24" fmla="*/ 68 w 90"/>
              <a:gd name="T25" fmla="*/ 93 h 122"/>
              <a:gd name="T26" fmla="*/ 76 w 90"/>
              <a:gd name="T27" fmla="*/ 92 h 122"/>
              <a:gd name="T28" fmla="*/ 80 w 90"/>
              <a:gd name="T29" fmla="*/ 74 h 122"/>
              <a:gd name="T30" fmla="*/ 83 w 90"/>
              <a:gd name="T31" fmla="*/ 83 h 122"/>
              <a:gd name="T32" fmla="*/ 89 w 90"/>
              <a:gd name="T33" fmla="*/ 55 h 122"/>
              <a:gd name="T34" fmla="*/ 90 w 90"/>
              <a:gd name="T35" fmla="*/ 45 h 122"/>
              <a:gd name="T36" fmla="*/ 45 w 90"/>
              <a:gd name="T37" fmla="*/ 0 h 122"/>
              <a:gd name="T38" fmla="*/ 76 w 90"/>
              <a:gd name="T39" fmla="*/ 69 h 122"/>
              <a:gd name="T40" fmla="*/ 62 w 90"/>
              <a:gd name="T41" fmla="*/ 68 h 122"/>
              <a:gd name="T42" fmla="*/ 39 w 90"/>
              <a:gd name="T43" fmla="*/ 86 h 122"/>
              <a:gd name="T44" fmla="*/ 26 w 90"/>
              <a:gd name="T45" fmla="*/ 81 h 122"/>
              <a:gd name="T46" fmla="*/ 36 w 90"/>
              <a:gd name="T47" fmla="*/ 71 h 122"/>
              <a:gd name="T48" fmla="*/ 14 w 90"/>
              <a:gd name="T49" fmla="*/ 53 h 122"/>
              <a:gd name="T50" fmla="*/ 21 w 90"/>
              <a:gd name="T51" fmla="*/ 31 h 122"/>
              <a:gd name="T52" fmla="*/ 22 w 90"/>
              <a:gd name="T53" fmla="*/ 11 h 122"/>
              <a:gd name="T54" fmla="*/ 45 w 90"/>
              <a:gd name="T55" fmla="*/ 4 h 122"/>
              <a:gd name="T56" fmla="*/ 67 w 90"/>
              <a:gd name="T57" fmla="*/ 10 h 122"/>
              <a:gd name="T58" fmla="*/ 66 w 90"/>
              <a:gd name="T59" fmla="*/ 10 h 122"/>
              <a:gd name="T60" fmla="*/ 64 w 90"/>
              <a:gd name="T61" fmla="*/ 26 h 122"/>
              <a:gd name="T62" fmla="*/ 46 w 90"/>
              <a:gd name="T63" fmla="*/ 21 h 122"/>
              <a:gd name="T64" fmla="*/ 38 w 90"/>
              <a:gd name="T65" fmla="*/ 47 h 122"/>
              <a:gd name="T66" fmla="*/ 57 w 90"/>
              <a:gd name="T67" fmla="*/ 51 h 122"/>
              <a:gd name="T68" fmla="*/ 78 w 90"/>
              <a:gd name="T69" fmla="*/ 45 h 122"/>
              <a:gd name="T70" fmla="*/ 84 w 90"/>
              <a:gd name="T71" fmla="*/ 48 h 122"/>
              <a:gd name="T72" fmla="*/ 76 w 90"/>
              <a:gd name="T73" fmla="*/ 69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0" h="122">
                <a:moveTo>
                  <a:pt x="45" y="0"/>
                </a:moveTo>
                <a:cubicBezTo>
                  <a:pt x="20" y="0"/>
                  <a:pt x="0" y="20"/>
                  <a:pt x="0" y="45"/>
                </a:cubicBezTo>
                <a:cubicBezTo>
                  <a:pt x="0" y="48"/>
                  <a:pt x="1" y="51"/>
                  <a:pt x="1" y="54"/>
                </a:cubicBezTo>
                <a:cubicBezTo>
                  <a:pt x="1" y="81"/>
                  <a:pt x="1" y="81"/>
                  <a:pt x="1" y="81"/>
                </a:cubicBezTo>
                <a:cubicBezTo>
                  <a:pt x="1" y="99"/>
                  <a:pt x="5" y="99"/>
                  <a:pt x="7" y="93"/>
                </a:cubicBezTo>
                <a:cubicBezTo>
                  <a:pt x="11" y="84"/>
                  <a:pt x="14" y="91"/>
                  <a:pt x="14" y="91"/>
                </a:cubicBezTo>
                <a:cubicBezTo>
                  <a:pt x="14" y="91"/>
                  <a:pt x="14" y="92"/>
                  <a:pt x="14" y="93"/>
                </a:cubicBezTo>
                <a:cubicBezTo>
                  <a:pt x="18" y="122"/>
                  <a:pt x="21" y="106"/>
                  <a:pt x="21" y="106"/>
                </a:cubicBezTo>
                <a:cubicBezTo>
                  <a:pt x="23" y="84"/>
                  <a:pt x="23" y="84"/>
                  <a:pt x="23" y="84"/>
                </a:cubicBezTo>
                <a:cubicBezTo>
                  <a:pt x="23" y="84"/>
                  <a:pt x="23" y="84"/>
                  <a:pt x="23" y="84"/>
                </a:cubicBezTo>
                <a:cubicBezTo>
                  <a:pt x="30" y="88"/>
                  <a:pt x="37" y="90"/>
                  <a:pt x="45" y="90"/>
                </a:cubicBezTo>
                <a:cubicBezTo>
                  <a:pt x="53" y="90"/>
                  <a:pt x="60" y="88"/>
                  <a:pt x="67" y="84"/>
                </a:cubicBezTo>
                <a:cubicBezTo>
                  <a:pt x="67" y="86"/>
                  <a:pt x="67" y="89"/>
                  <a:pt x="68" y="93"/>
                </a:cubicBezTo>
                <a:cubicBezTo>
                  <a:pt x="68" y="93"/>
                  <a:pt x="71" y="116"/>
                  <a:pt x="76" y="92"/>
                </a:cubicBezTo>
                <a:cubicBezTo>
                  <a:pt x="78" y="82"/>
                  <a:pt x="79" y="77"/>
                  <a:pt x="80" y="74"/>
                </a:cubicBezTo>
                <a:cubicBezTo>
                  <a:pt x="80" y="80"/>
                  <a:pt x="81" y="89"/>
                  <a:pt x="83" y="83"/>
                </a:cubicBezTo>
                <a:cubicBezTo>
                  <a:pt x="86" y="77"/>
                  <a:pt x="88" y="65"/>
                  <a:pt x="89" y="55"/>
                </a:cubicBezTo>
                <a:cubicBezTo>
                  <a:pt x="90" y="52"/>
                  <a:pt x="90" y="48"/>
                  <a:pt x="90" y="45"/>
                </a:cubicBezTo>
                <a:cubicBezTo>
                  <a:pt x="90" y="20"/>
                  <a:pt x="70" y="0"/>
                  <a:pt x="45" y="0"/>
                </a:cubicBezTo>
                <a:close/>
                <a:moveTo>
                  <a:pt x="76" y="69"/>
                </a:moveTo>
                <a:cubicBezTo>
                  <a:pt x="75" y="66"/>
                  <a:pt x="70" y="65"/>
                  <a:pt x="62" y="68"/>
                </a:cubicBezTo>
                <a:cubicBezTo>
                  <a:pt x="48" y="72"/>
                  <a:pt x="37" y="82"/>
                  <a:pt x="39" y="86"/>
                </a:cubicBezTo>
                <a:cubicBezTo>
                  <a:pt x="34" y="85"/>
                  <a:pt x="30" y="84"/>
                  <a:pt x="26" y="81"/>
                </a:cubicBezTo>
                <a:cubicBezTo>
                  <a:pt x="28" y="79"/>
                  <a:pt x="31" y="75"/>
                  <a:pt x="36" y="71"/>
                </a:cubicBezTo>
                <a:cubicBezTo>
                  <a:pt x="45" y="64"/>
                  <a:pt x="26" y="57"/>
                  <a:pt x="14" y="53"/>
                </a:cubicBezTo>
                <a:cubicBezTo>
                  <a:pt x="2" y="50"/>
                  <a:pt x="11" y="42"/>
                  <a:pt x="21" y="31"/>
                </a:cubicBezTo>
                <a:cubicBezTo>
                  <a:pt x="29" y="22"/>
                  <a:pt x="24" y="14"/>
                  <a:pt x="22" y="11"/>
                </a:cubicBezTo>
                <a:cubicBezTo>
                  <a:pt x="29" y="6"/>
                  <a:pt x="37" y="4"/>
                  <a:pt x="45" y="4"/>
                </a:cubicBezTo>
                <a:cubicBezTo>
                  <a:pt x="53" y="4"/>
                  <a:pt x="60" y="6"/>
                  <a:pt x="67" y="10"/>
                </a:cubicBezTo>
                <a:cubicBezTo>
                  <a:pt x="66" y="10"/>
                  <a:pt x="66" y="10"/>
                  <a:pt x="66" y="10"/>
                </a:cubicBezTo>
                <a:cubicBezTo>
                  <a:pt x="61" y="14"/>
                  <a:pt x="65" y="22"/>
                  <a:pt x="64" y="26"/>
                </a:cubicBezTo>
                <a:cubicBezTo>
                  <a:pt x="62" y="33"/>
                  <a:pt x="51" y="20"/>
                  <a:pt x="46" y="21"/>
                </a:cubicBezTo>
                <a:cubicBezTo>
                  <a:pt x="42" y="21"/>
                  <a:pt x="32" y="35"/>
                  <a:pt x="38" y="47"/>
                </a:cubicBezTo>
                <a:cubicBezTo>
                  <a:pt x="45" y="59"/>
                  <a:pt x="57" y="51"/>
                  <a:pt x="57" y="51"/>
                </a:cubicBezTo>
                <a:cubicBezTo>
                  <a:pt x="57" y="51"/>
                  <a:pt x="73" y="44"/>
                  <a:pt x="78" y="45"/>
                </a:cubicBezTo>
                <a:cubicBezTo>
                  <a:pt x="81" y="46"/>
                  <a:pt x="82" y="47"/>
                  <a:pt x="84" y="48"/>
                </a:cubicBezTo>
                <a:cubicBezTo>
                  <a:pt x="82" y="57"/>
                  <a:pt x="79" y="64"/>
                  <a:pt x="76" y="6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2" name="Freeform 146"/>
          <p:cNvSpPr>
            <a:spLocks/>
          </p:cNvSpPr>
          <p:nvPr/>
        </p:nvSpPr>
        <p:spPr bwMode="auto">
          <a:xfrm>
            <a:off x="3182938" y="3935413"/>
            <a:ext cx="11113" cy="19050"/>
          </a:xfrm>
          <a:custGeom>
            <a:avLst/>
            <a:gdLst>
              <a:gd name="T0" fmla="*/ 2 w 3"/>
              <a:gd name="T1" fmla="*/ 2 h 5"/>
              <a:gd name="T2" fmla="*/ 1 w 3"/>
              <a:gd name="T3" fmla="*/ 0 h 5"/>
              <a:gd name="T4" fmla="*/ 0 w 3"/>
              <a:gd name="T5" fmla="*/ 2 h 5"/>
              <a:gd name="T6" fmla="*/ 1 w 3"/>
              <a:gd name="T7" fmla="*/ 5 h 5"/>
              <a:gd name="T8" fmla="*/ 2 w 3"/>
              <a:gd name="T9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5">
                <a:moveTo>
                  <a:pt x="2" y="2"/>
                </a:moveTo>
                <a:cubicBezTo>
                  <a:pt x="1" y="1"/>
                  <a:pt x="1" y="0"/>
                  <a:pt x="1" y="0"/>
                </a:cubicBezTo>
                <a:cubicBezTo>
                  <a:pt x="0" y="0"/>
                  <a:pt x="0" y="1"/>
                  <a:pt x="0" y="2"/>
                </a:cubicBezTo>
                <a:cubicBezTo>
                  <a:pt x="0" y="3"/>
                  <a:pt x="0" y="5"/>
                  <a:pt x="1" y="5"/>
                </a:cubicBezTo>
                <a:cubicBezTo>
                  <a:pt x="1" y="5"/>
                  <a:pt x="3" y="3"/>
                  <a:pt x="2" y="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3" name="Freeform 147"/>
          <p:cNvSpPr>
            <a:spLocks/>
          </p:cNvSpPr>
          <p:nvPr/>
        </p:nvSpPr>
        <p:spPr bwMode="auto">
          <a:xfrm>
            <a:off x="3167063" y="3971926"/>
            <a:ext cx="19050" cy="26988"/>
          </a:xfrm>
          <a:custGeom>
            <a:avLst/>
            <a:gdLst>
              <a:gd name="T0" fmla="*/ 0 w 5"/>
              <a:gd name="T1" fmla="*/ 4 h 7"/>
              <a:gd name="T2" fmla="*/ 3 w 5"/>
              <a:gd name="T3" fmla="*/ 7 h 7"/>
              <a:gd name="T4" fmla="*/ 5 w 5"/>
              <a:gd name="T5" fmla="*/ 4 h 7"/>
              <a:gd name="T6" fmla="*/ 3 w 5"/>
              <a:gd name="T7" fmla="*/ 0 h 7"/>
              <a:gd name="T8" fmla="*/ 0 w 5"/>
              <a:gd name="T9" fmla="*/ 4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7">
                <a:moveTo>
                  <a:pt x="0" y="4"/>
                </a:moveTo>
                <a:cubicBezTo>
                  <a:pt x="0" y="6"/>
                  <a:pt x="1" y="7"/>
                  <a:pt x="3" y="7"/>
                </a:cubicBezTo>
                <a:cubicBezTo>
                  <a:pt x="4" y="7"/>
                  <a:pt x="5" y="6"/>
                  <a:pt x="5" y="4"/>
                </a:cubicBezTo>
                <a:cubicBezTo>
                  <a:pt x="5" y="3"/>
                  <a:pt x="3" y="0"/>
                  <a:pt x="3" y="0"/>
                </a:cubicBezTo>
                <a:cubicBezTo>
                  <a:pt x="3" y="0"/>
                  <a:pt x="0" y="3"/>
                  <a:pt x="0" y="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4" name="Freeform 148"/>
          <p:cNvSpPr>
            <a:spLocks/>
          </p:cNvSpPr>
          <p:nvPr/>
        </p:nvSpPr>
        <p:spPr bwMode="auto">
          <a:xfrm>
            <a:off x="2974976" y="3954463"/>
            <a:ext cx="19050" cy="30163"/>
          </a:xfrm>
          <a:custGeom>
            <a:avLst/>
            <a:gdLst>
              <a:gd name="T0" fmla="*/ 0 w 5"/>
              <a:gd name="T1" fmla="*/ 5 h 8"/>
              <a:gd name="T2" fmla="*/ 3 w 5"/>
              <a:gd name="T3" fmla="*/ 8 h 8"/>
              <a:gd name="T4" fmla="*/ 5 w 5"/>
              <a:gd name="T5" fmla="*/ 5 h 8"/>
              <a:gd name="T6" fmla="*/ 3 w 5"/>
              <a:gd name="T7" fmla="*/ 0 h 8"/>
              <a:gd name="T8" fmla="*/ 0 w 5"/>
              <a:gd name="T9" fmla="*/ 5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8">
                <a:moveTo>
                  <a:pt x="0" y="5"/>
                </a:moveTo>
                <a:cubicBezTo>
                  <a:pt x="0" y="7"/>
                  <a:pt x="1" y="8"/>
                  <a:pt x="3" y="8"/>
                </a:cubicBezTo>
                <a:cubicBezTo>
                  <a:pt x="4" y="8"/>
                  <a:pt x="5" y="7"/>
                  <a:pt x="5" y="5"/>
                </a:cubicBezTo>
                <a:cubicBezTo>
                  <a:pt x="5" y="4"/>
                  <a:pt x="3" y="0"/>
                  <a:pt x="3" y="0"/>
                </a:cubicBezTo>
                <a:cubicBezTo>
                  <a:pt x="3" y="0"/>
                  <a:pt x="0" y="4"/>
                  <a:pt x="0" y="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5" name="Freeform 149"/>
          <p:cNvSpPr>
            <a:spLocks/>
          </p:cNvSpPr>
          <p:nvPr/>
        </p:nvSpPr>
        <p:spPr bwMode="auto">
          <a:xfrm>
            <a:off x="2963863" y="3990976"/>
            <a:ext cx="15875" cy="19050"/>
          </a:xfrm>
          <a:custGeom>
            <a:avLst/>
            <a:gdLst>
              <a:gd name="T0" fmla="*/ 0 w 4"/>
              <a:gd name="T1" fmla="*/ 3 h 5"/>
              <a:gd name="T2" fmla="*/ 2 w 4"/>
              <a:gd name="T3" fmla="*/ 5 h 5"/>
              <a:gd name="T4" fmla="*/ 4 w 4"/>
              <a:gd name="T5" fmla="*/ 3 h 5"/>
              <a:gd name="T6" fmla="*/ 2 w 4"/>
              <a:gd name="T7" fmla="*/ 0 h 5"/>
              <a:gd name="T8" fmla="*/ 0 w 4"/>
              <a:gd name="T9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5">
                <a:moveTo>
                  <a:pt x="0" y="3"/>
                </a:moveTo>
                <a:cubicBezTo>
                  <a:pt x="0" y="4"/>
                  <a:pt x="1" y="5"/>
                  <a:pt x="2" y="5"/>
                </a:cubicBezTo>
                <a:cubicBezTo>
                  <a:pt x="3" y="5"/>
                  <a:pt x="4" y="4"/>
                  <a:pt x="4" y="3"/>
                </a:cubicBezTo>
                <a:cubicBezTo>
                  <a:pt x="4" y="2"/>
                  <a:pt x="2" y="0"/>
                  <a:pt x="2" y="0"/>
                </a:cubicBezTo>
                <a:cubicBezTo>
                  <a:pt x="2" y="0"/>
                  <a:pt x="0" y="2"/>
                  <a:pt x="0" y="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6" name="Freeform 150"/>
          <p:cNvSpPr>
            <a:spLocks/>
          </p:cNvSpPr>
          <p:nvPr/>
        </p:nvSpPr>
        <p:spPr bwMode="auto">
          <a:xfrm>
            <a:off x="3186113" y="3957638"/>
            <a:ext cx="3175" cy="11113"/>
          </a:xfrm>
          <a:custGeom>
            <a:avLst/>
            <a:gdLst>
              <a:gd name="T0" fmla="*/ 0 w 1"/>
              <a:gd name="T1" fmla="*/ 2 h 3"/>
              <a:gd name="T2" fmla="*/ 0 w 1"/>
              <a:gd name="T3" fmla="*/ 3 h 3"/>
              <a:gd name="T4" fmla="*/ 1 w 1"/>
              <a:gd name="T5" fmla="*/ 2 h 3"/>
              <a:gd name="T6" fmla="*/ 0 w 1"/>
              <a:gd name="T7" fmla="*/ 0 h 3"/>
              <a:gd name="T8" fmla="*/ 0 w 1"/>
              <a:gd name="T9" fmla="*/ 2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2"/>
                </a:moveTo>
                <a:cubicBezTo>
                  <a:pt x="0" y="2"/>
                  <a:pt x="0" y="3"/>
                  <a:pt x="0" y="3"/>
                </a:cubicBezTo>
                <a:cubicBezTo>
                  <a:pt x="1" y="3"/>
                  <a:pt x="1" y="2"/>
                  <a:pt x="1" y="2"/>
                </a:cubicBezTo>
                <a:cubicBezTo>
                  <a:pt x="1" y="1"/>
                  <a:pt x="0" y="0"/>
                  <a:pt x="0" y="0"/>
                </a:cubicBezTo>
                <a:cubicBezTo>
                  <a:pt x="0" y="0"/>
                  <a:pt x="0" y="1"/>
                  <a:pt x="0" y="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7" name="Freeform 151"/>
          <p:cNvSpPr>
            <a:spLocks noEditPoints="1"/>
          </p:cNvSpPr>
          <p:nvPr/>
        </p:nvSpPr>
        <p:spPr bwMode="auto">
          <a:xfrm>
            <a:off x="3482976" y="3675063"/>
            <a:ext cx="333375" cy="271463"/>
          </a:xfrm>
          <a:custGeom>
            <a:avLst/>
            <a:gdLst>
              <a:gd name="T0" fmla="*/ 89 w 89"/>
              <a:gd name="T1" fmla="*/ 33 h 72"/>
              <a:gd name="T2" fmla="*/ 70 w 89"/>
              <a:gd name="T3" fmla="*/ 4 h 72"/>
              <a:gd name="T4" fmla="*/ 69 w 89"/>
              <a:gd name="T5" fmla="*/ 2 h 72"/>
              <a:gd name="T6" fmla="*/ 67 w 89"/>
              <a:gd name="T7" fmla="*/ 4 h 72"/>
              <a:gd name="T8" fmla="*/ 58 w 89"/>
              <a:gd name="T9" fmla="*/ 15 h 72"/>
              <a:gd name="T10" fmla="*/ 44 w 89"/>
              <a:gd name="T11" fmla="*/ 0 h 72"/>
              <a:gd name="T12" fmla="*/ 31 w 89"/>
              <a:gd name="T13" fmla="*/ 14 h 72"/>
              <a:gd name="T14" fmla="*/ 22 w 89"/>
              <a:gd name="T15" fmla="*/ 4 h 72"/>
              <a:gd name="T16" fmla="*/ 20 w 89"/>
              <a:gd name="T17" fmla="*/ 2 h 72"/>
              <a:gd name="T18" fmla="*/ 19 w 89"/>
              <a:gd name="T19" fmla="*/ 4 h 72"/>
              <a:gd name="T20" fmla="*/ 0 w 89"/>
              <a:gd name="T21" fmla="*/ 33 h 72"/>
              <a:gd name="T22" fmla="*/ 17 w 89"/>
              <a:gd name="T23" fmla="*/ 53 h 72"/>
              <a:gd name="T24" fmla="*/ 44 w 89"/>
              <a:gd name="T25" fmla="*/ 72 h 72"/>
              <a:gd name="T26" fmla="*/ 71 w 89"/>
              <a:gd name="T27" fmla="*/ 53 h 72"/>
              <a:gd name="T28" fmla="*/ 89 w 89"/>
              <a:gd name="T29" fmla="*/ 33 h 72"/>
              <a:gd name="T30" fmla="*/ 4 w 89"/>
              <a:gd name="T31" fmla="*/ 33 h 72"/>
              <a:gd name="T32" fmla="*/ 20 w 89"/>
              <a:gd name="T33" fmla="*/ 8 h 72"/>
              <a:gd name="T34" fmla="*/ 28 w 89"/>
              <a:gd name="T35" fmla="*/ 17 h 72"/>
              <a:gd name="T36" fmla="*/ 15 w 89"/>
              <a:gd name="T37" fmla="*/ 43 h 72"/>
              <a:gd name="T38" fmla="*/ 16 w 89"/>
              <a:gd name="T39" fmla="*/ 48 h 72"/>
              <a:gd name="T40" fmla="*/ 4 w 89"/>
              <a:gd name="T41" fmla="*/ 33 h 72"/>
              <a:gd name="T42" fmla="*/ 72 w 89"/>
              <a:gd name="T43" fmla="*/ 49 h 72"/>
              <a:gd name="T44" fmla="*/ 73 w 89"/>
              <a:gd name="T45" fmla="*/ 43 h 72"/>
              <a:gd name="T46" fmla="*/ 60 w 89"/>
              <a:gd name="T47" fmla="*/ 18 h 72"/>
              <a:gd name="T48" fmla="*/ 69 w 89"/>
              <a:gd name="T49" fmla="*/ 8 h 72"/>
              <a:gd name="T50" fmla="*/ 85 w 89"/>
              <a:gd name="T51" fmla="*/ 33 h 72"/>
              <a:gd name="T52" fmla="*/ 72 w 89"/>
              <a:gd name="T53" fmla="*/ 49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89" h="72">
                <a:moveTo>
                  <a:pt x="89" y="33"/>
                </a:moveTo>
                <a:cubicBezTo>
                  <a:pt x="89" y="22"/>
                  <a:pt x="72" y="6"/>
                  <a:pt x="70" y="4"/>
                </a:cubicBezTo>
                <a:cubicBezTo>
                  <a:pt x="69" y="2"/>
                  <a:pt x="69" y="2"/>
                  <a:pt x="69" y="2"/>
                </a:cubicBezTo>
                <a:cubicBezTo>
                  <a:pt x="67" y="4"/>
                  <a:pt x="67" y="4"/>
                  <a:pt x="67" y="4"/>
                </a:cubicBezTo>
                <a:cubicBezTo>
                  <a:pt x="66" y="5"/>
                  <a:pt x="62" y="9"/>
                  <a:pt x="58" y="15"/>
                </a:cubicBezTo>
                <a:cubicBezTo>
                  <a:pt x="51" y="6"/>
                  <a:pt x="44" y="0"/>
                  <a:pt x="44" y="0"/>
                </a:cubicBezTo>
                <a:cubicBezTo>
                  <a:pt x="44" y="0"/>
                  <a:pt x="38" y="6"/>
                  <a:pt x="31" y="14"/>
                </a:cubicBezTo>
                <a:cubicBezTo>
                  <a:pt x="27" y="9"/>
                  <a:pt x="23" y="5"/>
                  <a:pt x="22" y="4"/>
                </a:cubicBezTo>
                <a:cubicBezTo>
                  <a:pt x="20" y="2"/>
                  <a:pt x="20" y="2"/>
                  <a:pt x="20" y="2"/>
                </a:cubicBezTo>
                <a:cubicBezTo>
                  <a:pt x="19" y="4"/>
                  <a:pt x="19" y="4"/>
                  <a:pt x="19" y="4"/>
                </a:cubicBezTo>
                <a:cubicBezTo>
                  <a:pt x="17" y="6"/>
                  <a:pt x="0" y="22"/>
                  <a:pt x="0" y="33"/>
                </a:cubicBezTo>
                <a:cubicBezTo>
                  <a:pt x="0" y="43"/>
                  <a:pt x="7" y="51"/>
                  <a:pt x="17" y="53"/>
                </a:cubicBezTo>
                <a:cubicBezTo>
                  <a:pt x="21" y="64"/>
                  <a:pt x="31" y="72"/>
                  <a:pt x="44" y="72"/>
                </a:cubicBezTo>
                <a:cubicBezTo>
                  <a:pt x="56" y="72"/>
                  <a:pt x="67" y="64"/>
                  <a:pt x="71" y="53"/>
                </a:cubicBezTo>
                <a:cubicBezTo>
                  <a:pt x="81" y="52"/>
                  <a:pt x="89" y="43"/>
                  <a:pt x="89" y="33"/>
                </a:cubicBezTo>
                <a:close/>
                <a:moveTo>
                  <a:pt x="4" y="33"/>
                </a:moveTo>
                <a:cubicBezTo>
                  <a:pt x="4" y="26"/>
                  <a:pt x="15" y="14"/>
                  <a:pt x="20" y="8"/>
                </a:cubicBezTo>
                <a:cubicBezTo>
                  <a:pt x="23" y="10"/>
                  <a:pt x="26" y="13"/>
                  <a:pt x="28" y="17"/>
                </a:cubicBezTo>
                <a:cubicBezTo>
                  <a:pt x="22" y="25"/>
                  <a:pt x="15" y="35"/>
                  <a:pt x="15" y="43"/>
                </a:cubicBezTo>
                <a:cubicBezTo>
                  <a:pt x="15" y="45"/>
                  <a:pt x="15" y="46"/>
                  <a:pt x="16" y="48"/>
                </a:cubicBezTo>
                <a:cubicBezTo>
                  <a:pt x="9" y="46"/>
                  <a:pt x="4" y="40"/>
                  <a:pt x="4" y="33"/>
                </a:cubicBezTo>
                <a:close/>
                <a:moveTo>
                  <a:pt x="72" y="49"/>
                </a:moveTo>
                <a:cubicBezTo>
                  <a:pt x="72" y="47"/>
                  <a:pt x="73" y="45"/>
                  <a:pt x="73" y="43"/>
                </a:cubicBezTo>
                <a:cubicBezTo>
                  <a:pt x="73" y="36"/>
                  <a:pt x="67" y="26"/>
                  <a:pt x="60" y="18"/>
                </a:cubicBezTo>
                <a:cubicBezTo>
                  <a:pt x="63" y="14"/>
                  <a:pt x="66" y="10"/>
                  <a:pt x="69" y="8"/>
                </a:cubicBezTo>
                <a:cubicBezTo>
                  <a:pt x="74" y="14"/>
                  <a:pt x="85" y="26"/>
                  <a:pt x="85" y="33"/>
                </a:cubicBezTo>
                <a:cubicBezTo>
                  <a:pt x="85" y="41"/>
                  <a:pt x="79" y="47"/>
                  <a:pt x="72" y="4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8" name="Freeform 152"/>
          <p:cNvSpPr>
            <a:spLocks noEditPoints="1"/>
          </p:cNvSpPr>
          <p:nvPr/>
        </p:nvSpPr>
        <p:spPr bwMode="auto">
          <a:xfrm>
            <a:off x="4137026" y="3625851"/>
            <a:ext cx="258763" cy="365125"/>
          </a:xfrm>
          <a:custGeom>
            <a:avLst/>
            <a:gdLst>
              <a:gd name="T0" fmla="*/ 35 w 69"/>
              <a:gd name="T1" fmla="*/ 0 h 97"/>
              <a:gd name="T2" fmla="*/ 28 w 69"/>
              <a:gd name="T3" fmla="*/ 10 h 97"/>
              <a:gd name="T4" fmla="*/ 14 w 69"/>
              <a:gd name="T5" fmla="*/ 35 h 97"/>
              <a:gd name="T6" fmla="*/ 0 w 69"/>
              <a:gd name="T7" fmla="*/ 63 h 97"/>
              <a:gd name="T8" fmla="*/ 35 w 69"/>
              <a:gd name="T9" fmla="*/ 97 h 97"/>
              <a:gd name="T10" fmla="*/ 69 w 69"/>
              <a:gd name="T11" fmla="*/ 63 h 97"/>
              <a:gd name="T12" fmla="*/ 35 w 69"/>
              <a:gd name="T13" fmla="*/ 0 h 97"/>
              <a:gd name="T14" fmla="*/ 21 w 69"/>
              <a:gd name="T15" fmla="*/ 90 h 97"/>
              <a:gd name="T16" fmla="*/ 33 w 69"/>
              <a:gd name="T17" fmla="*/ 70 h 97"/>
              <a:gd name="T18" fmla="*/ 37 w 69"/>
              <a:gd name="T19" fmla="*/ 79 h 97"/>
              <a:gd name="T20" fmla="*/ 45 w 69"/>
              <a:gd name="T21" fmla="*/ 61 h 97"/>
              <a:gd name="T22" fmla="*/ 26 w 69"/>
              <a:gd name="T23" fmla="*/ 53 h 97"/>
              <a:gd name="T24" fmla="*/ 29 w 69"/>
              <a:gd name="T25" fmla="*/ 61 h 97"/>
              <a:gd name="T26" fmla="*/ 11 w 69"/>
              <a:gd name="T27" fmla="*/ 83 h 97"/>
              <a:gd name="T28" fmla="*/ 4 w 69"/>
              <a:gd name="T29" fmla="*/ 63 h 97"/>
              <a:gd name="T30" fmla="*/ 17 w 69"/>
              <a:gd name="T31" fmla="*/ 38 h 97"/>
              <a:gd name="T32" fmla="*/ 32 w 69"/>
              <a:gd name="T33" fmla="*/ 11 h 97"/>
              <a:gd name="T34" fmla="*/ 35 w 69"/>
              <a:gd name="T35" fmla="*/ 4 h 97"/>
              <a:gd name="T36" fmla="*/ 64 w 69"/>
              <a:gd name="T37" fmla="*/ 53 h 97"/>
              <a:gd name="T38" fmla="*/ 44 w 69"/>
              <a:gd name="T39" fmla="*/ 84 h 97"/>
              <a:gd name="T40" fmla="*/ 45 w 69"/>
              <a:gd name="T41" fmla="*/ 92 h 97"/>
              <a:gd name="T42" fmla="*/ 35 w 69"/>
              <a:gd name="T43" fmla="*/ 93 h 97"/>
              <a:gd name="T44" fmla="*/ 21 w 69"/>
              <a:gd name="T45" fmla="*/ 90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69" h="97">
                <a:moveTo>
                  <a:pt x="35" y="0"/>
                </a:moveTo>
                <a:cubicBezTo>
                  <a:pt x="32" y="0"/>
                  <a:pt x="29" y="3"/>
                  <a:pt x="28" y="10"/>
                </a:cubicBezTo>
                <a:cubicBezTo>
                  <a:pt x="27" y="22"/>
                  <a:pt x="20" y="29"/>
                  <a:pt x="14" y="35"/>
                </a:cubicBezTo>
                <a:cubicBezTo>
                  <a:pt x="7" y="42"/>
                  <a:pt x="0" y="50"/>
                  <a:pt x="0" y="63"/>
                </a:cubicBezTo>
                <a:cubicBezTo>
                  <a:pt x="0" y="82"/>
                  <a:pt x="16" y="97"/>
                  <a:pt x="35" y="97"/>
                </a:cubicBezTo>
                <a:cubicBezTo>
                  <a:pt x="54" y="97"/>
                  <a:pt x="69" y="82"/>
                  <a:pt x="69" y="63"/>
                </a:cubicBezTo>
                <a:cubicBezTo>
                  <a:pt x="69" y="47"/>
                  <a:pt x="47" y="0"/>
                  <a:pt x="35" y="0"/>
                </a:cubicBezTo>
                <a:close/>
                <a:moveTo>
                  <a:pt x="21" y="90"/>
                </a:moveTo>
                <a:cubicBezTo>
                  <a:pt x="21" y="87"/>
                  <a:pt x="24" y="73"/>
                  <a:pt x="33" y="70"/>
                </a:cubicBezTo>
                <a:cubicBezTo>
                  <a:pt x="37" y="79"/>
                  <a:pt x="37" y="79"/>
                  <a:pt x="37" y="79"/>
                </a:cubicBezTo>
                <a:cubicBezTo>
                  <a:pt x="37" y="79"/>
                  <a:pt x="47" y="65"/>
                  <a:pt x="45" y="61"/>
                </a:cubicBezTo>
                <a:cubicBezTo>
                  <a:pt x="43" y="56"/>
                  <a:pt x="26" y="53"/>
                  <a:pt x="26" y="53"/>
                </a:cubicBezTo>
                <a:cubicBezTo>
                  <a:pt x="29" y="61"/>
                  <a:pt x="29" y="61"/>
                  <a:pt x="29" y="61"/>
                </a:cubicBezTo>
                <a:cubicBezTo>
                  <a:pt x="19" y="65"/>
                  <a:pt x="14" y="75"/>
                  <a:pt x="11" y="83"/>
                </a:cubicBezTo>
                <a:cubicBezTo>
                  <a:pt x="7" y="77"/>
                  <a:pt x="4" y="70"/>
                  <a:pt x="4" y="63"/>
                </a:cubicBezTo>
                <a:cubicBezTo>
                  <a:pt x="4" y="51"/>
                  <a:pt x="10" y="45"/>
                  <a:pt x="17" y="38"/>
                </a:cubicBezTo>
                <a:cubicBezTo>
                  <a:pt x="23" y="31"/>
                  <a:pt x="30" y="24"/>
                  <a:pt x="32" y="11"/>
                </a:cubicBezTo>
                <a:cubicBezTo>
                  <a:pt x="33" y="7"/>
                  <a:pt x="34" y="4"/>
                  <a:pt x="35" y="4"/>
                </a:cubicBezTo>
                <a:cubicBezTo>
                  <a:pt x="42" y="4"/>
                  <a:pt x="59" y="34"/>
                  <a:pt x="64" y="53"/>
                </a:cubicBezTo>
                <a:cubicBezTo>
                  <a:pt x="63" y="58"/>
                  <a:pt x="58" y="82"/>
                  <a:pt x="44" y="84"/>
                </a:cubicBezTo>
                <a:cubicBezTo>
                  <a:pt x="45" y="92"/>
                  <a:pt x="45" y="92"/>
                  <a:pt x="45" y="92"/>
                </a:cubicBezTo>
                <a:cubicBezTo>
                  <a:pt x="42" y="93"/>
                  <a:pt x="38" y="93"/>
                  <a:pt x="35" y="93"/>
                </a:cubicBezTo>
                <a:cubicBezTo>
                  <a:pt x="30" y="93"/>
                  <a:pt x="25" y="92"/>
                  <a:pt x="21" y="9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9" name="Freeform 153"/>
          <p:cNvSpPr>
            <a:spLocks/>
          </p:cNvSpPr>
          <p:nvPr/>
        </p:nvSpPr>
        <p:spPr bwMode="auto">
          <a:xfrm>
            <a:off x="4657726" y="3751263"/>
            <a:ext cx="436563" cy="179388"/>
          </a:xfrm>
          <a:custGeom>
            <a:avLst/>
            <a:gdLst>
              <a:gd name="T0" fmla="*/ 94 w 116"/>
              <a:gd name="T1" fmla="*/ 17 h 48"/>
              <a:gd name="T2" fmla="*/ 90 w 116"/>
              <a:gd name="T3" fmla="*/ 17 h 48"/>
              <a:gd name="T4" fmla="*/ 68 w 116"/>
              <a:gd name="T5" fmla="*/ 0 h 48"/>
              <a:gd name="T6" fmla="*/ 52 w 116"/>
              <a:gd name="T7" fmla="*/ 0 h 48"/>
              <a:gd name="T8" fmla="*/ 31 w 116"/>
              <a:gd name="T9" fmla="*/ 17 h 48"/>
              <a:gd name="T10" fmla="*/ 22 w 116"/>
              <a:gd name="T11" fmla="*/ 17 h 48"/>
              <a:gd name="T12" fmla="*/ 0 w 116"/>
              <a:gd name="T13" fmla="*/ 39 h 48"/>
              <a:gd name="T14" fmla="*/ 0 w 116"/>
              <a:gd name="T15" fmla="*/ 48 h 48"/>
              <a:gd name="T16" fmla="*/ 7 w 116"/>
              <a:gd name="T17" fmla="*/ 48 h 48"/>
              <a:gd name="T18" fmla="*/ 7 w 116"/>
              <a:gd name="T19" fmla="*/ 44 h 48"/>
              <a:gd name="T20" fmla="*/ 4 w 116"/>
              <a:gd name="T21" fmla="*/ 44 h 48"/>
              <a:gd name="T22" fmla="*/ 4 w 116"/>
              <a:gd name="T23" fmla="*/ 39 h 48"/>
              <a:gd name="T24" fmla="*/ 22 w 116"/>
              <a:gd name="T25" fmla="*/ 21 h 48"/>
              <a:gd name="T26" fmla="*/ 34 w 116"/>
              <a:gd name="T27" fmla="*/ 21 h 48"/>
              <a:gd name="T28" fmla="*/ 34 w 116"/>
              <a:gd name="T29" fmla="*/ 20 h 48"/>
              <a:gd name="T30" fmla="*/ 52 w 116"/>
              <a:gd name="T31" fmla="*/ 4 h 48"/>
              <a:gd name="T32" fmla="*/ 68 w 116"/>
              <a:gd name="T33" fmla="*/ 4 h 48"/>
              <a:gd name="T34" fmla="*/ 87 w 116"/>
              <a:gd name="T35" fmla="*/ 20 h 48"/>
              <a:gd name="T36" fmla="*/ 87 w 116"/>
              <a:gd name="T37" fmla="*/ 21 h 48"/>
              <a:gd name="T38" fmla="*/ 94 w 116"/>
              <a:gd name="T39" fmla="*/ 21 h 48"/>
              <a:gd name="T40" fmla="*/ 112 w 116"/>
              <a:gd name="T41" fmla="*/ 39 h 48"/>
              <a:gd name="T42" fmla="*/ 112 w 116"/>
              <a:gd name="T43" fmla="*/ 44 h 48"/>
              <a:gd name="T44" fmla="*/ 109 w 116"/>
              <a:gd name="T45" fmla="*/ 44 h 48"/>
              <a:gd name="T46" fmla="*/ 109 w 116"/>
              <a:gd name="T47" fmla="*/ 48 h 48"/>
              <a:gd name="T48" fmla="*/ 116 w 116"/>
              <a:gd name="T49" fmla="*/ 48 h 48"/>
              <a:gd name="T50" fmla="*/ 116 w 116"/>
              <a:gd name="T51" fmla="*/ 39 h 48"/>
              <a:gd name="T52" fmla="*/ 94 w 116"/>
              <a:gd name="T53" fmla="*/ 17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16" h="48">
                <a:moveTo>
                  <a:pt x="94" y="17"/>
                </a:moveTo>
                <a:cubicBezTo>
                  <a:pt x="90" y="17"/>
                  <a:pt x="90" y="17"/>
                  <a:pt x="90" y="17"/>
                </a:cubicBezTo>
                <a:cubicBezTo>
                  <a:pt x="88" y="7"/>
                  <a:pt x="79" y="0"/>
                  <a:pt x="68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42" y="0"/>
                  <a:pt x="33" y="7"/>
                  <a:pt x="31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10" y="17"/>
                  <a:pt x="0" y="27"/>
                  <a:pt x="0" y="39"/>
                </a:cubicBezTo>
                <a:cubicBezTo>
                  <a:pt x="0" y="48"/>
                  <a:pt x="0" y="48"/>
                  <a:pt x="0" y="48"/>
                </a:cubicBezTo>
                <a:cubicBezTo>
                  <a:pt x="7" y="48"/>
                  <a:pt x="7" y="48"/>
                  <a:pt x="7" y="48"/>
                </a:cubicBezTo>
                <a:cubicBezTo>
                  <a:pt x="7" y="44"/>
                  <a:pt x="7" y="44"/>
                  <a:pt x="7" y="44"/>
                </a:cubicBezTo>
                <a:cubicBezTo>
                  <a:pt x="4" y="44"/>
                  <a:pt x="4" y="44"/>
                  <a:pt x="4" y="44"/>
                </a:cubicBezTo>
                <a:cubicBezTo>
                  <a:pt x="4" y="39"/>
                  <a:pt x="4" y="39"/>
                  <a:pt x="4" y="39"/>
                </a:cubicBezTo>
                <a:cubicBezTo>
                  <a:pt x="4" y="29"/>
                  <a:pt x="12" y="21"/>
                  <a:pt x="22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4" y="20"/>
                  <a:pt x="34" y="20"/>
                  <a:pt x="34" y="20"/>
                </a:cubicBezTo>
                <a:cubicBezTo>
                  <a:pt x="35" y="10"/>
                  <a:pt x="43" y="4"/>
                  <a:pt x="52" y="4"/>
                </a:cubicBezTo>
                <a:cubicBezTo>
                  <a:pt x="68" y="4"/>
                  <a:pt x="68" y="4"/>
                  <a:pt x="68" y="4"/>
                </a:cubicBezTo>
                <a:cubicBezTo>
                  <a:pt x="78" y="4"/>
                  <a:pt x="85" y="10"/>
                  <a:pt x="87" y="20"/>
                </a:cubicBezTo>
                <a:cubicBezTo>
                  <a:pt x="87" y="21"/>
                  <a:pt x="87" y="21"/>
                  <a:pt x="87" y="21"/>
                </a:cubicBezTo>
                <a:cubicBezTo>
                  <a:pt x="94" y="21"/>
                  <a:pt x="94" y="21"/>
                  <a:pt x="94" y="21"/>
                </a:cubicBezTo>
                <a:cubicBezTo>
                  <a:pt x="104" y="21"/>
                  <a:pt x="112" y="29"/>
                  <a:pt x="112" y="39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09" y="44"/>
                  <a:pt x="109" y="44"/>
                  <a:pt x="109" y="44"/>
                </a:cubicBezTo>
                <a:cubicBezTo>
                  <a:pt x="109" y="48"/>
                  <a:pt x="109" y="48"/>
                  <a:pt x="109" y="48"/>
                </a:cubicBezTo>
                <a:cubicBezTo>
                  <a:pt x="116" y="48"/>
                  <a:pt x="116" y="48"/>
                  <a:pt x="116" y="48"/>
                </a:cubicBezTo>
                <a:cubicBezTo>
                  <a:pt x="116" y="39"/>
                  <a:pt x="116" y="39"/>
                  <a:pt x="116" y="39"/>
                </a:cubicBezTo>
                <a:cubicBezTo>
                  <a:pt x="116" y="27"/>
                  <a:pt x="107" y="17"/>
                  <a:pt x="94" y="1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50" name="Oval 154"/>
          <p:cNvSpPr>
            <a:spLocks noChangeArrowheads="1"/>
          </p:cNvSpPr>
          <p:nvPr/>
        </p:nvSpPr>
        <p:spPr bwMode="auto">
          <a:xfrm>
            <a:off x="4700588" y="3867151"/>
            <a:ext cx="82550" cy="825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51" name="Oval 155"/>
          <p:cNvSpPr>
            <a:spLocks noChangeArrowheads="1"/>
          </p:cNvSpPr>
          <p:nvPr/>
        </p:nvSpPr>
        <p:spPr bwMode="auto">
          <a:xfrm>
            <a:off x="4967288" y="3867151"/>
            <a:ext cx="85725" cy="825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52" name="Freeform 156"/>
          <p:cNvSpPr>
            <a:spLocks/>
          </p:cNvSpPr>
          <p:nvPr/>
        </p:nvSpPr>
        <p:spPr bwMode="auto">
          <a:xfrm>
            <a:off x="4805363" y="3803651"/>
            <a:ext cx="142875" cy="134938"/>
          </a:xfrm>
          <a:custGeom>
            <a:avLst/>
            <a:gdLst>
              <a:gd name="T0" fmla="*/ 14 w 38"/>
              <a:gd name="T1" fmla="*/ 10 h 36"/>
              <a:gd name="T2" fmla="*/ 9 w 38"/>
              <a:gd name="T3" fmla="*/ 26 h 36"/>
              <a:gd name="T4" fmla="*/ 0 w 38"/>
              <a:gd name="T5" fmla="*/ 32 h 36"/>
              <a:gd name="T6" fmla="*/ 8 w 38"/>
              <a:gd name="T7" fmla="*/ 32 h 36"/>
              <a:gd name="T8" fmla="*/ 11 w 38"/>
              <a:gd name="T9" fmla="*/ 29 h 36"/>
              <a:gd name="T10" fmla="*/ 30 w 38"/>
              <a:gd name="T11" fmla="*/ 29 h 36"/>
              <a:gd name="T12" fmla="*/ 38 w 38"/>
              <a:gd name="T13" fmla="*/ 0 h 36"/>
              <a:gd name="T14" fmla="*/ 14 w 38"/>
              <a:gd name="T15" fmla="*/ 1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8" h="36">
                <a:moveTo>
                  <a:pt x="14" y="10"/>
                </a:moveTo>
                <a:cubicBezTo>
                  <a:pt x="4" y="11"/>
                  <a:pt x="5" y="22"/>
                  <a:pt x="9" y="26"/>
                </a:cubicBezTo>
                <a:cubicBezTo>
                  <a:pt x="4" y="30"/>
                  <a:pt x="0" y="32"/>
                  <a:pt x="0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9" y="31"/>
                  <a:pt x="11" y="29"/>
                </a:cubicBezTo>
                <a:cubicBezTo>
                  <a:pt x="16" y="33"/>
                  <a:pt x="23" y="36"/>
                  <a:pt x="30" y="29"/>
                </a:cubicBezTo>
                <a:cubicBezTo>
                  <a:pt x="38" y="21"/>
                  <a:pt x="38" y="0"/>
                  <a:pt x="38" y="0"/>
                </a:cubicBezTo>
                <a:cubicBezTo>
                  <a:pt x="38" y="0"/>
                  <a:pt x="38" y="8"/>
                  <a:pt x="14" y="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53" name="Freeform 157"/>
          <p:cNvSpPr>
            <a:spLocks noEditPoints="1"/>
          </p:cNvSpPr>
          <p:nvPr/>
        </p:nvSpPr>
        <p:spPr bwMode="auto">
          <a:xfrm>
            <a:off x="5275263" y="3625851"/>
            <a:ext cx="434975" cy="304800"/>
          </a:xfrm>
          <a:custGeom>
            <a:avLst/>
            <a:gdLst>
              <a:gd name="T0" fmla="*/ 114 w 116"/>
              <a:gd name="T1" fmla="*/ 63 h 81"/>
              <a:gd name="T2" fmla="*/ 114 w 116"/>
              <a:gd name="T3" fmla="*/ 63 h 81"/>
              <a:gd name="T4" fmla="*/ 114 w 116"/>
              <a:gd name="T5" fmla="*/ 60 h 81"/>
              <a:gd name="T6" fmla="*/ 112 w 116"/>
              <a:gd name="T7" fmla="*/ 45 h 81"/>
              <a:gd name="T8" fmla="*/ 105 w 116"/>
              <a:gd name="T9" fmla="*/ 37 h 81"/>
              <a:gd name="T10" fmla="*/ 99 w 116"/>
              <a:gd name="T11" fmla="*/ 18 h 81"/>
              <a:gd name="T12" fmla="*/ 107 w 116"/>
              <a:gd name="T13" fmla="*/ 8 h 81"/>
              <a:gd name="T14" fmla="*/ 107 w 116"/>
              <a:gd name="T15" fmla="*/ 6 h 81"/>
              <a:gd name="T16" fmla="*/ 103 w 116"/>
              <a:gd name="T17" fmla="*/ 6 h 81"/>
              <a:gd name="T18" fmla="*/ 103 w 116"/>
              <a:gd name="T19" fmla="*/ 0 h 81"/>
              <a:gd name="T20" fmla="*/ 99 w 116"/>
              <a:gd name="T21" fmla="*/ 0 h 81"/>
              <a:gd name="T22" fmla="*/ 99 w 116"/>
              <a:gd name="T23" fmla="*/ 6 h 81"/>
              <a:gd name="T24" fmla="*/ 94 w 116"/>
              <a:gd name="T25" fmla="*/ 6 h 81"/>
              <a:gd name="T26" fmla="*/ 94 w 116"/>
              <a:gd name="T27" fmla="*/ 0 h 81"/>
              <a:gd name="T28" fmla="*/ 90 w 116"/>
              <a:gd name="T29" fmla="*/ 0 h 81"/>
              <a:gd name="T30" fmla="*/ 90 w 116"/>
              <a:gd name="T31" fmla="*/ 6 h 81"/>
              <a:gd name="T32" fmla="*/ 87 w 116"/>
              <a:gd name="T33" fmla="*/ 6 h 81"/>
              <a:gd name="T34" fmla="*/ 87 w 116"/>
              <a:gd name="T35" fmla="*/ 8 h 81"/>
              <a:gd name="T36" fmla="*/ 95 w 116"/>
              <a:gd name="T37" fmla="*/ 18 h 81"/>
              <a:gd name="T38" fmla="*/ 102 w 116"/>
              <a:gd name="T39" fmla="*/ 40 h 81"/>
              <a:gd name="T40" fmla="*/ 108 w 116"/>
              <a:gd name="T41" fmla="*/ 47 h 81"/>
              <a:gd name="T42" fmla="*/ 110 w 116"/>
              <a:gd name="T43" fmla="*/ 57 h 81"/>
              <a:gd name="T44" fmla="*/ 94 w 116"/>
              <a:gd name="T45" fmla="*/ 50 h 81"/>
              <a:gd name="T46" fmla="*/ 90 w 116"/>
              <a:gd name="T47" fmla="*/ 50 h 81"/>
              <a:gd name="T48" fmla="*/ 68 w 116"/>
              <a:gd name="T49" fmla="*/ 33 h 81"/>
              <a:gd name="T50" fmla="*/ 52 w 116"/>
              <a:gd name="T51" fmla="*/ 33 h 81"/>
              <a:gd name="T52" fmla="*/ 31 w 116"/>
              <a:gd name="T53" fmla="*/ 50 h 81"/>
              <a:gd name="T54" fmla="*/ 22 w 116"/>
              <a:gd name="T55" fmla="*/ 50 h 81"/>
              <a:gd name="T56" fmla="*/ 0 w 116"/>
              <a:gd name="T57" fmla="*/ 72 h 81"/>
              <a:gd name="T58" fmla="*/ 0 w 116"/>
              <a:gd name="T59" fmla="*/ 81 h 81"/>
              <a:gd name="T60" fmla="*/ 7 w 116"/>
              <a:gd name="T61" fmla="*/ 81 h 81"/>
              <a:gd name="T62" fmla="*/ 7 w 116"/>
              <a:gd name="T63" fmla="*/ 77 h 81"/>
              <a:gd name="T64" fmla="*/ 4 w 116"/>
              <a:gd name="T65" fmla="*/ 77 h 81"/>
              <a:gd name="T66" fmla="*/ 4 w 116"/>
              <a:gd name="T67" fmla="*/ 72 h 81"/>
              <a:gd name="T68" fmla="*/ 22 w 116"/>
              <a:gd name="T69" fmla="*/ 54 h 81"/>
              <a:gd name="T70" fmla="*/ 34 w 116"/>
              <a:gd name="T71" fmla="*/ 54 h 81"/>
              <a:gd name="T72" fmla="*/ 34 w 116"/>
              <a:gd name="T73" fmla="*/ 53 h 81"/>
              <a:gd name="T74" fmla="*/ 52 w 116"/>
              <a:gd name="T75" fmla="*/ 37 h 81"/>
              <a:gd name="T76" fmla="*/ 68 w 116"/>
              <a:gd name="T77" fmla="*/ 37 h 81"/>
              <a:gd name="T78" fmla="*/ 87 w 116"/>
              <a:gd name="T79" fmla="*/ 53 h 81"/>
              <a:gd name="T80" fmla="*/ 87 w 116"/>
              <a:gd name="T81" fmla="*/ 54 h 81"/>
              <a:gd name="T82" fmla="*/ 94 w 116"/>
              <a:gd name="T83" fmla="*/ 54 h 81"/>
              <a:gd name="T84" fmla="*/ 112 w 116"/>
              <a:gd name="T85" fmla="*/ 72 h 81"/>
              <a:gd name="T86" fmla="*/ 112 w 116"/>
              <a:gd name="T87" fmla="*/ 77 h 81"/>
              <a:gd name="T88" fmla="*/ 109 w 116"/>
              <a:gd name="T89" fmla="*/ 77 h 81"/>
              <a:gd name="T90" fmla="*/ 109 w 116"/>
              <a:gd name="T91" fmla="*/ 81 h 81"/>
              <a:gd name="T92" fmla="*/ 116 w 116"/>
              <a:gd name="T93" fmla="*/ 81 h 81"/>
              <a:gd name="T94" fmla="*/ 116 w 116"/>
              <a:gd name="T95" fmla="*/ 72 h 81"/>
              <a:gd name="T96" fmla="*/ 114 w 116"/>
              <a:gd name="T97" fmla="*/ 63 h 81"/>
              <a:gd name="T98" fmla="*/ 91 w 116"/>
              <a:gd name="T99" fmla="*/ 10 h 81"/>
              <a:gd name="T100" fmla="*/ 103 w 116"/>
              <a:gd name="T101" fmla="*/ 10 h 81"/>
              <a:gd name="T102" fmla="*/ 97 w 116"/>
              <a:gd name="T103" fmla="*/ 14 h 81"/>
              <a:gd name="T104" fmla="*/ 91 w 116"/>
              <a:gd name="T105" fmla="*/ 1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16" h="81">
                <a:moveTo>
                  <a:pt x="114" y="63"/>
                </a:moveTo>
                <a:cubicBezTo>
                  <a:pt x="114" y="63"/>
                  <a:pt x="114" y="63"/>
                  <a:pt x="114" y="63"/>
                </a:cubicBezTo>
                <a:cubicBezTo>
                  <a:pt x="114" y="60"/>
                  <a:pt x="114" y="60"/>
                  <a:pt x="114" y="60"/>
                </a:cubicBezTo>
                <a:cubicBezTo>
                  <a:pt x="114" y="55"/>
                  <a:pt x="114" y="50"/>
                  <a:pt x="112" y="45"/>
                </a:cubicBezTo>
                <a:cubicBezTo>
                  <a:pt x="110" y="41"/>
                  <a:pt x="107" y="39"/>
                  <a:pt x="105" y="37"/>
                </a:cubicBezTo>
                <a:cubicBezTo>
                  <a:pt x="102" y="34"/>
                  <a:pt x="99" y="24"/>
                  <a:pt x="99" y="18"/>
                </a:cubicBezTo>
                <a:cubicBezTo>
                  <a:pt x="104" y="17"/>
                  <a:pt x="107" y="13"/>
                  <a:pt x="107" y="8"/>
                </a:cubicBezTo>
                <a:cubicBezTo>
                  <a:pt x="107" y="6"/>
                  <a:pt x="107" y="6"/>
                  <a:pt x="107" y="6"/>
                </a:cubicBezTo>
                <a:cubicBezTo>
                  <a:pt x="103" y="6"/>
                  <a:pt x="103" y="6"/>
                  <a:pt x="103" y="6"/>
                </a:cubicBezTo>
                <a:cubicBezTo>
                  <a:pt x="103" y="0"/>
                  <a:pt x="103" y="0"/>
                  <a:pt x="103" y="0"/>
                </a:cubicBezTo>
                <a:cubicBezTo>
                  <a:pt x="99" y="0"/>
                  <a:pt x="99" y="0"/>
                  <a:pt x="99" y="0"/>
                </a:cubicBezTo>
                <a:cubicBezTo>
                  <a:pt x="99" y="6"/>
                  <a:pt x="99" y="6"/>
                  <a:pt x="99" y="6"/>
                </a:cubicBezTo>
                <a:cubicBezTo>
                  <a:pt x="94" y="6"/>
                  <a:pt x="94" y="6"/>
                  <a:pt x="94" y="6"/>
                </a:cubicBezTo>
                <a:cubicBezTo>
                  <a:pt x="94" y="0"/>
                  <a:pt x="94" y="0"/>
                  <a:pt x="94" y="0"/>
                </a:cubicBezTo>
                <a:cubicBezTo>
                  <a:pt x="90" y="0"/>
                  <a:pt x="90" y="0"/>
                  <a:pt x="90" y="0"/>
                </a:cubicBezTo>
                <a:cubicBezTo>
                  <a:pt x="90" y="6"/>
                  <a:pt x="90" y="6"/>
                  <a:pt x="90" y="6"/>
                </a:cubicBezTo>
                <a:cubicBezTo>
                  <a:pt x="87" y="6"/>
                  <a:pt x="87" y="6"/>
                  <a:pt x="87" y="6"/>
                </a:cubicBezTo>
                <a:cubicBezTo>
                  <a:pt x="87" y="8"/>
                  <a:pt x="87" y="8"/>
                  <a:pt x="87" y="8"/>
                </a:cubicBezTo>
                <a:cubicBezTo>
                  <a:pt x="87" y="13"/>
                  <a:pt x="90" y="17"/>
                  <a:pt x="95" y="18"/>
                </a:cubicBezTo>
                <a:cubicBezTo>
                  <a:pt x="95" y="26"/>
                  <a:pt x="98" y="36"/>
                  <a:pt x="102" y="40"/>
                </a:cubicBezTo>
                <a:cubicBezTo>
                  <a:pt x="104" y="42"/>
                  <a:pt x="106" y="44"/>
                  <a:pt x="108" y="47"/>
                </a:cubicBezTo>
                <a:cubicBezTo>
                  <a:pt x="110" y="50"/>
                  <a:pt x="110" y="54"/>
                  <a:pt x="110" y="57"/>
                </a:cubicBezTo>
                <a:cubicBezTo>
                  <a:pt x="106" y="53"/>
                  <a:pt x="101" y="50"/>
                  <a:pt x="94" y="50"/>
                </a:cubicBezTo>
                <a:cubicBezTo>
                  <a:pt x="90" y="50"/>
                  <a:pt x="90" y="50"/>
                  <a:pt x="90" y="50"/>
                </a:cubicBezTo>
                <a:cubicBezTo>
                  <a:pt x="88" y="40"/>
                  <a:pt x="79" y="33"/>
                  <a:pt x="68" y="33"/>
                </a:cubicBezTo>
                <a:cubicBezTo>
                  <a:pt x="52" y="33"/>
                  <a:pt x="52" y="33"/>
                  <a:pt x="52" y="33"/>
                </a:cubicBezTo>
                <a:cubicBezTo>
                  <a:pt x="42" y="33"/>
                  <a:pt x="33" y="40"/>
                  <a:pt x="31" y="50"/>
                </a:cubicBezTo>
                <a:cubicBezTo>
                  <a:pt x="22" y="50"/>
                  <a:pt x="22" y="50"/>
                  <a:pt x="22" y="50"/>
                </a:cubicBezTo>
                <a:cubicBezTo>
                  <a:pt x="10" y="50"/>
                  <a:pt x="0" y="60"/>
                  <a:pt x="0" y="72"/>
                </a:cubicBezTo>
                <a:cubicBezTo>
                  <a:pt x="0" y="81"/>
                  <a:pt x="0" y="81"/>
                  <a:pt x="0" y="81"/>
                </a:cubicBezTo>
                <a:cubicBezTo>
                  <a:pt x="7" y="81"/>
                  <a:pt x="7" y="81"/>
                  <a:pt x="7" y="81"/>
                </a:cubicBezTo>
                <a:cubicBezTo>
                  <a:pt x="7" y="77"/>
                  <a:pt x="7" y="77"/>
                  <a:pt x="7" y="77"/>
                </a:cubicBezTo>
                <a:cubicBezTo>
                  <a:pt x="4" y="77"/>
                  <a:pt x="4" y="77"/>
                  <a:pt x="4" y="77"/>
                </a:cubicBezTo>
                <a:cubicBezTo>
                  <a:pt x="4" y="72"/>
                  <a:pt x="4" y="72"/>
                  <a:pt x="4" y="72"/>
                </a:cubicBezTo>
                <a:cubicBezTo>
                  <a:pt x="4" y="63"/>
                  <a:pt x="12" y="54"/>
                  <a:pt x="22" y="54"/>
                </a:cubicBezTo>
                <a:cubicBezTo>
                  <a:pt x="34" y="54"/>
                  <a:pt x="34" y="54"/>
                  <a:pt x="34" y="54"/>
                </a:cubicBezTo>
                <a:cubicBezTo>
                  <a:pt x="34" y="53"/>
                  <a:pt x="34" y="53"/>
                  <a:pt x="34" y="53"/>
                </a:cubicBezTo>
                <a:cubicBezTo>
                  <a:pt x="35" y="44"/>
                  <a:pt x="43" y="37"/>
                  <a:pt x="52" y="37"/>
                </a:cubicBezTo>
                <a:cubicBezTo>
                  <a:pt x="68" y="37"/>
                  <a:pt x="68" y="37"/>
                  <a:pt x="68" y="37"/>
                </a:cubicBezTo>
                <a:cubicBezTo>
                  <a:pt x="78" y="37"/>
                  <a:pt x="85" y="44"/>
                  <a:pt x="87" y="53"/>
                </a:cubicBezTo>
                <a:cubicBezTo>
                  <a:pt x="87" y="54"/>
                  <a:pt x="87" y="54"/>
                  <a:pt x="87" y="54"/>
                </a:cubicBezTo>
                <a:cubicBezTo>
                  <a:pt x="94" y="54"/>
                  <a:pt x="94" y="54"/>
                  <a:pt x="94" y="54"/>
                </a:cubicBezTo>
                <a:cubicBezTo>
                  <a:pt x="104" y="54"/>
                  <a:pt x="112" y="63"/>
                  <a:pt x="112" y="72"/>
                </a:cubicBezTo>
                <a:cubicBezTo>
                  <a:pt x="112" y="77"/>
                  <a:pt x="112" y="77"/>
                  <a:pt x="112" y="77"/>
                </a:cubicBezTo>
                <a:cubicBezTo>
                  <a:pt x="109" y="77"/>
                  <a:pt x="109" y="77"/>
                  <a:pt x="109" y="77"/>
                </a:cubicBezTo>
                <a:cubicBezTo>
                  <a:pt x="109" y="81"/>
                  <a:pt x="109" y="81"/>
                  <a:pt x="109" y="81"/>
                </a:cubicBezTo>
                <a:cubicBezTo>
                  <a:pt x="116" y="81"/>
                  <a:pt x="116" y="81"/>
                  <a:pt x="116" y="81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6" y="69"/>
                  <a:pt x="116" y="66"/>
                  <a:pt x="114" y="63"/>
                </a:cubicBezTo>
                <a:close/>
                <a:moveTo>
                  <a:pt x="91" y="10"/>
                </a:moveTo>
                <a:cubicBezTo>
                  <a:pt x="103" y="10"/>
                  <a:pt x="103" y="10"/>
                  <a:pt x="103" y="10"/>
                </a:cubicBezTo>
                <a:cubicBezTo>
                  <a:pt x="102" y="12"/>
                  <a:pt x="100" y="14"/>
                  <a:pt x="97" y="14"/>
                </a:cubicBezTo>
                <a:cubicBezTo>
                  <a:pt x="94" y="14"/>
                  <a:pt x="92" y="12"/>
                  <a:pt x="91" y="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54" name="Oval 158"/>
          <p:cNvSpPr>
            <a:spLocks noChangeArrowheads="1"/>
          </p:cNvSpPr>
          <p:nvPr/>
        </p:nvSpPr>
        <p:spPr bwMode="auto">
          <a:xfrm>
            <a:off x="5316538" y="3867151"/>
            <a:ext cx="82550" cy="825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55" name="Oval 159"/>
          <p:cNvSpPr>
            <a:spLocks noChangeArrowheads="1"/>
          </p:cNvSpPr>
          <p:nvPr/>
        </p:nvSpPr>
        <p:spPr bwMode="auto">
          <a:xfrm>
            <a:off x="5583238" y="3867151"/>
            <a:ext cx="85725" cy="825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56" name="Freeform 160"/>
          <p:cNvSpPr>
            <a:spLocks/>
          </p:cNvSpPr>
          <p:nvPr/>
        </p:nvSpPr>
        <p:spPr bwMode="auto">
          <a:xfrm>
            <a:off x="5440363" y="3822701"/>
            <a:ext cx="115888" cy="112713"/>
          </a:xfrm>
          <a:custGeom>
            <a:avLst/>
            <a:gdLst>
              <a:gd name="T0" fmla="*/ 59 w 73"/>
              <a:gd name="T1" fmla="*/ 0 h 71"/>
              <a:gd name="T2" fmla="*/ 9 w 73"/>
              <a:gd name="T3" fmla="*/ 35 h 71"/>
              <a:gd name="T4" fmla="*/ 33 w 73"/>
              <a:gd name="T5" fmla="*/ 35 h 71"/>
              <a:gd name="T6" fmla="*/ 0 w 73"/>
              <a:gd name="T7" fmla="*/ 71 h 71"/>
              <a:gd name="T8" fmla="*/ 64 w 73"/>
              <a:gd name="T9" fmla="*/ 26 h 71"/>
              <a:gd name="T10" fmla="*/ 40 w 73"/>
              <a:gd name="T11" fmla="*/ 26 h 71"/>
              <a:gd name="T12" fmla="*/ 73 w 73"/>
              <a:gd name="T13" fmla="*/ 0 h 71"/>
              <a:gd name="T14" fmla="*/ 59 w 73"/>
              <a:gd name="T15" fmla="*/ 0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3" h="71">
                <a:moveTo>
                  <a:pt x="59" y="0"/>
                </a:moveTo>
                <a:lnTo>
                  <a:pt x="9" y="35"/>
                </a:lnTo>
                <a:lnTo>
                  <a:pt x="33" y="35"/>
                </a:lnTo>
                <a:lnTo>
                  <a:pt x="0" y="71"/>
                </a:lnTo>
                <a:lnTo>
                  <a:pt x="64" y="26"/>
                </a:lnTo>
                <a:lnTo>
                  <a:pt x="40" y="26"/>
                </a:lnTo>
                <a:lnTo>
                  <a:pt x="73" y="0"/>
                </a:lnTo>
                <a:lnTo>
                  <a:pt x="59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57" name="Freeform 161"/>
          <p:cNvSpPr>
            <a:spLocks noEditPoints="1"/>
          </p:cNvSpPr>
          <p:nvPr/>
        </p:nvSpPr>
        <p:spPr bwMode="auto">
          <a:xfrm>
            <a:off x="6559551" y="3611563"/>
            <a:ext cx="311150" cy="387350"/>
          </a:xfrm>
          <a:custGeom>
            <a:avLst/>
            <a:gdLst>
              <a:gd name="T0" fmla="*/ 79 w 83"/>
              <a:gd name="T1" fmla="*/ 54 h 103"/>
              <a:gd name="T2" fmla="*/ 78 w 83"/>
              <a:gd name="T3" fmla="*/ 0 h 103"/>
              <a:gd name="T4" fmla="*/ 69 w 83"/>
              <a:gd name="T5" fmla="*/ 0 h 103"/>
              <a:gd name="T6" fmla="*/ 67 w 83"/>
              <a:gd name="T7" fmla="*/ 54 h 103"/>
              <a:gd name="T8" fmla="*/ 61 w 83"/>
              <a:gd name="T9" fmla="*/ 54 h 103"/>
              <a:gd name="T10" fmla="*/ 61 w 83"/>
              <a:gd name="T11" fmla="*/ 46 h 103"/>
              <a:gd name="T12" fmla="*/ 47 w 83"/>
              <a:gd name="T13" fmla="*/ 54 h 103"/>
              <a:gd name="T14" fmla="*/ 47 w 83"/>
              <a:gd name="T15" fmla="*/ 46 h 103"/>
              <a:gd name="T16" fmla="*/ 33 w 83"/>
              <a:gd name="T17" fmla="*/ 53 h 103"/>
              <a:gd name="T18" fmla="*/ 33 w 83"/>
              <a:gd name="T19" fmla="*/ 46 h 103"/>
              <a:gd name="T20" fmla="*/ 19 w 83"/>
              <a:gd name="T21" fmla="*/ 54 h 103"/>
              <a:gd name="T22" fmla="*/ 19 w 83"/>
              <a:gd name="T23" fmla="*/ 46 h 103"/>
              <a:gd name="T24" fmla="*/ 0 w 83"/>
              <a:gd name="T25" fmla="*/ 55 h 103"/>
              <a:gd name="T26" fmla="*/ 0 w 83"/>
              <a:gd name="T27" fmla="*/ 103 h 103"/>
              <a:gd name="T28" fmla="*/ 48 w 83"/>
              <a:gd name="T29" fmla="*/ 103 h 103"/>
              <a:gd name="T30" fmla="*/ 48 w 83"/>
              <a:gd name="T31" fmla="*/ 89 h 103"/>
              <a:gd name="T32" fmla="*/ 73 w 83"/>
              <a:gd name="T33" fmla="*/ 89 h 103"/>
              <a:gd name="T34" fmla="*/ 73 w 83"/>
              <a:gd name="T35" fmla="*/ 103 h 103"/>
              <a:gd name="T36" fmla="*/ 83 w 83"/>
              <a:gd name="T37" fmla="*/ 103 h 103"/>
              <a:gd name="T38" fmla="*/ 83 w 83"/>
              <a:gd name="T39" fmla="*/ 54 h 103"/>
              <a:gd name="T40" fmla="*/ 79 w 83"/>
              <a:gd name="T41" fmla="*/ 54 h 103"/>
              <a:gd name="T42" fmla="*/ 7 w 83"/>
              <a:gd name="T43" fmla="*/ 62 h 103"/>
              <a:gd name="T44" fmla="*/ 20 w 83"/>
              <a:gd name="T45" fmla="*/ 62 h 103"/>
              <a:gd name="T46" fmla="*/ 20 w 83"/>
              <a:gd name="T47" fmla="*/ 70 h 103"/>
              <a:gd name="T48" fmla="*/ 7 w 83"/>
              <a:gd name="T49" fmla="*/ 70 h 103"/>
              <a:gd name="T50" fmla="*/ 7 w 83"/>
              <a:gd name="T51" fmla="*/ 62 h 103"/>
              <a:gd name="T52" fmla="*/ 32 w 83"/>
              <a:gd name="T53" fmla="*/ 96 h 103"/>
              <a:gd name="T54" fmla="*/ 19 w 83"/>
              <a:gd name="T55" fmla="*/ 95 h 103"/>
              <a:gd name="T56" fmla="*/ 17 w 83"/>
              <a:gd name="T57" fmla="*/ 98 h 103"/>
              <a:gd name="T58" fmla="*/ 12 w 83"/>
              <a:gd name="T59" fmla="*/ 98 h 103"/>
              <a:gd name="T60" fmla="*/ 18 w 83"/>
              <a:gd name="T61" fmla="*/ 94 h 103"/>
              <a:gd name="T62" fmla="*/ 21 w 83"/>
              <a:gd name="T63" fmla="*/ 83 h 103"/>
              <a:gd name="T64" fmla="*/ 38 w 83"/>
              <a:gd name="T65" fmla="*/ 75 h 103"/>
              <a:gd name="T66" fmla="*/ 32 w 83"/>
              <a:gd name="T67" fmla="*/ 96 h 103"/>
              <a:gd name="T68" fmla="*/ 38 w 83"/>
              <a:gd name="T69" fmla="*/ 70 h 103"/>
              <a:gd name="T70" fmla="*/ 26 w 83"/>
              <a:gd name="T71" fmla="*/ 70 h 103"/>
              <a:gd name="T72" fmla="*/ 26 w 83"/>
              <a:gd name="T73" fmla="*/ 62 h 103"/>
              <a:gd name="T74" fmla="*/ 38 w 83"/>
              <a:gd name="T75" fmla="*/ 62 h 103"/>
              <a:gd name="T76" fmla="*/ 38 w 83"/>
              <a:gd name="T77" fmla="*/ 70 h 103"/>
              <a:gd name="T78" fmla="*/ 56 w 83"/>
              <a:gd name="T79" fmla="*/ 70 h 103"/>
              <a:gd name="T80" fmla="*/ 44 w 83"/>
              <a:gd name="T81" fmla="*/ 70 h 103"/>
              <a:gd name="T82" fmla="*/ 44 w 83"/>
              <a:gd name="T83" fmla="*/ 62 h 103"/>
              <a:gd name="T84" fmla="*/ 56 w 83"/>
              <a:gd name="T85" fmla="*/ 62 h 103"/>
              <a:gd name="T86" fmla="*/ 56 w 83"/>
              <a:gd name="T87" fmla="*/ 70 h 103"/>
              <a:gd name="T88" fmla="*/ 75 w 83"/>
              <a:gd name="T89" fmla="*/ 70 h 103"/>
              <a:gd name="T90" fmla="*/ 62 w 83"/>
              <a:gd name="T91" fmla="*/ 70 h 103"/>
              <a:gd name="T92" fmla="*/ 62 w 83"/>
              <a:gd name="T93" fmla="*/ 62 h 103"/>
              <a:gd name="T94" fmla="*/ 75 w 83"/>
              <a:gd name="T95" fmla="*/ 62 h 103"/>
              <a:gd name="T96" fmla="*/ 75 w 83"/>
              <a:gd name="T97" fmla="*/ 7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83" h="103">
                <a:moveTo>
                  <a:pt x="79" y="54"/>
                </a:moveTo>
                <a:cubicBezTo>
                  <a:pt x="78" y="0"/>
                  <a:pt x="78" y="0"/>
                  <a:pt x="78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67" y="54"/>
                  <a:pt x="67" y="54"/>
                  <a:pt x="67" y="54"/>
                </a:cubicBezTo>
                <a:cubicBezTo>
                  <a:pt x="61" y="54"/>
                  <a:pt x="61" y="54"/>
                  <a:pt x="61" y="54"/>
                </a:cubicBezTo>
                <a:cubicBezTo>
                  <a:pt x="61" y="46"/>
                  <a:pt x="61" y="46"/>
                  <a:pt x="61" y="46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46"/>
                  <a:pt x="47" y="46"/>
                  <a:pt x="47" y="46"/>
                </a:cubicBezTo>
                <a:cubicBezTo>
                  <a:pt x="33" y="53"/>
                  <a:pt x="33" y="53"/>
                  <a:pt x="33" y="53"/>
                </a:cubicBezTo>
                <a:cubicBezTo>
                  <a:pt x="33" y="46"/>
                  <a:pt x="33" y="46"/>
                  <a:pt x="33" y="46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46"/>
                  <a:pt x="19" y="46"/>
                  <a:pt x="19" y="46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103"/>
                  <a:pt x="0" y="103"/>
                  <a:pt x="0" y="103"/>
                </a:cubicBezTo>
                <a:cubicBezTo>
                  <a:pt x="48" y="103"/>
                  <a:pt x="48" y="103"/>
                  <a:pt x="48" y="103"/>
                </a:cubicBezTo>
                <a:cubicBezTo>
                  <a:pt x="48" y="89"/>
                  <a:pt x="48" y="89"/>
                  <a:pt x="48" y="89"/>
                </a:cubicBezTo>
                <a:cubicBezTo>
                  <a:pt x="73" y="89"/>
                  <a:pt x="73" y="89"/>
                  <a:pt x="73" y="89"/>
                </a:cubicBezTo>
                <a:cubicBezTo>
                  <a:pt x="73" y="103"/>
                  <a:pt x="73" y="103"/>
                  <a:pt x="73" y="103"/>
                </a:cubicBezTo>
                <a:cubicBezTo>
                  <a:pt x="83" y="103"/>
                  <a:pt x="83" y="103"/>
                  <a:pt x="83" y="103"/>
                </a:cubicBezTo>
                <a:cubicBezTo>
                  <a:pt x="83" y="54"/>
                  <a:pt x="83" y="54"/>
                  <a:pt x="83" y="54"/>
                </a:cubicBezTo>
                <a:lnTo>
                  <a:pt x="79" y="54"/>
                </a:lnTo>
                <a:close/>
                <a:moveTo>
                  <a:pt x="7" y="62"/>
                </a:moveTo>
                <a:cubicBezTo>
                  <a:pt x="20" y="62"/>
                  <a:pt x="20" y="62"/>
                  <a:pt x="20" y="62"/>
                </a:cubicBezTo>
                <a:cubicBezTo>
                  <a:pt x="20" y="70"/>
                  <a:pt x="20" y="70"/>
                  <a:pt x="20" y="70"/>
                </a:cubicBezTo>
                <a:cubicBezTo>
                  <a:pt x="7" y="70"/>
                  <a:pt x="7" y="70"/>
                  <a:pt x="7" y="70"/>
                </a:cubicBezTo>
                <a:lnTo>
                  <a:pt x="7" y="62"/>
                </a:lnTo>
                <a:close/>
                <a:moveTo>
                  <a:pt x="32" y="96"/>
                </a:moveTo>
                <a:cubicBezTo>
                  <a:pt x="28" y="101"/>
                  <a:pt x="22" y="98"/>
                  <a:pt x="19" y="95"/>
                </a:cubicBezTo>
                <a:cubicBezTo>
                  <a:pt x="18" y="97"/>
                  <a:pt x="17" y="98"/>
                  <a:pt x="17" y="98"/>
                </a:cubicBezTo>
                <a:cubicBezTo>
                  <a:pt x="12" y="98"/>
                  <a:pt x="12" y="98"/>
                  <a:pt x="12" y="98"/>
                </a:cubicBezTo>
                <a:cubicBezTo>
                  <a:pt x="12" y="98"/>
                  <a:pt x="14" y="97"/>
                  <a:pt x="18" y="94"/>
                </a:cubicBezTo>
                <a:cubicBezTo>
                  <a:pt x="15" y="91"/>
                  <a:pt x="14" y="84"/>
                  <a:pt x="21" y="83"/>
                </a:cubicBezTo>
                <a:cubicBezTo>
                  <a:pt x="38" y="81"/>
                  <a:pt x="38" y="75"/>
                  <a:pt x="38" y="75"/>
                </a:cubicBezTo>
                <a:cubicBezTo>
                  <a:pt x="38" y="75"/>
                  <a:pt x="38" y="90"/>
                  <a:pt x="32" y="96"/>
                </a:cubicBezTo>
                <a:close/>
                <a:moveTo>
                  <a:pt x="38" y="70"/>
                </a:moveTo>
                <a:cubicBezTo>
                  <a:pt x="26" y="70"/>
                  <a:pt x="26" y="70"/>
                  <a:pt x="26" y="70"/>
                </a:cubicBezTo>
                <a:cubicBezTo>
                  <a:pt x="26" y="62"/>
                  <a:pt x="26" y="62"/>
                  <a:pt x="26" y="62"/>
                </a:cubicBezTo>
                <a:cubicBezTo>
                  <a:pt x="38" y="62"/>
                  <a:pt x="38" y="62"/>
                  <a:pt x="38" y="62"/>
                </a:cubicBezTo>
                <a:lnTo>
                  <a:pt x="38" y="70"/>
                </a:lnTo>
                <a:close/>
                <a:moveTo>
                  <a:pt x="56" y="70"/>
                </a:moveTo>
                <a:cubicBezTo>
                  <a:pt x="44" y="70"/>
                  <a:pt x="44" y="70"/>
                  <a:pt x="44" y="70"/>
                </a:cubicBezTo>
                <a:cubicBezTo>
                  <a:pt x="44" y="62"/>
                  <a:pt x="44" y="62"/>
                  <a:pt x="44" y="62"/>
                </a:cubicBezTo>
                <a:cubicBezTo>
                  <a:pt x="56" y="62"/>
                  <a:pt x="56" y="62"/>
                  <a:pt x="56" y="62"/>
                </a:cubicBezTo>
                <a:lnTo>
                  <a:pt x="56" y="70"/>
                </a:lnTo>
                <a:close/>
                <a:moveTo>
                  <a:pt x="75" y="70"/>
                </a:moveTo>
                <a:cubicBezTo>
                  <a:pt x="62" y="70"/>
                  <a:pt x="62" y="70"/>
                  <a:pt x="62" y="70"/>
                </a:cubicBezTo>
                <a:cubicBezTo>
                  <a:pt x="62" y="62"/>
                  <a:pt x="62" y="62"/>
                  <a:pt x="62" y="62"/>
                </a:cubicBezTo>
                <a:cubicBezTo>
                  <a:pt x="75" y="62"/>
                  <a:pt x="75" y="62"/>
                  <a:pt x="75" y="62"/>
                </a:cubicBezTo>
                <a:lnTo>
                  <a:pt x="75" y="7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58" name="Freeform 162"/>
          <p:cNvSpPr>
            <a:spLocks/>
          </p:cNvSpPr>
          <p:nvPr/>
        </p:nvSpPr>
        <p:spPr bwMode="auto">
          <a:xfrm>
            <a:off x="5872163" y="3587751"/>
            <a:ext cx="434975" cy="342900"/>
          </a:xfrm>
          <a:custGeom>
            <a:avLst/>
            <a:gdLst>
              <a:gd name="T0" fmla="*/ 114 w 116"/>
              <a:gd name="T1" fmla="*/ 73 h 91"/>
              <a:gd name="T2" fmla="*/ 114 w 116"/>
              <a:gd name="T3" fmla="*/ 73 h 91"/>
              <a:gd name="T4" fmla="*/ 114 w 116"/>
              <a:gd name="T5" fmla="*/ 70 h 91"/>
              <a:gd name="T6" fmla="*/ 112 w 116"/>
              <a:gd name="T7" fmla="*/ 55 h 91"/>
              <a:gd name="T8" fmla="*/ 105 w 116"/>
              <a:gd name="T9" fmla="*/ 47 h 91"/>
              <a:gd name="T10" fmla="*/ 99 w 116"/>
              <a:gd name="T11" fmla="*/ 35 h 91"/>
              <a:gd name="T12" fmla="*/ 99 w 116"/>
              <a:gd name="T13" fmla="*/ 35 h 91"/>
              <a:gd name="T14" fmla="*/ 99 w 116"/>
              <a:gd name="T15" fmla="*/ 31 h 91"/>
              <a:gd name="T16" fmla="*/ 109 w 116"/>
              <a:gd name="T17" fmla="*/ 20 h 91"/>
              <a:gd name="T18" fmla="*/ 96 w 116"/>
              <a:gd name="T19" fmla="*/ 0 h 91"/>
              <a:gd name="T20" fmla="*/ 90 w 116"/>
              <a:gd name="T21" fmla="*/ 19 h 91"/>
              <a:gd name="T22" fmla="*/ 95 w 116"/>
              <a:gd name="T23" fmla="*/ 30 h 91"/>
              <a:gd name="T24" fmla="*/ 95 w 116"/>
              <a:gd name="T25" fmla="*/ 36 h 91"/>
              <a:gd name="T26" fmla="*/ 95 w 116"/>
              <a:gd name="T27" fmla="*/ 36 h 91"/>
              <a:gd name="T28" fmla="*/ 102 w 116"/>
              <a:gd name="T29" fmla="*/ 50 h 91"/>
              <a:gd name="T30" fmla="*/ 108 w 116"/>
              <a:gd name="T31" fmla="*/ 57 h 91"/>
              <a:gd name="T32" fmla="*/ 110 w 116"/>
              <a:gd name="T33" fmla="*/ 67 h 91"/>
              <a:gd name="T34" fmla="*/ 94 w 116"/>
              <a:gd name="T35" fmla="*/ 60 h 91"/>
              <a:gd name="T36" fmla="*/ 90 w 116"/>
              <a:gd name="T37" fmla="*/ 60 h 91"/>
              <a:gd name="T38" fmla="*/ 68 w 116"/>
              <a:gd name="T39" fmla="*/ 43 h 91"/>
              <a:gd name="T40" fmla="*/ 52 w 116"/>
              <a:gd name="T41" fmla="*/ 43 h 91"/>
              <a:gd name="T42" fmla="*/ 30 w 116"/>
              <a:gd name="T43" fmla="*/ 60 h 91"/>
              <a:gd name="T44" fmla="*/ 22 w 116"/>
              <a:gd name="T45" fmla="*/ 60 h 91"/>
              <a:gd name="T46" fmla="*/ 0 w 116"/>
              <a:gd name="T47" fmla="*/ 82 h 91"/>
              <a:gd name="T48" fmla="*/ 0 w 116"/>
              <a:gd name="T49" fmla="*/ 91 h 91"/>
              <a:gd name="T50" fmla="*/ 7 w 116"/>
              <a:gd name="T51" fmla="*/ 91 h 91"/>
              <a:gd name="T52" fmla="*/ 7 w 116"/>
              <a:gd name="T53" fmla="*/ 87 h 91"/>
              <a:gd name="T54" fmla="*/ 4 w 116"/>
              <a:gd name="T55" fmla="*/ 87 h 91"/>
              <a:gd name="T56" fmla="*/ 4 w 116"/>
              <a:gd name="T57" fmla="*/ 82 h 91"/>
              <a:gd name="T58" fmla="*/ 22 w 116"/>
              <a:gd name="T59" fmla="*/ 64 h 91"/>
              <a:gd name="T60" fmla="*/ 34 w 116"/>
              <a:gd name="T61" fmla="*/ 64 h 91"/>
              <a:gd name="T62" fmla="*/ 34 w 116"/>
              <a:gd name="T63" fmla="*/ 63 h 91"/>
              <a:gd name="T64" fmla="*/ 52 w 116"/>
              <a:gd name="T65" fmla="*/ 47 h 91"/>
              <a:gd name="T66" fmla="*/ 68 w 116"/>
              <a:gd name="T67" fmla="*/ 47 h 91"/>
              <a:gd name="T68" fmla="*/ 87 w 116"/>
              <a:gd name="T69" fmla="*/ 63 h 91"/>
              <a:gd name="T70" fmla="*/ 87 w 116"/>
              <a:gd name="T71" fmla="*/ 64 h 91"/>
              <a:gd name="T72" fmla="*/ 94 w 116"/>
              <a:gd name="T73" fmla="*/ 64 h 91"/>
              <a:gd name="T74" fmla="*/ 112 w 116"/>
              <a:gd name="T75" fmla="*/ 82 h 91"/>
              <a:gd name="T76" fmla="*/ 112 w 116"/>
              <a:gd name="T77" fmla="*/ 87 h 91"/>
              <a:gd name="T78" fmla="*/ 109 w 116"/>
              <a:gd name="T79" fmla="*/ 87 h 91"/>
              <a:gd name="T80" fmla="*/ 109 w 116"/>
              <a:gd name="T81" fmla="*/ 91 h 91"/>
              <a:gd name="T82" fmla="*/ 116 w 116"/>
              <a:gd name="T83" fmla="*/ 91 h 91"/>
              <a:gd name="T84" fmla="*/ 116 w 116"/>
              <a:gd name="T85" fmla="*/ 82 h 91"/>
              <a:gd name="T86" fmla="*/ 114 w 116"/>
              <a:gd name="T87" fmla="*/ 73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6" h="91">
                <a:moveTo>
                  <a:pt x="114" y="73"/>
                </a:moveTo>
                <a:cubicBezTo>
                  <a:pt x="114" y="73"/>
                  <a:pt x="114" y="73"/>
                  <a:pt x="114" y="73"/>
                </a:cubicBezTo>
                <a:cubicBezTo>
                  <a:pt x="114" y="70"/>
                  <a:pt x="114" y="70"/>
                  <a:pt x="114" y="70"/>
                </a:cubicBezTo>
                <a:cubicBezTo>
                  <a:pt x="114" y="65"/>
                  <a:pt x="114" y="60"/>
                  <a:pt x="112" y="55"/>
                </a:cubicBezTo>
                <a:cubicBezTo>
                  <a:pt x="109" y="51"/>
                  <a:pt x="107" y="49"/>
                  <a:pt x="105" y="47"/>
                </a:cubicBezTo>
                <a:cubicBezTo>
                  <a:pt x="101" y="44"/>
                  <a:pt x="99" y="42"/>
                  <a:pt x="99" y="35"/>
                </a:cubicBezTo>
                <a:cubicBezTo>
                  <a:pt x="99" y="35"/>
                  <a:pt x="99" y="35"/>
                  <a:pt x="99" y="35"/>
                </a:cubicBezTo>
                <a:cubicBezTo>
                  <a:pt x="99" y="34"/>
                  <a:pt x="99" y="32"/>
                  <a:pt x="99" y="31"/>
                </a:cubicBezTo>
                <a:cubicBezTo>
                  <a:pt x="104" y="30"/>
                  <a:pt x="109" y="27"/>
                  <a:pt x="109" y="20"/>
                </a:cubicBezTo>
                <a:cubicBezTo>
                  <a:pt x="108" y="11"/>
                  <a:pt x="96" y="0"/>
                  <a:pt x="96" y="0"/>
                </a:cubicBezTo>
                <a:cubicBezTo>
                  <a:pt x="96" y="0"/>
                  <a:pt x="101" y="4"/>
                  <a:pt x="90" y="19"/>
                </a:cubicBezTo>
                <a:cubicBezTo>
                  <a:pt x="85" y="26"/>
                  <a:pt x="91" y="30"/>
                  <a:pt x="95" y="30"/>
                </a:cubicBezTo>
                <a:cubicBezTo>
                  <a:pt x="95" y="36"/>
                  <a:pt x="95" y="36"/>
                  <a:pt x="95" y="36"/>
                </a:cubicBezTo>
                <a:cubicBezTo>
                  <a:pt x="95" y="36"/>
                  <a:pt x="95" y="36"/>
                  <a:pt x="95" y="36"/>
                </a:cubicBezTo>
                <a:cubicBezTo>
                  <a:pt x="95" y="44"/>
                  <a:pt x="99" y="47"/>
                  <a:pt x="102" y="50"/>
                </a:cubicBezTo>
                <a:cubicBezTo>
                  <a:pt x="104" y="52"/>
                  <a:pt x="106" y="54"/>
                  <a:pt x="108" y="57"/>
                </a:cubicBezTo>
                <a:cubicBezTo>
                  <a:pt x="110" y="60"/>
                  <a:pt x="110" y="64"/>
                  <a:pt x="110" y="67"/>
                </a:cubicBezTo>
                <a:cubicBezTo>
                  <a:pt x="106" y="63"/>
                  <a:pt x="101" y="60"/>
                  <a:pt x="94" y="60"/>
                </a:cubicBezTo>
                <a:cubicBezTo>
                  <a:pt x="90" y="60"/>
                  <a:pt x="90" y="60"/>
                  <a:pt x="90" y="60"/>
                </a:cubicBezTo>
                <a:cubicBezTo>
                  <a:pt x="88" y="50"/>
                  <a:pt x="79" y="43"/>
                  <a:pt x="68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42" y="43"/>
                  <a:pt x="33" y="50"/>
                  <a:pt x="30" y="60"/>
                </a:cubicBezTo>
                <a:cubicBezTo>
                  <a:pt x="22" y="60"/>
                  <a:pt x="22" y="60"/>
                  <a:pt x="22" y="60"/>
                </a:cubicBezTo>
                <a:cubicBezTo>
                  <a:pt x="10" y="60"/>
                  <a:pt x="0" y="70"/>
                  <a:pt x="0" y="82"/>
                </a:cubicBezTo>
                <a:cubicBezTo>
                  <a:pt x="0" y="91"/>
                  <a:pt x="0" y="91"/>
                  <a:pt x="0" y="91"/>
                </a:cubicBezTo>
                <a:cubicBezTo>
                  <a:pt x="7" y="91"/>
                  <a:pt x="7" y="91"/>
                  <a:pt x="7" y="91"/>
                </a:cubicBezTo>
                <a:cubicBezTo>
                  <a:pt x="7" y="87"/>
                  <a:pt x="7" y="87"/>
                  <a:pt x="7" y="87"/>
                </a:cubicBezTo>
                <a:cubicBezTo>
                  <a:pt x="4" y="87"/>
                  <a:pt x="4" y="87"/>
                  <a:pt x="4" y="87"/>
                </a:cubicBezTo>
                <a:cubicBezTo>
                  <a:pt x="4" y="82"/>
                  <a:pt x="4" y="82"/>
                  <a:pt x="4" y="82"/>
                </a:cubicBezTo>
                <a:cubicBezTo>
                  <a:pt x="4" y="73"/>
                  <a:pt x="12" y="64"/>
                  <a:pt x="22" y="64"/>
                </a:cubicBezTo>
                <a:cubicBezTo>
                  <a:pt x="34" y="64"/>
                  <a:pt x="34" y="64"/>
                  <a:pt x="34" y="64"/>
                </a:cubicBezTo>
                <a:cubicBezTo>
                  <a:pt x="34" y="63"/>
                  <a:pt x="34" y="63"/>
                  <a:pt x="34" y="63"/>
                </a:cubicBezTo>
                <a:cubicBezTo>
                  <a:pt x="35" y="54"/>
                  <a:pt x="43" y="47"/>
                  <a:pt x="52" y="47"/>
                </a:cubicBezTo>
                <a:cubicBezTo>
                  <a:pt x="68" y="47"/>
                  <a:pt x="68" y="47"/>
                  <a:pt x="68" y="47"/>
                </a:cubicBezTo>
                <a:cubicBezTo>
                  <a:pt x="78" y="47"/>
                  <a:pt x="85" y="54"/>
                  <a:pt x="87" y="63"/>
                </a:cubicBezTo>
                <a:cubicBezTo>
                  <a:pt x="87" y="64"/>
                  <a:pt x="87" y="64"/>
                  <a:pt x="87" y="64"/>
                </a:cubicBezTo>
                <a:cubicBezTo>
                  <a:pt x="94" y="64"/>
                  <a:pt x="94" y="64"/>
                  <a:pt x="94" y="64"/>
                </a:cubicBezTo>
                <a:cubicBezTo>
                  <a:pt x="104" y="64"/>
                  <a:pt x="112" y="73"/>
                  <a:pt x="112" y="82"/>
                </a:cubicBezTo>
                <a:cubicBezTo>
                  <a:pt x="112" y="87"/>
                  <a:pt x="112" y="87"/>
                  <a:pt x="112" y="87"/>
                </a:cubicBezTo>
                <a:cubicBezTo>
                  <a:pt x="109" y="87"/>
                  <a:pt x="109" y="87"/>
                  <a:pt x="109" y="87"/>
                </a:cubicBezTo>
                <a:cubicBezTo>
                  <a:pt x="109" y="91"/>
                  <a:pt x="109" y="91"/>
                  <a:pt x="109" y="91"/>
                </a:cubicBezTo>
                <a:cubicBezTo>
                  <a:pt x="116" y="91"/>
                  <a:pt x="116" y="91"/>
                  <a:pt x="116" y="91"/>
                </a:cubicBezTo>
                <a:cubicBezTo>
                  <a:pt x="116" y="82"/>
                  <a:pt x="116" y="82"/>
                  <a:pt x="116" y="82"/>
                </a:cubicBezTo>
                <a:cubicBezTo>
                  <a:pt x="116" y="79"/>
                  <a:pt x="116" y="76"/>
                  <a:pt x="114" y="7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59" name="Oval 163"/>
          <p:cNvSpPr>
            <a:spLocks noChangeArrowheads="1"/>
          </p:cNvSpPr>
          <p:nvPr/>
        </p:nvSpPr>
        <p:spPr bwMode="auto">
          <a:xfrm>
            <a:off x="5913438" y="3867151"/>
            <a:ext cx="82550" cy="825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0" name="Oval 164"/>
          <p:cNvSpPr>
            <a:spLocks noChangeArrowheads="1"/>
          </p:cNvSpPr>
          <p:nvPr/>
        </p:nvSpPr>
        <p:spPr bwMode="auto">
          <a:xfrm>
            <a:off x="6180138" y="3867151"/>
            <a:ext cx="85725" cy="825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1" name="Freeform 165"/>
          <p:cNvSpPr>
            <a:spLocks/>
          </p:cNvSpPr>
          <p:nvPr/>
        </p:nvSpPr>
        <p:spPr bwMode="auto">
          <a:xfrm>
            <a:off x="6034088" y="3822701"/>
            <a:ext cx="119063" cy="112713"/>
          </a:xfrm>
          <a:custGeom>
            <a:avLst/>
            <a:gdLst>
              <a:gd name="T0" fmla="*/ 61 w 75"/>
              <a:gd name="T1" fmla="*/ 0 h 71"/>
              <a:gd name="T2" fmla="*/ 11 w 75"/>
              <a:gd name="T3" fmla="*/ 35 h 71"/>
              <a:gd name="T4" fmla="*/ 35 w 75"/>
              <a:gd name="T5" fmla="*/ 35 h 71"/>
              <a:gd name="T6" fmla="*/ 0 w 75"/>
              <a:gd name="T7" fmla="*/ 71 h 71"/>
              <a:gd name="T8" fmla="*/ 66 w 75"/>
              <a:gd name="T9" fmla="*/ 26 h 71"/>
              <a:gd name="T10" fmla="*/ 42 w 75"/>
              <a:gd name="T11" fmla="*/ 26 h 71"/>
              <a:gd name="T12" fmla="*/ 75 w 75"/>
              <a:gd name="T13" fmla="*/ 0 h 71"/>
              <a:gd name="T14" fmla="*/ 61 w 75"/>
              <a:gd name="T15" fmla="*/ 0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5" h="71">
                <a:moveTo>
                  <a:pt x="61" y="0"/>
                </a:moveTo>
                <a:lnTo>
                  <a:pt x="11" y="35"/>
                </a:lnTo>
                <a:lnTo>
                  <a:pt x="35" y="35"/>
                </a:lnTo>
                <a:lnTo>
                  <a:pt x="0" y="71"/>
                </a:lnTo>
                <a:lnTo>
                  <a:pt x="66" y="26"/>
                </a:lnTo>
                <a:lnTo>
                  <a:pt x="42" y="26"/>
                </a:lnTo>
                <a:lnTo>
                  <a:pt x="75" y="0"/>
                </a:lnTo>
                <a:lnTo>
                  <a:pt x="6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2" name="Freeform 166"/>
          <p:cNvSpPr>
            <a:spLocks noEditPoints="1"/>
          </p:cNvSpPr>
          <p:nvPr/>
        </p:nvSpPr>
        <p:spPr bwMode="auto">
          <a:xfrm>
            <a:off x="7183438" y="3633788"/>
            <a:ext cx="311150" cy="387350"/>
          </a:xfrm>
          <a:custGeom>
            <a:avLst/>
            <a:gdLst>
              <a:gd name="T0" fmla="*/ 187 w 196"/>
              <a:gd name="T1" fmla="*/ 130 h 244"/>
              <a:gd name="T2" fmla="*/ 182 w 196"/>
              <a:gd name="T3" fmla="*/ 0 h 244"/>
              <a:gd name="T4" fmla="*/ 163 w 196"/>
              <a:gd name="T5" fmla="*/ 0 h 244"/>
              <a:gd name="T6" fmla="*/ 156 w 196"/>
              <a:gd name="T7" fmla="*/ 130 h 244"/>
              <a:gd name="T8" fmla="*/ 144 w 196"/>
              <a:gd name="T9" fmla="*/ 130 h 244"/>
              <a:gd name="T10" fmla="*/ 144 w 196"/>
              <a:gd name="T11" fmla="*/ 111 h 244"/>
              <a:gd name="T12" fmla="*/ 111 w 196"/>
              <a:gd name="T13" fmla="*/ 128 h 244"/>
              <a:gd name="T14" fmla="*/ 111 w 196"/>
              <a:gd name="T15" fmla="*/ 109 h 244"/>
              <a:gd name="T16" fmla="*/ 75 w 196"/>
              <a:gd name="T17" fmla="*/ 128 h 244"/>
              <a:gd name="T18" fmla="*/ 75 w 196"/>
              <a:gd name="T19" fmla="*/ 111 h 244"/>
              <a:gd name="T20" fmla="*/ 42 w 196"/>
              <a:gd name="T21" fmla="*/ 128 h 244"/>
              <a:gd name="T22" fmla="*/ 42 w 196"/>
              <a:gd name="T23" fmla="*/ 109 h 244"/>
              <a:gd name="T24" fmla="*/ 0 w 196"/>
              <a:gd name="T25" fmla="*/ 133 h 244"/>
              <a:gd name="T26" fmla="*/ 0 w 196"/>
              <a:gd name="T27" fmla="*/ 244 h 244"/>
              <a:gd name="T28" fmla="*/ 113 w 196"/>
              <a:gd name="T29" fmla="*/ 244 h 244"/>
              <a:gd name="T30" fmla="*/ 113 w 196"/>
              <a:gd name="T31" fmla="*/ 213 h 244"/>
              <a:gd name="T32" fmla="*/ 170 w 196"/>
              <a:gd name="T33" fmla="*/ 213 h 244"/>
              <a:gd name="T34" fmla="*/ 170 w 196"/>
              <a:gd name="T35" fmla="*/ 244 h 244"/>
              <a:gd name="T36" fmla="*/ 196 w 196"/>
              <a:gd name="T37" fmla="*/ 244 h 244"/>
              <a:gd name="T38" fmla="*/ 196 w 196"/>
              <a:gd name="T39" fmla="*/ 130 h 244"/>
              <a:gd name="T40" fmla="*/ 187 w 196"/>
              <a:gd name="T41" fmla="*/ 130 h 244"/>
              <a:gd name="T42" fmla="*/ 45 w 196"/>
              <a:gd name="T43" fmla="*/ 166 h 244"/>
              <a:gd name="T44" fmla="*/ 16 w 196"/>
              <a:gd name="T45" fmla="*/ 166 h 244"/>
              <a:gd name="T46" fmla="*/ 16 w 196"/>
              <a:gd name="T47" fmla="*/ 147 h 244"/>
              <a:gd name="T48" fmla="*/ 45 w 196"/>
              <a:gd name="T49" fmla="*/ 147 h 244"/>
              <a:gd name="T50" fmla="*/ 45 w 196"/>
              <a:gd name="T51" fmla="*/ 166 h 244"/>
              <a:gd name="T52" fmla="*/ 90 w 196"/>
              <a:gd name="T53" fmla="*/ 166 h 244"/>
              <a:gd name="T54" fmla="*/ 59 w 196"/>
              <a:gd name="T55" fmla="*/ 166 h 244"/>
              <a:gd name="T56" fmla="*/ 59 w 196"/>
              <a:gd name="T57" fmla="*/ 147 h 244"/>
              <a:gd name="T58" fmla="*/ 90 w 196"/>
              <a:gd name="T59" fmla="*/ 147 h 244"/>
              <a:gd name="T60" fmla="*/ 90 w 196"/>
              <a:gd name="T61" fmla="*/ 166 h 244"/>
              <a:gd name="T62" fmla="*/ 132 w 196"/>
              <a:gd name="T63" fmla="*/ 166 h 244"/>
              <a:gd name="T64" fmla="*/ 104 w 196"/>
              <a:gd name="T65" fmla="*/ 166 h 244"/>
              <a:gd name="T66" fmla="*/ 104 w 196"/>
              <a:gd name="T67" fmla="*/ 147 h 244"/>
              <a:gd name="T68" fmla="*/ 132 w 196"/>
              <a:gd name="T69" fmla="*/ 147 h 244"/>
              <a:gd name="T70" fmla="*/ 132 w 196"/>
              <a:gd name="T71" fmla="*/ 166 h 244"/>
              <a:gd name="T72" fmla="*/ 175 w 196"/>
              <a:gd name="T73" fmla="*/ 166 h 244"/>
              <a:gd name="T74" fmla="*/ 146 w 196"/>
              <a:gd name="T75" fmla="*/ 166 h 244"/>
              <a:gd name="T76" fmla="*/ 146 w 196"/>
              <a:gd name="T77" fmla="*/ 147 h 244"/>
              <a:gd name="T78" fmla="*/ 175 w 196"/>
              <a:gd name="T79" fmla="*/ 147 h 244"/>
              <a:gd name="T80" fmla="*/ 175 w 196"/>
              <a:gd name="T81" fmla="*/ 166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96" h="244">
                <a:moveTo>
                  <a:pt x="187" y="130"/>
                </a:moveTo>
                <a:lnTo>
                  <a:pt x="182" y="0"/>
                </a:lnTo>
                <a:lnTo>
                  <a:pt x="163" y="0"/>
                </a:lnTo>
                <a:lnTo>
                  <a:pt x="156" y="130"/>
                </a:lnTo>
                <a:lnTo>
                  <a:pt x="144" y="130"/>
                </a:lnTo>
                <a:lnTo>
                  <a:pt x="144" y="111"/>
                </a:lnTo>
                <a:lnTo>
                  <a:pt x="111" y="128"/>
                </a:lnTo>
                <a:lnTo>
                  <a:pt x="111" y="109"/>
                </a:lnTo>
                <a:lnTo>
                  <a:pt x="75" y="128"/>
                </a:lnTo>
                <a:lnTo>
                  <a:pt x="75" y="111"/>
                </a:lnTo>
                <a:lnTo>
                  <a:pt x="42" y="128"/>
                </a:lnTo>
                <a:lnTo>
                  <a:pt x="42" y="109"/>
                </a:lnTo>
                <a:lnTo>
                  <a:pt x="0" y="133"/>
                </a:lnTo>
                <a:lnTo>
                  <a:pt x="0" y="244"/>
                </a:lnTo>
                <a:lnTo>
                  <a:pt x="113" y="244"/>
                </a:lnTo>
                <a:lnTo>
                  <a:pt x="113" y="213"/>
                </a:lnTo>
                <a:lnTo>
                  <a:pt x="170" y="213"/>
                </a:lnTo>
                <a:lnTo>
                  <a:pt x="170" y="244"/>
                </a:lnTo>
                <a:lnTo>
                  <a:pt x="196" y="244"/>
                </a:lnTo>
                <a:lnTo>
                  <a:pt x="196" y="130"/>
                </a:lnTo>
                <a:lnTo>
                  <a:pt x="187" y="130"/>
                </a:lnTo>
                <a:close/>
                <a:moveTo>
                  <a:pt x="45" y="166"/>
                </a:moveTo>
                <a:lnTo>
                  <a:pt x="16" y="166"/>
                </a:lnTo>
                <a:lnTo>
                  <a:pt x="16" y="147"/>
                </a:lnTo>
                <a:lnTo>
                  <a:pt x="45" y="147"/>
                </a:lnTo>
                <a:lnTo>
                  <a:pt x="45" y="166"/>
                </a:lnTo>
                <a:close/>
                <a:moveTo>
                  <a:pt x="90" y="166"/>
                </a:moveTo>
                <a:lnTo>
                  <a:pt x="59" y="166"/>
                </a:lnTo>
                <a:lnTo>
                  <a:pt x="59" y="147"/>
                </a:lnTo>
                <a:lnTo>
                  <a:pt x="90" y="147"/>
                </a:lnTo>
                <a:lnTo>
                  <a:pt x="90" y="166"/>
                </a:lnTo>
                <a:close/>
                <a:moveTo>
                  <a:pt x="132" y="166"/>
                </a:moveTo>
                <a:lnTo>
                  <a:pt x="104" y="166"/>
                </a:lnTo>
                <a:lnTo>
                  <a:pt x="104" y="147"/>
                </a:lnTo>
                <a:lnTo>
                  <a:pt x="132" y="147"/>
                </a:lnTo>
                <a:lnTo>
                  <a:pt x="132" y="166"/>
                </a:lnTo>
                <a:close/>
                <a:moveTo>
                  <a:pt x="175" y="166"/>
                </a:moveTo>
                <a:lnTo>
                  <a:pt x="146" y="166"/>
                </a:lnTo>
                <a:lnTo>
                  <a:pt x="146" y="147"/>
                </a:lnTo>
                <a:lnTo>
                  <a:pt x="175" y="147"/>
                </a:lnTo>
                <a:lnTo>
                  <a:pt x="175" y="16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3" name="Freeform 167"/>
          <p:cNvSpPr>
            <a:spLocks/>
          </p:cNvSpPr>
          <p:nvPr/>
        </p:nvSpPr>
        <p:spPr bwMode="auto">
          <a:xfrm>
            <a:off x="7321551" y="3584576"/>
            <a:ext cx="134938" cy="46038"/>
          </a:xfrm>
          <a:custGeom>
            <a:avLst/>
            <a:gdLst>
              <a:gd name="T0" fmla="*/ 9 w 36"/>
              <a:gd name="T1" fmla="*/ 9 h 12"/>
              <a:gd name="T2" fmla="*/ 6 w 36"/>
              <a:gd name="T3" fmla="*/ 8 h 12"/>
              <a:gd name="T4" fmla="*/ 0 w 36"/>
              <a:gd name="T5" fmla="*/ 6 h 12"/>
              <a:gd name="T6" fmla="*/ 1 w 36"/>
              <a:gd name="T7" fmla="*/ 8 h 12"/>
              <a:gd name="T8" fmla="*/ 5 w 36"/>
              <a:gd name="T9" fmla="*/ 10 h 12"/>
              <a:gd name="T10" fmla="*/ 8 w 36"/>
              <a:gd name="T11" fmla="*/ 12 h 12"/>
              <a:gd name="T12" fmla="*/ 12 w 36"/>
              <a:gd name="T13" fmla="*/ 12 h 12"/>
              <a:gd name="T14" fmla="*/ 20 w 36"/>
              <a:gd name="T15" fmla="*/ 8 h 12"/>
              <a:gd name="T16" fmla="*/ 22 w 36"/>
              <a:gd name="T17" fmla="*/ 6 h 12"/>
              <a:gd name="T18" fmla="*/ 25 w 36"/>
              <a:gd name="T19" fmla="*/ 4 h 12"/>
              <a:gd name="T20" fmla="*/ 30 w 36"/>
              <a:gd name="T21" fmla="*/ 4 h 12"/>
              <a:gd name="T22" fmla="*/ 34 w 36"/>
              <a:gd name="T23" fmla="*/ 5 h 12"/>
              <a:gd name="T24" fmla="*/ 36 w 36"/>
              <a:gd name="T25" fmla="*/ 6 h 12"/>
              <a:gd name="T26" fmla="*/ 35 w 36"/>
              <a:gd name="T27" fmla="*/ 5 h 12"/>
              <a:gd name="T28" fmla="*/ 31 w 36"/>
              <a:gd name="T29" fmla="*/ 2 h 12"/>
              <a:gd name="T30" fmla="*/ 28 w 36"/>
              <a:gd name="T31" fmla="*/ 0 h 12"/>
              <a:gd name="T32" fmla="*/ 24 w 36"/>
              <a:gd name="T33" fmla="*/ 1 h 12"/>
              <a:gd name="T34" fmla="*/ 22 w 36"/>
              <a:gd name="T35" fmla="*/ 1 h 12"/>
              <a:gd name="T36" fmla="*/ 20 w 36"/>
              <a:gd name="T37" fmla="*/ 3 h 12"/>
              <a:gd name="T38" fmla="*/ 17 w 36"/>
              <a:gd name="T39" fmla="*/ 5 h 12"/>
              <a:gd name="T40" fmla="*/ 12 w 36"/>
              <a:gd name="T41" fmla="*/ 9 h 12"/>
              <a:gd name="T42" fmla="*/ 9 w 36"/>
              <a:gd name="T43" fmla="*/ 9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6" h="12">
                <a:moveTo>
                  <a:pt x="9" y="9"/>
                </a:moveTo>
                <a:cubicBezTo>
                  <a:pt x="8" y="9"/>
                  <a:pt x="7" y="9"/>
                  <a:pt x="6" y="8"/>
                </a:cubicBezTo>
                <a:cubicBezTo>
                  <a:pt x="2" y="7"/>
                  <a:pt x="0" y="6"/>
                  <a:pt x="0" y="6"/>
                </a:cubicBezTo>
                <a:cubicBezTo>
                  <a:pt x="0" y="6"/>
                  <a:pt x="0" y="7"/>
                  <a:pt x="1" y="8"/>
                </a:cubicBezTo>
                <a:cubicBezTo>
                  <a:pt x="2" y="8"/>
                  <a:pt x="3" y="9"/>
                  <a:pt x="5" y="10"/>
                </a:cubicBezTo>
                <a:cubicBezTo>
                  <a:pt x="6" y="11"/>
                  <a:pt x="7" y="11"/>
                  <a:pt x="8" y="12"/>
                </a:cubicBezTo>
                <a:cubicBezTo>
                  <a:pt x="9" y="12"/>
                  <a:pt x="11" y="12"/>
                  <a:pt x="12" y="12"/>
                </a:cubicBezTo>
                <a:cubicBezTo>
                  <a:pt x="15" y="12"/>
                  <a:pt x="18" y="10"/>
                  <a:pt x="20" y="8"/>
                </a:cubicBezTo>
                <a:cubicBezTo>
                  <a:pt x="20" y="7"/>
                  <a:pt x="21" y="6"/>
                  <a:pt x="22" y="6"/>
                </a:cubicBezTo>
                <a:cubicBezTo>
                  <a:pt x="23" y="5"/>
                  <a:pt x="24" y="4"/>
                  <a:pt x="25" y="4"/>
                </a:cubicBezTo>
                <a:cubicBezTo>
                  <a:pt x="26" y="3"/>
                  <a:pt x="28" y="3"/>
                  <a:pt x="30" y="4"/>
                </a:cubicBezTo>
                <a:cubicBezTo>
                  <a:pt x="32" y="4"/>
                  <a:pt x="33" y="5"/>
                  <a:pt x="34" y="5"/>
                </a:cubicBezTo>
                <a:cubicBezTo>
                  <a:pt x="35" y="6"/>
                  <a:pt x="36" y="6"/>
                  <a:pt x="36" y="6"/>
                </a:cubicBezTo>
                <a:cubicBezTo>
                  <a:pt x="36" y="6"/>
                  <a:pt x="35" y="6"/>
                  <a:pt x="35" y="5"/>
                </a:cubicBezTo>
                <a:cubicBezTo>
                  <a:pt x="34" y="4"/>
                  <a:pt x="33" y="3"/>
                  <a:pt x="31" y="2"/>
                </a:cubicBezTo>
                <a:cubicBezTo>
                  <a:pt x="30" y="1"/>
                  <a:pt x="29" y="1"/>
                  <a:pt x="28" y="0"/>
                </a:cubicBezTo>
                <a:cubicBezTo>
                  <a:pt x="26" y="0"/>
                  <a:pt x="25" y="0"/>
                  <a:pt x="24" y="1"/>
                </a:cubicBezTo>
                <a:cubicBezTo>
                  <a:pt x="23" y="1"/>
                  <a:pt x="22" y="1"/>
                  <a:pt x="22" y="1"/>
                </a:cubicBezTo>
                <a:cubicBezTo>
                  <a:pt x="21" y="2"/>
                  <a:pt x="20" y="2"/>
                  <a:pt x="20" y="3"/>
                </a:cubicBezTo>
                <a:cubicBezTo>
                  <a:pt x="18" y="4"/>
                  <a:pt x="18" y="4"/>
                  <a:pt x="17" y="5"/>
                </a:cubicBezTo>
                <a:cubicBezTo>
                  <a:pt x="15" y="7"/>
                  <a:pt x="13" y="8"/>
                  <a:pt x="12" y="9"/>
                </a:cubicBezTo>
                <a:cubicBezTo>
                  <a:pt x="11" y="9"/>
                  <a:pt x="10" y="9"/>
                  <a:pt x="9" y="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4" name="Freeform 168"/>
          <p:cNvSpPr>
            <a:spLocks/>
          </p:cNvSpPr>
          <p:nvPr/>
        </p:nvSpPr>
        <p:spPr bwMode="auto">
          <a:xfrm>
            <a:off x="7231063" y="3570288"/>
            <a:ext cx="136525" cy="44450"/>
          </a:xfrm>
          <a:custGeom>
            <a:avLst/>
            <a:gdLst>
              <a:gd name="T0" fmla="*/ 5 w 36"/>
              <a:gd name="T1" fmla="*/ 10 h 12"/>
              <a:gd name="T2" fmla="*/ 9 w 36"/>
              <a:gd name="T3" fmla="*/ 11 h 12"/>
              <a:gd name="T4" fmla="*/ 12 w 36"/>
              <a:gd name="T5" fmla="*/ 12 h 12"/>
              <a:gd name="T6" fmla="*/ 20 w 36"/>
              <a:gd name="T7" fmla="*/ 8 h 12"/>
              <a:gd name="T8" fmla="*/ 22 w 36"/>
              <a:gd name="T9" fmla="*/ 5 h 12"/>
              <a:gd name="T10" fmla="*/ 25 w 36"/>
              <a:gd name="T11" fmla="*/ 4 h 12"/>
              <a:gd name="T12" fmla="*/ 30 w 36"/>
              <a:gd name="T13" fmla="*/ 3 h 12"/>
              <a:gd name="T14" fmla="*/ 35 w 36"/>
              <a:gd name="T15" fmla="*/ 5 h 12"/>
              <a:gd name="T16" fmla="*/ 36 w 36"/>
              <a:gd name="T17" fmla="*/ 6 h 12"/>
              <a:gd name="T18" fmla="*/ 35 w 36"/>
              <a:gd name="T19" fmla="*/ 4 h 12"/>
              <a:gd name="T20" fmla="*/ 31 w 36"/>
              <a:gd name="T21" fmla="*/ 1 h 12"/>
              <a:gd name="T22" fmla="*/ 28 w 36"/>
              <a:gd name="T23" fmla="*/ 0 h 12"/>
              <a:gd name="T24" fmla="*/ 24 w 36"/>
              <a:gd name="T25" fmla="*/ 0 h 12"/>
              <a:gd name="T26" fmla="*/ 22 w 36"/>
              <a:gd name="T27" fmla="*/ 1 h 12"/>
              <a:gd name="T28" fmla="*/ 20 w 36"/>
              <a:gd name="T29" fmla="*/ 2 h 12"/>
              <a:gd name="T30" fmla="*/ 17 w 36"/>
              <a:gd name="T31" fmla="*/ 5 h 12"/>
              <a:gd name="T32" fmla="*/ 12 w 36"/>
              <a:gd name="T33" fmla="*/ 8 h 12"/>
              <a:gd name="T34" fmla="*/ 9 w 36"/>
              <a:gd name="T35" fmla="*/ 8 h 12"/>
              <a:gd name="T36" fmla="*/ 6 w 36"/>
              <a:gd name="T37" fmla="*/ 8 h 12"/>
              <a:gd name="T38" fmla="*/ 0 w 36"/>
              <a:gd name="T39" fmla="*/ 6 h 12"/>
              <a:gd name="T40" fmla="*/ 2 w 36"/>
              <a:gd name="T41" fmla="*/ 7 h 12"/>
              <a:gd name="T42" fmla="*/ 5 w 36"/>
              <a:gd name="T43" fmla="*/ 1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6" h="12">
                <a:moveTo>
                  <a:pt x="5" y="10"/>
                </a:moveTo>
                <a:cubicBezTo>
                  <a:pt x="6" y="11"/>
                  <a:pt x="7" y="11"/>
                  <a:pt x="9" y="11"/>
                </a:cubicBezTo>
                <a:cubicBezTo>
                  <a:pt x="10" y="12"/>
                  <a:pt x="11" y="12"/>
                  <a:pt x="12" y="12"/>
                </a:cubicBezTo>
                <a:cubicBezTo>
                  <a:pt x="15" y="12"/>
                  <a:pt x="18" y="10"/>
                  <a:pt x="20" y="8"/>
                </a:cubicBezTo>
                <a:cubicBezTo>
                  <a:pt x="21" y="7"/>
                  <a:pt x="22" y="6"/>
                  <a:pt x="22" y="5"/>
                </a:cubicBezTo>
                <a:cubicBezTo>
                  <a:pt x="23" y="5"/>
                  <a:pt x="24" y="4"/>
                  <a:pt x="25" y="4"/>
                </a:cubicBezTo>
                <a:cubicBezTo>
                  <a:pt x="27" y="3"/>
                  <a:pt x="29" y="3"/>
                  <a:pt x="30" y="3"/>
                </a:cubicBezTo>
                <a:cubicBezTo>
                  <a:pt x="32" y="4"/>
                  <a:pt x="34" y="5"/>
                  <a:pt x="35" y="5"/>
                </a:cubicBezTo>
                <a:cubicBezTo>
                  <a:pt x="35" y="6"/>
                  <a:pt x="36" y="6"/>
                  <a:pt x="36" y="6"/>
                </a:cubicBezTo>
                <a:cubicBezTo>
                  <a:pt x="36" y="6"/>
                  <a:pt x="36" y="5"/>
                  <a:pt x="35" y="4"/>
                </a:cubicBezTo>
                <a:cubicBezTo>
                  <a:pt x="34" y="4"/>
                  <a:pt x="33" y="2"/>
                  <a:pt x="31" y="1"/>
                </a:cubicBezTo>
                <a:cubicBezTo>
                  <a:pt x="30" y="1"/>
                  <a:pt x="29" y="0"/>
                  <a:pt x="28" y="0"/>
                </a:cubicBezTo>
                <a:cubicBezTo>
                  <a:pt x="27" y="0"/>
                  <a:pt x="25" y="0"/>
                  <a:pt x="24" y="0"/>
                </a:cubicBezTo>
                <a:cubicBezTo>
                  <a:pt x="23" y="1"/>
                  <a:pt x="23" y="1"/>
                  <a:pt x="22" y="1"/>
                </a:cubicBezTo>
                <a:cubicBezTo>
                  <a:pt x="21" y="1"/>
                  <a:pt x="21" y="2"/>
                  <a:pt x="20" y="2"/>
                </a:cubicBezTo>
                <a:cubicBezTo>
                  <a:pt x="19" y="3"/>
                  <a:pt x="18" y="4"/>
                  <a:pt x="17" y="5"/>
                </a:cubicBezTo>
                <a:cubicBezTo>
                  <a:pt x="16" y="7"/>
                  <a:pt x="14" y="8"/>
                  <a:pt x="12" y="8"/>
                </a:cubicBezTo>
                <a:cubicBezTo>
                  <a:pt x="11" y="8"/>
                  <a:pt x="10" y="9"/>
                  <a:pt x="9" y="8"/>
                </a:cubicBezTo>
                <a:cubicBezTo>
                  <a:pt x="8" y="8"/>
                  <a:pt x="7" y="8"/>
                  <a:pt x="6" y="8"/>
                </a:cubicBezTo>
                <a:cubicBezTo>
                  <a:pt x="3" y="7"/>
                  <a:pt x="0" y="6"/>
                  <a:pt x="0" y="6"/>
                </a:cubicBezTo>
                <a:cubicBezTo>
                  <a:pt x="0" y="6"/>
                  <a:pt x="1" y="6"/>
                  <a:pt x="2" y="7"/>
                </a:cubicBezTo>
                <a:cubicBezTo>
                  <a:pt x="2" y="8"/>
                  <a:pt x="4" y="9"/>
                  <a:pt x="5" y="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9750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7" name="Freeform 5"/>
          <p:cNvSpPr>
            <a:spLocks noEditPoints="1"/>
          </p:cNvSpPr>
          <p:nvPr/>
        </p:nvSpPr>
        <p:spPr bwMode="auto">
          <a:xfrm>
            <a:off x="1719263" y="758825"/>
            <a:ext cx="279400" cy="422275"/>
          </a:xfrm>
          <a:custGeom>
            <a:avLst/>
            <a:gdLst>
              <a:gd name="T0" fmla="*/ 46 w 74"/>
              <a:gd name="T1" fmla="*/ 76 h 112"/>
              <a:gd name="T2" fmla="*/ 57 w 74"/>
              <a:gd name="T3" fmla="*/ 62 h 112"/>
              <a:gd name="T4" fmla="*/ 69 w 74"/>
              <a:gd name="T5" fmla="*/ 54 h 112"/>
              <a:gd name="T6" fmla="*/ 72 w 74"/>
              <a:gd name="T7" fmla="*/ 53 h 112"/>
              <a:gd name="T8" fmla="*/ 59 w 74"/>
              <a:gd name="T9" fmla="*/ 56 h 112"/>
              <a:gd name="T10" fmla="*/ 46 w 74"/>
              <a:gd name="T11" fmla="*/ 69 h 112"/>
              <a:gd name="T12" fmla="*/ 37 w 74"/>
              <a:gd name="T13" fmla="*/ 86 h 112"/>
              <a:gd name="T14" fmla="*/ 46 w 74"/>
              <a:gd name="T15" fmla="*/ 50 h 112"/>
              <a:gd name="T16" fmla="*/ 56 w 74"/>
              <a:gd name="T17" fmla="*/ 38 h 112"/>
              <a:gd name="T18" fmla="*/ 58 w 74"/>
              <a:gd name="T19" fmla="*/ 36 h 112"/>
              <a:gd name="T20" fmla="*/ 47 w 74"/>
              <a:gd name="T21" fmla="*/ 43 h 112"/>
              <a:gd name="T22" fmla="*/ 37 w 74"/>
              <a:gd name="T23" fmla="*/ 63 h 112"/>
              <a:gd name="T24" fmla="*/ 36 w 74"/>
              <a:gd name="T25" fmla="*/ 31 h 112"/>
              <a:gd name="T26" fmla="*/ 37 w 74"/>
              <a:gd name="T27" fmla="*/ 19 h 112"/>
              <a:gd name="T28" fmla="*/ 40 w 74"/>
              <a:gd name="T29" fmla="*/ 9 h 112"/>
              <a:gd name="T30" fmla="*/ 37 w 74"/>
              <a:gd name="T31" fmla="*/ 2 h 112"/>
              <a:gd name="T32" fmla="*/ 31 w 74"/>
              <a:gd name="T33" fmla="*/ 0 h 112"/>
              <a:gd name="T34" fmla="*/ 29 w 74"/>
              <a:gd name="T35" fmla="*/ 0 h 112"/>
              <a:gd name="T36" fmla="*/ 28 w 74"/>
              <a:gd name="T37" fmla="*/ 5 h 112"/>
              <a:gd name="T38" fmla="*/ 27 w 74"/>
              <a:gd name="T39" fmla="*/ 9 h 112"/>
              <a:gd name="T40" fmla="*/ 30 w 74"/>
              <a:gd name="T41" fmla="*/ 18 h 112"/>
              <a:gd name="T42" fmla="*/ 33 w 74"/>
              <a:gd name="T43" fmla="*/ 21 h 112"/>
              <a:gd name="T44" fmla="*/ 34 w 74"/>
              <a:gd name="T45" fmla="*/ 16 h 112"/>
              <a:gd name="T46" fmla="*/ 32 w 74"/>
              <a:gd name="T47" fmla="*/ 64 h 112"/>
              <a:gd name="T48" fmla="*/ 28 w 74"/>
              <a:gd name="T49" fmla="*/ 55 h 112"/>
              <a:gd name="T50" fmla="*/ 16 w 74"/>
              <a:gd name="T51" fmla="*/ 39 h 112"/>
              <a:gd name="T52" fmla="*/ 9 w 74"/>
              <a:gd name="T53" fmla="*/ 36 h 112"/>
              <a:gd name="T54" fmla="*/ 15 w 74"/>
              <a:gd name="T55" fmla="*/ 40 h 112"/>
              <a:gd name="T56" fmla="*/ 22 w 74"/>
              <a:gd name="T57" fmla="*/ 50 h 112"/>
              <a:gd name="T58" fmla="*/ 19 w 74"/>
              <a:gd name="T59" fmla="*/ 51 h 112"/>
              <a:gd name="T60" fmla="*/ 18 w 74"/>
              <a:gd name="T61" fmla="*/ 52 h 112"/>
              <a:gd name="T62" fmla="*/ 17 w 74"/>
              <a:gd name="T63" fmla="*/ 53 h 112"/>
              <a:gd name="T64" fmla="*/ 17 w 74"/>
              <a:gd name="T65" fmla="*/ 54 h 112"/>
              <a:gd name="T66" fmla="*/ 18 w 74"/>
              <a:gd name="T67" fmla="*/ 55 h 112"/>
              <a:gd name="T68" fmla="*/ 21 w 74"/>
              <a:gd name="T69" fmla="*/ 55 h 112"/>
              <a:gd name="T70" fmla="*/ 23 w 74"/>
              <a:gd name="T71" fmla="*/ 53 h 112"/>
              <a:gd name="T72" fmla="*/ 30 w 74"/>
              <a:gd name="T73" fmla="*/ 81 h 112"/>
              <a:gd name="T74" fmla="*/ 18 w 74"/>
              <a:gd name="T75" fmla="*/ 61 h 112"/>
              <a:gd name="T76" fmla="*/ 5 w 74"/>
              <a:gd name="T77" fmla="*/ 55 h 112"/>
              <a:gd name="T78" fmla="*/ 2 w 74"/>
              <a:gd name="T79" fmla="*/ 55 h 112"/>
              <a:gd name="T80" fmla="*/ 12 w 74"/>
              <a:gd name="T81" fmla="*/ 61 h 112"/>
              <a:gd name="T82" fmla="*/ 22 w 74"/>
              <a:gd name="T83" fmla="*/ 73 h 112"/>
              <a:gd name="T84" fmla="*/ 30 w 74"/>
              <a:gd name="T85" fmla="*/ 92 h 112"/>
              <a:gd name="T86" fmla="*/ 31 w 74"/>
              <a:gd name="T87" fmla="*/ 112 h 112"/>
              <a:gd name="T88" fmla="*/ 23 w 74"/>
              <a:gd name="T89" fmla="*/ 5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74" h="112">
                <a:moveTo>
                  <a:pt x="37" y="112"/>
                </a:moveTo>
                <a:cubicBezTo>
                  <a:pt x="36" y="96"/>
                  <a:pt x="41" y="84"/>
                  <a:pt x="43" y="81"/>
                </a:cubicBezTo>
                <a:cubicBezTo>
                  <a:pt x="44" y="79"/>
                  <a:pt x="45" y="77"/>
                  <a:pt x="46" y="76"/>
                </a:cubicBezTo>
                <a:cubicBezTo>
                  <a:pt x="47" y="74"/>
                  <a:pt x="48" y="73"/>
                  <a:pt x="49" y="71"/>
                </a:cubicBezTo>
                <a:cubicBezTo>
                  <a:pt x="50" y="69"/>
                  <a:pt x="52" y="68"/>
                  <a:pt x="53" y="66"/>
                </a:cubicBezTo>
                <a:cubicBezTo>
                  <a:pt x="54" y="65"/>
                  <a:pt x="56" y="64"/>
                  <a:pt x="57" y="62"/>
                </a:cubicBezTo>
                <a:cubicBezTo>
                  <a:pt x="58" y="61"/>
                  <a:pt x="60" y="60"/>
                  <a:pt x="61" y="59"/>
                </a:cubicBezTo>
                <a:cubicBezTo>
                  <a:pt x="62" y="58"/>
                  <a:pt x="64" y="57"/>
                  <a:pt x="65" y="56"/>
                </a:cubicBezTo>
                <a:cubicBezTo>
                  <a:pt x="66" y="56"/>
                  <a:pt x="68" y="55"/>
                  <a:pt x="69" y="54"/>
                </a:cubicBezTo>
                <a:cubicBezTo>
                  <a:pt x="70" y="54"/>
                  <a:pt x="71" y="54"/>
                  <a:pt x="72" y="53"/>
                </a:cubicBezTo>
                <a:cubicBezTo>
                  <a:pt x="73" y="53"/>
                  <a:pt x="74" y="52"/>
                  <a:pt x="74" y="52"/>
                </a:cubicBezTo>
                <a:cubicBezTo>
                  <a:pt x="74" y="52"/>
                  <a:pt x="73" y="52"/>
                  <a:pt x="72" y="53"/>
                </a:cubicBezTo>
                <a:cubicBezTo>
                  <a:pt x="71" y="53"/>
                  <a:pt x="69" y="53"/>
                  <a:pt x="68" y="53"/>
                </a:cubicBezTo>
                <a:cubicBezTo>
                  <a:pt x="67" y="53"/>
                  <a:pt x="66" y="54"/>
                  <a:pt x="64" y="54"/>
                </a:cubicBezTo>
                <a:cubicBezTo>
                  <a:pt x="63" y="55"/>
                  <a:pt x="61" y="56"/>
                  <a:pt x="59" y="56"/>
                </a:cubicBezTo>
                <a:cubicBezTo>
                  <a:pt x="58" y="57"/>
                  <a:pt x="56" y="58"/>
                  <a:pt x="55" y="60"/>
                </a:cubicBezTo>
                <a:cubicBezTo>
                  <a:pt x="53" y="61"/>
                  <a:pt x="52" y="62"/>
                  <a:pt x="50" y="64"/>
                </a:cubicBezTo>
                <a:cubicBezTo>
                  <a:pt x="49" y="65"/>
                  <a:pt x="47" y="67"/>
                  <a:pt x="46" y="69"/>
                </a:cubicBezTo>
                <a:cubicBezTo>
                  <a:pt x="44" y="72"/>
                  <a:pt x="41" y="76"/>
                  <a:pt x="40" y="79"/>
                </a:cubicBezTo>
                <a:cubicBezTo>
                  <a:pt x="39" y="81"/>
                  <a:pt x="38" y="83"/>
                  <a:pt x="37" y="84"/>
                </a:cubicBezTo>
                <a:cubicBezTo>
                  <a:pt x="37" y="85"/>
                  <a:pt x="37" y="85"/>
                  <a:pt x="37" y="86"/>
                </a:cubicBezTo>
                <a:cubicBezTo>
                  <a:pt x="37" y="81"/>
                  <a:pt x="38" y="77"/>
                  <a:pt x="39" y="72"/>
                </a:cubicBezTo>
                <a:cubicBezTo>
                  <a:pt x="40" y="67"/>
                  <a:pt x="41" y="61"/>
                  <a:pt x="43" y="57"/>
                </a:cubicBezTo>
                <a:cubicBezTo>
                  <a:pt x="44" y="54"/>
                  <a:pt x="45" y="52"/>
                  <a:pt x="46" y="50"/>
                </a:cubicBezTo>
                <a:cubicBezTo>
                  <a:pt x="47" y="48"/>
                  <a:pt x="48" y="46"/>
                  <a:pt x="49" y="44"/>
                </a:cubicBezTo>
                <a:cubicBezTo>
                  <a:pt x="50" y="43"/>
                  <a:pt x="52" y="41"/>
                  <a:pt x="53" y="40"/>
                </a:cubicBezTo>
                <a:cubicBezTo>
                  <a:pt x="54" y="39"/>
                  <a:pt x="55" y="38"/>
                  <a:pt x="56" y="38"/>
                </a:cubicBezTo>
                <a:cubicBezTo>
                  <a:pt x="57" y="37"/>
                  <a:pt x="58" y="36"/>
                  <a:pt x="58" y="36"/>
                </a:cubicBezTo>
                <a:cubicBezTo>
                  <a:pt x="59" y="36"/>
                  <a:pt x="59" y="36"/>
                  <a:pt x="59" y="36"/>
                </a:cubicBezTo>
                <a:cubicBezTo>
                  <a:pt x="59" y="36"/>
                  <a:pt x="59" y="36"/>
                  <a:pt x="58" y="36"/>
                </a:cubicBezTo>
                <a:cubicBezTo>
                  <a:pt x="58" y="36"/>
                  <a:pt x="57" y="36"/>
                  <a:pt x="56" y="37"/>
                </a:cubicBezTo>
                <a:cubicBezTo>
                  <a:pt x="55" y="37"/>
                  <a:pt x="53" y="38"/>
                  <a:pt x="52" y="39"/>
                </a:cubicBezTo>
                <a:cubicBezTo>
                  <a:pt x="50" y="40"/>
                  <a:pt x="49" y="41"/>
                  <a:pt x="47" y="43"/>
                </a:cubicBezTo>
                <a:cubicBezTo>
                  <a:pt x="46" y="44"/>
                  <a:pt x="45" y="46"/>
                  <a:pt x="43" y="48"/>
                </a:cubicBezTo>
                <a:cubicBezTo>
                  <a:pt x="42" y="51"/>
                  <a:pt x="41" y="53"/>
                  <a:pt x="40" y="55"/>
                </a:cubicBezTo>
                <a:cubicBezTo>
                  <a:pt x="39" y="58"/>
                  <a:pt x="38" y="60"/>
                  <a:pt x="37" y="63"/>
                </a:cubicBezTo>
                <a:cubicBezTo>
                  <a:pt x="37" y="64"/>
                  <a:pt x="37" y="65"/>
                  <a:pt x="36" y="66"/>
                </a:cubicBezTo>
                <a:cubicBezTo>
                  <a:pt x="36" y="66"/>
                  <a:pt x="36" y="65"/>
                  <a:pt x="36" y="64"/>
                </a:cubicBezTo>
                <a:cubicBezTo>
                  <a:pt x="36" y="52"/>
                  <a:pt x="36" y="40"/>
                  <a:pt x="36" y="31"/>
                </a:cubicBezTo>
                <a:cubicBezTo>
                  <a:pt x="35" y="27"/>
                  <a:pt x="35" y="23"/>
                  <a:pt x="35" y="21"/>
                </a:cubicBezTo>
                <a:cubicBezTo>
                  <a:pt x="35" y="21"/>
                  <a:pt x="35" y="20"/>
                  <a:pt x="35" y="20"/>
                </a:cubicBezTo>
                <a:cubicBezTo>
                  <a:pt x="36" y="20"/>
                  <a:pt x="36" y="20"/>
                  <a:pt x="37" y="19"/>
                </a:cubicBezTo>
                <a:cubicBezTo>
                  <a:pt x="37" y="19"/>
                  <a:pt x="38" y="18"/>
                  <a:pt x="38" y="18"/>
                </a:cubicBezTo>
                <a:cubicBezTo>
                  <a:pt x="39" y="17"/>
                  <a:pt x="40" y="15"/>
                  <a:pt x="40" y="14"/>
                </a:cubicBezTo>
                <a:cubicBezTo>
                  <a:pt x="41" y="12"/>
                  <a:pt x="41" y="11"/>
                  <a:pt x="40" y="9"/>
                </a:cubicBezTo>
                <a:cubicBezTo>
                  <a:pt x="40" y="8"/>
                  <a:pt x="40" y="7"/>
                  <a:pt x="40" y="6"/>
                </a:cubicBezTo>
                <a:cubicBezTo>
                  <a:pt x="39" y="6"/>
                  <a:pt x="39" y="5"/>
                  <a:pt x="38" y="4"/>
                </a:cubicBezTo>
                <a:cubicBezTo>
                  <a:pt x="38" y="3"/>
                  <a:pt x="37" y="3"/>
                  <a:pt x="37" y="2"/>
                </a:cubicBezTo>
                <a:cubicBezTo>
                  <a:pt x="36" y="2"/>
                  <a:pt x="35" y="1"/>
                  <a:pt x="35" y="1"/>
                </a:cubicBezTo>
                <a:cubicBezTo>
                  <a:pt x="34" y="0"/>
                  <a:pt x="33" y="0"/>
                  <a:pt x="33" y="0"/>
                </a:cubicBezTo>
                <a:cubicBezTo>
                  <a:pt x="32" y="0"/>
                  <a:pt x="31" y="0"/>
                  <a:pt x="31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2"/>
                  <a:pt x="29" y="2"/>
                  <a:pt x="29" y="3"/>
                </a:cubicBezTo>
                <a:cubicBezTo>
                  <a:pt x="28" y="3"/>
                  <a:pt x="28" y="4"/>
                  <a:pt x="28" y="5"/>
                </a:cubicBezTo>
                <a:cubicBezTo>
                  <a:pt x="28" y="5"/>
                  <a:pt x="28" y="6"/>
                  <a:pt x="28" y="6"/>
                </a:cubicBezTo>
                <a:cubicBezTo>
                  <a:pt x="27" y="7"/>
                  <a:pt x="27" y="7"/>
                  <a:pt x="27" y="8"/>
                </a:cubicBezTo>
                <a:cubicBezTo>
                  <a:pt x="27" y="8"/>
                  <a:pt x="27" y="9"/>
                  <a:pt x="27" y="9"/>
                </a:cubicBezTo>
                <a:cubicBezTo>
                  <a:pt x="27" y="10"/>
                  <a:pt x="27" y="10"/>
                  <a:pt x="27" y="11"/>
                </a:cubicBezTo>
                <a:cubicBezTo>
                  <a:pt x="27" y="12"/>
                  <a:pt x="28" y="13"/>
                  <a:pt x="28" y="14"/>
                </a:cubicBezTo>
                <a:cubicBezTo>
                  <a:pt x="29" y="15"/>
                  <a:pt x="30" y="17"/>
                  <a:pt x="30" y="18"/>
                </a:cubicBezTo>
                <a:cubicBezTo>
                  <a:pt x="31" y="18"/>
                  <a:pt x="31" y="19"/>
                  <a:pt x="32" y="19"/>
                </a:cubicBezTo>
                <a:cubicBezTo>
                  <a:pt x="32" y="19"/>
                  <a:pt x="32" y="20"/>
                  <a:pt x="33" y="20"/>
                </a:cubicBezTo>
                <a:cubicBezTo>
                  <a:pt x="33" y="20"/>
                  <a:pt x="33" y="20"/>
                  <a:pt x="33" y="21"/>
                </a:cubicBezTo>
                <a:cubicBezTo>
                  <a:pt x="34" y="16"/>
                  <a:pt x="34" y="9"/>
                  <a:pt x="33" y="7"/>
                </a:cubicBezTo>
                <a:cubicBezTo>
                  <a:pt x="33" y="7"/>
                  <a:pt x="36" y="11"/>
                  <a:pt x="35" y="20"/>
                </a:cubicBezTo>
                <a:cubicBezTo>
                  <a:pt x="35" y="18"/>
                  <a:pt x="34" y="16"/>
                  <a:pt x="34" y="16"/>
                </a:cubicBezTo>
                <a:cubicBezTo>
                  <a:pt x="34" y="16"/>
                  <a:pt x="34" y="18"/>
                  <a:pt x="34" y="20"/>
                </a:cubicBezTo>
                <a:cubicBezTo>
                  <a:pt x="34" y="23"/>
                  <a:pt x="34" y="27"/>
                  <a:pt x="33" y="31"/>
                </a:cubicBezTo>
                <a:cubicBezTo>
                  <a:pt x="33" y="40"/>
                  <a:pt x="32" y="52"/>
                  <a:pt x="32" y="64"/>
                </a:cubicBezTo>
                <a:cubicBezTo>
                  <a:pt x="32" y="66"/>
                  <a:pt x="32" y="68"/>
                  <a:pt x="32" y="70"/>
                </a:cubicBezTo>
                <a:cubicBezTo>
                  <a:pt x="32" y="68"/>
                  <a:pt x="31" y="65"/>
                  <a:pt x="31" y="63"/>
                </a:cubicBezTo>
                <a:cubicBezTo>
                  <a:pt x="30" y="60"/>
                  <a:pt x="29" y="58"/>
                  <a:pt x="28" y="55"/>
                </a:cubicBezTo>
                <a:cubicBezTo>
                  <a:pt x="27" y="53"/>
                  <a:pt x="26" y="51"/>
                  <a:pt x="25" y="48"/>
                </a:cubicBezTo>
                <a:cubicBezTo>
                  <a:pt x="23" y="46"/>
                  <a:pt x="22" y="44"/>
                  <a:pt x="20" y="43"/>
                </a:cubicBezTo>
                <a:cubicBezTo>
                  <a:pt x="19" y="41"/>
                  <a:pt x="18" y="40"/>
                  <a:pt x="16" y="39"/>
                </a:cubicBezTo>
                <a:cubicBezTo>
                  <a:pt x="15" y="38"/>
                  <a:pt x="13" y="37"/>
                  <a:pt x="12" y="37"/>
                </a:cubicBezTo>
                <a:cubicBezTo>
                  <a:pt x="11" y="36"/>
                  <a:pt x="10" y="36"/>
                  <a:pt x="9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10" y="36"/>
                  <a:pt x="11" y="37"/>
                  <a:pt x="12" y="38"/>
                </a:cubicBezTo>
                <a:cubicBezTo>
                  <a:pt x="13" y="38"/>
                  <a:pt x="14" y="39"/>
                  <a:pt x="15" y="40"/>
                </a:cubicBezTo>
                <a:cubicBezTo>
                  <a:pt x="16" y="41"/>
                  <a:pt x="18" y="43"/>
                  <a:pt x="19" y="44"/>
                </a:cubicBezTo>
                <a:cubicBezTo>
                  <a:pt x="20" y="46"/>
                  <a:pt x="21" y="48"/>
                  <a:pt x="22" y="50"/>
                </a:cubicBezTo>
                <a:cubicBezTo>
                  <a:pt x="22" y="50"/>
                  <a:pt x="22" y="50"/>
                  <a:pt x="22" y="50"/>
                </a:cubicBezTo>
                <a:cubicBezTo>
                  <a:pt x="22" y="50"/>
                  <a:pt x="22" y="50"/>
                  <a:pt x="22" y="50"/>
                </a:cubicBezTo>
                <a:cubicBezTo>
                  <a:pt x="21" y="50"/>
                  <a:pt x="21" y="50"/>
                  <a:pt x="21" y="50"/>
                </a:cubicBezTo>
                <a:cubicBezTo>
                  <a:pt x="20" y="50"/>
                  <a:pt x="20" y="50"/>
                  <a:pt x="19" y="51"/>
                </a:cubicBezTo>
                <a:cubicBezTo>
                  <a:pt x="19" y="51"/>
                  <a:pt x="19" y="51"/>
                  <a:pt x="19" y="51"/>
                </a:cubicBezTo>
                <a:cubicBezTo>
                  <a:pt x="19" y="51"/>
                  <a:pt x="18" y="51"/>
                  <a:pt x="18" y="51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4"/>
                  <a:pt x="17" y="54"/>
                  <a:pt x="17" y="54"/>
                </a:cubicBezTo>
                <a:cubicBezTo>
                  <a:pt x="17" y="54"/>
                  <a:pt x="16" y="54"/>
                  <a:pt x="16" y="54"/>
                </a:cubicBezTo>
                <a:cubicBezTo>
                  <a:pt x="16" y="54"/>
                  <a:pt x="17" y="54"/>
                  <a:pt x="17" y="54"/>
                </a:cubicBezTo>
                <a:cubicBezTo>
                  <a:pt x="17" y="54"/>
                  <a:pt x="17" y="54"/>
                  <a:pt x="17" y="54"/>
                </a:cubicBezTo>
                <a:cubicBezTo>
                  <a:pt x="17" y="55"/>
                  <a:pt x="17" y="55"/>
                  <a:pt x="17" y="55"/>
                </a:cubicBezTo>
                <a:cubicBezTo>
                  <a:pt x="17" y="55"/>
                  <a:pt x="18" y="55"/>
                  <a:pt x="18" y="55"/>
                </a:cubicBezTo>
                <a:cubicBezTo>
                  <a:pt x="18" y="55"/>
                  <a:pt x="19" y="55"/>
                  <a:pt x="19" y="56"/>
                </a:cubicBezTo>
                <a:cubicBezTo>
                  <a:pt x="19" y="56"/>
                  <a:pt x="20" y="56"/>
                  <a:pt x="20" y="56"/>
                </a:cubicBezTo>
                <a:cubicBezTo>
                  <a:pt x="20" y="56"/>
                  <a:pt x="21" y="56"/>
                  <a:pt x="21" y="55"/>
                </a:cubicBezTo>
                <a:cubicBezTo>
                  <a:pt x="21" y="55"/>
                  <a:pt x="21" y="55"/>
                  <a:pt x="22" y="55"/>
                </a:cubicBezTo>
                <a:cubicBezTo>
                  <a:pt x="22" y="55"/>
                  <a:pt x="23" y="54"/>
                  <a:pt x="23" y="54"/>
                </a:cubicBezTo>
                <a:cubicBezTo>
                  <a:pt x="23" y="54"/>
                  <a:pt x="23" y="53"/>
                  <a:pt x="23" y="53"/>
                </a:cubicBezTo>
                <a:cubicBezTo>
                  <a:pt x="24" y="54"/>
                  <a:pt x="24" y="55"/>
                  <a:pt x="25" y="57"/>
                </a:cubicBezTo>
                <a:cubicBezTo>
                  <a:pt x="26" y="61"/>
                  <a:pt x="28" y="67"/>
                  <a:pt x="29" y="72"/>
                </a:cubicBezTo>
                <a:cubicBezTo>
                  <a:pt x="29" y="75"/>
                  <a:pt x="30" y="78"/>
                  <a:pt x="30" y="81"/>
                </a:cubicBezTo>
                <a:cubicBezTo>
                  <a:pt x="29" y="77"/>
                  <a:pt x="28" y="74"/>
                  <a:pt x="26" y="71"/>
                </a:cubicBezTo>
                <a:cubicBezTo>
                  <a:pt x="25" y="69"/>
                  <a:pt x="23" y="67"/>
                  <a:pt x="22" y="66"/>
                </a:cubicBezTo>
                <a:cubicBezTo>
                  <a:pt x="21" y="64"/>
                  <a:pt x="20" y="63"/>
                  <a:pt x="18" y="61"/>
                </a:cubicBezTo>
                <a:cubicBezTo>
                  <a:pt x="17" y="60"/>
                  <a:pt x="15" y="59"/>
                  <a:pt x="14" y="58"/>
                </a:cubicBezTo>
                <a:cubicBezTo>
                  <a:pt x="12" y="57"/>
                  <a:pt x="11" y="56"/>
                  <a:pt x="9" y="56"/>
                </a:cubicBezTo>
                <a:cubicBezTo>
                  <a:pt x="8" y="55"/>
                  <a:pt x="7" y="55"/>
                  <a:pt x="5" y="55"/>
                </a:cubicBezTo>
                <a:cubicBezTo>
                  <a:pt x="4" y="54"/>
                  <a:pt x="3" y="54"/>
                  <a:pt x="2" y="54"/>
                </a:cubicBezTo>
                <a:cubicBezTo>
                  <a:pt x="1" y="54"/>
                  <a:pt x="0" y="54"/>
                  <a:pt x="0" y="54"/>
                </a:cubicBezTo>
                <a:cubicBezTo>
                  <a:pt x="0" y="54"/>
                  <a:pt x="0" y="54"/>
                  <a:pt x="2" y="55"/>
                </a:cubicBezTo>
                <a:cubicBezTo>
                  <a:pt x="3" y="55"/>
                  <a:pt x="4" y="56"/>
                  <a:pt x="5" y="56"/>
                </a:cubicBezTo>
                <a:cubicBezTo>
                  <a:pt x="6" y="57"/>
                  <a:pt x="7" y="57"/>
                  <a:pt x="8" y="58"/>
                </a:cubicBezTo>
                <a:cubicBezTo>
                  <a:pt x="10" y="59"/>
                  <a:pt x="11" y="60"/>
                  <a:pt x="12" y="61"/>
                </a:cubicBezTo>
                <a:cubicBezTo>
                  <a:pt x="13" y="61"/>
                  <a:pt x="14" y="63"/>
                  <a:pt x="16" y="64"/>
                </a:cubicBezTo>
                <a:cubicBezTo>
                  <a:pt x="17" y="65"/>
                  <a:pt x="18" y="67"/>
                  <a:pt x="19" y="68"/>
                </a:cubicBezTo>
                <a:cubicBezTo>
                  <a:pt x="20" y="70"/>
                  <a:pt x="21" y="71"/>
                  <a:pt x="22" y="73"/>
                </a:cubicBezTo>
                <a:cubicBezTo>
                  <a:pt x="23" y="74"/>
                  <a:pt x="24" y="76"/>
                  <a:pt x="25" y="78"/>
                </a:cubicBezTo>
                <a:cubicBezTo>
                  <a:pt x="26" y="79"/>
                  <a:pt x="27" y="81"/>
                  <a:pt x="27" y="83"/>
                </a:cubicBezTo>
                <a:cubicBezTo>
                  <a:pt x="29" y="86"/>
                  <a:pt x="29" y="89"/>
                  <a:pt x="30" y="92"/>
                </a:cubicBezTo>
                <a:cubicBezTo>
                  <a:pt x="30" y="94"/>
                  <a:pt x="30" y="95"/>
                  <a:pt x="30" y="96"/>
                </a:cubicBezTo>
                <a:cubicBezTo>
                  <a:pt x="30" y="98"/>
                  <a:pt x="30" y="100"/>
                  <a:pt x="31" y="102"/>
                </a:cubicBezTo>
                <a:cubicBezTo>
                  <a:pt x="31" y="106"/>
                  <a:pt x="31" y="110"/>
                  <a:pt x="31" y="112"/>
                </a:cubicBezTo>
                <a:moveTo>
                  <a:pt x="19" y="53"/>
                </a:moveTo>
                <a:cubicBezTo>
                  <a:pt x="20" y="53"/>
                  <a:pt x="21" y="52"/>
                  <a:pt x="23" y="51"/>
                </a:cubicBezTo>
                <a:cubicBezTo>
                  <a:pt x="23" y="51"/>
                  <a:pt x="23" y="52"/>
                  <a:pt x="23" y="52"/>
                </a:cubicBezTo>
                <a:cubicBezTo>
                  <a:pt x="21" y="53"/>
                  <a:pt x="19" y="53"/>
                  <a:pt x="19" y="5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68" name="Freeform 6"/>
          <p:cNvSpPr>
            <a:spLocks/>
          </p:cNvSpPr>
          <p:nvPr/>
        </p:nvSpPr>
        <p:spPr bwMode="auto">
          <a:xfrm>
            <a:off x="1652588" y="830263"/>
            <a:ext cx="101600" cy="79375"/>
          </a:xfrm>
          <a:custGeom>
            <a:avLst/>
            <a:gdLst>
              <a:gd name="T0" fmla="*/ 1 w 27"/>
              <a:gd name="T1" fmla="*/ 10 h 21"/>
              <a:gd name="T2" fmla="*/ 3 w 27"/>
              <a:gd name="T3" fmla="*/ 14 h 21"/>
              <a:gd name="T4" fmla="*/ 5 w 27"/>
              <a:gd name="T5" fmla="*/ 16 h 21"/>
              <a:gd name="T6" fmla="*/ 8 w 27"/>
              <a:gd name="T7" fmla="*/ 18 h 21"/>
              <a:gd name="T8" fmla="*/ 14 w 27"/>
              <a:gd name="T9" fmla="*/ 20 h 21"/>
              <a:gd name="T10" fmla="*/ 21 w 27"/>
              <a:gd name="T11" fmla="*/ 20 h 21"/>
              <a:gd name="T12" fmla="*/ 23 w 27"/>
              <a:gd name="T13" fmla="*/ 19 h 21"/>
              <a:gd name="T14" fmla="*/ 25 w 27"/>
              <a:gd name="T15" fmla="*/ 18 h 21"/>
              <a:gd name="T16" fmla="*/ 26 w 27"/>
              <a:gd name="T17" fmla="*/ 17 h 21"/>
              <a:gd name="T18" fmla="*/ 9 w 27"/>
              <a:gd name="T19" fmla="*/ 8 h 21"/>
              <a:gd name="T20" fmla="*/ 27 w 27"/>
              <a:gd name="T21" fmla="*/ 15 h 21"/>
              <a:gd name="T22" fmla="*/ 26 w 27"/>
              <a:gd name="T23" fmla="*/ 14 h 21"/>
              <a:gd name="T24" fmla="*/ 25 w 27"/>
              <a:gd name="T25" fmla="*/ 12 h 21"/>
              <a:gd name="T26" fmla="*/ 24 w 27"/>
              <a:gd name="T27" fmla="*/ 10 h 21"/>
              <a:gd name="T28" fmla="*/ 21 w 27"/>
              <a:gd name="T29" fmla="*/ 5 h 21"/>
              <a:gd name="T30" fmla="*/ 17 w 27"/>
              <a:gd name="T31" fmla="*/ 2 h 21"/>
              <a:gd name="T32" fmla="*/ 15 w 27"/>
              <a:gd name="T33" fmla="*/ 1 h 21"/>
              <a:gd name="T34" fmla="*/ 13 w 27"/>
              <a:gd name="T35" fmla="*/ 1 h 21"/>
              <a:gd name="T36" fmla="*/ 11 w 27"/>
              <a:gd name="T37" fmla="*/ 1 h 21"/>
              <a:gd name="T38" fmla="*/ 8 w 27"/>
              <a:gd name="T39" fmla="*/ 0 h 21"/>
              <a:gd name="T40" fmla="*/ 6 w 27"/>
              <a:gd name="T41" fmla="*/ 0 h 21"/>
              <a:gd name="T42" fmla="*/ 4 w 27"/>
              <a:gd name="T43" fmla="*/ 0 h 21"/>
              <a:gd name="T44" fmla="*/ 2 w 27"/>
              <a:gd name="T45" fmla="*/ 0 h 21"/>
              <a:gd name="T46" fmla="*/ 2 w 27"/>
              <a:gd name="T47" fmla="*/ 0 h 21"/>
              <a:gd name="T48" fmla="*/ 1 w 27"/>
              <a:gd name="T49" fmla="*/ 0 h 21"/>
              <a:gd name="T50" fmla="*/ 1 w 27"/>
              <a:gd name="T51" fmla="*/ 2 h 21"/>
              <a:gd name="T52" fmla="*/ 0 w 27"/>
              <a:gd name="T53" fmla="*/ 4 h 21"/>
              <a:gd name="T54" fmla="*/ 0 w 27"/>
              <a:gd name="T55" fmla="*/ 7 h 21"/>
              <a:gd name="T56" fmla="*/ 1 w 27"/>
              <a:gd name="T57" fmla="*/ 1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7" h="21">
                <a:moveTo>
                  <a:pt x="1" y="10"/>
                </a:moveTo>
                <a:cubicBezTo>
                  <a:pt x="1" y="11"/>
                  <a:pt x="2" y="13"/>
                  <a:pt x="3" y="14"/>
                </a:cubicBezTo>
                <a:cubicBezTo>
                  <a:pt x="3" y="14"/>
                  <a:pt x="4" y="15"/>
                  <a:pt x="5" y="16"/>
                </a:cubicBezTo>
                <a:cubicBezTo>
                  <a:pt x="6" y="17"/>
                  <a:pt x="7" y="18"/>
                  <a:pt x="8" y="18"/>
                </a:cubicBezTo>
                <a:cubicBezTo>
                  <a:pt x="10" y="20"/>
                  <a:pt x="12" y="20"/>
                  <a:pt x="14" y="20"/>
                </a:cubicBezTo>
                <a:cubicBezTo>
                  <a:pt x="17" y="21"/>
                  <a:pt x="19" y="20"/>
                  <a:pt x="21" y="20"/>
                </a:cubicBezTo>
                <a:cubicBezTo>
                  <a:pt x="21" y="19"/>
                  <a:pt x="22" y="19"/>
                  <a:pt x="23" y="19"/>
                </a:cubicBezTo>
                <a:cubicBezTo>
                  <a:pt x="24" y="18"/>
                  <a:pt x="25" y="18"/>
                  <a:pt x="25" y="18"/>
                </a:cubicBezTo>
                <a:cubicBezTo>
                  <a:pt x="25" y="17"/>
                  <a:pt x="26" y="17"/>
                  <a:pt x="26" y="17"/>
                </a:cubicBezTo>
                <a:cubicBezTo>
                  <a:pt x="12" y="14"/>
                  <a:pt x="9" y="8"/>
                  <a:pt x="9" y="8"/>
                </a:cubicBezTo>
                <a:cubicBezTo>
                  <a:pt x="11" y="11"/>
                  <a:pt x="20" y="14"/>
                  <a:pt x="27" y="15"/>
                </a:cubicBezTo>
                <a:cubicBezTo>
                  <a:pt x="26" y="15"/>
                  <a:pt x="26" y="14"/>
                  <a:pt x="26" y="14"/>
                </a:cubicBezTo>
                <a:cubicBezTo>
                  <a:pt x="26" y="13"/>
                  <a:pt x="26" y="13"/>
                  <a:pt x="25" y="12"/>
                </a:cubicBezTo>
                <a:cubicBezTo>
                  <a:pt x="25" y="11"/>
                  <a:pt x="24" y="10"/>
                  <a:pt x="24" y="10"/>
                </a:cubicBezTo>
                <a:cubicBezTo>
                  <a:pt x="23" y="8"/>
                  <a:pt x="22" y="7"/>
                  <a:pt x="21" y="5"/>
                </a:cubicBezTo>
                <a:cubicBezTo>
                  <a:pt x="20" y="4"/>
                  <a:pt x="18" y="3"/>
                  <a:pt x="17" y="2"/>
                </a:cubicBezTo>
                <a:cubicBezTo>
                  <a:pt x="16" y="2"/>
                  <a:pt x="16" y="2"/>
                  <a:pt x="15" y="1"/>
                </a:cubicBezTo>
                <a:cubicBezTo>
                  <a:pt x="14" y="1"/>
                  <a:pt x="14" y="1"/>
                  <a:pt x="13" y="1"/>
                </a:cubicBezTo>
                <a:cubicBezTo>
                  <a:pt x="12" y="1"/>
                  <a:pt x="11" y="1"/>
                  <a:pt x="11" y="1"/>
                </a:cubicBezTo>
                <a:cubicBezTo>
                  <a:pt x="10" y="0"/>
                  <a:pt x="9" y="0"/>
                  <a:pt x="8" y="0"/>
                </a:cubicBezTo>
                <a:cubicBezTo>
                  <a:pt x="7" y="0"/>
                  <a:pt x="7" y="0"/>
                  <a:pt x="6" y="0"/>
                </a:cubicBezTo>
                <a:cubicBezTo>
                  <a:pt x="5" y="0"/>
                  <a:pt x="4" y="0"/>
                  <a:pt x="4" y="0"/>
                </a:cubicBezTo>
                <a:cubicBezTo>
                  <a:pt x="3" y="0"/>
                  <a:pt x="3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1" y="0"/>
                  <a:pt x="1" y="0"/>
                </a:cubicBezTo>
                <a:cubicBezTo>
                  <a:pt x="1" y="0"/>
                  <a:pt x="1" y="1"/>
                  <a:pt x="1" y="2"/>
                </a:cubicBezTo>
                <a:cubicBezTo>
                  <a:pt x="0" y="2"/>
                  <a:pt x="0" y="3"/>
                  <a:pt x="0" y="4"/>
                </a:cubicBezTo>
                <a:cubicBezTo>
                  <a:pt x="0" y="5"/>
                  <a:pt x="0" y="6"/>
                  <a:pt x="0" y="7"/>
                </a:cubicBezTo>
                <a:cubicBezTo>
                  <a:pt x="0" y="8"/>
                  <a:pt x="0" y="9"/>
                  <a:pt x="1" y="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69" name="Freeform 7"/>
          <p:cNvSpPr>
            <a:spLocks/>
          </p:cNvSpPr>
          <p:nvPr/>
        </p:nvSpPr>
        <p:spPr bwMode="auto">
          <a:xfrm>
            <a:off x="1633538" y="917575"/>
            <a:ext cx="79375" cy="52388"/>
          </a:xfrm>
          <a:custGeom>
            <a:avLst/>
            <a:gdLst>
              <a:gd name="T0" fmla="*/ 20 w 21"/>
              <a:gd name="T1" fmla="*/ 10 h 14"/>
              <a:gd name="T2" fmla="*/ 21 w 21"/>
              <a:gd name="T3" fmla="*/ 10 h 14"/>
              <a:gd name="T4" fmla="*/ 7 w 21"/>
              <a:gd name="T5" fmla="*/ 6 h 14"/>
              <a:gd name="T6" fmla="*/ 21 w 21"/>
              <a:gd name="T7" fmla="*/ 9 h 14"/>
              <a:gd name="T8" fmla="*/ 20 w 21"/>
              <a:gd name="T9" fmla="*/ 8 h 14"/>
              <a:gd name="T10" fmla="*/ 19 w 21"/>
              <a:gd name="T11" fmla="*/ 6 h 14"/>
              <a:gd name="T12" fmla="*/ 18 w 21"/>
              <a:gd name="T13" fmla="*/ 5 h 14"/>
              <a:gd name="T14" fmla="*/ 16 w 21"/>
              <a:gd name="T15" fmla="*/ 2 h 14"/>
              <a:gd name="T16" fmla="*/ 13 w 21"/>
              <a:gd name="T17" fmla="*/ 1 h 14"/>
              <a:gd name="T18" fmla="*/ 11 w 21"/>
              <a:gd name="T19" fmla="*/ 0 h 14"/>
              <a:gd name="T20" fmla="*/ 9 w 21"/>
              <a:gd name="T21" fmla="*/ 0 h 14"/>
              <a:gd name="T22" fmla="*/ 8 w 21"/>
              <a:gd name="T23" fmla="*/ 0 h 14"/>
              <a:gd name="T24" fmla="*/ 6 w 21"/>
              <a:gd name="T25" fmla="*/ 0 h 14"/>
              <a:gd name="T26" fmla="*/ 4 w 21"/>
              <a:gd name="T27" fmla="*/ 0 h 14"/>
              <a:gd name="T28" fmla="*/ 3 w 21"/>
              <a:gd name="T29" fmla="*/ 0 h 14"/>
              <a:gd name="T30" fmla="*/ 2 w 21"/>
              <a:gd name="T31" fmla="*/ 0 h 14"/>
              <a:gd name="T32" fmla="*/ 1 w 21"/>
              <a:gd name="T33" fmla="*/ 0 h 14"/>
              <a:gd name="T34" fmla="*/ 1 w 21"/>
              <a:gd name="T35" fmla="*/ 1 h 14"/>
              <a:gd name="T36" fmla="*/ 1 w 21"/>
              <a:gd name="T37" fmla="*/ 2 h 14"/>
              <a:gd name="T38" fmla="*/ 1 w 21"/>
              <a:gd name="T39" fmla="*/ 4 h 14"/>
              <a:gd name="T40" fmla="*/ 1 w 21"/>
              <a:gd name="T41" fmla="*/ 6 h 14"/>
              <a:gd name="T42" fmla="*/ 2 w 21"/>
              <a:gd name="T43" fmla="*/ 8 h 14"/>
              <a:gd name="T44" fmla="*/ 3 w 21"/>
              <a:gd name="T45" fmla="*/ 10 h 14"/>
              <a:gd name="T46" fmla="*/ 6 w 21"/>
              <a:gd name="T47" fmla="*/ 12 h 14"/>
              <a:gd name="T48" fmla="*/ 8 w 21"/>
              <a:gd name="T49" fmla="*/ 13 h 14"/>
              <a:gd name="T50" fmla="*/ 13 w 21"/>
              <a:gd name="T51" fmla="*/ 14 h 14"/>
              <a:gd name="T52" fmla="*/ 17 w 21"/>
              <a:gd name="T53" fmla="*/ 13 h 14"/>
              <a:gd name="T54" fmla="*/ 19 w 21"/>
              <a:gd name="T55" fmla="*/ 12 h 14"/>
              <a:gd name="T56" fmla="*/ 20 w 21"/>
              <a:gd name="T57" fmla="*/ 1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1" h="14">
                <a:moveTo>
                  <a:pt x="20" y="10"/>
                </a:moveTo>
                <a:cubicBezTo>
                  <a:pt x="20" y="10"/>
                  <a:pt x="20" y="10"/>
                  <a:pt x="21" y="10"/>
                </a:cubicBezTo>
                <a:cubicBezTo>
                  <a:pt x="10" y="9"/>
                  <a:pt x="7" y="6"/>
                  <a:pt x="7" y="6"/>
                </a:cubicBezTo>
                <a:cubicBezTo>
                  <a:pt x="9" y="7"/>
                  <a:pt x="16" y="8"/>
                  <a:pt x="21" y="9"/>
                </a:cubicBezTo>
                <a:cubicBezTo>
                  <a:pt x="21" y="8"/>
                  <a:pt x="21" y="8"/>
                  <a:pt x="20" y="8"/>
                </a:cubicBezTo>
                <a:cubicBezTo>
                  <a:pt x="20" y="7"/>
                  <a:pt x="20" y="7"/>
                  <a:pt x="19" y="6"/>
                </a:cubicBezTo>
                <a:cubicBezTo>
                  <a:pt x="19" y="6"/>
                  <a:pt x="19" y="6"/>
                  <a:pt x="18" y="5"/>
                </a:cubicBezTo>
                <a:cubicBezTo>
                  <a:pt x="18" y="4"/>
                  <a:pt x="17" y="3"/>
                  <a:pt x="16" y="2"/>
                </a:cubicBezTo>
                <a:cubicBezTo>
                  <a:pt x="15" y="2"/>
                  <a:pt x="14" y="1"/>
                  <a:pt x="13" y="1"/>
                </a:cubicBezTo>
                <a:cubicBezTo>
                  <a:pt x="12" y="0"/>
                  <a:pt x="11" y="0"/>
                  <a:pt x="11" y="0"/>
                </a:cubicBezTo>
                <a:cubicBezTo>
                  <a:pt x="10" y="0"/>
                  <a:pt x="10" y="0"/>
                  <a:pt x="9" y="0"/>
                </a:cubicBezTo>
                <a:cubicBezTo>
                  <a:pt x="9" y="0"/>
                  <a:pt x="8" y="0"/>
                  <a:pt x="8" y="0"/>
                </a:cubicBezTo>
                <a:cubicBezTo>
                  <a:pt x="7" y="0"/>
                  <a:pt x="7" y="0"/>
                  <a:pt x="6" y="0"/>
                </a:cubicBezTo>
                <a:cubicBezTo>
                  <a:pt x="5" y="0"/>
                  <a:pt x="5" y="0"/>
                  <a:pt x="4" y="0"/>
                </a:cubicBezTo>
                <a:cubicBezTo>
                  <a:pt x="4" y="0"/>
                  <a:pt x="3" y="0"/>
                  <a:pt x="3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1"/>
                </a:cubicBezTo>
                <a:cubicBezTo>
                  <a:pt x="1" y="1"/>
                  <a:pt x="1" y="1"/>
                  <a:pt x="1" y="2"/>
                </a:cubicBezTo>
                <a:cubicBezTo>
                  <a:pt x="1" y="2"/>
                  <a:pt x="0" y="3"/>
                  <a:pt x="1" y="4"/>
                </a:cubicBezTo>
                <a:cubicBezTo>
                  <a:pt x="1" y="4"/>
                  <a:pt x="1" y="5"/>
                  <a:pt x="1" y="6"/>
                </a:cubicBezTo>
                <a:cubicBezTo>
                  <a:pt x="1" y="7"/>
                  <a:pt x="1" y="7"/>
                  <a:pt x="2" y="8"/>
                </a:cubicBezTo>
                <a:cubicBezTo>
                  <a:pt x="2" y="9"/>
                  <a:pt x="3" y="10"/>
                  <a:pt x="3" y="10"/>
                </a:cubicBezTo>
                <a:cubicBezTo>
                  <a:pt x="4" y="11"/>
                  <a:pt x="5" y="11"/>
                  <a:pt x="6" y="12"/>
                </a:cubicBezTo>
                <a:cubicBezTo>
                  <a:pt x="6" y="12"/>
                  <a:pt x="7" y="13"/>
                  <a:pt x="8" y="13"/>
                </a:cubicBezTo>
                <a:cubicBezTo>
                  <a:pt x="9" y="14"/>
                  <a:pt x="11" y="14"/>
                  <a:pt x="13" y="14"/>
                </a:cubicBezTo>
                <a:cubicBezTo>
                  <a:pt x="14" y="14"/>
                  <a:pt x="16" y="13"/>
                  <a:pt x="17" y="13"/>
                </a:cubicBezTo>
                <a:cubicBezTo>
                  <a:pt x="18" y="12"/>
                  <a:pt x="18" y="12"/>
                  <a:pt x="19" y="12"/>
                </a:cubicBezTo>
                <a:cubicBezTo>
                  <a:pt x="19" y="11"/>
                  <a:pt x="20" y="11"/>
                  <a:pt x="20" y="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70" name="Freeform 8"/>
          <p:cNvSpPr>
            <a:spLocks/>
          </p:cNvSpPr>
          <p:nvPr/>
        </p:nvSpPr>
        <p:spPr bwMode="auto">
          <a:xfrm>
            <a:off x="1993900" y="895350"/>
            <a:ext cx="63500" cy="66675"/>
          </a:xfrm>
          <a:custGeom>
            <a:avLst/>
            <a:gdLst>
              <a:gd name="T0" fmla="*/ 17 w 17"/>
              <a:gd name="T1" fmla="*/ 5 h 18"/>
              <a:gd name="T2" fmla="*/ 16 w 17"/>
              <a:gd name="T3" fmla="*/ 3 h 18"/>
              <a:gd name="T4" fmla="*/ 15 w 17"/>
              <a:gd name="T5" fmla="*/ 2 h 18"/>
              <a:gd name="T6" fmla="*/ 15 w 17"/>
              <a:gd name="T7" fmla="*/ 1 h 18"/>
              <a:gd name="T8" fmla="*/ 14 w 17"/>
              <a:gd name="T9" fmla="*/ 0 h 18"/>
              <a:gd name="T10" fmla="*/ 14 w 17"/>
              <a:gd name="T11" fmla="*/ 0 h 18"/>
              <a:gd name="T12" fmla="*/ 13 w 17"/>
              <a:gd name="T13" fmla="*/ 1 h 18"/>
              <a:gd name="T14" fmla="*/ 11 w 17"/>
              <a:gd name="T15" fmla="*/ 2 h 18"/>
              <a:gd name="T16" fmla="*/ 10 w 17"/>
              <a:gd name="T17" fmla="*/ 2 h 18"/>
              <a:gd name="T18" fmla="*/ 8 w 17"/>
              <a:gd name="T19" fmla="*/ 3 h 18"/>
              <a:gd name="T20" fmla="*/ 7 w 17"/>
              <a:gd name="T21" fmla="*/ 3 h 18"/>
              <a:gd name="T22" fmla="*/ 5 w 17"/>
              <a:gd name="T23" fmla="*/ 4 h 18"/>
              <a:gd name="T24" fmla="*/ 4 w 17"/>
              <a:gd name="T25" fmla="*/ 5 h 18"/>
              <a:gd name="T26" fmla="*/ 2 w 17"/>
              <a:gd name="T27" fmla="*/ 8 h 18"/>
              <a:gd name="T28" fmla="*/ 1 w 17"/>
              <a:gd name="T29" fmla="*/ 12 h 18"/>
              <a:gd name="T30" fmla="*/ 0 w 17"/>
              <a:gd name="T31" fmla="*/ 13 h 18"/>
              <a:gd name="T32" fmla="*/ 0 w 17"/>
              <a:gd name="T33" fmla="*/ 15 h 18"/>
              <a:gd name="T34" fmla="*/ 0 w 17"/>
              <a:gd name="T35" fmla="*/ 16 h 18"/>
              <a:gd name="T36" fmla="*/ 11 w 17"/>
              <a:gd name="T37" fmla="*/ 8 h 18"/>
              <a:gd name="T38" fmla="*/ 1 w 17"/>
              <a:gd name="T39" fmla="*/ 17 h 18"/>
              <a:gd name="T40" fmla="*/ 1 w 17"/>
              <a:gd name="T41" fmla="*/ 17 h 18"/>
              <a:gd name="T42" fmla="*/ 3 w 17"/>
              <a:gd name="T43" fmla="*/ 18 h 18"/>
              <a:gd name="T44" fmla="*/ 5 w 17"/>
              <a:gd name="T45" fmla="*/ 18 h 18"/>
              <a:gd name="T46" fmla="*/ 9 w 17"/>
              <a:gd name="T47" fmla="*/ 17 h 18"/>
              <a:gd name="T48" fmla="*/ 14 w 17"/>
              <a:gd name="T49" fmla="*/ 15 h 18"/>
              <a:gd name="T50" fmla="*/ 15 w 17"/>
              <a:gd name="T51" fmla="*/ 13 h 18"/>
              <a:gd name="T52" fmla="*/ 16 w 17"/>
              <a:gd name="T53" fmla="*/ 10 h 18"/>
              <a:gd name="T54" fmla="*/ 17 w 17"/>
              <a:gd name="T55" fmla="*/ 8 h 18"/>
              <a:gd name="T56" fmla="*/ 17 w 17"/>
              <a:gd name="T57" fmla="*/ 5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7" h="18">
                <a:moveTo>
                  <a:pt x="17" y="5"/>
                </a:moveTo>
                <a:cubicBezTo>
                  <a:pt x="17" y="4"/>
                  <a:pt x="17" y="4"/>
                  <a:pt x="16" y="3"/>
                </a:cubicBezTo>
                <a:cubicBezTo>
                  <a:pt x="16" y="3"/>
                  <a:pt x="16" y="2"/>
                  <a:pt x="15" y="2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0"/>
                  <a:pt x="14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1"/>
                  <a:pt x="13" y="1"/>
                  <a:pt x="13" y="1"/>
                </a:cubicBezTo>
                <a:cubicBezTo>
                  <a:pt x="12" y="1"/>
                  <a:pt x="12" y="1"/>
                  <a:pt x="11" y="2"/>
                </a:cubicBezTo>
                <a:cubicBezTo>
                  <a:pt x="11" y="2"/>
                  <a:pt x="10" y="2"/>
                  <a:pt x="10" y="2"/>
                </a:cubicBezTo>
                <a:cubicBezTo>
                  <a:pt x="9" y="2"/>
                  <a:pt x="9" y="2"/>
                  <a:pt x="8" y="3"/>
                </a:cubicBezTo>
                <a:cubicBezTo>
                  <a:pt x="8" y="3"/>
                  <a:pt x="7" y="3"/>
                  <a:pt x="7" y="3"/>
                </a:cubicBezTo>
                <a:cubicBezTo>
                  <a:pt x="6" y="4"/>
                  <a:pt x="6" y="4"/>
                  <a:pt x="5" y="4"/>
                </a:cubicBezTo>
                <a:cubicBezTo>
                  <a:pt x="5" y="4"/>
                  <a:pt x="5" y="5"/>
                  <a:pt x="4" y="5"/>
                </a:cubicBezTo>
                <a:cubicBezTo>
                  <a:pt x="3" y="6"/>
                  <a:pt x="3" y="7"/>
                  <a:pt x="2" y="8"/>
                </a:cubicBezTo>
                <a:cubicBezTo>
                  <a:pt x="1" y="9"/>
                  <a:pt x="1" y="10"/>
                  <a:pt x="1" y="12"/>
                </a:cubicBezTo>
                <a:cubicBezTo>
                  <a:pt x="0" y="12"/>
                  <a:pt x="0" y="13"/>
                  <a:pt x="0" y="13"/>
                </a:cubicBezTo>
                <a:cubicBezTo>
                  <a:pt x="0" y="14"/>
                  <a:pt x="0" y="15"/>
                  <a:pt x="0" y="15"/>
                </a:cubicBezTo>
                <a:cubicBezTo>
                  <a:pt x="0" y="15"/>
                  <a:pt x="0" y="16"/>
                  <a:pt x="0" y="16"/>
                </a:cubicBezTo>
                <a:cubicBezTo>
                  <a:pt x="4" y="14"/>
                  <a:pt x="10" y="10"/>
                  <a:pt x="11" y="8"/>
                </a:cubicBezTo>
                <a:cubicBezTo>
                  <a:pt x="11" y="8"/>
                  <a:pt x="10" y="12"/>
                  <a:pt x="1" y="17"/>
                </a:cubicBezTo>
                <a:cubicBezTo>
                  <a:pt x="1" y="17"/>
                  <a:pt x="1" y="17"/>
                  <a:pt x="1" y="17"/>
                </a:cubicBezTo>
                <a:cubicBezTo>
                  <a:pt x="2" y="17"/>
                  <a:pt x="2" y="18"/>
                  <a:pt x="3" y="18"/>
                </a:cubicBezTo>
                <a:cubicBezTo>
                  <a:pt x="4" y="18"/>
                  <a:pt x="4" y="18"/>
                  <a:pt x="5" y="18"/>
                </a:cubicBezTo>
                <a:cubicBezTo>
                  <a:pt x="6" y="18"/>
                  <a:pt x="8" y="18"/>
                  <a:pt x="9" y="17"/>
                </a:cubicBezTo>
                <a:cubicBezTo>
                  <a:pt x="11" y="17"/>
                  <a:pt x="12" y="16"/>
                  <a:pt x="14" y="15"/>
                </a:cubicBezTo>
                <a:cubicBezTo>
                  <a:pt x="14" y="14"/>
                  <a:pt x="15" y="13"/>
                  <a:pt x="15" y="13"/>
                </a:cubicBezTo>
                <a:cubicBezTo>
                  <a:pt x="16" y="12"/>
                  <a:pt x="16" y="11"/>
                  <a:pt x="16" y="10"/>
                </a:cubicBezTo>
                <a:cubicBezTo>
                  <a:pt x="17" y="9"/>
                  <a:pt x="17" y="9"/>
                  <a:pt x="17" y="8"/>
                </a:cubicBezTo>
                <a:cubicBezTo>
                  <a:pt x="17" y="7"/>
                  <a:pt x="17" y="6"/>
                  <a:pt x="17" y="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72" name="Freeform 9"/>
          <p:cNvSpPr>
            <a:spLocks/>
          </p:cNvSpPr>
          <p:nvPr/>
        </p:nvSpPr>
        <p:spPr bwMode="auto">
          <a:xfrm>
            <a:off x="1949450" y="846138"/>
            <a:ext cx="41275" cy="44450"/>
          </a:xfrm>
          <a:custGeom>
            <a:avLst/>
            <a:gdLst>
              <a:gd name="T0" fmla="*/ 7 w 11"/>
              <a:gd name="T1" fmla="*/ 5 h 12"/>
              <a:gd name="T2" fmla="*/ 0 w 11"/>
              <a:gd name="T3" fmla="*/ 12 h 12"/>
              <a:gd name="T4" fmla="*/ 1 w 11"/>
              <a:gd name="T5" fmla="*/ 12 h 12"/>
              <a:gd name="T6" fmla="*/ 2 w 11"/>
              <a:gd name="T7" fmla="*/ 12 h 12"/>
              <a:gd name="T8" fmla="*/ 3 w 11"/>
              <a:gd name="T9" fmla="*/ 12 h 12"/>
              <a:gd name="T10" fmla="*/ 6 w 11"/>
              <a:gd name="T11" fmla="*/ 12 h 12"/>
              <a:gd name="T12" fmla="*/ 9 w 11"/>
              <a:gd name="T13" fmla="*/ 10 h 12"/>
              <a:gd name="T14" fmla="*/ 10 w 11"/>
              <a:gd name="T15" fmla="*/ 8 h 12"/>
              <a:gd name="T16" fmla="*/ 11 w 11"/>
              <a:gd name="T17" fmla="*/ 7 h 12"/>
              <a:gd name="T18" fmla="*/ 11 w 11"/>
              <a:gd name="T19" fmla="*/ 5 h 12"/>
              <a:gd name="T20" fmla="*/ 11 w 11"/>
              <a:gd name="T21" fmla="*/ 3 h 12"/>
              <a:gd name="T22" fmla="*/ 11 w 11"/>
              <a:gd name="T23" fmla="*/ 2 h 12"/>
              <a:gd name="T24" fmla="*/ 10 w 11"/>
              <a:gd name="T25" fmla="*/ 1 h 12"/>
              <a:gd name="T26" fmla="*/ 9 w 11"/>
              <a:gd name="T27" fmla="*/ 0 h 12"/>
              <a:gd name="T28" fmla="*/ 9 w 11"/>
              <a:gd name="T29" fmla="*/ 0 h 12"/>
              <a:gd name="T30" fmla="*/ 9 w 11"/>
              <a:gd name="T31" fmla="*/ 0 h 12"/>
              <a:gd name="T32" fmla="*/ 8 w 11"/>
              <a:gd name="T33" fmla="*/ 0 h 12"/>
              <a:gd name="T34" fmla="*/ 7 w 11"/>
              <a:gd name="T35" fmla="*/ 1 h 12"/>
              <a:gd name="T36" fmla="*/ 6 w 11"/>
              <a:gd name="T37" fmla="*/ 1 h 12"/>
              <a:gd name="T38" fmla="*/ 5 w 11"/>
              <a:gd name="T39" fmla="*/ 2 h 12"/>
              <a:gd name="T40" fmla="*/ 4 w 11"/>
              <a:gd name="T41" fmla="*/ 2 h 12"/>
              <a:gd name="T42" fmla="*/ 3 w 11"/>
              <a:gd name="T43" fmla="*/ 3 h 12"/>
              <a:gd name="T44" fmla="*/ 2 w 11"/>
              <a:gd name="T45" fmla="*/ 3 h 12"/>
              <a:gd name="T46" fmla="*/ 1 w 11"/>
              <a:gd name="T47" fmla="*/ 5 h 12"/>
              <a:gd name="T48" fmla="*/ 0 w 11"/>
              <a:gd name="T49" fmla="*/ 8 h 12"/>
              <a:gd name="T50" fmla="*/ 0 w 11"/>
              <a:gd name="T51" fmla="*/ 9 h 12"/>
              <a:gd name="T52" fmla="*/ 0 w 11"/>
              <a:gd name="T53" fmla="*/ 10 h 12"/>
              <a:gd name="T54" fmla="*/ 0 w 11"/>
              <a:gd name="T55" fmla="*/ 11 h 12"/>
              <a:gd name="T56" fmla="*/ 7 w 11"/>
              <a:gd name="T57" fmla="*/ 5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1" h="12">
                <a:moveTo>
                  <a:pt x="7" y="5"/>
                </a:moveTo>
                <a:cubicBezTo>
                  <a:pt x="7" y="5"/>
                  <a:pt x="6" y="8"/>
                  <a:pt x="0" y="12"/>
                </a:cubicBezTo>
                <a:cubicBezTo>
                  <a:pt x="0" y="12"/>
                  <a:pt x="1" y="12"/>
                  <a:pt x="1" y="12"/>
                </a:cubicBezTo>
                <a:cubicBezTo>
                  <a:pt x="1" y="12"/>
                  <a:pt x="2" y="12"/>
                  <a:pt x="2" y="12"/>
                </a:cubicBezTo>
                <a:cubicBezTo>
                  <a:pt x="2" y="12"/>
                  <a:pt x="3" y="12"/>
                  <a:pt x="3" y="12"/>
                </a:cubicBezTo>
                <a:cubicBezTo>
                  <a:pt x="4" y="12"/>
                  <a:pt x="5" y="12"/>
                  <a:pt x="6" y="12"/>
                </a:cubicBezTo>
                <a:cubicBezTo>
                  <a:pt x="7" y="11"/>
                  <a:pt x="8" y="11"/>
                  <a:pt x="9" y="10"/>
                </a:cubicBezTo>
                <a:cubicBezTo>
                  <a:pt x="9" y="9"/>
                  <a:pt x="10" y="9"/>
                  <a:pt x="10" y="8"/>
                </a:cubicBezTo>
                <a:cubicBezTo>
                  <a:pt x="10" y="8"/>
                  <a:pt x="11" y="7"/>
                  <a:pt x="11" y="7"/>
                </a:cubicBezTo>
                <a:cubicBezTo>
                  <a:pt x="11" y="6"/>
                  <a:pt x="11" y="5"/>
                  <a:pt x="11" y="5"/>
                </a:cubicBezTo>
                <a:cubicBezTo>
                  <a:pt x="11" y="4"/>
                  <a:pt x="11" y="4"/>
                  <a:pt x="11" y="3"/>
                </a:cubicBezTo>
                <a:cubicBezTo>
                  <a:pt x="11" y="3"/>
                  <a:pt x="11" y="2"/>
                  <a:pt x="11" y="2"/>
                </a:cubicBezTo>
                <a:cubicBezTo>
                  <a:pt x="11" y="1"/>
                  <a:pt x="10" y="1"/>
                  <a:pt x="10" y="1"/>
                </a:cubicBezTo>
                <a:cubicBezTo>
                  <a:pt x="10" y="0"/>
                  <a:pt x="10" y="0"/>
                  <a:pt x="9" y="0"/>
                </a:cubicBez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8" y="0"/>
                </a:cubicBezTo>
                <a:cubicBezTo>
                  <a:pt x="8" y="0"/>
                  <a:pt x="8" y="1"/>
                  <a:pt x="7" y="1"/>
                </a:cubicBezTo>
                <a:cubicBezTo>
                  <a:pt x="7" y="1"/>
                  <a:pt x="7" y="1"/>
                  <a:pt x="6" y="1"/>
                </a:cubicBezTo>
                <a:cubicBezTo>
                  <a:pt x="6" y="1"/>
                  <a:pt x="5" y="1"/>
                  <a:pt x="5" y="2"/>
                </a:cubicBezTo>
                <a:cubicBezTo>
                  <a:pt x="5" y="2"/>
                  <a:pt x="4" y="2"/>
                  <a:pt x="4" y="2"/>
                </a:cubicBezTo>
                <a:cubicBezTo>
                  <a:pt x="4" y="2"/>
                  <a:pt x="4" y="2"/>
                  <a:pt x="3" y="3"/>
                </a:cubicBezTo>
                <a:cubicBezTo>
                  <a:pt x="3" y="3"/>
                  <a:pt x="3" y="3"/>
                  <a:pt x="2" y="3"/>
                </a:cubicBezTo>
                <a:cubicBezTo>
                  <a:pt x="2" y="4"/>
                  <a:pt x="1" y="5"/>
                  <a:pt x="1" y="5"/>
                </a:cubicBezTo>
                <a:cubicBezTo>
                  <a:pt x="1" y="6"/>
                  <a:pt x="0" y="7"/>
                  <a:pt x="0" y="8"/>
                </a:cubicBezTo>
                <a:cubicBezTo>
                  <a:pt x="0" y="8"/>
                  <a:pt x="0" y="9"/>
                  <a:pt x="0" y="9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1"/>
                  <a:pt x="0" y="11"/>
                  <a:pt x="0" y="11"/>
                </a:cubicBezTo>
                <a:cubicBezTo>
                  <a:pt x="2" y="9"/>
                  <a:pt x="7" y="6"/>
                  <a:pt x="7" y="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75" name="Freeform 10"/>
          <p:cNvSpPr>
            <a:spLocks/>
          </p:cNvSpPr>
          <p:nvPr/>
        </p:nvSpPr>
        <p:spPr bwMode="auto">
          <a:xfrm>
            <a:off x="1892300" y="846138"/>
            <a:ext cx="34925" cy="44450"/>
          </a:xfrm>
          <a:custGeom>
            <a:avLst/>
            <a:gdLst>
              <a:gd name="T0" fmla="*/ 1 w 9"/>
              <a:gd name="T1" fmla="*/ 8 h 12"/>
              <a:gd name="T2" fmla="*/ 2 w 9"/>
              <a:gd name="T3" fmla="*/ 10 h 12"/>
              <a:gd name="T4" fmla="*/ 5 w 9"/>
              <a:gd name="T5" fmla="*/ 12 h 12"/>
              <a:gd name="T6" fmla="*/ 6 w 9"/>
              <a:gd name="T7" fmla="*/ 12 h 12"/>
              <a:gd name="T8" fmla="*/ 7 w 9"/>
              <a:gd name="T9" fmla="*/ 12 h 12"/>
              <a:gd name="T10" fmla="*/ 7 w 9"/>
              <a:gd name="T11" fmla="*/ 12 h 12"/>
              <a:gd name="T12" fmla="*/ 4 w 9"/>
              <a:gd name="T13" fmla="*/ 5 h 12"/>
              <a:gd name="T14" fmla="*/ 8 w 9"/>
              <a:gd name="T15" fmla="*/ 12 h 12"/>
              <a:gd name="T16" fmla="*/ 8 w 9"/>
              <a:gd name="T17" fmla="*/ 11 h 12"/>
              <a:gd name="T18" fmla="*/ 8 w 9"/>
              <a:gd name="T19" fmla="*/ 10 h 12"/>
              <a:gd name="T20" fmla="*/ 8 w 9"/>
              <a:gd name="T21" fmla="*/ 9 h 12"/>
              <a:gd name="T22" fmla="*/ 8 w 9"/>
              <a:gd name="T23" fmla="*/ 7 h 12"/>
              <a:gd name="T24" fmla="*/ 8 w 9"/>
              <a:gd name="T25" fmla="*/ 5 h 12"/>
              <a:gd name="T26" fmla="*/ 8 w 9"/>
              <a:gd name="T27" fmla="*/ 4 h 12"/>
              <a:gd name="T28" fmla="*/ 7 w 9"/>
              <a:gd name="T29" fmla="*/ 3 h 12"/>
              <a:gd name="T30" fmla="*/ 6 w 9"/>
              <a:gd name="T31" fmla="*/ 3 h 12"/>
              <a:gd name="T32" fmla="*/ 6 w 9"/>
              <a:gd name="T33" fmla="*/ 2 h 12"/>
              <a:gd name="T34" fmla="*/ 5 w 9"/>
              <a:gd name="T35" fmla="*/ 1 h 12"/>
              <a:gd name="T36" fmla="*/ 4 w 9"/>
              <a:gd name="T37" fmla="*/ 1 h 12"/>
              <a:gd name="T38" fmla="*/ 4 w 9"/>
              <a:gd name="T39" fmla="*/ 0 h 12"/>
              <a:gd name="T40" fmla="*/ 4 w 9"/>
              <a:gd name="T41" fmla="*/ 0 h 12"/>
              <a:gd name="T42" fmla="*/ 3 w 9"/>
              <a:gd name="T43" fmla="*/ 0 h 12"/>
              <a:gd name="T44" fmla="*/ 3 w 9"/>
              <a:gd name="T45" fmla="*/ 0 h 12"/>
              <a:gd name="T46" fmla="*/ 2 w 9"/>
              <a:gd name="T47" fmla="*/ 1 h 12"/>
              <a:gd name="T48" fmla="*/ 1 w 9"/>
              <a:gd name="T49" fmla="*/ 2 h 12"/>
              <a:gd name="T50" fmla="*/ 0 w 9"/>
              <a:gd name="T51" fmla="*/ 4 h 12"/>
              <a:gd name="T52" fmla="*/ 0 w 9"/>
              <a:gd name="T53" fmla="*/ 5 h 12"/>
              <a:gd name="T54" fmla="*/ 0 w 9"/>
              <a:gd name="T55" fmla="*/ 7 h 12"/>
              <a:gd name="T56" fmla="*/ 1 w 9"/>
              <a:gd name="T57" fmla="*/ 8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9" h="12">
                <a:moveTo>
                  <a:pt x="1" y="8"/>
                </a:moveTo>
                <a:cubicBezTo>
                  <a:pt x="1" y="9"/>
                  <a:pt x="2" y="10"/>
                  <a:pt x="2" y="10"/>
                </a:cubicBezTo>
                <a:cubicBezTo>
                  <a:pt x="3" y="11"/>
                  <a:pt x="4" y="12"/>
                  <a:pt x="5" y="12"/>
                </a:cubicBezTo>
                <a:cubicBezTo>
                  <a:pt x="5" y="12"/>
                  <a:pt x="5" y="12"/>
                  <a:pt x="6" y="12"/>
                </a:cubicBezTo>
                <a:cubicBezTo>
                  <a:pt x="6" y="12"/>
                  <a:pt x="6" y="12"/>
                  <a:pt x="7" y="12"/>
                </a:cubicBezTo>
                <a:cubicBezTo>
                  <a:pt x="7" y="12"/>
                  <a:pt x="7" y="12"/>
                  <a:pt x="7" y="12"/>
                </a:cubicBezTo>
                <a:cubicBezTo>
                  <a:pt x="3" y="8"/>
                  <a:pt x="4" y="5"/>
                  <a:pt x="4" y="5"/>
                </a:cubicBezTo>
                <a:cubicBezTo>
                  <a:pt x="4" y="6"/>
                  <a:pt x="6" y="10"/>
                  <a:pt x="8" y="12"/>
                </a:cubicBezTo>
                <a:cubicBezTo>
                  <a:pt x="8" y="12"/>
                  <a:pt x="8" y="12"/>
                  <a:pt x="8" y="11"/>
                </a:cubicBezTo>
                <a:cubicBezTo>
                  <a:pt x="8" y="11"/>
                  <a:pt x="8" y="11"/>
                  <a:pt x="8" y="10"/>
                </a:cubicBezTo>
                <a:cubicBezTo>
                  <a:pt x="8" y="10"/>
                  <a:pt x="8" y="10"/>
                  <a:pt x="8" y="9"/>
                </a:cubicBezTo>
                <a:cubicBezTo>
                  <a:pt x="9" y="9"/>
                  <a:pt x="9" y="8"/>
                  <a:pt x="8" y="7"/>
                </a:cubicBezTo>
                <a:cubicBezTo>
                  <a:pt x="8" y="6"/>
                  <a:pt x="8" y="6"/>
                  <a:pt x="8" y="5"/>
                </a:cubicBezTo>
                <a:cubicBezTo>
                  <a:pt x="8" y="5"/>
                  <a:pt x="8" y="4"/>
                  <a:pt x="8" y="4"/>
                </a:cubicBezTo>
                <a:cubicBezTo>
                  <a:pt x="7" y="4"/>
                  <a:pt x="7" y="4"/>
                  <a:pt x="7" y="3"/>
                </a:cubicBezTo>
                <a:cubicBezTo>
                  <a:pt x="7" y="3"/>
                  <a:pt x="7" y="3"/>
                  <a:pt x="6" y="3"/>
                </a:cubicBezTo>
                <a:cubicBezTo>
                  <a:pt x="6" y="2"/>
                  <a:pt x="6" y="2"/>
                  <a:pt x="6" y="2"/>
                </a:cubicBezTo>
                <a:cubicBezTo>
                  <a:pt x="5" y="2"/>
                  <a:pt x="5" y="2"/>
                  <a:pt x="5" y="1"/>
                </a:cubicBezTo>
                <a:cubicBezTo>
                  <a:pt x="5" y="1"/>
                  <a:pt x="4" y="1"/>
                  <a:pt x="4" y="1"/>
                </a:cubicBezTo>
                <a:cubicBezTo>
                  <a:pt x="4" y="1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1" y="2"/>
                  <a:pt x="1" y="2"/>
                </a:cubicBezTo>
                <a:cubicBezTo>
                  <a:pt x="1" y="3"/>
                  <a:pt x="1" y="3"/>
                  <a:pt x="0" y="4"/>
                </a:cubicBezTo>
                <a:cubicBezTo>
                  <a:pt x="0" y="4"/>
                  <a:pt x="0" y="4"/>
                  <a:pt x="0" y="5"/>
                </a:cubicBezTo>
                <a:cubicBezTo>
                  <a:pt x="0" y="6"/>
                  <a:pt x="0" y="6"/>
                  <a:pt x="0" y="7"/>
                </a:cubicBezTo>
                <a:cubicBezTo>
                  <a:pt x="0" y="7"/>
                  <a:pt x="1" y="8"/>
                  <a:pt x="1" y="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81" name="Freeform 11"/>
          <p:cNvSpPr>
            <a:spLocks/>
          </p:cNvSpPr>
          <p:nvPr/>
        </p:nvSpPr>
        <p:spPr bwMode="auto">
          <a:xfrm>
            <a:off x="1927225" y="909638"/>
            <a:ext cx="47625" cy="30163"/>
          </a:xfrm>
          <a:custGeom>
            <a:avLst/>
            <a:gdLst>
              <a:gd name="T0" fmla="*/ 2 w 13"/>
              <a:gd name="T1" fmla="*/ 1 h 8"/>
              <a:gd name="T2" fmla="*/ 1 w 13"/>
              <a:gd name="T3" fmla="*/ 1 h 8"/>
              <a:gd name="T4" fmla="*/ 1 w 13"/>
              <a:gd name="T5" fmla="*/ 2 h 8"/>
              <a:gd name="T6" fmla="*/ 8 w 13"/>
              <a:gd name="T7" fmla="*/ 5 h 8"/>
              <a:gd name="T8" fmla="*/ 0 w 13"/>
              <a:gd name="T9" fmla="*/ 2 h 8"/>
              <a:gd name="T10" fmla="*/ 0 w 13"/>
              <a:gd name="T11" fmla="*/ 3 h 8"/>
              <a:gd name="T12" fmla="*/ 0 w 13"/>
              <a:gd name="T13" fmla="*/ 4 h 8"/>
              <a:gd name="T14" fmla="*/ 1 w 13"/>
              <a:gd name="T15" fmla="*/ 5 h 8"/>
              <a:gd name="T16" fmla="*/ 3 w 13"/>
              <a:gd name="T17" fmla="*/ 7 h 8"/>
              <a:gd name="T18" fmla="*/ 5 w 13"/>
              <a:gd name="T19" fmla="*/ 8 h 8"/>
              <a:gd name="T20" fmla="*/ 7 w 13"/>
              <a:gd name="T21" fmla="*/ 8 h 8"/>
              <a:gd name="T22" fmla="*/ 8 w 13"/>
              <a:gd name="T23" fmla="*/ 8 h 8"/>
              <a:gd name="T24" fmla="*/ 10 w 13"/>
              <a:gd name="T25" fmla="*/ 8 h 8"/>
              <a:gd name="T26" fmla="*/ 11 w 13"/>
              <a:gd name="T27" fmla="*/ 7 h 8"/>
              <a:gd name="T28" fmla="*/ 12 w 13"/>
              <a:gd name="T29" fmla="*/ 6 h 8"/>
              <a:gd name="T30" fmla="*/ 13 w 13"/>
              <a:gd name="T31" fmla="*/ 5 h 8"/>
              <a:gd name="T32" fmla="*/ 13 w 13"/>
              <a:gd name="T33" fmla="*/ 4 h 8"/>
              <a:gd name="T34" fmla="*/ 13 w 13"/>
              <a:gd name="T35" fmla="*/ 4 h 8"/>
              <a:gd name="T36" fmla="*/ 13 w 13"/>
              <a:gd name="T37" fmla="*/ 4 h 8"/>
              <a:gd name="T38" fmla="*/ 12 w 13"/>
              <a:gd name="T39" fmla="*/ 4 h 8"/>
              <a:gd name="T40" fmla="*/ 11 w 13"/>
              <a:gd name="T41" fmla="*/ 3 h 8"/>
              <a:gd name="T42" fmla="*/ 11 w 13"/>
              <a:gd name="T43" fmla="*/ 2 h 8"/>
              <a:gd name="T44" fmla="*/ 10 w 13"/>
              <a:gd name="T45" fmla="*/ 2 h 8"/>
              <a:gd name="T46" fmla="*/ 9 w 13"/>
              <a:gd name="T47" fmla="*/ 1 h 8"/>
              <a:gd name="T48" fmla="*/ 8 w 13"/>
              <a:gd name="T49" fmla="*/ 1 h 8"/>
              <a:gd name="T50" fmla="*/ 7 w 13"/>
              <a:gd name="T51" fmla="*/ 1 h 8"/>
              <a:gd name="T52" fmla="*/ 5 w 13"/>
              <a:gd name="T53" fmla="*/ 0 h 8"/>
              <a:gd name="T54" fmla="*/ 3 w 13"/>
              <a:gd name="T55" fmla="*/ 1 h 8"/>
              <a:gd name="T56" fmla="*/ 2 w 13"/>
              <a:gd name="T57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3" h="8">
                <a:moveTo>
                  <a:pt x="2" y="1"/>
                </a:moveTo>
                <a:cubicBezTo>
                  <a:pt x="1" y="1"/>
                  <a:pt x="1" y="1"/>
                  <a:pt x="1" y="1"/>
                </a:cubicBezTo>
                <a:cubicBezTo>
                  <a:pt x="1" y="2"/>
                  <a:pt x="1" y="2"/>
                  <a:pt x="1" y="2"/>
                </a:cubicBezTo>
                <a:cubicBezTo>
                  <a:pt x="3" y="3"/>
                  <a:pt x="7" y="5"/>
                  <a:pt x="8" y="5"/>
                </a:cubicBezTo>
                <a:cubicBezTo>
                  <a:pt x="8" y="5"/>
                  <a:pt x="5" y="5"/>
                  <a:pt x="0" y="2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4"/>
                </a:cubicBezTo>
                <a:cubicBezTo>
                  <a:pt x="1" y="4"/>
                  <a:pt x="1" y="5"/>
                  <a:pt x="1" y="5"/>
                </a:cubicBezTo>
                <a:cubicBezTo>
                  <a:pt x="1" y="6"/>
                  <a:pt x="2" y="6"/>
                  <a:pt x="3" y="7"/>
                </a:cubicBezTo>
                <a:cubicBezTo>
                  <a:pt x="3" y="7"/>
                  <a:pt x="4" y="8"/>
                  <a:pt x="5" y="8"/>
                </a:cubicBezTo>
                <a:cubicBezTo>
                  <a:pt x="6" y="8"/>
                  <a:pt x="6" y="8"/>
                  <a:pt x="7" y="8"/>
                </a:cubicBezTo>
                <a:cubicBezTo>
                  <a:pt x="7" y="8"/>
                  <a:pt x="8" y="8"/>
                  <a:pt x="8" y="8"/>
                </a:cubicBezTo>
                <a:cubicBezTo>
                  <a:pt x="9" y="8"/>
                  <a:pt x="9" y="8"/>
                  <a:pt x="10" y="8"/>
                </a:cubicBezTo>
                <a:cubicBezTo>
                  <a:pt x="10" y="7"/>
                  <a:pt x="11" y="7"/>
                  <a:pt x="11" y="7"/>
                </a:cubicBezTo>
                <a:cubicBezTo>
                  <a:pt x="11" y="7"/>
                  <a:pt x="12" y="6"/>
                  <a:pt x="12" y="6"/>
                </a:cubicBezTo>
                <a:cubicBezTo>
                  <a:pt x="12" y="6"/>
                  <a:pt x="12" y="5"/>
                  <a:pt x="13" y="5"/>
                </a:cubicBezTo>
                <a:cubicBezTo>
                  <a:pt x="13" y="5"/>
                  <a:pt x="13" y="5"/>
                  <a:pt x="13" y="4"/>
                </a:cubicBezTo>
                <a:cubicBezTo>
                  <a:pt x="13" y="4"/>
                  <a:pt x="13" y="4"/>
                  <a:pt x="13" y="4"/>
                </a:cubicBezTo>
                <a:cubicBezTo>
                  <a:pt x="13" y="4"/>
                  <a:pt x="13" y="4"/>
                  <a:pt x="13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12" y="3"/>
                  <a:pt x="12" y="3"/>
                  <a:pt x="11" y="3"/>
                </a:cubicBezTo>
                <a:cubicBezTo>
                  <a:pt x="11" y="3"/>
                  <a:pt x="11" y="3"/>
                  <a:pt x="11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9" y="2"/>
                  <a:pt x="9" y="1"/>
                  <a:pt x="9" y="1"/>
                </a:cubicBezTo>
                <a:cubicBezTo>
                  <a:pt x="9" y="1"/>
                  <a:pt x="8" y="1"/>
                  <a:pt x="8" y="1"/>
                </a:cubicBezTo>
                <a:cubicBezTo>
                  <a:pt x="8" y="1"/>
                  <a:pt x="8" y="1"/>
                  <a:pt x="7" y="1"/>
                </a:cubicBezTo>
                <a:cubicBezTo>
                  <a:pt x="7" y="0"/>
                  <a:pt x="6" y="0"/>
                  <a:pt x="5" y="0"/>
                </a:cubicBezTo>
                <a:cubicBezTo>
                  <a:pt x="4" y="0"/>
                  <a:pt x="4" y="1"/>
                  <a:pt x="3" y="1"/>
                </a:cubicBezTo>
                <a:cubicBezTo>
                  <a:pt x="2" y="1"/>
                  <a:pt x="2" y="1"/>
                  <a:pt x="2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2" name="Freeform 12"/>
          <p:cNvSpPr>
            <a:spLocks/>
          </p:cNvSpPr>
          <p:nvPr/>
        </p:nvSpPr>
        <p:spPr bwMode="auto">
          <a:xfrm>
            <a:off x="1971675" y="977900"/>
            <a:ext cx="44450" cy="33338"/>
          </a:xfrm>
          <a:custGeom>
            <a:avLst/>
            <a:gdLst>
              <a:gd name="T0" fmla="*/ 11 w 12"/>
              <a:gd name="T1" fmla="*/ 5 h 9"/>
              <a:gd name="T2" fmla="*/ 11 w 12"/>
              <a:gd name="T3" fmla="*/ 4 h 9"/>
              <a:gd name="T4" fmla="*/ 10 w 12"/>
              <a:gd name="T5" fmla="*/ 3 h 9"/>
              <a:gd name="T6" fmla="*/ 9 w 12"/>
              <a:gd name="T7" fmla="*/ 3 h 9"/>
              <a:gd name="T8" fmla="*/ 9 w 12"/>
              <a:gd name="T9" fmla="*/ 2 h 9"/>
              <a:gd name="T10" fmla="*/ 8 w 12"/>
              <a:gd name="T11" fmla="*/ 1 h 9"/>
              <a:gd name="T12" fmla="*/ 7 w 12"/>
              <a:gd name="T13" fmla="*/ 1 h 9"/>
              <a:gd name="T14" fmla="*/ 5 w 12"/>
              <a:gd name="T15" fmla="*/ 0 h 9"/>
              <a:gd name="T16" fmla="*/ 3 w 12"/>
              <a:gd name="T17" fmla="*/ 0 h 9"/>
              <a:gd name="T18" fmla="*/ 2 w 12"/>
              <a:gd name="T19" fmla="*/ 0 h 9"/>
              <a:gd name="T20" fmla="*/ 1 w 12"/>
              <a:gd name="T21" fmla="*/ 1 h 9"/>
              <a:gd name="T22" fmla="*/ 0 w 12"/>
              <a:gd name="T23" fmla="*/ 1 h 9"/>
              <a:gd name="T24" fmla="*/ 7 w 12"/>
              <a:gd name="T25" fmla="*/ 5 h 9"/>
              <a:gd name="T26" fmla="*/ 0 w 12"/>
              <a:gd name="T27" fmla="*/ 1 h 9"/>
              <a:gd name="T28" fmla="*/ 0 w 12"/>
              <a:gd name="T29" fmla="*/ 2 h 9"/>
              <a:gd name="T30" fmla="*/ 0 w 12"/>
              <a:gd name="T31" fmla="*/ 3 h 9"/>
              <a:gd name="T32" fmla="*/ 0 w 12"/>
              <a:gd name="T33" fmla="*/ 4 h 9"/>
              <a:gd name="T34" fmla="*/ 1 w 12"/>
              <a:gd name="T35" fmla="*/ 6 h 9"/>
              <a:gd name="T36" fmla="*/ 4 w 12"/>
              <a:gd name="T37" fmla="*/ 8 h 9"/>
              <a:gd name="T38" fmla="*/ 5 w 12"/>
              <a:gd name="T39" fmla="*/ 8 h 9"/>
              <a:gd name="T40" fmla="*/ 7 w 12"/>
              <a:gd name="T41" fmla="*/ 9 h 9"/>
              <a:gd name="T42" fmla="*/ 8 w 12"/>
              <a:gd name="T43" fmla="*/ 8 h 9"/>
              <a:gd name="T44" fmla="*/ 10 w 12"/>
              <a:gd name="T45" fmla="*/ 8 h 9"/>
              <a:gd name="T46" fmla="*/ 11 w 12"/>
              <a:gd name="T47" fmla="*/ 7 h 9"/>
              <a:gd name="T48" fmla="*/ 11 w 12"/>
              <a:gd name="T49" fmla="*/ 6 h 9"/>
              <a:gd name="T50" fmla="*/ 12 w 12"/>
              <a:gd name="T51" fmla="*/ 6 h 9"/>
              <a:gd name="T52" fmla="*/ 12 w 12"/>
              <a:gd name="T53" fmla="*/ 5 h 9"/>
              <a:gd name="T54" fmla="*/ 12 w 12"/>
              <a:gd name="T55" fmla="*/ 5 h 9"/>
              <a:gd name="T56" fmla="*/ 11 w 12"/>
              <a:gd name="T57" fmla="*/ 5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2" h="9">
                <a:moveTo>
                  <a:pt x="11" y="5"/>
                </a:moveTo>
                <a:cubicBezTo>
                  <a:pt x="11" y="4"/>
                  <a:pt x="11" y="4"/>
                  <a:pt x="11" y="4"/>
                </a:cubicBezTo>
                <a:cubicBezTo>
                  <a:pt x="10" y="4"/>
                  <a:pt x="10" y="4"/>
                  <a:pt x="10" y="3"/>
                </a:cubicBezTo>
                <a:cubicBezTo>
                  <a:pt x="10" y="3"/>
                  <a:pt x="9" y="3"/>
                  <a:pt x="9" y="3"/>
                </a:cubicBezTo>
                <a:cubicBezTo>
                  <a:pt x="9" y="2"/>
                  <a:pt x="9" y="2"/>
                  <a:pt x="9" y="2"/>
                </a:cubicBezTo>
                <a:cubicBezTo>
                  <a:pt x="8" y="2"/>
                  <a:pt x="8" y="1"/>
                  <a:pt x="8" y="1"/>
                </a:cubicBezTo>
                <a:cubicBezTo>
                  <a:pt x="8" y="1"/>
                  <a:pt x="7" y="1"/>
                  <a:pt x="7" y="1"/>
                </a:cubicBezTo>
                <a:cubicBezTo>
                  <a:pt x="6" y="1"/>
                  <a:pt x="6" y="0"/>
                  <a:pt x="5" y="0"/>
                </a:cubicBezTo>
                <a:cubicBezTo>
                  <a:pt x="4" y="0"/>
                  <a:pt x="3" y="0"/>
                  <a:pt x="3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1"/>
                  <a:pt x="1" y="1"/>
                  <a:pt x="1" y="1"/>
                </a:cubicBezTo>
                <a:cubicBezTo>
                  <a:pt x="0" y="1"/>
                  <a:pt x="0" y="1"/>
                  <a:pt x="0" y="1"/>
                </a:cubicBezTo>
                <a:cubicBezTo>
                  <a:pt x="2" y="2"/>
                  <a:pt x="6" y="5"/>
                  <a:pt x="7" y="5"/>
                </a:cubicBezTo>
                <a:cubicBezTo>
                  <a:pt x="7" y="5"/>
                  <a:pt x="4" y="5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3"/>
                  <a:pt x="0" y="3"/>
                </a:cubicBezTo>
                <a:cubicBezTo>
                  <a:pt x="0" y="3"/>
                  <a:pt x="0" y="4"/>
                  <a:pt x="0" y="4"/>
                </a:cubicBezTo>
                <a:cubicBezTo>
                  <a:pt x="0" y="5"/>
                  <a:pt x="1" y="6"/>
                  <a:pt x="1" y="6"/>
                </a:cubicBezTo>
                <a:cubicBezTo>
                  <a:pt x="2" y="7"/>
                  <a:pt x="3" y="8"/>
                  <a:pt x="4" y="8"/>
                </a:cubicBezTo>
                <a:cubicBezTo>
                  <a:pt x="4" y="8"/>
                  <a:pt x="5" y="8"/>
                  <a:pt x="5" y="8"/>
                </a:cubicBezTo>
                <a:cubicBezTo>
                  <a:pt x="6" y="9"/>
                  <a:pt x="6" y="9"/>
                  <a:pt x="7" y="9"/>
                </a:cubicBezTo>
                <a:cubicBezTo>
                  <a:pt x="7" y="9"/>
                  <a:pt x="8" y="8"/>
                  <a:pt x="8" y="8"/>
                </a:cubicBezTo>
                <a:cubicBezTo>
                  <a:pt x="9" y="8"/>
                  <a:pt x="9" y="8"/>
                  <a:pt x="10" y="8"/>
                </a:cubicBezTo>
                <a:cubicBezTo>
                  <a:pt x="10" y="8"/>
                  <a:pt x="10" y="7"/>
                  <a:pt x="11" y="7"/>
                </a:cubicBezTo>
                <a:cubicBezTo>
                  <a:pt x="11" y="7"/>
                  <a:pt x="11" y="6"/>
                  <a:pt x="11" y="6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5"/>
                  <a:pt x="11" y="5"/>
                  <a:pt x="11" y="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4" name="Freeform 13"/>
          <p:cNvSpPr>
            <a:spLocks/>
          </p:cNvSpPr>
          <p:nvPr/>
        </p:nvSpPr>
        <p:spPr bwMode="auto">
          <a:xfrm>
            <a:off x="1897063" y="947738"/>
            <a:ext cx="30163" cy="19050"/>
          </a:xfrm>
          <a:custGeom>
            <a:avLst/>
            <a:gdLst>
              <a:gd name="T0" fmla="*/ 0 w 8"/>
              <a:gd name="T1" fmla="*/ 1 h 5"/>
              <a:gd name="T2" fmla="*/ 0 w 8"/>
              <a:gd name="T3" fmla="*/ 2 h 5"/>
              <a:gd name="T4" fmla="*/ 0 w 8"/>
              <a:gd name="T5" fmla="*/ 2 h 5"/>
              <a:gd name="T6" fmla="*/ 0 w 8"/>
              <a:gd name="T7" fmla="*/ 3 h 5"/>
              <a:gd name="T8" fmla="*/ 2 w 8"/>
              <a:gd name="T9" fmla="*/ 4 h 5"/>
              <a:gd name="T10" fmla="*/ 3 w 8"/>
              <a:gd name="T11" fmla="*/ 5 h 5"/>
              <a:gd name="T12" fmla="*/ 4 w 8"/>
              <a:gd name="T13" fmla="*/ 5 h 5"/>
              <a:gd name="T14" fmla="*/ 5 w 8"/>
              <a:gd name="T15" fmla="*/ 5 h 5"/>
              <a:gd name="T16" fmla="*/ 6 w 8"/>
              <a:gd name="T17" fmla="*/ 5 h 5"/>
              <a:gd name="T18" fmla="*/ 7 w 8"/>
              <a:gd name="T19" fmla="*/ 4 h 5"/>
              <a:gd name="T20" fmla="*/ 8 w 8"/>
              <a:gd name="T21" fmla="*/ 4 h 5"/>
              <a:gd name="T22" fmla="*/ 8 w 8"/>
              <a:gd name="T23" fmla="*/ 3 h 5"/>
              <a:gd name="T24" fmla="*/ 8 w 8"/>
              <a:gd name="T25" fmla="*/ 3 h 5"/>
              <a:gd name="T26" fmla="*/ 8 w 8"/>
              <a:gd name="T27" fmla="*/ 2 h 5"/>
              <a:gd name="T28" fmla="*/ 8 w 8"/>
              <a:gd name="T29" fmla="*/ 2 h 5"/>
              <a:gd name="T30" fmla="*/ 8 w 8"/>
              <a:gd name="T31" fmla="*/ 2 h 5"/>
              <a:gd name="T32" fmla="*/ 7 w 8"/>
              <a:gd name="T33" fmla="*/ 2 h 5"/>
              <a:gd name="T34" fmla="*/ 7 w 8"/>
              <a:gd name="T35" fmla="*/ 1 h 5"/>
              <a:gd name="T36" fmla="*/ 6 w 8"/>
              <a:gd name="T37" fmla="*/ 1 h 5"/>
              <a:gd name="T38" fmla="*/ 6 w 8"/>
              <a:gd name="T39" fmla="*/ 0 h 5"/>
              <a:gd name="T40" fmla="*/ 5 w 8"/>
              <a:gd name="T41" fmla="*/ 0 h 5"/>
              <a:gd name="T42" fmla="*/ 5 w 8"/>
              <a:gd name="T43" fmla="*/ 0 h 5"/>
              <a:gd name="T44" fmla="*/ 3 w 8"/>
              <a:gd name="T45" fmla="*/ 0 h 5"/>
              <a:gd name="T46" fmla="*/ 2 w 8"/>
              <a:gd name="T47" fmla="*/ 0 h 5"/>
              <a:gd name="T48" fmla="*/ 1 w 8"/>
              <a:gd name="T49" fmla="*/ 0 h 5"/>
              <a:gd name="T50" fmla="*/ 0 w 8"/>
              <a:gd name="T51" fmla="*/ 1 h 5"/>
              <a:gd name="T52" fmla="*/ 0 w 8"/>
              <a:gd name="T53" fmla="*/ 1 h 5"/>
              <a:gd name="T54" fmla="*/ 5 w 8"/>
              <a:gd name="T55" fmla="*/ 3 h 5"/>
              <a:gd name="T56" fmla="*/ 0 w 8"/>
              <a:gd name="T57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8" h="5">
                <a:moveTo>
                  <a:pt x="0" y="1"/>
                </a:moveTo>
                <a:cubicBezTo>
                  <a:pt x="0" y="1"/>
                  <a:pt x="0" y="1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3"/>
                  <a:pt x="0" y="3"/>
                </a:cubicBezTo>
                <a:cubicBezTo>
                  <a:pt x="1" y="3"/>
                  <a:pt x="1" y="4"/>
                  <a:pt x="2" y="4"/>
                </a:cubicBezTo>
                <a:cubicBezTo>
                  <a:pt x="2" y="5"/>
                  <a:pt x="3" y="5"/>
                  <a:pt x="3" y="5"/>
                </a:cubicBezTo>
                <a:cubicBezTo>
                  <a:pt x="4" y="5"/>
                  <a:pt x="4" y="5"/>
                  <a:pt x="4" y="5"/>
                </a:cubicBezTo>
                <a:cubicBezTo>
                  <a:pt x="5" y="5"/>
                  <a:pt x="5" y="5"/>
                  <a:pt x="5" y="5"/>
                </a:cubicBezTo>
                <a:cubicBezTo>
                  <a:pt x="6" y="5"/>
                  <a:pt x="6" y="5"/>
                  <a:pt x="6" y="5"/>
                </a:cubicBezTo>
                <a:cubicBezTo>
                  <a:pt x="7" y="5"/>
                  <a:pt x="7" y="5"/>
                  <a:pt x="7" y="4"/>
                </a:cubicBezTo>
                <a:cubicBezTo>
                  <a:pt x="8" y="4"/>
                  <a:pt x="8" y="4"/>
                  <a:pt x="8" y="4"/>
                </a:cubicBezTo>
                <a:cubicBezTo>
                  <a:pt x="8" y="3"/>
                  <a:pt x="8" y="3"/>
                  <a:pt x="8" y="3"/>
                </a:cubicBezTo>
                <a:cubicBezTo>
                  <a:pt x="8" y="3"/>
                  <a:pt x="8" y="3"/>
                  <a:pt x="8" y="3"/>
                </a:cubicBezTo>
                <a:cubicBezTo>
                  <a:pt x="8" y="2"/>
                  <a:pt x="8" y="2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8" y="2"/>
                  <a:pt x="8" y="2"/>
                  <a:pt x="7" y="2"/>
                </a:cubicBezTo>
                <a:cubicBezTo>
                  <a:pt x="7" y="2"/>
                  <a:pt x="7" y="1"/>
                  <a:pt x="7" y="1"/>
                </a:cubicBezTo>
                <a:cubicBezTo>
                  <a:pt x="7" y="1"/>
                  <a:pt x="7" y="1"/>
                  <a:pt x="6" y="1"/>
                </a:cubicBezTo>
                <a:cubicBezTo>
                  <a:pt x="6" y="1"/>
                  <a:pt x="6" y="1"/>
                  <a:pt x="6" y="0"/>
                </a:cubicBezTo>
                <a:cubicBezTo>
                  <a:pt x="6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4" y="0"/>
                  <a:pt x="4" y="0"/>
                  <a:pt x="3" y="0"/>
                </a:cubicBezTo>
                <a:cubicBezTo>
                  <a:pt x="3" y="0"/>
                  <a:pt x="2" y="0"/>
                  <a:pt x="2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2" y="2"/>
                  <a:pt x="4" y="3"/>
                  <a:pt x="5" y="3"/>
                </a:cubicBezTo>
                <a:cubicBezTo>
                  <a:pt x="5" y="3"/>
                  <a:pt x="3" y="3"/>
                  <a:pt x="0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05" name="Freeform 14"/>
          <p:cNvSpPr>
            <a:spLocks/>
          </p:cNvSpPr>
          <p:nvPr/>
        </p:nvSpPr>
        <p:spPr bwMode="auto">
          <a:xfrm>
            <a:off x="1773238" y="854075"/>
            <a:ext cx="28575" cy="44450"/>
          </a:xfrm>
          <a:custGeom>
            <a:avLst/>
            <a:gdLst>
              <a:gd name="T0" fmla="*/ 0 w 8"/>
              <a:gd name="T1" fmla="*/ 11 h 12"/>
              <a:gd name="T2" fmla="*/ 1 w 8"/>
              <a:gd name="T3" fmla="*/ 12 h 12"/>
              <a:gd name="T4" fmla="*/ 1 w 8"/>
              <a:gd name="T5" fmla="*/ 12 h 12"/>
              <a:gd name="T6" fmla="*/ 4 w 8"/>
              <a:gd name="T7" fmla="*/ 4 h 12"/>
              <a:gd name="T8" fmla="*/ 2 w 8"/>
              <a:gd name="T9" fmla="*/ 12 h 12"/>
              <a:gd name="T10" fmla="*/ 2 w 8"/>
              <a:gd name="T11" fmla="*/ 12 h 12"/>
              <a:gd name="T12" fmla="*/ 3 w 8"/>
              <a:gd name="T13" fmla="*/ 12 h 12"/>
              <a:gd name="T14" fmla="*/ 4 w 8"/>
              <a:gd name="T15" fmla="*/ 12 h 12"/>
              <a:gd name="T16" fmla="*/ 6 w 8"/>
              <a:gd name="T17" fmla="*/ 10 h 12"/>
              <a:gd name="T18" fmla="*/ 7 w 8"/>
              <a:gd name="T19" fmla="*/ 7 h 12"/>
              <a:gd name="T20" fmla="*/ 8 w 8"/>
              <a:gd name="T21" fmla="*/ 6 h 12"/>
              <a:gd name="T22" fmla="*/ 8 w 8"/>
              <a:gd name="T23" fmla="*/ 4 h 12"/>
              <a:gd name="T24" fmla="*/ 7 w 8"/>
              <a:gd name="T25" fmla="*/ 3 h 12"/>
              <a:gd name="T26" fmla="*/ 6 w 8"/>
              <a:gd name="T27" fmla="*/ 1 h 12"/>
              <a:gd name="T28" fmla="*/ 5 w 8"/>
              <a:gd name="T29" fmla="*/ 1 h 12"/>
              <a:gd name="T30" fmla="*/ 4 w 8"/>
              <a:gd name="T31" fmla="*/ 0 h 12"/>
              <a:gd name="T32" fmla="*/ 4 w 8"/>
              <a:gd name="T33" fmla="*/ 0 h 12"/>
              <a:gd name="T34" fmla="*/ 3 w 8"/>
              <a:gd name="T35" fmla="*/ 0 h 12"/>
              <a:gd name="T36" fmla="*/ 3 w 8"/>
              <a:gd name="T37" fmla="*/ 0 h 12"/>
              <a:gd name="T38" fmla="*/ 3 w 8"/>
              <a:gd name="T39" fmla="*/ 1 h 12"/>
              <a:gd name="T40" fmla="*/ 2 w 8"/>
              <a:gd name="T41" fmla="*/ 1 h 12"/>
              <a:gd name="T42" fmla="*/ 2 w 8"/>
              <a:gd name="T43" fmla="*/ 2 h 12"/>
              <a:gd name="T44" fmla="*/ 1 w 8"/>
              <a:gd name="T45" fmla="*/ 3 h 12"/>
              <a:gd name="T46" fmla="*/ 1 w 8"/>
              <a:gd name="T47" fmla="*/ 4 h 12"/>
              <a:gd name="T48" fmla="*/ 0 w 8"/>
              <a:gd name="T49" fmla="*/ 4 h 12"/>
              <a:gd name="T50" fmla="*/ 0 w 8"/>
              <a:gd name="T51" fmla="*/ 5 h 12"/>
              <a:gd name="T52" fmla="*/ 0 w 8"/>
              <a:gd name="T53" fmla="*/ 7 h 12"/>
              <a:gd name="T54" fmla="*/ 0 w 8"/>
              <a:gd name="T55" fmla="*/ 10 h 12"/>
              <a:gd name="T56" fmla="*/ 0 w 8"/>
              <a:gd name="T57" fmla="*/ 11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8" h="12">
                <a:moveTo>
                  <a:pt x="0" y="11"/>
                </a:moveTo>
                <a:cubicBezTo>
                  <a:pt x="1" y="11"/>
                  <a:pt x="1" y="11"/>
                  <a:pt x="1" y="12"/>
                </a:cubicBezTo>
                <a:cubicBezTo>
                  <a:pt x="1" y="12"/>
                  <a:pt x="1" y="12"/>
                  <a:pt x="1" y="12"/>
                </a:cubicBezTo>
                <a:cubicBezTo>
                  <a:pt x="2" y="10"/>
                  <a:pt x="4" y="6"/>
                  <a:pt x="4" y="4"/>
                </a:cubicBezTo>
                <a:cubicBezTo>
                  <a:pt x="4" y="4"/>
                  <a:pt x="5" y="7"/>
                  <a:pt x="2" y="12"/>
                </a:cubicBezTo>
                <a:cubicBezTo>
                  <a:pt x="2" y="12"/>
                  <a:pt x="2" y="12"/>
                  <a:pt x="2" y="12"/>
                </a:cubicBezTo>
                <a:cubicBezTo>
                  <a:pt x="2" y="12"/>
                  <a:pt x="3" y="12"/>
                  <a:pt x="3" y="12"/>
                </a:cubicBezTo>
                <a:cubicBezTo>
                  <a:pt x="4" y="12"/>
                  <a:pt x="4" y="12"/>
                  <a:pt x="4" y="12"/>
                </a:cubicBezTo>
                <a:cubicBezTo>
                  <a:pt x="5" y="11"/>
                  <a:pt x="6" y="11"/>
                  <a:pt x="6" y="10"/>
                </a:cubicBezTo>
                <a:cubicBezTo>
                  <a:pt x="7" y="9"/>
                  <a:pt x="7" y="8"/>
                  <a:pt x="7" y="7"/>
                </a:cubicBezTo>
                <a:cubicBezTo>
                  <a:pt x="8" y="7"/>
                  <a:pt x="8" y="6"/>
                  <a:pt x="8" y="6"/>
                </a:cubicBezTo>
                <a:cubicBezTo>
                  <a:pt x="8" y="5"/>
                  <a:pt x="8" y="5"/>
                  <a:pt x="8" y="4"/>
                </a:cubicBezTo>
                <a:cubicBezTo>
                  <a:pt x="7" y="4"/>
                  <a:pt x="7" y="3"/>
                  <a:pt x="7" y="3"/>
                </a:cubicBezTo>
                <a:cubicBezTo>
                  <a:pt x="7" y="2"/>
                  <a:pt x="7" y="2"/>
                  <a:pt x="6" y="1"/>
                </a:cubicBezTo>
                <a:cubicBezTo>
                  <a:pt x="6" y="1"/>
                  <a:pt x="6" y="1"/>
                  <a:pt x="5" y="1"/>
                </a:cubicBezTo>
                <a:cubicBezTo>
                  <a:pt x="5" y="0"/>
                  <a:pt x="5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1"/>
                </a:cubicBezTo>
                <a:cubicBezTo>
                  <a:pt x="3" y="1"/>
                  <a:pt x="3" y="1"/>
                  <a:pt x="2" y="1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1" y="3"/>
                  <a:pt x="1" y="3"/>
                </a:cubicBezTo>
                <a:cubicBezTo>
                  <a:pt x="1" y="3"/>
                  <a:pt x="1" y="3"/>
                  <a:pt x="1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5"/>
                  <a:pt x="0" y="5"/>
                  <a:pt x="0" y="5"/>
                </a:cubicBezTo>
                <a:cubicBezTo>
                  <a:pt x="0" y="6"/>
                  <a:pt x="0" y="7"/>
                  <a:pt x="0" y="7"/>
                </a:cubicBezTo>
                <a:cubicBezTo>
                  <a:pt x="0" y="8"/>
                  <a:pt x="0" y="9"/>
                  <a:pt x="0" y="10"/>
                </a:cubicBezTo>
                <a:cubicBezTo>
                  <a:pt x="0" y="10"/>
                  <a:pt x="0" y="10"/>
                  <a:pt x="0" y="1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06" name="Freeform 15"/>
          <p:cNvSpPr>
            <a:spLocks/>
          </p:cNvSpPr>
          <p:nvPr/>
        </p:nvSpPr>
        <p:spPr bwMode="auto">
          <a:xfrm>
            <a:off x="1806575" y="898525"/>
            <a:ext cx="22225" cy="33338"/>
          </a:xfrm>
          <a:custGeom>
            <a:avLst/>
            <a:gdLst>
              <a:gd name="T0" fmla="*/ 1 w 6"/>
              <a:gd name="T1" fmla="*/ 8 h 9"/>
              <a:gd name="T2" fmla="*/ 1 w 6"/>
              <a:gd name="T3" fmla="*/ 8 h 9"/>
              <a:gd name="T4" fmla="*/ 1 w 6"/>
              <a:gd name="T5" fmla="*/ 9 h 9"/>
              <a:gd name="T6" fmla="*/ 3 w 6"/>
              <a:gd name="T7" fmla="*/ 3 h 9"/>
              <a:gd name="T8" fmla="*/ 2 w 6"/>
              <a:gd name="T9" fmla="*/ 9 h 9"/>
              <a:gd name="T10" fmla="*/ 2 w 6"/>
              <a:gd name="T11" fmla="*/ 9 h 9"/>
              <a:gd name="T12" fmla="*/ 3 w 6"/>
              <a:gd name="T13" fmla="*/ 9 h 9"/>
              <a:gd name="T14" fmla="*/ 3 w 6"/>
              <a:gd name="T15" fmla="*/ 8 h 9"/>
              <a:gd name="T16" fmla="*/ 5 w 6"/>
              <a:gd name="T17" fmla="*/ 7 h 9"/>
              <a:gd name="T18" fmla="*/ 5 w 6"/>
              <a:gd name="T19" fmla="*/ 5 h 9"/>
              <a:gd name="T20" fmla="*/ 6 w 6"/>
              <a:gd name="T21" fmla="*/ 4 h 9"/>
              <a:gd name="T22" fmla="*/ 6 w 6"/>
              <a:gd name="T23" fmla="*/ 3 h 9"/>
              <a:gd name="T24" fmla="*/ 5 w 6"/>
              <a:gd name="T25" fmla="*/ 2 h 9"/>
              <a:gd name="T26" fmla="*/ 5 w 6"/>
              <a:gd name="T27" fmla="*/ 1 h 9"/>
              <a:gd name="T28" fmla="*/ 4 w 6"/>
              <a:gd name="T29" fmla="*/ 1 h 9"/>
              <a:gd name="T30" fmla="*/ 3 w 6"/>
              <a:gd name="T31" fmla="*/ 0 h 9"/>
              <a:gd name="T32" fmla="*/ 3 w 6"/>
              <a:gd name="T33" fmla="*/ 0 h 9"/>
              <a:gd name="T34" fmla="*/ 3 w 6"/>
              <a:gd name="T35" fmla="*/ 0 h 9"/>
              <a:gd name="T36" fmla="*/ 3 w 6"/>
              <a:gd name="T37" fmla="*/ 0 h 9"/>
              <a:gd name="T38" fmla="*/ 2 w 6"/>
              <a:gd name="T39" fmla="*/ 1 h 9"/>
              <a:gd name="T40" fmla="*/ 2 w 6"/>
              <a:gd name="T41" fmla="*/ 1 h 9"/>
              <a:gd name="T42" fmla="*/ 2 w 6"/>
              <a:gd name="T43" fmla="*/ 2 h 9"/>
              <a:gd name="T44" fmla="*/ 1 w 6"/>
              <a:gd name="T45" fmla="*/ 2 h 9"/>
              <a:gd name="T46" fmla="*/ 1 w 6"/>
              <a:gd name="T47" fmla="*/ 3 h 9"/>
              <a:gd name="T48" fmla="*/ 0 w 6"/>
              <a:gd name="T49" fmla="*/ 3 h 9"/>
              <a:gd name="T50" fmla="*/ 0 w 6"/>
              <a:gd name="T51" fmla="*/ 4 h 9"/>
              <a:gd name="T52" fmla="*/ 0 w 6"/>
              <a:gd name="T53" fmla="*/ 5 h 9"/>
              <a:gd name="T54" fmla="*/ 0 w 6"/>
              <a:gd name="T55" fmla="*/ 7 h 9"/>
              <a:gd name="T56" fmla="*/ 1 w 6"/>
              <a:gd name="T57" fmla="*/ 8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6" h="9">
                <a:moveTo>
                  <a:pt x="1" y="8"/>
                </a:moveTo>
                <a:cubicBezTo>
                  <a:pt x="1" y="8"/>
                  <a:pt x="1" y="8"/>
                  <a:pt x="1" y="8"/>
                </a:cubicBezTo>
                <a:cubicBezTo>
                  <a:pt x="1" y="8"/>
                  <a:pt x="1" y="9"/>
                  <a:pt x="1" y="9"/>
                </a:cubicBezTo>
                <a:cubicBezTo>
                  <a:pt x="2" y="7"/>
                  <a:pt x="3" y="4"/>
                  <a:pt x="3" y="3"/>
                </a:cubicBezTo>
                <a:cubicBezTo>
                  <a:pt x="3" y="3"/>
                  <a:pt x="4" y="5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3" y="9"/>
                </a:cubicBezTo>
                <a:cubicBezTo>
                  <a:pt x="3" y="9"/>
                  <a:pt x="3" y="8"/>
                  <a:pt x="3" y="8"/>
                </a:cubicBezTo>
                <a:cubicBezTo>
                  <a:pt x="4" y="8"/>
                  <a:pt x="4" y="8"/>
                  <a:pt x="5" y="7"/>
                </a:cubicBezTo>
                <a:cubicBezTo>
                  <a:pt x="5" y="7"/>
                  <a:pt x="5" y="6"/>
                  <a:pt x="5" y="5"/>
                </a:cubicBezTo>
                <a:cubicBezTo>
                  <a:pt x="6" y="5"/>
                  <a:pt x="6" y="5"/>
                  <a:pt x="6" y="4"/>
                </a:cubicBezTo>
                <a:cubicBezTo>
                  <a:pt x="6" y="4"/>
                  <a:pt x="6" y="3"/>
                  <a:pt x="6" y="3"/>
                </a:cubicBezTo>
                <a:cubicBezTo>
                  <a:pt x="5" y="3"/>
                  <a:pt x="5" y="2"/>
                  <a:pt x="5" y="2"/>
                </a:cubicBezTo>
                <a:cubicBezTo>
                  <a:pt x="5" y="2"/>
                  <a:pt x="5" y="2"/>
                  <a:pt x="5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0"/>
                  <a:pt x="4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3"/>
                  <a:pt x="1" y="3"/>
                </a:cubicBezTo>
                <a:cubicBezTo>
                  <a:pt x="1" y="3"/>
                  <a:pt x="1" y="3"/>
                  <a:pt x="0" y="3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5"/>
                  <a:pt x="0" y="5"/>
                </a:cubicBezTo>
                <a:cubicBezTo>
                  <a:pt x="0" y="6"/>
                  <a:pt x="0" y="6"/>
                  <a:pt x="0" y="7"/>
                </a:cubicBezTo>
                <a:cubicBezTo>
                  <a:pt x="0" y="7"/>
                  <a:pt x="1" y="7"/>
                  <a:pt x="1" y="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07" name="Freeform 16"/>
          <p:cNvSpPr>
            <a:spLocks/>
          </p:cNvSpPr>
          <p:nvPr/>
        </p:nvSpPr>
        <p:spPr bwMode="auto">
          <a:xfrm>
            <a:off x="1930400" y="1000125"/>
            <a:ext cx="33338" cy="22225"/>
          </a:xfrm>
          <a:custGeom>
            <a:avLst/>
            <a:gdLst>
              <a:gd name="T0" fmla="*/ 8 w 9"/>
              <a:gd name="T1" fmla="*/ 3 h 6"/>
              <a:gd name="T2" fmla="*/ 8 w 9"/>
              <a:gd name="T3" fmla="*/ 3 h 6"/>
              <a:gd name="T4" fmla="*/ 8 w 9"/>
              <a:gd name="T5" fmla="*/ 2 h 6"/>
              <a:gd name="T6" fmla="*/ 7 w 9"/>
              <a:gd name="T7" fmla="*/ 2 h 6"/>
              <a:gd name="T8" fmla="*/ 7 w 9"/>
              <a:gd name="T9" fmla="*/ 1 h 6"/>
              <a:gd name="T10" fmla="*/ 6 w 9"/>
              <a:gd name="T11" fmla="*/ 1 h 6"/>
              <a:gd name="T12" fmla="*/ 5 w 9"/>
              <a:gd name="T13" fmla="*/ 1 h 6"/>
              <a:gd name="T14" fmla="*/ 4 w 9"/>
              <a:gd name="T15" fmla="*/ 0 h 6"/>
              <a:gd name="T16" fmla="*/ 3 w 9"/>
              <a:gd name="T17" fmla="*/ 0 h 6"/>
              <a:gd name="T18" fmla="*/ 2 w 9"/>
              <a:gd name="T19" fmla="*/ 0 h 6"/>
              <a:gd name="T20" fmla="*/ 1 w 9"/>
              <a:gd name="T21" fmla="*/ 1 h 6"/>
              <a:gd name="T22" fmla="*/ 1 w 9"/>
              <a:gd name="T23" fmla="*/ 1 h 6"/>
              <a:gd name="T24" fmla="*/ 6 w 9"/>
              <a:gd name="T25" fmla="*/ 4 h 6"/>
              <a:gd name="T26" fmla="*/ 0 w 9"/>
              <a:gd name="T27" fmla="*/ 1 h 6"/>
              <a:gd name="T28" fmla="*/ 0 w 9"/>
              <a:gd name="T29" fmla="*/ 1 h 6"/>
              <a:gd name="T30" fmla="*/ 1 w 9"/>
              <a:gd name="T31" fmla="*/ 2 h 6"/>
              <a:gd name="T32" fmla="*/ 1 w 9"/>
              <a:gd name="T33" fmla="*/ 3 h 6"/>
              <a:gd name="T34" fmla="*/ 2 w 9"/>
              <a:gd name="T35" fmla="*/ 4 h 6"/>
              <a:gd name="T36" fmla="*/ 3 w 9"/>
              <a:gd name="T37" fmla="*/ 6 h 6"/>
              <a:gd name="T38" fmla="*/ 4 w 9"/>
              <a:gd name="T39" fmla="*/ 6 h 6"/>
              <a:gd name="T40" fmla="*/ 5 w 9"/>
              <a:gd name="T41" fmla="*/ 6 h 6"/>
              <a:gd name="T42" fmla="*/ 6 w 9"/>
              <a:gd name="T43" fmla="*/ 6 h 6"/>
              <a:gd name="T44" fmla="*/ 7 w 9"/>
              <a:gd name="T45" fmla="*/ 6 h 6"/>
              <a:gd name="T46" fmla="*/ 8 w 9"/>
              <a:gd name="T47" fmla="*/ 5 h 6"/>
              <a:gd name="T48" fmla="*/ 9 w 9"/>
              <a:gd name="T49" fmla="*/ 4 h 6"/>
              <a:gd name="T50" fmla="*/ 9 w 9"/>
              <a:gd name="T51" fmla="*/ 4 h 6"/>
              <a:gd name="T52" fmla="*/ 9 w 9"/>
              <a:gd name="T53" fmla="*/ 4 h 6"/>
              <a:gd name="T54" fmla="*/ 9 w 9"/>
              <a:gd name="T55" fmla="*/ 4 h 6"/>
              <a:gd name="T56" fmla="*/ 8 w 9"/>
              <a:gd name="T57" fmla="*/ 3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9" h="6">
                <a:moveTo>
                  <a:pt x="8" y="3"/>
                </a:moveTo>
                <a:cubicBezTo>
                  <a:pt x="8" y="3"/>
                  <a:pt x="8" y="3"/>
                  <a:pt x="8" y="3"/>
                </a:cubicBezTo>
                <a:cubicBezTo>
                  <a:pt x="8" y="3"/>
                  <a:pt x="8" y="3"/>
                  <a:pt x="8" y="2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7" y="2"/>
                  <a:pt x="7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5" y="1"/>
                </a:cubicBezTo>
                <a:cubicBezTo>
                  <a:pt x="5" y="1"/>
                  <a:pt x="5" y="0"/>
                  <a:pt x="4" y="0"/>
                </a:cubicBezTo>
                <a:cubicBezTo>
                  <a:pt x="4" y="0"/>
                  <a:pt x="3" y="0"/>
                  <a:pt x="3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2" y="2"/>
                  <a:pt x="5" y="4"/>
                  <a:pt x="6" y="4"/>
                </a:cubicBezTo>
                <a:cubicBezTo>
                  <a:pt x="6" y="4"/>
                  <a:pt x="4" y="4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1" y="2"/>
                  <a:pt x="1" y="2"/>
                </a:cubicBezTo>
                <a:cubicBezTo>
                  <a:pt x="1" y="2"/>
                  <a:pt x="1" y="3"/>
                  <a:pt x="1" y="3"/>
                </a:cubicBezTo>
                <a:cubicBezTo>
                  <a:pt x="1" y="3"/>
                  <a:pt x="1" y="4"/>
                  <a:pt x="2" y="4"/>
                </a:cubicBezTo>
                <a:cubicBezTo>
                  <a:pt x="2" y="5"/>
                  <a:pt x="3" y="5"/>
                  <a:pt x="3" y="6"/>
                </a:cubicBezTo>
                <a:cubicBezTo>
                  <a:pt x="4" y="6"/>
                  <a:pt x="4" y="6"/>
                  <a:pt x="4" y="6"/>
                </a:cubicBezTo>
                <a:cubicBezTo>
                  <a:pt x="5" y="6"/>
                  <a:pt x="5" y="6"/>
                  <a:pt x="5" y="6"/>
                </a:cubicBezTo>
                <a:cubicBezTo>
                  <a:pt x="6" y="6"/>
                  <a:pt x="6" y="6"/>
                  <a:pt x="6" y="6"/>
                </a:cubicBezTo>
                <a:cubicBezTo>
                  <a:pt x="7" y="6"/>
                  <a:pt x="7" y="6"/>
                  <a:pt x="7" y="6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8" y="5"/>
                  <a:pt x="9" y="4"/>
                </a:cubicBezTo>
                <a:cubicBezTo>
                  <a:pt x="9" y="4"/>
                  <a:pt x="9" y="4"/>
                  <a:pt x="9" y="4"/>
                </a:cubicBezTo>
                <a:cubicBezTo>
                  <a:pt x="9" y="4"/>
                  <a:pt x="9" y="4"/>
                  <a:pt x="9" y="4"/>
                </a:cubicBezTo>
                <a:cubicBezTo>
                  <a:pt x="9" y="4"/>
                  <a:pt x="9" y="4"/>
                  <a:pt x="9" y="4"/>
                </a:cubicBezTo>
                <a:cubicBezTo>
                  <a:pt x="9" y="4"/>
                  <a:pt x="9" y="3"/>
                  <a:pt x="8" y="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08" name="Freeform 17"/>
          <p:cNvSpPr>
            <a:spLocks/>
          </p:cNvSpPr>
          <p:nvPr/>
        </p:nvSpPr>
        <p:spPr bwMode="auto">
          <a:xfrm>
            <a:off x="1866900" y="898525"/>
            <a:ext cx="19050" cy="30163"/>
          </a:xfrm>
          <a:custGeom>
            <a:avLst/>
            <a:gdLst>
              <a:gd name="T0" fmla="*/ 1 w 5"/>
              <a:gd name="T1" fmla="*/ 1 h 8"/>
              <a:gd name="T2" fmla="*/ 0 w 5"/>
              <a:gd name="T3" fmla="*/ 2 h 8"/>
              <a:gd name="T4" fmla="*/ 0 w 5"/>
              <a:gd name="T5" fmla="*/ 3 h 8"/>
              <a:gd name="T6" fmla="*/ 0 w 5"/>
              <a:gd name="T7" fmla="*/ 4 h 8"/>
              <a:gd name="T8" fmla="*/ 0 w 5"/>
              <a:gd name="T9" fmla="*/ 5 h 8"/>
              <a:gd name="T10" fmla="*/ 0 w 5"/>
              <a:gd name="T11" fmla="*/ 5 h 8"/>
              <a:gd name="T12" fmla="*/ 1 w 5"/>
              <a:gd name="T13" fmla="*/ 7 h 8"/>
              <a:gd name="T14" fmla="*/ 3 w 5"/>
              <a:gd name="T15" fmla="*/ 8 h 8"/>
              <a:gd name="T16" fmla="*/ 3 w 5"/>
              <a:gd name="T17" fmla="*/ 8 h 8"/>
              <a:gd name="T18" fmla="*/ 4 w 5"/>
              <a:gd name="T19" fmla="*/ 8 h 8"/>
              <a:gd name="T20" fmla="*/ 4 w 5"/>
              <a:gd name="T21" fmla="*/ 8 h 8"/>
              <a:gd name="T22" fmla="*/ 2 w 5"/>
              <a:gd name="T23" fmla="*/ 3 h 8"/>
              <a:gd name="T24" fmla="*/ 5 w 5"/>
              <a:gd name="T25" fmla="*/ 8 h 8"/>
              <a:gd name="T26" fmla="*/ 5 w 5"/>
              <a:gd name="T27" fmla="*/ 8 h 8"/>
              <a:gd name="T28" fmla="*/ 5 w 5"/>
              <a:gd name="T29" fmla="*/ 7 h 8"/>
              <a:gd name="T30" fmla="*/ 5 w 5"/>
              <a:gd name="T31" fmla="*/ 6 h 8"/>
              <a:gd name="T32" fmla="*/ 5 w 5"/>
              <a:gd name="T33" fmla="*/ 5 h 8"/>
              <a:gd name="T34" fmla="*/ 5 w 5"/>
              <a:gd name="T35" fmla="*/ 4 h 8"/>
              <a:gd name="T36" fmla="*/ 4 w 5"/>
              <a:gd name="T37" fmla="*/ 3 h 8"/>
              <a:gd name="T38" fmla="*/ 4 w 5"/>
              <a:gd name="T39" fmla="*/ 3 h 8"/>
              <a:gd name="T40" fmla="*/ 4 w 5"/>
              <a:gd name="T41" fmla="*/ 2 h 8"/>
              <a:gd name="T42" fmla="*/ 3 w 5"/>
              <a:gd name="T43" fmla="*/ 2 h 8"/>
              <a:gd name="T44" fmla="*/ 3 w 5"/>
              <a:gd name="T45" fmla="*/ 1 h 8"/>
              <a:gd name="T46" fmla="*/ 2 w 5"/>
              <a:gd name="T47" fmla="*/ 1 h 8"/>
              <a:gd name="T48" fmla="*/ 2 w 5"/>
              <a:gd name="T49" fmla="*/ 1 h 8"/>
              <a:gd name="T50" fmla="*/ 2 w 5"/>
              <a:gd name="T51" fmla="*/ 0 h 8"/>
              <a:gd name="T52" fmla="*/ 2 w 5"/>
              <a:gd name="T53" fmla="*/ 0 h 8"/>
              <a:gd name="T54" fmla="*/ 1 w 5"/>
              <a:gd name="T55" fmla="*/ 1 h 8"/>
              <a:gd name="T56" fmla="*/ 1 w 5"/>
              <a:gd name="T57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5" h="8">
                <a:moveTo>
                  <a:pt x="1" y="1"/>
                </a:moveTo>
                <a:cubicBezTo>
                  <a:pt x="1" y="1"/>
                  <a:pt x="0" y="1"/>
                  <a:pt x="0" y="2"/>
                </a:cubicBezTo>
                <a:cubicBezTo>
                  <a:pt x="0" y="2"/>
                  <a:pt x="0" y="2"/>
                  <a:pt x="0" y="3"/>
                </a:cubicBezTo>
                <a:cubicBezTo>
                  <a:pt x="0" y="3"/>
                  <a:pt x="0" y="3"/>
                  <a:pt x="0" y="4"/>
                </a:cubicBezTo>
                <a:cubicBezTo>
                  <a:pt x="0" y="4"/>
                  <a:pt x="0" y="4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6"/>
                  <a:pt x="1" y="7"/>
                  <a:pt x="1" y="7"/>
                </a:cubicBezTo>
                <a:cubicBezTo>
                  <a:pt x="2" y="7"/>
                  <a:pt x="2" y="8"/>
                  <a:pt x="3" y="8"/>
                </a:cubicBezTo>
                <a:cubicBezTo>
                  <a:pt x="3" y="8"/>
                  <a:pt x="3" y="8"/>
                  <a:pt x="3" y="8"/>
                </a:cubicBezTo>
                <a:cubicBezTo>
                  <a:pt x="4" y="8"/>
                  <a:pt x="4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2" y="5"/>
                  <a:pt x="2" y="3"/>
                  <a:pt x="2" y="3"/>
                </a:cubicBezTo>
                <a:cubicBezTo>
                  <a:pt x="2" y="4"/>
                  <a:pt x="4" y="7"/>
                  <a:pt x="5" y="8"/>
                </a:cubicBezTo>
                <a:cubicBezTo>
                  <a:pt x="5" y="8"/>
                  <a:pt x="5" y="8"/>
                  <a:pt x="5" y="8"/>
                </a:cubicBezTo>
                <a:cubicBezTo>
                  <a:pt x="5" y="7"/>
                  <a:pt x="5" y="7"/>
                  <a:pt x="5" y="7"/>
                </a:cubicBezTo>
                <a:cubicBezTo>
                  <a:pt x="5" y="7"/>
                  <a:pt x="5" y="7"/>
                  <a:pt x="5" y="6"/>
                </a:cubicBezTo>
                <a:cubicBezTo>
                  <a:pt x="5" y="6"/>
                  <a:pt x="5" y="5"/>
                  <a:pt x="5" y="5"/>
                </a:cubicBezTo>
                <a:cubicBezTo>
                  <a:pt x="5" y="4"/>
                  <a:pt x="5" y="4"/>
                  <a:pt x="5" y="4"/>
                </a:cubicBezTo>
                <a:cubicBezTo>
                  <a:pt x="5" y="3"/>
                  <a:pt x="5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3" y="2"/>
                  <a:pt x="3" y="2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2" name="Freeform 18"/>
          <p:cNvSpPr>
            <a:spLocks/>
          </p:cNvSpPr>
          <p:nvPr/>
        </p:nvSpPr>
        <p:spPr bwMode="auto">
          <a:xfrm>
            <a:off x="1731963" y="909638"/>
            <a:ext cx="41275" cy="33338"/>
          </a:xfrm>
          <a:custGeom>
            <a:avLst/>
            <a:gdLst>
              <a:gd name="T0" fmla="*/ 11 w 11"/>
              <a:gd name="T1" fmla="*/ 0 h 9"/>
              <a:gd name="T2" fmla="*/ 10 w 11"/>
              <a:gd name="T3" fmla="*/ 0 h 9"/>
              <a:gd name="T4" fmla="*/ 9 w 11"/>
              <a:gd name="T5" fmla="*/ 0 h 9"/>
              <a:gd name="T6" fmla="*/ 8 w 11"/>
              <a:gd name="T7" fmla="*/ 0 h 9"/>
              <a:gd name="T8" fmla="*/ 6 w 11"/>
              <a:gd name="T9" fmla="*/ 0 h 9"/>
              <a:gd name="T10" fmla="*/ 4 w 11"/>
              <a:gd name="T11" fmla="*/ 1 h 9"/>
              <a:gd name="T12" fmla="*/ 3 w 11"/>
              <a:gd name="T13" fmla="*/ 2 h 9"/>
              <a:gd name="T14" fmla="*/ 3 w 11"/>
              <a:gd name="T15" fmla="*/ 2 h 9"/>
              <a:gd name="T16" fmla="*/ 2 w 11"/>
              <a:gd name="T17" fmla="*/ 3 h 9"/>
              <a:gd name="T18" fmla="*/ 1 w 11"/>
              <a:gd name="T19" fmla="*/ 4 h 9"/>
              <a:gd name="T20" fmla="*/ 1 w 11"/>
              <a:gd name="T21" fmla="*/ 5 h 9"/>
              <a:gd name="T22" fmla="*/ 0 w 11"/>
              <a:gd name="T23" fmla="*/ 5 h 9"/>
              <a:gd name="T24" fmla="*/ 0 w 11"/>
              <a:gd name="T25" fmla="*/ 6 h 9"/>
              <a:gd name="T26" fmla="*/ 0 w 11"/>
              <a:gd name="T27" fmla="*/ 6 h 9"/>
              <a:gd name="T28" fmla="*/ 0 w 11"/>
              <a:gd name="T29" fmla="*/ 6 h 9"/>
              <a:gd name="T30" fmla="*/ 0 w 11"/>
              <a:gd name="T31" fmla="*/ 7 h 9"/>
              <a:gd name="T32" fmla="*/ 1 w 11"/>
              <a:gd name="T33" fmla="*/ 8 h 9"/>
              <a:gd name="T34" fmla="*/ 2 w 11"/>
              <a:gd name="T35" fmla="*/ 8 h 9"/>
              <a:gd name="T36" fmla="*/ 3 w 11"/>
              <a:gd name="T37" fmla="*/ 9 h 9"/>
              <a:gd name="T38" fmla="*/ 5 w 11"/>
              <a:gd name="T39" fmla="*/ 9 h 9"/>
              <a:gd name="T40" fmla="*/ 7 w 11"/>
              <a:gd name="T41" fmla="*/ 8 h 9"/>
              <a:gd name="T42" fmla="*/ 8 w 11"/>
              <a:gd name="T43" fmla="*/ 8 h 9"/>
              <a:gd name="T44" fmla="*/ 10 w 11"/>
              <a:gd name="T45" fmla="*/ 6 h 9"/>
              <a:gd name="T46" fmla="*/ 11 w 11"/>
              <a:gd name="T47" fmla="*/ 3 h 9"/>
              <a:gd name="T48" fmla="*/ 11 w 11"/>
              <a:gd name="T49" fmla="*/ 2 h 9"/>
              <a:gd name="T50" fmla="*/ 11 w 11"/>
              <a:gd name="T51" fmla="*/ 1 h 9"/>
              <a:gd name="T52" fmla="*/ 11 w 11"/>
              <a:gd name="T53" fmla="*/ 1 h 9"/>
              <a:gd name="T54" fmla="*/ 4 w 11"/>
              <a:gd name="T55" fmla="*/ 5 h 9"/>
              <a:gd name="T56" fmla="*/ 11 w 11"/>
              <a:gd name="T5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1" h="9">
                <a:moveTo>
                  <a:pt x="11" y="0"/>
                </a:moveTo>
                <a:cubicBezTo>
                  <a:pt x="11" y="0"/>
                  <a:pt x="10" y="0"/>
                  <a:pt x="10" y="0"/>
                </a:cubicBezTo>
                <a:cubicBezTo>
                  <a:pt x="10" y="0"/>
                  <a:pt x="10" y="0"/>
                  <a:pt x="9" y="0"/>
                </a:cubicBezTo>
                <a:cubicBezTo>
                  <a:pt x="9" y="0"/>
                  <a:pt x="9" y="0"/>
                  <a:pt x="8" y="0"/>
                </a:cubicBezTo>
                <a:cubicBezTo>
                  <a:pt x="7" y="0"/>
                  <a:pt x="7" y="0"/>
                  <a:pt x="6" y="0"/>
                </a:cubicBezTo>
                <a:cubicBezTo>
                  <a:pt x="5" y="0"/>
                  <a:pt x="5" y="1"/>
                  <a:pt x="4" y="1"/>
                </a:cubicBezTo>
                <a:cubicBezTo>
                  <a:pt x="4" y="1"/>
                  <a:pt x="3" y="1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2" y="2"/>
                  <a:pt x="2" y="3"/>
                  <a:pt x="2" y="3"/>
                </a:cubicBezTo>
                <a:cubicBezTo>
                  <a:pt x="2" y="3"/>
                  <a:pt x="2" y="3"/>
                  <a:pt x="1" y="4"/>
                </a:cubicBezTo>
                <a:cubicBezTo>
                  <a:pt x="1" y="4"/>
                  <a:pt x="1" y="4"/>
                  <a:pt x="1" y="5"/>
                </a:cubicBezTo>
                <a:cubicBezTo>
                  <a:pt x="1" y="5"/>
                  <a:pt x="0" y="5"/>
                  <a:pt x="0" y="5"/>
                </a:cubicBezTo>
                <a:cubicBezTo>
                  <a:pt x="0" y="5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7"/>
                  <a:pt x="0" y="7"/>
                </a:cubicBezTo>
                <a:cubicBezTo>
                  <a:pt x="0" y="7"/>
                  <a:pt x="1" y="7"/>
                  <a:pt x="1" y="8"/>
                </a:cubicBezTo>
                <a:cubicBezTo>
                  <a:pt x="1" y="8"/>
                  <a:pt x="2" y="8"/>
                  <a:pt x="2" y="8"/>
                </a:cubicBezTo>
                <a:cubicBezTo>
                  <a:pt x="2" y="8"/>
                  <a:pt x="3" y="9"/>
                  <a:pt x="3" y="9"/>
                </a:cubicBezTo>
                <a:cubicBezTo>
                  <a:pt x="4" y="9"/>
                  <a:pt x="4" y="9"/>
                  <a:pt x="5" y="9"/>
                </a:cubicBezTo>
                <a:cubicBezTo>
                  <a:pt x="6" y="9"/>
                  <a:pt x="6" y="9"/>
                  <a:pt x="7" y="8"/>
                </a:cubicBezTo>
                <a:cubicBezTo>
                  <a:pt x="7" y="8"/>
                  <a:pt x="8" y="8"/>
                  <a:pt x="8" y="8"/>
                </a:cubicBezTo>
                <a:cubicBezTo>
                  <a:pt x="9" y="7"/>
                  <a:pt x="10" y="7"/>
                  <a:pt x="10" y="6"/>
                </a:cubicBezTo>
                <a:cubicBezTo>
                  <a:pt x="11" y="5"/>
                  <a:pt x="11" y="4"/>
                  <a:pt x="11" y="3"/>
                </a:cubicBezTo>
                <a:cubicBezTo>
                  <a:pt x="11" y="3"/>
                  <a:pt x="11" y="3"/>
                  <a:pt x="11" y="2"/>
                </a:cubicBezTo>
                <a:cubicBezTo>
                  <a:pt x="11" y="2"/>
                  <a:pt x="11" y="2"/>
                  <a:pt x="11" y="1"/>
                </a:cubicBezTo>
                <a:cubicBezTo>
                  <a:pt x="11" y="1"/>
                  <a:pt x="11" y="1"/>
                  <a:pt x="11" y="1"/>
                </a:cubicBezTo>
                <a:cubicBezTo>
                  <a:pt x="7" y="5"/>
                  <a:pt x="4" y="5"/>
                  <a:pt x="4" y="5"/>
                </a:cubicBezTo>
                <a:cubicBezTo>
                  <a:pt x="6" y="5"/>
                  <a:pt x="9" y="2"/>
                  <a:pt x="1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3" name="Freeform 19"/>
          <p:cNvSpPr>
            <a:spLocks/>
          </p:cNvSpPr>
          <p:nvPr/>
        </p:nvSpPr>
        <p:spPr bwMode="auto">
          <a:xfrm>
            <a:off x="1704975" y="973138"/>
            <a:ext cx="41275" cy="38100"/>
          </a:xfrm>
          <a:custGeom>
            <a:avLst/>
            <a:gdLst>
              <a:gd name="T0" fmla="*/ 10 w 11"/>
              <a:gd name="T1" fmla="*/ 1 h 10"/>
              <a:gd name="T2" fmla="*/ 10 w 11"/>
              <a:gd name="T3" fmla="*/ 1 h 10"/>
              <a:gd name="T4" fmla="*/ 4 w 11"/>
              <a:gd name="T5" fmla="*/ 6 h 10"/>
              <a:gd name="T6" fmla="*/ 10 w 11"/>
              <a:gd name="T7" fmla="*/ 0 h 10"/>
              <a:gd name="T8" fmla="*/ 9 w 11"/>
              <a:gd name="T9" fmla="*/ 0 h 10"/>
              <a:gd name="T10" fmla="*/ 8 w 11"/>
              <a:gd name="T11" fmla="*/ 0 h 10"/>
              <a:gd name="T12" fmla="*/ 7 w 11"/>
              <a:gd name="T13" fmla="*/ 0 h 10"/>
              <a:gd name="T14" fmla="*/ 5 w 11"/>
              <a:gd name="T15" fmla="*/ 1 h 10"/>
              <a:gd name="T16" fmla="*/ 3 w 11"/>
              <a:gd name="T17" fmla="*/ 2 h 10"/>
              <a:gd name="T18" fmla="*/ 2 w 11"/>
              <a:gd name="T19" fmla="*/ 3 h 10"/>
              <a:gd name="T20" fmla="*/ 2 w 11"/>
              <a:gd name="T21" fmla="*/ 3 h 10"/>
              <a:gd name="T22" fmla="*/ 1 w 11"/>
              <a:gd name="T23" fmla="*/ 4 h 10"/>
              <a:gd name="T24" fmla="*/ 1 w 11"/>
              <a:gd name="T25" fmla="*/ 5 h 10"/>
              <a:gd name="T26" fmla="*/ 0 w 11"/>
              <a:gd name="T27" fmla="*/ 6 h 10"/>
              <a:gd name="T28" fmla="*/ 0 w 11"/>
              <a:gd name="T29" fmla="*/ 7 h 10"/>
              <a:gd name="T30" fmla="*/ 0 w 11"/>
              <a:gd name="T31" fmla="*/ 7 h 10"/>
              <a:gd name="T32" fmla="*/ 0 w 11"/>
              <a:gd name="T33" fmla="*/ 8 h 10"/>
              <a:gd name="T34" fmla="*/ 0 w 11"/>
              <a:gd name="T35" fmla="*/ 8 h 10"/>
              <a:gd name="T36" fmla="*/ 0 w 11"/>
              <a:gd name="T37" fmla="*/ 8 h 10"/>
              <a:gd name="T38" fmla="*/ 1 w 11"/>
              <a:gd name="T39" fmla="*/ 9 h 10"/>
              <a:gd name="T40" fmla="*/ 2 w 11"/>
              <a:gd name="T41" fmla="*/ 10 h 10"/>
              <a:gd name="T42" fmla="*/ 4 w 11"/>
              <a:gd name="T43" fmla="*/ 10 h 10"/>
              <a:gd name="T44" fmla="*/ 5 w 11"/>
              <a:gd name="T45" fmla="*/ 10 h 10"/>
              <a:gd name="T46" fmla="*/ 7 w 11"/>
              <a:gd name="T47" fmla="*/ 9 h 10"/>
              <a:gd name="T48" fmla="*/ 8 w 11"/>
              <a:gd name="T49" fmla="*/ 8 h 10"/>
              <a:gd name="T50" fmla="*/ 10 w 11"/>
              <a:gd name="T51" fmla="*/ 6 h 10"/>
              <a:gd name="T52" fmla="*/ 11 w 11"/>
              <a:gd name="T53" fmla="*/ 3 h 10"/>
              <a:gd name="T54" fmla="*/ 11 w 11"/>
              <a:gd name="T55" fmla="*/ 2 h 10"/>
              <a:gd name="T56" fmla="*/ 10 w 11"/>
              <a:gd name="T57" fmla="*/ 1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1" h="10">
                <a:moveTo>
                  <a:pt x="10" y="1"/>
                </a:moveTo>
                <a:cubicBezTo>
                  <a:pt x="10" y="1"/>
                  <a:pt x="10" y="1"/>
                  <a:pt x="10" y="1"/>
                </a:cubicBezTo>
                <a:cubicBezTo>
                  <a:pt x="7" y="6"/>
                  <a:pt x="4" y="6"/>
                  <a:pt x="4" y="6"/>
                </a:cubicBezTo>
                <a:cubicBezTo>
                  <a:pt x="5" y="6"/>
                  <a:pt x="8" y="2"/>
                  <a:pt x="10" y="0"/>
                </a:cubicBez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8" y="0"/>
                </a:cubicBezTo>
                <a:cubicBezTo>
                  <a:pt x="8" y="0"/>
                  <a:pt x="7" y="0"/>
                  <a:pt x="7" y="0"/>
                </a:cubicBezTo>
                <a:cubicBezTo>
                  <a:pt x="6" y="1"/>
                  <a:pt x="6" y="1"/>
                  <a:pt x="5" y="1"/>
                </a:cubicBezTo>
                <a:cubicBezTo>
                  <a:pt x="4" y="1"/>
                  <a:pt x="4" y="2"/>
                  <a:pt x="3" y="2"/>
                </a:cubicBezTo>
                <a:cubicBezTo>
                  <a:pt x="3" y="2"/>
                  <a:pt x="3" y="2"/>
                  <a:pt x="2" y="3"/>
                </a:cubicBezTo>
                <a:cubicBezTo>
                  <a:pt x="2" y="3"/>
                  <a:pt x="2" y="3"/>
                  <a:pt x="2" y="3"/>
                </a:cubicBezTo>
                <a:cubicBezTo>
                  <a:pt x="2" y="4"/>
                  <a:pt x="1" y="4"/>
                  <a:pt x="1" y="4"/>
                </a:cubicBezTo>
                <a:cubicBezTo>
                  <a:pt x="1" y="5"/>
                  <a:pt x="1" y="5"/>
                  <a:pt x="1" y="5"/>
                </a:cubicBezTo>
                <a:cubicBezTo>
                  <a:pt x="1" y="6"/>
                  <a:pt x="1" y="6"/>
                  <a:pt x="0" y="6"/>
                </a:cubicBezTo>
                <a:cubicBezTo>
                  <a:pt x="0" y="6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9"/>
                  <a:pt x="1" y="9"/>
                  <a:pt x="1" y="9"/>
                </a:cubicBezTo>
                <a:cubicBezTo>
                  <a:pt x="1" y="9"/>
                  <a:pt x="2" y="9"/>
                  <a:pt x="2" y="10"/>
                </a:cubicBezTo>
                <a:cubicBezTo>
                  <a:pt x="3" y="10"/>
                  <a:pt x="3" y="10"/>
                  <a:pt x="4" y="10"/>
                </a:cubicBezTo>
                <a:cubicBezTo>
                  <a:pt x="4" y="10"/>
                  <a:pt x="5" y="10"/>
                  <a:pt x="5" y="10"/>
                </a:cubicBezTo>
                <a:cubicBezTo>
                  <a:pt x="6" y="9"/>
                  <a:pt x="6" y="9"/>
                  <a:pt x="7" y="9"/>
                </a:cubicBezTo>
                <a:cubicBezTo>
                  <a:pt x="7" y="9"/>
                  <a:pt x="8" y="8"/>
                  <a:pt x="8" y="8"/>
                </a:cubicBezTo>
                <a:cubicBezTo>
                  <a:pt x="9" y="8"/>
                  <a:pt x="9" y="7"/>
                  <a:pt x="10" y="6"/>
                </a:cubicBezTo>
                <a:cubicBezTo>
                  <a:pt x="10" y="5"/>
                  <a:pt x="10" y="4"/>
                  <a:pt x="11" y="3"/>
                </a:cubicBezTo>
                <a:cubicBezTo>
                  <a:pt x="11" y="3"/>
                  <a:pt x="11" y="3"/>
                  <a:pt x="11" y="2"/>
                </a:cubicBezTo>
                <a:cubicBezTo>
                  <a:pt x="11" y="2"/>
                  <a:pt x="10" y="1"/>
                  <a:pt x="10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4" name="Freeform 20"/>
          <p:cNvSpPr>
            <a:spLocks/>
          </p:cNvSpPr>
          <p:nvPr/>
        </p:nvSpPr>
        <p:spPr bwMode="auto">
          <a:xfrm>
            <a:off x="2384425" y="857250"/>
            <a:ext cx="46038" cy="68263"/>
          </a:xfrm>
          <a:custGeom>
            <a:avLst/>
            <a:gdLst>
              <a:gd name="T0" fmla="*/ 9 w 12"/>
              <a:gd name="T1" fmla="*/ 0 h 18"/>
              <a:gd name="T2" fmla="*/ 3 w 12"/>
              <a:gd name="T3" fmla="*/ 2 h 18"/>
              <a:gd name="T4" fmla="*/ 5 w 12"/>
              <a:gd name="T5" fmla="*/ 3 h 18"/>
              <a:gd name="T6" fmla="*/ 4 w 12"/>
              <a:gd name="T7" fmla="*/ 4 h 18"/>
              <a:gd name="T8" fmla="*/ 4 w 12"/>
              <a:gd name="T9" fmla="*/ 6 h 18"/>
              <a:gd name="T10" fmla="*/ 3 w 12"/>
              <a:gd name="T11" fmla="*/ 7 h 18"/>
              <a:gd name="T12" fmla="*/ 0 w 12"/>
              <a:gd name="T13" fmla="*/ 14 h 18"/>
              <a:gd name="T14" fmla="*/ 2 w 12"/>
              <a:gd name="T15" fmla="*/ 16 h 18"/>
              <a:gd name="T16" fmla="*/ 5 w 12"/>
              <a:gd name="T17" fmla="*/ 18 h 18"/>
              <a:gd name="T18" fmla="*/ 5 w 12"/>
              <a:gd name="T19" fmla="*/ 18 h 18"/>
              <a:gd name="T20" fmla="*/ 11 w 12"/>
              <a:gd name="T21" fmla="*/ 18 h 18"/>
              <a:gd name="T22" fmla="*/ 11 w 12"/>
              <a:gd name="T23" fmla="*/ 14 h 18"/>
              <a:gd name="T24" fmla="*/ 6 w 12"/>
              <a:gd name="T25" fmla="*/ 14 h 18"/>
              <a:gd name="T26" fmla="*/ 9 w 12"/>
              <a:gd name="T27" fmla="*/ 8 h 18"/>
              <a:gd name="T28" fmla="*/ 9 w 12"/>
              <a:gd name="T29" fmla="*/ 6 h 18"/>
              <a:gd name="T30" fmla="*/ 10 w 12"/>
              <a:gd name="T31" fmla="*/ 5 h 18"/>
              <a:gd name="T32" fmla="*/ 11 w 12"/>
              <a:gd name="T33" fmla="*/ 6 h 18"/>
              <a:gd name="T34" fmla="*/ 12 w 12"/>
              <a:gd name="T35" fmla="*/ 6 h 18"/>
              <a:gd name="T36" fmla="*/ 9 w 12"/>
              <a:gd name="T37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" h="18">
                <a:moveTo>
                  <a:pt x="9" y="0"/>
                </a:moveTo>
                <a:cubicBezTo>
                  <a:pt x="8" y="0"/>
                  <a:pt x="5" y="1"/>
                  <a:pt x="3" y="2"/>
                </a:cubicBezTo>
                <a:cubicBezTo>
                  <a:pt x="5" y="3"/>
                  <a:pt x="5" y="3"/>
                  <a:pt x="5" y="3"/>
                </a:cubicBezTo>
                <a:cubicBezTo>
                  <a:pt x="4" y="4"/>
                  <a:pt x="4" y="4"/>
                  <a:pt x="4" y="4"/>
                </a:cubicBezTo>
                <a:cubicBezTo>
                  <a:pt x="4" y="4"/>
                  <a:pt x="4" y="5"/>
                  <a:pt x="4" y="6"/>
                </a:cubicBezTo>
                <a:cubicBezTo>
                  <a:pt x="3" y="7"/>
                  <a:pt x="3" y="7"/>
                  <a:pt x="3" y="7"/>
                </a:cubicBezTo>
                <a:cubicBezTo>
                  <a:pt x="2" y="9"/>
                  <a:pt x="1" y="12"/>
                  <a:pt x="0" y="14"/>
                </a:cubicBezTo>
                <a:cubicBezTo>
                  <a:pt x="0" y="14"/>
                  <a:pt x="1" y="15"/>
                  <a:pt x="2" y="16"/>
                </a:cubicBezTo>
                <a:cubicBezTo>
                  <a:pt x="3" y="16"/>
                  <a:pt x="4" y="18"/>
                  <a:pt x="5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11" y="18"/>
                  <a:pt x="11" y="18"/>
                  <a:pt x="11" y="18"/>
                </a:cubicBezTo>
                <a:cubicBezTo>
                  <a:pt x="11" y="14"/>
                  <a:pt x="11" y="14"/>
                  <a:pt x="11" y="14"/>
                </a:cubicBezTo>
                <a:cubicBezTo>
                  <a:pt x="6" y="14"/>
                  <a:pt x="6" y="14"/>
                  <a:pt x="6" y="14"/>
                </a:cubicBezTo>
                <a:cubicBezTo>
                  <a:pt x="9" y="8"/>
                  <a:pt x="9" y="8"/>
                  <a:pt x="9" y="8"/>
                </a:cubicBezTo>
                <a:cubicBezTo>
                  <a:pt x="9" y="7"/>
                  <a:pt x="9" y="6"/>
                  <a:pt x="9" y="6"/>
                </a:cubicBezTo>
                <a:cubicBezTo>
                  <a:pt x="10" y="5"/>
                  <a:pt x="10" y="5"/>
                  <a:pt x="10" y="5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6"/>
                  <a:pt x="12" y="6"/>
                  <a:pt x="12" y="6"/>
                </a:cubicBezTo>
                <a:lnTo>
                  <a:pt x="9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5" name="Freeform 21"/>
          <p:cNvSpPr>
            <a:spLocks/>
          </p:cNvSpPr>
          <p:nvPr/>
        </p:nvSpPr>
        <p:spPr bwMode="auto">
          <a:xfrm>
            <a:off x="2438400" y="804863"/>
            <a:ext cx="63500" cy="55563"/>
          </a:xfrm>
          <a:custGeom>
            <a:avLst/>
            <a:gdLst>
              <a:gd name="T0" fmla="*/ 6 w 17"/>
              <a:gd name="T1" fmla="*/ 4 h 15"/>
              <a:gd name="T2" fmla="*/ 11 w 17"/>
              <a:gd name="T3" fmla="*/ 13 h 15"/>
              <a:gd name="T4" fmla="*/ 10 w 17"/>
              <a:gd name="T5" fmla="*/ 14 h 15"/>
              <a:gd name="T6" fmla="*/ 9 w 17"/>
              <a:gd name="T7" fmla="*/ 14 h 15"/>
              <a:gd name="T8" fmla="*/ 16 w 17"/>
              <a:gd name="T9" fmla="*/ 15 h 15"/>
              <a:gd name="T10" fmla="*/ 17 w 17"/>
              <a:gd name="T11" fmla="*/ 9 h 15"/>
              <a:gd name="T12" fmla="*/ 16 w 17"/>
              <a:gd name="T13" fmla="*/ 10 h 15"/>
              <a:gd name="T14" fmla="*/ 14 w 17"/>
              <a:gd name="T15" fmla="*/ 7 h 15"/>
              <a:gd name="T16" fmla="*/ 11 w 17"/>
              <a:gd name="T17" fmla="*/ 2 h 15"/>
              <a:gd name="T18" fmla="*/ 10 w 17"/>
              <a:gd name="T19" fmla="*/ 0 h 15"/>
              <a:gd name="T20" fmla="*/ 7 w 17"/>
              <a:gd name="T21" fmla="*/ 0 h 15"/>
              <a:gd name="T22" fmla="*/ 3 w 17"/>
              <a:gd name="T23" fmla="*/ 1 h 15"/>
              <a:gd name="T24" fmla="*/ 3 w 17"/>
              <a:gd name="T25" fmla="*/ 1 h 15"/>
              <a:gd name="T26" fmla="*/ 0 w 17"/>
              <a:gd name="T27" fmla="*/ 6 h 15"/>
              <a:gd name="T28" fmla="*/ 3 w 17"/>
              <a:gd name="T29" fmla="*/ 8 h 15"/>
              <a:gd name="T30" fmla="*/ 6 w 17"/>
              <a:gd name="T31" fmla="*/ 4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7" h="15">
                <a:moveTo>
                  <a:pt x="6" y="4"/>
                </a:moveTo>
                <a:cubicBezTo>
                  <a:pt x="11" y="13"/>
                  <a:pt x="11" y="13"/>
                  <a:pt x="11" y="13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9" y="14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4"/>
                  <a:pt x="17" y="11"/>
                  <a:pt x="17" y="9"/>
                </a:cubicBezTo>
                <a:cubicBezTo>
                  <a:pt x="16" y="10"/>
                  <a:pt x="16" y="10"/>
                  <a:pt x="16" y="10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6"/>
                  <a:pt x="12" y="4"/>
                  <a:pt x="11" y="2"/>
                </a:cubicBezTo>
                <a:cubicBezTo>
                  <a:pt x="11" y="1"/>
                  <a:pt x="10" y="0"/>
                  <a:pt x="10" y="0"/>
                </a:cubicBezTo>
                <a:cubicBezTo>
                  <a:pt x="9" y="0"/>
                  <a:pt x="8" y="0"/>
                  <a:pt x="7" y="0"/>
                </a:cubicBezTo>
                <a:cubicBezTo>
                  <a:pt x="6" y="0"/>
                  <a:pt x="4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0" y="6"/>
                  <a:pt x="0" y="6"/>
                  <a:pt x="0" y="6"/>
                </a:cubicBezTo>
                <a:cubicBezTo>
                  <a:pt x="3" y="8"/>
                  <a:pt x="3" y="8"/>
                  <a:pt x="3" y="8"/>
                </a:cubicBezTo>
                <a:lnTo>
                  <a:pt x="6" y="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6" name="Freeform 22"/>
          <p:cNvSpPr>
            <a:spLocks noEditPoints="1"/>
          </p:cNvSpPr>
          <p:nvPr/>
        </p:nvSpPr>
        <p:spPr bwMode="auto">
          <a:xfrm>
            <a:off x="2351088" y="769938"/>
            <a:ext cx="206375" cy="395288"/>
          </a:xfrm>
          <a:custGeom>
            <a:avLst/>
            <a:gdLst>
              <a:gd name="T0" fmla="*/ 28 w 55"/>
              <a:gd name="T1" fmla="*/ 0 h 105"/>
              <a:gd name="T2" fmla="*/ 8 w 55"/>
              <a:gd name="T3" fmla="*/ 55 h 105"/>
              <a:gd name="T4" fmla="*/ 14 w 55"/>
              <a:gd name="T5" fmla="*/ 71 h 105"/>
              <a:gd name="T6" fmla="*/ 13 w 55"/>
              <a:gd name="T7" fmla="*/ 72 h 105"/>
              <a:gd name="T8" fmla="*/ 14 w 55"/>
              <a:gd name="T9" fmla="*/ 98 h 105"/>
              <a:gd name="T10" fmla="*/ 28 w 55"/>
              <a:gd name="T11" fmla="*/ 105 h 105"/>
              <a:gd name="T12" fmla="*/ 41 w 55"/>
              <a:gd name="T13" fmla="*/ 98 h 105"/>
              <a:gd name="T14" fmla="*/ 42 w 55"/>
              <a:gd name="T15" fmla="*/ 72 h 105"/>
              <a:gd name="T16" fmla="*/ 41 w 55"/>
              <a:gd name="T17" fmla="*/ 71 h 105"/>
              <a:gd name="T18" fmla="*/ 46 w 55"/>
              <a:gd name="T19" fmla="*/ 57 h 105"/>
              <a:gd name="T20" fmla="*/ 20 w 55"/>
              <a:gd name="T21" fmla="*/ 13 h 105"/>
              <a:gd name="T22" fmla="*/ 24 w 55"/>
              <a:gd name="T23" fmla="*/ 8 h 105"/>
              <a:gd name="T24" fmla="*/ 29 w 55"/>
              <a:gd name="T25" fmla="*/ 6 h 105"/>
              <a:gd name="T26" fmla="*/ 33 w 55"/>
              <a:gd name="T27" fmla="*/ 5 h 105"/>
              <a:gd name="T28" fmla="*/ 37 w 55"/>
              <a:gd name="T29" fmla="*/ 10 h 105"/>
              <a:gd name="T30" fmla="*/ 41 w 55"/>
              <a:gd name="T31" fmla="*/ 14 h 105"/>
              <a:gd name="T32" fmla="*/ 44 w 55"/>
              <a:gd name="T33" fmla="*/ 16 h 105"/>
              <a:gd name="T34" fmla="*/ 39 w 55"/>
              <a:gd name="T35" fmla="*/ 28 h 105"/>
              <a:gd name="T36" fmla="*/ 29 w 55"/>
              <a:gd name="T37" fmla="*/ 25 h 105"/>
              <a:gd name="T38" fmla="*/ 28 w 55"/>
              <a:gd name="T39" fmla="*/ 21 h 105"/>
              <a:gd name="T40" fmla="*/ 29 w 55"/>
              <a:gd name="T41" fmla="*/ 19 h 105"/>
              <a:gd name="T42" fmla="*/ 26 w 55"/>
              <a:gd name="T43" fmla="*/ 21 h 105"/>
              <a:gd name="T44" fmla="*/ 20 w 55"/>
              <a:gd name="T45" fmla="*/ 17 h 105"/>
              <a:gd name="T46" fmla="*/ 20 w 55"/>
              <a:gd name="T47" fmla="*/ 13 h 105"/>
              <a:gd name="T48" fmla="*/ 22 w 55"/>
              <a:gd name="T49" fmla="*/ 35 h 105"/>
              <a:gd name="T50" fmla="*/ 23 w 55"/>
              <a:gd name="T51" fmla="*/ 42 h 105"/>
              <a:gd name="T52" fmla="*/ 21 w 55"/>
              <a:gd name="T53" fmla="*/ 45 h 105"/>
              <a:gd name="T54" fmla="*/ 13 w 55"/>
              <a:gd name="T55" fmla="*/ 44 h 105"/>
              <a:gd name="T56" fmla="*/ 13 w 55"/>
              <a:gd name="T57" fmla="*/ 44 h 105"/>
              <a:gd name="T58" fmla="*/ 7 w 55"/>
              <a:gd name="T59" fmla="*/ 39 h 105"/>
              <a:gd name="T60" fmla="*/ 6 w 55"/>
              <a:gd name="T61" fmla="*/ 36 h 105"/>
              <a:gd name="T62" fmla="*/ 10 w 55"/>
              <a:gd name="T63" fmla="*/ 27 h 105"/>
              <a:gd name="T64" fmla="*/ 7 w 55"/>
              <a:gd name="T65" fmla="*/ 25 h 105"/>
              <a:gd name="T66" fmla="*/ 18 w 55"/>
              <a:gd name="T67" fmla="*/ 20 h 105"/>
              <a:gd name="T68" fmla="*/ 21 w 55"/>
              <a:gd name="T69" fmla="*/ 21 h 105"/>
              <a:gd name="T70" fmla="*/ 24 w 55"/>
              <a:gd name="T71" fmla="*/ 32 h 105"/>
              <a:gd name="T72" fmla="*/ 22 w 55"/>
              <a:gd name="T73" fmla="*/ 33 h 105"/>
              <a:gd name="T74" fmla="*/ 20 w 55"/>
              <a:gd name="T75" fmla="*/ 34 h 105"/>
              <a:gd name="T76" fmla="*/ 35 w 55"/>
              <a:gd name="T77" fmla="*/ 46 h 105"/>
              <a:gd name="T78" fmla="*/ 33 w 55"/>
              <a:gd name="T79" fmla="*/ 50 h 105"/>
              <a:gd name="T80" fmla="*/ 24 w 55"/>
              <a:gd name="T81" fmla="*/ 42 h 105"/>
              <a:gd name="T82" fmla="*/ 25 w 55"/>
              <a:gd name="T83" fmla="*/ 39 h 105"/>
              <a:gd name="T84" fmla="*/ 33 w 55"/>
              <a:gd name="T85" fmla="*/ 31 h 105"/>
              <a:gd name="T86" fmla="*/ 35 w 55"/>
              <a:gd name="T87" fmla="*/ 34 h 105"/>
              <a:gd name="T88" fmla="*/ 37 w 55"/>
              <a:gd name="T89" fmla="*/ 33 h 105"/>
              <a:gd name="T90" fmla="*/ 38 w 55"/>
              <a:gd name="T91" fmla="*/ 30 h 105"/>
              <a:gd name="T92" fmla="*/ 44 w 55"/>
              <a:gd name="T93" fmla="*/ 28 h 105"/>
              <a:gd name="T94" fmla="*/ 49 w 55"/>
              <a:gd name="T95" fmla="*/ 36 h 105"/>
              <a:gd name="T96" fmla="*/ 49 w 55"/>
              <a:gd name="T97" fmla="*/ 37 h 105"/>
              <a:gd name="T98" fmla="*/ 47 w 55"/>
              <a:gd name="T99" fmla="*/ 44 h 105"/>
              <a:gd name="T100" fmla="*/ 45 w 55"/>
              <a:gd name="T101" fmla="*/ 46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5" h="105">
                <a:moveTo>
                  <a:pt x="55" y="31"/>
                </a:moveTo>
                <a:cubicBezTo>
                  <a:pt x="55" y="13"/>
                  <a:pt x="44" y="0"/>
                  <a:pt x="28" y="0"/>
                </a:cubicBezTo>
                <a:cubicBezTo>
                  <a:pt x="11" y="0"/>
                  <a:pt x="0" y="13"/>
                  <a:pt x="0" y="31"/>
                </a:cubicBezTo>
                <a:cubicBezTo>
                  <a:pt x="0" y="42"/>
                  <a:pt x="5" y="49"/>
                  <a:pt x="8" y="55"/>
                </a:cubicBezTo>
                <a:cubicBezTo>
                  <a:pt x="12" y="59"/>
                  <a:pt x="14" y="63"/>
                  <a:pt x="14" y="68"/>
                </a:cubicBezTo>
                <a:cubicBezTo>
                  <a:pt x="14" y="71"/>
                  <a:pt x="14" y="71"/>
                  <a:pt x="14" y="71"/>
                </a:cubicBezTo>
                <a:cubicBezTo>
                  <a:pt x="14" y="71"/>
                  <a:pt x="14" y="71"/>
                  <a:pt x="14" y="71"/>
                </a:cubicBezTo>
                <a:cubicBezTo>
                  <a:pt x="13" y="71"/>
                  <a:pt x="13" y="71"/>
                  <a:pt x="13" y="72"/>
                </a:cubicBezTo>
                <a:cubicBezTo>
                  <a:pt x="13" y="97"/>
                  <a:pt x="13" y="97"/>
                  <a:pt x="13" y="97"/>
                </a:cubicBezTo>
                <a:cubicBezTo>
                  <a:pt x="13" y="98"/>
                  <a:pt x="13" y="98"/>
                  <a:pt x="14" y="98"/>
                </a:cubicBezTo>
                <a:cubicBezTo>
                  <a:pt x="15" y="98"/>
                  <a:pt x="15" y="98"/>
                  <a:pt x="15" y="98"/>
                </a:cubicBezTo>
                <a:cubicBezTo>
                  <a:pt x="15" y="102"/>
                  <a:pt x="21" y="105"/>
                  <a:pt x="28" y="105"/>
                </a:cubicBezTo>
                <a:cubicBezTo>
                  <a:pt x="34" y="105"/>
                  <a:pt x="40" y="102"/>
                  <a:pt x="40" y="98"/>
                </a:cubicBezTo>
                <a:cubicBezTo>
                  <a:pt x="41" y="98"/>
                  <a:pt x="41" y="98"/>
                  <a:pt x="41" y="98"/>
                </a:cubicBezTo>
                <a:cubicBezTo>
                  <a:pt x="42" y="98"/>
                  <a:pt x="42" y="98"/>
                  <a:pt x="42" y="97"/>
                </a:cubicBezTo>
                <a:cubicBezTo>
                  <a:pt x="42" y="72"/>
                  <a:pt x="42" y="72"/>
                  <a:pt x="42" y="72"/>
                </a:cubicBezTo>
                <a:cubicBezTo>
                  <a:pt x="42" y="71"/>
                  <a:pt x="42" y="71"/>
                  <a:pt x="41" y="71"/>
                </a:cubicBezTo>
                <a:cubicBezTo>
                  <a:pt x="41" y="71"/>
                  <a:pt x="41" y="71"/>
                  <a:pt x="41" y="71"/>
                </a:cubicBezTo>
                <a:cubicBezTo>
                  <a:pt x="41" y="67"/>
                  <a:pt x="41" y="67"/>
                  <a:pt x="41" y="67"/>
                </a:cubicBezTo>
                <a:cubicBezTo>
                  <a:pt x="41" y="64"/>
                  <a:pt x="43" y="61"/>
                  <a:pt x="46" y="57"/>
                </a:cubicBezTo>
                <a:cubicBezTo>
                  <a:pt x="50" y="51"/>
                  <a:pt x="55" y="44"/>
                  <a:pt x="55" y="31"/>
                </a:cubicBezTo>
                <a:close/>
                <a:moveTo>
                  <a:pt x="20" y="13"/>
                </a:moveTo>
                <a:cubicBezTo>
                  <a:pt x="24" y="8"/>
                  <a:pt x="24" y="8"/>
                  <a:pt x="24" y="8"/>
                </a:cubicBezTo>
                <a:cubicBezTo>
                  <a:pt x="24" y="8"/>
                  <a:pt x="24" y="8"/>
                  <a:pt x="24" y="8"/>
                </a:cubicBezTo>
                <a:cubicBezTo>
                  <a:pt x="24" y="7"/>
                  <a:pt x="24" y="7"/>
                  <a:pt x="25" y="7"/>
                </a:cubicBezTo>
                <a:cubicBezTo>
                  <a:pt x="25" y="7"/>
                  <a:pt x="26" y="7"/>
                  <a:pt x="29" y="6"/>
                </a:cubicBezTo>
                <a:cubicBezTo>
                  <a:pt x="30" y="6"/>
                  <a:pt x="32" y="5"/>
                  <a:pt x="32" y="5"/>
                </a:cubicBezTo>
                <a:cubicBezTo>
                  <a:pt x="33" y="5"/>
                  <a:pt x="33" y="5"/>
                  <a:pt x="33" y="5"/>
                </a:cubicBezTo>
                <a:cubicBezTo>
                  <a:pt x="34" y="5"/>
                  <a:pt x="35" y="6"/>
                  <a:pt x="35" y="6"/>
                </a:cubicBezTo>
                <a:cubicBezTo>
                  <a:pt x="35" y="7"/>
                  <a:pt x="36" y="8"/>
                  <a:pt x="37" y="10"/>
                </a:cubicBezTo>
                <a:cubicBezTo>
                  <a:pt x="38" y="12"/>
                  <a:pt x="39" y="13"/>
                  <a:pt x="40" y="15"/>
                </a:cubicBezTo>
                <a:cubicBezTo>
                  <a:pt x="41" y="14"/>
                  <a:pt x="41" y="14"/>
                  <a:pt x="41" y="14"/>
                </a:cubicBezTo>
                <a:cubicBezTo>
                  <a:pt x="42" y="13"/>
                  <a:pt x="43" y="14"/>
                  <a:pt x="44" y="14"/>
                </a:cubicBezTo>
                <a:cubicBezTo>
                  <a:pt x="44" y="15"/>
                  <a:pt x="44" y="16"/>
                  <a:pt x="44" y="16"/>
                </a:cubicBezTo>
                <a:cubicBezTo>
                  <a:pt x="44" y="17"/>
                  <a:pt x="42" y="25"/>
                  <a:pt x="41" y="26"/>
                </a:cubicBezTo>
                <a:cubicBezTo>
                  <a:pt x="41" y="27"/>
                  <a:pt x="40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29" y="25"/>
                  <a:pt x="29" y="25"/>
                  <a:pt x="29" y="25"/>
                </a:cubicBezTo>
                <a:cubicBezTo>
                  <a:pt x="28" y="25"/>
                  <a:pt x="27" y="24"/>
                  <a:pt x="27" y="23"/>
                </a:cubicBezTo>
                <a:cubicBezTo>
                  <a:pt x="27" y="23"/>
                  <a:pt x="27" y="22"/>
                  <a:pt x="28" y="21"/>
                </a:cubicBezTo>
                <a:cubicBezTo>
                  <a:pt x="29" y="21"/>
                  <a:pt x="29" y="21"/>
                  <a:pt x="30" y="21"/>
                </a:cubicBezTo>
                <a:cubicBezTo>
                  <a:pt x="29" y="19"/>
                  <a:pt x="29" y="19"/>
                  <a:pt x="29" y="19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7" y="21"/>
                  <a:pt x="26" y="21"/>
                </a:cubicBezTo>
                <a:cubicBezTo>
                  <a:pt x="26" y="21"/>
                  <a:pt x="25" y="20"/>
                  <a:pt x="25" y="20"/>
                </a:cubicBezTo>
                <a:cubicBezTo>
                  <a:pt x="20" y="17"/>
                  <a:pt x="20" y="17"/>
                  <a:pt x="20" y="17"/>
                </a:cubicBezTo>
                <a:cubicBezTo>
                  <a:pt x="20" y="16"/>
                  <a:pt x="19" y="16"/>
                  <a:pt x="19" y="15"/>
                </a:cubicBezTo>
                <a:cubicBezTo>
                  <a:pt x="19" y="14"/>
                  <a:pt x="20" y="14"/>
                  <a:pt x="20" y="13"/>
                </a:cubicBezTo>
                <a:close/>
                <a:moveTo>
                  <a:pt x="21" y="34"/>
                </a:moveTo>
                <a:cubicBezTo>
                  <a:pt x="21" y="34"/>
                  <a:pt x="22" y="35"/>
                  <a:pt x="22" y="35"/>
                </a:cubicBezTo>
                <a:cubicBezTo>
                  <a:pt x="23" y="35"/>
                  <a:pt x="23" y="36"/>
                  <a:pt x="23" y="37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3"/>
                  <a:pt x="22" y="44"/>
                  <a:pt x="22" y="44"/>
                </a:cubicBezTo>
                <a:cubicBezTo>
                  <a:pt x="22" y="44"/>
                  <a:pt x="21" y="45"/>
                  <a:pt x="21" y="45"/>
                </a:cubicBezTo>
                <a:cubicBezTo>
                  <a:pt x="20" y="45"/>
                  <a:pt x="20" y="45"/>
                  <a:pt x="20" y="45"/>
                </a:cubicBezTo>
                <a:cubicBezTo>
                  <a:pt x="13" y="44"/>
                  <a:pt x="13" y="44"/>
                  <a:pt x="13" y="44"/>
                </a:cubicBezTo>
                <a:cubicBezTo>
                  <a:pt x="13" y="44"/>
                  <a:pt x="13" y="44"/>
                  <a:pt x="13" y="44"/>
                </a:cubicBezTo>
                <a:cubicBezTo>
                  <a:pt x="13" y="44"/>
                  <a:pt x="13" y="44"/>
                  <a:pt x="13" y="44"/>
                </a:cubicBezTo>
                <a:cubicBezTo>
                  <a:pt x="12" y="44"/>
                  <a:pt x="11" y="43"/>
                  <a:pt x="9" y="41"/>
                </a:cubicBezTo>
                <a:cubicBezTo>
                  <a:pt x="8" y="40"/>
                  <a:pt x="7" y="39"/>
                  <a:pt x="7" y="39"/>
                </a:cubicBezTo>
                <a:cubicBezTo>
                  <a:pt x="6" y="39"/>
                  <a:pt x="6" y="38"/>
                  <a:pt x="6" y="38"/>
                </a:cubicBezTo>
                <a:cubicBezTo>
                  <a:pt x="5" y="37"/>
                  <a:pt x="6" y="37"/>
                  <a:pt x="6" y="36"/>
                </a:cubicBezTo>
                <a:cubicBezTo>
                  <a:pt x="6" y="35"/>
                  <a:pt x="8" y="31"/>
                  <a:pt x="9" y="28"/>
                </a:cubicBezTo>
                <a:cubicBezTo>
                  <a:pt x="10" y="27"/>
                  <a:pt x="10" y="27"/>
                  <a:pt x="10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7" y="26"/>
                  <a:pt x="7" y="25"/>
                  <a:pt x="7" y="25"/>
                </a:cubicBezTo>
                <a:cubicBezTo>
                  <a:pt x="7" y="24"/>
                  <a:pt x="8" y="23"/>
                  <a:pt x="9" y="23"/>
                </a:cubicBezTo>
                <a:cubicBezTo>
                  <a:pt x="9" y="23"/>
                  <a:pt x="17" y="20"/>
                  <a:pt x="18" y="20"/>
                </a:cubicBezTo>
                <a:cubicBezTo>
                  <a:pt x="19" y="19"/>
                  <a:pt x="19" y="19"/>
                  <a:pt x="19" y="19"/>
                </a:cubicBezTo>
                <a:cubicBezTo>
                  <a:pt x="20" y="19"/>
                  <a:pt x="21" y="20"/>
                  <a:pt x="21" y="21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1"/>
                  <a:pt x="25" y="32"/>
                  <a:pt x="24" y="32"/>
                </a:cubicBezTo>
                <a:cubicBezTo>
                  <a:pt x="24" y="33"/>
                  <a:pt x="24" y="33"/>
                  <a:pt x="23" y="33"/>
                </a:cubicBezTo>
                <a:cubicBezTo>
                  <a:pt x="23" y="33"/>
                  <a:pt x="22" y="33"/>
                  <a:pt x="22" y="33"/>
                </a:cubicBezTo>
                <a:cubicBezTo>
                  <a:pt x="22" y="33"/>
                  <a:pt x="21" y="33"/>
                  <a:pt x="21" y="32"/>
                </a:cubicBezTo>
                <a:cubicBezTo>
                  <a:pt x="20" y="34"/>
                  <a:pt x="20" y="34"/>
                  <a:pt x="20" y="34"/>
                </a:cubicBezTo>
                <a:lnTo>
                  <a:pt x="21" y="34"/>
                </a:lnTo>
                <a:close/>
                <a:moveTo>
                  <a:pt x="35" y="46"/>
                </a:moveTo>
                <a:cubicBezTo>
                  <a:pt x="35" y="47"/>
                  <a:pt x="35" y="47"/>
                  <a:pt x="35" y="47"/>
                </a:cubicBezTo>
                <a:cubicBezTo>
                  <a:pt x="35" y="49"/>
                  <a:pt x="34" y="50"/>
                  <a:pt x="33" y="50"/>
                </a:cubicBezTo>
                <a:cubicBezTo>
                  <a:pt x="33" y="50"/>
                  <a:pt x="32" y="49"/>
                  <a:pt x="32" y="49"/>
                </a:cubicBezTo>
                <a:cubicBezTo>
                  <a:pt x="31" y="49"/>
                  <a:pt x="25" y="43"/>
                  <a:pt x="24" y="42"/>
                </a:cubicBezTo>
                <a:cubicBezTo>
                  <a:pt x="24" y="41"/>
                  <a:pt x="24" y="41"/>
                  <a:pt x="24" y="40"/>
                </a:cubicBezTo>
                <a:cubicBezTo>
                  <a:pt x="24" y="39"/>
                  <a:pt x="24" y="39"/>
                  <a:pt x="25" y="39"/>
                </a:cubicBezTo>
                <a:cubicBezTo>
                  <a:pt x="31" y="32"/>
                  <a:pt x="31" y="32"/>
                  <a:pt x="31" y="32"/>
                </a:cubicBezTo>
                <a:cubicBezTo>
                  <a:pt x="32" y="31"/>
                  <a:pt x="32" y="31"/>
                  <a:pt x="33" y="31"/>
                </a:cubicBezTo>
                <a:cubicBezTo>
                  <a:pt x="34" y="31"/>
                  <a:pt x="35" y="31"/>
                  <a:pt x="35" y="33"/>
                </a:cubicBezTo>
                <a:cubicBezTo>
                  <a:pt x="35" y="34"/>
                  <a:pt x="35" y="34"/>
                  <a:pt x="35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3"/>
                  <a:pt x="37" y="33"/>
                  <a:pt x="37" y="33"/>
                </a:cubicBezTo>
                <a:cubicBezTo>
                  <a:pt x="36" y="33"/>
                  <a:pt x="36" y="32"/>
                  <a:pt x="36" y="32"/>
                </a:cubicBezTo>
                <a:cubicBezTo>
                  <a:pt x="37" y="31"/>
                  <a:pt x="38" y="31"/>
                  <a:pt x="38" y="30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4" y="28"/>
                  <a:pt x="44" y="28"/>
                </a:cubicBezTo>
                <a:cubicBezTo>
                  <a:pt x="45" y="28"/>
                  <a:pt x="46" y="28"/>
                  <a:pt x="46" y="29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7"/>
                </a:cubicBezTo>
                <a:cubicBezTo>
                  <a:pt x="49" y="37"/>
                  <a:pt x="49" y="38"/>
                  <a:pt x="48" y="41"/>
                </a:cubicBezTo>
                <a:cubicBezTo>
                  <a:pt x="48" y="42"/>
                  <a:pt x="47" y="44"/>
                  <a:pt x="47" y="44"/>
                </a:cubicBezTo>
                <a:cubicBezTo>
                  <a:pt x="47" y="45"/>
                  <a:pt x="47" y="45"/>
                  <a:pt x="46" y="46"/>
                </a:cubicBezTo>
                <a:cubicBezTo>
                  <a:pt x="46" y="46"/>
                  <a:pt x="45" y="46"/>
                  <a:pt x="45" y="46"/>
                </a:cubicBezTo>
                <a:lnTo>
                  <a:pt x="35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7" name="Freeform 23"/>
          <p:cNvSpPr>
            <a:spLocks/>
          </p:cNvSpPr>
          <p:nvPr/>
        </p:nvSpPr>
        <p:spPr bwMode="auto">
          <a:xfrm>
            <a:off x="2452688" y="887413"/>
            <a:ext cx="71438" cy="52388"/>
          </a:xfrm>
          <a:custGeom>
            <a:avLst/>
            <a:gdLst>
              <a:gd name="T0" fmla="*/ 17 w 19"/>
              <a:gd name="T1" fmla="*/ 0 h 14"/>
              <a:gd name="T2" fmla="*/ 13 w 19"/>
              <a:gd name="T3" fmla="*/ 2 h 14"/>
              <a:gd name="T4" fmla="*/ 15 w 19"/>
              <a:gd name="T5" fmla="*/ 7 h 14"/>
              <a:gd name="T6" fmla="*/ 5 w 19"/>
              <a:gd name="T7" fmla="*/ 7 h 14"/>
              <a:gd name="T8" fmla="*/ 5 w 19"/>
              <a:gd name="T9" fmla="*/ 5 h 14"/>
              <a:gd name="T10" fmla="*/ 0 w 19"/>
              <a:gd name="T11" fmla="*/ 9 h 14"/>
              <a:gd name="T12" fmla="*/ 5 w 19"/>
              <a:gd name="T13" fmla="*/ 14 h 14"/>
              <a:gd name="T14" fmla="*/ 5 w 19"/>
              <a:gd name="T15" fmla="*/ 12 h 14"/>
              <a:gd name="T16" fmla="*/ 17 w 19"/>
              <a:gd name="T17" fmla="*/ 12 h 14"/>
              <a:gd name="T18" fmla="*/ 18 w 19"/>
              <a:gd name="T19" fmla="*/ 9 h 14"/>
              <a:gd name="T20" fmla="*/ 19 w 19"/>
              <a:gd name="T21" fmla="*/ 6 h 14"/>
              <a:gd name="T22" fmla="*/ 19 w 19"/>
              <a:gd name="T23" fmla="*/ 5 h 14"/>
              <a:gd name="T24" fmla="*/ 17 w 19"/>
              <a:gd name="T25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9" h="14">
                <a:moveTo>
                  <a:pt x="17" y="0"/>
                </a:moveTo>
                <a:cubicBezTo>
                  <a:pt x="13" y="2"/>
                  <a:pt x="13" y="2"/>
                  <a:pt x="13" y="2"/>
                </a:cubicBezTo>
                <a:cubicBezTo>
                  <a:pt x="15" y="7"/>
                  <a:pt x="15" y="7"/>
                  <a:pt x="15" y="7"/>
                </a:cubicBezTo>
                <a:cubicBezTo>
                  <a:pt x="5" y="7"/>
                  <a:pt x="5" y="7"/>
                  <a:pt x="5" y="7"/>
                </a:cubicBezTo>
                <a:cubicBezTo>
                  <a:pt x="5" y="5"/>
                  <a:pt x="5" y="5"/>
                  <a:pt x="5" y="5"/>
                </a:cubicBezTo>
                <a:cubicBezTo>
                  <a:pt x="0" y="9"/>
                  <a:pt x="0" y="9"/>
                  <a:pt x="0" y="9"/>
                </a:cubicBezTo>
                <a:cubicBezTo>
                  <a:pt x="1" y="10"/>
                  <a:pt x="4" y="12"/>
                  <a:pt x="5" y="14"/>
                </a:cubicBezTo>
                <a:cubicBezTo>
                  <a:pt x="5" y="12"/>
                  <a:pt x="5" y="12"/>
                  <a:pt x="5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1"/>
                  <a:pt x="17" y="11"/>
                  <a:pt x="18" y="9"/>
                </a:cubicBezTo>
                <a:cubicBezTo>
                  <a:pt x="18" y="8"/>
                  <a:pt x="19" y="6"/>
                  <a:pt x="19" y="6"/>
                </a:cubicBezTo>
                <a:cubicBezTo>
                  <a:pt x="19" y="5"/>
                  <a:pt x="19" y="5"/>
                  <a:pt x="19" y="5"/>
                </a:cubicBezTo>
                <a:lnTo>
                  <a:pt x="17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1" name="Freeform 24"/>
          <p:cNvSpPr>
            <a:spLocks noEditPoints="1"/>
          </p:cNvSpPr>
          <p:nvPr/>
        </p:nvSpPr>
        <p:spPr bwMode="auto">
          <a:xfrm>
            <a:off x="2967038" y="752475"/>
            <a:ext cx="327025" cy="409575"/>
          </a:xfrm>
          <a:custGeom>
            <a:avLst/>
            <a:gdLst>
              <a:gd name="T0" fmla="*/ 32 w 87"/>
              <a:gd name="T1" fmla="*/ 0 h 109"/>
              <a:gd name="T2" fmla="*/ 0 w 87"/>
              <a:gd name="T3" fmla="*/ 10 h 109"/>
              <a:gd name="T4" fmla="*/ 21 w 87"/>
              <a:gd name="T5" fmla="*/ 10 h 109"/>
              <a:gd name="T6" fmla="*/ 23 w 87"/>
              <a:gd name="T7" fmla="*/ 10 h 109"/>
              <a:gd name="T8" fmla="*/ 38 w 87"/>
              <a:gd name="T9" fmla="*/ 10 h 109"/>
              <a:gd name="T10" fmla="*/ 38 w 87"/>
              <a:gd name="T11" fmla="*/ 16 h 109"/>
              <a:gd name="T12" fmla="*/ 47 w 87"/>
              <a:gd name="T13" fmla="*/ 29 h 109"/>
              <a:gd name="T14" fmla="*/ 38 w 87"/>
              <a:gd name="T15" fmla="*/ 34 h 109"/>
              <a:gd name="T16" fmla="*/ 38 w 87"/>
              <a:gd name="T17" fmla="*/ 40 h 109"/>
              <a:gd name="T18" fmla="*/ 50 w 87"/>
              <a:gd name="T19" fmla="*/ 35 h 109"/>
              <a:gd name="T20" fmla="*/ 53 w 87"/>
              <a:gd name="T21" fmla="*/ 53 h 109"/>
              <a:gd name="T22" fmla="*/ 53 w 87"/>
              <a:gd name="T23" fmla="*/ 55 h 109"/>
              <a:gd name="T24" fmla="*/ 38 w 87"/>
              <a:gd name="T25" fmla="*/ 59 h 109"/>
              <a:gd name="T26" fmla="*/ 38 w 87"/>
              <a:gd name="T27" fmla="*/ 64 h 109"/>
              <a:gd name="T28" fmla="*/ 52 w 87"/>
              <a:gd name="T29" fmla="*/ 61 h 109"/>
              <a:gd name="T30" fmla="*/ 44 w 87"/>
              <a:gd name="T31" fmla="*/ 83 h 109"/>
              <a:gd name="T32" fmla="*/ 38 w 87"/>
              <a:gd name="T33" fmla="*/ 84 h 109"/>
              <a:gd name="T34" fmla="*/ 37 w 87"/>
              <a:gd name="T35" fmla="*/ 84 h 109"/>
              <a:gd name="T36" fmla="*/ 32 w 87"/>
              <a:gd name="T37" fmla="*/ 85 h 109"/>
              <a:gd name="T38" fmla="*/ 20 w 87"/>
              <a:gd name="T39" fmla="*/ 83 h 109"/>
              <a:gd name="T40" fmla="*/ 12 w 87"/>
              <a:gd name="T41" fmla="*/ 63 h 109"/>
              <a:gd name="T42" fmla="*/ 8 w 87"/>
              <a:gd name="T43" fmla="*/ 71 h 109"/>
              <a:gd name="T44" fmla="*/ 12 w 87"/>
              <a:gd name="T45" fmla="*/ 80 h 109"/>
              <a:gd name="T46" fmla="*/ 8 w 87"/>
              <a:gd name="T47" fmla="*/ 79 h 109"/>
              <a:gd name="T48" fmla="*/ 10 w 87"/>
              <a:gd name="T49" fmla="*/ 86 h 109"/>
              <a:gd name="T50" fmla="*/ 16 w 87"/>
              <a:gd name="T51" fmla="*/ 88 h 109"/>
              <a:gd name="T52" fmla="*/ 26 w 87"/>
              <a:gd name="T53" fmla="*/ 99 h 109"/>
              <a:gd name="T54" fmla="*/ 27 w 87"/>
              <a:gd name="T55" fmla="*/ 99 h 109"/>
              <a:gd name="T56" fmla="*/ 26 w 87"/>
              <a:gd name="T57" fmla="*/ 100 h 109"/>
              <a:gd name="T58" fmla="*/ 19 w 87"/>
              <a:gd name="T59" fmla="*/ 98 h 109"/>
              <a:gd name="T60" fmla="*/ 20 w 87"/>
              <a:gd name="T61" fmla="*/ 99 h 109"/>
              <a:gd name="T62" fmla="*/ 24 w 87"/>
              <a:gd name="T63" fmla="*/ 103 h 109"/>
              <a:gd name="T64" fmla="*/ 19 w 87"/>
              <a:gd name="T65" fmla="*/ 108 h 109"/>
              <a:gd name="T66" fmla="*/ 32 w 87"/>
              <a:gd name="T67" fmla="*/ 109 h 109"/>
              <a:gd name="T68" fmla="*/ 87 w 87"/>
              <a:gd name="T69" fmla="*/ 55 h 109"/>
              <a:gd name="T70" fmla="*/ 32 w 87"/>
              <a:gd name="T71" fmla="*/ 0 h 109"/>
              <a:gd name="T72" fmla="*/ 78 w 87"/>
              <a:gd name="T73" fmla="*/ 52 h 109"/>
              <a:gd name="T74" fmla="*/ 53 w 87"/>
              <a:gd name="T75" fmla="*/ 80 h 109"/>
              <a:gd name="T76" fmla="*/ 59 w 87"/>
              <a:gd name="T77" fmla="*/ 57 h 109"/>
              <a:gd name="T78" fmla="*/ 76 w 87"/>
              <a:gd name="T79" fmla="*/ 41 h 109"/>
              <a:gd name="T80" fmla="*/ 78 w 87"/>
              <a:gd name="T81" fmla="*/ 52 h 109"/>
              <a:gd name="T82" fmla="*/ 73 w 87"/>
              <a:gd name="T83" fmla="*/ 35 h 109"/>
              <a:gd name="T84" fmla="*/ 59 w 87"/>
              <a:gd name="T85" fmla="*/ 51 h 109"/>
              <a:gd name="T86" fmla="*/ 55 w 87"/>
              <a:gd name="T87" fmla="*/ 31 h 109"/>
              <a:gd name="T88" fmla="*/ 61 w 87"/>
              <a:gd name="T89" fmla="*/ 19 h 109"/>
              <a:gd name="T90" fmla="*/ 73 w 87"/>
              <a:gd name="T91" fmla="*/ 35 h 109"/>
              <a:gd name="T92" fmla="*/ 52 w 87"/>
              <a:gd name="T93" fmla="*/ 25 h 109"/>
              <a:gd name="T94" fmla="*/ 40 w 87"/>
              <a:gd name="T95" fmla="*/ 9 h 109"/>
              <a:gd name="T96" fmla="*/ 56 w 87"/>
              <a:gd name="T97" fmla="*/ 15 h 109"/>
              <a:gd name="T98" fmla="*/ 52 w 87"/>
              <a:gd name="T99" fmla="*/ 25 h 109"/>
              <a:gd name="T100" fmla="*/ 32 w 87"/>
              <a:gd name="T101" fmla="*/ 96 h 109"/>
              <a:gd name="T102" fmla="*/ 25 w 87"/>
              <a:gd name="T103" fmla="*/ 90 h 109"/>
              <a:gd name="T104" fmla="*/ 32 w 87"/>
              <a:gd name="T105" fmla="*/ 90 h 109"/>
              <a:gd name="T106" fmla="*/ 39 w 87"/>
              <a:gd name="T107" fmla="*/ 90 h 109"/>
              <a:gd name="T108" fmla="*/ 32 w 87"/>
              <a:gd name="T109" fmla="*/ 96 h 109"/>
              <a:gd name="T110" fmla="*/ 38 w 87"/>
              <a:gd name="T111" fmla="*/ 100 h 109"/>
              <a:gd name="T112" fmla="*/ 37 w 87"/>
              <a:gd name="T113" fmla="*/ 99 h 109"/>
              <a:gd name="T114" fmla="*/ 38 w 87"/>
              <a:gd name="T115" fmla="*/ 99 h 109"/>
              <a:gd name="T116" fmla="*/ 49 w 87"/>
              <a:gd name="T117" fmla="*/ 88 h 109"/>
              <a:gd name="T118" fmla="*/ 76 w 87"/>
              <a:gd name="T119" fmla="*/ 69 h 109"/>
              <a:gd name="T120" fmla="*/ 38 w 87"/>
              <a:gd name="T121" fmla="*/ 100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87" h="109">
                <a:moveTo>
                  <a:pt x="32" y="0"/>
                </a:moveTo>
                <a:cubicBezTo>
                  <a:pt x="20" y="0"/>
                  <a:pt x="9" y="4"/>
                  <a:pt x="0" y="10"/>
                </a:cubicBezTo>
                <a:cubicBezTo>
                  <a:pt x="21" y="10"/>
                  <a:pt x="21" y="10"/>
                  <a:pt x="21" y="10"/>
                </a:cubicBezTo>
                <a:cubicBezTo>
                  <a:pt x="23" y="10"/>
                  <a:pt x="23" y="10"/>
                  <a:pt x="23" y="10"/>
                </a:cubicBezTo>
                <a:cubicBezTo>
                  <a:pt x="38" y="10"/>
                  <a:pt x="38" y="10"/>
                  <a:pt x="38" y="10"/>
                </a:cubicBezTo>
                <a:cubicBezTo>
                  <a:pt x="38" y="16"/>
                  <a:pt x="38" y="16"/>
                  <a:pt x="38" y="16"/>
                </a:cubicBezTo>
                <a:cubicBezTo>
                  <a:pt x="42" y="20"/>
                  <a:pt x="45" y="24"/>
                  <a:pt x="47" y="29"/>
                </a:cubicBezTo>
                <a:cubicBezTo>
                  <a:pt x="45" y="32"/>
                  <a:pt x="41" y="33"/>
                  <a:pt x="38" y="34"/>
                </a:cubicBezTo>
                <a:cubicBezTo>
                  <a:pt x="38" y="40"/>
                  <a:pt x="38" y="40"/>
                  <a:pt x="38" y="40"/>
                </a:cubicBezTo>
                <a:cubicBezTo>
                  <a:pt x="42" y="40"/>
                  <a:pt x="46" y="38"/>
                  <a:pt x="50" y="35"/>
                </a:cubicBezTo>
                <a:cubicBezTo>
                  <a:pt x="52" y="41"/>
                  <a:pt x="53" y="47"/>
                  <a:pt x="53" y="53"/>
                </a:cubicBezTo>
                <a:cubicBezTo>
                  <a:pt x="53" y="54"/>
                  <a:pt x="53" y="54"/>
                  <a:pt x="53" y="55"/>
                </a:cubicBezTo>
                <a:cubicBezTo>
                  <a:pt x="48" y="57"/>
                  <a:pt x="43" y="58"/>
                  <a:pt x="38" y="59"/>
                </a:cubicBezTo>
                <a:cubicBezTo>
                  <a:pt x="38" y="64"/>
                  <a:pt x="38" y="64"/>
                  <a:pt x="38" y="64"/>
                </a:cubicBezTo>
                <a:cubicBezTo>
                  <a:pt x="43" y="64"/>
                  <a:pt x="48" y="62"/>
                  <a:pt x="52" y="61"/>
                </a:cubicBezTo>
                <a:cubicBezTo>
                  <a:pt x="51" y="69"/>
                  <a:pt x="49" y="76"/>
                  <a:pt x="44" y="83"/>
                </a:cubicBezTo>
                <a:cubicBezTo>
                  <a:pt x="42" y="83"/>
                  <a:pt x="40" y="84"/>
                  <a:pt x="38" y="84"/>
                </a:cubicBezTo>
                <a:cubicBezTo>
                  <a:pt x="37" y="84"/>
                  <a:pt x="37" y="84"/>
                  <a:pt x="37" y="84"/>
                </a:cubicBezTo>
                <a:cubicBezTo>
                  <a:pt x="35" y="84"/>
                  <a:pt x="33" y="85"/>
                  <a:pt x="32" y="85"/>
                </a:cubicBezTo>
                <a:cubicBezTo>
                  <a:pt x="28" y="85"/>
                  <a:pt x="24" y="84"/>
                  <a:pt x="20" y="83"/>
                </a:cubicBezTo>
                <a:cubicBezTo>
                  <a:pt x="16" y="77"/>
                  <a:pt x="14" y="70"/>
                  <a:pt x="12" y="63"/>
                </a:cubicBezTo>
                <a:cubicBezTo>
                  <a:pt x="11" y="65"/>
                  <a:pt x="9" y="68"/>
                  <a:pt x="8" y="71"/>
                </a:cubicBezTo>
                <a:cubicBezTo>
                  <a:pt x="9" y="74"/>
                  <a:pt x="10" y="78"/>
                  <a:pt x="12" y="80"/>
                </a:cubicBezTo>
                <a:cubicBezTo>
                  <a:pt x="10" y="80"/>
                  <a:pt x="9" y="79"/>
                  <a:pt x="8" y="79"/>
                </a:cubicBezTo>
                <a:cubicBezTo>
                  <a:pt x="8" y="81"/>
                  <a:pt x="9" y="83"/>
                  <a:pt x="10" y="86"/>
                </a:cubicBezTo>
                <a:cubicBezTo>
                  <a:pt x="12" y="87"/>
                  <a:pt x="14" y="87"/>
                  <a:pt x="16" y="88"/>
                </a:cubicBezTo>
                <a:cubicBezTo>
                  <a:pt x="19" y="92"/>
                  <a:pt x="22" y="96"/>
                  <a:pt x="26" y="99"/>
                </a:cubicBezTo>
                <a:cubicBezTo>
                  <a:pt x="26" y="99"/>
                  <a:pt x="27" y="99"/>
                  <a:pt x="27" y="99"/>
                </a:cubicBezTo>
                <a:cubicBezTo>
                  <a:pt x="27" y="100"/>
                  <a:pt x="27" y="100"/>
                  <a:pt x="26" y="100"/>
                </a:cubicBezTo>
                <a:cubicBezTo>
                  <a:pt x="24" y="100"/>
                  <a:pt x="21" y="99"/>
                  <a:pt x="19" y="98"/>
                </a:cubicBezTo>
                <a:cubicBezTo>
                  <a:pt x="19" y="99"/>
                  <a:pt x="19" y="99"/>
                  <a:pt x="20" y="99"/>
                </a:cubicBezTo>
                <a:cubicBezTo>
                  <a:pt x="24" y="103"/>
                  <a:pt x="24" y="103"/>
                  <a:pt x="24" y="103"/>
                </a:cubicBezTo>
                <a:cubicBezTo>
                  <a:pt x="19" y="108"/>
                  <a:pt x="19" y="108"/>
                  <a:pt x="19" y="108"/>
                </a:cubicBezTo>
                <a:cubicBezTo>
                  <a:pt x="24" y="109"/>
                  <a:pt x="28" y="109"/>
                  <a:pt x="32" y="109"/>
                </a:cubicBezTo>
                <a:cubicBezTo>
                  <a:pt x="62" y="109"/>
                  <a:pt x="87" y="85"/>
                  <a:pt x="87" y="55"/>
                </a:cubicBezTo>
                <a:cubicBezTo>
                  <a:pt x="87" y="24"/>
                  <a:pt x="62" y="0"/>
                  <a:pt x="32" y="0"/>
                </a:cubicBezTo>
                <a:close/>
                <a:moveTo>
                  <a:pt x="78" y="52"/>
                </a:moveTo>
                <a:cubicBezTo>
                  <a:pt x="74" y="64"/>
                  <a:pt x="65" y="74"/>
                  <a:pt x="53" y="80"/>
                </a:cubicBezTo>
                <a:cubicBezTo>
                  <a:pt x="56" y="73"/>
                  <a:pt x="58" y="66"/>
                  <a:pt x="59" y="57"/>
                </a:cubicBezTo>
                <a:cubicBezTo>
                  <a:pt x="66" y="53"/>
                  <a:pt x="72" y="48"/>
                  <a:pt x="76" y="41"/>
                </a:cubicBezTo>
                <a:cubicBezTo>
                  <a:pt x="77" y="45"/>
                  <a:pt x="78" y="48"/>
                  <a:pt x="78" y="52"/>
                </a:cubicBezTo>
                <a:close/>
                <a:moveTo>
                  <a:pt x="73" y="35"/>
                </a:moveTo>
                <a:cubicBezTo>
                  <a:pt x="70" y="41"/>
                  <a:pt x="65" y="47"/>
                  <a:pt x="59" y="51"/>
                </a:cubicBezTo>
                <a:cubicBezTo>
                  <a:pt x="59" y="44"/>
                  <a:pt x="57" y="37"/>
                  <a:pt x="55" y="31"/>
                </a:cubicBezTo>
                <a:cubicBezTo>
                  <a:pt x="58" y="27"/>
                  <a:pt x="60" y="24"/>
                  <a:pt x="61" y="19"/>
                </a:cubicBezTo>
                <a:cubicBezTo>
                  <a:pt x="66" y="23"/>
                  <a:pt x="71" y="29"/>
                  <a:pt x="73" y="35"/>
                </a:cubicBezTo>
                <a:close/>
                <a:moveTo>
                  <a:pt x="52" y="25"/>
                </a:moveTo>
                <a:cubicBezTo>
                  <a:pt x="49" y="19"/>
                  <a:pt x="45" y="14"/>
                  <a:pt x="40" y="9"/>
                </a:cubicBezTo>
                <a:cubicBezTo>
                  <a:pt x="46" y="10"/>
                  <a:pt x="51" y="13"/>
                  <a:pt x="56" y="15"/>
                </a:cubicBezTo>
                <a:cubicBezTo>
                  <a:pt x="55" y="19"/>
                  <a:pt x="54" y="22"/>
                  <a:pt x="52" y="25"/>
                </a:cubicBezTo>
                <a:close/>
                <a:moveTo>
                  <a:pt x="32" y="96"/>
                </a:moveTo>
                <a:cubicBezTo>
                  <a:pt x="30" y="94"/>
                  <a:pt x="27" y="92"/>
                  <a:pt x="25" y="90"/>
                </a:cubicBezTo>
                <a:cubicBezTo>
                  <a:pt x="27" y="90"/>
                  <a:pt x="29" y="90"/>
                  <a:pt x="32" y="90"/>
                </a:cubicBezTo>
                <a:cubicBezTo>
                  <a:pt x="34" y="90"/>
                  <a:pt x="37" y="90"/>
                  <a:pt x="39" y="90"/>
                </a:cubicBezTo>
                <a:cubicBezTo>
                  <a:pt x="37" y="92"/>
                  <a:pt x="35" y="94"/>
                  <a:pt x="32" y="96"/>
                </a:cubicBezTo>
                <a:close/>
                <a:moveTo>
                  <a:pt x="38" y="100"/>
                </a:moveTo>
                <a:cubicBezTo>
                  <a:pt x="38" y="100"/>
                  <a:pt x="37" y="100"/>
                  <a:pt x="37" y="99"/>
                </a:cubicBezTo>
                <a:cubicBezTo>
                  <a:pt x="38" y="99"/>
                  <a:pt x="38" y="99"/>
                  <a:pt x="38" y="99"/>
                </a:cubicBezTo>
                <a:cubicBezTo>
                  <a:pt x="42" y="96"/>
                  <a:pt x="46" y="92"/>
                  <a:pt x="49" y="88"/>
                </a:cubicBezTo>
                <a:cubicBezTo>
                  <a:pt x="60" y="84"/>
                  <a:pt x="69" y="77"/>
                  <a:pt x="76" y="69"/>
                </a:cubicBezTo>
                <a:cubicBezTo>
                  <a:pt x="70" y="85"/>
                  <a:pt x="56" y="98"/>
                  <a:pt x="38" y="10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6" name="Freeform 25"/>
          <p:cNvSpPr>
            <a:spLocks/>
          </p:cNvSpPr>
          <p:nvPr/>
        </p:nvSpPr>
        <p:spPr bwMode="auto">
          <a:xfrm>
            <a:off x="2881313" y="865188"/>
            <a:ext cx="38100" cy="134938"/>
          </a:xfrm>
          <a:custGeom>
            <a:avLst/>
            <a:gdLst>
              <a:gd name="T0" fmla="*/ 10 w 10"/>
              <a:gd name="T1" fmla="*/ 4 h 36"/>
              <a:gd name="T2" fmla="*/ 6 w 10"/>
              <a:gd name="T3" fmla="*/ 0 h 36"/>
              <a:gd name="T4" fmla="*/ 0 w 10"/>
              <a:gd name="T5" fmla="*/ 25 h 36"/>
              <a:gd name="T6" fmla="*/ 1 w 10"/>
              <a:gd name="T7" fmla="*/ 36 h 36"/>
              <a:gd name="T8" fmla="*/ 10 w 10"/>
              <a:gd name="T9" fmla="*/ 4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36">
                <a:moveTo>
                  <a:pt x="10" y="4"/>
                </a:moveTo>
                <a:cubicBezTo>
                  <a:pt x="6" y="0"/>
                  <a:pt x="6" y="0"/>
                  <a:pt x="6" y="0"/>
                </a:cubicBezTo>
                <a:cubicBezTo>
                  <a:pt x="2" y="8"/>
                  <a:pt x="0" y="16"/>
                  <a:pt x="0" y="25"/>
                </a:cubicBezTo>
                <a:cubicBezTo>
                  <a:pt x="0" y="28"/>
                  <a:pt x="1" y="32"/>
                  <a:pt x="1" y="36"/>
                </a:cubicBezTo>
                <a:cubicBezTo>
                  <a:pt x="0" y="25"/>
                  <a:pt x="3" y="14"/>
                  <a:pt x="10" y="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8" name="Freeform 26"/>
          <p:cNvSpPr>
            <a:spLocks/>
          </p:cNvSpPr>
          <p:nvPr/>
        </p:nvSpPr>
        <p:spPr bwMode="auto">
          <a:xfrm>
            <a:off x="2865438" y="808038"/>
            <a:ext cx="222250" cy="334963"/>
          </a:xfrm>
          <a:custGeom>
            <a:avLst/>
            <a:gdLst>
              <a:gd name="T0" fmla="*/ 29 w 59"/>
              <a:gd name="T1" fmla="*/ 57 h 89"/>
              <a:gd name="T2" fmla="*/ 41 w 59"/>
              <a:gd name="T3" fmla="*/ 36 h 89"/>
              <a:gd name="T4" fmla="*/ 59 w 59"/>
              <a:gd name="T5" fmla="*/ 54 h 89"/>
              <a:gd name="T6" fmla="*/ 59 w 59"/>
              <a:gd name="T7" fmla="*/ 0 h 89"/>
              <a:gd name="T8" fmla="*/ 4 w 59"/>
              <a:gd name="T9" fmla="*/ 0 h 89"/>
              <a:gd name="T10" fmla="*/ 22 w 59"/>
              <a:gd name="T11" fmla="*/ 17 h 89"/>
              <a:gd name="T12" fmla="*/ 29 w 59"/>
              <a:gd name="T13" fmla="*/ 80 h 89"/>
              <a:gd name="T14" fmla="*/ 40 w 59"/>
              <a:gd name="T15" fmla="*/ 89 h 89"/>
              <a:gd name="T16" fmla="*/ 43 w 59"/>
              <a:gd name="T17" fmla="*/ 87 h 89"/>
              <a:gd name="T18" fmla="*/ 29 w 59"/>
              <a:gd name="T19" fmla="*/ 57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9" h="89">
                <a:moveTo>
                  <a:pt x="29" y="57"/>
                </a:moveTo>
                <a:cubicBezTo>
                  <a:pt x="30" y="46"/>
                  <a:pt x="38" y="39"/>
                  <a:pt x="41" y="36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0"/>
                  <a:pt x="59" y="0"/>
                  <a:pt x="59" y="0"/>
                </a:cubicBezTo>
                <a:cubicBezTo>
                  <a:pt x="4" y="0"/>
                  <a:pt x="4" y="0"/>
                  <a:pt x="4" y="0"/>
                </a:cubicBezTo>
                <a:cubicBezTo>
                  <a:pt x="22" y="17"/>
                  <a:pt x="22" y="17"/>
                  <a:pt x="22" y="17"/>
                </a:cubicBezTo>
                <a:cubicBezTo>
                  <a:pt x="0" y="43"/>
                  <a:pt x="17" y="68"/>
                  <a:pt x="29" y="80"/>
                </a:cubicBezTo>
                <a:cubicBezTo>
                  <a:pt x="35" y="86"/>
                  <a:pt x="40" y="89"/>
                  <a:pt x="40" y="89"/>
                </a:cubicBezTo>
                <a:cubicBezTo>
                  <a:pt x="43" y="87"/>
                  <a:pt x="43" y="87"/>
                  <a:pt x="43" y="87"/>
                </a:cubicBezTo>
                <a:cubicBezTo>
                  <a:pt x="32" y="76"/>
                  <a:pt x="27" y="66"/>
                  <a:pt x="29" y="5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9" name="Freeform 27"/>
          <p:cNvSpPr>
            <a:spLocks/>
          </p:cNvSpPr>
          <p:nvPr/>
        </p:nvSpPr>
        <p:spPr bwMode="auto">
          <a:xfrm>
            <a:off x="3530600" y="819150"/>
            <a:ext cx="293688" cy="180975"/>
          </a:xfrm>
          <a:custGeom>
            <a:avLst/>
            <a:gdLst>
              <a:gd name="T0" fmla="*/ 62 w 78"/>
              <a:gd name="T1" fmla="*/ 11 h 48"/>
              <a:gd name="T2" fmla="*/ 60 w 78"/>
              <a:gd name="T3" fmla="*/ 11 h 48"/>
              <a:gd name="T4" fmla="*/ 45 w 78"/>
              <a:gd name="T5" fmla="*/ 0 h 48"/>
              <a:gd name="T6" fmla="*/ 32 w 78"/>
              <a:gd name="T7" fmla="*/ 7 h 48"/>
              <a:gd name="T8" fmla="*/ 28 w 78"/>
              <a:gd name="T9" fmla="*/ 7 h 48"/>
              <a:gd name="T10" fmla="*/ 12 w 78"/>
              <a:gd name="T11" fmla="*/ 20 h 48"/>
              <a:gd name="T12" fmla="*/ 0 w 78"/>
              <a:gd name="T13" fmla="*/ 33 h 48"/>
              <a:gd name="T14" fmla="*/ 17 w 78"/>
              <a:gd name="T15" fmla="*/ 47 h 48"/>
              <a:gd name="T16" fmla="*/ 28 w 78"/>
              <a:gd name="T17" fmla="*/ 43 h 48"/>
              <a:gd name="T18" fmla="*/ 40 w 78"/>
              <a:gd name="T19" fmla="*/ 48 h 48"/>
              <a:gd name="T20" fmla="*/ 53 w 78"/>
              <a:gd name="T21" fmla="*/ 41 h 48"/>
              <a:gd name="T22" fmla="*/ 62 w 78"/>
              <a:gd name="T23" fmla="*/ 44 h 48"/>
              <a:gd name="T24" fmla="*/ 78 w 78"/>
              <a:gd name="T25" fmla="*/ 27 h 48"/>
              <a:gd name="T26" fmla="*/ 62 w 78"/>
              <a:gd name="T27" fmla="*/ 11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8" h="48">
                <a:moveTo>
                  <a:pt x="62" y="11"/>
                </a:moveTo>
                <a:cubicBezTo>
                  <a:pt x="61" y="11"/>
                  <a:pt x="61" y="11"/>
                  <a:pt x="60" y="11"/>
                </a:cubicBezTo>
                <a:cubicBezTo>
                  <a:pt x="58" y="4"/>
                  <a:pt x="52" y="0"/>
                  <a:pt x="45" y="0"/>
                </a:cubicBezTo>
                <a:cubicBezTo>
                  <a:pt x="39" y="0"/>
                  <a:pt x="35" y="3"/>
                  <a:pt x="32" y="7"/>
                </a:cubicBezTo>
                <a:cubicBezTo>
                  <a:pt x="30" y="7"/>
                  <a:pt x="29" y="7"/>
                  <a:pt x="28" y="7"/>
                </a:cubicBezTo>
                <a:cubicBezTo>
                  <a:pt x="20" y="7"/>
                  <a:pt x="13" y="12"/>
                  <a:pt x="12" y="20"/>
                </a:cubicBezTo>
                <a:cubicBezTo>
                  <a:pt x="5" y="22"/>
                  <a:pt x="0" y="27"/>
                  <a:pt x="0" y="33"/>
                </a:cubicBezTo>
                <a:cubicBezTo>
                  <a:pt x="0" y="41"/>
                  <a:pt x="8" y="47"/>
                  <a:pt x="17" y="47"/>
                </a:cubicBezTo>
                <a:cubicBezTo>
                  <a:pt x="21" y="47"/>
                  <a:pt x="25" y="45"/>
                  <a:pt x="28" y="43"/>
                </a:cubicBezTo>
                <a:cubicBezTo>
                  <a:pt x="31" y="46"/>
                  <a:pt x="35" y="48"/>
                  <a:pt x="40" y="48"/>
                </a:cubicBezTo>
                <a:cubicBezTo>
                  <a:pt x="45" y="48"/>
                  <a:pt x="50" y="45"/>
                  <a:pt x="53" y="41"/>
                </a:cubicBezTo>
                <a:cubicBezTo>
                  <a:pt x="55" y="43"/>
                  <a:pt x="58" y="44"/>
                  <a:pt x="62" y="44"/>
                </a:cubicBezTo>
                <a:cubicBezTo>
                  <a:pt x="71" y="44"/>
                  <a:pt x="78" y="36"/>
                  <a:pt x="78" y="27"/>
                </a:cubicBezTo>
                <a:cubicBezTo>
                  <a:pt x="78" y="18"/>
                  <a:pt x="71" y="11"/>
                  <a:pt x="62" y="1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5" name="Freeform 28"/>
          <p:cNvSpPr>
            <a:spLocks/>
          </p:cNvSpPr>
          <p:nvPr/>
        </p:nvSpPr>
        <p:spPr bwMode="auto">
          <a:xfrm>
            <a:off x="3632200" y="1008063"/>
            <a:ext cx="15875" cy="14288"/>
          </a:xfrm>
          <a:custGeom>
            <a:avLst/>
            <a:gdLst>
              <a:gd name="T0" fmla="*/ 1 w 4"/>
              <a:gd name="T1" fmla="*/ 3 h 4"/>
              <a:gd name="T2" fmla="*/ 3 w 4"/>
              <a:gd name="T3" fmla="*/ 3 h 4"/>
              <a:gd name="T4" fmla="*/ 3 w 4"/>
              <a:gd name="T5" fmla="*/ 0 h 4"/>
              <a:gd name="T6" fmla="*/ 1 w 4"/>
              <a:gd name="T7" fmla="*/ 1 h 4"/>
              <a:gd name="T8" fmla="*/ 1 w 4"/>
              <a:gd name="T9" fmla="*/ 3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4">
                <a:moveTo>
                  <a:pt x="1" y="3"/>
                </a:moveTo>
                <a:cubicBezTo>
                  <a:pt x="2" y="4"/>
                  <a:pt x="3" y="3"/>
                  <a:pt x="3" y="3"/>
                </a:cubicBezTo>
                <a:cubicBezTo>
                  <a:pt x="4" y="2"/>
                  <a:pt x="3" y="0"/>
                  <a:pt x="3" y="0"/>
                </a:cubicBezTo>
                <a:cubicBezTo>
                  <a:pt x="3" y="0"/>
                  <a:pt x="1" y="1"/>
                  <a:pt x="1" y="1"/>
                </a:cubicBezTo>
                <a:cubicBezTo>
                  <a:pt x="0" y="2"/>
                  <a:pt x="1" y="3"/>
                  <a:pt x="1" y="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6" name="Freeform 29"/>
          <p:cNvSpPr>
            <a:spLocks/>
          </p:cNvSpPr>
          <p:nvPr/>
        </p:nvSpPr>
        <p:spPr bwMode="auto">
          <a:xfrm>
            <a:off x="3579813" y="1063625"/>
            <a:ext cx="15875" cy="15875"/>
          </a:xfrm>
          <a:custGeom>
            <a:avLst/>
            <a:gdLst>
              <a:gd name="T0" fmla="*/ 1 w 4"/>
              <a:gd name="T1" fmla="*/ 1 h 4"/>
              <a:gd name="T2" fmla="*/ 2 w 4"/>
              <a:gd name="T3" fmla="*/ 3 h 4"/>
              <a:gd name="T4" fmla="*/ 4 w 4"/>
              <a:gd name="T5" fmla="*/ 3 h 4"/>
              <a:gd name="T6" fmla="*/ 3 w 4"/>
              <a:gd name="T7" fmla="*/ 0 h 4"/>
              <a:gd name="T8" fmla="*/ 1 w 4"/>
              <a:gd name="T9" fmla="*/ 1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4">
                <a:moveTo>
                  <a:pt x="1" y="1"/>
                </a:moveTo>
                <a:cubicBezTo>
                  <a:pt x="0" y="2"/>
                  <a:pt x="1" y="3"/>
                  <a:pt x="2" y="3"/>
                </a:cubicBezTo>
                <a:cubicBezTo>
                  <a:pt x="2" y="4"/>
                  <a:pt x="3" y="3"/>
                  <a:pt x="4" y="3"/>
                </a:cubicBezTo>
                <a:cubicBezTo>
                  <a:pt x="4" y="2"/>
                  <a:pt x="3" y="0"/>
                  <a:pt x="3" y="0"/>
                </a:cubicBezTo>
                <a:cubicBezTo>
                  <a:pt x="3" y="0"/>
                  <a:pt x="1" y="1"/>
                  <a:pt x="1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7" name="Freeform 30"/>
          <p:cNvSpPr>
            <a:spLocks/>
          </p:cNvSpPr>
          <p:nvPr/>
        </p:nvSpPr>
        <p:spPr bwMode="auto">
          <a:xfrm>
            <a:off x="3670300" y="1019175"/>
            <a:ext cx="22225" cy="22225"/>
          </a:xfrm>
          <a:custGeom>
            <a:avLst/>
            <a:gdLst>
              <a:gd name="T0" fmla="*/ 5 w 6"/>
              <a:gd name="T1" fmla="*/ 5 h 6"/>
              <a:gd name="T2" fmla="*/ 5 w 6"/>
              <a:gd name="T3" fmla="*/ 0 h 6"/>
              <a:gd name="T4" fmla="*/ 1 w 6"/>
              <a:gd name="T5" fmla="*/ 3 h 6"/>
              <a:gd name="T6" fmla="*/ 2 w 6"/>
              <a:gd name="T7" fmla="*/ 6 h 6"/>
              <a:gd name="T8" fmla="*/ 5 w 6"/>
              <a:gd name="T9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6">
                <a:moveTo>
                  <a:pt x="5" y="5"/>
                </a:moveTo>
                <a:cubicBezTo>
                  <a:pt x="6" y="3"/>
                  <a:pt x="5" y="0"/>
                  <a:pt x="5" y="0"/>
                </a:cubicBezTo>
                <a:cubicBezTo>
                  <a:pt x="5" y="0"/>
                  <a:pt x="1" y="2"/>
                  <a:pt x="1" y="3"/>
                </a:cubicBezTo>
                <a:cubicBezTo>
                  <a:pt x="0" y="4"/>
                  <a:pt x="1" y="5"/>
                  <a:pt x="2" y="6"/>
                </a:cubicBezTo>
                <a:cubicBezTo>
                  <a:pt x="3" y="6"/>
                  <a:pt x="5" y="6"/>
                  <a:pt x="5" y="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8" name="Freeform 31"/>
          <p:cNvSpPr>
            <a:spLocks/>
          </p:cNvSpPr>
          <p:nvPr/>
        </p:nvSpPr>
        <p:spPr bwMode="auto">
          <a:xfrm>
            <a:off x="3621088" y="1055688"/>
            <a:ext cx="11113" cy="15875"/>
          </a:xfrm>
          <a:custGeom>
            <a:avLst/>
            <a:gdLst>
              <a:gd name="T0" fmla="*/ 0 w 3"/>
              <a:gd name="T1" fmla="*/ 1 h 4"/>
              <a:gd name="T2" fmla="*/ 1 w 3"/>
              <a:gd name="T3" fmla="*/ 3 h 4"/>
              <a:gd name="T4" fmla="*/ 3 w 3"/>
              <a:gd name="T5" fmla="*/ 3 h 4"/>
              <a:gd name="T6" fmla="*/ 2 w 3"/>
              <a:gd name="T7" fmla="*/ 0 h 4"/>
              <a:gd name="T8" fmla="*/ 0 w 3"/>
              <a:gd name="T9" fmla="*/ 1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4">
                <a:moveTo>
                  <a:pt x="0" y="1"/>
                </a:moveTo>
                <a:cubicBezTo>
                  <a:pt x="0" y="2"/>
                  <a:pt x="0" y="3"/>
                  <a:pt x="1" y="3"/>
                </a:cubicBezTo>
                <a:cubicBezTo>
                  <a:pt x="1" y="4"/>
                  <a:pt x="2" y="3"/>
                  <a:pt x="3" y="3"/>
                </a:cubicBezTo>
                <a:cubicBezTo>
                  <a:pt x="3" y="2"/>
                  <a:pt x="2" y="0"/>
                  <a:pt x="2" y="0"/>
                </a:cubicBezTo>
                <a:cubicBezTo>
                  <a:pt x="2" y="0"/>
                  <a:pt x="0" y="1"/>
                  <a:pt x="0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9" name="Freeform 32"/>
          <p:cNvSpPr>
            <a:spLocks/>
          </p:cNvSpPr>
          <p:nvPr/>
        </p:nvSpPr>
        <p:spPr bwMode="auto">
          <a:xfrm>
            <a:off x="3632200" y="1098550"/>
            <a:ext cx="15875" cy="14288"/>
          </a:xfrm>
          <a:custGeom>
            <a:avLst/>
            <a:gdLst>
              <a:gd name="T0" fmla="*/ 1 w 4"/>
              <a:gd name="T1" fmla="*/ 2 h 4"/>
              <a:gd name="T2" fmla="*/ 1 w 4"/>
              <a:gd name="T3" fmla="*/ 4 h 4"/>
              <a:gd name="T4" fmla="*/ 3 w 4"/>
              <a:gd name="T5" fmla="*/ 3 h 4"/>
              <a:gd name="T6" fmla="*/ 3 w 4"/>
              <a:gd name="T7" fmla="*/ 0 h 4"/>
              <a:gd name="T8" fmla="*/ 1 w 4"/>
              <a:gd name="T9" fmla="*/ 2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4">
                <a:moveTo>
                  <a:pt x="1" y="2"/>
                </a:moveTo>
                <a:cubicBezTo>
                  <a:pt x="0" y="3"/>
                  <a:pt x="1" y="3"/>
                  <a:pt x="1" y="4"/>
                </a:cubicBezTo>
                <a:cubicBezTo>
                  <a:pt x="2" y="4"/>
                  <a:pt x="3" y="4"/>
                  <a:pt x="3" y="3"/>
                </a:cubicBezTo>
                <a:cubicBezTo>
                  <a:pt x="4" y="2"/>
                  <a:pt x="3" y="0"/>
                  <a:pt x="3" y="0"/>
                </a:cubicBezTo>
                <a:cubicBezTo>
                  <a:pt x="3" y="0"/>
                  <a:pt x="1" y="1"/>
                  <a:pt x="1" y="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0" name="Freeform 33"/>
          <p:cNvSpPr>
            <a:spLocks/>
          </p:cNvSpPr>
          <p:nvPr/>
        </p:nvSpPr>
        <p:spPr bwMode="auto">
          <a:xfrm>
            <a:off x="3587750" y="1003300"/>
            <a:ext cx="19050" cy="26988"/>
          </a:xfrm>
          <a:custGeom>
            <a:avLst/>
            <a:gdLst>
              <a:gd name="T0" fmla="*/ 0 w 5"/>
              <a:gd name="T1" fmla="*/ 4 h 7"/>
              <a:gd name="T2" fmla="*/ 2 w 5"/>
              <a:gd name="T3" fmla="*/ 7 h 7"/>
              <a:gd name="T4" fmla="*/ 5 w 5"/>
              <a:gd name="T5" fmla="*/ 5 h 7"/>
              <a:gd name="T6" fmla="*/ 4 w 5"/>
              <a:gd name="T7" fmla="*/ 0 h 7"/>
              <a:gd name="T8" fmla="*/ 0 w 5"/>
              <a:gd name="T9" fmla="*/ 4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7">
                <a:moveTo>
                  <a:pt x="0" y="4"/>
                </a:moveTo>
                <a:cubicBezTo>
                  <a:pt x="0" y="5"/>
                  <a:pt x="0" y="6"/>
                  <a:pt x="2" y="7"/>
                </a:cubicBezTo>
                <a:cubicBezTo>
                  <a:pt x="3" y="7"/>
                  <a:pt x="4" y="7"/>
                  <a:pt x="5" y="5"/>
                </a:cubicBezTo>
                <a:cubicBezTo>
                  <a:pt x="5" y="4"/>
                  <a:pt x="4" y="0"/>
                  <a:pt x="4" y="0"/>
                </a:cubicBezTo>
                <a:cubicBezTo>
                  <a:pt x="4" y="0"/>
                  <a:pt x="1" y="2"/>
                  <a:pt x="0" y="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1" name="Freeform 34"/>
          <p:cNvSpPr>
            <a:spLocks/>
          </p:cNvSpPr>
          <p:nvPr/>
        </p:nvSpPr>
        <p:spPr bwMode="auto">
          <a:xfrm>
            <a:off x="3722688" y="1000125"/>
            <a:ext cx="19050" cy="26988"/>
          </a:xfrm>
          <a:custGeom>
            <a:avLst/>
            <a:gdLst>
              <a:gd name="T0" fmla="*/ 0 w 5"/>
              <a:gd name="T1" fmla="*/ 3 h 7"/>
              <a:gd name="T2" fmla="*/ 2 w 5"/>
              <a:gd name="T3" fmla="*/ 6 h 7"/>
              <a:gd name="T4" fmla="*/ 5 w 5"/>
              <a:gd name="T5" fmla="*/ 5 h 7"/>
              <a:gd name="T6" fmla="*/ 4 w 5"/>
              <a:gd name="T7" fmla="*/ 0 h 7"/>
              <a:gd name="T8" fmla="*/ 0 w 5"/>
              <a:gd name="T9" fmla="*/ 3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7">
                <a:moveTo>
                  <a:pt x="0" y="3"/>
                </a:moveTo>
                <a:cubicBezTo>
                  <a:pt x="0" y="4"/>
                  <a:pt x="0" y="6"/>
                  <a:pt x="2" y="6"/>
                </a:cubicBezTo>
                <a:cubicBezTo>
                  <a:pt x="3" y="7"/>
                  <a:pt x="4" y="6"/>
                  <a:pt x="5" y="5"/>
                </a:cubicBezTo>
                <a:cubicBezTo>
                  <a:pt x="5" y="4"/>
                  <a:pt x="4" y="0"/>
                  <a:pt x="4" y="0"/>
                </a:cubicBezTo>
                <a:cubicBezTo>
                  <a:pt x="4" y="0"/>
                  <a:pt x="1" y="2"/>
                  <a:pt x="0" y="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2" name="Freeform 35"/>
          <p:cNvSpPr>
            <a:spLocks/>
          </p:cNvSpPr>
          <p:nvPr/>
        </p:nvSpPr>
        <p:spPr bwMode="auto">
          <a:xfrm>
            <a:off x="3673475" y="1071563"/>
            <a:ext cx="23813" cy="26988"/>
          </a:xfrm>
          <a:custGeom>
            <a:avLst/>
            <a:gdLst>
              <a:gd name="T0" fmla="*/ 1 w 6"/>
              <a:gd name="T1" fmla="*/ 3 h 7"/>
              <a:gd name="T2" fmla="*/ 2 w 6"/>
              <a:gd name="T3" fmla="*/ 7 h 7"/>
              <a:gd name="T4" fmla="*/ 5 w 6"/>
              <a:gd name="T5" fmla="*/ 5 h 7"/>
              <a:gd name="T6" fmla="*/ 5 w 6"/>
              <a:gd name="T7" fmla="*/ 0 h 7"/>
              <a:gd name="T8" fmla="*/ 1 w 6"/>
              <a:gd name="T9" fmla="*/ 3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7">
                <a:moveTo>
                  <a:pt x="1" y="3"/>
                </a:moveTo>
                <a:cubicBezTo>
                  <a:pt x="0" y="5"/>
                  <a:pt x="1" y="6"/>
                  <a:pt x="2" y="7"/>
                </a:cubicBezTo>
                <a:cubicBezTo>
                  <a:pt x="3" y="7"/>
                  <a:pt x="5" y="7"/>
                  <a:pt x="5" y="5"/>
                </a:cubicBezTo>
                <a:cubicBezTo>
                  <a:pt x="6" y="4"/>
                  <a:pt x="5" y="0"/>
                  <a:pt x="5" y="0"/>
                </a:cubicBezTo>
                <a:cubicBezTo>
                  <a:pt x="5" y="0"/>
                  <a:pt x="1" y="2"/>
                  <a:pt x="1" y="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3" name="Freeform 36"/>
          <p:cNvSpPr>
            <a:spLocks/>
          </p:cNvSpPr>
          <p:nvPr/>
        </p:nvSpPr>
        <p:spPr bwMode="auto">
          <a:xfrm>
            <a:off x="4278313" y="849313"/>
            <a:ext cx="249238" cy="266700"/>
          </a:xfrm>
          <a:custGeom>
            <a:avLst/>
            <a:gdLst>
              <a:gd name="T0" fmla="*/ 65 w 66"/>
              <a:gd name="T1" fmla="*/ 4 h 71"/>
              <a:gd name="T2" fmla="*/ 61 w 66"/>
              <a:gd name="T3" fmla="*/ 2 h 71"/>
              <a:gd name="T4" fmla="*/ 54 w 66"/>
              <a:gd name="T5" fmla="*/ 1 h 71"/>
              <a:gd name="T6" fmla="*/ 46 w 66"/>
              <a:gd name="T7" fmla="*/ 1 h 71"/>
              <a:gd name="T8" fmla="*/ 37 w 66"/>
              <a:gd name="T9" fmla="*/ 2 h 71"/>
              <a:gd name="T10" fmla="*/ 28 w 66"/>
              <a:gd name="T11" fmla="*/ 6 h 71"/>
              <a:gd name="T12" fmla="*/ 20 w 66"/>
              <a:gd name="T13" fmla="*/ 11 h 71"/>
              <a:gd name="T14" fmla="*/ 13 w 66"/>
              <a:gd name="T15" fmla="*/ 18 h 71"/>
              <a:gd name="T16" fmla="*/ 7 w 66"/>
              <a:gd name="T17" fmla="*/ 26 h 71"/>
              <a:gd name="T18" fmla="*/ 3 w 66"/>
              <a:gd name="T19" fmla="*/ 35 h 71"/>
              <a:gd name="T20" fmla="*/ 0 w 66"/>
              <a:gd name="T21" fmla="*/ 52 h 71"/>
              <a:gd name="T22" fmla="*/ 0 w 66"/>
              <a:gd name="T23" fmla="*/ 60 h 71"/>
              <a:gd name="T24" fmla="*/ 2 w 66"/>
              <a:gd name="T25" fmla="*/ 66 h 71"/>
              <a:gd name="T26" fmla="*/ 2 w 66"/>
              <a:gd name="T27" fmla="*/ 68 h 71"/>
              <a:gd name="T28" fmla="*/ 4 w 66"/>
              <a:gd name="T29" fmla="*/ 65 h 71"/>
              <a:gd name="T30" fmla="*/ 15 w 66"/>
              <a:gd name="T31" fmla="*/ 47 h 71"/>
              <a:gd name="T32" fmla="*/ 22 w 66"/>
              <a:gd name="T33" fmla="*/ 38 h 71"/>
              <a:gd name="T34" fmla="*/ 25 w 66"/>
              <a:gd name="T35" fmla="*/ 34 h 71"/>
              <a:gd name="T36" fmla="*/ 29 w 66"/>
              <a:gd name="T37" fmla="*/ 31 h 71"/>
              <a:gd name="T38" fmla="*/ 32 w 66"/>
              <a:gd name="T39" fmla="*/ 28 h 71"/>
              <a:gd name="T40" fmla="*/ 35 w 66"/>
              <a:gd name="T41" fmla="*/ 27 h 71"/>
              <a:gd name="T42" fmla="*/ 37 w 66"/>
              <a:gd name="T43" fmla="*/ 25 h 71"/>
              <a:gd name="T44" fmla="*/ 35 w 66"/>
              <a:gd name="T45" fmla="*/ 27 h 71"/>
              <a:gd name="T46" fmla="*/ 32 w 66"/>
              <a:gd name="T47" fmla="*/ 29 h 71"/>
              <a:gd name="T48" fmla="*/ 29 w 66"/>
              <a:gd name="T49" fmla="*/ 31 h 71"/>
              <a:gd name="T50" fmla="*/ 26 w 66"/>
              <a:gd name="T51" fmla="*/ 35 h 71"/>
              <a:gd name="T52" fmla="*/ 23 w 66"/>
              <a:gd name="T53" fmla="*/ 39 h 71"/>
              <a:gd name="T54" fmla="*/ 17 w 66"/>
              <a:gd name="T55" fmla="*/ 48 h 71"/>
              <a:gd name="T56" fmla="*/ 8 w 66"/>
              <a:gd name="T57" fmla="*/ 67 h 71"/>
              <a:gd name="T58" fmla="*/ 6 w 66"/>
              <a:gd name="T59" fmla="*/ 71 h 71"/>
              <a:gd name="T60" fmla="*/ 9 w 66"/>
              <a:gd name="T61" fmla="*/ 70 h 71"/>
              <a:gd name="T62" fmla="*/ 15 w 66"/>
              <a:gd name="T63" fmla="*/ 68 h 71"/>
              <a:gd name="T64" fmla="*/ 22 w 66"/>
              <a:gd name="T65" fmla="*/ 65 h 71"/>
              <a:gd name="T66" fmla="*/ 28 w 66"/>
              <a:gd name="T67" fmla="*/ 61 h 71"/>
              <a:gd name="T68" fmla="*/ 35 w 66"/>
              <a:gd name="T69" fmla="*/ 57 h 71"/>
              <a:gd name="T70" fmla="*/ 41 w 66"/>
              <a:gd name="T71" fmla="*/ 52 h 71"/>
              <a:gd name="T72" fmla="*/ 46 w 66"/>
              <a:gd name="T73" fmla="*/ 47 h 71"/>
              <a:gd name="T74" fmla="*/ 54 w 66"/>
              <a:gd name="T75" fmla="*/ 35 h 71"/>
              <a:gd name="T76" fmla="*/ 57 w 66"/>
              <a:gd name="T77" fmla="*/ 28 h 71"/>
              <a:gd name="T78" fmla="*/ 60 w 66"/>
              <a:gd name="T79" fmla="*/ 22 h 71"/>
              <a:gd name="T80" fmla="*/ 62 w 66"/>
              <a:gd name="T81" fmla="*/ 16 h 71"/>
              <a:gd name="T82" fmla="*/ 64 w 66"/>
              <a:gd name="T83" fmla="*/ 10 h 71"/>
              <a:gd name="T84" fmla="*/ 66 w 66"/>
              <a:gd name="T85" fmla="*/ 6 h 71"/>
              <a:gd name="T86" fmla="*/ 66 w 66"/>
              <a:gd name="T87" fmla="*/ 4 h 71"/>
              <a:gd name="T88" fmla="*/ 65 w 66"/>
              <a:gd name="T89" fmla="*/ 4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6" h="71">
                <a:moveTo>
                  <a:pt x="65" y="4"/>
                </a:moveTo>
                <a:cubicBezTo>
                  <a:pt x="64" y="3"/>
                  <a:pt x="62" y="3"/>
                  <a:pt x="61" y="2"/>
                </a:cubicBezTo>
                <a:cubicBezTo>
                  <a:pt x="59" y="2"/>
                  <a:pt x="57" y="1"/>
                  <a:pt x="54" y="1"/>
                </a:cubicBezTo>
                <a:cubicBezTo>
                  <a:pt x="52" y="0"/>
                  <a:pt x="49" y="0"/>
                  <a:pt x="46" y="1"/>
                </a:cubicBezTo>
                <a:cubicBezTo>
                  <a:pt x="43" y="1"/>
                  <a:pt x="40" y="1"/>
                  <a:pt x="37" y="2"/>
                </a:cubicBezTo>
                <a:cubicBezTo>
                  <a:pt x="34" y="3"/>
                  <a:pt x="31" y="4"/>
                  <a:pt x="28" y="6"/>
                </a:cubicBezTo>
                <a:cubicBezTo>
                  <a:pt x="25" y="7"/>
                  <a:pt x="23" y="9"/>
                  <a:pt x="20" y="11"/>
                </a:cubicBezTo>
                <a:cubicBezTo>
                  <a:pt x="17" y="13"/>
                  <a:pt x="15" y="16"/>
                  <a:pt x="13" y="18"/>
                </a:cubicBezTo>
                <a:cubicBezTo>
                  <a:pt x="11" y="21"/>
                  <a:pt x="9" y="23"/>
                  <a:pt x="7" y="26"/>
                </a:cubicBezTo>
                <a:cubicBezTo>
                  <a:pt x="5" y="29"/>
                  <a:pt x="4" y="32"/>
                  <a:pt x="3" y="35"/>
                </a:cubicBezTo>
                <a:cubicBezTo>
                  <a:pt x="1" y="41"/>
                  <a:pt x="0" y="47"/>
                  <a:pt x="0" y="52"/>
                </a:cubicBezTo>
                <a:cubicBezTo>
                  <a:pt x="0" y="55"/>
                  <a:pt x="0" y="57"/>
                  <a:pt x="0" y="60"/>
                </a:cubicBezTo>
                <a:cubicBezTo>
                  <a:pt x="1" y="62"/>
                  <a:pt x="1" y="64"/>
                  <a:pt x="2" y="66"/>
                </a:cubicBezTo>
                <a:cubicBezTo>
                  <a:pt x="2" y="66"/>
                  <a:pt x="2" y="67"/>
                  <a:pt x="2" y="68"/>
                </a:cubicBezTo>
                <a:cubicBezTo>
                  <a:pt x="3" y="67"/>
                  <a:pt x="3" y="66"/>
                  <a:pt x="4" y="65"/>
                </a:cubicBezTo>
                <a:cubicBezTo>
                  <a:pt x="6" y="60"/>
                  <a:pt x="10" y="53"/>
                  <a:pt x="15" y="47"/>
                </a:cubicBezTo>
                <a:cubicBezTo>
                  <a:pt x="17" y="43"/>
                  <a:pt x="19" y="40"/>
                  <a:pt x="22" y="38"/>
                </a:cubicBezTo>
                <a:cubicBezTo>
                  <a:pt x="23" y="36"/>
                  <a:pt x="24" y="35"/>
                  <a:pt x="25" y="34"/>
                </a:cubicBezTo>
                <a:cubicBezTo>
                  <a:pt x="27" y="33"/>
                  <a:pt x="28" y="32"/>
                  <a:pt x="29" y="31"/>
                </a:cubicBezTo>
                <a:cubicBezTo>
                  <a:pt x="30" y="30"/>
                  <a:pt x="31" y="29"/>
                  <a:pt x="32" y="28"/>
                </a:cubicBezTo>
                <a:cubicBezTo>
                  <a:pt x="33" y="28"/>
                  <a:pt x="34" y="27"/>
                  <a:pt x="35" y="27"/>
                </a:cubicBezTo>
                <a:cubicBezTo>
                  <a:pt x="36" y="26"/>
                  <a:pt x="37" y="25"/>
                  <a:pt x="37" y="25"/>
                </a:cubicBezTo>
                <a:cubicBezTo>
                  <a:pt x="37" y="25"/>
                  <a:pt x="36" y="26"/>
                  <a:pt x="35" y="27"/>
                </a:cubicBezTo>
                <a:cubicBezTo>
                  <a:pt x="34" y="27"/>
                  <a:pt x="33" y="28"/>
                  <a:pt x="32" y="29"/>
                </a:cubicBezTo>
                <a:cubicBezTo>
                  <a:pt x="32" y="29"/>
                  <a:pt x="31" y="30"/>
                  <a:pt x="29" y="31"/>
                </a:cubicBezTo>
                <a:cubicBezTo>
                  <a:pt x="28" y="32"/>
                  <a:pt x="27" y="33"/>
                  <a:pt x="26" y="35"/>
                </a:cubicBezTo>
                <a:cubicBezTo>
                  <a:pt x="25" y="36"/>
                  <a:pt x="24" y="37"/>
                  <a:pt x="23" y="39"/>
                </a:cubicBezTo>
                <a:cubicBezTo>
                  <a:pt x="21" y="41"/>
                  <a:pt x="19" y="45"/>
                  <a:pt x="17" y="48"/>
                </a:cubicBezTo>
                <a:cubicBezTo>
                  <a:pt x="13" y="54"/>
                  <a:pt x="10" y="61"/>
                  <a:pt x="8" y="67"/>
                </a:cubicBezTo>
                <a:cubicBezTo>
                  <a:pt x="7" y="68"/>
                  <a:pt x="6" y="69"/>
                  <a:pt x="6" y="71"/>
                </a:cubicBezTo>
                <a:cubicBezTo>
                  <a:pt x="7" y="70"/>
                  <a:pt x="8" y="70"/>
                  <a:pt x="9" y="70"/>
                </a:cubicBezTo>
                <a:cubicBezTo>
                  <a:pt x="11" y="69"/>
                  <a:pt x="13" y="69"/>
                  <a:pt x="15" y="68"/>
                </a:cubicBezTo>
                <a:cubicBezTo>
                  <a:pt x="17" y="67"/>
                  <a:pt x="19" y="66"/>
                  <a:pt x="22" y="65"/>
                </a:cubicBezTo>
                <a:cubicBezTo>
                  <a:pt x="24" y="64"/>
                  <a:pt x="26" y="63"/>
                  <a:pt x="28" y="61"/>
                </a:cubicBezTo>
                <a:cubicBezTo>
                  <a:pt x="30" y="60"/>
                  <a:pt x="33" y="59"/>
                  <a:pt x="35" y="57"/>
                </a:cubicBezTo>
                <a:cubicBezTo>
                  <a:pt x="37" y="56"/>
                  <a:pt x="39" y="54"/>
                  <a:pt x="41" y="52"/>
                </a:cubicBezTo>
                <a:cubicBezTo>
                  <a:pt x="42" y="50"/>
                  <a:pt x="44" y="49"/>
                  <a:pt x="46" y="47"/>
                </a:cubicBezTo>
                <a:cubicBezTo>
                  <a:pt x="49" y="43"/>
                  <a:pt x="52" y="39"/>
                  <a:pt x="54" y="35"/>
                </a:cubicBezTo>
                <a:cubicBezTo>
                  <a:pt x="55" y="33"/>
                  <a:pt x="56" y="30"/>
                  <a:pt x="57" y="28"/>
                </a:cubicBezTo>
                <a:cubicBezTo>
                  <a:pt x="58" y="26"/>
                  <a:pt x="59" y="24"/>
                  <a:pt x="60" y="22"/>
                </a:cubicBezTo>
                <a:cubicBezTo>
                  <a:pt x="61" y="20"/>
                  <a:pt x="62" y="18"/>
                  <a:pt x="62" y="16"/>
                </a:cubicBezTo>
                <a:cubicBezTo>
                  <a:pt x="63" y="13"/>
                  <a:pt x="64" y="12"/>
                  <a:pt x="64" y="10"/>
                </a:cubicBezTo>
                <a:cubicBezTo>
                  <a:pt x="65" y="9"/>
                  <a:pt x="65" y="7"/>
                  <a:pt x="66" y="6"/>
                </a:cubicBezTo>
                <a:cubicBezTo>
                  <a:pt x="66" y="5"/>
                  <a:pt x="66" y="4"/>
                  <a:pt x="66" y="4"/>
                </a:cubicBezTo>
                <a:cubicBezTo>
                  <a:pt x="66" y="4"/>
                  <a:pt x="66" y="4"/>
                  <a:pt x="65" y="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4" name="Freeform 37"/>
          <p:cNvSpPr>
            <a:spLocks/>
          </p:cNvSpPr>
          <p:nvPr/>
        </p:nvSpPr>
        <p:spPr bwMode="auto">
          <a:xfrm>
            <a:off x="4076700" y="846138"/>
            <a:ext cx="209550" cy="252413"/>
          </a:xfrm>
          <a:custGeom>
            <a:avLst/>
            <a:gdLst>
              <a:gd name="T0" fmla="*/ 46 w 56"/>
              <a:gd name="T1" fmla="*/ 52 h 67"/>
              <a:gd name="T2" fmla="*/ 37 w 56"/>
              <a:gd name="T3" fmla="*/ 45 h 67"/>
              <a:gd name="T4" fmla="*/ 33 w 56"/>
              <a:gd name="T5" fmla="*/ 41 h 67"/>
              <a:gd name="T6" fmla="*/ 30 w 56"/>
              <a:gd name="T7" fmla="*/ 37 h 67"/>
              <a:gd name="T8" fmla="*/ 28 w 56"/>
              <a:gd name="T9" fmla="*/ 34 h 67"/>
              <a:gd name="T10" fmla="*/ 26 w 56"/>
              <a:gd name="T11" fmla="*/ 32 h 67"/>
              <a:gd name="T12" fmla="*/ 25 w 56"/>
              <a:gd name="T13" fmla="*/ 29 h 67"/>
              <a:gd name="T14" fmla="*/ 26 w 56"/>
              <a:gd name="T15" fmla="*/ 32 h 67"/>
              <a:gd name="T16" fmla="*/ 28 w 56"/>
              <a:gd name="T17" fmla="*/ 34 h 67"/>
              <a:gd name="T18" fmla="*/ 31 w 56"/>
              <a:gd name="T19" fmla="*/ 37 h 67"/>
              <a:gd name="T20" fmla="*/ 34 w 56"/>
              <a:gd name="T21" fmla="*/ 40 h 67"/>
              <a:gd name="T22" fmla="*/ 38 w 56"/>
              <a:gd name="T23" fmla="*/ 43 h 67"/>
              <a:gd name="T24" fmla="*/ 47 w 56"/>
              <a:gd name="T25" fmla="*/ 50 h 67"/>
              <a:gd name="T26" fmla="*/ 51 w 56"/>
              <a:gd name="T27" fmla="*/ 52 h 67"/>
              <a:gd name="T28" fmla="*/ 56 w 56"/>
              <a:gd name="T29" fmla="*/ 31 h 67"/>
              <a:gd name="T30" fmla="*/ 52 w 56"/>
              <a:gd name="T31" fmla="*/ 26 h 67"/>
              <a:gd name="T32" fmla="*/ 46 w 56"/>
              <a:gd name="T33" fmla="*/ 21 h 67"/>
              <a:gd name="T34" fmla="*/ 34 w 56"/>
              <a:gd name="T35" fmla="*/ 12 h 67"/>
              <a:gd name="T36" fmla="*/ 28 w 56"/>
              <a:gd name="T37" fmla="*/ 9 h 67"/>
              <a:gd name="T38" fmla="*/ 21 w 56"/>
              <a:gd name="T39" fmla="*/ 6 h 67"/>
              <a:gd name="T40" fmla="*/ 15 w 56"/>
              <a:gd name="T41" fmla="*/ 4 h 67"/>
              <a:gd name="T42" fmla="*/ 9 w 56"/>
              <a:gd name="T43" fmla="*/ 2 h 67"/>
              <a:gd name="T44" fmla="*/ 5 w 56"/>
              <a:gd name="T45" fmla="*/ 1 h 67"/>
              <a:gd name="T46" fmla="*/ 4 w 56"/>
              <a:gd name="T47" fmla="*/ 0 h 67"/>
              <a:gd name="T48" fmla="*/ 3 w 56"/>
              <a:gd name="T49" fmla="*/ 2 h 67"/>
              <a:gd name="T50" fmla="*/ 2 w 56"/>
              <a:gd name="T51" fmla="*/ 6 h 67"/>
              <a:gd name="T52" fmla="*/ 0 w 56"/>
              <a:gd name="T53" fmla="*/ 12 h 67"/>
              <a:gd name="T54" fmla="*/ 0 w 56"/>
              <a:gd name="T55" fmla="*/ 20 h 67"/>
              <a:gd name="T56" fmla="*/ 2 w 56"/>
              <a:gd name="T57" fmla="*/ 29 h 67"/>
              <a:gd name="T58" fmla="*/ 5 w 56"/>
              <a:gd name="T59" fmla="*/ 38 h 67"/>
              <a:gd name="T60" fmla="*/ 11 w 56"/>
              <a:gd name="T61" fmla="*/ 46 h 67"/>
              <a:gd name="T62" fmla="*/ 18 w 56"/>
              <a:gd name="T63" fmla="*/ 54 h 67"/>
              <a:gd name="T64" fmla="*/ 26 w 56"/>
              <a:gd name="T65" fmla="*/ 59 h 67"/>
              <a:gd name="T66" fmla="*/ 34 w 56"/>
              <a:gd name="T67" fmla="*/ 63 h 67"/>
              <a:gd name="T68" fmla="*/ 51 w 56"/>
              <a:gd name="T69" fmla="*/ 67 h 67"/>
              <a:gd name="T70" fmla="*/ 52 w 56"/>
              <a:gd name="T71" fmla="*/ 67 h 67"/>
              <a:gd name="T72" fmla="*/ 51 w 56"/>
              <a:gd name="T73" fmla="*/ 55 h 67"/>
              <a:gd name="T74" fmla="*/ 46 w 56"/>
              <a:gd name="T75" fmla="*/ 52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56" h="67">
                <a:moveTo>
                  <a:pt x="46" y="52"/>
                </a:moveTo>
                <a:cubicBezTo>
                  <a:pt x="43" y="49"/>
                  <a:pt x="40" y="47"/>
                  <a:pt x="37" y="45"/>
                </a:cubicBezTo>
                <a:cubicBezTo>
                  <a:pt x="36" y="43"/>
                  <a:pt x="34" y="42"/>
                  <a:pt x="33" y="41"/>
                </a:cubicBezTo>
                <a:cubicBezTo>
                  <a:pt x="32" y="40"/>
                  <a:pt x="31" y="39"/>
                  <a:pt x="30" y="37"/>
                </a:cubicBezTo>
                <a:cubicBezTo>
                  <a:pt x="29" y="36"/>
                  <a:pt x="28" y="35"/>
                  <a:pt x="28" y="34"/>
                </a:cubicBezTo>
                <a:cubicBezTo>
                  <a:pt x="27" y="33"/>
                  <a:pt x="27" y="32"/>
                  <a:pt x="26" y="32"/>
                </a:cubicBezTo>
                <a:cubicBezTo>
                  <a:pt x="25" y="30"/>
                  <a:pt x="25" y="29"/>
                  <a:pt x="25" y="29"/>
                </a:cubicBezTo>
                <a:cubicBezTo>
                  <a:pt x="25" y="29"/>
                  <a:pt x="25" y="30"/>
                  <a:pt x="26" y="32"/>
                </a:cubicBezTo>
                <a:cubicBezTo>
                  <a:pt x="27" y="32"/>
                  <a:pt x="27" y="33"/>
                  <a:pt x="28" y="34"/>
                </a:cubicBezTo>
                <a:cubicBezTo>
                  <a:pt x="29" y="35"/>
                  <a:pt x="30" y="36"/>
                  <a:pt x="31" y="37"/>
                </a:cubicBezTo>
                <a:cubicBezTo>
                  <a:pt x="32" y="38"/>
                  <a:pt x="33" y="39"/>
                  <a:pt x="34" y="40"/>
                </a:cubicBezTo>
                <a:cubicBezTo>
                  <a:pt x="35" y="41"/>
                  <a:pt x="37" y="42"/>
                  <a:pt x="38" y="43"/>
                </a:cubicBezTo>
                <a:cubicBezTo>
                  <a:pt x="41" y="46"/>
                  <a:pt x="44" y="48"/>
                  <a:pt x="47" y="50"/>
                </a:cubicBezTo>
                <a:cubicBezTo>
                  <a:pt x="49" y="50"/>
                  <a:pt x="50" y="51"/>
                  <a:pt x="51" y="52"/>
                </a:cubicBezTo>
                <a:cubicBezTo>
                  <a:pt x="52" y="45"/>
                  <a:pt x="53" y="37"/>
                  <a:pt x="56" y="31"/>
                </a:cubicBezTo>
                <a:cubicBezTo>
                  <a:pt x="54" y="29"/>
                  <a:pt x="53" y="27"/>
                  <a:pt x="52" y="26"/>
                </a:cubicBezTo>
                <a:cubicBezTo>
                  <a:pt x="50" y="24"/>
                  <a:pt x="48" y="22"/>
                  <a:pt x="46" y="21"/>
                </a:cubicBezTo>
                <a:cubicBezTo>
                  <a:pt x="42" y="17"/>
                  <a:pt x="38" y="14"/>
                  <a:pt x="34" y="12"/>
                </a:cubicBezTo>
                <a:cubicBezTo>
                  <a:pt x="32" y="11"/>
                  <a:pt x="30" y="10"/>
                  <a:pt x="28" y="9"/>
                </a:cubicBezTo>
                <a:cubicBezTo>
                  <a:pt x="26" y="8"/>
                  <a:pt x="23" y="7"/>
                  <a:pt x="21" y="6"/>
                </a:cubicBezTo>
                <a:cubicBezTo>
                  <a:pt x="19" y="6"/>
                  <a:pt x="17" y="5"/>
                  <a:pt x="15" y="4"/>
                </a:cubicBezTo>
                <a:cubicBezTo>
                  <a:pt x="13" y="3"/>
                  <a:pt x="11" y="3"/>
                  <a:pt x="9" y="2"/>
                </a:cubicBezTo>
                <a:cubicBezTo>
                  <a:pt x="8" y="2"/>
                  <a:pt x="6" y="1"/>
                  <a:pt x="5" y="1"/>
                </a:cubicBezTo>
                <a:cubicBezTo>
                  <a:pt x="4" y="1"/>
                  <a:pt x="4" y="0"/>
                  <a:pt x="4" y="0"/>
                </a:cubicBezTo>
                <a:cubicBezTo>
                  <a:pt x="4" y="0"/>
                  <a:pt x="4" y="1"/>
                  <a:pt x="3" y="2"/>
                </a:cubicBezTo>
                <a:cubicBezTo>
                  <a:pt x="3" y="3"/>
                  <a:pt x="2" y="4"/>
                  <a:pt x="2" y="6"/>
                </a:cubicBezTo>
                <a:cubicBezTo>
                  <a:pt x="1" y="8"/>
                  <a:pt x="0" y="10"/>
                  <a:pt x="0" y="12"/>
                </a:cubicBezTo>
                <a:cubicBezTo>
                  <a:pt x="0" y="15"/>
                  <a:pt x="0" y="17"/>
                  <a:pt x="0" y="20"/>
                </a:cubicBezTo>
                <a:cubicBezTo>
                  <a:pt x="0" y="23"/>
                  <a:pt x="1" y="26"/>
                  <a:pt x="2" y="29"/>
                </a:cubicBezTo>
                <a:cubicBezTo>
                  <a:pt x="2" y="32"/>
                  <a:pt x="4" y="35"/>
                  <a:pt x="5" y="38"/>
                </a:cubicBezTo>
                <a:cubicBezTo>
                  <a:pt x="7" y="41"/>
                  <a:pt x="9" y="44"/>
                  <a:pt x="11" y="46"/>
                </a:cubicBezTo>
                <a:cubicBezTo>
                  <a:pt x="13" y="49"/>
                  <a:pt x="15" y="51"/>
                  <a:pt x="18" y="54"/>
                </a:cubicBezTo>
                <a:cubicBezTo>
                  <a:pt x="20" y="56"/>
                  <a:pt x="23" y="58"/>
                  <a:pt x="26" y="59"/>
                </a:cubicBezTo>
                <a:cubicBezTo>
                  <a:pt x="28" y="61"/>
                  <a:pt x="31" y="62"/>
                  <a:pt x="34" y="63"/>
                </a:cubicBezTo>
                <a:cubicBezTo>
                  <a:pt x="40" y="66"/>
                  <a:pt x="46" y="66"/>
                  <a:pt x="51" y="67"/>
                </a:cubicBezTo>
                <a:cubicBezTo>
                  <a:pt x="52" y="67"/>
                  <a:pt x="52" y="67"/>
                  <a:pt x="52" y="67"/>
                </a:cubicBezTo>
                <a:cubicBezTo>
                  <a:pt x="51" y="63"/>
                  <a:pt x="51" y="59"/>
                  <a:pt x="51" y="55"/>
                </a:cubicBezTo>
                <a:cubicBezTo>
                  <a:pt x="50" y="54"/>
                  <a:pt x="48" y="53"/>
                  <a:pt x="46" y="5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5" name="Freeform 38"/>
          <p:cNvSpPr>
            <a:spLocks noEditPoints="1"/>
          </p:cNvSpPr>
          <p:nvPr/>
        </p:nvSpPr>
        <p:spPr bwMode="auto">
          <a:xfrm>
            <a:off x="4725988" y="846138"/>
            <a:ext cx="390525" cy="269875"/>
          </a:xfrm>
          <a:custGeom>
            <a:avLst/>
            <a:gdLst>
              <a:gd name="T0" fmla="*/ 104 w 104"/>
              <a:gd name="T1" fmla="*/ 20 h 72"/>
              <a:gd name="T2" fmla="*/ 89 w 104"/>
              <a:gd name="T3" fmla="*/ 20 h 72"/>
              <a:gd name="T4" fmla="*/ 89 w 104"/>
              <a:gd name="T5" fmla="*/ 27 h 72"/>
              <a:gd name="T6" fmla="*/ 88 w 104"/>
              <a:gd name="T7" fmla="*/ 27 h 72"/>
              <a:gd name="T8" fmla="*/ 84 w 104"/>
              <a:gd name="T9" fmla="*/ 12 h 72"/>
              <a:gd name="T10" fmla="*/ 70 w 104"/>
              <a:gd name="T11" fmla="*/ 0 h 72"/>
              <a:gd name="T12" fmla="*/ 37 w 104"/>
              <a:gd name="T13" fmla="*/ 0 h 72"/>
              <a:gd name="T14" fmla="*/ 22 w 104"/>
              <a:gd name="T15" fmla="*/ 12 h 72"/>
              <a:gd name="T16" fmla="*/ 19 w 104"/>
              <a:gd name="T17" fmla="*/ 27 h 72"/>
              <a:gd name="T18" fmla="*/ 18 w 104"/>
              <a:gd name="T19" fmla="*/ 27 h 72"/>
              <a:gd name="T20" fmla="*/ 17 w 104"/>
              <a:gd name="T21" fmla="*/ 20 h 72"/>
              <a:gd name="T22" fmla="*/ 3 w 104"/>
              <a:gd name="T23" fmla="*/ 20 h 72"/>
              <a:gd name="T24" fmla="*/ 3 w 104"/>
              <a:gd name="T25" fmla="*/ 27 h 72"/>
              <a:gd name="T26" fmla="*/ 17 w 104"/>
              <a:gd name="T27" fmla="*/ 28 h 72"/>
              <a:gd name="T28" fmla="*/ 13 w 104"/>
              <a:gd name="T29" fmla="*/ 35 h 72"/>
              <a:gd name="T30" fmla="*/ 13 w 104"/>
              <a:gd name="T31" fmla="*/ 49 h 72"/>
              <a:gd name="T32" fmla="*/ 18 w 104"/>
              <a:gd name="T33" fmla="*/ 57 h 72"/>
              <a:gd name="T34" fmla="*/ 18 w 104"/>
              <a:gd name="T35" fmla="*/ 67 h 72"/>
              <a:gd name="T36" fmla="*/ 27 w 104"/>
              <a:gd name="T37" fmla="*/ 72 h 72"/>
              <a:gd name="T38" fmla="*/ 36 w 104"/>
              <a:gd name="T39" fmla="*/ 67 h 72"/>
              <a:gd name="T40" fmla="*/ 36 w 104"/>
              <a:gd name="T41" fmla="*/ 59 h 72"/>
              <a:gd name="T42" fmla="*/ 70 w 104"/>
              <a:gd name="T43" fmla="*/ 59 h 72"/>
              <a:gd name="T44" fmla="*/ 70 w 104"/>
              <a:gd name="T45" fmla="*/ 67 h 72"/>
              <a:gd name="T46" fmla="*/ 78 w 104"/>
              <a:gd name="T47" fmla="*/ 72 h 72"/>
              <a:gd name="T48" fmla="*/ 87 w 104"/>
              <a:gd name="T49" fmla="*/ 67 h 72"/>
              <a:gd name="T50" fmla="*/ 87 w 104"/>
              <a:gd name="T51" fmla="*/ 58 h 72"/>
              <a:gd name="T52" fmla="*/ 94 w 104"/>
              <a:gd name="T53" fmla="*/ 49 h 72"/>
              <a:gd name="T54" fmla="*/ 94 w 104"/>
              <a:gd name="T55" fmla="*/ 35 h 72"/>
              <a:gd name="T56" fmla="*/ 89 w 104"/>
              <a:gd name="T57" fmla="*/ 28 h 72"/>
              <a:gd name="T58" fmla="*/ 104 w 104"/>
              <a:gd name="T59" fmla="*/ 27 h 72"/>
              <a:gd name="T60" fmla="*/ 104 w 104"/>
              <a:gd name="T61" fmla="*/ 20 h 72"/>
              <a:gd name="T62" fmla="*/ 37 w 104"/>
              <a:gd name="T63" fmla="*/ 47 h 72"/>
              <a:gd name="T64" fmla="*/ 21 w 104"/>
              <a:gd name="T65" fmla="*/ 47 h 72"/>
              <a:gd name="T66" fmla="*/ 21 w 104"/>
              <a:gd name="T67" fmla="*/ 39 h 72"/>
              <a:gd name="T68" fmla="*/ 37 w 104"/>
              <a:gd name="T69" fmla="*/ 39 h 72"/>
              <a:gd name="T70" fmla="*/ 37 w 104"/>
              <a:gd name="T71" fmla="*/ 47 h 72"/>
              <a:gd name="T72" fmla="*/ 59 w 104"/>
              <a:gd name="T73" fmla="*/ 38 h 72"/>
              <a:gd name="T74" fmla="*/ 45 w 104"/>
              <a:gd name="T75" fmla="*/ 49 h 72"/>
              <a:gd name="T76" fmla="*/ 52 w 104"/>
              <a:gd name="T77" fmla="*/ 41 h 72"/>
              <a:gd name="T78" fmla="*/ 47 w 104"/>
              <a:gd name="T79" fmla="*/ 41 h 72"/>
              <a:gd name="T80" fmla="*/ 58 w 104"/>
              <a:gd name="T81" fmla="*/ 32 h 72"/>
              <a:gd name="T82" fmla="*/ 61 w 104"/>
              <a:gd name="T83" fmla="*/ 32 h 72"/>
              <a:gd name="T84" fmla="*/ 53 w 104"/>
              <a:gd name="T85" fmla="*/ 39 h 72"/>
              <a:gd name="T86" fmla="*/ 59 w 104"/>
              <a:gd name="T87" fmla="*/ 38 h 72"/>
              <a:gd name="T88" fmla="*/ 23 w 104"/>
              <a:gd name="T89" fmla="*/ 25 h 72"/>
              <a:gd name="T90" fmla="*/ 22 w 104"/>
              <a:gd name="T91" fmla="*/ 25 h 72"/>
              <a:gd name="T92" fmla="*/ 26 w 104"/>
              <a:gd name="T93" fmla="*/ 10 h 72"/>
              <a:gd name="T94" fmla="*/ 35 w 104"/>
              <a:gd name="T95" fmla="*/ 2 h 72"/>
              <a:gd name="T96" fmla="*/ 71 w 104"/>
              <a:gd name="T97" fmla="*/ 2 h 72"/>
              <a:gd name="T98" fmla="*/ 81 w 104"/>
              <a:gd name="T99" fmla="*/ 10 h 72"/>
              <a:gd name="T100" fmla="*/ 85 w 104"/>
              <a:gd name="T101" fmla="*/ 25 h 72"/>
              <a:gd name="T102" fmla="*/ 84 w 104"/>
              <a:gd name="T103" fmla="*/ 25 h 72"/>
              <a:gd name="T104" fmla="*/ 23 w 104"/>
              <a:gd name="T105" fmla="*/ 25 h 72"/>
              <a:gd name="T106" fmla="*/ 87 w 104"/>
              <a:gd name="T107" fmla="*/ 47 h 72"/>
              <a:gd name="T108" fmla="*/ 72 w 104"/>
              <a:gd name="T109" fmla="*/ 47 h 72"/>
              <a:gd name="T110" fmla="*/ 72 w 104"/>
              <a:gd name="T111" fmla="*/ 39 h 72"/>
              <a:gd name="T112" fmla="*/ 87 w 104"/>
              <a:gd name="T113" fmla="*/ 39 h 72"/>
              <a:gd name="T114" fmla="*/ 87 w 104"/>
              <a:gd name="T115" fmla="*/ 47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4" h="72">
                <a:moveTo>
                  <a:pt x="104" y="20"/>
                </a:moveTo>
                <a:cubicBezTo>
                  <a:pt x="103" y="15"/>
                  <a:pt x="89" y="20"/>
                  <a:pt x="89" y="20"/>
                </a:cubicBezTo>
                <a:cubicBezTo>
                  <a:pt x="89" y="27"/>
                  <a:pt x="89" y="27"/>
                  <a:pt x="89" y="27"/>
                </a:cubicBezTo>
                <a:cubicBezTo>
                  <a:pt x="88" y="27"/>
                  <a:pt x="88" y="27"/>
                  <a:pt x="88" y="27"/>
                </a:cubicBezTo>
                <a:cubicBezTo>
                  <a:pt x="84" y="12"/>
                  <a:pt x="84" y="12"/>
                  <a:pt x="84" y="12"/>
                </a:cubicBezTo>
                <a:cubicBezTo>
                  <a:pt x="83" y="5"/>
                  <a:pt x="78" y="0"/>
                  <a:pt x="70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0" y="0"/>
                  <a:pt x="23" y="3"/>
                  <a:pt x="22" y="12"/>
                </a:cubicBezTo>
                <a:cubicBezTo>
                  <a:pt x="19" y="27"/>
                  <a:pt x="19" y="27"/>
                  <a:pt x="19" y="27"/>
                </a:cubicBezTo>
                <a:cubicBezTo>
                  <a:pt x="19" y="27"/>
                  <a:pt x="18" y="27"/>
                  <a:pt x="18" y="27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6" y="15"/>
                  <a:pt x="3" y="20"/>
                </a:cubicBezTo>
                <a:cubicBezTo>
                  <a:pt x="0" y="25"/>
                  <a:pt x="3" y="27"/>
                  <a:pt x="3" y="27"/>
                </a:cubicBezTo>
                <a:cubicBezTo>
                  <a:pt x="17" y="28"/>
                  <a:pt x="17" y="28"/>
                  <a:pt x="17" y="28"/>
                </a:cubicBezTo>
                <a:cubicBezTo>
                  <a:pt x="15" y="30"/>
                  <a:pt x="13" y="32"/>
                  <a:pt x="13" y="35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53"/>
                  <a:pt x="15" y="56"/>
                  <a:pt x="18" y="57"/>
                </a:cubicBezTo>
                <a:cubicBezTo>
                  <a:pt x="18" y="67"/>
                  <a:pt x="18" y="67"/>
                  <a:pt x="18" y="67"/>
                </a:cubicBezTo>
                <a:cubicBezTo>
                  <a:pt x="18" y="70"/>
                  <a:pt x="22" y="72"/>
                  <a:pt x="27" y="72"/>
                </a:cubicBezTo>
                <a:cubicBezTo>
                  <a:pt x="32" y="72"/>
                  <a:pt x="36" y="70"/>
                  <a:pt x="36" y="67"/>
                </a:cubicBezTo>
                <a:cubicBezTo>
                  <a:pt x="36" y="59"/>
                  <a:pt x="36" y="59"/>
                  <a:pt x="36" y="59"/>
                </a:cubicBezTo>
                <a:cubicBezTo>
                  <a:pt x="70" y="59"/>
                  <a:pt x="70" y="59"/>
                  <a:pt x="70" y="59"/>
                </a:cubicBezTo>
                <a:cubicBezTo>
                  <a:pt x="70" y="67"/>
                  <a:pt x="70" y="67"/>
                  <a:pt x="70" y="67"/>
                </a:cubicBezTo>
                <a:cubicBezTo>
                  <a:pt x="70" y="70"/>
                  <a:pt x="73" y="72"/>
                  <a:pt x="78" y="72"/>
                </a:cubicBezTo>
                <a:cubicBezTo>
                  <a:pt x="83" y="72"/>
                  <a:pt x="87" y="70"/>
                  <a:pt x="87" y="67"/>
                </a:cubicBezTo>
                <a:cubicBezTo>
                  <a:pt x="87" y="58"/>
                  <a:pt x="87" y="58"/>
                  <a:pt x="87" y="58"/>
                </a:cubicBezTo>
                <a:cubicBezTo>
                  <a:pt x="91" y="56"/>
                  <a:pt x="94" y="53"/>
                  <a:pt x="94" y="49"/>
                </a:cubicBezTo>
                <a:cubicBezTo>
                  <a:pt x="94" y="35"/>
                  <a:pt x="94" y="35"/>
                  <a:pt x="94" y="35"/>
                </a:cubicBezTo>
                <a:cubicBezTo>
                  <a:pt x="94" y="32"/>
                  <a:pt x="92" y="30"/>
                  <a:pt x="89" y="28"/>
                </a:cubicBezTo>
                <a:cubicBezTo>
                  <a:pt x="104" y="27"/>
                  <a:pt x="104" y="27"/>
                  <a:pt x="104" y="27"/>
                </a:cubicBezTo>
                <a:cubicBezTo>
                  <a:pt x="104" y="27"/>
                  <a:pt x="104" y="25"/>
                  <a:pt x="104" y="20"/>
                </a:cubicBezTo>
                <a:close/>
                <a:moveTo>
                  <a:pt x="37" y="47"/>
                </a:moveTo>
                <a:cubicBezTo>
                  <a:pt x="21" y="47"/>
                  <a:pt x="21" y="47"/>
                  <a:pt x="21" y="47"/>
                </a:cubicBezTo>
                <a:cubicBezTo>
                  <a:pt x="21" y="39"/>
                  <a:pt x="21" y="39"/>
                  <a:pt x="21" y="39"/>
                </a:cubicBezTo>
                <a:cubicBezTo>
                  <a:pt x="37" y="39"/>
                  <a:pt x="37" y="39"/>
                  <a:pt x="37" y="39"/>
                </a:cubicBezTo>
                <a:lnTo>
                  <a:pt x="37" y="47"/>
                </a:lnTo>
                <a:close/>
                <a:moveTo>
                  <a:pt x="59" y="38"/>
                </a:moveTo>
                <a:cubicBezTo>
                  <a:pt x="45" y="49"/>
                  <a:pt x="45" y="49"/>
                  <a:pt x="45" y="49"/>
                </a:cubicBezTo>
                <a:cubicBezTo>
                  <a:pt x="52" y="41"/>
                  <a:pt x="52" y="41"/>
                  <a:pt x="52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58" y="32"/>
                  <a:pt x="58" y="32"/>
                  <a:pt x="58" y="32"/>
                </a:cubicBezTo>
                <a:cubicBezTo>
                  <a:pt x="61" y="32"/>
                  <a:pt x="61" y="32"/>
                  <a:pt x="61" y="32"/>
                </a:cubicBezTo>
                <a:cubicBezTo>
                  <a:pt x="53" y="39"/>
                  <a:pt x="53" y="39"/>
                  <a:pt x="53" y="39"/>
                </a:cubicBezTo>
                <a:lnTo>
                  <a:pt x="59" y="38"/>
                </a:lnTo>
                <a:close/>
                <a:moveTo>
                  <a:pt x="23" y="25"/>
                </a:moveTo>
                <a:cubicBezTo>
                  <a:pt x="22" y="25"/>
                  <a:pt x="22" y="25"/>
                  <a:pt x="22" y="25"/>
                </a:cubicBezTo>
                <a:cubicBezTo>
                  <a:pt x="26" y="10"/>
                  <a:pt x="26" y="10"/>
                  <a:pt x="26" y="10"/>
                </a:cubicBezTo>
                <a:cubicBezTo>
                  <a:pt x="26" y="6"/>
                  <a:pt x="31" y="2"/>
                  <a:pt x="35" y="2"/>
                </a:cubicBezTo>
                <a:cubicBezTo>
                  <a:pt x="71" y="2"/>
                  <a:pt x="71" y="2"/>
                  <a:pt x="71" y="2"/>
                </a:cubicBezTo>
                <a:cubicBezTo>
                  <a:pt x="76" y="2"/>
                  <a:pt x="80" y="5"/>
                  <a:pt x="81" y="10"/>
                </a:cubicBezTo>
                <a:cubicBezTo>
                  <a:pt x="85" y="25"/>
                  <a:pt x="85" y="25"/>
                  <a:pt x="85" y="25"/>
                </a:cubicBezTo>
                <a:cubicBezTo>
                  <a:pt x="85" y="25"/>
                  <a:pt x="84" y="25"/>
                  <a:pt x="84" y="25"/>
                </a:cubicBezTo>
                <a:lnTo>
                  <a:pt x="23" y="25"/>
                </a:lnTo>
                <a:close/>
                <a:moveTo>
                  <a:pt x="87" y="47"/>
                </a:moveTo>
                <a:cubicBezTo>
                  <a:pt x="72" y="47"/>
                  <a:pt x="72" y="47"/>
                  <a:pt x="72" y="47"/>
                </a:cubicBezTo>
                <a:cubicBezTo>
                  <a:pt x="72" y="39"/>
                  <a:pt x="72" y="39"/>
                  <a:pt x="72" y="39"/>
                </a:cubicBezTo>
                <a:cubicBezTo>
                  <a:pt x="87" y="39"/>
                  <a:pt x="87" y="39"/>
                  <a:pt x="87" y="39"/>
                </a:cubicBezTo>
                <a:lnTo>
                  <a:pt x="87" y="4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6" name="Freeform 39"/>
          <p:cNvSpPr>
            <a:spLocks/>
          </p:cNvSpPr>
          <p:nvPr/>
        </p:nvSpPr>
        <p:spPr bwMode="auto">
          <a:xfrm>
            <a:off x="5372100" y="769938"/>
            <a:ext cx="360363" cy="444500"/>
          </a:xfrm>
          <a:custGeom>
            <a:avLst/>
            <a:gdLst>
              <a:gd name="T0" fmla="*/ 57 w 96"/>
              <a:gd name="T1" fmla="*/ 74 h 118"/>
              <a:gd name="T2" fmla="*/ 76 w 96"/>
              <a:gd name="T3" fmla="*/ 56 h 118"/>
              <a:gd name="T4" fmla="*/ 82 w 96"/>
              <a:gd name="T5" fmla="*/ 44 h 118"/>
              <a:gd name="T6" fmla="*/ 76 w 96"/>
              <a:gd name="T7" fmla="*/ 45 h 118"/>
              <a:gd name="T8" fmla="*/ 69 w 96"/>
              <a:gd name="T9" fmla="*/ 54 h 118"/>
              <a:gd name="T10" fmla="*/ 59 w 96"/>
              <a:gd name="T11" fmla="*/ 60 h 118"/>
              <a:gd name="T12" fmla="*/ 60 w 96"/>
              <a:gd name="T13" fmla="*/ 29 h 118"/>
              <a:gd name="T14" fmla="*/ 68 w 96"/>
              <a:gd name="T15" fmla="*/ 26 h 118"/>
              <a:gd name="T16" fmla="*/ 63 w 96"/>
              <a:gd name="T17" fmla="*/ 15 h 118"/>
              <a:gd name="T18" fmla="*/ 59 w 96"/>
              <a:gd name="T19" fmla="*/ 20 h 118"/>
              <a:gd name="T20" fmla="*/ 58 w 96"/>
              <a:gd name="T21" fmla="*/ 32 h 118"/>
              <a:gd name="T22" fmla="*/ 54 w 96"/>
              <a:gd name="T23" fmla="*/ 12 h 118"/>
              <a:gd name="T24" fmla="*/ 61 w 96"/>
              <a:gd name="T25" fmla="*/ 11 h 118"/>
              <a:gd name="T26" fmla="*/ 59 w 96"/>
              <a:gd name="T27" fmla="*/ 2 h 118"/>
              <a:gd name="T28" fmla="*/ 55 w 96"/>
              <a:gd name="T29" fmla="*/ 5 h 118"/>
              <a:gd name="T30" fmla="*/ 53 w 96"/>
              <a:gd name="T31" fmla="*/ 13 h 118"/>
              <a:gd name="T32" fmla="*/ 43 w 96"/>
              <a:gd name="T33" fmla="*/ 9 h 118"/>
              <a:gd name="T34" fmla="*/ 41 w 96"/>
              <a:gd name="T35" fmla="*/ 2 h 118"/>
              <a:gd name="T36" fmla="*/ 38 w 96"/>
              <a:gd name="T37" fmla="*/ 1 h 118"/>
              <a:gd name="T38" fmla="*/ 40 w 96"/>
              <a:gd name="T39" fmla="*/ 9 h 118"/>
              <a:gd name="T40" fmla="*/ 46 w 96"/>
              <a:gd name="T41" fmla="*/ 21 h 118"/>
              <a:gd name="T42" fmla="*/ 31 w 96"/>
              <a:gd name="T43" fmla="*/ 10 h 118"/>
              <a:gd name="T44" fmla="*/ 26 w 96"/>
              <a:gd name="T45" fmla="*/ 7 h 118"/>
              <a:gd name="T46" fmla="*/ 25 w 96"/>
              <a:gd name="T47" fmla="*/ 15 h 118"/>
              <a:gd name="T48" fmla="*/ 27 w 96"/>
              <a:gd name="T49" fmla="*/ 12 h 118"/>
              <a:gd name="T50" fmla="*/ 50 w 96"/>
              <a:gd name="T51" fmla="*/ 39 h 118"/>
              <a:gd name="T52" fmla="*/ 41 w 96"/>
              <a:gd name="T53" fmla="*/ 40 h 118"/>
              <a:gd name="T54" fmla="*/ 34 w 96"/>
              <a:gd name="T55" fmla="*/ 33 h 118"/>
              <a:gd name="T56" fmla="*/ 30 w 96"/>
              <a:gd name="T57" fmla="*/ 33 h 118"/>
              <a:gd name="T58" fmla="*/ 35 w 96"/>
              <a:gd name="T59" fmla="*/ 43 h 118"/>
              <a:gd name="T60" fmla="*/ 45 w 96"/>
              <a:gd name="T61" fmla="*/ 45 h 118"/>
              <a:gd name="T62" fmla="*/ 37 w 96"/>
              <a:gd name="T63" fmla="*/ 57 h 118"/>
              <a:gd name="T64" fmla="*/ 27 w 96"/>
              <a:gd name="T65" fmla="*/ 50 h 118"/>
              <a:gd name="T66" fmla="*/ 23 w 96"/>
              <a:gd name="T67" fmla="*/ 54 h 118"/>
              <a:gd name="T68" fmla="*/ 36 w 96"/>
              <a:gd name="T69" fmla="*/ 62 h 118"/>
              <a:gd name="T70" fmla="*/ 43 w 96"/>
              <a:gd name="T71" fmla="*/ 62 h 118"/>
              <a:gd name="T72" fmla="*/ 0 w 96"/>
              <a:gd name="T73" fmla="*/ 84 h 118"/>
              <a:gd name="T74" fmla="*/ 32 w 96"/>
              <a:gd name="T75" fmla="*/ 96 h 118"/>
              <a:gd name="T76" fmla="*/ 27 w 96"/>
              <a:gd name="T77" fmla="*/ 105 h 118"/>
              <a:gd name="T78" fmla="*/ 16 w 96"/>
              <a:gd name="T79" fmla="*/ 107 h 118"/>
              <a:gd name="T80" fmla="*/ 29 w 96"/>
              <a:gd name="T81" fmla="*/ 104 h 118"/>
              <a:gd name="T82" fmla="*/ 29 w 96"/>
              <a:gd name="T83" fmla="*/ 109 h 118"/>
              <a:gd name="T84" fmla="*/ 32 w 96"/>
              <a:gd name="T85" fmla="*/ 98 h 118"/>
              <a:gd name="T86" fmla="*/ 46 w 96"/>
              <a:gd name="T87" fmla="*/ 89 h 118"/>
              <a:gd name="T88" fmla="*/ 42 w 96"/>
              <a:gd name="T89" fmla="*/ 98 h 118"/>
              <a:gd name="T90" fmla="*/ 33 w 96"/>
              <a:gd name="T91" fmla="*/ 108 h 118"/>
              <a:gd name="T92" fmla="*/ 40 w 96"/>
              <a:gd name="T93" fmla="*/ 101 h 118"/>
              <a:gd name="T94" fmla="*/ 41 w 96"/>
              <a:gd name="T95" fmla="*/ 110 h 118"/>
              <a:gd name="T96" fmla="*/ 46 w 96"/>
              <a:gd name="T97" fmla="*/ 118 h 118"/>
              <a:gd name="T98" fmla="*/ 42 w 96"/>
              <a:gd name="T99" fmla="*/ 99 h 118"/>
              <a:gd name="T100" fmla="*/ 46 w 96"/>
              <a:gd name="T101" fmla="*/ 90 h 118"/>
              <a:gd name="T102" fmla="*/ 49 w 96"/>
              <a:gd name="T103" fmla="*/ 96 h 118"/>
              <a:gd name="T104" fmla="*/ 50 w 96"/>
              <a:gd name="T105" fmla="*/ 92 h 118"/>
              <a:gd name="T106" fmla="*/ 57 w 96"/>
              <a:gd name="T107" fmla="*/ 96 h 118"/>
              <a:gd name="T108" fmla="*/ 52 w 96"/>
              <a:gd name="T109" fmla="*/ 115 h 118"/>
              <a:gd name="T110" fmla="*/ 58 w 96"/>
              <a:gd name="T111" fmla="*/ 99 h 118"/>
              <a:gd name="T112" fmla="*/ 62 w 96"/>
              <a:gd name="T113" fmla="*/ 89 h 118"/>
              <a:gd name="T114" fmla="*/ 63 w 96"/>
              <a:gd name="T115" fmla="*/ 89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96" h="118">
                <a:moveTo>
                  <a:pt x="96" y="89"/>
                </a:moveTo>
                <a:cubicBezTo>
                  <a:pt x="96" y="84"/>
                  <a:pt x="96" y="84"/>
                  <a:pt x="96" y="84"/>
                </a:cubicBezTo>
                <a:cubicBezTo>
                  <a:pt x="57" y="84"/>
                  <a:pt x="57" y="84"/>
                  <a:pt x="57" y="84"/>
                </a:cubicBezTo>
                <a:cubicBezTo>
                  <a:pt x="57" y="84"/>
                  <a:pt x="57" y="84"/>
                  <a:pt x="57" y="83"/>
                </a:cubicBezTo>
                <a:cubicBezTo>
                  <a:pt x="56" y="83"/>
                  <a:pt x="56" y="82"/>
                  <a:pt x="56" y="81"/>
                </a:cubicBezTo>
                <a:cubicBezTo>
                  <a:pt x="56" y="80"/>
                  <a:pt x="56" y="79"/>
                  <a:pt x="56" y="78"/>
                </a:cubicBezTo>
                <a:cubicBezTo>
                  <a:pt x="56" y="77"/>
                  <a:pt x="56" y="75"/>
                  <a:pt x="57" y="74"/>
                </a:cubicBezTo>
                <a:cubicBezTo>
                  <a:pt x="57" y="70"/>
                  <a:pt x="58" y="67"/>
                  <a:pt x="58" y="63"/>
                </a:cubicBezTo>
                <a:cubicBezTo>
                  <a:pt x="59" y="62"/>
                  <a:pt x="59" y="62"/>
                  <a:pt x="60" y="61"/>
                </a:cubicBezTo>
                <a:cubicBezTo>
                  <a:pt x="61" y="60"/>
                  <a:pt x="63" y="59"/>
                  <a:pt x="65" y="58"/>
                </a:cubicBezTo>
                <a:cubicBezTo>
                  <a:pt x="67" y="58"/>
                  <a:pt x="69" y="57"/>
                  <a:pt x="70" y="56"/>
                </a:cubicBezTo>
                <a:cubicBezTo>
                  <a:pt x="71" y="56"/>
                  <a:pt x="71" y="56"/>
                  <a:pt x="71" y="56"/>
                </a:cubicBezTo>
                <a:cubicBezTo>
                  <a:pt x="72" y="57"/>
                  <a:pt x="72" y="57"/>
                  <a:pt x="73" y="57"/>
                </a:cubicBezTo>
                <a:cubicBezTo>
                  <a:pt x="74" y="57"/>
                  <a:pt x="75" y="57"/>
                  <a:pt x="76" y="56"/>
                </a:cubicBezTo>
                <a:cubicBezTo>
                  <a:pt x="78" y="56"/>
                  <a:pt x="79" y="55"/>
                  <a:pt x="80" y="55"/>
                </a:cubicBezTo>
                <a:cubicBezTo>
                  <a:pt x="80" y="54"/>
                  <a:pt x="81" y="54"/>
                  <a:pt x="81" y="53"/>
                </a:cubicBezTo>
                <a:cubicBezTo>
                  <a:pt x="82" y="53"/>
                  <a:pt x="82" y="52"/>
                  <a:pt x="82" y="51"/>
                </a:cubicBezTo>
                <a:cubicBezTo>
                  <a:pt x="83" y="51"/>
                  <a:pt x="83" y="50"/>
                  <a:pt x="83" y="49"/>
                </a:cubicBezTo>
                <a:cubicBezTo>
                  <a:pt x="83" y="49"/>
                  <a:pt x="83" y="48"/>
                  <a:pt x="83" y="47"/>
                </a:cubicBezTo>
                <a:cubicBezTo>
                  <a:pt x="83" y="47"/>
                  <a:pt x="83" y="46"/>
                  <a:pt x="83" y="45"/>
                </a:cubicBezTo>
                <a:cubicBezTo>
                  <a:pt x="83" y="45"/>
                  <a:pt x="83" y="44"/>
                  <a:pt x="82" y="44"/>
                </a:cubicBezTo>
                <a:cubicBezTo>
                  <a:pt x="82" y="44"/>
                  <a:pt x="82" y="43"/>
                  <a:pt x="82" y="43"/>
                </a:cubicBezTo>
                <a:cubicBezTo>
                  <a:pt x="82" y="43"/>
                  <a:pt x="82" y="43"/>
                  <a:pt x="82" y="43"/>
                </a:cubicBezTo>
                <a:cubicBezTo>
                  <a:pt x="82" y="43"/>
                  <a:pt x="81" y="43"/>
                  <a:pt x="81" y="43"/>
                </a:cubicBezTo>
                <a:cubicBezTo>
                  <a:pt x="81" y="43"/>
                  <a:pt x="81" y="43"/>
                  <a:pt x="80" y="43"/>
                </a:cubicBezTo>
                <a:cubicBezTo>
                  <a:pt x="80" y="44"/>
                  <a:pt x="80" y="44"/>
                  <a:pt x="79" y="44"/>
                </a:cubicBezTo>
                <a:cubicBezTo>
                  <a:pt x="79" y="44"/>
                  <a:pt x="78" y="44"/>
                  <a:pt x="78" y="44"/>
                </a:cubicBezTo>
                <a:cubicBezTo>
                  <a:pt x="77" y="44"/>
                  <a:pt x="77" y="44"/>
                  <a:pt x="76" y="45"/>
                </a:cubicBezTo>
                <a:cubicBezTo>
                  <a:pt x="76" y="45"/>
                  <a:pt x="76" y="45"/>
                  <a:pt x="75" y="45"/>
                </a:cubicBezTo>
                <a:cubicBezTo>
                  <a:pt x="75" y="45"/>
                  <a:pt x="74" y="45"/>
                  <a:pt x="74" y="46"/>
                </a:cubicBezTo>
                <a:cubicBezTo>
                  <a:pt x="74" y="46"/>
                  <a:pt x="73" y="46"/>
                  <a:pt x="73" y="46"/>
                </a:cubicBezTo>
                <a:cubicBezTo>
                  <a:pt x="72" y="47"/>
                  <a:pt x="72" y="48"/>
                  <a:pt x="71" y="49"/>
                </a:cubicBezTo>
                <a:cubicBezTo>
                  <a:pt x="71" y="49"/>
                  <a:pt x="70" y="50"/>
                  <a:pt x="70" y="51"/>
                </a:cubicBezTo>
                <a:cubicBezTo>
                  <a:pt x="70" y="52"/>
                  <a:pt x="69" y="52"/>
                  <a:pt x="69" y="53"/>
                </a:cubicBezTo>
                <a:cubicBezTo>
                  <a:pt x="69" y="53"/>
                  <a:pt x="69" y="54"/>
                  <a:pt x="69" y="54"/>
                </a:cubicBezTo>
                <a:cubicBezTo>
                  <a:pt x="69" y="54"/>
                  <a:pt x="69" y="55"/>
                  <a:pt x="69" y="55"/>
                </a:cubicBezTo>
                <a:cubicBezTo>
                  <a:pt x="72" y="53"/>
                  <a:pt x="77" y="50"/>
                  <a:pt x="78" y="49"/>
                </a:cubicBezTo>
                <a:cubicBezTo>
                  <a:pt x="78" y="49"/>
                  <a:pt x="77" y="52"/>
                  <a:pt x="69" y="56"/>
                </a:cubicBezTo>
                <a:cubicBezTo>
                  <a:pt x="69" y="56"/>
                  <a:pt x="69" y="56"/>
                  <a:pt x="70" y="56"/>
                </a:cubicBezTo>
                <a:cubicBezTo>
                  <a:pt x="68" y="56"/>
                  <a:pt x="66" y="57"/>
                  <a:pt x="64" y="57"/>
                </a:cubicBezTo>
                <a:cubicBezTo>
                  <a:pt x="62" y="58"/>
                  <a:pt x="60" y="59"/>
                  <a:pt x="59" y="60"/>
                </a:cubicBezTo>
                <a:cubicBezTo>
                  <a:pt x="59" y="60"/>
                  <a:pt x="59" y="60"/>
                  <a:pt x="59" y="60"/>
                </a:cubicBezTo>
                <a:cubicBezTo>
                  <a:pt x="59" y="56"/>
                  <a:pt x="60" y="50"/>
                  <a:pt x="59" y="45"/>
                </a:cubicBezTo>
                <a:cubicBezTo>
                  <a:pt x="59" y="43"/>
                  <a:pt x="59" y="43"/>
                  <a:pt x="59" y="43"/>
                </a:cubicBezTo>
                <a:cubicBezTo>
                  <a:pt x="58" y="42"/>
                  <a:pt x="58" y="42"/>
                  <a:pt x="58" y="42"/>
                </a:cubicBezTo>
                <a:cubicBezTo>
                  <a:pt x="58" y="41"/>
                  <a:pt x="58" y="41"/>
                  <a:pt x="58" y="41"/>
                </a:cubicBezTo>
                <a:cubicBezTo>
                  <a:pt x="58" y="40"/>
                  <a:pt x="57" y="39"/>
                  <a:pt x="57" y="38"/>
                </a:cubicBezTo>
                <a:cubicBezTo>
                  <a:pt x="57" y="37"/>
                  <a:pt x="58" y="36"/>
                  <a:pt x="58" y="35"/>
                </a:cubicBezTo>
                <a:cubicBezTo>
                  <a:pt x="59" y="33"/>
                  <a:pt x="60" y="30"/>
                  <a:pt x="60" y="29"/>
                </a:cubicBezTo>
                <a:cubicBezTo>
                  <a:pt x="62" y="26"/>
                  <a:pt x="63" y="23"/>
                  <a:pt x="63" y="22"/>
                </a:cubicBezTo>
                <a:cubicBezTo>
                  <a:pt x="63" y="22"/>
                  <a:pt x="64" y="26"/>
                  <a:pt x="59" y="32"/>
                </a:cubicBezTo>
                <a:cubicBezTo>
                  <a:pt x="60" y="32"/>
                  <a:pt x="60" y="32"/>
                  <a:pt x="60" y="32"/>
                </a:cubicBezTo>
                <a:cubicBezTo>
                  <a:pt x="60" y="32"/>
                  <a:pt x="61" y="32"/>
                  <a:pt x="61" y="32"/>
                </a:cubicBezTo>
                <a:cubicBezTo>
                  <a:pt x="62" y="32"/>
                  <a:pt x="62" y="32"/>
                  <a:pt x="63" y="31"/>
                </a:cubicBezTo>
                <a:cubicBezTo>
                  <a:pt x="64" y="31"/>
                  <a:pt x="65" y="30"/>
                  <a:pt x="66" y="29"/>
                </a:cubicBezTo>
                <a:cubicBezTo>
                  <a:pt x="67" y="28"/>
                  <a:pt x="67" y="27"/>
                  <a:pt x="68" y="26"/>
                </a:cubicBezTo>
                <a:cubicBezTo>
                  <a:pt x="68" y="25"/>
                  <a:pt x="68" y="24"/>
                  <a:pt x="68" y="24"/>
                </a:cubicBezTo>
                <a:cubicBezTo>
                  <a:pt x="68" y="23"/>
                  <a:pt x="68" y="22"/>
                  <a:pt x="68" y="22"/>
                </a:cubicBezTo>
                <a:cubicBezTo>
                  <a:pt x="68" y="21"/>
                  <a:pt x="68" y="20"/>
                  <a:pt x="68" y="19"/>
                </a:cubicBezTo>
                <a:cubicBezTo>
                  <a:pt x="67" y="19"/>
                  <a:pt x="67" y="18"/>
                  <a:pt x="67" y="18"/>
                </a:cubicBezTo>
                <a:cubicBezTo>
                  <a:pt x="66" y="17"/>
                  <a:pt x="66" y="17"/>
                  <a:pt x="65" y="16"/>
                </a:cubicBezTo>
                <a:cubicBezTo>
                  <a:pt x="65" y="16"/>
                  <a:pt x="65" y="16"/>
                  <a:pt x="64" y="16"/>
                </a:cubicBezTo>
                <a:cubicBezTo>
                  <a:pt x="64" y="15"/>
                  <a:pt x="63" y="15"/>
                  <a:pt x="63" y="15"/>
                </a:cubicBezTo>
                <a:cubicBezTo>
                  <a:pt x="63" y="15"/>
                  <a:pt x="63" y="15"/>
                  <a:pt x="63" y="15"/>
                </a:cubicBezTo>
                <a:cubicBezTo>
                  <a:pt x="63" y="15"/>
                  <a:pt x="63" y="15"/>
                  <a:pt x="63" y="15"/>
                </a:cubicBezTo>
                <a:cubicBezTo>
                  <a:pt x="63" y="16"/>
                  <a:pt x="62" y="16"/>
                  <a:pt x="62" y="16"/>
                </a:cubicBezTo>
                <a:cubicBezTo>
                  <a:pt x="62" y="16"/>
                  <a:pt x="62" y="17"/>
                  <a:pt x="61" y="17"/>
                </a:cubicBezTo>
                <a:cubicBezTo>
                  <a:pt x="61" y="17"/>
                  <a:pt x="61" y="18"/>
                  <a:pt x="60" y="18"/>
                </a:cubicBezTo>
                <a:cubicBezTo>
                  <a:pt x="60" y="18"/>
                  <a:pt x="60" y="19"/>
                  <a:pt x="59" y="19"/>
                </a:cubicBezTo>
                <a:cubicBezTo>
                  <a:pt x="59" y="19"/>
                  <a:pt x="59" y="20"/>
                  <a:pt x="59" y="20"/>
                </a:cubicBezTo>
                <a:cubicBezTo>
                  <a:pt x="58" y="21"/>
                  <a:pt x="58" y="21"/>
                  <a:pt x="58" y="21"/>
                </a:cubicBezTo>
                <a:cubicBezTo>
                  <a:pt x="58" y="22"/>
                  <a:pt x="58" y="22"/>
                  <a:pt x="57" y="23"/>
                </a:cubicBezTo>
                <a:cubicBezTo>
                  <a:pt x="57" y="23"/>
                  <a:pt x="57" y="24"/>
                  <a:pt x="57" y="25"/>
                </a:cubicBezTo>
                <a:cubicBezTo>
                  <a:pt x="57" y="26"/>
                  <a:pt x="57" y="27"/>
                  <a:pt x="57" y="28"/>
                </a:cubicBezTo>
                <a:cubicBezTo>
                  <a:pt x="58" y="29"/>
                  <a:pt x="58" y="29"/>
                  <a:pt x="58" y="30"/>
                </a:cubicBezTo>
                <a:cubicBezTo>
                  <a:pt x="58" y="30"/>
                  <a:pt x="58" y="31"/>
                  <a:pt x="58" y="31"/>
                </a:cubicBezTo>
                <a:cubicBezTo>
                  <a:pt x="58" y="31"/>
                  <a:pt x="58" y="31"/>
                  <a:pt x="58" y="32"/>
                </a:cubicBezTo>
                <a:cubicBezTo>
                  <a:pt x="58" y="33"/>
                  <a:pt x="57" y="34"/>
                  <a:pt x="57" y="35"/>
                </a:cubicBezTo>
                <a:cubicBezTo>
                  <a:pt x="57" y="35"/>
                  <a:pt x="57" y="36"/>
                  <a:pt x="57" y="36"/>
                </a:cubicBezTo>
                <a:cubicBezTo>
                  <a:pt x="56" y="34"/>
                  <a:pt x="55" y="32"/>
                  <a:pt x="54" y="31"/>
                </a:cubicBezTo>
                <a:cubicBezTo>
                  <a:pt x="53" y="27"/>
                  <a:pt x="51" y="24"/>
                  <a:pt x="49" y="21"/>
                </a:cubicBezTo>
                <a:cubicBezTo>
                  <a:pt x="50" y="20"/>
                  <a:pt x="50" y="20"/>
                  <a:pt x="50" y="19"/>
                </a:cubicBezTo>
                <a:cubicBezTo>
                  <a:pt x="50" y="18"/>
                  <a:pt x="51" y="17"/>
                  <a:pt x="51" y="16"/>
                </a:cubicBezTo>
                <a:cubicBezTo>
                  <a:pt x="52" y="15"/>
                  <a:pt x="53" y="14"/>
                  <a:pt x="54" y="12"/>
                </a:cubicBezTo>
                <a:cubicBezTo>
                  <a:pt x="56" y="10"/>
                  <a:pt x="58" y="8"/>
                  <a:pt x="58" y="7"/>
                </a:cubicBezTo>
                <a:cubicBezTo>
                  <a:pt x="58" y="7"/>
                  <a:pt x="58" y="10"/>
                  <a:pt x="53" y="14"/>
                </a:cubicBezTo>
                <a:cubicBezTo>
                  <a:pt x="53" y="14"/>
                  <a:pt x="54" y="14"/>
                  <a:pt x="54" y="14"/>
                </a:cubicBezTo>
                <a:cubicBezTo>
                  <a:pt x="54" y="14"/>
                  <a:pt x="54" y="14"/>
                  <a:pt x="55" y="14"/>
                </a:cubicBezTo>
                <a:cubicBezTo>
                  <a:pt x="55" y="14"/>
                  <a:pt x="56" y="14"/>
                  <a:pt x="56" y="14"/>
                </a:cubicBezTo>
                <a:cubicBezTo>
                  <a:pt x="57" y="14"/>
                  <a:pt x="58" y="14"/>
                  <a:pt x="59" y="13"/>
                </a:cubicBezTo>
                <a:cubicBezTo>
                  <a:pt x="60" y="12"/>
                  <a:pt x="60" y="12"/>
                  <a:pt x="61" y="11"/>
                </a:cubicBezTo>
                <a:cubicBezTo>
                  <a:pt x="61" y="10"/>
                  <a:pt x="61" y="10"/>
                  <a:pt x="62" y="9"/>
                </a:cubicBezTo>
                <a:cubicBezTo>
                  <a:pt x="62" y="9"/>
                  <a:pt x="62" y="8"/>
                  <a:pt x="62" y="7"/>
                </a:cubicBezTo>
                <a:cubicBezTo>
                  <a:pt x="62" y="7"/>
                  <a:pt x="62" y="6"/>
                  <a:pt x="62" y="6"/>
                </a:cubicBezTo>
                <a:cubicBezTo>
                  <a:pt x="62" y="5"/>
                  <a:pt x="62" y="5"/>
                  <a:pt x="62" y="4"/>
                </a:cubicBezTo>
                <a:cubicBezTo>
                  <a:pt x="61" y="4"/>
                  <a:pt x="61" y="3"/>
                  <a:pt x="61" y="3"/>
                </a:cubicBezTo>
                <a:cubicBezTo>
                  <a:pt x="61" y="3"/>
                  <a:pt x="60" y="2"/>
                  <a:pt x="60" y="2"/>
                </a:cubicBezTo>
                <a:cubicBezTo>
                  <a:pt x="60" y="2"/>
                  <a:pt x="60" y="2"/>
                  <a:pt x="59" y="2"/>
                </a:cubicBezTo>
                <a:cubicBezTo>
                  <a:pt x="59" y="2"/>
                  <a:pt x="59" y="1"/>
                  <a:pt x="59" y="1"/>
                </a:cubicBezTo>
                <a:cubicBezTo>
                  <a:pt x="59" y="1"/>
                  <a:pt x="59" y="2"/>
                  <a:pt x="59" y="2"/>
                </a:cubicBezTo>
                <a:cubicBezTo>
                  <a:pt x="59" y="2"/>
                  <a:pt x="59" y="2"/>
                  <a:pt x="58" y="2"/>
                </a:cubicBezTo>
                <a:cubicBezTo>
                  <a:pt x="58" y="2"/>
                  <a:pt x="58" y="3"/>
                  <a:pt x="58" y="3"/>
                </a:cubicBezTo>
                <a:cubicBezTo>
                  <a:pt x="57" y="3"/>
                  <a:pt x="57" y="3"/>
                  <a:pt x="57" y="3"/>
                </a:cubicBezTo>
                <a:cubicBezTo>
                  <a:pt x="56" y="4"/>
                  <a:pt x="56" y="4"/>
                  <a:pt x="56" y="4"/>
                </a:cubicBezTo>
                <a:cubicBezTo>
                  <a:pt x="55" y="4"/>
                  <a:pt x="55" y="4"/>
                  <a:pt x="55" y="5"/>
                </a:cubicBezTo>
                <a:cubicBezTo>
                  <a:pt x="55" y="5"/>
                  <a:pt x="54" y="5"/>
                  <a:pt x="54" y="5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7"/>
                  <a:pt x="53" y="8"/>
                  <a:pt x="53" y="8"/>
                </a:cubicBezTo>
                <a:cubicBezTo>
                  <a:pt x="53" y="9"/>
                  <a:pt x="52" y="10"/>
                  <a:pt x="52" y="11"/>
                </a:cubicBezTo>
                <a:cubicBezTo>
                  <a:pt x="52" y="11"/>
                  <a:pt x="52" y="12"/>
                  <a:pt x="52" y="12"/>
                </a:cubicBezTo>
                <a:cubicBezTo>
                  <a:pt x="52" y="12"/>
                  <a:pt x="52" y="13"/>
                  <a:pt x="53" y="13"/>
                </a:cubicBezTo>
                <a:cubicBezTo>
                  <a:pt x="53" y="13"/>
                  <a:pt x="53" y="13"/>
                  <a:pt x="53" y="13"/>
                </a:cubicBezTo>
                <a:cubicBezTo>
                  <a:pt x="52" y="14"/>
                  <a:pt x="51" y="15"/>
                  <a:pt x="50" y="16"/>
                </a:cubicBezTo>
                <a:cubicBezTo>
                  <a:pt x="50" y="17"/>
                  <a:pt x="49" y="18"/>
                  <a:pt x="49" y="18"/>
                </a:cubicBezTo>
                <a:cubicBezTo>
                  <a:pt x="49" y="19"/>
                  <a:pt x="49" y="19"/>
                  <a:pt x="48" y="19"/>
                </a:cubicBezTo>
                <a:cubicBezTo>
                  <a:pt x="48" y="19"/>
                  <a:pt x="48" y="19"/>
                  <a:pt x="48" y="19"/>
                </a:cubicBezTo>
                <a:cubicBezTo>
                  <a:pt x="46" y="15"/>
                  <a:pt x="44" y="11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8"/>
                  <a:pt x="43" y="8"/>
                  <a:pt x="43" y="8"/>
                </a:cubicBezTo>
                <a:cubicBezTo>
                  <a:pt x="43" y="7"/>
                  <a:pt x="43" y="6"/>
                  <a:pt x="43" y="6"/>
                </a:cubicBezTo>
                <a:cubicBezTo>
                  <a:pt x="43" y="5"/>
                  <a:pt x="43" y="5"/>
                  <a:pt x="43" y="4"/>
                </a:cubicBezTo>
                <a:cubicBezTo>
                  <a:pt x="43" y="4"/>
                  <a:pt x="43" y="4"/>
                  <a:pt x="43" y="3"/>
                </a:cubicBezTo>
                <a:cubicBezTo>
                  <a:pt x="43" y="3"/>
                  <a:pt x="42" y="3"/>
                  <a:pt x="42" y="3"/>
                </a:cubicBezTo>
                <a:cubicBezTo>
                  <a:pt x="42" y="3"/>
                  <a:pt x="42" y="2"/>
                  <a:pt x="42" y="2"/>
                </a:cubicBezTo>
                <a:cubicBezTo>
                  <a:pt x="42" y="2"/>
                  <a:pt x="41" y="2"/>
                  <a:pt x="41" y="2"/>
                </a:cubicBezTo>
                <a:cubicBezTo>
                  <a:pt x="41" y="1"/>
                  <a:pt x="41" y="1"/>
                  <a:pt x="41" y="1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0"/>
                  <a:pt x="40" y="0"/>
                  <a:pt x="40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0" y="0"/>
                  <a:pt x="40" y="0"/>
                  <a:pt x="39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0"/>
                  <a:pt x="38" y="0"/>
                  <a:pt x="38" y="1"/>
                </a:cubicBezTo>
                <a:cubicBezTo>
                  <a:pt x="38" y="1"/>
                  <a:pt x="38" y="1"/>
                  <a:pt x="38" y="1"/>
                </a:cubicBezTo>
                <a:cubicBezTo>
                  <a:pt x="37" y="2"/>
                  <a:pt x="37" y="2"/>
                  <a:pt x="37" y="3"/>
                </a:cubicBezTo>
                <a:cubicBezTo>
                  <a:pt x="37" y="3"/>
                  <a:pt x="37" y="3"/>
                  <a:pt x="37" y="4"/>
                </a:cubicBezTo>
                <a:cubicBezTo>
                  <a:pt x="37" y="4"/>
                  <a:pt x="37" y="5"/>
                  <a:pt x="37" y="5"/>
                </a:cubicBezTo>
                <a:cubicBezTo>
                  <a:pt x="37" y="5"/>
                  <a:pt x="37" y="6"/>
                  <a:pt x="37" y="6"/>
                </a:cubicBezTo>
                <a:cubicBezTo>
                  <a:pt x="37" y="7"/>
                  <a:pt x="38" y="8"/>
                  <a:pt x="38" y="8"/>
                </a:cubicBezTo>
                <a:cubicBezTo>
                  <a:pt x="39" y="9"/>
                  <a:pt x="39" y="9"/>
                  <a:pt x="40" y="9"/>
                </a:cubicBezTo>
                <a:cubicBezTo>
                  <a:pt x="40" y="10"/>
                  <a:pt x="41" y="10"/>
                  <a:pt x="41" y="10"/>
                </a:cubicBezTo>
                <a:cubicBezTo>
                  <a:pt x="41" y="10"/>
                  <a:pt x="41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39" y="6"/>
                  <a:pt x="40" y="4"/>
                  <a:pt x="40" y="4"/>
                </a:cubicBezTo>
                <a:cubicBezTo>
                  <a:pt x="39" y="5"/>
                  <a:pt x="41" y="8"/>
                  <a:pt x="42" y="9"/>
                </a:cubicBezTo>
                <a:cubicBezTo>
                  <a:pt x="43" y="11"/>
                  <a:pt x="44" y="15"/>
                  <a:pt x="46" y="20"/>
                </a:cubicBezTo>
                <a:cubicBezTo>
                  <a:pt x="46" y="21"/>
                  <a:pt x="46" y="21"/>
                  <a:pt x="46" y="21"/>
                </a:cubicBezTo>
                <a:cubicBezTo>
                  <a:pt x="44" y="20"/>
                  <a:pt x="41" y="19"/>
                  <a:pt x="39" y="19"/>
                </a:cubicBezTo>
                <a:cubicBezTo>
                  <a:pt x="37" y="18"/>
                  <a:pt x="36" y="17"/>
                  <a:pt x="34" y="17"/>
                </a:cubicBezTo>
                <a:cubicBezTo>
                  <a:pt x="34" y="17"/>
                  <a:pt x="34" y="16"/>
                  <a:pt x="34" y="16"/>
                </a:cubicBezTo>
                <a:cubicBezTo>
                  <a:pt x="34" y="16"/>
                  <a:pt x="34" y="15"/>
                  <a:pt x="34" y="15"/>
                </a:cubicBezTo>
                <a:cubicBezTo>
                  <a:pt x="34" y="14"/>
                  <a:pt x="34" y="13"/>
                  <a:pt x="33" y="13"/>
                </a:cubicBezTo>
                <a:cubicBezTo>
                  <a:pt x="33" y="12"/>
                  <a:pt x="32" y="11"/>
                  <a:pt x="32" y="11"/>
                </a:cubicBezTo>
                <a:cubicBezTo>
                  <a:pt x="32" y="10"/>
                  <a:pt x="31" y="10"/>
                  <a:pt x="31" y="10"/>
                </a:cubicBezTo>
                <a:cubicBezTo>
                  <a:pt x="31" y="10"/>
                  <a:pt x="31" y="9"/>
                  <a:pt x="30" y="9"/>
                </a:cubicBezTo>
                <a:cubicBezTo>
                  <a:pt x="30" y="9"/>
                  <a:pt x="30" y="9"/>
                  <a:pt x="29" y="9"/>
                </a:cubicBezTo>
                <a:cubicBezTo>
                  <a:pt x="29" y="9"/>
                  <a:pt x="29" y="9"/>
                  <a:pt x="28" y="8"/>
                </a:cubicBezTo>
                <a:cubicBezTo>
                  <a:pt x="28" y="8"/>
                  <a:pt x="28" y="8"/>
                  <a:pt x="27" y="8"/>
                </a:cubicBezTo>
                <a:cubicBezTo>
                  <a:pt x="27" y="8"/>
                  <a:pt x="27" y="8"/>
                  <a:pt x="26" y="8"/>
                </a:cubicBezTo>
                <a:cubicBezTo>
                  <a:pt x="26" y="7"/>
                  <a:pt x="26" y="7"/>
                  <a:pt x="26" y="7"/>
                </a:cubicBezTo>
                <a:cubicBezTo>
                  <a:pt x="26" y="7"/>
                  <a:pt x="26" y="7"/>
                  <a:pt x="26" y="7"/>
                </a:cubicBezTo>
                <a:cubicBezTo>
                  <a:pt x="26" y="7"/>
                  <a:pt x="25" y="7"/>
                  <a:pt x="25" y="7"/>
                </a:cubicBezTo>
                <a:cubicBezTo>
                  <a:pt x="25" y="7"/>
                  <a:pt x="25" y="8"/>
                  <a:pt x="25" y="8"/>
                </a:cubicBezTo>
                <a:cubicBezTo>
                  <a:pt x="25" y="8"/>
                  <a:pt x="24" y="8"/>
                  <a:pt x="24" y="9"/>
                </a:cubicBezTo>
                <a:cubicBezTo>
                  <a:pt x="24" y="9"/>
                  <a:pt x="24" y="10"/>
                  <a:pt x="24" y="10"/>
                </a:cubicBezTo>
                <a:cubicBezTo>
                  <a:pt x="24" y="11"/>
                  <a:pt x="24" y="11"/>
                  <a:pt x="24" y="12"/>
                </a:cubicBezTo>
                <a:cubicBezTo>
                  <a:pt x="24" y="12"/>
                  <a:pt x="24" y="13"/>
                  <a:pt x="24" y="13"/>
                </a:cubicBezTo>
                <a:cubicBezTo>
                  <a:pt x="24" y="14"/>
                  <a:pt x="24" y="15"/>
                  <a:pt x="25" y="15"/>
                </a:cubicBezTo>
                <a:cubicBezTo>
                  <a:pt x="25" y="15"/>
                  <a:pt x="25" y="16"/>
                  <a:pt x="26" y="16"/>
                </a:cubicBezTo>
                <a:cubicBezTo>
                  <a:pt x="26" y="17"/>
                  <a:pt x="27" y="18"/>
                  <a:pt x="28" y="18"/>
                </a:cubicBezTo>
                <a:cubicBezTo>
                  <a:pt x="29" y="19"/>
                  <a:pt x="30" y="19"/>
                  <a:pt x="31" y="19"/>
                </a:cubicBezTo>
                <a:cubicBezTo>
                  <a:pt x="31" y="19"/>
                  <a:pt x="32" y="19"/>
                  <a:pt x="32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4" y="19"/>
                  <a:pt x="34" y="18"/>
                  <a:pt x="34" y="18"/>
                </a:cubicBezTo>
                <a:cubicBezTo>
                  <a:pt x="28" y="15"/>
                  <a:pt x="27" y="12"/>
                  <a:pt x="27" y="12"/>
                </a:cubicBezTo>
                <a:cubicBezTo>
                  <a:pt x="28" y="13"/>
                  <a:pt x="32" y="16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6" y="18"/>
                  <a:pt x="37" y="19"/>
                  <a:pt x="38" y="19"/>
                </a:cubicBezTo>
                <a:cubicBezTo>
                  <a:pt x="42" y="21"/>
                  <a:pt x="45" y="22"/>
                  <a:pt x="47" y="24"/>
                </a:cubicBezTo>
                <a:cubicBezTo>
                  <a:pt x="47" y="24"/>
                  <a:pt x="47" y="24"/>
                  <a:pt x="47" y="24"/>
                </a:cubicBezTo>
                <a:cubicBezTo>
                  <a:pt x="48" y="27"/>
                  <a:pt x="49" y="29"/>
                  <a:pt x="49" y="32"/>
                </a:cubicBezTo>
                <a:cubicBezTo>
                  <a:pt x="50" y="34"/>
                  <a:pt x="50" y="37"/>
                  <a:pt x="50" y="39"/>
                </a:cubicBezTo>
                <a:cubicBezTo>
                  <a:pt x="51" y="40"/>
                  <a:pt x="51" y="41"/>
                  <a:pt x="51" y="42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4"/>
                  <a:pt x="51" y="44"/>
                </a:cubicBezTo>
                <a:cubicBezTo>
                  <a:pt x="51" y="46"/>
                  <a:pt x="51" y="46"/>
                  <a:pt x="51" y="46"/>
                </a:cubicBezTo>
                <a:cubicBezTo>
                  <a:pt x="51" y="46"/>
                  <a:pt x="51" y="47"/>
                  <a:pt x="50" y="48"/>
                </a:cubicBezTo>
                <a:cubicBezTo>
                  <a:pt x="49" y="46"/>
                  <a:pt x="47" y="45"/>
                  <a:pt x="46" y="44"/>
                </a:cubicBezTo>
                <a:cubicBezTo>
                  <a:pt x="44" y="43"/>
                  <a:pt x="42" y="41"/>
                  <a:pt x="41" y="40"/>
                </a:cubicBezTo>
                <a:cubicBezTo>
                  <a:pt x="41" y="40"/>
                  <a:pt x="41" y="40"/>
                  <a:pt x="40" y="39"/>
                </a:cubicBezTo>
                <a:cubicBezTo>
                  <a:pt x="40" y="39"/>
                  <a:pt x="40" y="39"/>
                  <a:pt x="40" y="38"/>
                </a:cubicBezTo>
                <a:cubicBezTo>
                  <a:pt x="40" y="37"/>
                  <a:pt x="39" y="37"/>
                  <a:pt x="39" y="36"/>
                </a:cubicBezTo>
                <a:cubicBezTo>
                  <a:pt x="38" y="35"/>
                  <a:pt x="38" y="35"/>
                  <a:pt x="37" y="34"/>
                </a:cubicBezTo>
                <a:cubicBezTo>
                  <a:pt x="37" y="34"/>
                  <a:pt x="37" y="34"/>
                  <a:pt x="36" y="34"/>
                </a:cubicBezTo>
                <a:cubicBezTo>
                  <a:pt x="36" y="34"/>
                  <a:pt x="36" y="33"/>
                  <a:pt x="35" y="33"/>
                </a:cubicBezTo>
                <a:cubicBezTo>
                  <a:pt x="35" y="33"/>
                  <a:pt x="35" y="33"/>
                  <a:pt x="34" y="33"/>
                </a:cubicBezTo>
                <a:cubicBezTo>
                  <a:pt x="34" y="33"/>
                  <a:pt x="34" y="33"/>
                  <a:pt x="33" y="33"/>
                </a:cubicBezTo>
                <a:cubicBezTo>
                  <a:pt x="33" y="33"/>
                  <a:pt x="32" y="33"/>
                  <a:pt x="32" y="33"/>
                </a:cubicBezTo>
                <a:cubicBezTo>
                  <a:pt x="32" y="33"/>
                  <a:pt x="31" y="33"/>
                  <a:pt x="31" y="32"/>
                </a:cubicBezTo>
                <a:cubicBezTo>
                  <a:pt x="31" y="32"/>
                  <a:pt x="31" y="32"/>
                  <a:pt x="30" y="32"/>
                </a:cubicBezTo>
                <a:cubicBezTo>
                  <a:pt x="30" y="32"/>
                  <a:pt x="30" y="32"/>
                  <a:pt x="30" y="32"/>
                </a:cubicBezTo>
                <a:cubicBezTo>
                  <a:pt x="30" y="32"/>
                  <a:pt x="30" y="32"/>
                  <a:pt x="30" y="32"/>
                </a:cubicBezTo>
                <a:cubicBezTo>
                  <a:pt x="30" y="33"/>
                  <a:pt x="30" y="33"/>
                  <a:pt x="30" y="33"/>
                </a:cubicBezTo>
                <a:cubicBezTo>
                  <a:pt x="29" y="33"/>
                  <a:pt x="29" y="34"/>
                  <a:pt x="29" y="34"/>
                </a:cubicBezTo>
                <a:cubicBezTo>
                  <a:pt x="29" y="35"/>
                  <a:pt x="29" y="35"/>
                  <a:pt x="29" y="36"/>
                </a:cubicBezTo>
                <a:cubicBezTo>
                  <a:pt x="29" y="36"/>
                  <a:pt x="29" y="37"/>
                  <a:pt x="29" y="37"/>
                </a:cubicBezTo>
                <a:cubicBezTo>
                  <a:pt x="29" y="38"/>
                  <a:pt x="30" y="38"/>
                  <a:pt x="30" y="39"/>
                </a:cubicBezTo>
                <a:cubicBezTo>
                  <a:pt x="30" y="39"/>
                  <a:pt x="30" y="40"/>
                  <a:pt x="31" y="40"/>
                </a:cubicBezTo>
                <a:cubicBezTo>
                  <a:pt x="31" y="41"/>
                  <a:pt x="32" y="41"/>
                  <a:pt x="32" y="41"/>
                </a:cubicBezTo>
                <a:cubicBezTo>
                  <a:pt x="33" y="42"/>
                  <a:pt x="34" y="42"/>
                  <a:pt x="35" y="43"/>
                </a:cubicBezTo>
                <a:cubicBezTo>
                  <a:pt x="36" y="43"/>
                  <a:pt x="37" y="43"/>
                  <a:pt x="38" y="43"/>
                </a:cubicBezTo>
                <a:cubicBezTo>
                  <a:pt x="38" y="43"/>
                  <a:pt x="39" y="42"/>
                  <a:pt x="39" y="42"/>
                </a:cubicBezTo>
                <a:cubicBezTo>
                  <a:pt x="39" y="42"/>
                  <a:pt x="40" y="42"/>
                  <a:pt x="40" y="42"/>
                </a:cubicBezTo>
                <a:cubicBezTo>
                  <a:pt x="40" y="42"/>
                  <a:pt x="40" y="42"/>
                  <a:pt x="41" y="42"/>
                </a:cubicBezTo>
                <a:cubicBezTo>
                  <a:pt x="34" y="39"/>
                  <a:pt x="33" y="37"/>
                  <a:pt x="33" y="37"/>
                </a:cubicBezTo>
                <a:cubicBezTo>
                  <a:pt x="34" y="38"/>
                  <a:pt x="38" y="40"/>
                  <a:pt x="41" y="41"/>
                </a:cubicBezTo>
                <a:cubicBezTo>
                  <a:pt x="42" y="42"/>
                  <a:pt x="44" y="43"/>
                  <a:pt x="45" y="45"/>
                </a:cubicBezTo>
                <a:cubicBezTo>
                  <a:pt x="47" y="47"/>
                  <a:pt x="49" y="48"/>
                  <a:pt x="50" y="50"/>
                </a:cubicBezTo>
                <a:cubicBezTo>
                  <a:pt x="49" y="54"/>
                  <a:pt x="48" y="58"/>
                  <a:pt x="46" y="62"/>
                </a:cubicBezTo>
                <a:cubicBezTo>
                  <a:pt x="45" y="62"/>
                  <a:pt x="44" y="62"/>
                  <a:pt x="43" y="61"/>
                </a:cubicBezTo>
                <a:cubicBezTo>
                  <a:pt x="42" y="61"/>
                  <a:pt x="41" y="60"/>
                  <a:pt x="40" y="60"/>
                </a:cubicBezTo>
                <a:cubicBezTo>
                  <a:pt x="39" y="60"/>
                  <a:pt x="39" y="60"/>
                  <a:pt x="38" y="59"/>
                </a:cubicBezTo>
                <a:cubicBezTo>
                  <a:pt x="38" y="59"/>
                  <a:pt x="38" y="59"/>
                  <a:pt x="38" y="58"/>
                </a:cubicBezTo>
                <a:cubicBezTo>
                  <a:pt x="38" y="58"/>
                  <a:pt x="37" y="57"/>
                  <a:pt x="37" y="57"/>
                </a:cubicBezTo>
                <a:cubicBezTo>
                  <a:pt x="37" y="56"/>
                  <a:pt x="36" y="55"/>
                  <a:pt x="36" y="54"/>
                </a:cubicBezTo>
                <a:cubicBezTo>
                  <a:pt x="35" y="53"/>
                  <a:pt x="34" y="53"/>
                  <a:pt x="34" y="52"/>
                </a:cubicBezTo>
                <a:cubicBezTo>
                  <a:pt x="33" y="52"/>
                  <a:pt x="33" y="52"/>
                  <a:pt x="33" y="51"/>
                </a:cubicBezTo>
                <a:cubicBezTo>
                  <a:pt x="32" y="51"/>
                  <a:pt x="32" y="51"/>
                  <a:pt x="31" y="51"/>
                </a:cubicBezTo>
                <a:cubicBezTo>
                  <a:pt x="31" y="51"/>
                  <a:pt x="31" y="51"/>
                  <a:pt x="30" y="50"/>
                </a:cubicBezTo>
                <a:cubicBezTo>
                  <a:pt x="30" y="50"/>
                  <a:pt x="29" y="50"/>
                  <a:pt x="29" y="50"/>
                </a:cubicBezTo>
                <a:cubicBezTo>
                  <a:pt x="28" y="50"/>
                  <a:pt x="28" y="50"/>
                  <a:pt x="27" y="50"/>
                </a:cubicBezTo>
                <a:cubicBezTo>
                  <a:pt x="27" y="50"/>
                  <a:pt x="27" y="50"/>
                  <a:pt x="26" y="50"/>
                </a:cubicBezTo>
                <a:cubicBezTo>
                  <a:pt x="26" y="50"/>
                  <a:pt x="25" y="49"/>
                  <a:pt x="25" y="49"/>
                </a:cubicBezTo>
                <a:cubicBezTo>
                  <a:pt x="25" y="49"/>
                  <a:pt x="25" y="49"/>
                  <a:pt x="25" y="49"/>
                </a:cubicBezTo>
                <a:cubicBezTo>
                  <a:pt x="25" y="49"/>
                  <a:pt x="25" y="49"/>
                  <a:pt x="25" y="50"/>
                </a:cubicBezTo>
                <a:cubicBezTo>
                  <a:pt x="25" y="50"/>
                  <a:pt x="24" y="50"/>
                  <a:pt x="24" y="50"/>
                </a:cubicBezTo>
                <a:cubicBezTo>
                  <a:pt x="24" y="51"/>
                  <a:pt x="24" y="51"/>
                  <a:pt x="24" y="52"/>
                </a:cubicBezTo>
                <a:cubicBezTo>
                  <a:pt x="24" y="52"/>
                  <a:pt x="23" y="53"/>
                  <a:pt x="23" y="54"/>
                </a:cubicBezTo>
                <a:cubicBezTo>
                  <a:pt x="23" y="54"/>
                  <a:pt x="24" y="55"/>
                  <a:pt x="24" y="56"/>
                </a:cubicBezTo>
                <a:cubicBezTo>
                  <a:pt x="24" y="56"/>
                  <a:pt x="24" y="57"/>
                  <a:pt x="24" y="58"/>
                </a:cubicBezTo>
                <a:cubicBezTo>
                  <a:pt x="25" y="58"/>
                  <a:pt x="25" y="59"/>
                  <a:pt x="26" y="59"/>
                </a:cubicBezTo>
                <a:cubicBezTo>
                  <a:pt x="26" y="60"/>
                  <a:pt x="27" y="60"/>
                  <a:pt x="27" y="61"/>
                </a:cubicBezTo>
                <a:cubicBezTo>
                  <a:pt x="28" y="62"/>
                  <a:pt x="30" y="62"/>
                  <a:pt x="31" y="62"/>
                </a:cubicBezTo>
                <a:cubicBezTo>
                  <a:pt x="32" y="63"/>
                  <a:pt x="33" y="63"/>
                  <a:pt x="35" y="62"/>
                </a:cubicBezTo>
                <a:cubicBezTo>
                  <a:pt x="35" y="62"/>
                  <a:pt x="36" y="62"/>
                  <a:pt x="36" y="62"/>
                </a:cubicBezTo>
                <a:cubicBezTo>
                  <a:pt x="37" y="62"/>
                  <a:pt x="37" y="62"/>
                  <a:pt x="37" y="61"/>
                </a:cubicBezTo>
                <a:cubicBezTo>
                  <a:pt x="38" y="61"/>
                  <a:pt x="38" y="61"/>
                  <a:pt x="38" y="61"/>
                </a:cubicBezTo>
                <a:cubicBezTo>
                  <a:pt x="30" y="58"/>
                  <a:pt x="28" y="55"/>
                  <a:pt x="28" y="55"/>
                </a:cubicBezTo>
                <a:cubicBezTo>
                  <a:pt x="29" y="56"/>
                  <a:pt x="35" y="59"/>
                  <a:pt x="38" y="60"/>
                </a:cubicBezTo>
                <a:cubicBezTo>
                  <a:pt x="38" y="60"/>
                  <a:pt x="38" y="60"/>
                  <a:pt x="38" y="60"/>
                </a:cubicBezTo>
                <a:cubicBezTo>
                  <a:pt x="39" y="60"/>
                  <a:pt x="39" y="60"/>
                  <a:pt x="39" y="61"/>
                </a:cubicBezTo>
                <a:cubicBezTo>
                  <a:pt x="41" y="61"/>
                  <a:pt x="42" y="62"/>
                  <a:pt x="43" y="62"/>
                </a:cubicBezTo>
                <a:cubicBezTo>
                  <a:pt x="44" y="63"/>
                  <a:pt x="45" y="63"/>
                  <a:pt x="46" y="63"/>
                </a:cubicBezTo>
                <a:cubicBezTo>
                  <a:pt x="45" y="66"/>
                  <a:pt x="44" y="68"/>
                  <a:pt x="43" y="71"/>
                </a:cubicBezTo>
                <a:cubicBezTo>
                  <a:pt x="43" y="72"/>
                  <a:pt x="42" y="74"/>
                  <a:pt x="42" y="76"/>
                </a:cubicBezTo>
                <a:cubicBezTo>
                  <a:pt x="41" y="78"/>
                  <a:pt x="41" y="79"/>
                  <a:pt x="41" y="81"/>
                </a:cubicBezTo>
                <a:cubicBezTo>
                  <a:pt x="41" y="82"/>
                  <a:pt x="41" y="83"/>
                  <a:pt x="41" y="83"/>
                </a:cubicBezTo>
                <a:cubicBezTo>
                  <a:pt x="41" y="84"/>
                  <a:pt x="41" y="84"/>
                  <a:pt x="41" y="84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89"/>
                  <a:pt x="0" y="89"/>
                  <a:pt x="0" y="89"/>
                </a:cubicBezTo>
                <a:cubicBezTo>
                  <a:pt x="38" y="89"/>
                  <a:pt x="38" y="89"/>
                  <a:pt x="38" y="89"/>
                </a:cubicBezTo>
                <a:cubicBezTo>
                  <a:pt x="38" y="89"/>
                  <a:pt x="38" y="89"/>
                  <a:pt x="38" y="89"/>
                </a:cubicBezTo>
                <a:cubicBezTo>
                  <a:pt x="37" y="90"/>
                  <a:pt x="36" y="91"/>
                  <a:pt x="36" y="92"/>
                </a:cubicBezTo>
                <a:cubicBezTo>
                  <a:pt x="36" y="92"/>
                  <a:pt x="35" y="92"/>
                  <a:pt x="35" y="93"/>
                </a:cubicBezTo>
                <a:cubicBezTo>
                  <a:pt x="35" y="93"/>
                  <a:pt x="34" y="93"/>
                  <a:pt x="34" y="94"/>
                </a:cubicBezTo>
                <a:cubicBezTo>
                  <a:pt x="33" y="94"/>
                  <a:pt x="32" y="95"/>
                  <a:pt x="32" y="96"/>
                </a:cubicBezTo>
                <a:cubicBezTo>
                  <a:pt x="31" y="97"/>
                  <a:pt x="31" y="97"/>
                  <a:pt x="31" y="97"/>
                </a:cubicBezTo>
                <a:cubicBezTo>
                  <a:pt x="31" y="98"/>
                  <a:pt x="30" y="98"/>
                  <a:pt x="30" y="99"/>
                </a:cubicBezTo>
                <a:cubicBezTo>
                  <a:pt x="30" y="100"/>
                  <a:pt x="30" y="101"/>
                  <a:pt x="30" y="102"/>
                </a:cubicBezTo>
                <a:cubicBezTo>
                  <a:pt x="29" y="103"/>
                  <a:pt x="29" y="103"/>
                  <a:pt x="28" y="104"/>
                </a:cubicBezTo>
                <a:cubicBezTo>
                  <a:pt x="28" y="104"/>
                  <a:pt x="28" y="104"/>
                  <a:pt x="28" y="104"/>
                </a:cubicBezTo>
                <a:cubicBezTo>
                  <a:pt x="28" y="104"/>
                  <a:pt x="28" y="104"/>
                  <a:pt x="28" y="104"/>
                </a:cubicBezTo>
                <a:cubicBezTo>
                  <a:pt x="28" y="104"/>
                  <a:pt x="27" y="105"/>
                  <a:pt x="27" y="105"/>
                </a:cubicBezTo>
                <a:cubicBezTo>
                  <a:pt x="27" y="105"/>
                  <a:pt x="26" y="105"/>
                  <a:pt x="25" y="105"/>
                </a:cubicBezTo>
                <a:cubicBezTo>
                  <a:pt x="24" y="105"/>
                  <a:pt x="23" y="105"/>
                  <a:pt x="22" y="106"/>
                </a:cubicBezTo>
                <a:cubicBezTo>
                  <a:pt x="20" y="106"/>
                  <a:pt x="19" y="107"/>
                  <a:pt x="17" y="107"/>
                </a:cubicBezTo>
                <a:cubicBezTo>
                  <a:pt x="17" y="107"/>
                  <a:pt x="17" y="107"/>
                  <a:pt x="17" y="107"/>
                </a:cubicBezTo>
                <a:cubicBezTo>
                  <a:pt x="16" y="107"/>
                  <a:pt x="16" y="107"/>
                  <a:pt x="16" y="107"/>
                </a:cubicBezTo>
                <a:cubicBezTo>
                  <a:pt x="16" y="107"/>
                  <a:pt x="16" y="107"/>
                  <a:pt x="16" y="107"/>
                </a:cubicBezTo>
                <a:cubicBezTo>
                  <a:pt x="16" y="107"/>
                  <a:pt x="16" y="107"/>
                  <a:pt x="16" y="107"/>
                </a:cubicBezTo>
                <a:cubicBezTo>
                  <a:pt x="16" y="107"/>
                  <a:pt x="16" y="107"/>
                  <a:pt x="16" y="107"/>
                </a:cubicBezTo>
                <a:cubicBezTo>
                  <a:pt x="16" y="108"/>
                  <a:pt x="16" y="108"/>
                  <a:pt x="16" y="108"/>
                </a:cubicBezTo>
                <a:cubicBezTo>
                  <a:pt x="18" y="107"/>
                  <a:pt x="20" y="107"/>
                  <a:pt x="22" y="106"/>
                </a:cubicBezTo>
                <a:cubicBezTo>
                  <a:pt x="23" y="106"/>
                  <a:pt x="24" y="106"/>
                  <a:pt x="26" y="106"/>
                </a:cubicBezTo>
                <a:cubicBezTo>
                  <a:pt x="26" y="106"/>
                  <a:pt x="27" y="106"/>
                  <a:pt x="27" y="105"/>
                </a:cubicBezTo>
                <a:cubicBezTo>
                  <a:pt x="28" y="105"/>
                  <a:pt x="28" y="105"/>
                  <a:pt x="29" y="105"/>
                </a:cubicBezTo>
                <a:cubicBezTo>
                  <a:pt x="29" y="104"/>
                  <a:pt x="29" y="104"/>
                  <a:pt x="29" y="104"/>
                </a:cubicBezTo>
                <a:cubicBezTo>
                  <a:pt x="29" y="104"/>
                  <a:pt x="29" y="105"/>
                  <a:pt x="29" y="105"/>
                </a:cubicBezTo>
                <a:cubicBezTo>
                  <a:pt x="29" y="106"/>
                  <a:pt x="29" y="106"/>
                  <a:pt x="29" y="106"/>
                </a:cubicBezTo>
                <a:cubicBezTo>
                  <a:pt x="29" y="107"/>
                  <a:pt x="29" y="108"/>
                  <a:pt x="28" y="108"/>
                </a:cubicBezTo>
                <a:cubicBezTo>
                  <a:pt x="28" y="109"/>
                  <a:pt x="27" y="109"/>
                  <a:pt x="27" y="109"/>
                </a:cubicBezTo>
                <a:cubicBezTo>
                  <a:pt x="26" y="110"/>
                  <a:pt x="25" y="111"/>
                  <a:pt x="25" y="110"/>
                </a:cubicBezTo>
                <a:cubicBezTo>
                  <a:pt x="25" y="110"/>
                  <a:pt x="26" y="110"/>
                  <a:pt x="27" y="110"/>
                </a:cubicBezTo>
                <a:cubicBezTo>
                  <a:pt x="28" y="110"/>
                  <a:pt x="28" y="110"/>
                  <a:pt x="29" y="109"/>
                </a:cubicBezTo>
                <a:cubicBezTo>
                  <a:pt x="30" y="108"/>
                  <a:pt x="30" y="107"/>
                  <a:pt x="30" y="106"/>
                </a:cubicBezTo>
                <a:cubicBezTo>
                  <a:pt x="30" y="106"/>
                  <a:pt x="30" y="106"/>
                  <a:pt x="30" y="105"/>
                </a:cubicBezTo>
                <a:cubicBezTo>
                  <a:pt x="30" y="105"/>
                  <a:pt x="30" y="104"/>
                  <a:pt x="30" y="104"/>
                </a:cubicBezTo>
                <a:cubicBezTo>
                  <a:pt x="30" y="103"/>
                  <a:pt x="30" y="103"/>
                  <a:pt x="30" y="102"/>
                </a:cubicBezTo>
                <a:cubicBezTo>
                  <a:pt x="30" y="102"/>
                  <a:pt x="30" y="102"/>
                  <a:pt x="31" y="102"/>
                </a:cubicBezTo>
                <a:cubicBezTo>
                  <a:pt x="31" y="101"/>
                  <a:pt x="31" y="100"/>
                  <a:pt x="31" y="99"/>
                </a:cubicBezTo>
                <a:cubicBezTo>
                  <a:pt x="31" y="99"/>
                  <a:pt x="31" y="98"/>
                  <a:pt x="32" y="98"/>
                </a:cubicBezTo>
                <a:cubicBezTo>
                  <a:pt x="32" y="96"/>
                  <a:pt x="32" y="96"/>
                  <a:pt x="32" y="96"/>
                </a:cubicBezTo>
                <a:cubicBezTo>
                  <a:pt x="33" y="96"/>
                  <a:pt x="34" y="95"/>
                  <a:pt x="34" y="94"/>
                </a:cubicBezTo>
                <a:cubicBezTo>
                  <a:pt x="35" y="94"/>
                  <a:pt x="35" y="94"/>
                  <a:pt x="35" y="93"/>
                </a:cubicBezTo>
                <a:cubicBezTo>
                  <a:pt x="36" y="93"/>
                  <a:pt x="36" y="93"/>
                  <a:pt x="37" y="92"/>
                </a:cubicBezTo>
                <a:cubicBezTo>
                  <a:pt x="37" y="91"/>
                  <a:pt x="38" y="91"/>
                  <a:pt x="38" y="90"/>
                </a:cubicBezTo>
                <a:cubicBezTo>
                  <a:pt x="38" y="90"/>
                  <a:pt x="38" y="89"/>
                  <a:pt x="38" y="89"/>
                </a:cubicBezTo>
                <a:cubicBezTo>
                  <a:pt x="46" y="89"/>
                  <a:pt x="46" y="89"/>
                  <a:pt x="46" y="89"/>
                </a:cubicBezTo>
                <a:cubicBezTo>
                  <a:pt x="46" y="89"/>
                  <a:pt x="46" y="89"/>
                  <a:pt x="46" y="89"/>
                </a:cubicBezTo>
                <a:cubicBezTo>
                  <a:pt x="45" y="90"/>
                  <a:pt x="45" y="90"/>
                  <a:pt x="44" y="91"/>
                </a:cubicBezTo>
                <a:cubicBezTo>
                  <a:pt x="44" y="92"/>
                  <a:pt x="43" y="92"/>
                  <a:pt x="43" y="93"/>
                </a:cubicBezTo>
                <a:cubicBezTo>
                  <a:pt x="43" y="94"/>
                  <a:pt x="43" y="95"/>
                  <a:pt x="43" y="96"/>
                </a:cubicBezTo>
                <a:cubicBezTo>
                  <a:pt x="42" y="97"/>
                  <a:pt x="42" y="97"/>
                  <a:pt x="42" y="97"/>
                </a:cubicBezTo>
                <a:cubicBezTo>
                  <a:pt x="42" y="98"/>
                  <a:pt x="42" y="98"/>
                  <a:pt x="42" y="98"/>
                </a:cubicBezTo>
                <a:cubicBezTo>
                  <a:pt x="42" y="97"/>
                  <a:pt x="42" y="98"/>
                  <a:pt x="42" y="98"/>
                </a:cubicBezTo>
                <a:cubicBezTo>
                  <a:pt x="42" y="98"/>
                  <a:pt x="42" y="98"/>
                  <a:pt x="42" y="98"/>
                </a:cubicBezTo>
                <a:cubicBezTo>
                  <a:pt x="41" y="99"/>
                  <a:pt x="40" y="100"/>
                  <a:pt x="40" y="100"/>
                </a:cubicBezTo>
                <a:cubicBezTo>
                  <a:pt x="39" y="101"/>
                  <a:pt x="38" y="101"/>
                  <a:pt x="38" y="102"/>
                </a:cubicBezTo>
                <a:cubicBezTo>
                  <a:pt x="37" y="103"/>
                  <a:pt x="37" y="104"/>
                  <a:pt x="37" y="105"/>
                </a:cubicBezTo>
                <a:cubicBezTo>
                  <a:pt x="37" y="105"/>
                  <a:pt x="36" y="106"/>
                  <a:pt x="36" y="106"/>
                </a:cubicBezTo>
                <a:cubicBezTo>
                  <a:pt x="36" y="107"/>
                  <a:pt x="35" y="107"/>
                  <a:pt x="35" y="108"/>
                </a:cubicBezTo>
                <a:cubicBezTo>
                  <a:pt x="34" y="108"/>
                  <a:pt x="34" y="108"/>
                  <a:pt x="33" y="108"/>
                </a:cubicBezTo>
                <a:cubicBezTo>
                  <a:pt x="33" y="109"/>
                  <a:pt x="32" y="109"/>
                  <a:pt x="32" y="109"/>
                </a:cubicBezTo>
                <a:cubicBezTo>
                  <a:pt x="32" y="109"/>
                  <a:pt x="33" y="109"/>
                  <a:pt x="34" y="109"/>
                </a:cubicBezTo>
                <a:cubicBezTo>
                  <a:pt x="34" y="108"/>
                  <a:pt x="34" y="108"/>
                  <a:pt x="35" y="108"/>
                </a:cubicBezTo>
                <a:cubicBezTo>
                  <a:pt x="35" y="108"/>
                  <a:pt x="36" y="107"/>
                  <a:pt x="36" y="107"/>
                </a:cubicBezTo>
                <a:cubicBezTo>
                  <a:pt x="37" y="106"/>
                  <a:pt x="37" y="105"/>
                  <a:pt x="38" y="105"/>
                </a:cubicBezTo>
                <a:cubicBezTo>
                  <a:pt x="38" y="104"/>
                  <a:pt x="38" y="103"/>
                  <a:pt x="39" y="103"/>
                </a:cubicBezTo>
                <a:cubicBezTo>
                  <a:pt x="39" y="102"/>
                  <a:pt x="40" y="102"/>
                  <a:pt x="40" y="101"/>
                </a:cubicBezTo>
                <a:cubicBezTo>
                  <a:pt x="40" y="101"/>
                  <a:pt x="40" y="102"/>
                  <a:pt x="40" y="102"/>
                </a:cubicBezTo>
                <a:cubicBezTo>
                  <a:pt x="40" y="103"/>
                  <a:pt x="40" y="105"/>
                  <a:pt x="40" y="106"/>
                </a:cubicBezTo>
                <a:cubicBezTo>
                  <a:pt x="40" y="108"/>
                  <a:pt x="40" y="109"/>
                  <a:pt x="40" y="110"/>
                </a:cubicBezTo>
                <a:cubicBezTo>
                  <a:pt x="40" y="111"/>
                  <a:pt x="40" y="111"/>
                  <a:pt x="40" y="111"/>
                </a:cubicBezTo>
                <a:cubicBezTo>
                  <a:pt x="40" y="112"/>
                  <a:pt x="40" y="112"/>
                  <a:pt x="40" y="112"/>
                </a:cubicBezTo>
                <a:cubicBezTo>
                  <a:pt x="40" y="112"/>
                  <a:pt x="40" y="112"/>
                  <a:pt x="40" y="111"/>
                </a:cubicBezTo>
                <a:cubicBezTo>
                  <a:pt x="40" y="111"/>
                  <a:pt x="41" y="111"/>
                  <a:pt x="41" y="110"/>
                </a:cubicBezTo>
                <a:cubicBezTo>
                  <a:pt x="41" y="110"/>
                  <a:pt x="41" y="109"/>
                  <a:pt x="41" y="108"/>
                </a:cubicBezTo>
                <a:cubicBezTo>
                  <a:pt x="41" y="108"/>
                  <a:pt x="41" y="107"/>
                  <a:pt x="41" y="106"/>
                </a:cubicBezTo>
                <a:cubicBezTo>
                  <a:pt x="41" y="105"/>
                  <a:pt x="41" y="105"/>
                  <a:pt x="41" y="104"/>
                </a:cubicBezTo>
                <a:cubicBezTo>
                  <a:pt x="41" y="105"/>
                  <a:pt x="42" y="107"/>
                  <a:pt x="43" y="109"/>
                </a:cubicBezTo>
                <a:cubicBezTo>
                  <a:pt x="44" y="111"/>
                  <a:pt x="45" y="113"/>
                  <a:pt x="46" y="115"/>
                </a:cubicBezTo>
                <a:cubicBezTo>
                  <a:pt x="46" y="116"/>
                  <a:pt x="46" y="116"/>
                  <a:pt x="46" y="117"/>
                </a:cubicBezTo>
                <a:cubicBezTo>
                  <a:pt x="46" y="117"/>
                  <a:pt x="46" y="118"/>
                  <a:pt x="46" y="118"/>
                </a:cubicBezTo>
                <a:cubicBezTo>
                  <a:pt x="46" y="118"/>
                  <a:pt x="46" y="117"/>
                  <a:pt x="46" y="117"/>
                </a:cubicBezTo>
                <a:cubicBezTo>
                  <a:pt x="47" y="117"/>
                  <a:pt x="47" y="116"/>
                  <a:pt x="46" y="115"/>
                </a:cubicBezTo>
                <a:cubicBezTo>
                  <a:pt x="46" y="113"/>
                  <a:pt x="45" y="111"/>
                  <a:pt x="44" y="109"/>
                </a:cubicBezTo>
                <a:cubicBezTo>
                  <a:pt x="43" y="107"/>
                  <a:pt x="42" y="105"/>
                  <a:pt x="41" y="103"/>
                </a:cubicBezTo>
                <a:cubicBezTo>
                  <a:pt x="41" y="102"/>
                  <a:pt x="41" y="102"/>
                  <a:pt x="40" y="101"/>
                </a:cubicBezTo>
                <a:cubicBezTo>
                  <a:pt x="41" y="101"/>
                  <a:pt x="41" y="101"/>
                  <a:pt x="41" y="101"/>
                </a:cubicBezTo>
                <a:cubicBezTo>
                  <a:pt x="41" y="100"/>
                  <a:pt x="42" y="100"/>
                  <a:pt x="42" y="99"/>
                </a:cubicBezTo>
                <a:cubicBezTo>
                  <a:pt x="43" y="98"/>
                  <a:pt x="43" y="98"/>
                  <a:pt x="43" y="98"/>
                </a:cubicBezTo>
                <a:cubicBezTo>
                  <a:pt x="43" y="98"/>
                  <a:pt x="43" y="98"/>
                  <a:pt x="43" y="98"/>
                </a:cubicBezTo>
                <a:cubicBezTo>
                  <a:pt x="43" y="98"/>
                  <a:pt x="43" y="98"/>
                  <a:pt x="43" y="98"/>
                </a:cubicBezTo>
                <a:cubicBezTo>
                  <a:pt x="44" y="96"/>
                  <a:pt x="44" y="96"/>
                  <a:pt x="44" y="96"/>
                </a:cubicBezTo>
                <a:cubicBezTo>
                  <a:pt x="44" y="95"/>
                  <a:pt x="44" y="94"/>
                  <a:pt x="44" y="94"/>
                </a:cubicBezTo>
                <a:cubicBezTo>
                  <a:pt x="44" y="93"/>
                  <a:pt x="45" y="92"/>
                  <a:pt x="45" y="91"/>
                </a:cubicBezTo>
                <a:cubicBezTo>
                  <a:pt x="45" y="91"/>
                  <a:pt x="46" y="90"/>
                  <a:pt x="46" y="90"/>
                </a:cubicBezTo>
                <a:cubicBezTo>
                  <a:pt x="46" y="89"/>
                  <a:pt x="46" y="89"/>
                  <a:pt x="47" y="89"/>
                </a:cubicBezTo>
                <a:cubicBezTo>
                  <a:pt x="51" y="89"/>
                  <a:pt x="51" y="89"/>
                  <a:pt x="51" y="89"/>
                </a:cubicBezTo>
                <a:cubicBezTo>
                  <a:pt x="51" y="89"/>
                  <a:pt x="50" y="90"/>
                  <a:pt x="50" y="90"/>
                </a:cubicBezTo>
                <a:cubicBezTo>
                  <a:pt x="50" y="91"/>
                  <a:pt x="50" y="91"/>
                  <a:pt x="50" y="92"/>
                </a:cubicBezTo>
                <a:cubicBezTo>
                  <a:pt x="50" y="93"/>
                  <a:pt x="50" y="93"/>
                  <a:pt x="49" y="93"/>
                </a:cubicBezTo>
                <a:cubicBezTo>
                  <a:pt x="49" y="94"/>
                  <a:pt x="49" y="94"/>
                  <a:pt x="49" y="95"/>
                </a:cubicBezTo>
                <a:cubicBezTo>
                  <a:pt x="49" y="95"/>
                  <a:pt x="49" y="96"/>
                  <a:pt x="49" y="96"/>
                </a:cubicBezTo>
                <a:cubicBezTo>
                  <a:pt x="48" y="97"/>
                  <a:pt x="48" y="97"/>
                  <a:pt x="47" y="97"/>
                </a:cubicBezTo>
                <a:cubicBezTo>
                  <a:pt x="46" y="98"/>
                  <a:pt x="46" y="99"/>
                  <a:pt x="45" y="99"/>
                </a:cubicBezTo>
                <a:cubicBezTo>
                  <a:pt x="45" y="99"/>
                  <a:pt x="46" y="98"/>
                  <a:pt x="47" y="98"/>
                </a:cubicBezTo>
                <a:cubicBezTo>
                  <a:pt x="48" y="98"/>
                  <a:pt x="49" y="98"/>
                  <a:pt x="49" y="97"/>
                </a:cubicBezTo>
                <a:cubicBezTo>
                  <a:pt x="50" y="96"/>
                  <a:pt x="50" y="95"/>
                  <a:pt x="50" y="95"/>
                </a:cubicBezTo>
                <a:cubicBezTo>
                  <a:pt x="50" y="94"/>
                  <a:pt x="50" y="94"/>
                  <a:pt x="50" y="93"/>
                </a:cubicBezTo>
                <a:cubicBezTo>
                  <a:pt x="50" y="93"/>
                  <a:pt x="50" y="93"/>
                  <a:pt x="50" y="92"/>
                </a:cubicBezTo>
                <a:cubicBezTo>
                  <a:pt x="51" y="92"/>
                  <a:pt x="51" y="91"/>
                  <a:pt x="51" y="90"/>
                </a:cubicBezTo>
                <a:cubicBezTo>
                  <a:pt x="51" y="90"/>
                  <a:pt x="51" y="89"/>
                  <a:pt x="51" y="89"/>
                </a:cubicBezTo>
                <a:cubicBezTo>
                  <a:pt x="59" y="89"/>
                  <a:pt x="59" y="89"/>
                  <a:pt x="59" y="89"/>
                </a:cubicBezTo>
                <a:cubicBezTo>
                  <a:pt x="59" y="89"/>
                  <a:pt x="58" y="89"/>
                  <a:pt x="58" y="90"/>
                </a:cubicBezTo>
                <a:cubicBezTo>
                  <a:pt x="58" y="90"/>
                  <a:pt x="58" y="91"/>
                  <a:pt x="58" y="91"/>
                </a:cubicBezTo>
                <a:cubicBezTo>
                  <a:pt x="57" y="92"/>
                  <a:pt x="57" y="93"/>
                  <a:pt x="57" y="94"/>
                </a:cubicBezTo>
                <a:cubicBezTo>
                  <a:pt x="57" y="95"/>
                  <a:pt x="57" y="96"/>
                  <a:pt x="57" y="96"/>
                </a:cubicBezTo>
                <a:cubicBezTo>
                  <a:pt x="57" y="97"/>
                  <a:pt x="57" y="98"/>
                  <a:pt x="57" y="99"/>
                </a:cubicBezTo>
                <a:cubicBezTo>
                  <a:pt x="57" y="100"/>
                  <a:pt x="57" y="101"/>
                  <a:pt x="57" y="102"/>
                </a:cubicBezTo>
                <a:cubicBezTo>
                  <a:pt x="57" y="104"/>
                  <a:pt x="58" y="106"/>
                  <a:pt x="57" y="107"/>
                </a:cubicBezTo>
                <a:cubicBezTo>
                  <a:pt x="56" y="109"/>
                  <a:pt x="55" y="110"/>
                  <a:pt x="54" y="111"/>
                </a:cubicBezTo>
                <a:cubicBezTo>
                  <a:pt x="53" y="111"/>
                  <a:pt x="53" y="112"/>
                  <a:pt x="52" y="112"/>
                </a:cubicBezTo>
                <a:cubicBezTo>
                  <a:pt x="52" y="113"/>
                  <a:pt x="52" y="113"/>
                  <a:pt x="52" y="114"/>
                </a:cubicBezTo>
                <a:cubicBezTo>
                  <a:pt x="51" y="114"/>
                  <a:pt x="52" y="115"/>
                  <a:pt x="52" y="115"/>
                </a:cubicBezTo>
                <a:cubicBezTo>
                  <a:pt x="52" y="115"/>
                  <a:pt x="51" y="114"/>
                  <a:pt x="52" y="114"/>
                </a:cubicBezTo>
                <a:cubicBezTo>
                  <a:pt x="52" y="113"/>
                  <a:pt x="52" y="113"/>
                  <a:pt x="53" y="113"/>
                </a:cubicBezTo>
                <a:cubicBezTo>
                  <a:pt x="53" y="112"/>
                  <a:pt x="53" y="112"/>
                  <a:pt x="54" y="111"/>
                </a:cubicBezTo>
                <a:cubicBezTo>
                  <a:pt x="55" y="110"/>
                  <a:pt x="57" y="110"/>
                  <a:pt x="58" y="108"/>
                </a:cubicBezTo>
                <a:cubicBezTo>
                  <a:pt x="58" y="107"/>
                  <a:pt x="59" y="106"/>
                  <a:pt x="59" y="105"/>
                </a:cubicBezTo>
                <a:cubicBezTo>
                  <a:pt x="58" y="104"/>
                  <a:pt x="58" y="103"/>
                  <a:pt x="58" y="102"/>
                </a:cubicBezTo>
                <a:cubicBezTo>
                  <a:pt x="58" y="101"/>
                  <a:pt x="58" y="100"/>
                  <a:pt x="58" y="99"/>
                </a:cubicBezTo>
                <a:cubicBezTo>
                  <a:pt x="58" y="98"/>
                  <a:pt x="58" y="97"/>
                  <a:pt x="58" y="96"/>
                </a:cubicBezTo>
                <a:cubicBezTo>
                  <a:pt x="58" y="96"/>
                  <a:pt x="58" y="95"/>
                  <a:pt x="58" y="94"/>
                </a:cubicBezTo>
                <a:cubicBezTo>
                  <a:pt x="58" y="93"/>
                  <a:pt x="58" y="92"/>
                  <a:pt x="58" y="92"/>
                </a:cubicBezTo>
                <a:cubicBezTo>
                  <a:pt x="58" y="91"/>
                  <a:pt x="59" y="90"/>
                  <a:pt x="59" y="90"/>
                </a:cubicBezTo>
                <a:cubicBezTo>
                  <a:pt x="59" y="90"/>
                  <a:pt x="59" y="89"/>
                  <a:pt x="59" y="89"/>
                </a:cubicBezTo>
                <a:cubicBezTo>
                  <a:pt x="62" y="89"/>
                  <a:pt x="62" y="89"/>
                  <a:pt x="62" y="89"/>
                </a:cubicBezTo>
                <a:cubicBezTo>
                  <a:pt x="62" y="89"/>
                  <a:pt x="62" y="89"/>
                  <a:pt x="62" y="89"/>
                </a:cubicBezTo>
                <a:cubicBezTo>
                  <a:pt x="62" y="89"/>
                  <a:pt x="62" y="89"/>
                  <a:pt x="62" y="89"/>
                </a:cubicBezTo>
                <a:cubicBezTo>
                  <a:pt x="62" y="89"/>
                  <a:pt x="62" y="89"/>
                  <a:pt x="62" y="89"/>
                </a:cubicBezTo>
                <a:cubicBezTo>
                  <a:pt x="62" y="89"/>
                  <a:pt x="62" y="89"/>
                  <a:pt x="62" y="90"/>
                </a:cubicBezTo>
                <a:cubicBezTo>
                  <a:pt x="62" y="90"/>
                  <a:pt x="62" y="90"/>
                  <a:pt x="62" y="90"/>
                </a:cubicBezTo>
                <a:cubicBezTo>
                  <a:pt x="62" y="90"/>
                  <a:pt x="62" y="90"/>
                  <a:pt x="62" y="90"/>
                </a:cubicBezTo>
                <a:cubicBezTo>
                  <a:pt x="62" y="89"/>
                  <a:pt x="62" y="89"/>
                  <a:pt x="62" y="89"/>
                </a:cubicBezTo>
                <a:cubicBezTo>
                  <a:pt x="62" y="89"/>
                  <a:pt x="63" y="89"/>
                  <a:pt x="63" y="89"/>
                </a:cubicBezTo>
                <a:lnTo>
                  <a:pt x="96" y="8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7" name="Freeform 40"/>
          <p:cNvSpPr>
            <a:spLocks/>
          </p:cNvSpPr>
          <p:nvPr/>
        </p:nvSpPr>
        <p:spPr bwMode="auto">
          <a:xfrm>
            <a:off x="5561013" y="1131888"/>
            <a:ext cx="3175" cy="25400"/>
          </a:xfrm>
          <a:custGeom>
            <a:avLst/>
            <a:gdLst>
              <a:gd name="T0" fmla="*/ 1 w 1"/>
              <a:gd name="T1" fmla="*/ 1 h 7"/>
              <a:gd name="T2" fmla="*/ 0 w 1"/>
              <a:gd name="T3" fmla="*/ 0 h 7"/>
              <a:gd name="T4" fmla="*/ 0 w 1"/>
              <a:gd name="T5" fmla="*/ 1 h 7"/>
              <a:gd name="T6" fmla="*/ 0 w 1"/>
              <a:gd name="T7" fmla="*/ 4 h 7"/>
              <a:gd name="T8" fmla="*/ 1 w 1"/>
              <a:gd name="T9" fmla="*/ 6 h 7"/>
              <a:gd name="T10" fmla="*/ 1 w 1"/>
              <a:gd name="T11" fmla="*/ 7 h 7"/>
              <a:gd name="T12" fmla="*/ 1 w 1"/>
              <a:gd name="T13" fmla="*/ 6 h 7"/>
              <a:gd name="T14" fmla="*/ 1 w 1"/>
              <a:gd name="T15" fmla="*/ 3 h 7"/>
              <a:gd name="T16" fmla="*/ 1 w 1"/>
              <a:gd name="T17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" h="7">
                <a:moveTo>
                  <a:pt x="1" y="1"/>
                </a:moveTo>
                <a:cubicBezTo>
                  <a:pt x="1" y="0"/>
                  <a:pt x="0" y="0"/>
                  <a:pt x="0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2"/>
                  <a:pt x="0" y="3"/>
                  <a:pt x="0" y="4"/>
                </a:cubicBezTo>
                <a:cubicBezTo>
                  <a:pt x="0" y="4"/>
                  <a:pt x="1" y="5"/>
                  <a:pt x="1" y="6"/>
                </a:cubicBezTo>
                <a:cubicBezTo>
                  <a:pt x="1" y="7"/>
                  <a:pt x="1" y="7"/>
                  <a:pt x="1" y="7"/>
                </a:cubicBezTo>
                <a:cubicBezTo>
                  <a:pt x="1" y="7"/>
                  <a:pt x="1" y="7"/>
                  <a:pt x="1" y="6"/>
                </a:cubicBezTo>
                <a:cubicBezTo>
                  <a:pt x="1" y="5"/>
                  <a:pt x="1" y="4"/>
                  <a:pt x="1" y="3"/>
                </a:cubicBezTo>
                <a:cubicBezTo>
                  <a:pt x="1" y="3"/>
                  <a:pt x="1" y="2"/>
                  <a:pt x="1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8" name="Freeform 41"/>
          <p:cNvSpPr>
            <a:spLocks/>
          </p:cNvSpPr>
          <p:nvPr/>
        </p:nvSpPr>
        <p:spPr bwMode="auto">
          <a:xfrm>
            <a:off x="5484813" y="1176338"/>
            <a:ext cx="4763" cy="26988"/>
          </a:xfrm>
          <a:custGeom>
            <a:avLst/>
            <a:gdLst>
              <a:gd name="T0" fmla="*/ 0 w 1"/>
              <a:gd name="T1" fmla="*/ 1 h 7"/>
              <a:gd name="T2" fmla="*/ 0 w 1"/>
              <a:gd name="T3" fmla="*/ 0 h 7"/>
              <a:gd name="T4" fmla="*/ 0 w 1"/>
              <a:gd name="T5" fmla="*/ 1 h 7"/>
              <a:gd name="T6" fmla="*/ 0 w 1"/>
              <a:gd name="T7" fmla="*/ 3 h 7"/>
              <a:gd name="T8" fmla="*/ 0 w 1"/>
              <a:gd name="T9" fmla="*/ 6 h 7"/>
              <a:gd name="T10" fmla="*/ 0 w 1"/>
              <a:gd name="T11" fmla="*/ 7 h 7"/>
              <a:gd name="T12" fmla="*/ 1 w 1"/>
              <a:gd name="T13" fmla="*/ 6 h 7"/>
              <a:gd name="T14" fmla="*/ 1 w 1"/>
              <a:gd name="T15" fmla="*/ 3 h 7"/>
              <a:gd name="T16" fmla="*/ 0 w 1"/>
              <a:gd name="T17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" h="7">
                <a:moveTo>
                  <a:pt x="0" y="1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2"/>
                  <a:pt x="0" y="2"/>
                  <a:pt x="0" y="3"/>
                </a:cubicBezTo>
                <a:cubicBezTo>
                  <a:pt x="0" y="4"/>
                  <a:pt x="0" y="5"/>
                  <a:pt x="0" y="6"/>
                </a:cubicBezTo>
                <a:cubicBezTo>
                  <a:pt x="0" y="6"/>
                  <a:pt x="0" y="7"/>
                  <a:pt x="0" y="7"/>
                </a:cubicBezTo>
                <a:cubicBezTo>
                  <a:pt x="0" y="7"/>
                  <a:pt x="1" y="6"/>
                  <a:pt x="1" y="6"/>
                </a:cubicBezTo>
                <a:cubicBezTo>
                  <a:pt x="1" y="5"/>
                  <a:pt x="1" y="4"/>
                  <a:pt x="1" y="3"/>
                </a:cubicBezTo>
                <a:cubicBezTo>
                  <a:pt x="1" y="2"/>
                  <a:pt x="1" y="1"/>
                  <a:pt x="0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9" name="Freeform 42"/>
          <p:cNvSpPr>
            <a:spLocks/>
          </p:cNvSpPr>
          <p:nvPr/>
        </p:nvSpPr>
        <p:spPr bwMode="auto">
          <a:xfrm>
            <a:off x="5586413" y="1176338"/>
            <a:ext cx="7938" cy="65088"/>
          </a:xfrm>
          <a:custGeom>
            <a:avLst/>
            <a:gdLst>
              <a:gd name="T0" fmla="*/ 1 w 2"/>
              <a:gd name="T1" fmla="*/ 5 h 17"/>
              <a:gd name="T2" fmla="*/ 1 w 2"/>
              <a:gd name="T3" fmla="*/ 4 h 17"/>
              <a:gd name="T4" fmla="*/ 1 w 2"/>
              <a:gd name="T5" fmla="*/ 3 h 17"/>
              <a:gd name="T6" fmla="*/ 1 w 2"/>
              <a:gd name="T7" fmla="*/ 0 h 17"/>
              <a:gd name="T8" fmla="*/ 1 w 2"/>
              <a:gd name="T9" fmla="*/ 1 h 17"/>
              <a:gd name="T10" fmla="*/ 0 w 2"/>
              <a:gd name="T11" fmla="*/ 2 h 17"/>
              <a:gd name="T12" fmla="*/ 0 w 2"/>
              <a:gd name="T13" fmla="*/ 4 h 17"/>
              <a:gd name="T14" fmla="*/ 0 w 2"/>
              <a:gd name="T15" fmla="*/ 5 h 17"/>
              <a:gd name="T16" fmla="*/ 1 w 2"/>
              <a:gd name="T17" fmla="*/ 8 h 17"/>
              <a:gd name="T18" fmla="*/ 1 w 2"/>
              <a:gd name="T19" fmla="*/ 14 h 17"/>
              <a:gd name="T20" fmla="*/ 2 w 2"/>
              <a:gd name="T21" fmla="*/ 17 h 17"/>
              <a:gd name="T22" fmla="*/ 1 w 2"/>
              <a:gd name="T23" fmla="*/ 8 h 17"/>
              <a:gd name="T24" fmla="*/ 1 w 2"/>
              <a:gd name="T25" fmla="*/ 5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" h="17">
                <a:moveTo>
                  <a:pt x="1" y="5"/>
                </a:moveTo>
                <a:cubicBezTo>
                  <a:pt x="1" y="5"/>
                  <a:pt x="1" y="4"/>
                  <a:pt x="1" y="4"/>
                </a:cubicBezTo>
                <a:cubicBezTo>
                  <a:pt x="1" y="3"/>
                  <a:pt x="1" y="3"/>
                  <a:pt x="1" y="3"/>
                </a:cubicBezTo>
                <a:cubicBezTo>
                  <a:pt x="1" y="1"/>
                  <a:pt x="1" y="0"/>
                  <a:pt x="1" y="0"/>
                </a:cubicBezTo>
                <a:cubicBezTo>
                  <a:pt x="1" y="0"/>
                  <a:pt x="1" y="0"/>
                  <a:pt x="1" y="1"/>
                </a:cubicBezTo>
                <a:cubicBezTo>
                  <a:pt x="1" y="1"/>
                  <a:pt x="0" y="2"/>
                  <a:pt x="0" y="2"/>
                </a:cubicBezTo>
                <a:cubicBezTo>
                  <a:pt x="0" y="3"/>
                  <a:pt x="0" y="3"/>
                  <a:pt x="0" y="4"/>
                </a:cubicBezTo>
                <a:cubicBezTo>
                  <a:pt x="0" y="4"/>
                  <a:pt x="0" y="5"/>
                  <a:pt x="0" y="5"/>
                </a:cubicBezTo>
                <a:cubicBezTo>
                  <a:pt x="0" y="6"/>
                  <a:pt x="0" y="7"/>
                  <a:pt x="1" y="8"/>
                </a:cubicBezTo>
                <a:cubicBezTo>
                  <a:pt x="1" y="10"/>
                  <a:pt x="1" y="13"/>
                  <a:pt x="1" y="14"/>
                </a:cubicBezTo>
                <a:cubicBezTo>
                  <a:pt x="1" y="16"/>
                  <a:pt x="2" y="17"/>
                  <a:pt x="2" y="17"/>
                </a:cubicBezTo>
                <a:cubicBezTo>
                  <a:pt x="2" y="17"/>
                  <a:pt x="2" y="13"/>
                  <a:pt x="1" y="8"/>
                </a:cubicBezTo>
                <a:cubicBezTo>
                  <a:pt x="1" y="7"/>
                  <a:pt x="1" y="6"/>
                  <a:pt x="1" y="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0" name="Freeform 43"/>
          <p:cNvSpPr>
            <a:spLocks/>
          </p:cNvSpPr>
          <p:nvPr/>
        </p:nvSpPr>
        <p:spPr bwMode="auto">
          <a:xfrm>
            <a:off x="5605463" y="1104900"/>
            <a:ext cx="71438" cy="109538"/>
          </a:xfrm>
          <a:custGeom>
            <a:avLst/>
            <a:gdLst>
              <a:gd name="T0" fmla="*/ 2 w 19"/>
              <a:gd name="T1" fmla="*/ 7 h 29"/>
              <a:gd name="T2" fmla="*/ 3 w 19"/>
              <a:gd name="T3" fmla="*/ 9 h 29"/>
              <a:gd name="T4" fmla="*/ 5 w 19"/>
              <a:gd name="T5" fmla="*/ 13 h 29"/>
              <a:gd name="T6" fmla="*/ 6 w 19"/>
              <a:gd name="T7" fmla="*/ 15 h 29"/>
              <a:gd name="T8" fmla="*/ 6 w 19"/>
              <a:gd name="T9" fmla="*/ 17 h 29"/>
              <a:gd name="T10" fmla="*/ 7 w 19"/>
              <a:gd name="T11" fmla="*/ 22 h 29"/>
              <a:gd name="T12" fmla="*/ 8 w 19"/>
              <a:gd name="T13" fmla="*/ 24 h 29"/>
              <a:gd name="T14" fmla="*/ 10 w 19"/>
              <a:gd name="T15" fmla="*/ 25 h 29"/>
              <a:gd name="T16" fmla="*/ 15 w 19"/>
              <a:gd name="T17" fmla="*/ 27 h 29"/>
              <a:gd name="T18" fmla="*/ 19 w 19"/>
              <a:gd name="T19" fmla="*/ 29 h 29"/>
              <a:gd name="T20" fmla="*/ 19 w 19"/>
              <a:gd name="T21" fmla="*/ 29 h 29"/>
              <a:gd name="T22" fmla="*/ 19 w 19"/>
              <a:gd name="T23" fmla="*/ 29 h 29"/>
              <a:gd name="T24" fmla="*/ 19 w 19"/>
              <a:gd name="T25" fmla="*/ 29 h 29"/>
              <a:gd name="T26" fmla="*/ 19 w 19"/>
              <a:gd name="T27" fmla="*/ 29 h 29"/>
              <a:gd name="T28" fmla="*/ 18 w 19"/>
              <a:gd name="T29" fmla="*/ 28 h 29"/>
              <a:gd name="T30" fmla="*/ 18 w 19"/>
              <a:gd name="T31" fmla="*/ 28 h 29"/>
              <a:gd name="T32" fmla="*/ 15 w 19"/>
              <a:gd name="T33" fmla="*/ 26 h 29"/>
              <a:gd name="T34" fmla="*/ 11 w 19"/>
              <a:gd name="T35" fmla="*/ 24 h 29"/>
              <a:gd name="T36" fmla="*/ 9 w 19"/>
              <a:gd name="T37" fmla="*/ 23 h 29"/>
              <a:gd name="T38" fmla="*/ 7 w 19"/>
              <a:gd name="T39" fmla="*/ 22 h 29"/>
              <a:gd name="T40" fmla="*/ 7 w 19"/>
              <a:gd name="T41" fmla="*/ 17 h 29"/>
              <a:gd name="T42" fmla="*/ 7 w 19"/>
              <a:gd name="T43" fmla="*/ 15 h 29"/>
              <a:gd name="T44" fmla="*/ 6 w 19"/>
              <a:gd name="T45" fmla="*/ 13 h 29"/>
              <a:gd name="T46" fmla="*/ 3 w 19"/>
              <a:gd name="T47" fmla="*/ 9 h 29"/>
              <a:gd name="T48" fmla="*/ 3 w 19"/>
              <a:gd name="T49" fmla="*/ 7 h 29"/>
              <a:gd name="T50" fmla="*/ 2 w 19"/>
              <a:gd name="T51" fmla="*/ 5 h 29"/>
              <a:gd name="T52" fmla="*/ 0 w 19"/>
              <a:gd name="T53" fmla="*/ 0 h 29"/>
              <a:gd name="T54" fmla="*/ 1 w 19"/>
              <a:gd name="T55" fmla="*/ 5 h 29"/>
              <a:gd name="T56" fmla="*/ 2 w 19"/>
              <a:gd name="T57" fmla="*/ 7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9" h="29">
                <a:moveTo>
                  <a:pt x="2" y="7"/>
                </a:moveTo>
                <a:cubicBezTo>
                  <a:pt x="3" y="9"/>
                  <a:pt x="3" y="9"/>
                  <a:pt x="3" y="9"/>
                </a:cubicBezTo>
                <a:cubicBezTo>
                  <a:pt x="3" y="11"/>
                  <a:pt x="5" y="12"/>
                  <a:pt x="5" y="13"/>
                </a:cubicBezTo>
                <a:cubicBezTo>
                  <a:pt x="6" y="14"/>
                  <a:pt x="6" y="14"/>
                  <a:pt x="6" y="15"/>
                </a:cubicBezTo>
                <a:cubicBezTo>
                  <a:pt x="6" y="16"/>
                  <a:pt x="6" y="16"/>
                  <a:pt x="6" y="17"/>
                </a:cubicBezTo>
                <a:cubicBezTo>
                  <a:pt x="6" y="19"/>
                  <a:pt x="6" y="20"/>
                  <a:pt x="7" y="22"/>
                </a:cubicBezTo>
                <a:cubicBezTo>
                  <a:pt x="7" y="23"/>
                  <a:pt x="8" y="23"/>
                  <a:pt x="8" y="24"/>
                </a:cubicBezTo>
                <a:cubicBezTo>
                  <a:pt x="9" y="24"/>
                  <a:pt x="10" y="24"/>
                  <a:pt x="10" y="25"/>
                </a:cubicBezTo>
                <a:cubicBezTo>
                  <a:pt x="12" y="25"/>
                  <a:pt x="13" y="26"/>
                  <a:pt x="15" y="27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5" y="26"/>
                  <a:pt x="15" y="26"/>
                  <a:pt x="15" y="26"/>
                </a:cubicBezTo>
                <a:cubicBezTo>
                  <a:pt x="13" y="26"/>
                  <a:pt x="12" y="25"/>
                  <a:pt x="11" y="24"/>
                </a:cubicBezTo>
                <a:cubicBezTo>
                  <a:pt x="10" y="24"/>
                  <a:pt x="9" y="24"/>
                  <a:pt x="9" y="23"/>
                </a:cubicBezTo>
                <a:cubicBezTo>
                  <a:pt x="8" y="23"/>
                  <a:pt x="8" y="22"/>
                  <a:pt x="7" y="22"/>
                </a:cubicBezTo>
                <a:cubicBezTo>
                  <a:pt x="7" y="20"/>
                  <a:pt x="7" y="19"/>
                  <a:pt x="7" y="17"/>
                </a:cubicBezTo>
                <a:cubicBezTo>
                  <a:pt x="7" y="17"/>
                  <a:pt x="7" y="16"/>
                  <a:pt x="7" y="15"/>
                </a:cubicBezTo>
                <a:cubicBezTo>
                  <a:pt x="7" y="14"/>
                  <a:pt x="6" y="13"/>
                  <a:pt x="6" y="13"/>
                </a:cubicBezTo>
                <a:cubicBezTo>
                  <a:pt x="5" y="11"/>
                  <a:pt x="4" y="10"/>
                  <a:pt x="3" y="9"/>
                </a:cubicBezTo>
                <a:cubicBezTo>
                  <a:pt x="3" y="7"/>
                  <a:pt x="3" y="7"/>
                  <a:pt x="3" y="7"/>
                </a:cubicBezTo>
                <a:cubicBezTo>
                  <a:pt x="2" y="5"/>
                  <a:pt x="2" y="5"/>
                  <a:pt x="2" y="5"/>
                </a:cubicBezTo>
                <a:cubicBezTo>
                  <a:pt x="2" y="3"/>
                  <a:pt x="1" y="2"/>
                  <a:pt x="0" y="0"/>
                </a:cubicBezTo>
                <a:cubicBezTo>
                  <a:pt x="1" y="2"/>
                  <a:pt x="1" y="3"/>
                  <a:pt x="1" y="5"/>
                </a:cubicBezTo>
                <a:lnTo>
                  <a:pt x="2" y="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1" name="Freeform 44"/>
          <p:cNvSpPr>
            <a:spLocks/>
          </p:cNvSpPr>
          <p:nvPr/>
        </p:nvSpPr>
        <p:spPr bwMode="auto">
          <a:xfrm>
            <a:off x="5632450" y="1181100"/>
            <a:ext cx="58738" cy="6350"/>
          </a:xfrm>
          <a:custGeom>
            <a:avLst/>
            <a:gdLst>
              <a:gd name="T0" fmla="*/ 13 w 16"/>
              <a:gd name="T1" fmla="*/ 2 h 2"/>
              <a:gd name="T2" fmla="*/ 12 w 16"/>
              <a:gd name="T3" fmla="*/ 2 h 2"/>
              <a:gd name="T4" fmla="*/ 11 w 16"/>
              <a:gd name="T5" fmla="*/ 1 h 2"/>
              <a:gd name="T6" fmla="*/ 8 w 16"/>
              <a:gd name="T7" fmla="*/ 0 h 2"/>
              <a:gd name="T8" fmla="*/ 7 w 16"/>
              <a:gd name="T9" fmla="*/ 0 h 2"/>
              <a:gd name="T10" fmla="*/ 5 w 16"/>
              <a:gd name="T11" fmla="*/ 0 h 2"/>
              <a:gd name="T12" fmla="*/ 3 w 16"/>
              <a:gd name="T13" fmla="*/ 0 h 2"/>
              <a:gd name="T14" fmla="*/ 0 w 16"/>
              <a:gd name="T15" fmla="*/ 1 h 2"/>
              <a:gd name="T16" fmla="*/ 3 w 16"/>
              <a:gd name="T17" fmla="*/ 1 h 2"/>
              <a:gd name="T18" fmla="*/ 5 w 16"/>
              <a:gd name="T19" fmla="*/ 1 h 2"/>
              <a:gd name="T20" fmla="*/ 7 w 16"/>
              <a:gd name="T21" fmla="*/ 1 h 2"/>
              <a:gd name="T22" fmla="*/ 8 w 16"/>
              <a:gd name="T23" fmla="*/ 1 h 2"/>
              <a:gd name="T24" fmla="*/ 11 w 16"/>
              <a:gd name="T25" fmla="*/ 2 h 2"/>
              <a:gd name="T26" fmla="*/ 13 w 16"/>
              <a:gd name="T27" fmla="*/ 2 h 2"/>
              <a:gd name="T28" fmla="*/ 16 w 16"/>
              <a:gd name="T29" fmla="*/ 2 h 2"/>
              <a:gd name="T30" fmla="*/ 15 w 16"/>
              <a:gd name="T31" fmla="*/ 2 h 2"/>
              <a:gd name="T32" fmla="*/ 13 w 16"/>
              <a:gd name="T3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" h="2">
                <a:moveTo>
                  <a:pt x="13" y="2"/>
                </a:moveTo>
                <a:cubicBezTo>
                  <a:pt x="13" y="2"/>
                  <a:pt x="13" y="2"/>
                  <a:pt x="12" y="2"/>
                </a:cubicBezTo>
                <a:cubicBezTo>
                  <a:pt x="12" y="2"/>
                  <a:pt x="11" y="1"/>
                  <a:pt x="11" y="1"/>
                </a:cubicBezTo>
                <a:cubicBezTo>
                  <a:pt x="10" y="1"/>
                  <a:pt x="9" y="0"/>
                  <a:pt x="8" y="0"/>
                </a:cubicBezTo>
                <a:cubicBezTo>
                  <a:pt x="7" y="0"/>
                  <a:pt x="7" y="0"/>
                  <a:pt x="7" y="0"/>
                </a:cubicBezTo>
                <a:cubicBezTo>
                  <a:pt x="6" y="0"/>
                  <a:pt x="6" y="0"/>
                  <a:pt x="5" y="0"/>
                </a:cubicBezTo>
                <a:cubicBezTo>
                  <a:pt x="4" y="0"/>
                  <a:pt x="4" y="0"/>
                  <a:pt x="3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1"/>
                  <a:pt x="1" y="1"/>
                  <a:pt x="3" y="1"/>
                </a:cubicBezTo>
                <a:cubicBezTo>
                  <a:pt x="4" y="1"/>
                  <a:pt x="4" y="1"/>
                  <a:pt x="5" y="1"/>
                </a:cubicBezTo>
                <a:cubicBezTo>
                  <a:pt x="6" y="1"/>
                  <a:pt x="6" y="1"/>
                  <a:pt x="7" y="1"/>
                </a:cubicBezTo>
                <a:cubicBezTo>
                  <a:pt x="8" y="1"/>
                  <a:pt x="8" y="1"/>
                  <a:pt x="8" y="1"/>
                </a:cubicBezTo>
                <a:cubicBezTo>
                  <a:pt x="9" y="1"/>
                  <a:pt x="10" y="2"/>
                  <a:pt x="11" y="2"/>
                </a:cubicBezTo>
                <a:cubicBezTo>
                  <a:pt x="12" y="2"/>
                  <a:pt x="13" y="2"/>
                  <a:pt x="13" y="2"/>
                </a:cubicBezTo>
                <a:cubicBezTo>
                  <a:pt x="15" y="2"/>
                  <a:pt x="16" y="2"/>
                  <a:pt x="16" y="2"/>
                </a:cubicBezTo>
                <a:cubicBezTo>
                  <a:pt x="16" y="2"/>
                  <a:pt x="16" y="2"/>
                  <a:pt x="15" y="2"/>
                </a:cubicBezTo>
                <a:cubicBezTo>
                  <a:pt x="15" y="2"/>
                  <a:pt x="14" y="2"/>
                  <a:pt x="13" y="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2" name="Freeform 45"/>
          <p:cNvSpPr>
            <a:spLocks/>
          </p:cNvSpPr>
          <p:nvPr/>
        </p:nvSpPr>
        <p:spPr bwMode="auto">
          <a:xfrm>
            <a:off x="5481638" y="1165225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3" name="Freeform 46"/>
          <p:cNvSpPr>
            <a:spLocks/>
          </p:cNvSpPr>
          <p:nvPr/>
        </p:nvSpPr>
        <p:spPr bwMode="auto">
          <a:xfrm>
            <a:off x="5424488" y="1146175"/>
            <a:ext cx="57150" cy="7938"/>
          </a:xfrm>
          <a:custGeom>
            <a:avLst/>
            <a:gdLst>
              <a:gd name="T0" fmla="*/ 7 w 15"/>
              <a:gd name="T1" fmla="*/ 1 h 2"/>
              <a:gd name="T2" fmla="*/ 9 w 15"/>
              <a:gd name="T3" fmla="*/ 1 h 2"/>
              <a:gd name="T4" fmla="*/ 10 w 15"/>
              <a:gd name="T5" fmla="*/ 1 h 2"/>
              <a:gd name="T6" fmla="*/ 13 w 15"/>
              <a:gd name="T7" fmla="*/ 2 h 2"/>
              <a:gd name="T8" fmla="*/ 15 w 15"/>
              <a:gd name="T9" fmla="*/ 2 h 2"/>
              <a:gd name="T10" fmla="*/ 13 w 15"/>
              <a:gd name="T11" fmla="*/ 1 h 2"/>
              <a:gd name="T12" fmla="*/ 10 w 15"/>
              <a:gd name="T13" fmla="*/ 1 h 2"/>
              <a:gd name="T14" fmla="*/ 9 w 15"/>
              <a:gd name="T15" fmla="*/ 0 h 2"/>
              <a:gd name="T16" fmla="*/ 7 w 15"/>
              <a:gd name="T17" fmla="*/ 0 h 2"/>
              <a:gd name="T18" fmla="*/ 5 w 15"/>
              <a:gd name="T19" fmla="*/ 0 h 2"/>
              <a:gd name="T20" fmla="*/ 2 w 15"/>
              <a:gd name="T21" fmla="*/ 0 h 2"/>
              <a:gd name="T22" fmla="*/ 0 w 15"/>
              <a:gd name="T23" fmla="*/ 0 h 2"/>
              <a:gd name="T24" fmla="*/ 0 w 15"/>
              <a:gd name="T25" fmla="*/ 0 h 2"/>
              <a:gd name="T26" fmla="*/ 2 w 15"/>
              <a:gd name="T27" fmla="*/ 1 h 2"/>
              <a:gd name="T28" fmla="*/ 5 w 15"/>
              <a:gd name="T29" fmla="*/ 1 h 2"/>
              <a:gd name="T30" fmla="*/ 7 w 15"/>
              <a:gd name="T31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5" h="2">
                <a:moveTo>
                  <a:pt x="7" y="1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10" y="1"/>
                  <a:pt x="10" y="1"/>
                </a:cubicBezTo>
                <a:cubicBezTo>
                  <a:pt x="11" y="2"/>
                  <a:pt x="12" y="2"/>
                  <a:pt x="13" y="2"/>
                </a:cubicBezTo>
                <a:cubicBezTo>
                  <a:pt x="14" y="2"/>
                  <a:pt x="15" y="2"/>
                  <a:pt x="15" y="2"/>
                </a:cubicBezTo>
                <a:cubicBezTo>
                  <a:pt x="15" y="2"/>
                  <a:pt x="14" y="2"/>
                  <a:pt x="13" y="1"/>
                </a:cubicBezTo>
                <a:cubicBezTo>
                  <a:pt x="12" y="1"/>
                  <a:pt x="11" y="1"/>
                  <a:pt x="10" y="1"/>
                </a:cubicBezTo>
                <a:cubicBezTo>
                  <a:pt x="10" y="0"/>
                  <a:pt x="9" y="0"/>
                  <a:pt x="9" y="0"/>
                </a:cubicBezTo>
                <a:cubicBezTo>
                  <a:pt x="7" y="0"/>
                  <a:pt x="7" y="0"/>
                  <a:pt x="7" y="0"/>
                </a:cubicBezTo>
                <a:cubicBezTo>
                  <a:pt x="6" y="0"/>
                  <a:pt x="5" y="0"/>
                  <a:pt x="5" y="0"/>
                </a:cubicBezTo>
                <a:cubicBezTo>
                  <a:pt x="4" y="1"/>
                  <a:pt x="3" y="1"/>
                  <a:pt x="2" y="0"/>
                </a:cubicBezTo>
                <a:cubicBezTo>
                  <a:pt x="1" y="0"/>
                  <a:pt x="1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1" y="0"/>
                  <a:pt x="2" y="1"/>
                </a:cubicBezTo>
                <a:cubicBezTo>
                  <a:pt x="3" y="1"/>
                  <a:pt x="4" y="1"/>
                  <a:pt x="5" y="1"/>
                </a:cubicBezTo>
                <a:cubicBezTo>
                  <a:pt x="6" y="1"/>
                  <a:pt x="7" y="1"/>
                  <a:pt x="7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4" name="Freeform 47"/>
          <p:cNvSpPr>
            <a:spLocks/>
          </p:cNvSpPr>
          <p:nvPr/>
        </p:nvSpPr>
        <p:spPr bwMode="auto">
          <a:xfrm>
            <a:off x="5605463" y="1104900"/>
            <a:ext cx="112713" cy="41275"/>
          </a:xfrm>
          <a:custGeom>
            <a:avLst/>
            <a:gdLst>
              <a:gd name="T0" fmla="*/ 3 w 30"/>
              <a:gd name="T1" fmla="*/ 1 h 11"/>
              <a:gd name="T2" fmla="*/ 4 w 30"/>
              <a:gd name="T3" fmla="*/ 3 h 11"/>
              <a:gd name="T4" fmla="*/ 8 w 30"/>
              <a:gd name="T5" fmla="*/ 6 h 11"/>
              <a:gd name="T6" fmla="*/ 8 w 30"/>
              <a:gd name="T7" fmla="*/ 6 h 11"/>
              <a:gd name="T8" fmla="*/ 8 w 30"/>
              <a:gd name="T9" fmla="*/ 6 h 11"/>
              <a:gd name="T10" fmla="*/ 10 w 30"/>
              <a:gd name="T11" fmla="*/ 6 h 11"/>
              <a:gd name="T12" fmla="*/ 12 w 30"/>
              <a:gd name="T13" fmla="*/ 6 h 11"/>
              <a:gd name="T14" fmla="*/ 14 w 30"/>
              <a:gd name="T15" fmla="*/ 7 h 11"/>
              <a:gd name="T16" fmla="*/ 15 w 30"/>
              <a:gd name="T17" fmla="*/ 7 h 11"/>
              <a:gd name="T18" fmla="*/ 15 w 30"/>
              <a:gd name="T19" fmla="*/ 7 h 11"/>
              <a:gd name="T20" fmla="*/ 17 w 30"/>
              <a:gd name="T21" fmla="*/ 8 h 11"/>
              <a:gd name="T22" fmla="*/ 18 w 30"/>
              <a:gd name="T23" fmla="*/ 10 h 11"/>
              <a:gd name="T24" fmla="*/ 19 w 30"/>
              <a:gd name="T25" fmla="*/ 10 h 11"/>
              <a:gd name="T26" fmla="*/ 20 w 30"/>
              <a:gd name="T27" fmla="*/ 11 h 11"/>
              <a:gd name="T28" fmla="*/ 22 w 30"/>
              <a:gd name="T29" fmla="*/ 11 h 11"/>
              <a:gd name="T30" fmla="*/ 24 w 30"/>
              <a:gd name="T31" fmla="*/ 11 h 11"/>
              <a:gd name="T32" fmla="*/ 24 w 30"/>
              <a:gd name="T33" fmla="*/ 11 h 11"/>
              <a:gd name="T34" fmla="*/ 24 w 30"/>
              <a:gd name="T35" fmla="*/ 11 h 11"/>
              <a:gd name="T36" fmla="*/ 25 w 30"/>
              <a:gd name="T37" fmla="*/ 11 h 11"/>
              <a:gd name="T38" fmla="*/ 24 w 30"/>
              <a:gd name="T39" fmla="*/ 11 h 11"/>
              <a:gd name="T40" fmla="*/ 24 w 30"/>
              <a:gd name="T41" fmla="*/ 11 h 11"/>
              <a:gd name="T42" fmla="*/ 22 w 30"/>
              <a:gd name="T43" fmla="*/ 10 h 11"/>
              <a:gd name="T44" fmla="*/ 22 w 30"/>
              <a:gd name="T45" fmla="*/ 10 h 11"/>
              <a:gd name="T46" fmla="*/ 22 w 30"/>
              <a:gd name="T47" fmla="*/ 10 h 11"/>
              <a:gd name="T48" fmla="*/ 20 w 30"/>
              <a:gd name="T49" fmla="*/ 10 h 11"/>
              <a:gd name="T50" fmla="*/ 19 w 30"/>
              <a:gd name="T51" fmla="*/ 10 h 11"/>
              <a:gd name="T52" fmla="*/ 19 w 30"/>
              <a:gd name="T53" fmla="*/ 9 h 11"/>
              <a:gd name="T54" fmla="*/ 17 w 30"/>
              <a:gd name="T55" fmla="*/ 8 h 11"/>
              <a:gd name="T56" fmla="*/ 16 w 30"/>
              <a:gd name="T57" fmla="*/ 6 h 11"/>
              <a:gd name="T58" fmla="*/ 15 w 30"/>
              <a:gd name="T59" fmla="*/ 6 h 11"/>
              <a:gd name="T60" fmla="*/ 14 w 30"/>
              <a:gd name="T61" fmla="*/ 6 h 11"/>
              <a:gd name="T62" fmla="*/ 13 w 30"/>
              <a:gd name="T63" fmla="*/ 6 h 11"/>
              <a:gd name="T64" fmla="*/ 14 w 30"/>
              <a:gd name="T65" fmla="*/ 5 h 11"/>
              <a:gd name="T66" fmla="*/ 16 w 30"/>
              <a:gd name="T67" fmla="*/ 5 h 11"/>
              <a:gd name="T68" fmla="*/ 18 w 30"/>
              <a:gd name="T69" fmla="*/ 5 h 11"/>
              <a:gd name="T70" fmla="*/ 21 w 30"/>
              <a:gd name="T71" fmla="*/ 5 h 11"/>
              <a:gd name="T72" fmla="*/ 27 w 30"/>
              <a:gd name="T73" fmla="*/ 6 h 11"/>
              <a:gd name="T74" fmla="*/ 30 w 30"/>
              <a:gd name="T75" fmla="*/ 6 h 11"/>
              <a:gd name="T76" fmla="*/ 27 w 30"/>
              <a:gd name="T77" fmla="*/ 5 h 11"/>
              <a:gd name="T78" fmla="*/ 22 w 30"/>
              <a:gd name="T79" fmla="*/ 4 h 11"/>
              <a:gd name="T80" fmla="*/ 18 w 30"/>
              <a:gd name="T81" fmla="*/ 4 h 11"/>
              <a:gd name="T82" fmla="*/ 16 w 30"/>
              <a:gd name="T83" fmla="*/ 5 h 11"/>
              <a:gd name="T84" fmla="*/ 14 w 30"/>
              <a:gd name="T85" fmla="*/ 5 h 11"/>
              <a:gd name="T86" fmla="*/ 13 w 30"/>
              <a:gd name="T87" fmla="*/ 6 h 11"/>
              <a:gd name="T88" fmla="*/ 12 w 30"/>
              <a:gd name="T89" fmla="*/ 5 h 11"/>
              <a:gd name="T90" fmla="*/ 10 w 30"/>
              <a:gd name="T91" fmla="*/ 5 h 11"/>
              <a:gd name="T92" fmla="*/ 8 w 30"/>
              <a:gd name="T93" fmla="*/ 5 h 11"/>
              <a:gd name="T94" fmla="*/ 5 w 30"/>
              <a:gd name="T95" fmla="*/ 2 h 11"/>
              <a:gd name="T96" fmla="*/ 3 w 30"/>
              <a:gd name="T97" fmla="*/ 1 h 11"/>
              <a:gd name="T98" fmla="*/ 2 w 30"/>
              <a:gd name="T99" fmla="*/ 0 h 11"/>
              <a:gd name="T100" fmla="*/ 0 w 30"/>
              <a:gd name="T101" fmla="*/ 0 h 11"/>
              <a:gd name="T102" fmla="*/ 2 w 30"/>
              <a:gd name="T103" fmla="*/ 1 h 11"/>
              <a:gd name="T104" fmla="*/ 3 w 30"/>
              <a:gd name="T105" fmla="*/ 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0" h="11">
                <a:moveTo>
                  <a:pt x="3" y="1"/>
                </a:moveTo>
                <a:cubicBezTo>
                  <a:pt x="3" y="2"/>
                  <a:pt x="4" y="2"/>
                  <a:pt x="4" y="3"/>
                </a:cubicBezTo>
                <a:cubicBezTo>
                  <a:pt x="5" y="4"/>
                  <a:pt x="6" y="5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9" y="6"/>
                  <a:pt x="9" y="6"/>
                  <a:pt x="10" y="6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6"/>
                  <a:pt x="13" y="6"/>
                  <a:pt x="14" y="7"/>
                </a:cubicBezTo>
                <a:cubicBezTo>
                  <a:pt x="14" y="7"/>
                  <a:pt x="14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6" y="7"/>
                  <a:pt x="16" y="8"/>
                  <a:pt x="17" y="8"/>
                </a:cubicBezTo>
                <a:cubicBezTo>
                  <a:pt x="17" y="9"/>
                  <a:pt x="18" y="9"/>
                  <a:pt x="18" y="10"/>
                </a:cubicBezTo>
                <a:cubicBezTo>
                  <a:pt x="19" y="10"/>
                  <a:pt x="19" y="10"/>
                  <a:pt x="19" y="10"/>
                </a:cubicBezTo>
                <a:cubicBezTo>
                  <a:pt x="20" y="10"/>
                  <a:pt x="20" y="11"/>
                  <a:pt x="20" y="11"/>
                </a:cubicBezTo>
                <a:cubicBezTo>
                  <a:pt x="21" y="11"/>
                  <a:pt x="22" y="11"/>
                  <a:pt x="22" y="11"/>
                </a:cubicBezTo>
                <a:cubicBezTo>
                  <a:pt x="24" y="11"/>
                  <a:pt x="24" y="11"/>
                  <a:pt x="24" y="11"/>
                </a:cubicBezTo>
                <a:cubicBezTo>
                  <a:pt x="24" y="11"/>
                  <a:pt x="24" y="11"/>
                  <a:pt x="24" y="11"/>
                </a:cubicBezTo>
                <a:cubicBezTo>
                  <a:pt x="24" y="11"/>
                  <a:pt x="24" y="11"/>
                  <a:pt x="24" y="11"/>
                </a:cubicBezTo>
                <a:cubicBezTo>
                  <a:pt x="24" y="11"/>
                  <a:pt x="24" y="11"/>
                  <a:pt x="25" y="11"/>
                </a:cubicBezTo>
                <a:cubicBezTo>
                  <a:pt x="24" y="11"/>
                  <a:pt x="24" y="11"/>
                  <a:pt x="24" y="11"/>
                </a:cubicBezTo>
                <a:cubicBezTo>
                  <a:pt x="24" y="11"/>
                  <a:pt x="24" y="11"/>
                  <a:pt x="24" y="11"/>
                </a:cubicBezTo>
                <a:cubicBezTo>
                  <a:pt x="22" y="10"/>
                  <a:pt x="22" y="10"/>
                  <a:pt x="22" y="10"/>
                </a:cubicBezTo>
                <a:cubicBezTo>
                  <a:pt x="22" y="10"/>
                  <a:pt x="22" y="10"/>
                  <a:pt x="22" y="10"/>
                </a:cubicBezTo>
                <a:cubicBezTo>
                  <a:pt x="22" y="10"/>
                  <a:pt x="22" y="10"/>
                  <a:pt x="22" y="10"/>
                </a:cubicBezTo>
                <a:cubicBezTo>
                  <a:pt x="22" y="10"/>
                  <a:pt x="21" y="10"/>
                  <a:pt x="20" y="10"/>
                </a:cubicBezTo>
                <a:cubicBezTo>
                  <a:pt x="20" y="10"/>
                  <a:pt x="20" y="10"/>
                  <a:pt x="19" y="10"/>
                </a:cubicBezTo>
                <a:cubicBezTo>
                  <a:pt x="19" y="9"/>
                  <a:pt x="19" y="9"/>
                  <a:pt x="19" y="9"/>
                </a:cubicBezTo>
                <a:cubicBezTo>
                  <a:pt x="18" y="9"/>
                  <a:pt x="18" y="8"/>
                  <a:pt x="17" y="8"/>
                </a:cubicBezTo>
                <a:cubicBezTo>
                  <a:pt x="17" y="7"/>
                  <a:pt x="17" y="7"/>
                  <a:pt x="16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4" y="6"/>
                  <a:pt x="14" y="6"/>
                </a:cubicBezTo>
                <a:cubicBezTo>
                  <a:pt x="14" y="6"/>
                  <a:pt x="14" y="6"/>
                  <a:pt x="13" y="6"/>
                </a:cubicBezTo>
                <a:cubicBezTo>
                  <a:pt x="14" y="6"/>
                  <a:pt x="14" y="5"/>
                  <a:pt x="14" y="5"/>
                </a:cubicBezTo>
                <a:cubicBezTo>
                  <a:pt x="14" y="5"/>
                  <a:pt x="15" y="5"/>
                  <a:pt x="16" y="5"/>
                </a:cubicBezTo>
                <a:cubicBezTo>
                  <a:pt x="17" y="5"/>
                  <a:pt x="17" y="5"/>
                  <a:pt x="18" y="5"/>
                </a:cubicBezTo>
                <a:cubicBezTo>
                  <a:pt x="19" y="5"/>
                  <a:pt x="20" y="5"/>
                  <a:pt x="21" y="5"/>
                </a:cubicBezTo>
                <a:cubicBezTo>
                  <a:pt x="24" y="6"/>
                  <a:pt x="26" y="6"/>
                  <a:pt x="27" y="6"/>
                </a:cubicBezTo>
                <a:cubicBezTo>
                  <a:pt x="29" y="6"/>
                  <a:pt x="30" y="6"/>
                  <a:pt x="30" y="6"/>
                </a:cubicBezTo>
                <a:cubicBezTo>
                  <a:pt x="30" y="6"/>
                  <a:pt x="29" y="5"/>
                  <a:pt x="27" y="5"/>
                </a:cubicBezTo>
                <a:cubicBezTo>
                  <a:pt x="26" y="5"/>
                  <a:pt x="24" y="5"/>
                  <a:pt x="22" y="4"/>
                </a:cubicBezTo>
                <a:cubicBezTo>
                  <a:pt x="21" y="4"/>
                  <a:pt x="19" y="4"/>
                  <a:pt x="18" y="4"/>
                </a:cubicBezTo>
                <a:cubicBezTo>
                  <a:pt x="17" y="4"/>
                  <a:pt x="17" y="4"/>
                  <a:pt x="16" y="5"/>
                </a:cubicBezTo>
                <a:cubicBezTo>
                  <a:pt x="15" y="5"/>
                  <a:pt x="14" y="5"/>
                  <a:pt x="14" y="5"/>
                </a:cubicBezTo>
                <a:cubicBezTo>
                  <a:pt x="14" y="5"/>
                  <a:pt x="13" y="5"/>
                  <a:pt x="13" y="6"/>
                </a:cubicBezTo>
                <a:cubicBezTo>
                  <a:pt x="13" y="5"/>
                  <a:pt x="12" y="5"/>
                  <a:pt x="12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9" y="5"/>
                  <a:pt x="9" y="5"/>
                  <a:pt x="8" y="5"/>
                </a:cubicBezTo>
                <a:cubicBezTo>
                  <a:pt x="7" y="4"/>
                  <a:pt x="6" y="3"/>
                  <a:pt x="5" y="2"/>
                </a:cubicBezTo>
                <a:cubicBezTo>
                  <a:pt x="4" y="2"/>
                  <a:pt x="3" y="1"/>
                  <a:pt x="3" y="1"/>
                </a:cubicBezTo>
                <a:cubicBezTo>
                  <a:pt x="2" y="1"/>
                  <a:pt x="2" y="1"/>
                  <a:pt x="2" y="0"/>
                </a:cubicBezTo>
                <a:cubicBezTo>
                  <a:pt x="1" y="0"/>
                  <a:pt x="1" y="0"/>
                  <a:pt x="0" y="0"/>
                </a:cubicBezTo>
                <a:cubicBezTo>
                  <a:pt x="1" y="0"/>
                  <a:pt x="1" y="0"/>
                  <a:pt x="2" y="1"/>
                </a:cubicBezTo>
                <a:cubicBezTo>
                  <a:pt x="2" y="1"/>
                  <a:pt x="2" y="1"/>
                  <a:pt x="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5" name="Freeform 48"/>
          <p:cNvSpPr>
            <a:spLocks noEditPoints="1"/>
          </p:cNvSpPr>
          <p:nvPr/>
        </p:nvSpPr>
        <p:spPr bwMode="auto">
          <a:xfrm>
            <a:off x="6638925" y="796925"/>
            <a:ext cx="255588" cy="360363"/>
          </a:xfrm>
          <a:custGeom>
            <a:avLst/>
            <a:gdLst>
              <a:gd name="T0" fmla="*/ 34 w 68"/>
              <a:gd name="T1" fmla="*/ 76 h 96"/>
              <a:gd name="T2" fmla="*/ 42 w 68"/>
              <a:gd name="T3" fmla="*/ 62 h 96"/>
              <a:gd name="T4" fmla="*/ 50 w 68"/>
              <a:gd name="T5" fmla="*/ 59 h 96"/>
              <a:gd name="T6" fmla="*/ 61 w 68"/>
              <a:gd name="T7" fmla="*/ 58 h 96"/>
              <a:gd name="T8" fmla="*/ 67 w 68"/>
              <a:gd name="T9" fmla="*/ 54 h 96"/>
              <a:gd name="T10" fmla="*/ 64 w 68"/>
              <a:gd name="T11" fmla="*/ 50 h 96"/>
              <a:gd name="T12" fmla="*/ 53 w 68"/>
              <a:gd name="T13" fmla="*/ 50 h 96"/>
              <a:gd name="T14" fmla="*/ 46 w 68"/>
              <a:gd name="T15" fmla="*/ 57 h 96"/>
              <a:gd name="T16" fmla="*/ 57 w 68"/>
              <a:gd name="T17" fmla="*/ 54 h 96"/>
              <a:gd name="T18" fmla="*/ 58 w 68"/>
              <a:gd name="T19" fmla="*/ 54 h 96"/>
              <a:gd name="T20" fmla="*/ 49 w 68"/>
              <a:gd name="T21" fmla="*/ 57 h 96"/>
              <a:gd name="T22" fmla="*/ 38 w 68"/>
              <a:gd name="T23" fmla="*/ 65 h 96"/>
              <a:gd name="T24" fmla="*/ 35 w 68"/>
              <a:gd name="T25" fmla="*/ 72 h 96"/>
              <a:gd name="T26" fmla="*/ 43 w 68"/>
              <a:gd name="T27" fmla="*/ 40 h 96"/>
              <a:gd name="T28" fmla="*/ 51 w 68"/>
              <a:gd name="T29" fmla="*/ 33 h 96"/>
              <a:gd name="T30" fmla="*/ 61 w 68"/>
              <a:gd name="T31" fmla="*/ 29 h 96"/>
              <a:gd name="T32" fmla="*/ 67 w 68"/>
              <a:gd name="T33" fmla="*/ 24 h 96"/>
              <a:gd name="T34" fmla="*/ 63 w 68"/>
              <a:gd name="T35" fmla="*/ 21 h 96"/>
              <a:gd name="T36" fmla="*/ 52 w 68"/>
              <a:gd name="T37" fmla="*/ 23 h 96"/>
              <a:gd name="T38" fmla="*/ 47 w 68"/>
              <a:gd name="T39" fmla="*/ 32 h 96"/>
              <a:gd name="T40" fmla="*/ 56 w 68"/>
              <a:gd name="T41" fmla="*/ 26 h 96"/>
              <a:gd name="T42" fmla="*/ 57 w 68"/>
              <a:gd name="T43" fmla="*/ 26 h 96"/>
              <a:gd name="T44" fmla="*/ 51 w 68"/>
              <a:gd name="T45" fmla="*/ 30 h 96"/>
              <a:gd name="T46" fmla="*/ 41 w 68"/>
              <a:gd name="T47" fmla="*/ 42 h 96"/>
              <a:gd name="T48" fmla="*/ 37 w 68"/>
              <a:gd name="T49" fmla="*/ 15 h 96"/>
              <a:gd name="T50" fmla="*/ 32 w 68"/>
              <a:gd name="T51" fmla="*/ 8 h 96"/>
              <a:gd name="T52" fmla="*/ 38 w 68"/>
              <a:gd name="T53" fmla="*/ 14 h 96"/>
              <a:gd name="T54" fmla="*/ 34 w 68"/>
              <a:gd name="T55" fmla="*/ 3 h 96"/>
              <a:gd name="T56" fmla="*/ 24 w 68"/>
              <a:gd name="T57" fmla="*/ 1 h 96"/>
              <a:gd name="T58" fmla="*/ 22 w 68"/>
              <a:gd name="T59" fmla="*/ 3 h 96"/>
              <a:gd name="T60" fmla="*/ 27 w 68"/>
              <a:gd name="T61" fmla="*/ 11 h 96"/>
              <a:gd name="T62" fmla="*/ 35 w 68"/>
              <a:gd name="T63" fmla="*/ 15 h 96"/>
              <a:gd name="T64" fmla="*/ 37 w 68"/>
              <a:gd name="T65" fmla="*/ 41 h 96"/>
              <a:gd name="T66" fmla="*/ 32 w 68"/>
              <a:gd name="T67" fmla="*/ 37 h 96"/>
              <a:gd name="T68" fmla="*/ 21 w 68"/>
              <a:gd name="T69" fmla="*/ 28 h 96"/>
              <a:gd name="T70" fmla="*/ 17 w 68"/>
              <a:gd name="T71" fmla="*/ 26 h 96"/>
              <a:gd name="T72" fmla="*/ 22 w 68"/>
              <a:gd name="T73" fmla="*/ 28 h 96"/>
              <a:gd name="T74" fmla="*/ 28 w 68"/>
              <a:gd name="T75" fmla="*/ 30 h 96"/>
              <a:gd name="T76" fmla="*/ 19 w 68"/>
              <a:gd name="T77" fmla="*/ 22 h 96"/>
              <a:gd name="T78" fmla="*/ 10 w 68"/>
              <a:gd name="T79" fmla="*/ 24 h 96"/>
              <a:gd name="T80" fmla="*/ 11 w 68"/>
              <a:gd name="T81" fmla="*/ 27 h 96"/>
              <a:gd name="T82" fmla="*/ 19 w 68"/>
              <a:gd name="T83" fmla="*/ 33 h 96"/>
              <a:gd name="T84" fmla="*/ 27 w 68"/>
              <a:gd name="T85" fmla="*/ 34 h 96"/>
              <a:gd name="T86" fmla="*/ 36 w 68"/>
              <a:gd name="T87" fmla="*/ 44 h 96"/>
              <a:gd name="T88" fmla="*/ 33 w 68"/>
              <a:gd name="T89" fmla="*/ 64 h 96"/>
              <a:gd name="T90" fmla="*/ 25 w 68"/>
              <a:gd name="T91" fmla="*/ 55 h 96"/>
              <a:gd name="T92" fmla="*/ 21 w 68"/>
              <a:gd name="T93" fmla="*/ 51 h 96"/>
              <a:gd name="T94" fmla="*/ 15 w 68"/>
              <a:gd name="T95" fmla="*/ 48 h 96"/>
              <a:gd name="T96" fmla="*/ 18 w 68"/>
              <a:gd name="T97" fmla="*/ 48 h 96"/>
              <a:gd name="T98" fmla="*/ 26 w 68"/>
              <a:gd name="T99" fmla="*/ 53 h 96"/>
              <a:gd name="T100" fmla="*/ 19 w 68"/>
              <a:gd name="T101" fmla="*/ 44 h 96"/>
              <a:gd name="T102" fmla="*/ 8 w 68"/>
              <a:gd name="T103" fmla="*/ 44 h 96"/>
              <a:gd name="T104" fmla="*/ 7 w 68"/>
              <a:gd name="T105" fmla="*/ 47 h 96"/>
              <a:gd name="T106" fmla="*/ 14 w 68"/>
              <a:gd name="T107" fmla="*/ 53 h 96"/>
              <a:gd name="T108" fmla="*/ 23 w 68"/>
              <a:gd name="T109" fmla="*/ 55 h 96"/>
              <a:gd name="T110" fmla="*/ 28 w 68"/>
              <a:gd name="T111" fmla="*/ 84 h 96"/>
              <a:gd name="T112" fmla="*/ 68 w 68"/>
              <a:gd name="T113" fmla="*/ 96 h 96"/>
              <a:gd name="T114" fmla="*/ 30 w 68"/>
              <a:gd name="T115" fmla="*/ 6 h 96"/>
              <a:gd name="T116" fmla="*/ 31 w 68"/>
              <a:gd name="T117" fmla="*/ 7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68" h="96">
                <a:moveTo>
                  <a:pt x="63" y="89"/>
                </a:moveTo>
                <a:cubicBezTo>
                  <a:pt x="60" y="87"/>
                  <a:pt x="60" y="91"/>
                  <a:pt x="53" y="85"/>
                </a:cubicBezTo>
                <a:cubicBezTo>
                  <a:pt x="45" y="78"/>
                  <a:pt x="41" y="82"/>
                  <a:pt x="34" y="82"/>
                </a:cubicBezTo>
                <a:cubicBezTo>
                  <a:pt x="34" y="81"/>
                  <a:pt x="34" y="80"/>
                  <a:pt x="34" y="78"/>
                </a:cubicBezTo>
                <a:cubicBezTo>
                  <a:pt x="34" y="77"/>
                  <a:pt x="34" y="77"/>
                  <a:pt x="34" y="76"/>
                </a:cubicBezTo>
                <a:cubicBezTo>
                  <a:pt x="34" y="75"/>
                  <a:pt x="35" y="74"/>
                  <a:pt x="35" y="72"/>
                </a:cubicBezTo>
                <a:cubicBezTo>
                  <a:pt x="36" y="71"/>
                  <a:pt x="36" y="69"/>
                  <a:pt x="37" y="68"/>
                </a:cubicBezTo>
                <a:cubicBezTo>
                  <a:pt x="38" y="67"/>
                  <a:pt x="38" y="66"/>
                  <a:pt x="38" y="65"/>
                </a:cubicBezTo>
                <a:cubicBezTo>
                  <a:pt x="39" y="65"/>
                  <a:pt x="39" y="64"/>
                  <a:pt x="40" y="63"/>
                </a:cubicBezTo>
                <a:cubicBezTo>
                  <a:pt x="42" y="62"/>
                  <a:pt x="42" y="62"/>
                  <a:pt x="42" y="62"/>
                </a:cubicBezTo>
                <a:cubicBezTo>
                  <a:pt x="42" y="61"/>
                  <a:pt x="43" y="61"/>
                  <a:pt x="44" y="60"/>
                </a:cubicBezTo>
                <a:cubicBezTo>
                  <a:pt x="45" y="59"/>
                  <a:pt x="46" y="59"/>
                  <a:pt x="47" y="58"/>
                </a:cubicBezTo>
                <a:cubicBezTo>
                  <a:pt x="47" y="58"/>
                  <a:pt x="47" y="58"/>
                  <a:pt x="47" y="58"/>
                </a:cubicBezTo>
                <a:cubicBezTo>
                  <a:pt x="48" y="58"/>
                  <a:pt x="48" y="59"/>
                  <a:pt x="49" y="59"/>
                </a:cubicBezTo>
                <a:cubicBezTo>
                  <a:pt x="49" y="59"/>
                  <a:pt x="50" y="59"/>
                  <a:pt x="50" y="59"/>
                </a:cubicBezTo>
                <a:cubicBezTo>
                  <a:pt x="51" y="59"/>
                  <a:pt x="52" y="59"/>
                  <a:pt x="52" y="59"/>
                </a:cubicBezTo>
                <a:cubicBezTo>
                  <a:pt x="53" y="59"/>
                  <a:pt x="53" y="60"/>
                  <a:pt x="54" y="60"/>
                </a:cubicBezTo>
                <a:cubicBezTo>
                  <a:pt x="55" y="60"/>
                  <a:pt x="55" y="60"/>
                  <a:pt x="56" y="59"/>
                </a:cubicBezTo>
                <a:cubicBezTo>
                  <a:pt x="56" y="59"/>
                  <a:pt x="57" y="59"/>
                  <a:pt x="58" y="59"/>
                </a:cubicBezTo>
                <a:cubicBezTo>
                  <a:pt x="59" y="59"/>
                  <a:pt x="60" y="59"/>
                  <a:pt x="61" y="58"/>
                </a:cubicBezTo>
                <a:cubicBezTo>
                  <a:pt x="61" y="58"/>
                  <a:pt x="62" y="58"/>
                  <a:pt x="62" y="57"/>
                </a:cubicBezTo>
                <a:cubicBezTo>
                  <a:pt x="63" y="57"/>
                  <a:pt x="63" y="57"/>
                  <a:pt x="64" y="56"/>
                </a:cubicBezTo>
                <a:cubicBezTo>
                  <a:pt x="64" y="56"/>
                  <a:pt x="65" y="56"/>
                  <a:pt x="65" y="56"/>
                </a:cubicBezTo>
                <a:cubicBezTo>
                  <a:pt x="66" y="55"/>
                  <a:pt x="66" y="55"/>
                  <a:pt x="66" y="55"/>
                </a:cubicBezTo>
                <a:cubicBezTo>
                  <a:pt x="67" y="55"/>
                  <a:pt x="67" y="54"/>
                  <a:pt x="67" y="54"/>
                </a:cubicBezTo>
                <a:cubicBezTo>
                  <a:pt x="67" y="54"/>
                  <a:pt x="67" y="54"/>
                  <a:pt x="67" y="54"/>
                </a:cubicBezTo>
                <a:cubicBezTo>
                  <a:pt x="67" y="54"/>
                  <a:pt x="67" y="54"/>
                  <a:pt x="67" y="54"/>
                </a:cubicBezTo>
                <a:cubicBezTo>
                  <a:pt x="67" y="54"/>
                  <a:pt x="67" y="53"/>
                  <a:pt x="67" y="53"/>
                </a:cubicBezTo>
                <a:cubicBezTo>
                  <a:pt x="66" y="53"/>
                  <a:pt x="66" y="52"/>
                  <a:pt x="66" y="52"/>
                </a:cubicBezTo>
                <a:cubicBezTo>
                  <a:pt x="65" y="51"/>
                  <a:pt x="65" y="51"/>
                  <a:pt x="64" y="50"/>
                </a:cubicBezTo>
                <a:cubicBezTo>
                  <a:pt x="64" y="50"/>
                  <a:pt x="63" y="50"/>
                  <a:pt x="62" y="50"/>
                </a:cubicBezTo>
                <a:cubicBezTo>
                  <a:pt x="62" y="49"/>
                  <a:pt x="61" y="49"/>
                  <a:pt x="60" y="49"/>
                </a:cubicBezTo>
                <a:cubicBezTo>
                  <a:pt x="59" y="49"/>
                  <a:pt x="59" y="49"/>
                  <a:pt x="58" y="49"/>
                </a:cubicBezTo>
                <a:cubicBezTo>
                  <a:pt x="57" y="49"/>
                  <a:pt x="56" y="49"/>
                  <a:pt x="55" y="49"/>
                </a:cubicBezTo>
                <a:cubicBezTo>
                  <a:pt x="55" y="49"/>
                  <a:pt x="54" y="49"/>
                  <a:pt x="53" y="50"/>
                </a:cubicBezTo>
                <a:cubicBezTo>
                  <a:pt x="52" y="50"/>
                  <a:pt x="52" y="50"/>
                  <a:pt x="51" y="51"/>
                </a:cubicBezTo>
                <a:cubicBezTo>
                  <a:pt x="50" y="52"/>
                  <a:pt x="49" y="53"/>
                  <a:pt x="48" y="54"/>
                </a:cubicBezTo>
                <a:cubicBezTo>
                  <a:pt x="48" y="54"/>
                  <a:pt x="47" y="55"/>
                  <a:pt x="47" y="55"/>
                </a:cubicBezTo>
                <a:cubicBezTo>
                  <a:pt x="47" y="56"/>
                  <a:pt x="47" y="56"/>
                  <a:pt x="47" y="56"/>
                </a:cubicBezTo>
                <a:cubicBezTo>
                  <a:pt x="46" y="57"/>
                  <a:pt x="46" y="57"/>
                  <a:pt x="46" y="57"/>
                </a:cubicBezTo>
                <a:cubicBezTo>
                  <a:pt x="47" y="57"/>
                  <a:pt x="47" y="57"/>
                  <a:pt x="47" y="57"/>
                </a:cubicBezTo>
                <a:cubicBezTo>
                  <a:pt x="48" y="56"/>
                  <a:pt x="50" y="55"/>
                  <a:pt x="52" y="55"/>
                </a:cubicBezTo>
                <a:cubicBezTo>
                  <a:pt x="53" y="54"/>
                  <a:pt x="53" y="54"/>
                  <a:pt x="54" y="54"/>
                </a:cubicBezTo>
                <a:cubicBezTo>
                  <a:pt x="55" y="54"/>
                  <a:pt x="55" y="54"/>
                  <a:pt x="56" y="54"/>
                </a:cubicBezTo>
                <a:cubicBezTo>
                  <a:pt x="56" y="54"/>
                  <a:pt x="56" y="54"/>
                  <a:pt x="57" y="54"/>
                </a:cubicBezTo>
                <a:cubicBezTo>
                  <a:pt x="57" y="54"/>
                  <a:pt x="57" y="54"/>
                  <a:pt x="58" y="54"/>
                </a:cubicBezTo>
                <a:cubicBezTo>
                  <a:pt x="58" y="54"/>
                  <a:pt x="58" y="54"/>
                  <a:pt x="58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8" y="54"/>
                </a:cubicBezTo>
                <a:cubicBezTo>
                  <a:pt x="58" y="54"/>
                  <a:pt x="58" y="54"/>
                  <a:pt x="58" y="54"/>
                </a:cubicBezTo>
                <a:cubicBezTo>
                  <a:pt x="57" y="54"/>
                  <a:pt x="57" y="54"/>
                  <a:pt x="57" y="54"/>
                </a:cubicBezTo>
                <a:cubicBezTo>
                  <a:pt x="56" y="54"/>
                  <a:pt x="56" y="54"/>
                  <a:pt x="56" y="54"/>
                </a:cubicBezTo>
                <a:cubicBezTo>
                  <a:pt x="55" y="54"/>
                  <a:pt x="55" y="54"/>
                  <a:pt x="54" y="54"/>
                </a:cubicBezTo>
                <a:cubicBezTo>
                  <a:pt x="54" y="55"/>
                  <a:pt x="53" y="55"/>
                  <a:pt x="52" y="55"/>
                </a:cubicBezTo>
                <a:cubicBezTo>
                  <a:pt x="51" y="56"/>
                  <a:pt x="50" y="56"/>
                  <a:pt x="49" y="57"/>
                </a:cubicBezTo>
                <a:cubicBezTo>
                  <a:pt x="49" y="57"/>
                  <a:pt x="48" y="57"/>
                  <a:pt x="47" y="57"/>
                </a:cubicBezTo>
                <a:cubicBezTo>
                  <a:pt x="46" y="58"/>
                  <a:pt x="45" y="58"/>
                  <a:pt x="43" y="59"/>
                </a:cubicBezTo>
                <a:cubicBezTo>
                  <a:pt x="43" y="60"/>
                  <a:pt x="42" y="60"/>
                  <a:pt x="41" y="61"/>
                </a:cubicBezTo>
                <a:cubicBezTo>
                  <a:pt x="41" y="61"/>
                  <a:pt x="40" y="62"/>
                  <a:pt x="39" y="63"/>
                </a:cubicBezTo>
                <a:cubicBezTo>
                  <a:pt x="39" y="63"/>
                  <a:pt x="38" y="64"/>
                  <a:pt x="38" y="65"/>
                </a:cubicBezTo>
                <a:cubicBezTo>
                  <a:pt x="37" y="66"/>
                  <a:pt x="37" y="67"/>
                  <a:pt x="36" y="67"/>
                </a:cubicBezTo>
                <a:cubicBezTo>
                  <a:pt x="36" y="69"/>
                  <a:pt x="35" y="70"/>
                  <a:pt x="35" y="72"/>
                </a:cubicBezTo>
                <a:cubicBezTo>
                  <a:pt x="35" y="73"/>
                  <a:pt x="34" y="74"/>
                  <a:pt x="34" y="75"/>
                </a:cubicBezTo>
                <a:cubicBezTo>
                  <a:pt x="34" y="75"/>
                  <a:pt x="34" y="75"/>
                  <a:pt x="34" y="75"/>
                </a:cubicBezTo>
                <a:cubicBezTo>
                  <a:pt x="34" y="74"/>
                  <a:pt x="34" y="73"/>
                  <a:pt x="35" y="72"/>
                </a:cubicBezTo>
                <a:cubicBezTo>
                  <a:pt x="35" y="70"/>
                  <a:pt x="35" y="68"/>
                  <a:pt x="36" y="65"/>
                </a:cubicBezTo>
                <a:cubicBezTo>
                  <a:pt x="37" y="63"/>
                  <a:pt x="38" y="60"/>
                  <a:pt x="38" y="58"/>
                </a:cubicBezTo>
                <a:cubicBezTo>
                  <a:pt x="39" y="55"/>
                  <a:pt x="40" y="52"/>
                  <a:pt x="40" y="50"/>
                </a:cubicBezTo>
                <a:cubicBezTo>
                  <a:pt x="40" y="48"/>
                  <a:pt x="41" y="46"/>
                  <a:pt x="41" y="44"/>
                </a:cubicBezTo>
                <a:cubicBezTo>
                  <a:pt x="41" y="43"/>
                  <a:pt x="42" y="42"/>
                  <a:pt x="43" y="40"/>
                </a:cubicBezTo>
                <a:cubicBezTo>
                  <a:pt x="43" y="40"/>
                  <a:pt x="44" y="39"/>
                  <a:pt x="44" y="38"/>
                </a:cubicBezTo>
                <a:cubicBezTo>
                  <a:pt x="44" y="37"/>
                  <a:pt x="45" y="37"/>
                  <a:pt x="46" y="36"/>
                </a:cubicBezTo>
                <a:cubicBezTo>
                  <a:pt x="46" y="35"/>
                  <a:pt x="47" y="34"/>
                  <a:pt x="48" y="33"/>
                </a:cubicBezTo>
                <a:cubicBezTo>
                  <a:pt x="49" y="33"/>
                  <a:pt x="49" y="33"/>
                  <a:pt x="50" y="33"/>
                </a:cubicBezTo>
                <a:cubicBezTo>
                  <a:pt x="50" y="33"/>
                  <a:pt x="51" y="33"/>
                  <a:pt x="51" y="33"/>
                </a:cubicBezTo>
                <a:cubicBezTo>
                  <a:pt x="52" y="33"/>
                  <a:pt x="53" y="33"/>
                  <a:pt x="53" y="33"/>
                </a:cubicBezTo>
                <a:cubicBezTo>
                  <a:pt x="54" y="33"/>
                  <a:pt x="54" y="32"/>
                  <a:pt x="55" y="32"/>
                </a:cubicBezTo>
                <a:cubicBezTo>
                  <a:pt x="56" y="32"/>
                  <a:pt x="56" y="32"/>
                  <a:pt x="57" y="32"/>
                </a:cubicBezTo>
                <a:cubicBezTo>
                  <a:pt x="57" y="32"/>
                  <a:pt x="58" y="31"/>
                  <a:pt x="58" y="31"/>
                </a:cubicBezTo>
                <a:cubicBezTo>
                  <a:pt x="60" y="31"/>
                  <a:pt x="60" y="30"/>
                  <a:pt x="61" y="29"/>
                </a:cubicBezTo>
                <a:cubicBezTo>
                  <a:pt x="62" y="29"/>
                  <a:pt x="62" y="29"/>
                  <a:pt x="63" y="28"/>
                </a:cubicBezTo>
                <a:cubicBezTo>
                  <a:pt x="63" y="28"/>
                  <a:pt x="63" y="27"/>
                  <a:pt x="64" y="27"/>
                </a:cubicBezTo>
                <a:cubicBezTo>
                  <a:pt x="64" y="27"/>
                  <a:pt x="65" y="26"/>
                  <a:pt x="65" y="26"/>
                </a:cubicBezTo>
                <a:cubicBezTo>
                  <a:pt x="65" y="26"/>
                  <a:pt x="66" y="25"/>
                  <a:pt x="66" y="25"/>
                </a:cubicBezTo>
                <a:cubicBezTo>
                  <a:pt x="66" y="25"/>
                  <a:pt x="66" y="24"/>
                  <a:pt x="67" y="24"/>
                </a:cubicBezTo>
                <a:cubicBezTo>
                  <a:pt x="67" y="24"/>
                  <a:pt x="67" y="24"/>
                  <a:pt x="67" y="24"/>
                </a:cubicBezTo>
                <a:cubicBezTo>
                  <a:pt x="67" y="24"/>
                  <a:pt x="67" y="24"/>
                  <a:pt x="67" y="24"/>
                </a:cubicBezTo>
                <a:cubicBezTo>
                  <a:pt x="66" y="23"/>
                  <a:pt x="66" y="23"/>
                  <a:pt x="66" y="23"/>
                </a:cubicBezTo>
                <a:cubicBezTo>
                  <a:pt x="66" y="23"/>
                  <a:pt x="65" y="22"/>
                  <a:pt x="65" y="22"/>
                </a:cubicBezTo>
                <a:cubicBezTo>
                  <a:pt x="64" y="22"/>
                  <a:pt x="64" y="21"/>
                  <a:pt x="63" y="21"/>
                </a:cubicBezTo>
                <a:cubicBezTo>
                  <a:pt x="62" y="21"/>
                  <a:pt x="62" y="21"/>
                  <a:pt x="61" y="21"/>
                </a:cubicBezTo>
                <a:cubicBezTo>
                  <a:pt x="60" y="21"/>
                  <a:pt x="59" y="21"/>
                  <a:pt x="58" y="21"/>
                </a:cubicBezTo>
                <a:cubicBezTo>
                  <a:pt x="58" y="21"/>
                  <a:pt x="57" y="21"/>
                  <a:pt x="56" y="21"/>
                </a:cubicBezTo>
                <a:cubicBezTo>
                  <a:pt x="55" y="21"/>
                  <a:pt x="55" y="21"/>
                  <a:pt x="54" y="22"/>
                </a:cubicBezTo>
                <a:cubicBezTo>
                  <a:pt x="53" y="22"/>
                  <a:pt x="53" y="23"/>
                  <a:pt x="52" y="23"/>
                </a:cubicBezTo>
                <a:cubicBezTo>
                  <a:pt x="51" y="23"/>
                  <a:pt x="51" y="24"/>
                  <a:pt x="50" y="25"/>
                </a:cubicBezTo>
                <a:cubicBezTo>
                  <a:pt x="49" y="26"/>
                  <a:pt x="48" y="27"/>
                  <a:pt x="48" y="28"/>
                </a:cubicBezTo>
                <a:cubicBezTo>
                  <a:pt x="48" y="29"/>
                  <a:pt x="47" y="29"/>
                  <a:pt x="47" y="30"/>
                </a:cubicBezTo>
                <a:cubicBezTo>
                  <a:pt x="47" y="30"/>
                  <a:pt x="47" y="31"/>
                  <a:pt x="47" y="31"/>
                </a:cubicBezTo>
                <a:cubicBezTo>
                  <a:pt x="47" y="31"/>
                  <a:pt x="47" y="32"/>
                  <a:pt x="47" y="32"/>
                </a:cubicBezTo>
                <a:cubicBezTo>
                  <a:pt x="47" y="32"/>
                  <a:pt x="47" y="31"/>
                  <a:pt x="48" y="31"/>
                </a:cubicBezTo>
                <a:cubicBezTo>
                  <a:pt x="49" y="30"/>
                  <a:pt x="50" y="29"/>
                  <a:pt x="52" y="28"/>
                </a:cubicBezTo>
                <a:cubicBezTo>
                  <a:pt x="52" y="28"/>
                  <a:pt x="53" y="27"/>
                  <a:pt x="54" y="27"/>
                </a:cubicBezTo>
                <a:cubicBezTo>
                  <a:pt x="54" y="27"/>
                  <a:pt x="55" y="27"/>
                  <a:pt x="55" y="26"/>
                </a:cubicBezTo>
                <a:cubicBezTo>
                  <a:pt x="56" y="26"/>
                  <a:pt x="56" y="26"/>
                  <a:pt x="56" y="26"/>
                </a:cubicBezTo>
                <a:cubicBezTo>
                  <a:pt x="57" y="26"/>
                  <a:pt x="57" y="26"/>
                  <a:pt x="57" y="26"/>
                </a:cubicBezTo>
                <a:cubicBezTo>
                  <a:pt x="57" y="26"/>
                  <a:pt x="58" y="26"/>
                  <a:pt x="58" y="26"/>
                </a:cubicBezTo>
                <a:cubicBezTo>
                  <a:pt x="58" y="26"/>
                  <a:pt x="59" y="26"/>
                  <a:pt x="59" y="26"/>
                </a:cubicBezTo>
                <a:cubicBezTo>
                  <a:pt x="59" y="26"/>
                  <a:pt x="58" y="26"/>
                  <a:pt x="58" y="26"/>
                </a:cubicBezTo>
                <a:cubicBezTo>
                  <a:pt x="58" y="26"/>
                  <a:pt x="57" y="26"/>
                  <a:pt x="57" y="26"/>
                </a:cubicBezTo>
                <a:cubicBezTo>
                  <a:pt x="57" y="26"/>
                  <a:pt x="57" y="26"/>
                  <a:pt x="56" y="26"/>
                </a:cubicBezTo>
                <a:cubicBezTo>
                  <a:pt x="56" y="26"/>
                  <a:pt x="56" y="27"/>
                  <a:pt x="55" y="27"/>
                </a:cubicBezTo>
                <a:cubicBezTo>
                  <a:pt x="55" y="27"/>
                  <a:pt x="55" y="27"/>
                  <a:pt x="54" y="27"/>
                </a:cubicBezTo>
                <a:cubicBezTo>
                  <a:pt x="53" y="28"/>
                  <a:pt x="53" y="28"/>
                  <a:pt x="52" y="29"/>
                </a:cubicBezTo>
                <a:cubicBezTo>
                  <a:pt x="51" y="29"/>
                  <a:pt x="51" y="29"/>
                  <a:pt x="51" y="30"/>
                </a:cubicBezTo>
                <a:cubicBezTo>
                  <a:pt x="50" y="30"/>
                  <a:pt x="49" y="31"/>
                  <a:pt x="48" y="32"/>
                </a:cubicBezTo>
                <a:cubicBezTo>
                  <a:pt x="47" y="33"/>
                  <a:pt x="46" y="34"/>
                  <a:pt x="45" y="35"/>
                </a:cubicBezTo>
                <a:cubicBezTo>
                  <a:pt x="44" y="36"/>
                  <a:pt x="44" y="37"/>
                  <a:pt x="43" y="38"/>
                </a:cubicBezTo>
                <a:cubicBezTo>
                  <a:pt x="43" y="39"/>
                  <a:pt x="42" y="39"/>
                  <a:pt x="42" y="40"/>
                </a:cubicBezTo>
                <a:cubicBezTo>
                  <a:pt x="42" y="41"/>
                  <a:pt x="41" y="42"/>
                  <a:pt x="41" y="42"/>
                </a:cubicBezTo>
                <a:cubicBezTo>
                  <a:pt x="41" y="42"/>
                  <a:pt x="41" y="42"/>
                  <a:pt x="41" y="41"/>
                </a:cubicBezTo>
                <a:cubicBezTo>
                  <a:pt x="41" y="39"/>
                  <a:pt x="41" y="36"/>
                  <a:pt x="41" y="34"/>
                </a:cubicBezTo>
                <a:cubicBezTo>
                  <a:pt x="41" y="31"/>
                  <a:pt x="41" y="28"/>
                  <a:pt x="40" y="26"/>
                </a:cubicBezTo>
                <a:cubicBezTo>
                  <a:pt x="40" y="24"/>
                  <a:pt x="39" y="22"/>
                  <a:pt x="39" y="20"/>
                </a:cubicBezTo>
                <a:cubicBezTo>
                  <a:pt x="38" y="18"/>
                  <a:pt x="37" y="17"/>
                  <a:pt x="37" y="15"/>
                </a:cubicBezTo>
                <a:cubicBezTo>
                  <a:pt x="37" y="15"/>
                  <a:pt x="37" y="15"/>
                  <a:pt x="37" y="15"/>
                </a:cubicBezTo>
                <a:cubicBezTo>
                  <a:pt x="37" y="15"/>
                  <a:pt x="37" y="15"/>
                  <a:pt x="37" y="15"/>
                </a:cubicBezTo>
                <a:cubicBezTo>
                  <a:pt x="36" y="14"/>
                  <a:pt x="36" y="13"/>
                  <a:pt x="35" y="12"/>
                </a:cubicBezTo>
                <a:cubicBezTo>
                  <a:pt x="35" y="11"/>
                  <a:pt x="34" y="11"/>
                  <a:pt x="34" y="11"/>
                </a:cubicBezTo>
                <a:cubicBezTo>
                  <a:pt x="33" y="9"/>
                  <a:pt x="33" y="9"/>
                  <a:pt x="32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3" y="9"/>
                  <a:pt x="34" y="9"/>
                  <a:pt x="34" y="10"/>
                </a:cubicBezTo>
                <a:cubicBezTo>
                  <a:pt x="36" y="11"/>
                  <a:pt x="37" y="13"/>
                  <a:pt x="38" y="14"/>
                </a:cubicBezTo>
                <a:cubicBezTo>
                  <a:pt x="38" y="14"/>
                  <a:pt x="38" y="15"/>
                  <a:pt x="38" y="15"/>
                </a:cubicBezTo>
                <a:cubicBezTo>
                  <a:pt x="38" y="15"/>
                  <a:pt x="38" y="14"/>
                  <a:pt x="38" y="14"/>
                </a:cubicBezTo>
                <a:cubicBezTo>
                  <a:pt x="38" y="14"/>
                  <a:pt x="38" y="13"/>
                  <a:pt x="38" y="13"/>
                </a:cubicBezTo>
                <a:cubicBezTo>
                  <a:pt x="38" y="12"/>
                  <a:pt x="38" y="12"/>
                  <a:pt x="38" y="11"/>
                </a:cubicBezTo>
                <a:cubicBezTo>
                  <a:pt x="38" y="10"/>
                  <a:pt x="37" y="8"/>
                  <a:pt x="37" y="7"/>
                </a:cubicBezTo>
                <a:cubicBezTo>
                  <a:pt x="36" y="6"/>
                  <a:pt x="36" y="6"/>
                  <a:pt x="36" y="5"/>
                </a:cubicBezTo>
                <a:cubicBezTo>
                  <a:pt x="35" y="4"/>
                  <a:pt x="35" y="4"/>
                  <a:pt x="34" y="3"/>
                </a:cubicBezTo>
                <a:cubicBezTo>
                  <a:pt x="33" y="3"/>
                  <a:pt x="33" y="2"/>
                  <a:pt x="32" y="2"/>
                </a:cubicBezTo>
                <a:cubicBezTo>
                  <a:pt x="31" y="2"/>
                  <a:pt x="31" y="1"/>
                  <a:pt x="30" y="1"/>
                </a:cubicBezTo>
                <a:cubicBezTo>
                  <a:pt x="29" y="1"/>
                  <a:pt x="28" y="0"/>
                  <a:pt x="28" y="0"/>
                </a:cubicBezTo>
                <a:cubicBezTo>
                  <a:pt x="27" y="0"/>
                  <a:pt x="26" y="0"/>
                  <a:pt x="26" y="0"/>
                </a:cubicBezTo>
                <a:cubicBezTo>
                  <a:pt x="25" y="0"/>
                  <a:pt x="24" y="0"/>
                  <a:pt x="24" y="1"/>
                </a:cubicBezTo>
                <a:cubicBezTo>
                  <a:pt x="23" y="1"/>
                  <a:pt x="23" y="1"/>
                  <a:pt x="22" y="1"/>
                </a:cubicBezTo>
                <a:cubicBezTo>
                  <a:pt x="22" y="1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3"/>
                  <a:pt x="22" y="3"/>
                </a:cubicBezTo>
                <a:cubicBezTo>
                  <a:pt x="22" y="3"/>
                  <a:pt x="22" y="4"/>
                  <a:pt x="22" y="4"/>
                </a:cubicBezTo>
                <a:cubicBezTo>
                  <a:pt x="22" y="5"/>
                  <a:pt x="23" y="5"/>
                  <a:pt x="23" y="6"/>
                </a:cubicBezTo>
                <a:cubicBezTo>
                  <a:pt x="23" y="6"/>
                  <a:pt x="23" y="7"/>
                  <a:pt x="24" y="7"/>
                </a:cubicBezTo>
                <a:cubicBezTo>
                  <a:pt x="24" y="8"/>
                  <a:pt x="24" y="8"/>
                  <a:pt x="25" y="9"/>
                </a:cubicBezTo>
                <a:cubicBezTo>
                  <a:pt x="25" y="10"/>
                  <a:pt x="26" y="10"/>
                  <a:pt x="27" y="11"/>
                </a:cubicBezTo>
                <a:cubicBezTo>
                  <a:pt x="28" y="12"/>
                  <a:pt x="28" y="12"/>
                  <a:pt x="29" y="12"/>
                </a:cubicBezTo>
                <a:cubicBezTo>
                  <a:pt x="29" y="13"/>
                  <a:pt x="30" y="13"/>
                  <a:pt x="30" y="13"/>
                </a:cubicBezTo>
                <a:cubicBezTo>
                  <a:pt x="31" y="14"/>
                  <a:pt x="31" y="14"/>
                  <a:pt x="32" y="14"/>
                </a:cubicBezTo>
                <a:cubicBezTo>
                  <a:pt x="32" y="14"/>
                  <a:pt x="33" y="14"/>
                  <a:pt x="33" y="15"/>
                </a:cubicBezTo>
                <a:cubicBezTo>
                  <a:pt x="34" y="15"/>
                  <a:pt x="35" y="15"/>
                  <a:pt x="35" y="15"/>
                </a:cubicBezTo>
                <a:cubicBezTo>
                  <a:pt x="35" y="17"/>
                  <a:pt x="36" y="18"/>
                  <a:pt x="36" y="20"/>
                </a:cubicBezTo>
                <a:cubicBezTo>
                  <a:pt x="37" y="22"/>
                  <a:pt x="37" y="24"/>
                  <a:pt x="37" y="27"/>
                </a:cubicBezTo>
                <a:cubicBezTo>
                  <a:pt x="37" y="29"/>
                  <a:pt x="38" y="31"/>
                  <a:pt x="38" y="34"/>
                </a:cubicBezTo>
                <a:cubicBezTo>
                  <a:pt x="38" y="35"/>
                  <a:pt x="38" y="36"/>
                  <a:pt x="38" y="37"/>
                </a:cubicBezTo>
                <a:cubicBezTo>
                  <a:pt x="37" y="39"/>
                  <a:pt x="37" y="40"/>
                  <a:pt x="37" y="41"/>
                </a:cubicBezTo>
                <a:cubicBezTo>
                  <a:pt x="37" y="43"/>
                  <a:pt x="37" y="45"/>
                  <a:pt x="37" y="47"/>
                </a:cubicBezTo>
                <a:cubicBezTo>
                  <a:pt x="37" y="47"/>
                  <a:pt x="37" y="46"/>
                  <a:pt x="37" y="46"/>
                </a:cubicBezTo>
                <a:cubicBezTo>
                  <a:pt x="36" y="46"/>
                  <a:pt x="37" y="45"/>
                  <a:pt x="36" y="44"/>
                </a:cubicBezTo>
                <a:cubicBezTo>
                  <a:pt x="36" y="43"/>
                  <a:pt x="35" y="42"/>
                  <a:pt x="35" y="41"/>
                </a:cubicBezTo>
                <a:cubicBezTo>
                  <a:pt x="34" y="39"/>
                  <a:pt x="33" y="38"/>
                  <a:pt x="32" y="37"/>
                </a:cubicBezTo>
                <a:cubicBezTo>
                  <a:pt x="31" y="36"/>
                  <a:pt x="30" y="35"/>
                  <a:pt x="29" y="34"/>
                </a:cubicBezTo>
                <a:cubicBezTo>
                  <a:pt x="28" y="33"/>
                  <a:pt x="27" y="32"/>
                  <a:pt x="27" y="32"/>
                </a:cubicBezTo>
                <a:cubicBezTo>
                  <a:pt x="26" y="32"/>
                  <a:pt x="26" y="32"/>
                  <a:pt x="26" y="31"/>
                </a:cubicBezTo>
                <a:cubicBezTo>
                  <a:pt x="25" y="31"/>
                  <a:pt x="24" y="30"/>
                  <a:pt x="24" y="29"/>
                </a:cubicBezTo>
                <a:cubicBezTo>
                  <a:pt x="23" y="29"/>
                  <a:pt x="22" y="28"/>
                  <a:pt x="21" y="28"/>
                </a:cubicBezTo>
                <a:cubicBezTo>
                  <a:pt x="21" y="28"/>
                  <a:pt x="21" y="28"/>
                  <a:pt x="20" y="27"/>
                </a:cubicBezTo>
                <a:cubicBezTo>
                  <a:pt x="20" y="27"/>
                  <a:pt x="20" y="27"/>
                  <a:pt x="19" y="27"/>
                </a:cubicBezTo>
                <a:cubicBezTo>
                  <a:pt x="19" y="27"/>
                  <a:pt x="19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9" y="27"/>
                  <a:pt x="19" y="27"/>
                  <a:pt x="19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1" y="27"/>
                  <a:pt x="21" y="28"/>
                  <a:pt x="22" y="28"/>
                </a:cubicBezTo>
                <a:cubicBezTo>
                  <a:pt x="22" y="28"/>
                  <a:pt x="23" y="29"/>
                  <a:pt x="24" y="29"/>
                </a:cubicBezTo>
                <a:cubicBezTo>
                  <a:pt x="25" y="30"/>
                  <a:pt x="27" y="31"/>
                  <a:pt x="28" y="32"/>
                </a:cubicBezTo>
                <a:cubicBezTo>
                  <a:pt x="28" y="32"/>
                  <a:pt x="28" y="32"/>
                  <a:pt x="29" y="32"/>
                </a:cubicBezTo>
                <a:cubicBezTo>
                  <a:pt x="29" y="32"/>
                  <a:pt x="29" y="32"/>
                  <a:pt x="29" y="32"/>
                </a:cubicBezTo>
                <a:cubicBezTo>
                  <a:pt x="28" y="31"/>
                  <a:pt x="28" y="31"/>
                  <a:pt x="28" y="30"/>
                </a:cubicBezTo>
                <a:cubicBezTo>
                  <a:pt x="28" y="30"/>
                  <a:pt x="28" y="29"/>
                  <a:pt x="28" y="29"/>
                </a:cubicBezTo>
                <a:cubicBezTo>
                  <a:pt x="27" y="28"/>
                  <a:pt x="26" y="26"/>
                  <a:pt x="25" y="25"/>
                </a:cubicBezTo>
                <a:cubicBezTo>
                  <a:pt x="25" y="25"/>
                  <a:pt x="24" y="24"/>
                  <a:pt x="24" y="24"/>
                </a:cubicBezTo>
                <a:cubicBezTo>
                  <a:pt x="23" y="23"/>
                  <a:pt x="22" y="23"/>
                  <a:pt x="22" y="23"/>
                </a:cubicBezTo>
                <a:cubicBezTo>
                  <a:pt x="21" y="22"/>
                  <a:pt x="20" y="22"/>
                  <a:pt x="19" y="22"/>
                </a:cubicBezTo>
                <a:cubicBezTo>
                  <a:pt x="19" y="22"/>
                  <a:pt x="18" y="21"/>
                  <a:pt x="17" y="21"/>
                </a:cubicBezTo>
                <a:cubicBezTo>
                  <a:pt x="16" y="21"/>
                  <a:pt x="16" y="21"/>
                  <a:pt x="15" y="21"/>
                </a:cubicBezTo>
                <a:cubicBezTo>
                  <a:pt x="14" y="22"/>
                  <a:pt x="13" y="22"/>
                  <a:pt x="13" y="22"/>
                </a:cubicBezTo>
                <a:cubicBezTo>
                  <a:pt x="12" y="22"/>
                  <a:pt x="11" y="22"/>
                  <a:pt x="11" y="23"/>
                </a:cubicBezTo>
                <a:cubicBezTo>
                  <a:pt x="10" y="23"/>
                  <a:pt x="10" y="23"/>
                  <a:pt x="10" y="24"/>
                </a:cubicBezTo>
                <a:cubicBezTo>
                  <a:pt x="9" y="24"/>
                  <a:pt x="9" y="24"/>
                  <a:pt x="9" y="24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25"/>
                  <a:pt x="9" y="25"/>
                  <a:pt x="10" y="26"/>
                </a:cubicBezTo>
                <a:cubicBezTo>
                  <a:pt x="10" y="26"/>
                  <a:pt x="10" y="26"/>
                  <a:pt x="11" y="27"/>
                </a:cubicBezTo>
                <a:cubicBezTo>
                  <a:pt x="11" y="27"/>
                  <a:pt x="11" y="27"/>
                  <a:pt x="12" y="28"/>
                </a:cubicBezTo>
                <a:cubicBezTo>
                  <a:pt x="12" y="28"/>
                  <a:pt x="12" y="29"/>
                  <a:pt x="13" y="29"/>
                </a:cubicBezTo>
                <a:cubicBezTo>
                  <a:pt x="13" y="29"/>
                  <a:pt x="14" y="30"/>
                  <a:pt x="14" y="30"/>
                </a:cubicBezTo>
                <a:cubicBezTo>
                  <a:pt x="15" y="31"/>
                  <a:pt x="16" y="31"/>
                  <a:pt x="17" y="32"/>
                </a:cubicBezTo>
                <a:cubicBezTo>
                  <a:pt x="18" y="32"/>
                  <a:pt x="18" y="32"/>
                  <a:pt x="19" y="33"/>
                </a:cubicBezTo>
                <a:cubicBezTo>
                  <a:pt x="19" y="33"/>
                  <a:pt x="20" y="33"/>
                  <a:pt x="21" y="33"/>
                </a:cubicBezTo>
                <a:cubicBezTo>
                  <a:pt x="21" y="33"/>
                  <a:pt x="22" y="33"/>
                  <a:pt x="22" y="33"/>
                </a:cubicBezTo>
                <a:cubicBezTo>
                  <a:pt x="23" y="34"/>
                  <a:pt x="24" y="34"/>
                  <a:pt x="24" y="34"/>
                </a:cubicBezTo>
                <a:cubicBezTo>
                  <a:pt x="25" y="34"/>
                  <a:pt x="25" y="34"/>
                  <a:pt x="26" y="34"/>
                </a:cubicBezTo>
                <a:cubicBezTo>
                  <a:pt x="26" y="34"/>
                  <a:pt x="27" y="34"/>
                  <a:pt x="27" y="34"/>
                </a:cubicBezTo>
                <a:cubicBezTo>
                  <a:pt x="27" y="34"/>
                  <a:pt x="27" y="33"/>
                  <a:pt x="28" y="33"/>
                </a:cubicBezTo>
                <a:cubicBezTo>
                  <a:pt x="28" y="34"/>
                  <a:pt x="28" y="34"/>
                  <a:pt x="29" y="35"/>
                </a:cubicBezTo>
                <a:cubicBezTo>
                  <a:pt x="30" y="36"/>
                  <a:pt x="31" y="37"/>
                  <a:pt x="32" y="38"/>
                </a:cubicBezTo>
                <a:cubicBezTo>
                  <a:pt x="32" y="39"/>
                  <a:pt x="33" y="40"/>
                  <a:pt x="34" y="41"/>
                </a:cubicBezTo>
                <a:cubicBezTo>
                  <a:pt x="35" y="42"/>
                  <a:pt x="35" y="43"/>
                  <a:pt x="36" y="44"/>
                </a:cubicBezTo>
                <a:cubicBezTo>
                  <a:pt x="36" y="45"/>
                  <a:pt x="36" y="46"/>
                  <a:pt x="36" y="46"/>
                </a:cubicBezTo>
                <a:cubicBezTo>
                  <a:pt x="36" y="47"/>
                  <a:pt x="36" y="47"/>
                  <a:pt x="36" y="47"/>
                </a:cubicBezTo>
                <a:cubicBezTo>
                  <a:pt x="36" y="48"/>
                  <a:pt x="36" y="48"/>
                  <a:pt x="36" y="49"/>
                </a:cubicBezTo>
                <a:cubicBezTo>
                  <a:pt x="36" y="51"/>
                  <a:pt x="35" y="54"/>
                  <a:pt x="35" y="57"/>
                </a:cubicBezTo>
                <a:cubicBezTo>
                  <a:pt x="34" y="59"/>
                  <a:pt x="33" y="62"/>
                  <a:pt x="33" y="64"/>
                </a:cubicBezTo>
                <a:cubicBezTo>
                  <a:pt x="33" y="65"/>
                  <a:pt x="32" y="66"/>
                  <a:pt x="32" y="66"/>
                </a:cubicBezTo>
                <a:cubicBezTo>
                  <a:pt x="32" y="65"/>
                  <a:pt x="32" y="64"/>
                  <a:pt x="31" y="64"/>
                </a:cubicBezTo>
                <a:cubicBezTo>
                  <a:pt x="31" y="62"/>
                  <a:pt x="30" y="61"/>
                  <a:pt x="29" y="60"/>
                </a:cubicBezTo>
                <a:cubicBezTo>
                  <a:pt x="28" y="58"/>
                  <a:pt x="26" y="56"/>
                  <a:pt x="25" y="55"/>
                </a:cubicBezTo>
                <a:cubicBezTo>
                  <a:pt x="25" y="55"/>
                  <a:pt x="25" y="55"/>
                  <a:pt x="25" y="55"/>
                </a:cubicBezTo>
                <a:cubicBezTo>
                  <a:pt x="25" y="54"/>
                  <a:pt x="25" y="54"/>
                  <a:pt x="25" y="54"/>
                </a:cubicBezTo>
                <a:cubicBezTo>
                  <a:pt x="24" y="53"/>
                  <a:pt x="23" y="53"/>
                  <a:pt x="23" y="52"/>
                </a:cubicBezTo>
                <a:cubicBezTo>
                  <a:pt x="22" y="52"/>
                  <a:pt x="22" y="51"/>
                  <a:pt x="22" y="51"/>
                </a:cubicBezTo>
                <a:cubicBezTo>
                  <a:pt x="22" y="51"/>
                  <a:pt x="22" y="52"/>
                  <a:pt x="22" y="52"/>
                </a:cubicBezTo>
                <a:cubicBezTo>
                  <a:pt x="22" y="51"/>
                  <a:pt x="21" y="51"/>
                  <a:pt x="21" y="51"/>
                </a:cubicBezTo>
                <a:cubicBezTo>
                  <a:pt x="20" y="50"/>
                  <a:pt x="19" y="50"/>
                  <a:pt x="19" y="49"/>
                </a:cubicBezTo>
                <a:cubicBezTo>
                  <a:pt x="18" y="49"/>
                  <a:pt x="18" y="49"/>
                  <a:pt x="18" y="49"/>
                </a:cubicBezTo>
                <a:cubicBezTo>
                  <a:pt x="17" y="49"/>
                  <a:pt x="17" y="48"/>
                  <a:pt x="17" y="48"/>
                </a:cubicBezTo>
                <a:cubicBezTo>
                  <a:pt x="16" y="48"/>
                  <a:pt x="16" y="48"/>
                  <a:pt x="16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5" y="48"/>
                  <a:pt x="14" y="48"/>
                  <a:pt x="14" y="48"/>
                </a:cubicBezTo>
                <a:cubicBezTo>
                  <a:pt x="14" y="48"/>
                  <a:pt x="15" y="48"/>
                  <a:pt x="15" y="48"/>
                </a:cubicBezTo>
                <a:cubicBezTo>
                  <a:pt x="15" y="48"/>
                  <a:pt x="15" y="48"/>
                  <a:pt x="16" y="48"/>
                </a:cubicBezTo>
                <a:cubicBezTo>
                  <a:pt x="16" y="48"/>
                  <a:pt x="16" y="48"/>
                  <a:pt x="17" y="48"/>
                </a:cubicBezTo>
                <a:cubicBezTo>
                  <a:pt x="17" y="48"/>
                  <a:pt x="17" y="48"/>
                  <a:pt x="18" y="48"/>
                </a:cubicBezTo>
                <a:cubicBezTo>
                  <a:pt x="18" y="49"/>
                  <a:pt x="18" y="49"/>
                  <a:pt x="19" y="49"/>
                </a:cubicBezTo>
                <a:cubicBezTo>
                  <a:pt x="20" y="49"/>
                  <a:pt x="20" y="50"/>
                  <a:pt x="21" y="50"/>
                </a:cubicBezTo>
                <a:cubicBezTo>
                  <a:pt x="23" y="51"/>
                  <a:pt x="24" y="52"/>
                  <a:pt x="25" y="53"/>
                </a:cubicBezTo>
                <a:cubicBezTo>
                  <a:pt x="26" y="53"/>
                  <a:pt x="26" y="54"/>
                  <a:pt x="26" y="54"/>
                </a:cubicBezTo>
                <a:cubicBezTo>
                  <a:pt x="26" y="54"/>
                  <a:pt x="26" y="53"/>
                  <a:pt x="26" y="53"/>
                </a:cubicBezTo>
                <a:cubicBezTo>
                  <a:pt x="26" y="53"/>
                  <a:pt x="26" y="52"/>
                  <a:pt x="26" y="52"/>
                </a:cubicBezTo>
                <a:cubicBezTo>
                  <a:pt x="25" y="51"/>
                  <a:pt x="25" y="51"/>
                  <a:pt x="25" y="50"/>
                </a:cubicBezTo>
                <a:cubicBezTo>
                  <a:pt x="24" y="49"/>
                  <a:pt x="24" y="48"/>
                  <a:pt x="23" y="47"/>
                </a:cubicBezTo>
                <a:cubicBezTo>
                  <a:pt x="22" y="46"/>
                  <a:pt x="22" y="46"/>
                  <a:pt x="21" y="45"/>
                </a:cubicBezTo>
                <a:cubicBezTo>
                  <a:pt x="20" y="45"/>
                  <a:pt x="20" y="44"/>
                  <a:pt x="19" y="44"/>
                </a:cubicBezTo>
                <a:cubicBezTo>
                  <a:pt x="18" y="44"/>
                  <a:pt x="18" y="43"/>
                  <a:pt x="17" y="43"/>
                </a:cubicBezTo>
                <a:cubicBezTo>
                  <a:pt x="16" y="43"/>
                  <a:pt x="15" y="43"/>
                  <a:pt x="14" y="43"/>
                </a:cubicBezTo>
                <a:cubicBezTo>
                  <a:pt x="14" y="43"/>
                  <a:pt x="13" y="43"/>
                  <a:pt x="12" y="43"/>
                </a:cubicBezTo>
                <a:cubicBezTo>
                  <a:pt x="11" y="43"/>
                  <a:pt x="11" y="43"/>
                  <a:pt x="10" y="43"/>
                </a:cubicBezTo>
                <a:cubicBezTo>
                  <a:pt x="9" y="43"/>
                  <a:pt x="9" y="44"/>
                  <a:pt x="8" y="44"/>
                </a:cubicBezTo>
                <a:cubicBezTo>
                  <a:pt x="8" y="44"/>
                  <a:pt x="7" y="45"/>
                  <a:pt x="7" y="45"/>
                </a:cubicBezTo>
                <a:cubicBezTo>
                  <a:pt x="7" y="45"/>
                  <a:pt x="6" y="45"/>
                  <a:pt x="6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7" y="46"/>
                  <a:pt x="7" y="47"/>
                  <a:pt x="7" y="47"/>
                </a:cubicBezTo>
                <a:cubicBezTo>
                  <a:pt x="7" y="47"/>
                  <a:pt x="8" y="48"/>
                  <a:pt x="8" y="48"/>
                </a:cubicBezTo>
                <a:cubicBezTo>
                  <a:pt x="8" y="48"/>
                  <a:pt x="9" y="49"/>
                  <a:pt x="9" y="49"/>
                </a:cubicBezTo>
                <a:cubicBezTo>
                  <a:pt x="9" y="49"/>
                  <a:pt x="10" y="50"/>
                  <a:pt x="10" y="50"/>
                </a:cubicBezTo>
                <a:cubicBezTo>
                  <a:pt x="11" y="51"/>
                  <a:pt x="11" y="51"/>
                  <a:pt x="12" y="51"/>
                </a:cubicBezTo>
                <a:cubicBezTo>
                  <a:pt x="12" y="52"/>
                  <a:pt x="13" y="53"/>
                  <a:pt x="14" y="53"/>
                </a:cubicBezTo>
                <a:cubicBezTo>
                  <a:pt x="15" y="53"/>
                  <a:pt x="16" y="54"/>
                  <a:pt x="16" y="54"/>
                </a:cubicBezTo>
                <a:cubicBezTo>
                  <a:pt x="17" y="54"/>
                  <a:pt x="17" y="54"/>
                  <a:pt x="18" y="54"/>
                </a:cubicBezTo>
                <a:cubicBezTo>
                  <a:pt x="18" y="55"/>
                  <a:pt x="19" y="55"/>
                  <a:pt x="20" y="55"/>
                </a:cubicBezTo>
                <a:cubicBezTo>
                  <a:pt x="20" y="55"/>
                  <a:pt x="21" y="55"/>
                  <a:pt x="21" y="55"/>
                </a:cubicBezTo>
                <a:cubicBezTo>
                  <a:pt x="22" y="55"/>
                  <a:pt x="23" y="55"/>
                  <a:pt x="23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26" y="56"/>
                  <a:pt x="27" y="58"/>
                  <a:pt x="29" y="61"/>
                </a:cubicBezTo>
                <a:cubicBezTo>
                  <a:pt x="30" y="63"/>
                  <a:pt x="31" y="65"/>
                  <a:pt x="32" y="67"/>
                </a:cubicBezTo>
                <a:cubicBezTo>
                  <a:pt x="32" y="67"/>
                  <a:pt x="32" y="67"/>
                  <a:pt x="32" y="67"/>
                </a:cubicBezTo>
                <a:cubicBezTo>
                  <a:pt x="32" y="71"/>
                  <a:pt x="28" y="80"/>
                  <a:pt x="28" y="84"/>
                </a:cubicBezTo>
                <a:cubicBezTo>
                  <a:pt x="27" y="84"/>
                  <a:pt x="25" y="84"/>
                  <a:pt x="23" y="83"/>
                </a:cubicBezTo>
                <a:cubicBezTo>
                  <a:pt x="18" y="81"/>
                  <a:pt x="12" y="82"/>
                  <a:pt x="11" y="86"/>
                </a:cubicBezTo>
                <a:cubicBezTo>
                  <a:pt x="10" y="90"/>
                  <a:pt x="6" y="88"/>
                  <a:pt x="4" y="89"/>
                </a:cubicBezTo>
                <a:cubicBezTo>
                  <a:pt x="1" y="91"/>
                  <a:pt x="0" y="93"/>
                  <a:pt x="0" y="96"/>
                </a:cubicBezTo>
                <a:cubicBezTo>
                  <a:pt x="68" y="96"/>
                  <a:pt x="68" y="96"/>
                  <a:pt x="68" y="96"/>
                </a:cubicBezTo>
                <a:cubicBezTo>
                  <a:pt x="68" y="93"/>
                  <a:pt x="66" y="91"/>
                  <a:pt x="63" y="89"/>
                </a:cubicBezTo>
                <a:close/>
                <a:moveTo>
                  <a:pt x="32" y="9"/>
                </a:moveTo>
                <a:cubicBezTo>
                  <a:pt x="32" y="8"/>
                  <a:pt x="32" y="8"/>
                  <a:pt x="31" y="8"/>
                </a:cubicBezTo>
                <a:cubicBezTo>
                  <a:pt x="31" y="7"/>
                  <a:pt x="31" y="7"/>
                  <a:pt x="30" y="7"/>
                </a:cubicBezTo>
                <a:cubicBezTo>
                  <a:pt x="30" y="7"/>
                  <a:pt x="30" y="7"/>
                  <a:pt x="30" y="6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6"/>
                  <a:pt x="28" y="6"/>
                  <a:pt x="28" y="6"/>
                </a:cubicBezTo>
                <a:cubicBezTo>
                  <a:pt x="28" y="6"/>
                  <a:pt x="29" y="6"/>
                  <a:pt x="29" y="6"/>
                </a:cubicBezTo>
                <a:cubicBezTo>
                  <a:pt x="29" y="6"/>
                  <a:pt x="29" y="6"/>
                  <a:pt x="30" y="6"/>
                </a:cubicBezTo>
                <a:cubicBezTo>
                  <a:pt x="30" y="7"/>
                  <a:pt x="30" y="7"/>
                  <a:pt x="31" y="7"/>
                </a:cubicBezTo>
                <a:cubicBezTo>
                  <a:pt x="31" y="7"/>
                  <a:pt x="31" y="7"/>
                  <a:pt x="31" y="7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8"/>
                  <a:pt x="32" y="8"/>
                  <a:pt x="32" y="9"/>
                </a:cubicBezTo>
                <a:cubicBezTo>
                  <a:pt x="32" y="9"/>
                  <a:pt x="32" y="9"/>
                  <a:pt x="32" y="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6" name="Freeform 49"/>
          <p:cNvSpPr>
            <a:spLocks/>
          </p:cNvSpPr>
          <p:nvPr/>
        </p:nvSpPr>
        <p:spPr bwMode="auto">
          <a:xfrm>
            <a:off x="7288213" y="860425"/>
            <a:ext cx="214313" cy="323850"/>
          </a:xfrm>
          <a:custGeom>
            <a:avLst/>
            <a:gdLst>
              <a:gd name="T0" fmla="*/ 26 w 57"/>
              <a:gd name="T1" fmla="*/ 85 h 86"/>
              <a:gd name="T2" fmla="*/ 24 w 57"/>
              <a:gd name="T3" fmla="*/ 84 h 86"/>
              <a:gd name="T4" fmla="*/ 22 w 57"/>
              <a:gd name="T5" fmla="*/ 83 h 86"/>
              <a:gd name="T6" fmla="*/ 17 w 57"/>
              <a:gd name="T7" fmla="*/ 65 h 86"/>
              <a:gd name="T8" fmla="*/ 19 w 57"/>
              <a:gd name="T9" fmla="*/ 60 h 86"/>
              <a:gd name="T10" fmla="*/ 16 w 57"/>
              <a:gd name="T11" fmla="*/ 28 h 86"/>
              <a:gd name="T12" fmla="*/ 1 w 57"/>
              <a:gd name="T13" fmla="*/ 14 h 86"/>
              <a:gd name="T14" fmla="*/ 3 w 57"/>
              <a:gd name="T15" fmla="*/ 5 h 86"/>
              <a:gd name="T16" fmla="*/ 26 w 57"/>
              <a:gd name="T17" fmla="*/ 0 h 86"/>
              <a:gd name="T18" fmla="*/ 34 w 57"/>
              <a:gd name="T19" fmla="*/ 1 h 86"/>
              <a:gd name="T20" fmla="*/ 41 w 57"/>
              <a:gd name="T21" fmla="*/ 47 h 86"/>
              <a:gd name="T22" fmla="*/ 26 w 57"/>
              <a:gd name="T23" fmla="*/ 85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7" h="86">
                <a:moveTo>
                  <a:pt x="26" y="85"/>
                </a:moveTo>
                <a:cubicBezTo>
                  <a:pt x="26" y="84"/>
                  <a:pt x="25" y="84"/>
                  <a:pt x="24" y="84"/>
                </a:cubicBezTo>
                <a:cubicBezTo>
                  <a:pt x="22" y="83"/>
                  <a:pt x="22" y="83"/>
                  <a:pt x="22" y="83"/>
                </a:cubicBezTo>
                <a:cubicBezTo>
                  <a:pt x="13" y="79"/>
                  <a:pt x="15" y="73"/>
                  <a:pt x="17" y="65"/>
                </a:cubicBezTo>
                <a:cubicBezTo>
                  <a:pt x="18" y="64"/>
                  <a:pt x="18" y="62"/>
                  <a:pt x="19" y="60"/>
                </a:cubicBezTo>
                <a:cubicBezTo>
                  <a:pt x="20" y="48"/>
                  <a:pt x="21" y="35"/>
                  <a:pt x="16" y="28"/>
                </a:cubicBezTo>
                <a:cubicBezTo>
                  <a:pt x="11" y="22"/>
                  <a:pt x="1" y="22"/>
                  <a:pt x="1" y="14"/>
                </a:cubicBezTo>
                <a:cubicBezTo>
                  <a:pt x="0" y="10"/>
                  <a:pt x="1" y="7"/>
                  <a:pt x="3" y="5"/>
                </a:cubicBezTo>
                <a:cubicBezTo>
                  <a:pt x="9" y="0"/>
                  <a:pt x="20" y="0"/>
                  <a:pt x="26" y="0"/>
                </a:cubicBezTo>
                <a:cubicBezTo>
                  <a:pt x="31" y="0"/>
                  <a:pt x="31" y="1"/>
                  <a:pt x="34" y="1"/>
                </a:cubicBezTo>
                <a:cubicBezTo>
                  <a:pt x="57" y="8"/>
                  <a:pt x="43" y="19"/>
                  <a:pt x="41" y="47"/>
                </a:cubicBezTo>
                <a:cubicBezTo>
                  <a:pt x="40" y="60"/>
                  <a:pt x="50" y="86"/>
                  <a:pt x="26" y="8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7" name="Freeform 50"/>
          <p:cNvSpPr>
            <a:spLocks/>
          </p:cNvSpPr>
          <p:nvPr/>
        </p:nvSpPr>
        <p:spPr bwMode="auto">
          <a:xfrm>
            <a:off x="7259638" y="774700"/>
            <a:ext cx="66675" cy="85725"/>
          </a:xfrm>
          <a:custGeom>
            <a:avLst/>
            <a:gdLst>
              <a:gd name="T0" fmla="*/ 8 w 18"/>
              <a:gd name="T1" fmla="*/ 0 h 23"/>
              <a:gd name="T2" fmla="*/ 5 w 18"/>
              <a:gd name="T3" fmla="*/ 1 h 23"/>
              <a:gd name="T4" fmla="*/ 1 w 18"/>
              <a:gd name="T5" fmla="*/ 6 h 23"/>
              <a:gd name="T6" fmla="*/ 1 w 18"/>
              <a:gd name="T7" fmla="*/ 14 h 23"/>
              <a:gd name="T8" fmla="*/ 11 w 18"/>
              <a:gd name="T9" fmla="*/ 23 h 23"/>
              <a:gd name="T10" fmla="*/ 13 w 18"/>
              <a:gd name="T11" fmla="*/ 22 h 23"/>
              <a:gd name="T12" fmla="*/ 18 w 18"/>
              <a:gd name="T13" fmla="*/ 17 h 23"/>
              <a:gd name="T14" fmla="*/ 17 w 18"/>
              <a:gd name="T15" fmla="*/ 9 h 23"/>
              <a:gd name="T16" fmla="*/ 8 w 18"/>
              <a:gd name="T17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" h="23">
                <a:moveTo>
                  <a:pt x="8" y="0"/>
                </a:moveTo>
                <a:cubicBezTo>
                  <a:pt x="7" y="0"/>
                  <a:pt x="6" y="0"/>
                  <a:pt x="5" y="1"/>
                </a:cubicBezTo>
                <a:cubicBezTo>
                  <a:pt x="3" y="2"/>
                  <a:pt x="2" y="3"/>
                  <a:pt x="1" y="6"/>
                </a:cubicBezTo>
                <a:cubicBezTo>
                  <a:pt x="0" y="9"/>
                  <a:pt x="0" y="12"/>
                  <a:pt x="1" y="14"/>
                </a:cubicBezTo>
                <a:cubicBezTo>
                  <a:pt x="3" y="19"/>
                  <a:pt x="7" y="23"/>
                  <a:pt x="11" y="23"/>
                </a:cubicBezTo>
                <a:cubicBezTo>
                  <a:pt x="12" y="23"/>
                  <a:pt x="12" y="23"/>
                  <a:pt x="13" y="22"/>
                </a:cubicBezTo>
                <a:cubicBezTo>
                  <a:pt x="15" y="21"/>
                  <a:pt x="17" y="20"/>
                  <a:pt x="18" y="17"/>
                </a:cubicBezTo>
                <a:cubicBezTo>
                  <a:pt x="18" y="14"/>
                  <a:pt x="18" y="11"/>
                  <a:pt x="17" y="9"/>
                </a:cubicBezTo>
                <a:cubicBezTo>
                  <a:pt x="16" y="4"/>
                  <a:pt x="12" y="0"/>
                  <a:pt x="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8" name="Freeform 51"/>
          <p:cNvSpPr>
            <a:spLocks/>
          </p:cNvSpPr>
          <p:nvPr/>
        </p:nvSpPr>
        <p:spPr bwMode="auto">
          <a:xfrm>
            <a:off x="7334250" y="788988"/>
            <a:ext cx="41275" cy="49213"/>
          </a:xfrm>
          <a:custGeom>
            <a:avLst/>
            <a:gdLst>
              <a:gd name="T0" fmla="*/ 4 w 11"/>
              <a:gd name="T1" fmla="*/ 0 h 13"/>
              <a:gd name="T2" fmla="*/ 0 w 11"/>
              <a:gd name="T3" fmla="*/ 8 h 13"/>
              <a:gd name="T4" fmla="*/ 6 w 11"/>
              <a:gd name="T5" fmla="*/ 13 h 13"/>
              <a:gd name="T6" fmla="*/ 7 w 11"/>
              <a:gd name="T7" fmla="*/ 13 h 13"/>
              <a:gd name="T8" fmla="*/ 9 w 11"/>
              <a:gd name="T9" fmla="*/ 11 h 13"/>
              <a:gd name="T10" fmla="*/ 10 w 11"/>
              <a:gd name="T11" fmla="*/ 5 h 13"/>
              <a:gd name="T12" fmla="*/ 4 w 11"/>
              <a:gd name="T13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" h="13">
                <a:moveTo>
                  <a:pt x="4" y="0"/>
                </a:moveTo>
                <a:cubicBezTo>
                  <a:pt x="1" y="1"/>
                  <a:pt x="0" y="4"/>
                  <a:pt x="0" y="8"/>
                </a:cubicBezTo>
                <a:cubicBezTo>
                  <a:pt x="1" y="11"/>
                  <a:pt x="3" y="13"/>
                  <a:pt x="6" y="13"/>
                </a:cubicBezTo>
                <a:cubicBezTo>
                  <a:pt x="6" y="13"/>
                  <a:pt x="6" y="13"/>
                  <a:pt x="7" y="13"/>
                </a:cubicBezTo>
                <a:cubicBezTo>
                  <a:pt x="8" y="13"/>
                  <a:pt x="9" y="12"/>
                  <a:pt x="9" y="11"/>
                </a:cubicBezTo>
                <a:cubicBezTo>
                  <a:pt x="10" y="9"/>
                  <a:pt x="11" y="7"/>
                  <a:pt x="10" y="5"/>
                </a:cubicBezTo>
                <a:cubicBezTo>
                  <a:pt x="9" y="2"/>
                  <a:pt x="7" y="0"/>
                  <a:pt x="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9" name="Freeform 52"/>
          <p:cNvSpPr>
            <a:spLocks/>
          </p:cNvSpPr>
          <p:nvPr/>
        </p:nvSpPr>
        <p:spPr bwMode="auto">
          <a:xfrm>
            <a:off x="7378700" y="796925"/>
            <a:ext cx="34925" cy="41275"/>
          </a:xfrm>
          <a:custGeom>
            <a:avLst/>
            <a:gdLst>
              <a:gd name="T0" fmla="*/ 4 w 9"/>
              <a:gd name="T1" fmla="*/ 0 h 11"/>
              <a:gd name="T2" fmla="*/ 0 w 9"/>
              <a:gd name="T3" fmla="*/ 5 h 11"/>
              <a:gd name="T4" fmla="*/ 1 w 9"/>
              <a:gd name="T5" fmla="*/ 9 h 11"/>
              <a:gd name="T6" fmla="*/ 4 w 9"/>
              <a:gd name="T7" fmla="*/ 11 h 11"/>
              <a:gd name="T8" fmla="*/ 4 w 9"/>
              <a:gd name="T9" fmla="*/ 11 h 11"/>
              <a:gd name="T10" fmla="*/ 9 w 9"/>
              <a:gd name="T11" fmla="*/ 6 h 11"/>
              <a:gd name="T12" fmla="*/ 8 w 9"/>
              <a:gd name="T13" fmla="*/ 2 h 11"/>
              <a:gd name="T14" fmla="*/ 4 w 9"/>
              <a:gd name="T15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" h="11">
                <a:moveTo>
                  <a:pt x="4" y="0"/>
                </a:moveTo>
                <a:cubicBezTo>
                  <a:pt x="2" y="0"/>
                  <a:pt x="0" y="2"/>
                  <a:pt x="0" y="5"/>
                </a:cubicBezTo>
                <a:cubicBezTo>
                  <a:pt x="0" y="6"/>
                  <a:pt x="0" y="8"/>
                  <a:pt x="1" y="9"/>
                </a:cubicBezTo>
                <a:cubicBezTo>
                  <a:pt x="2" y="10"/>
                  <a:pt x="3" y="11"/>
                  <a:pt x="4" y="11"/>
                </a:cubicBezTo>
                <a:cubicBezTo>
                  <a:pt x="4" y="11"/>
                  <a:pt x="4" y="11"/>
                  <a:pt x="4" y="11"/>
                </a:cubicBezTo>
                <a:cubicBezTo>
                  <a:pt x="6" y="11"/>
                  <a:pt x="8" y="9"/>
                  <a:pt x="9" y="6"/>
                </a:cubicBezTo>
                <a:cubicBezTo>
                  <a:pt x="9" y="4"/>
                  <a:pt x="8" y="3"/>
                  <a:pt x="8" y="2"/>
                </a:cubicBezTo>
                <a:cubicBezTo>
                  <a:pt x="7" y="0"/>
                  <a:pt x="6" y="0"/>
                  <a:pt x="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0" name="Freeform 53"/>
          <p:cNvSpPr>
            <a:spLocks/>
          </p:cNvSpPr>
          <p:nvPr/>
        </p:nvSpPr>
        <p:spPr bwMode="auto">
          <a:xfrm>
            <a:off x="7413625" y="808038"/>
            <a:ext cx="36513" cy="46038"/>
          </a:xfrm>
          <a:custGeom>
            <a:avLst/>
            <a:gdLst>
              <a:gd name="T0" fmla="*/ 9 w 10"/>
              <a:gd name="T1" fmla="*/ 3 h 12"/>
              <a:gd name="T2" fmla="*/ 6 w 10"/>
              <a:gd name="T3" fmla="*/ 1 h 12"/>
              <a:gd name="T4" fmla="*/ 1 w 10"/>
              <a:gd name="T5" fmla="*/ 5 h 12"/>
              <a:gd name="T6" fmla="*/ 1 w 10"/>
              <a:gd name="T7" fmla="*/ 10 h 12"/>
              <a:gd name="T8" fmla="*/ 4 w 10"/>
              <a:gd name="T9" fmla="*/ 12 h 12"/>
              <a:gd name="T10" fmla="*/ 4 w 10"/>
              <a:gd name="T11" fmla="*/ 12 h 12"/>
              <a:gd name="T12" fmla="*/ 9 w 10"/>
              <a:gd name="T13" fmla="*/ 7 h 12"/>
              <a:gd name="T14" fmla="*/ 9 w 10"/>
              <a:gd name="T15" fmla="*/ 3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" h="12">
                <a:moveTo>
                  <a:pt x="9" y="3"/>
                </a:moveTo>
                <a:cubicBezTo>
                  <a:pt x="8" y="2"/>
                  <a:pt x="8" y="1"/>
                  <a:pt x="6" y="1"/>
                </a:cubicBezTo>
                <a:cubicBezTo>
                  <a:pt x="4" y="0"/>
                  <a:pt x="2" y="2"/>
                  <a:pt x="1" y="5"/>
                </a:cubicBezTo>
                <a:cubicBezTo>
                  <a:pt x="0" y="7"/>
                  <a:pt x="1" y="9"/>
                  <a:pt x="1" y="10"/>
                </a:cubicBezTo>
                <a:cubicBezTo>
                  <a:pt x="2" y="11"/>
                  <a:pt x="3" y="11"/>
                  <a:pt x="4" y="12"/>
                </a:cubicBezTo>
                <a:cubicBezTo>
                  <a:pt x="4" y="12"/>
                  <a:pt x="4" y="12"/>
                  <a:pt x="4" y="12"/>
                </a:cubicBezTo>
                <a:cubicBezTo>
                  <a:pt x="6" y="12"/>
                  <a:pt x="8" y="10"/>
                  <a:pt x="9" y="7"/>
                </a:cubicBezTo>
                <a:cubicBezTo>
                  <a:pt x="10" y="6"/>
                  <a:pt x="9" y="5"/>
                  <a:pt x="9" y="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1" name="Freeform 54"/>
          <p:cNvSpPr>
            <a:spLocks/>
          </p:cNvSpPr>
          <p:nvPr/>
        </p:nvSpPr>
        <p:spPr bwMode="auto">
          <a:xfrm>
            <a:off x="7446963" y="835025"/>
            <a:ext cx="30163" cy="33338"/>
          </a:xfrm>
          <a:custGeom>
            <a:avLst/>
            <a:gdLst>
              <a:gd name="T0" fmla="*/ 7 w 8"/>
              <a:gd name="T1" fmla="*/ 3 h 9"/>
              <a:gd name="T2" fmla="*/ 5 w 8"/>
              <a:gd name="T3" fmla="*/ 0 h 9"/>
              <a:gd name="T4" fmla="*/ 4 w 8"/>
              <a:gd name="T5" fmla="*/ 0 h 9"/>
              <a:gd name="T6" fmla="*/ 1 w 8"/>
              <a:gd name="T7" fmla="*/ 4 h 9"/>
              <a:gd name="T8" fmla="*/ 1 w 8"/>
              <a:gd name="T9" fmla="*/ 7 h 9"/>
              <a:gd name="T10" fmla="*/ 3 w 8"/>
              <a:gd name="T11" fmla="*/ 9 h 9"/>
              <a:gd name="T12" fmla="*/ 4 w 8"/>
              <a:gd name="T13" fmla="*/ 9 h 9"/>
              <a:gd name="T14" fmla="*/ 7 w 8"/>
              <a:gd name="T15" fmla="*/ 6 h 9"/>
              <a:gd name="T16" fmla="*/ 7 w 8"/>
              <a:gd name="T17" fmla="*/ 3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" h="9">
                <a:moveTo>
                  <a:pt x="7" y="3"/>
                </a:moveTo>
                <a:cubicBezTo>
                  <a:pt x="7" y="1"/>
                  <a:pt x="6" y="1"/>
                  <a:pt x="5" y="0"/>
                </a:cubicBezTo>
                <a:cubicBezTo>
                  <a:pt x="4" y="0"/>
                  <a:pt x="4" y="0"/>
                  <a:pt x="4" y="0"/>
                </a:cubicBezTo>
                <a:cubicBezTo>
                  <a:pt x="3" y="0"/>
                  <a:pt x="1" y="2"/>
                  <a:pt x="1" y="4"/>
                </a:cubicBezTo>
                <a:cubicBezTo>
                  <a:pt x="0" y="5"/>
                  <a:pt x="0" y="6"/>
                  <a:pt x="1" y="7"/>
                </a:cubicBezTo>
                <a:cubicBezTo>
                  <a:pt x="1" y="8"/>
                  <a:pt x="2" y="9"/>
                  <a:pt x="3" y="9"/>
                </a:cubicBezTo>
                <a:cubicBezTo>
                  <a:pt x="4" y="9"/>
                  <a:pt x="4" y="9"/>
                  <a:pt x="4" y="9"/>
                </a:cubicBezTo>
                <a:cubicBezTo>
                  <a:pt x="5" y="9"/>
                  <a:pt x="7" y="8"/>
                  <a:pt x="7" y="6"/>
                </a:cubicBezTo>
                <a:cubicBezTo>
                  <a:pt x="8" y="5"/>
                  <a:pt x="8" y="4"/>
                  <a:pt x="7" y="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0" name="Freeform 55"/>
          <p:cNvSpPr>
            <a:spLocks/>
          </p:cNvSpPr>
          <p:nvPr/>
        </p:nvSpPr>
        <p:spPr bwMode="auto">
          <a:xfrm>
            <a:off x="1592263" y="1593850"/>
            <a:ext cx="488950" cy="158750"/>
          </a:xfrm>
          <a:custGeom>
            <a:avLst/>
            <a:gdLst>
              <a:gd name="T0" fmla="*/ 113 w 130"/>
              <a:gd name="T1" fmla="*/ 22 h 42"/>
              <a:gd name="T2" fmla="*/ 92 w 130"/>
              <a:gd name="T3" fmla="*/ 4 h 42"/>
              <a:gd name="T4" fmla="*/ 72 w 130"/>
              <a:gd name="T5" fmla="*/ 3 h 42"/>
              <a:gd name="T6" fmla="*/ 60 w 130"/>
              <a:gd name="T7" fmla="*/ 4 h 42"/>
              <a:gd name="T8" fmla="*/ 44 w 130"/>
              <a:gd name="T9" fmla="*/ 2 h 42"/>
              <a:gd name="T10" fmla="*/ 39 w 130"/>
              <a:gd name="T11" fmla="*/ 5 h 42"/>
              <a:gd name="T12" fmla="*/ 49 w 130"/>
              <a:gd name="T13" fmla="*/ 10 h 42"/>
              <a:gd name="T14" fmla="*/ 29 w 130"/>
              <a:gd name="T15" fmla="*/ 8 h 42"/>
              <a:gd name="T16" fmla="*/ 16 w 130"/>
              <a:gd name="T17" fmla="*/ 6 h 42"/>
              <a:gd name="T18" fmla="*/ 6 w 130"/>
              <a:gd name="T19" fmla="*/ 7 h 42"/>
              <a:gd name="T20" fmla="*/ 6 w 130"/>
              <a:gd name="T21" fmla="*/ 7 h 42"/>
              <a:gd name="T22" fmla="*/ 0 w 130"/>
              <a:gd name="T23" fmla="*/ 9 h 42"/>
              <a:gd name="T24" fmla="*/ 0 w 130"/>
              <a:gd name="T25" fmla="*/ 12 h 42"/>
              <a:gd name="T26" fmla="*/ 3 w 130"/>
              <a:gd name="T27" fmla="*/ 14 h 42"/>
              <a:gd name="T28" fmla="*/ 18 w 130"/>
              <a:gd name="T29" fmla="*/ 19 h 42"/>
              <a:gd name="T30" fmla="*/ 35 w 130"/>
              <a:gd name="T31" fmla="*/ 23 h 42"/>
              <a:gd name="T32" fmla="*/ 42 w 130"/>
              <a:gd name="T33" fmla="*/ 26 h 42"/>
              <a:gd name="T34" fmla="*/ 56 w 130"/>
              <a:gd name="T35" fmla="*/ 29 h 42"/>
              <a:gd name="T36" fmla="*/ 74 w 130"/>
              <a:gd name="T37" fmla="*/ 29 h 42"/>
              <a:gd name="T38" fmla="*/ 97 w 130"/>
              <a:gd name="T39" fmla="*/ 42 h 42"/>
              <a:gd name="T40" fmla="*/ 130 w 130"/>
              <a:gd name="T41" fmla="*/ 42 h 42"/>
              <a:gd name="T42" fmla="*/ 113 w 130"/>
              <a:gd name="T43" fmla="*/ 2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30" h="42">
                <a:moveTo>
                  <a:pt x="113" y="22"/>
                </a:moveTo>
                <a:cubicBezTo>
                  <a:pt x="107" y="15"/>
                  <a:pt x="100" y="9"/>
                  <a:pt x="92" y="4"/>
                </a:cubicBezTo>
                <a:cubicBezTo>
                  <a:pt x="86" y="0"/>
                  <a:pt x="79" y="1"/>
                  <a:pt x="72" y="3"/>
                </a:cubicBezTo>
                <a:cubicBezTo>
                  <a:pt x="68" y="5"/>
                  <a:pt x="64" y="5"/>
                  <a:pt x="60" y="4"/>
                </a:cubicBezTo>
                <a:cubicBezTo>
                  <a:pt x="55" y="2"/>
                  <a:pt x="50" y="2"/>
                  <a:pt x="44" y="2"/>
                </a:cubicBezTo>
                <a:cubicBezTo>
                  <a:pt x="42" y="2"/>
                  <a:pt x="40" y="3"/>
                  <a:pt x="39" y="5"/>
                </a:cubicBezTo>
                <a:cubicBezTo>
                  <a:pt x="38" y="6"/>
                  <a:pt x="44" y="10"/>
                  <a:pt x="49" y="10"/>
                </a:cubicBezTo>
                <a:cubicBezTo>
                  <a:pt x="48" y="12"/>
                  <a:pt x="31" y="8"/>
                  <a:pt x="29" y="8"/>
                </a:cubicBezTo>
                <a:cubicBezTo>
                  <a:pt x="16" y="6"/>
                  <a:pt x="16" y="6"/>
                  <a:pt x="16" y="6"/>
                </a:cubicBezTo>
                <a:cubicBezTo>
                  <a:pt x="11" y="6"/>
                  <a:pt x="11" y="4"/>
                  <a:pt x="6" y="7"/>
                </a:cubicBezTo>
                <a:cubicBezTo>
                  <a:pt x="6" y="7"/>
                  <a:pt x="6" y="7"/>
                  <a:pt x="6" y="7"/>
                </a:cubicBezTo>
                <a:cubicBezTo>
                  <a:pt x="3" y="7"/>
                  <a:pt x="2" y="7"/>
                  <a:pt x="0" y="9"/>
                </a:cubicBezTo>
                <a:cubicBezTo>
                  <a:pt x="0" y="10"/>
                  <a:pt x="0" y="11"/>
                  <a:pt x="0" y="12"/>
                </a:cubicBezTo>
                <a:cubicBezTo>
                  <a:pt x="1" y="14"/>
                  <a:pt x="2" y="13"/>
                  <a:pt x="3" y="14"/>
                </a:cubicBezTo>
                <a:cubicBezTo>
                  <a:pt x="9" y="16"/>
                  <a:pt x="11" y="17"/>
                  <a:pt x="18" y="19"/>
                </a:cubicBezTo>
                <a:cubicBezTo>
                  <a:pt x="24" y="21"/>
                  <a:pt x="30" y="22"/>
                  <a:pt x="35" y="23"/>
                </a:cubicBezTo>
                <a:cubicBezTo>
                  <a:pt x="38" y="24"/>
                  <a:pt x="40" y="24"/>
                  <a:pt x="42" y="26"/>
                </a:cubicBezTo>
                <a:cubicBezTo>
                  <a:pt x="47" y="28"/>
                  <a:pt x="51" y="29"/>
                  <a:pt x="56" y="29"/>
                </a:cubicBezTo>
                <a:cubicBezTo>
                  <a:pt x="62" y="28"/>
                  <a:pt x="68" y="29"/>
                  <a:pt x="74" y="29"/>
                </a:cubicBezTo>
                <a:cubicBezTo>
                  <a:pt x="84" y="29"/>
                  <a:pt x="92" y="33"/>
                  <a:pt x="97" y="42"/>
                </a:cubicBezTo>
                <a:cubicBezTo>
                  <a:pt x="130" y="42"/>
                  <a:pt x="130" y="42"/>
                  <a:pt x="130" y="42"/>
                </a:cubicBezTo>
                <a:cubicBezTo>
                  <a:pt x="123" y="33"/>
                  <a:pt x="120" y="31"/>
                  <a:pt x="113" y="2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1" name="Freeform 56"/>
          <p:cNvSpPr>
            <a:spLocks/>
          </p:cNvSpPr>
          <p:nvPr/>
        </p:nvSpPr>
        <p:spPr bwMode="auto">
          <a:xfrm>
            <a:off x="1644650" y="1497013"/>
            <a:ext cx="288925" cy="55563"/>
          </a:xfrm>
          <a:custGeom>
            <a:avLst/>
            <a:gdLst>
              <a:gd name="T0" fmla="*/ 10 w 77"/>
              <a:gd name="T1" fmla="*/ 10 h 15"/>
              <a:gd name="T2" fmla="*/ 13 w 77"/>
              <a:gd name="T3" fmla="*/ 10 h 15"/>
              <a:gd name="T4" fmla="*/ 17 w 77"/>
              <a:gd name="T5" fmla="*/ 10 h 15"/>
              <a:gd name="T6" fmla="*/ 35 w 77"/>
              <a:gd name="T7" fmla="*/ 14 h 15"/>
              <a:gd name="T8" fmla="*/ 66 w 77"/>
              <a:gd name="T9" fmla="*/ 6 h 15"/>
              <a:gd name="T10" fmla="*/ 31 w 77"/>
              <a:gd name="T11" fmla="*/ 1 h 15"/>
              <a:gd name="T12" fmla="*/ 16 w 77"/>
              <a:gd name="T13" fmla="*/ 7 h 15"/>
              <a:gd name="T14" fmla="*/ 44 w 77"/>
              <a:gd name="T15" fmla="*/ 7 h 15"/>
              <a:gd name="T16" fmla="*/ 16 w 77"/>
              <a:gd name="T17" fmla="*/ 9 h 15"/>
              <a:gd name="T18" fmla="*/ 17 w 77"/>
              <a:gd name="T19" fmla="*/ 9 h 15"/>
              <a:gd name="T20" fmla="*/ 13 w 77"/>
              <a:gd name="T21" fmla="*/ 9 h 15"/>
              <a:gd name="T22" fmla="*/ 10 w 77"/>
              <a:gd name="T23" fmla="*/ 9 h 15"/>
              <a:gd name="T24" fmla="*/ 7 w 77"/>
              <a:gd name="T25" fmla="*/ 9 h 15"/>
              <a:gd name="T26" fmla="*/ 1 w 77"/>
              <a:gd name="T27" fmla="*/ 8 h 15"/>
              <a:gd name="T28" fmla="*/ 0 w 77"/>
              <a:gd name="T29" fmla="*/ 10 h 15"/>
              <a:gd name="T30" fmla="*/ 7 w 77"/>
              <a:gd name="T31" fmla="*/ 10 h 15"/>
              <a:gd name="T32" fmla="*/ 10 w 77"/>
              <a:gd name="T33" fmla="*/ 1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7" h="15">
                <a:moveTo>
                  <a:pt x="10" y="10"/>
                </a:moveTo>
                <a:cubicBezTo>
                  <a:pt x="11" y="10"/>
                  <a:pt x="12" y="10"/>
                  <a:pt x="13" y="10"/>
                </a:cubicBezTo>
                <a:cubicBezTo>
                  <a:pt x="14" y="10"/>
                  <a:pt x="16" y="10"/>
                  <a:pt x="17" y="10"/>
                </a:cubicBezTo>
                <a:cubicBezTo>
                  <a:pt x="19" y="12"/>
                  <a:pt x="24" y="15"/>
                  <a:pt x="35" y="14"/>
                </a:cubicBezTo>
                <a:cubicBezTo>
                  <a:pt x="49" y="14"/>
                  <a:pt x="77" y="6"/>
                  <a:pt x="66" y="6"/>
                </a:cubicBezTo>
                <a:cubicBezTo>
                  <a:pt x="56" y="7"/>
                  <a:pt x="45" y="0"/>
                  <a:pt x="31" y="1"/>
                </a:cubicBezTo>
                <a:cubicBezTo>
                  <a:pt x="18" y="1"/>
                  <a:pt x="16" y="5"/>
                  <a:pt x="16" y="7"/>
                </a:cubicBezTo>
                <a:cubicBezTo>
                  <a:pt x="23" y="8"/>
                  <a:pt x="33" y="7"/>
                  <a:pt x="44" y="7"/>
                </a:cubicBezTo>
                <a:cubicBezTo>
                  <a:pt x="61" y="6"/>
                  <a:pt x="31" y="8"/>
                  <a:pt x="16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5" y="9"/>
                  <a:pt x="14" y="9"/>
                  <a:pt x="13" y="9"/>
                </a:cubicBezTo>
                <a:cubicBezTo>
                  <a:pt x="12" y="9"/>
                  <a:pt x="11" y="9"/>
                  <a:pt x="10" y="9"/>
                </a:cubicBezTo>
                <a:cubicBezTo>
                  <a:pt x="9" y="9"/>
                  <a:pt x="8" y="9"/>
                  <a:pt x="7" y="9"/>
                </a:cubicBezTo>
                <a:cubicBezTo>
                  <a:pt x="3" y="8"/>
                  <a:pt x="1" y="8"/>
                  <a:pt x="1" y="8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3" y="10"/>
                  <a:pt x="7" y="10"/>
                </a:cubicBezTo>
                <a:cubicBezTo>
                  <a:pt x="7" y="10"/>
                  <a:pt x="8" y="10"/>
                  <a:pt x="10" y="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3" name="Freeform 57"/>
          <p:cNvSpPr>
            <a:spLocks noEditPoints="1"/>
          </p:cNvSpPr>
          <p:nvPr/>
        </p:nvSpPr>
        <p:spPr bwMode="auto">
          <a:xfrm>
            <a:off x="1636713" y="2019300"/>
            <a:ext cx="307975" cy="258763"/>
          </a:xfrm>
          <a:custGeom>
            <a:avLst/>
            <a:gdLst>
              <a:gd name="T0" fmla="*/ 22 w 82"/>
              <a:gd name="T1" fmla="*/ 69 h 69"/>
              <a:gd name="T2" fmla="*/ 29 w 82"/>
              <a:gd name="T3" fmla="*/ 66 h 69"/>
              <a:gd name="T4" fmla="*/ 32 w 82"/>
              <a:gd name="T5" fmla="*/ 68 h 69"/>
              <a:gd name="T6" fmla="*/ 54 w 82"/>
              <a:gd name="T7" fmla="*/ 65 h 69"/>
              <a:gd name="T8" fmla="*/ 64 w 82"/>
              <a:gd name="T9" fmla="*/ 66 h 69"/>
              <a:gd name="T10" fmla="*/ 75 w 82"/>
              <a:gd name="T11" fmla="*/ 63 h 69"/>
              <a:gd name="T12" fmla="*/ 81 w 82"/>
              <a:gd name="T13" fmla="*/ 32 h 69"/>
              <a:gd name="T14" fmla="*/ 75 w 82"/>
              <a:gd name="T15" fmla="*/ 18 h 69"/>
              <a:gd name="T16" fmla="*/ 41 w 82"/>
              <a:gd name="T17" fmla="*/ 0 h 69"/>
              <a:gd name="T18" fmla="*/ 17 w 82"/>
              <a:gd name="T19" fmla="*/ 7 h 69"/>
              <a:gd name="T20" fmla="*/ 8 w 82"/>
              <a:gd name="T21" fmla="*/ 17 h 69"/>
              <a:gd name="T22" fmla="*/ 4 w 82"/>
              <a:gd name="T23" fmla="*/ 24 h 69"/>
              <a:gd name="T24" fmla="*/ 0 w 82"/>
              <a:gd name="T25" fmla="*/ 41 h 69"/>
              <a:gd name="T26" fmla="*/ 12 w 82"/>
              <a:gd name="T27" fmla="*/ 68 h 69"/>
              <a:gd name="T28" fmla="*/ 41 w 82"/>
              <a:gd name="T29" fmla="*/ 63 h 69"/>
              <a:gd name="T30" fmla="*/ 26 w 82"/>
              <a:gd name="T31" fmla="*/ 46 h 69"/>
              <a:gd name="T32" fmla="*/ 56 w 82"/>
              <a:gd name="T33" fmla="*/ 45 h 69"/>
              <a:gd name="T34" fmla="*/ 57 w 82"/>
              <a:gd name="T35" fmla="*/ 41 h 69"/>
              <a:gd name="T36" fmla="*/ 25 w 82"/>
              <a:gd name="T37" fmla="*/ 41 h 69"/>
              <a:gd name="T38" fmla="*/ 27 w 82"/>
              <a:gd name="T39" fmla="*/ 26 h 69"/>
              <a:gd name="T40" fmla="*/ 55 w 82"/>
              <a:gd name="T41" fmla="*/ 26 h 69"/>
              <a:gd name="T42" fmla="*/ 57 w 82"/>
              <a:gd name="T43" fmla="*/ 41 h 69"/>
              <a:gd name="T44" fmla="*/ 57 w 82"/>
              <a:gd name="T45" fmla="*/ 60 h 69"/>
              <a:gd name="T46" fmla="*/ 74 w 82"/>
              <a:gd name="T47" fmla="*/ 30 h 69"/>
              <a:gd name="T48" fmla="*/ 72 w 82"/>
              <a:gd name="T49" fmla="*/ 26 h 69"/>
              <a:gd name="T50" fmla="*/ 58 w 82"/>
              <a:gd name="T51" fmla="*/ 23 h 69"/>
              <a:gd name="T52" fmla="*/ 72 w 82"/>
              <a:gd name="T53" fmla="*/ 26 h 69"/>
              <a:gd name="T54" fmla="*/ 56 w 82"/>
              <a:gd name="T55" fmla="*/ 18 h 69"/>
              <a:gd name="T56" fmla="*/ 59 w 82"/>
              <a:gd name="T57" fmla="*/ 11 h 69"/>
              <a:gd name="T58" fmla="*/ 53 w 82"/>
              <a:gd name="T59" fmla="*/ 22 h 69"/>
              <a:gd name="T60" fmla="*/ 29 w 82"/>
              <a:gd name="T61" fmla="*/ 22 h 69"/>
              <a:gd name="T62" fmla="*/ 35 w 82"/>
              <a:gd name="T63" fmla="*/ 6 h 69"/>
              <a:gd name="T64" fmla="*/ 22 w 82"/>
              <a:gd name="T65" fmla="*/ 11 h 69"/>
              <a:gd name="T66" fmla="*/ 18 w 82"/>
              <a:gd name="T67" fmla="*/ 14 h 69"/>
              <a:gd name="T68" fmla="*/ 21 w 82"/>
              <a:gd name="T69" fmla="*/ 38 h 69"/>
              <a:gd name="T70" fmla="*/ 18 w 82"/>
              <a:gd name="T71" fmla="*/ 14 h 69"/>
              <a:gd name="T72" fmla="*/ 8 w 82"/>
              <a:gd name="T73" fmla="*/ 31 h 69"/>
              <a:gd name="T74" fmla="*/ 25 w 82"/>
              <a:gd name="T75" fmla="*/ 60 h 69"/>
              <a:gd name="T76" fmla="*/ 6 w 82"/>
              <a:gd name="T77" fmla="*/ 41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2" h="69">
                <a:moveTo>
                  <a:pt x="12" y="68"/>
                </a:moveTo>
                <a:cubicBezTo>
                  <a:pt x="22" y="69"/>
                  <a:pt x="22" y="69"/>
                  <a:pt x="22" y="69"/>
                </a:cubicBezTo>
                <a:cubicBezTo>
                  <a:pt x="16" y="66"/>
                  <a:pt x="11" y="60"/>
                  <a:pt x="9" y="53"/>
                </a:cubicBezTo>
                <a:cubicBezTo>
                  <a:pt x="14" y="59"/>
                  <a:pt x="21" y="64"/>
                  <a:pt x="29" y="66"/>
                </a:cubicBezTo>
                <a:cubicBezTo>
                  <a:pt x="30" y="67"/>
                  <a:pt x="31" y="68"/>
                  <a:pt x="31" y="69"/>
                </a:cubicBezTo>
                <a:cubicBezTo>
                  <a:pt x="32" y="69"/>
                  <a:pt x="32" y="69"/>
                  <a:pt x="32" y="68"/>
                </a:cubicBezTo>
                <a:cubicBezTo>
                  <a:pt x="34" y="66"/>
                  <a:pt x="37" y="64"/>
                  <a:pt x="41" y="64"/>
                </a:cubicBezTo>
                <a:cubicBezTo>
                  <a:pt x="45" y="64"/>
                  <a:pt x="50" y="64"/>
                  <a:pt x="54" y="65"/>
                </a:cubicBezTo>
                <a:cubicBezTo>
                  <a:pt x="63" y="63"/>
                  <a:pt x="69" y="58"/>
                  <a:pt x="74" y="51"/>
                </a:cubicBezTo>
                <a:cubicBezTo>
                  <a:pt x="72" y="57"/>
                  <a:pt x="69" y="62"/>
                  <a:pt x="64" y="66"/>
                </a:cubicBezTo>
                <a:cubicBezTo>
                  <a:pt x="65" y="66"/>
                  <a:pt x="66" y="66"/>
                  <a:pt x="67" y="66"/>
                </a:cubicBezTo>
                <a:cubicBezTo>
                  <a:pt x="70" y="65"/>
                  <a:pt x="73" y="64"/>
                  <a:pt x="75" y="63"/>
                </a:cubicBezTo>
                <a:cubicBezTo>
                  <a:pt x="79" y="57"/>
                  <a:pt x="82" y="49"/>
                  <a:pt x="82" y="41"/>
                </a:cubicBezTo>
                <a:cubicBezTo>
                  <a:pt x="82" y="38"/>
                  <a:pt x="82" y="35"/>
                  <a:pt x="81" y="32"/>
                </a:cubicBezTo>
                <a:cubicBezTo>
                  <a:pt x="80" y="29"/>
                  <a:pt x="79" y="26"/>
                  <a:pt x="78" y="23"/>
                </a:cubicBezTo>
                <a:cubicBezTo>
                  <a:pt x="77" y="21"/>
                  <a:pt x="76" y="19"/>
                  <a:pt x="75" y="18"/>
                </a:cubicBezTo>
                <a:cubicBezTo>
                  <a:pt x="74" y="16"/>
                  <a:pt x="73" y="15"/>
                  <a:pt x="71" y="13"/>
                </a:cubicBezTo>
                <a:cubicBezTo>
                  <a:pt x="64" y="5"/>
                  <a:pt x="53" y="0"/>
                  <a:pt x="41" y="0"/>
                </a:cubicBezTo>
                <a:cubicBezTo>
                  <a:pt x="32" y="0"/>
                  <a:pt x="24" y="2"/>
                  <a:pt x="18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4" y="10"/>
                  <a:pt x="10" y="13"/>
                  <a:pt x="8" y="17"/>
                </a:cubicBezTo>
                <a:cubicBezTo>
                  <a:pt x="7" y="18"/>
                  <a:pt x="7" y="18"/>
                  <a:pt x="7" y="19"/>
                </a:cubicBezTo>
                <a:cubicBezTo>
                  <a:pt x="5" y="20"/>
                  <a:pt x="5" y="22"/>
                  <a:pt x="4" y="24"/>
                </a:cubicBezTo>
                <a:cubicBezTo>
                  <a:pt x="2" y="27"/>
                  <a:pt x="1" y="31"/>
                  <a:pt x="1" y="35"/>
                </a:cubicBezTo>
                <a:cubicBezTo>
                  <a:pt x="0" y="37"/>
                  <a:pt x="0" y="39"/>
                  <a:pt x="0" y="41"/>
                </a:cubicBezTo>
                <a:cubicBezTo>
                  <a:pt x="0" y="51"/>
                  <a:pt x="4" y="61"/>
                  <a:pt x="11" y="68"/>
                </a:cubicBezTo>
                <a:cubicBezTo>
                  <a:pt x="11" y="68"/>
                  <a:pt x="12" y="68"/>
                  <a:pt x="12" y="68"/>
                </a:cubicBezTo>
                <a:close/>
                <a:moveTo>
                  <a:pt x="50" y="62"/>
                </a:moveTo>
                <a:cubicBezTo>
                  <a:pt x="47" y="63"/>
                  <a:pt x="44" y="63"/>
                  <a:pt x="41" y="63"/>
                </a:cubicBezTo>
                <a:cubicBezTo>
                  <a:pt x="38" y="63"/>
                  <a:pt x="35" y="63"/>
                  <a:pt x="32" y="62"/>
                </a:cubicBezTo>
                <a:cubicBezTo>
                  <a:pt x="29" y="57"/>
                  <a:pt x="27" y="52"/>
                  <a:pt x="26" y="46"/>
                </a:cubicBezTo>
                <a:cubicBezTo>
                  <a:pt x="30" y="47"/>
                  <a:pt x="35" y="48"/>
                  <a:pt x="41" y="48"/>
                </a:cubicBezTo>
                <a:cubicBezTo>
                  <a:pt x="46" y="48"/>
                  <a:pt x="52" y="47"/>
                  <a:pt x="56" y="45"/>
                </a:cubicBezTo>
                <a:cubicBezTo>
                  <a:pt x="56" y="51"/>
                  <a:pt x="54" y="57"/>
                  <a:pt x="50" y="62"/>
                </a:cubicBezTo>
                <a:close/>
                <a:moveTo>
                  <a:pt x="57" y="41"/>
                </a:moveTo>
                <a:cubicBezTo>
                  <a:pt x="52" y="43"/>
                  <a:pt x="46" y="44"/>
                  <a:pt x="41" y="44"/>
                </a:cubicBezTo>
                <a:cubicBezTo>
                  <a:pt x="35" y="44"/>
                  <a:pt x="30" y="43"/>
                  <a:pt x="25" y="41"/>
                </a:cubicBezTo>
                <a:cubicBezTo>
                  <a:pt x="25" y="41"/>
                  <a:pt x="25" y="40"/>
                  <a:pt x="25" y="40"/>
                </a:cubicBezTo>
                <a:cubicBezTo>
                  <a:pt x="25" y="35"/>
                  <a:pt x="26" y="31"/>
                  <a:pt x="27" y="26"/>
                </a:cubicBezTo>
                <a:cubicBezTo>
                  <a:pt x="31" y="29"/>
                  <a:pt x="36" y="30"/>
                  <a:pt x="41" y="30"/>
                </a:cubicBezTo>
                <a:cubicBezTo>
                  <a:pt x="46" y="30"/>
                  <a:pt x="51" y="29"/>
                  <a:pt x="55" y="26"/>
                </a:cubicBezTo>
                <a:cubicBezTo>
                  <a:pt x="56" y="30"/>
                  <a:pt x="57" y="35"/>
                  <a:pt x="57" y="40"/>
                </a:cubicBezTo>
                <a:cubicBezTo>
                  <a:pt x="57" y="40"/>
                  <a:pt x="57" y="40"/>
                  <a:pt x="57" y="41"/>
                </a:cubicBezTo>
                <a:close/>
                <a:moveTo>
                  <a:pt x="76" y="38"/>
                </a:moveTo>
                <a:cubicBezTo>
                  <a:pt x="73" y="48"/>
                  <a:pt x="66" y="56"/>
                  <a:pt x="57" y="60"/>
                </a:cubicBezTo>
                <a:cubicBezTo>
                  <a:pt x="59" y="55"/>
                  <a:pt x="61" y="49"/>
                  <a:pt x="61" y="43"/>
                </a:cubicBezTo>
                <a:cubicBezTo>
                  <a:pt x="67" y="40"/>
                  <a:pt x="71" y="35"/>
                  <a:pt x="74" y="30"/>
                </a:cubicBezTo>
                <a:cubicBezTo>
                  <a:pt x="75" y="33"/>
                  <a:pt x="76" y="36"/>
                  <a:pt x="76" y="38"/>
                </a:cubicBezTo>
                <a:close/>
                <a:moveTo>
                  <a:pt x="72" y="26"/>
                </a:moveTo>
                <a:cubicBezTo>
                  <a:pt x="70" y="31"/>
                  <a:pt x="66" y="35"/>
                  <a:pt x="61" y="38"/>
                </a:cubicBezTo>
                <a:cubicBezTo>
                  <a:pt x="61" y="33"/>
                  <a:pt x="60" y="27"/>
                  <a:pt x="58" y="23"/>
                </a:cubicBezTo>
                <a:cubicBezTo>
                  <a:pt x="60" y="20"/>
                  <a:pt x="62" y="17"/>
                  <a:pt x="63" y="14"/>
                </a:cubicBezTo>
                <a:cubicBezTo>
                  <a:pt x="67" y="17"/>
                  <a:pt x="70" y="21"/>
                  <a:pt x="72" y="26"/>
                </a:cubicBezTo>
                <a:close/>
                <a:moveTo>
                  <a:pt x="59" y="11"/>
                </a:moveTo>
                <a:cubicBezTo>
                  <a:pt x="59" y="13"/>
                  <a:pt x="58" y="16"/>
                  <a:pt x="56" y="18"/>
                </a:cubicBezTo>
                <a:cubicBezTo>
                  <a:pt x="54" y="14"/>
                  <a:pt x="51" y="10"/>
                  <a:pt x="47" y="6"/>
                </a:cubicBezTo>
                <a:cubicBezTo>
                  <a:pt x="52" y="7"/>
                  <a:pt x="56" y="9"/>
                  <a:pt x="59" y="11"/>
                </a:cubicBezTo>
                <a:close/>
                <a:moveTo>
                  <a:pt x="41" y="7"/>
                </a:moveTo>
                <a:cubicBezTo>
                  <a:pt x="46" y="11"/>
                  <a:pt x="50" y="16"/>
                  <a:pt x="53" y="22"/>
                </a:cubicBezTo>
                <a:cubicBezTo>
                  <a:pt x="49" y="24"/>
                  <a:pt x="45" y="26"/>
                  <a:pt x="41" y="26"/>
                </a:cubicBezTo>
                <a:cubicBezTo>
                  <a:pt x="36" y="26"/>
                  <a:pt x="32" y="24"/>
                  <a:pt x="29" y="22"/>
                </a:cubicBezTo>
                <a:cubicBezTo>
                  <a:pt x="32" y="16"/>
                  <a:pt x="36" y="11"/>
                  <a:pt x="41" y="7"/>
                </a:cubicBezTo>
                <a:close/>
                <a:moveTo>
                  <a:pt x="35" y="6"/>
                </a:moveTo>
                <a:cubicBezTo>
                  <a:pt x="31" y="10"/>
                  <a:pt x="28" y="14"/>
                  <a:pt x="26" y="19"/>
                </a:cubicBezTo>
                <a:cubicBezTo>
                  <a:pt x="24" y="16"/>
                  <a:pt x="23" y="14"/>
                  <a:pt x="22" y="11"/>
                </a:cubicBezTo>
                <a:cubicBezTo>
                  <a:pt x="26" y="9"/>
                  <a:pt x="30" y="7"/>
                  <a:pt x="35" y="6"/>
                </a:cubicBezTo>
                <a:close/>
                <a:moveTo>
                  <a:pt x="18" y="14"/>
                </a:moveTo>
                <a:cubicBezTo>
                  <a:pt x="19" y="18"/>
                  <a:pt x="21" y="21"/>
                  <a:pt x="24" y="23"/>
                </a:cubicBezTo>
                <a:cubicBezTo>
                  <a:pt x="22" y="28"/>
                  <a:pt x="21" y="33"/>
                  <a:pt x="21" y="38"/>
                </a:cubicBezTo>
                <a:cubicBezTo>
                  <a:pt x="16" y="35"/>
                  <a:pt x="12" y="31"/>
                  <a:pt x="9" y="26"/>
                </a:cubicBezTo>
                <a:cubicBezTo>
                  <a:pt x="11" y="22"/>
                  <a:pt x="15" y="18"/>
                  <a:pt x="18" y="14"/>
                </a:cubicBezTo>
                <a:close/>
                <a:moveTo>
                  <a:pt x="6" y="41"/>
                </a:moveTo>
                <a:cubicBezTo>
                  <a:pt x="6" y="37"/>
                  <a:pt x="7" y="34"/>
                  <a:pt x="8" y="31"/>
                </a:cubicBezTo>
                <a:cubicBezTo>
                  <a:pt x="11" y="36"/>
                  <a:pt x="15" y="40"/>
                  <a:pt x="21" y="43"/>
                </a:cubicBezTo>
                <a:cubicBezTo>
                  <a:pt x="21" y="49"/>
                  <a:pt x="23" y="55"/>
                  <a:pt x="25" y="60"/>
                </a:cubicBezTo>
                <a:cubicBezTo>
                  <a:pt x="16" y="56"/>
                  <a:pt x="9" y="49"/>
                  <a:pt x="6" y="41"/>
                </a:cubicBezTo>
                <a:cubicBezTo>
                  <a:pt x="6" y="41"/>
                  <a:pt x="6" y="41"/>
                  <a:pt x="6" y="4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2" name="Freeform 58"/>
          <p:cNvSpPr>
            <a:spLocks/>
          </p:cNvSpPr>
          <p:nvPr/>
        </p:nvSpPr>
        <p:spPr bwMode="auto">
          <a:xfrm>
            <a:off x="1614488" y="2266950"/>
            <a:ext cx="488950" cy="158750"/>
          </a:xfrm>
          <a:custGeom>
            <a:avLst/>
            <a:gdLst>
              <a:gd name="T0" fmla="*/ 113 w 130"/>
              <a:gd name="T1" fmla="*/ 22 h 42"/>
              <a:gd name="T2" fmla="*/ 92 w 130"/>
              <a:gd name="T3" fmla="*/ 4 h 42"/>
              <a:gd name="T4" fmla="*/ 72 w 130"/>
              <a:gd name="T5" fmla="*/ 3 h 42"/>
              <a:gd name="T6" fmla="*/ 60 w 130"/>
              <a:gd name="T7" fmla="*/ 4 h 42"/>
              <a:gd name="T8" fmla="*/ 44 w 130"/>
              <a:gd name="T9" fmla="*/ 2 h 42"/>
              <a:gd name="T10" fmla="*/ 39 w 130"/>
              <a:gd name="T11" fmla="*/ 5 h 42"/>
              <a:gd name="T12" fmla="*/ 50 w 130"/>
              <a:gd name="T13" fmla="*/ 10 h 42"/>
              <a:gd name="T14" fmla="*/ 29 w 130"/>
              <a:gd name="T15" fmla="*/ 8 h 42"/>
              <a:gd name="T16" fmla="*/ 16 w 130"/>
              <a:gd name="T17" fmla="*/ 6 h 42"/>
              <a:gd name="T18" fmla="*/ 7 w 130"/>
              <a:gd name="T19" fmla="*/ 7 h 42"/>
              <a:gd name="T20" fmla="*/ 6 w 130"/>
              <a:gd name="T21" fmla="*/ 7 h 42"/>
              <a:gd name="T22" fmla="*/ 1 w 130"/>
              <a:gd name="T23" fmla="*/ 9 h 42"/>
              <a:gd name="T24" fmla="*/ 0 w 130"/>
              <a:gd name="T25" fmla="*/ 12 h 42"/>
              <a:gd name="T26" fmla="*/ 3 w 130"/>
              <a:gd name="T27" fmla="*/ 14 h 42"/>
              <a:gd name="T28" fmla="*/ 19 w 130"/>
              <a:gd name="T29" fmla="*/ 19 h 42"/>
              <a:gd name="T30" fmla="*/ 35 w 130"/>
              <a:gd name="T31" fmla="*/ 24 h 42"/>
              <a:gd name="T32" fmla="*/ 42 w 130"/>
              <a:gd name="T33" fmla="*/ 26 h 42"/>
              <a:gd name="T34" fmla="*/ 57 w 130"/>
              <a:gd name="T35" fmla="*/ 29 h 42"/>
              <a:gd name="T36" fmla="*/ 74 w 130"/>
              <a:gd name="T37" fmla="*/ 29 h 42"/>
              <a:gd name="T38" fmla="*/ 97 w 130"/>
              <a:gd name="T39" fmla="*/ 42 h 42"/>
              <a:gd name="T40" fmla="*/ 130 w 130"/>
              <a:gd name="T41" fmla="*/ 42 h 42"/>
              <a:gd name="T42" fmla="*/ 113 w 130"/>
              <a:gd name="T43" fmla="*/ 2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30" h="42">
                <a:moveTo>
                  <a:pt x="113" y="22"/>
                </a:moveTo>
                <a:cubicBezTo>
                  <a:pt x="108" y="15"/>
                  <a:pt x="100" y="9"/>
                  <a:pt x="92" y="4"/>
                </a:cubicBezTo>
                <a:cubicBezTo>
                  <a:pt x="86" y="0"/>
                  <a:pt x="79" y="1"/>
                  <a:pt x="72" y="3"/>
                </a:cubicBezTo>
                <a:cubicBezTo>
                  <a:pt x="68" y="5"/>
                  <a:pt x="64" y="5"/>
                  <a:pt x="60" y="4"/>
                </a:cubicBezTo>
                <a:cubicBezTo>
                  <a:pt x="55" y="2"/>
                  <a:pt x="50" y="2"/>
                  <a:pt x="44" y="2"/>
                </a:cubicBezTo>
                <a:cubicBezTo>
                  <a:pt x="42" y="2"/>
                  <a:pt x="40" y="3"/>
                  <a:pt x="39" y="5"/>
                </a:cubicBezTo>
                <a:cubicBezTo>
                  <a:pt x="38" y="6"/>
                  <a:pt x="44" y="10"/>
                  <a:pt x="50" y="10"/>
                </a:cubicBezTo>
                <a:cubicBezTo>
                  <a:pt x="49" y="12"/>
                  <a:pt x="31" y="8"/>
                  <a:pt x="29" y="8"/>
                </a:cubicBezTo>
                <a:cubicBezTo>
                  <a:pt x="16" y="6"/>
                  <a:pt x="16" y="6"/>
                  <a:pt x="16" y="6"/>
                </a:cubicBezTo>
                <a:cubicBezTo>
                  <a:pt x="11" y="6"/>
                  <a:pt x="11" y="4"/>
                  <a:pt x="7" y="7"/>
                </a:cubicBezTo>
                <a:cubicBezTo>
                  <a:pt x="6" y="7"/>
                  <a:pt x="6" y="7"/>
                  <a:pt x="6" y="7"/>
                </a:cubicBezTo>
                <a:cubicBezTo>
                  <a:pt x="3" y="7"/>
                  <a:pt x="2" y="7"/>
                  <a:pt x="1" y="9"/>
                </a:cubicBezTo>
                <a:cubicBezTo>
                  <a:pt x="0" y="10"/>
                  <a:pt x="0" y="11"/>
                  <a:pt x="0" y="12"/>
                </a:cubicBezTo>
                <a:cubicBezTo>
                  <a:pt x="1" y="14"/>
                  <a:pt x="2" y="13"/>
                  <a:pt x="3" y="14"/>
                </a:cubicBezTo>
                <a:cubicBezTo>
                  <a:pt x="9" y="16"/>
                  <a:pt x="11" y="17"/>
                  <a:pt x="19" y="19"/>
                </a:cubicBezTo>
                <a:cubicBezTo>
                  <a:pt x="24" y="21"/>
                  <a:pt x="30" y="22"/>
                  <a:pt x="35" y="24"/>
                </a:cubicBezTo>
                <a:cubicBezTo>
                  <a:pt x="38" y="24"/>
                  <a:pt x="40" y="24"/>
                  <a:pt x="42" y="26"/>
                </a:cubicBezTo>
                <a:cubicBezTo>
                  <a:pt x="47" y="28"/>
                  <a:pt x="51" y="29"/>
                  <a:pt x="57" y="29"/>
                </a:cubicBezTo>
                <a:cubicBezTo>
                  <a:pt x="62" y="28"/>
                  <a:pt x="68" y="29"/>
                  <a:pt x="74" y="29"/>
                </a:cubicBezTo>
                <a:cubicBezTo>
                  <a:pt x="84" y="29"/>
                  <a:pt x="92" y="33"/>
                  <a:pt x="97" y="42"/>
                </a:cubicBezTo>
                <a:cubicBezTo>
                  <a:pt x="130" y="42"/>
                  <a:pt x="130" y="42"/>
                  <a:pt x="130" y="42"/>
                </a:cubicBezTo>
                <a:cubicBezTo>
                  <a:pt x="123" y="33"/>
                  <a:pt x="120" y="31"/>
                  <a:pt x="113" y="2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3" name="Freeform 59"/>
          <p:cNvSpPr>
            <a:spLocks noEditPoints="1"/>
          </p:cNvSpPr>
          <p:nvPr/>
        </p:nvSpPr>
        <p:spPr bwMode="auto">
          <a:xfrm>
            <a:off x="2306638" y="1436688"/>
            <a:ext cx="266700" cy="322263"/>
          </a:xfrm>
          <a:custGeom>
            <a:avLst/>
            <a:gdLst>
              <a:gd name="T0" fmla="*/ 44 w 71"/>
              <a:gd name="T1" fmla="*/ 77 h 86"/>
              <a:gd name="T2" fmla="*/ 42 w 71"/>
              <a:gd name="T3" fmla="*/ 75 h 86"/>
              <a:gd name="T4" fmla="*/ 38 w 71"/>
              <a:gd name="T5" fmla="*/ 71 h 86"/>
              <a:gd name="T6" fmla="*/ 39 w 71"/>
              <a:gd name="T7" fmla="*/ 71 h 86"/>
              <a:gd name="T8" fmla="*/ 37 w 71"/>
              <a:gd name="T9" fmla="*/ 66 h 86"/>
              <a:gd name="T10" fmla="*/ 34 w 71"/>
              <a:gd name="T11" fmla="*/ 66 h 86"/>
              <a:gd name="T12" fmla="*/ 27 w 71"/>
              <a:gd name="T13" fmla="*/ 48 h 86"/>
              <a:gd name="T14" fmla="*/ 34 w 71"/>
              <a:gd name="T15" fmla="*/ 50 h 86"/>
              <a:gd name="T16" fmla="*/ 35 w 71"/>
              <a:gd name="T17" fmla="*/ 46 h 86"/>
              <a:gd name="T18" fmla="*/ 27 w 71"/>
              <a:gd name="T19" fmla="*/ 43 h 86"/>
              <a:gd name="T20" fmla="*/ 27 w 71"/>
              <a:gd name="T21" fmla="*/ 42 h 86"/>
              <a:gd name="T22" fmla="*/ 29 w 71"/>
              <a:gd name="T23" fmla="*/ 28 h 86"/>
              <a:gd name="T24" fmla="*/ 42 w 71"/>
              <a:gd name="T25" fmla="*/ 32 h 86"/>
              <a:gd name="T26" fmla="*/ 46 w 71"/>
              <a:gd name="T27" fmla="*/ 27 h 86"/>
              <a:gd name="T28" fmla="*/ 43 w 71"/>
              <a:gd name="T29" fmla="*/ 27 h 86"/>
              <a:gd name="T30" fmla="*/ 31 w 71"/>
              <a:gd name="T31" fmla="*/ 23 h 86"/>
              <a:gd name="T32" fmla="*/ 43 w 71"/>
              <a:gd name="T33" fmla="*/ 8 h 86"/>
              <a:gd name="T34" fmla="*/ 54 w 71"/>
              <a:gd name="T35" fmla="*/ 21 h 86"/>
              <a:gd name="T36" fmla="*/ 59 w 71"/>
              <a:gd name="T37" fmla="*/ 18 h 86"/>
              <a:gd name="T38" fmla="*/ 50 w 71"/>
              <a:gd name="T39" fmla="*/ 7 h 86"/>
              <a:gd name="T40" fmla="*/ 62 w 71"/>
              <a:gd name="T41" fmla="*/ 12 h 86"/>
              <a:gd name="T42" fmla="*/ 61 w 71"/>
              <a:gd name="T43" fmla="*/ 16 h 86"/>
              <a:gd name="T44" fmla="*/ 68 w 71"/>
              <a:gd name="T45" fmla="*/ 12 h 86"/>
              <a:gd name="T46" fmla="*/ 71 w 71"/>
              <a:gd name="T47" fmla="*/ 10 h 86"/>
              <a:gd name="T48" fmla="*/ 44 w 71"/>
              <a:gd name="T49" fmla="*/ 0 h 86"/>
              <a:gd name="T50" fmla="*/ 19 w 71"/>
              <a:gd name="T51" fmla="*/ 8 h 86"/>
              <a:gd name="T52" fmla="*/ 18 w 71"/>
              <a:gd name="T53" fmla="*/ 8 h 86"/>
              <a:gd name="T54" fmla="*/ 18 w 71"/>
              <a:gd name="T55" fmla="*/ 8 h 86"/>
              <a:gd name="T56" fmla="*/ 8 w 71"/>
              <a:gd name="T57" fmla="*/ 18 h 86"/>
              <a:gd name="T58" fmla="*/ 7 w 71"/>
              <a:gd name="T59" fmla="*/ 20 h 86"/>
              <a:gd name="T60" fmla="*/ 4 w 71"/>
              <a:gd name="T61" fmla="*/ 25 h 86"/>
              <a:gd name="T62" fmla="*/ 1 w 71"/>
              <a:gd name="T63" fmla="*/ 37 h 86"/>
              <a:gd name="T64" fmla="*/ 0 w 71"/>
              <a:gd name="T65" fmla="*/ 43 h 86"/>
              <a:gd name="T66" fmla="*/ 37 w 71"/>
              <a:gd name="T67" fmla="*/ 86 h 86"/>
              <a:gd name="T68" fmla="*/ 44 w 71"/>
              <a:gd name="T69" fmla="*/ 77 h 86"/>
              <a:gd name="T70" fmla="*/ 37 w 71"/>
              <a:gd name="T71" fmla="*/ 7 h 86"/>
              <a:gd name="T72" fmla="*/ 27 w 71"/>
              <a:gd name="T73" fmla="*/ 20 h 86"/>
              <a:gd name="T74" fmla="*/ 24 w 71"/>
              <a:gd name="T75" fmla="*/ 12 h 86"/>
              <a:gd name="T76" fmla="*/ 37 w 71"/>
              <a:gd name="T77" fmla="*/ 7 h 86"/>
              <a:gd name="T78" fmla="*/ 20 w 71"/>
              <a:gd name="T79" fmla="*/ 15 h 86"/>
              <a:gd name="T80" fmla="*/ 25 w 71"/>
              <a:gd name="T81" fmla="*/ 25 h 86"/>
              <a:gd name="T82" fmla="*/ 22 w 71"/>
              <a:gd name="T83" fmla="*/ 41 h 86"/>
              <a:gd name="T84" fmla="*/ 10 w 71"/>
              <a:gd name="T85" fmla="*/ 28 h 86"/>
              <a:gd name="T86" fmla="*/ 20 w 71"/>
              <a:gd name="T87" fmla="*/ 15 h 86"/>
              <a:gd name="T88" fmla="*/ 7 w 71"/>
              <a:gd name="T89" fmla="*/ 43 h 86"/>
              <a:gd name="T90" fmla="*/ 8 w 71"/>
              <a:gd name="T91" fmla="*/ 33 h 86"/>
              <a:gd name="T92" fmla="*/ 22 w 71"/>
              <a:gd name="T93" fmla="*/ 46 h 86"/>
              <a:gd name="T94" fmla="*/ 27 w 71"/>
              <a:gd name="T95" fmla="*/ 64 h 86"/>
              <a:gd name="T96" fmla="*/ 7 w 71"/>
              <a:gd name="T97" fmla="*/ 43 h 86"/>
              <a:gd name="T98" fmla="*/ 7 w 71"/>
              <a:gd name="T99" fmla="*/ 43 h 86"/>
              <a:gd name="T100" fmla="*/ 9 w 71"/>
              <a:gd name="T101" fmla="*/ 56 h 86"/>
              <a:gd name="T102" fmla="*/ 31 w 71"/>
              <a:gd name="T103" fmla="*/ 70 h 86"/>
              <a:gd name="T104" fmla="*/ 39 w 71"/>
              <a:gd name="T105" fmla="*/ 79 h 86"/>
              <a:gd name="T106" fmla="*/ 40 w 71"/>
              <a:gd name="T107" fmla="*/ 79 h 86"/>
              <a:gd name="T108" fmla="*/ 39 w 71"/>
              <a:gd name="T109" fmla="*/ 79 h 86"/>
              <a:gd name="T110" fmla="*/ 9 w 71"/>
              <a:gd name="T111" fmla="*/ 5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1" h="86">
                <a:moveTo>
                  <a:pt x="44" y="77"/>
                </a:moveTo>
                <a:cubicBezTo>
                  <a:pt x="43" y="76"/>
                  <a:pt x="42" y="76"/>
                  <a:pt x="42" y="75"/>
                </a:cubicBezTo>
                <a:cubicBezTo>
                  <a:pt x="40" y="74"/>
                  <a:pt x="39" y="73"/>
                  <a:pt x="38" y="71"/>
                </a:cubicBezTo>
                <a:cubicBezTo>
                  <a:pt x="38" y="71"/>
                  <a:pt x="39" y="71"/>
                  <a:pt x="39" y="71"/>
                </a:cubicBezTo>
                <a:cubicBezTo>
                  <a:pt x="38" y="70"/>
                  <a:pt x="37" y="68"/>
                  <a:pt x="37" y="66"/>
                </a:cubicBezTo>
                <a:cubicBezTo>
                  <a:pt x="36" y="66"/>
                  <a:pt x="35" y="66"/>
                  <a:pt x="34" y="66"/>
                </a:cubicBezTo>
                <a:cubicBezTo>
                  <a:pt x="31" y="61"/>
                  <a:pt x="28" y="55"/>
                  <a:pt x="27" y="48"/>
                </a:cubicBezTo>
                <a:cubicBezTo>
                  <a:pt x="29" y="49"/>
                  <a:pt x="32" y="50"/>
                  <a:pt x="34" y="50"/>
                </a:cubicBezTo>
                <a:cubicBezTo>
                  <a:pt x="34" y="49"/>
                  <a:pt x="34" y="47"/>
                  <a:pt x="35" y="46"/>
                </a:cubicBezTo>
                <a:cubicBezTo>
                  <a:pt x="32" y="45"/>
                  <a:pt x="29" y="45"/>
                  <a:pt x="27" y="43"/>
                </a:cubicBezTo>
                <a:cubicBezTo>
                  <a:pt x="27" y="43"/>
                  <a:pt x="27" y="43"/>
                  <a:pt x="27" y="42"/>
                </a:cubicBezTo>
                <a:cubicBezTo>
                  <a:pt x="27" y="37"/>
                  <a:pt x="28" y="32"/>
                  <a:pt x="29" y="28"/>
                </a:cubicBezTo>
                <a:cubicBezTo>
                  <a:pt x="33" y="31"/>
                  <a:pt x="37" y="32"/>
                  <a:pt x="42" y="32"/>
                </a:cubicBezTo>
                <a:cubicBezTo>
                  <a:pt x="43" y="30"/>
                  <a:pt x="45" y="29"/>
                  <a:pt x="46" y="27"/>
                </a:cubicBezTo>
                <a:cubicBezTo>
                  <a:pt x="45" y="27"/>
                  <a:pt x="44" y="27"/>
                  <a:pt x="43" y="27"/>
                </a:cubicBezTo>
                <a:cubicBezTo>
                  <a:pt x="39" y="27"/>
                  <a:pt x="34" y="26"/>
                  <a:pt x="31" y="23"/>
                </a:cubicBezTo>
                <a:cubicBezTo>
                  <a:pt x="34" y="17"/>
                  <a:pt x="38" y="12"/>
                  <a:pt x="43" y="8"/>
                </a:cubicBezTo>
                <a:cubicBezTo>
                  <a:pt x="48" y="11"/>
                  <a:pt x="52" y="16"/>
                  <a:pt x="54" y="21"/>
                </a:cubicBezTo>
                <a:cubicBezTo>
                  <a:pt x="56" y="20"/>
                  <a:pt x="57" y="19"/>
                  <a:pt x="59" y="18"/>
                </a:cubicBezTo>
                <a:cubicBezTo>
                  <a:pt x="56" y="14"/>
                  <a:pt x="53" y="10"/>
                  <a:pt x="50" y="7"/>
                </a:cubicBezTo>
                <a:cubicBezTo>
                  <a:pt x="54" y="8"/>
                  <a:pt x="59" y="9"/>
                  <a:pt x="62" y="12"/>
                </a:cubicBezTo>
                <a:cubicBezTo>
                  <a:pt x="62" y="13"/>
                  <a:pt x="62" y="15"/>
                  <a:pt x="61" y="16"/>
                </a:cubicBezTo>
                <a:cubicBezTo>
                  <a:pt x="63" y="15"/>
                  <a:pt x="65" y="14"/>
                  <a:pt x="68" y="12"/>
                </a:cubicBezTo>
                <a:cubicBezTo>
                  <a:pt x="69" y="12"/>
                  <a:pt x="70" y="11"/>
                  <a:pt x="71" y="10"/>
                </a:cubicBezTo>
                <a:cubicBezTo>
                  <a:pt x="64" y="4"/>
                  <a:pt x="54" y="0"/>
                  <a:pt x="44" y="0"/>
                </a:cubicBezTo>
                <a:cubicBezTo>
                  <a:pt x="34" y="0"/>
                  <a:pt x="26" y="3"/>
                  <a:pt x="19" y="8"/>
                </a:cubicBezTo>
                <a:cubicBezTo>
                  <a:pt x="18" y="8"/>
                  <a:pt x="18" y="8"/>
                  <a:pt x="18" y="8"/>
                </a:cubicBezTo>
                <a:cubicBezTo>
                  <a:pt x="18" y="8"/>
                  <a:pt x="18" y="8"/>
                  <a:pt x="18" y="8"/>
                </a:cubicBezTo>
                <a:cubicBezTo>
                  <a:pt x="14" y="11"/>
                  <a:pt x="11" y="14"/>
                  <a:pt x="8" y="18"/>
                </a:cubicBezTo>
                <a:cubicBezTo>
                  <a:pt x="8" y="19"/>
                  <a:pt x="7" y="19"/>
                  <a:pt x="7" y="20"/>
                </a:cubicBezTo>
                <a:cubicBezTo>
                  <a:pt x="6" y="22"/>
                  <a:pt x="5" y="24"/>
                  <a:pt x="4" y="25"/>
                </a:cubicBezTo>
                <a:cubicBezTo>
                  <a:pt x="2" y="29"/>
                  <a:pt x="1" y="33"/>
                  <a:pt x="1" y="37"/>
                </a:cubicBezTo>
                <a:cubicBezTo>
                  <a:pt x="1" y="39"/>
                  <a:pt x="0" y="41"/>
                  <a:pt x="0" y="43"/>
                </a:cubicBezTo>
                <a:cubicBezTo>
                  <a:pt x="0" y="65"/>
                  <a:pt x="16" y="82"/>
                  <a:pt x="37" y="86"/>
                </a:cubicBezTo>
                <a:cubicBezTo>
                  <a:pt x="38" y="84"/>
                  <a:pt x="40" y="81"/>
                  <a:pt x="44" y="77"/>
                </a:cubicBezTo>
                <a:close/>
                <a:moveTo>
                  <a:pt x="37" y="7"/>
                </a:moveTo>
                <a:cubicBezTo>
                  <a:pt x="33" y="11"/>
                  <a:pt x="30" y="15"/>
                  <a:pt x="27" y="20"/>
                </a:cubicBezTo>
                <a:cubicBezTo>
                  <a:pt x="26" y="18"/>
                  <a:pt x="24" y="15"/>
                  <a:pt x="24" y="12"/>
                </a:cubicBezTo>
                <a:cubicBezTo>
                  <a:pt x="28" y="10"/>
                  <a:pt x="32" y="8"/>
                  <a:pt x="37" y="7"/>
                </a:cubicBezTo>
                <a:close/>
                <a:moveTo>
                  <a:pt x="20" y="15"/>
                </a:moveTo>
                <a:cubicBezTo>
                  <a:pt x="21" y="19"/>
                  <a:pt x="23" y="22"/>
                  <a:pt x="25" y="25"/>
                </a:cubicBezTo>
                <a:cubicBezTo>
                  <a:pt x="23" y="30"/>
                  <a:pt x="22" y="35"/>
                  <a:pt x="22" y="41"/>
                </a:cubicBezTo>
                <a:cubicBezTo>
                  <a:pt x="17" y="38"/>
                  <a:pt x="13" y="33"/>
                  <a:pt x="10" y="28"/>
                </a:cubicBezTo>
                <a:cubicBezTo>
                  <a:pt x="12" y="23"/>
                  <a:pt x="16" y="19"/>
                  <a:pt x="20" y="15"/>
                </a:cubicBezTo>
                <a:close/>
                <a:moveTo>
                  <a:pt x="7" y="43"/>
                </a:moveTo>
                <a:cubicBezTo>
                  <a:pt x="7" y="40"/>
                  <a:pt x="7" y="36"/>
                  <a:pt x="8" y="33"/>
                </a:cubicBezTo>
                <a:cubicBezTo>
                  <a:pt x="12" y="38"/>
                  <a:pt x="17" y="43"/>
                  <a:pt x="22" y="46"/>
                </a:cubicBezTo>
                <a:cubicBezTo>
                  <a:pt x="23" y="52"/>
                  <a:pt x="24" y="58"/>
                  <a:pt x="27" y="64"/>
                </a:cubicBezTo>
                <a:cubicBezTo>
                  <a:pt x="18" y="60"/>
                  <a:pt x="10" y="52"/>
                  <a:pt x="7" y="43"/>
                </a:cubicBezTo>
                <a:cubicBezTo>
                  <a:pt x="7" y="43"/>
                  <a:pt x="7" y="43"/>
                  <a:pt x="7" y="43"/>
                </a:cubicBezTo>
                <a:close/>
                <a:moveTo>
                  <a:pt x="9" y="56"/>
                </a:moveTo>
                <a:cubicBezTo>
                  <a:pt x="15" y="63"/>
                  <a:pt x="22" y="67"/>
                  <a:pt x="31" y="70"/>
                </a:cubicBezTo>
                <a:cubicBezTo>
                  <a:pt x="33" y="73"/>
                  <a:pt x="36" y="76"/>
                  <a:pt x="39" y="79"/>
                </a:cubicBezTo>
                <a:cubicBezTo>
                  <a:pt x="39" y="79"/>
                  <a:pt x="39" y="79"/>
                  <a:pt x="40" y="79"/>
                </a:cubicBezTo>
                <a:cubicBezTo>
                  <a:pt x="39" y="79"/>
                  <a:pt x="39" y="79"/>
                  <a:pt x="39" y="79"/>
                </a:cubicBezTo>
                <a:cubicBezTo>
                  <a:pt x="25" y="78"/>
                  <a:pt x="14" y="69"/>
                  <a:pt x="9" y="5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4" name="Freeform 60"/>
          <p:cNvSpPr>
            <a:spLocks/>
          </p:cNvSpPr>
          <p:nvPr/>
        </p:nvSpPr>
        <p:spPr bwMode="auto">
          <a:xfrm>
            <a:off x="2430463" y="1436688"/>
            <a:ext cx="266700" cy="379413"/>
          </a:xfrm>
          <a:custGeom>
            <a:avLst/>
            <a:gdLst>
              <a:gd name="T0" fmla="*/ 8 w 71"/>
              <a:gd name="T1" fmla="*/ 42 h 101"/>
              <a:gd name="T2" fmla="*/ 0 w 71"/>
              <a:gd name="T3" fmla="*/ 97 h 101"/>
              <a:gd name="T4" fmla="*/ 27 w 71"/>
              <a:gd name="T5" fmla="*/ 69 h 101"/>
              <a:gd name="T6" fmla="*/ 16 w 71"/>
              <a:gd name="T7" fmla="*/ 57 h 101"/>
              <a:gd name="T8" fmla="*/ 14 w 71"/>
              <a:gd name="T9" fmla="*/ 53 h 101"/>
              <a:gd name="T10" fmla="*/ 14 w 71"/>
              <a:gd name="T11" fmla="*/ 50 h 101"/>
              <a:gd name="T12" fmla="*/ 14 w 71"/>
              <a:gd name="T13" fmla="*/ 52 h 101"/>
              <a:gd name="T14" fmla="*/ 17 w 71"/>
              <a:gd name="T15" fmla="*/ 57 h 101"/>
              <a:gd name="T16" fmla="*/ 25 w 71"/>
              <a:gd name="T17" fmla="*/ 65 h 101"/>
              <a:gd name="T18" fmla="*/ 33 w 71"/>
              <a:gd name="T19" fmla="*/ 58 h 101"/>
              <a:gd name="T20" fmla="*/ 27 w 71"/>
              <a:gd name="T21" fmla="*/ 51 h 101"/>
              <a:gd name="T22" fmla="*/ 23 w 71"/>
              <a:gd name="T23" fmla="*/ 46 h 101"/>
              <a:gd name="T24" fmla="*/ 23 w 71"/>
              <a:gd name="T25" fmla="*/ 44 h 101"/>
              <a:gd name="T26" fmla="*/ 23 w 71"/>
              <a:gd name="T27" fmla="*/ 44 h 101"/>
              <a:gd name="T28" fmla="*/ 24 w 71"/>
              <a:gd name="T29" fmla="*/ 46 h 101"/>
              <a:gd name="T30" fmla="*/ 27 w 71"/>
              <a:gd name="T31" fmla="*/ 50 h 101"/>
              <a:gd name="T32" fmla="*/ 34 w 71"/>
              <a:gd name="T33" fmla="*/ 56 h 101"/>
              <a:gd name="T34" fmla="*/ 39 w 71"/>
              <a:gd name="T35" fmla="*/ 45 h 101"/>
              <a:gd name="T36" fmla="*/ 32 w 71"/>
              <a:gd name="T37" fmla="*/ 38 h 101"/>
              <a:gd name="T38" fmla="*/ 31 w 71"/>
              <a:gd name="T39" fmla="*/ 35 h 101"/>
              <a:gd name="T40" fmla="*/ 31 w 71"/>
              <a:gd name="T41" fmla="*/ 34 h 101"/>
              <a:gd name="T42" fmla="*/ 31 w 71"/>
              <a:gd name="T43" fmla="*/ 35 h 101"/>
              <a:gd name="T44" fmla="*/ 33 w 71"/>
              <a:gd name="T45" fmla="*/ 38 h 101"/>
              <a:gd name="T46" fmla="*/ 38 w 71"/>
              <a:gd name="T47" fmla="*/ 42 h 101"/>
              <a:gd name="T48" fmla="*/ 40 w 71"/>
              <a:gd name="T49" fmla="*/ 43 h 101"/>
              <a:gd name="T50" fmla="*/ 40 w 71"/>
              <a:gd name="T51" fmla="*/ 43 h 101"/>
              <a:gd name="T52" fmla="*/ 47 w 71"/>
              <a:gd name="T53" fmla="*/ 42 h 101"/>
              <a:gd name="T54" fmla="*/ 52 w 71"/>
              <a:gd name="T55" fmla="*/ 41 h 101"/>
              <a:gd name="T56" fmla="*/ 54 w 71"/>
              <a:gd name="T57" fmla="*/ 40 h 101"/>
              <a:gd name="T58" fmla="*/ 54 w 71"/>
              <a:gd name="T59" fmla="*/ 40 h 101"/>
              <a:gd name="T60" fmla="*/ 52 w 71"/>
              <a:gd name="T61" fmla="*/ 41 h 101"/>
              <a:gd name="T62" fmla="*/ 47 w 71"/>
              <a:gd name="T63" fmla="*/ 43 h 101"/>
              <a:gd name="T64" fmla="*/ 40 w 71"/>
              <a:gd name="T65" fmla="*/ 45 h 101"/>
              <a:gd name="T66" fmla="*/ 37 w 71"/>
              <a:gd name="T67" fmla="*/ 55 h 101"/>
              <a:gd name="T68" fmla="*/ 48 w 71"/>
              <a:gd name="T69" fmla="*/ 53 h 101"/>
              <a:gd name="T70" fmla="*/ 52 w 71"/>
              <a:gd name="T71" fmla="*/ 51 h 101"/>
              <a:gd name="T72" fmla="*/ 53 w 71"/>
              <a:gd name="T73" fmla="*/ 50 h 101"/>
              <a:gd name="T74" fmla="*/ 52 w 71"/>
              <a:gd name="T75" fmla="*/ 51 h 101"/>
              <a:gd name="T76" fmla="*/ 48 w 71"/>
              <a:gd name="T77" fmla="*/ 53 h 101"/>
              <a:gd name="T78" fmla="*/ 35 w 71"/>
              <a:gd name="T79" fmla="*/ 57 h 101"/>
              <a:gd name="T80" fmla="*/ 33 w 71"/>
              <a:gd name="T81" fmla="*/ 67 h 101"/>
              <a:gd name="T82" fmla="*/ 45 w 71"/>
              <a:gd name="T83" fmla="*/ 64 h 101"/>
              <a:gd name="T84" fmla="*/ 49 w 71"/>
              <a:gd name="T85" fmla="*/ 62 h 101"/>
              <a:gd name="T86" fmla="*/ 51 w 71"/>
              <a:gd name="T87" fmla="*/ 61 h 101"/>
              <a:gd name="T88" fmla="*/ 49 w 71"/>
              <a:gd name="T89" fmla="*/ 62 h 101"/>
              <a:gd name="T90" fmla="*/ 45 w 71"/>
              <a:gd name="T91" fmla="*/ 65 h 101"/>
              <a:gd name="T92" fmla="*/ 29 w 71"/>
              <a:gd name="T93" fmla="*/ 69 h 101"/>
              <a:gd name="T94" fmla="*/ 62 w 71"/>
              <a:gd name="T95" fmla="*/ 66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1" h="101">
                <a:moveTo>
                  <a:pt x="49" y="7"/>
                </a:moveTo>
                <a:cubicBezTo>
                  <a:pt x="49" y="14"/>
                  <a:pt x="16" y="23"/>
                  <a:pt x="8" y="42"/>
                </a:cubicBezTo>
                <a:cubicBezTo>
                  <a:pt x="1" y="58"/>
                  <a:pt x="10" y="70"/>
                  <a:pt x="18" y="76"/>
                </a:cubicBezTo>
                <a:cubicBezTo>
                  <a:pt x="2" y="101"/>
                  <a:pt x="1" y="96"/>
                  <a:pt x="0" y="97"/>
                </a:cubicBezTo>
                <a:cubicBezTo>
                  <a:pt x="9" y="99"/>
                  <a:pt x="9" y="99"/>
                  <a:pt x="9" y="99"/>
                </a:cubicBezTo>
                <a:cubicBezTo>
                  <a:pt x="9" y="99"/>
                  <a:pt x="25" y="72"/>
                  <a:pt x="27" y="69"/>
                </a:cubicBezTo>
                <a:cubicBezTo>
                  <a:pt x="27" y="69"/>
                  <a:pt x="22" y="65"/>
                  <a:pt x="19" y="61"/>
                </a:cubicBezTo>
                <a:cubicBezTo>
                  <a:pt x="18" y="60"/>
                  <a:pt x="17" y="58"/>
                  <a:pt x="16" y="57"/>
                </a:cubicBezTo>
                <a:cubicBezTo>
                  <a:pt x="15" y="56"/>
                  <a:pt x="15" y="55"/>
                  <a:pt x="14" y="54"/>
                </a:cubicBezTo>
                <a:cubicBezTo>
                  <a:pt x="14" y="53"/>
                  <a:pt x="14" y="53"/>
                  <a:pt x="14" y="53"/>
                </a:cubicBezTo>
                <a:cubicBezTo>
                  <a:pt x="14" y="52"/>
                  <a:pt x="14" y="52"/>
                  <a:pt x="14" y="51"/>
                </a:cubicBezTo>
                <a:cubicBezTo>
                  <a:pt x="14" y="51"/>
                  <a:pt x="14" y="50"/>
                  <a:pt x="14" y="50"/>
                </a:cubicBezTo>
                <a:cubicBezTo>
                  <a:pt x="14" y="50"/>
                  <a:pt x="14" y="51"/>
                  <a:pt x="14" y="51"/>
                </a:cubicBezTo>
                <a:cubicBezTo>
                  <a:pt x="14" y="52"/>
                  <a:pt x="14" y="52"/>
                  <a:pt x="14" y="52"/>
                </a:cubicBezTo>
                <a:cubicBezTo>
                  <a:pt x="14" y="53"/>
                  <a:pt x="14" y="53"/>
                  <a:pt x="15" y="54"/>
                </a:cubicBezTo>
                <a:cubicBezTo>
                  <a:pt x="15" y="55"/>
                  <a:pt x="16" y="56"/>
                  <a:pt x="17" y="57"/>
                </a:cubicBezTo>
                <a:cubicBezTo>
                  <a:pt x="18" y="58"/>
                  <a:pt x="19" y="59"/>
                  <a:pt x="20" y="60"/>
                </a:cubicBezTo>
                <a:cubicBezTo>
                  <a:pt x="22" y="62"/>
                  <a:pt x="24" y="64"/>
                  <a:pt x="25" y="65"/>
                </a:cubicBezTo>
                <a:cubicBezTo>
                  <a:pt x="27" y="66"/>
                  <a:pt x="27" y="66"/>
                  <a:pt x="28" y="67"/>
                </a:cubicBezTo>
                <a:cubicBezTo>
                  <a:pt x="30" y="64"/>
                  <a:pt x="31" y="61"/>
                  <a:pt x="33" y="58"/>
                </a:cubicBezTo>
                <a:cubicBezTo>
                  <a:pt x="33" y="58"/>
                  <a:pt x="33" y="58"/>
                  <a:pt x="33" y="58"/>
                </a:cubicBezTo>
                <a:cubicBezTo>
                  <a:pt x="33" y="58"/>
                  <a:pt x="29" y="55"/>
                  <a:pt x="27" y="51"/>
                </a:cubicBezTo>
                <a:cubicBezTo>
                  <a:pt x="26" y="50"/>
                  <a:pt x="25" y="49"/>
                  <a:pt x="25" y="49"/>
                </a:cubicBezTo>
                <a:cubicBezTo>
                  <a:pt x="24" y="48"/>
                  <a:pt x="24" y="47"/>
                  <a:pt x="23" y="46"/>
                </a:cubicBezTo>
                <a:cubicBezTo>
                  <a:pt x="23" y="46"/>
                  <a:pt x="23" y="45"/>
                  <a:pt x="23" y="45"/>
                </a:cubicBezTo>
                <a:cubicBezTo>
                  <a:pt x="23" y="45"/>
                  <a:pt x="23" y="44"/>
                  <a:pt x="23" y="44"/>
                </a:cubicBezTo>
                <a:cubicBezTo>
                  <a:pt x="23" y="44"/>
                  <a:pt x="23" y="43"/>
                  <a:pt x="23" y="43"/>
                </a:cubicBezTo>
                <a:cubicBezTo>
                  <a:pt x="23" y="43"/>
                  <a:pt x="23" y="44"/>
                  <a:pt x="23" y="44"/>
                </a:cubicBezTo>
                <a:cubicBezTo>
                  <a:pt x="23" y="44"/>
                  <a:pt x="23" y="45"/>
                  <a:pt x="23" y="45"/>
                </a:cubicBezTo>
                <a:cubicBezTo>
                  <a:pt x="23" y="45"/>
                  <a:pt x="24" y="46"/>
                  <a:pt x="24" y="46"/>
                </a:cubicBezTo>
                <a:cubicBezTo>
                  <a:pt x="24" y="47"/>
                  <a:pt x="25" y="47"/>
                  <a:pt x="25" y="48"/>
                </a:cubicBezTo>
                <a:cubicBezTo>
                  <a:pt x="26" y="49"/>
                  <a:pt x="27" y="50"/>
                  <a:pt x="27" y="50"/>
                </a:cubicBezTo>
                <a:cubicBezTo>
                  <a:pt x="29" y="52"/>
                  <a:pt x="31" y="53"/>
                  <a:pt x="32" y="54"/>
                </a:cubicBezTo>
                <a:cubicBezTo>
                  <a:pt x="33" y="55"/>
                  <a:pt x="33" y="55"/>
                  <a:pt x="34" y="56"/>
                </a:cubicBezTo>
                <a:cubicBezTo>
                  <a:pt x="36" y="52"/>
                  <a:pt x="37" y="49"/>
                  <a:pt x="39" y="45"/>
                </a:cubicBezTo>
                <a:cubicBezTo>
                  <a:pt x="39" y="45"/>
                  <a:pt x="39" y="45"/>
                  <a:pt x="39" y="45"/>
                </a:cubicBezTo>
                <a:cubicBezTo>
                  <a:pt x="39" y="45"/>
                  <a:pt x="36" y="43"/>
                  <a:pt x="34" y="40"/>
                </a:cubicBezTo>
                <a:cubicBezTo>
                  <a:pt x="33" y="39"/>
                  <a:pt x="33" y="39"/>
                  <a:pt x="32" y="38"/>
                </a:cubicBezTo>
                <a:cubicBezTo>
                  <a:pt x="32" y="37"/>
                  <a:pt x="32" y="36"/>
                  <a:pt x="31" y="36"/>
                </a:cubicBezTo>
                <a:cubicBezTo>
                  <a:pt x="31" y="35"/>
                  <a:pt x="31" y="35"/>
                  <a:pt x="31" y="35"/>
                </a:cubicBezTo>
                <a:cubicBezTo>
                  <a:pt x="31" y="35"/>
                  <a:pt x="31" y="34"/>
                  <a:pt x="31" y="34"/>
                </a:cubicBezTo>
                <a:cubicBezTo>
                  <a:pt x="31" y="34"/>
                  <a:pt x="31" y="34"/>
                  <a:pt x="31" y="34"/>
                </a:cubicBezTo>
                <a:cubicBezTo>
                  <a:pt x="31" y="34"/>
                  <a:pt x="31" y="34"/>
                  <a:pt x="31" y="34"/>
                </a:cubicBezTo>
                <a:cubicBezTo>
                  <a:pt x="31" y="34"/>
                  <a:pt x="31" y="35"/>
                  <a:pt x="31" y="35"/>
                </a:cubicBezTo>
                <a:cubicBezTo>
                  <a:pt x="31" y="35"/>
                  <a:pt x="31" y="35"/>
                  <a:pt x="32" y="36"/>
                </a:cubicBezTo>
                <a:cubicBezTo>
                  <a:pt x="32" y="36"/>
                  <a:pt x="32" y="37"/>
                  <a:pt x="33" y="38"/>
                </a:cubicBezTo>
                <a:cubicBezTo>
                  <a:pt x="33" y="38"/>
                  <a:pt x="34" y="39"/>
                  <a:pt x="35" y="39"/>
                </a:cubicBezTo>
                <a:cubicBezTo>
                  <a:pt x="36" y="41"/>
                  <a:pt x="37" y="42"/>
                  <a:pt x="38" y="42"/>
                </a:cubicBezTo>
                <a:cubicBezTo>
                  <a:pt x="39" y="43"/>
                  <a:pt x="39" y="43"/>
                  <a:pt x="40" y="44"/>
                </a:cubicBezTo>
                <a:cubicBezTo>
                  <a:pt x="40" y="44"/>
                  <a:pt x="40" y="44"/>
                  <a:pt x="40" y="43"/>
                </a:cubicBezTo>
                <a:cubicBezTo>
                  <a:pt x="40" y="43"/>
                  <a:pt x="41" y="41"/>
                  <a:pt x="41" y="40"/>
                </a:cubicBezTo>
                <a:cubicBezTo>
                  <a:pt x="47" y="27"/>
                  <a:pt x="45" y="32"/>
                  <a:pt x="40" y="43"/>
                </a:cubicBezTo>
                <a:cubicBezTo>
                  <a:pt x="41" y="43"/>
                  <a:pt x="41" y="43"/>
                  <a:pt x="42" y="43"/>
                </a:cubicBezTo>
                <a:cubicBezTo>
                  <a:pt x="43" y="43"/>
                  <a:pt x="45" y="43"/>
                  <a:pt x="47" y="42"/>
                </a:cubicBezTo>
                <a:cubicBezTo>
                  <a:pt x="48" y="42"/>
                  <a:pt x="49" y="42"/>
                  <a:pt x="50" y="42"/>
                </a:cubicBezTo>
                <a:cubicBezTo>
                  <a:pt x="51" y="41"/>
                  <a:pt x="52" y="41"/>
                  <a:pt x="52" y="41"/>
                </a:cubicBezTo>
                <a:cubicBezTo>
                  <a:pt x="52" y="41"/>
                  <a:pt x="53" y="40"/>
                  <a:pt x="53" y="40"/>
                </a:cubicBezTo>
                <a:cubicBezTo>
                  <a:pt x="53" y="40"/>
                  <a:pt x="53" y="40"/>
                  <a:pt x="54" y="40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40"/>
                  <a:pt x="54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1"/>
                  <a:pt x="53" y="41"/>
                  <a:pt x="52" y="41"/>
                </a:cubicBezTo>
                <a:cubicBezTo>
                  <a:pt x="52" y="41"/>
                  <a:pt x="51" y="42"/>
                  <a:pt x="50" y="42"/>
                </a:cubicBezTo>
                <a:cubicBezTo>
                  <a:pt x="49" y="43"/>
                  <a:pt x="48" y="43"/>
                  <a:pt x="47" y="43"/>
                </a:cubicBezTo>
                <a:cubicBezTo>
                  <a:pt x="44" y="45"/>
                  <a:pt x="40" y="45"/>
                  <a:pt x="40" y="45"/>
                </a:cubicBezTo>
                <a:cubicBezTo>
                  <a:pt x="40" y="45"/>
                  <a:pt x="40" y="45"/>
                  <a:pt x="40" y="45"/>
                </a:cubicBezTo>
                <a:cubicBezTo>
                  <a:pt x="39" y="48"/>
                  <a:pt x="37" y="51"/>
                  <a:pt x="36" y="55"/>
                </a:cubicBezTo>
                <a:cubicBezTo>
                  <a:pt x="36" y="55"/>
                  <a:pt x="37" y="55"/>
                  <a:pt x="37" y="55"/>
                </a:cubicBezTo>
                <a:cubicBezTo>
                  <a:pt x="39" y="54"/>
                  <a:pt x="42" y="54"/>
                  <a:pt x="44" y="54"/>
                </a:cubicBezTo>
                <a:cubicBezTo>
                  <a:pt x="45" y="53"/>
                  <a:pt x="47" y="53"/>
                  <a:pt x="48" y="53"/>
                </a:cubicBezTo>
                <a:cubicBezTo>
                  <a:pt x="49" y="52"/>
                  <a:pt x="50" y="52"/>
                  <a:pt x="51" y="52"/>
                </a:cubicBezTo>
                <a:cubicBezTo>
                  <a:pt x="51" y="51"/>
                  <a:pt x="51" y="51"/>
                  <a:pt x="52" y="51"/>
                </a:cubicBezTo>
                <a:cubicBezTo>
                  <a:pt x="52" y="51"/>
                  <a:pt x="52" y="50"/>
                  <a:pt x="52" y="50"/>
                </a:cubicBezTo>
                <a:cubicBezTo>
                  <a:pt x="53" y="50"/>
                  <a:pt x="53" y="50"/>
                  <a:pt x="53" y="50"/>
                </a:cubicBezTo>
                <a:cubicBezTo>
                  <a:pt x="53" y="50"/>
                  <a:pt x="53" y="50"/>
                  <a:pt x="52" y="50"/>
                </a:cubicBezTo>
                <a:cubicBezTo>
                  <a:pt x="52" y="51"/>
                  <a:pt x="52" y="51"/>
                  <a:pt x="52" y="51"/>
                </a:cubicBezTo>
                <a:cubicBezTo>
                  <a:pt x="51" y="51"/>
                  <a:pt x="51" y="52"/>
                  <a:pt x="51" y="52"/>
                </a:cubicBezTo>
                <a:cubicBezTo>
                  <a:pt x="50" y="52"/>
                  <a:pt x="49" y="53"/>
                  <a:pt x="48" y="53"/>
                </a:cubicBezTo>
                <a:cubicBezTo>
                  <a:pt x="47" y="54"/>
                  <a:pt x="46" y="54"/>
                  <a:pt x="44" y="55"/>
                </a:cubicBezTo>
                <a:cubicBezTo>
                  <a:pt x="40" y="56"/>
                  <a:pt x="36" y="57"/>
                  <a:pt x="35" y="57"/>
                </a:cubicBezTo>
                <a:cubicBezTo>
                  <a:pt x="34" y="60"/>
                  <a:pt x="32" y="64"/>
                  <a:pt x="31" y="67"/>
                </a:cubicBezTo>
                <a:cubicBezTo>
                  <a:pt x="31" y="67"/>
                  <a:pt x="32" y="67"/>
                  <a:pt x="33" y="67"/>
                </a:cubicBezTo>
                <a:cubicBezTo>
                  <a:pt x="35" y="66"/>
                  <a:pt x="38" y="66"/>
                  <a:pt x="41" y="65"/>
                </a:cubicBezTo>
                <a:cubicBezTo>
                  <a:pt x="42" y="65"/>
                  <a:pt x="43" y="65"/>
                  <a:pt x="45" y="64"/>
                </a:cubicBezTo>
                <a:cubicBezTo>
                  <a:pt x="46" y="64"/>
                  <a:pt x="47" y="64"/>
                  <a:pt x="48" y="63"/>
                </a:cubicBezTo>
                <a:cubicBezTo>
                  <a:pt x="48" y="63"/>
                  <a:pt x="49" y="63"/>
                  <a:pt x="49" y="62"/>
                </a:cubicBezTo>
                <a:cubicBezTo>
                  <a:pt x="49" y="62"/>
                  <a:pt x="50" y="62"/>
                  <a:pt x="50" y="62"/>
                </a:cubicBezTo>
                <a:cubicBezTo>
                  <a:pt x="50" y="61"/>
                  <a:pt x="51" y="61"/>
                  <a:pt x="51" y="61"/>
                </a:cubicBezTo>
                <a:cubicBezTo>
                  <a:pt x="51" y="61"/>
                  <a:pt x="50" y="61"/>
                  <a:pt x="50" y="62"/>
                </a:cubicBezTo>
                <a:cubicBezTo>
                  <a:pt x="50" y="62"/>
                  <a:pt x="50" y="62"/>
                  <a:pt x="49" y="62"/>
                </a:cubicBezTo>
                <a:cubicBezTo>
                  <a:pt x="49" y="63"/>
                  <a:pt x="49" y="63"/>
                  <a:pt x="48" y="63"/>
                </a:cubicBezTo>
                <a:cubicBezTo>
                  <a:pt x="47" y="64"/>
                  <a:pt x="46" y="65"/>
                  <a:pt x="45" y="65"/>
                </a:cubicBezTo>
                <a:cubicBezTo>
                  <a:pt x="44" y="66"/>
                  <a:pt x="42" y="66"/>
                  <a:pt x="41" y="67"/>
                </a:cubicBezTo>
                <a:cubicBezTo>
                  <a:pt x="36" y="68"/>
                  <a:pt x="31" y="69"/>
                  <a:pt x="29" y="69"/>
                </a:cubicBezTo>
                <a:cubicBezTo>
                  <a:pt x="28" y="73"/>
                  <a:pt x="25" y="76"/>
                  <a:pt x="24" y="79"/>
                </a:cubicBezTo>
                <a:cubicBezTo>
                  <a:pt x="35" y="83"/>
                  <a:pt x="55" y="84"/>
                  <a:pt x="62" y="66"/>
                </a:cubicBezTo>
                <a:cubicBezTo>
                  <a:pt x="71" y="47"/>
                  <a:pt x="48" y="0"/>
                  <a:pt x="49" y="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5" name="Freeform 61"/>
          <p:cNvSpPr>
            <a:spLocks/>
          </p:cNvSpPr>
          <p:nvPr/>
        </p:nvSpPr>
        <p:spPr bwMode="auto">
          <a:xfrm>
            <a:off x="2955925" y="1387475"/>
            <a:ext cx="288925" cy="401638"/>
          </a:xfrm>
          <a:custGeom>
            <a:avLst/>
            <a:gdLst>
              <a:gd name="T0" fmla="*/ 9 w 77"/>
              <a:gd name="T1" fmla="*/ 45 h 107"/>
              <a:gd name="T2" fmla="*/ 0 w 77"/>
              <a:gd name="T3" fmla="*/ 103 h 107"/>
              <a:gd name="T4" fmla="*/ 29 w 77"/>
              <a:gd name="T5" fmla="*/ 73 h 107"/>
              <a:gd name="T6" fmla="*/ 18 w 77"/>
              <a:gd name="T7" fmla="*/ 61 h 107"/>
              <a:gd name="T8" fmla="*/ 16 w 77"/>
              <a:gd name="T9" fmla="*/ 56 h 107"/>
              <a:gd name="T10" fmla="*/ 16 w 77"/>
              <a:gd name="T11" fmla="*/ 53 h 107"/>
              <a:gd name="T12" fmla="*/ 16 w 77"/>
              <a:gd name="T13" fmla="*/ 55 h 107"/>
              <a:gd name="T14" fmla="*/ 19 w 77"/>
              <a:gd name="T15" fmla="*/ 60 h 107"/>
              <a:gd name="T16" fmla="*/ 28 w 77"/>
              <a:gd name="T17" fmla="*/ 69 h 107"/>
              <a:gd name="T18" fmla="*/ 36 w 77"/>
              <a:gd name="T19" fmla="*/ 61 h 107"/>
              <a:gd name="T20" fmla="*/ 29 w 77"/>
              <a:gd name="T21" fmla="*/ 54 h 107"/>
              <a:gd name="T22" fmla="*/ 26 w 77"/>
              <a:gd name="T23" fmla="*/ 49 h 107"/>
              <a:gd name="T24" fmla="*/ 25 w 77"/>
              <a:gd name="T25" fmla="*/ 46 h 107"/>
              <a:gd name="T26" fmla="*/ 26 w 77"/>
              <a:gd name="T27" fmla="*/ 46 h 107"/>
              <a:gd name="T28" fmla="*/ 26 w 77"/>
              <a:gd name="T29" fmla="*/ 48 h 107"/>
              <a:gd name="T30" fmla="*/ 30 w 77"/>
              <a:gd name="T31" fmla="*/ 53 h 107"/>
              <a:gd name="T32" fmla="*/ 37 w 77"/>
              <a:gd name="T33" fmla="*/ 59 h 107"/>
              <a:gd name="T34" fmla="*/ 42 w 77"/>
              <a:gd name="T35" fmla="*/ 48 h 107"/>
              <a:gd name="T36" fmla="*/ 36 w 77"/>
              <a:gd name="T37" fmla="*/ 40 h 107"/>
              <a:gd name="T38" fmla="*/ 34 w 77"/>
              <a:gd name="T39" fmla="*/ 37 h 107"/>
              <a:gd name="T40" fmla="*/ 34 w 77"/>
              <a:gd name="T41" fmla="*/ 35 h 107"/>
              <a:gd name="T42" fmla="*/ 34 w 77"/>
              <a:gd name="T43" fmla="*/ 37 h 107"/>
              <a:gd name="T44" fmla="*/ 36 w 77"/>
              <a:gd name="T45" fmla="*/ 39 h 107"/>
              <a:gd name="T46" fmla="*/ 42 w 77"/>
              <a:gd name="T47" fmla="*/ 45 h 107"/>
              <a:gd name="T48" fmla="*/ 43 w 77"/>
              <a:gd name="T49" fmla="*/ 46 h 107"/>
              <a:gd name="T50" fmla="*/ 44 w 77"/>
              <a:gd name="T51" fmla="*/ 46 h 107"/>
              <a:gd name="T52" fmla="*/ 51 w 77"/>
              <a:gd name="T53" fmla="*/ 45 h 107"/>
              <a:gd name="T54" fmla="*/ 57 w 77"/>
              <a:gd name="T55" fmla="*/ 43 h 107"/>
              <a:gd name="T56" fmla="*/ 58 w 77"/>
              <a:gd name="T57" fmla="*/ 42 h 107"/>
              <a:gd name="T58" fmla="*/ 58 w 77"/>
              <a:gd name="T59" fmla="*/ 42 h 107"/>
              <a:gd name="T60" fmla="*/ 57 w 77"/>
              <a:gd name="T61" fmla="*/ 43 h 107"/>
              <a:gd name="T62" fmla="*/ 52 w 77"/>
              <a:gd name="T63" fmla="*/ 46 h 107"/>
              <a:gd name="T64" fmla="*/ 43 w 77"/>
              <a:gd name="T65" fmla="*/ 47 h 107"/>
              <a:gd name="T66" fmla="*/ 41 w 77"/>
              <a:gd name="T67" fmla="*/ 58 h 107"/>
              <a:gd name="T68" fmla="*/ 52 w 77"/>
              <a:gd name="T69" fmla="*/ 56 h 107"/>
              <a:gd name="T70" fmla="*/ 56 w 77"/>
              <a:gd name="T71" fmla="*/ 54 h 107"/>
              <a:gd name="T72" fmla="*/ 58 w 77"/>
              <a:gd name="T73" fmla="*/ 52 h 107"/>
              <a:gd name="T74" fmla="*/ 56 w 77"/>
              <a:gd name="T75" fmla="*/ 54 h 107"/>
              <a:gd name="T76" fmla="*/ 52 w 77"/>
              <a:gd name="T77" fmla="*/ 57 h 107"/>
              <a:gd name="T78" fmla="*/ 38 w 77"/>
              <a:gd name="T79" fmla="*/ 60 h 107"/>
              <a:gd name="T80" fmla="*/ 36 w 77"/>
              <a:gd name="T81" fmla="*/ 71 h 107"/>
              <a:gd name="T82" fmla="*/ 49 w 77"/>
              <a:gd name="T83" fmla="*/ 68 h 107"/>
              <a:gd name="T84" fmla="*/ 54 w 77"/>
              <a:gd name="T85" fmla="*/ 66 h 107"/>
              <a:gd name="T86" fmla="*/ 55 w 77"/>
              <a:gd name="T87" fmla="*/ 64 h 107"/>
              <a:gd name="T88" fmla="*/ 54 w 77"/>
              <a:gd name="T89" fmla="*/ 66 h 107"/>
              <a:gd name="T90" fmla="*/ 49 w 77"/>
              <a:gd name="T91" fmla="*/ 69 h 107"/>
              <a:gd name="T92" fmla="*/ 32 w 77"/>
              <a:gd name="T93" fmla="*/ 73 h 107"/>
              <a:gd name="T94" fmla="*/ 68 w 77"/>
              <a:gd name="T95" fmla="*/ 7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7" h="107">
                <a:moveTo>
                  <a:pt x="53" y="7"/>
                </a:moveTo>
                <a:cubicBezTo>
                  <a:pt x="54" y="14"/>
                  <a:pt x="18" y="24"/>
                  <a:pt x="9" y="45"/>
                </a:cubicBezTo>
                <a:cubicBezTo>
                  <a:pt x="2" y="61"/>
                  <a:pt x="11" y="75"/>
                  <a:pt x="20" y="81"/>
                </a:cubicBezTo>
                <a:cubicBezTo>
                  <a:pt x="2" y="107"/>
                  <a:pt x="2" y="102"/>
                  <a:pt x="0" y="103"/>
                </a:cubicBezTo>
                <a:cubicBezTo>
                  <a:pt x="11" y="105"/>
                  <a:pt x="11" y="105"/>
                  <a:pt x="11" y="105"/>
                </a:cubicBezTo>
                <a:cubicBezTo>
                  <a:pt x="11" y="105"/>
                  <a:pt x="28" y="76"/>
                  <a:pt x="29" y="73"/>
                </a:cubicBezTo>
                <a:cubicBezTo>
                  <a:pt x="29" y="73"/>
                  <a:pt x="25" y="69"/>
                  <a:pt x="21" y="64"/>
                </a:cubicBezTo>
                <a:cubicBezTo>
                  <a:pt x="20" y="63"/>
                  <a:pt x="19" y="62"/>
                  <a:pt x="18" y="61"/>
                </a:cubicBezTo>
                <a:cubicBezTo>
                  <a:pt x="17" y="59"/>
                  <a:pt x="17" y="58"/>
                  <a:pt x="16" y="57"/>
                </a:cubicBezTo>
                <a:cubicBezTo>
                  <a:pt x="16" y="57"/>
                  <a:pt x="16" y="56"/>
                  <a:pt x="16" y="56"/>
                </a:cubicBezTo>
                <a:cubicBezTo>
                  <a:pt x="16" y="55"/>
                  <a:pt x="16" y="55"/>
                  <a:pt x="16" y="54"/>
                </a:cubicBezTo>
                <a:cubicBezTo>
                  <a:pt x="16" y="54"/>
                  <a:pt x="16" y="53"/>
                  <a:pt x="16" y="53"/>
                </a:cubicBezTo>
                <a:cubicBezTo>
                  <a:pt x="16" y="53"/>
                  <a:pt x="16" y="54"/>
                  <a:pt x="16" y="54"/>
                </a:cubicBezTo>
                <a:cubicBezTo>
                  <a:pt x="16" y="55"/>
                  <a:pt x="16" y="55"/>
                  <a:pt x="16" y="55"/>
                </a:cubicBezTo>
                <a:cubicBezTo>
                  <a:pt x="16" y="56"/>
                  <a:pt x="16" y="56"/>
                  <a:pt x="17" y="57"/>
                </a:cubicBezTo>
                <a:cubicBezTo>
                  <a:pt x="17" y="58"/>
                  <a:pt x="18" y="59"/>
                  <a:pt x="19" y="60"/>
                </a:cubicBezTo>
                <a:cubicBezTo>
                  <a:pt x="20" y="61"/>
                  <a:pt x="21" y="62"/>
                  <a:pt x="22" y="63"/>
                </a:cubicBezTo>
                <a:cubicBezTo>
                  <a:pt x="24" y="65"/>
                  <a:pt x="26" y="67"/>
                  <a:pt x="28" y="69"/>
                </a:cubicBezTo>
                <a:cubicBezTo>
                  <a:pt x="29" y="70"/>
                  <a:pt x="30" y="70"/>
                  <a:pt x="31" y="71"/>
                </a:cubicBezTo>
                <a:cubicBezTo>
                  <a:pt x="33" y="68"/>
                  <a:pt x="34" y="64"/>
                  <a:pt x="36" y="61"/>
                </a:cubicBezTo>
                <a:cubicBezTo>
                  <a:pt x="36" y="61"/>
                  <a:pt x="36" y="61"/>
                  <a:pt x="36" y="61"/>
                </a:cubicBezTo>
                <a:cubicBezTo>
                  <a:pt x="36" y="61"/>
                  <a:pt x="32" y="58"/>
                  <a:pt x="29" y="54"/>
                </a:cubicBezTo>
                <a:cubicBezTo>
                  <a:pt x="29" y="53"/>
                  <a:pt x="28" y="52"/>
                  <a:pt x="27" y="51"/>
                </a:cubicBezTo>
                <a:cubicBezTo>
                  <a:pt x="27" y="50"/>
                  <a:pt x="26" y="49"/>
                  <a:pt x="26" y="49"/>
                </a:cubicBezTo>
                <a:cubicBezTo>
                  <a:pt x="26" y="48"/>
                  <a:pt x="26" y="48"/>
                  <a:pt x="26" y="47"/>
                </a:cubicBezTo>
                <a:cubicBezTo>
                  <a:pt x="26" y="47"/>
                  <a:pt x="25" y="47"/>
                  <a:pt x="25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5" y="46"/>
                  <a:pt x="26" y="46"/>
                </a:cubicBezTo>
                <a:cubicBezTo>
                  <a:pt x="26" y="47"/>
                  <a:pt x="26" y="47"/>
                  <a:pt x="26" y="47"/>
                </a:cubicBezTo>
                <a:cubicBezTo>
                  <a:pt x="26" y="48"/>
                  <a:pt x="26" y="48"/>
                  <a:pt x="26" y="48"/>
                </a:cubicBezTo>
                <a:cubicBezTo>
                  <a:pt x="27" y="49"/>
                  <a:pt x="27" y="50"/>
                  <a:pt x="28" y="51"/>
                </a:cubicBezTo>
                <a:cubicBezTo>
                  <a:pt x="29" y="52"/>
                  <a:pt x="29" y="52"/>
                  <a:pt x="30" y="53"/>
                </a:cubicBezTo>
                <a:cubicBezTo>
                  <a:pt x="32" y="55"/>
                  <a:pt x="34" y="56"/>
                  <a:pt x="35" y="57"/>
                </a:cubicBezTo>
                <a:cubicBezTo>
                  <a:pt x="36" y="58"/>
                  <a:pt x="37" y="59"/>
                  <a:pt x="37" y="59"/>
                </a:cubicBezTo>
                <a:cubicBezTo>
                  <a:pt x="39" y="55"/>
                  <a:pt x="41" y="51"/>
                  <a:pt x="43" y="47"/>
                </a:cubicBezTo>
                <a:cubicBezTo>
                  <a:pt x="42" y="48"/>
                  <a:pt x="42" y="48"/>
                  <a:pt x="42" y="48"/>
                </a:cubicBezTo>
                <a:cubicBezTo>
                  <a:pt x="42" y="48"/>
                  <a:pt x="40" y="45"/>
                  <a:pt x="37" y="42"/>
                </a:cubicBezTo>
                <a:cubicBezTo>
                  <a:pt x="37" y="41"/>
                  <a:pt x="36" y="41"/>
                  <a:pt x="36" y="40"/>
                </a:cubicBezTo>
                <a:cubicBezTo>
                  <a:pt x="35" y="39"/>
                  <a:pt x="35" y="38"/>
                  <a:pt x="34" y="38"/>
                </a:cubicBezTo>
                <a:cubicBezTo>
                  <a:pt x="34" y="37"/>
                  <a:pt x="34" y="37"/>
                  <a:pt x="34" y="37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6"/>
                  <a:pt x="34" y="35"/>
                  <a:pt x="34" y="35"/>
                </a:cubicBezTo>
                <a:cubicBezTo>
                  <a:pt x="34" y="35"/>
                  <a:pt x="34" y="36"/>
                  <a:pt x="34" y="36"/>
                </a:cubicBezTo>
                <a:cubicBezTo>
                  <a:pt x="34" y="36"/>
                  <a:pt x="34" y="36"/>
                  <a:pt x="34" y="37"/>
                </a:cubicBezTo>
                <a:cubicBezTo>
                  <a:pt x="34" y="37"/>
                  <a:pt x="35" y="37"/>
                  <a:pt x="35" y="37"/>
                </a:cubicBezTo>
                <a:cubicBezTo>
                  <a:pt x="35" y="38"/>
                  <a:pt x="35" y="39"/>
                  <a:pt x="36" y="39"/>
                </a:cubicBezTo>
                <a:cubicBezTo>
                  <a:pt x="37" y="40"/>
                  <a:pt x="37" y="41"/>
                  <a:pt x="38" y="41"/>
                </a:cubicBezTo>
                <a:cubicBezTo>
                  <a:pt x="39" y="43"/>
                  <a:pt x="41" y="44"/>
                  <a:pt x="42" y="45"/>
                </a:cubicBezTo>
                <a:cubicBezTo>
                  <a:pt x="42" y="45"/>
                  <a:pt x="43" y="46"/>
                  <a:pt x="43" y="46"/>
                </a:cubicBezTo>
                <a:cubicBezTo>
                  <a:pt x="43" y="46"/>
                  <a:pt x="43" y="46"/>
                  <a:pt x="43" y="46"/>
                </a:cubicBezTo>
                <a:cubicBezTo>
                  <a:pt x="43" y="46"/>
                  <a:pt x="45" y="43"/>
                  <a:pt x="45" y="42"/>
                </a:cubicBezTo>
                <a:cubicBezTo>
                  <a:pt x="51" y="28"/>
                  <a:pt x="49" y="34"/>
                  <a:pt x="44" y="46"/>
                </a:cubicBezTo>
                <a:cubicBezTo>
                  <a:pt x="45" y="46"/>
                  <a:pt x="45" y="46"/>
                  <a:pt x="46" y="45"/>
                </a:cubicBezTo>
                <a:cubicBezTo>
                  <a:pt x="47" y="45"/>
                  <a:pt x="49" y="45"/>
                  <a:pt x="51" y="45"/>
                </a:cubicBezTo>
                <a:cubicBezTo>
                  <a:pt x="52" y="44"/>
                  <a:pt x="53" y="44"/>
                  <a:pt x="54" y="44"/>
                </a:cubicBezTo>
                <a:cubicBezTo>
                  <a:pt x="55" y="44"/>
                  <a:pt x="56" y="43"/>
                  <a:pt x="57" y="43"/>
                </a:cubicBezTo>
                <a:cubicBezTo>
                  <a:pt x="57" y="43"/>
                  <a:pt x="57" y="43"/>
                  <a:pt x="58" y="42"/>
                </a:cubicBezTo>
                <a:cubicBezTo>
                  <a:pt x="58" y="42"/>
                  <a:pt x="58" y="42"/>
                  <a:pt x="58" y="42"/>
                </a:cubicBezTo>
                <a:cubicBezTo>
                  <a:pt x="59" y="42"/>
                  <a:pt x="59" y="41"/>
                  <a:pt x="59" y="41"/>
                </a:cubicBezTo>
                <a:cubicBezTo>
                  <a:pt x="59" y="41"/>
                  <a:pt x="59" y="42"/>
                  <a:pt x="58" y="42"/>
                </a:cubicBezTo>
                <a:cubicBezTo>
                  <a:pt x="58" y="42"/>
                  <a:pt x="58" y="42"/>
                  <a:pt x="58" y="43"/>
                </a:cubicBezTo>
                <a:cubicBezTo>
                  <a:pt x="58" y="43"/>
                  <a:pt x="57" y="43"/>
                  <a:pt x="57" y="43"/>
                </a:cubicBezTo>
                <a:cubicBezTo>
                  <a:pt x="56" y="44"/>
                  <a:pt x="55" y="44"/>
                  <a:pt x="55" y="45"/>
                </a:cubicBezTo>
                <a:cubicBezTo>
                  <a:pt x="54" y="45"/>
                  <a:pt x="53" y="45"/>
                  <a:pt x="52" y="46"/>
                </a:cubicBezTo>
                <a:cubicBezTo>
                  <a:pt x="48" y="47"/>
                  <a:pt x="44" y="48"/>
                  <a:pt x="44" y="48"/>
                </a:cubicBezTo>
                <a:cubicBezTo>
                  <a:pt x="43" y="47"/>
                  <a:pt x="43" y="47"/>
                  <a:pt x="43" y="47"/>
                </a:cubicBezTo>
                <a:cubicBezTo>
                  <a:pt x="42" y="51"/>
                  <a:pt x="41" y="54"/>
                  <a:pt x="39" y="58"/>
                </a:cubicBezTo>
                <a:cubicBezTo>
                  <a:pt x="40" y="58"/>
                  <a:pt x="40" y="58"/>
                  <a:pt x="41" y="58"/>
                </a:cubicBezTo>
                <a:cubicBezTo>
                  <a:pt x="43" y="58"/>
                  <a:pt x="46" y="57"/>
                  <a:pt x="48" y="57"/>
                </a:cubicBezTo>
                <a:cubicBezTo>
                  <a:pt x="49" y="56"/>
                  <a:pt x="51" y="56"/>
                  <a:pt x="52" y="56"/>
                </a:cubicBezTo>
                <a:cubicBezTo>
                  <a:pt x="53" y="55"/>
                  <a:pt x="54" y="55"/>
                  <a:pt x="55" y="54"/>
                </a:cubicBezTo>
                <a:cubicBezTo>
                  <a:pt x="55" y="54"/>
                  <a:pt x="56" y="54"/>
                  <a:pt x="56" y="54"/>
                </a:cubicBezTo>
                <a:cubicBezTo>
                  <a:pt x="56" y="53"/>
                  <a:pt x="57" y="53"/>
                  <a:pt x="57" y="53"/>
                </a:cubicBezTo>
                <a:cubicBezTo>
                  <a:pt x="57" y="53"/>
                  <a:pt x="58" y="52"/>
                  <a:pt x="58" y="52"/>
                </a:cubicBezTo>
                <a:cubicBezTo>
                  <a:pt x="58" y="52"/>
                  <a:pt x="57" y="53"/>
                  <a:pt x="57" y="53"/>
                </a:cubicBezTo>
                <a:cubicBezTo>
                  <a:pt x="57" y="53"/>
                  <a:pt x="57" y="54"/>
                  <a:pt x="56" y="54"/>
                </a:cubicBezTo>
                <a:cubicBezTo>
                  <a:pt x="56" y="54"/>
                  <a:pt x="56" y="55"/>
                  <a:pt x="55" y="55"/>
                </a:cubicBezTo>
                <a:cubicBezTo>
                  <a:pt x="54" y="55"/>
                  <a:pt x="53" y="56"/>
                  <a:pt x="52" y="57"/>
                </a:cubicBezTo>
                <a:cubicBezTo>
                  <a:pt x="51" y="57"/>
                  <a:pt x="50" y="58"/>
                  <a:pt x="49" y="58"/>
                </a:cubicBezTo>
                <a:cubicBezTo>
                  <a:pt x="44" y="59"/>
                  <a:pt x="40" y="60"/>
                  <a:pt x="38" y="60"/>
                </a:cubicBezTo>
                <a:cubicBezTo>
                  <a:pt x="37" y="64"/>
                  <a:pt x="35" y="67"/>
                  <a:pt x="34" y="71"/>
                </a:cubicBezTo>
                <a:cubicBezTo>
                  <a:pt x="34" y="71"/>
                  <a:pt x="35" y="71"/>
                  <a:pt x="36" y="71"/>
                </a:cubicBezTo>
                <a:cubicBezTo>
                  <a:pt x="38" y="70"/>
                  <a:pt x="41" y="70"/>
                  <a:pt x="44" y="69"/>
                </a:cubicBezTo>
                <a:cubicBezTo>
                  <a:pt x="46" y="69"/>
                  <a:pt x="47" y="69"/>
                  <a:pt x="49" y="68"/>
                </a:cubicBezTo>
                <a:cubicBezTo>
                  <a:pt x="50" y="68"/>
                  <a:pt x="51" y="67"/>
                  <a:pt x="52" y="67"/>
                </a:cubicBezTo>
                <a:cubicBezTo>
                  <a:pt x="53" y="67"/>
                  <a:pt x="53" y="66"/>
                  <a:pt x="54" y="66"/>
                </a:cubicBezTo>
                <a:cubicBezTo>
                  <a:pt x="54" y="66"/>
                  <a:pt x="54" y="65"/>
                  <a:pt x="54" y="65"/>
                </a:cubicBezTo>
                <a:cubicBezTo>
                  <a:pt x="55" y="65"/>
                  <a:pt x="55" y="64"/>
                  <a:pt x="55" y="64"/>
                </a:cubicBezTo>
                <a:cubicBezTo>
                  <a:pt x="55" y="64"/>
                  <a:pt x="55" y="65"/>
                  <a:pt x="55" y="65"/>
                </a:cubicBezTo>
                <a:cubicBezTo>
                  <a:pt x="54" y="66"/>
                  <a:pt x="54" y="66"/>
                  <a:pt x="54" y="66"/>
                </a:cubicBezTo>
                <a:cubicBezTo>
                  <a:pt x="53" y="67"/>
                  <a:pt x="53" y="67"/>
                  <a:pt x="52" y="67"/>
                </a:cubicBezTo>
                <a:cubicBezTo>
                  <a:pt x="52" y="68"/>
                  <a:pt x="50" y="69"/>
                  <a:pt x="49" y="69"/>
                </a:cubicBezTo>
                <a:cubicBezTo>
                  <a:pt x="48" y="70"/>
                  <a:pt x="46" y="70"/>
                  <a:pt x="45" y="71"/>
                </a:cubicBezTo>
                <a:cubicBezTo>
                  <a:pt x="40" y="72"/>
                  <a:pt x="34" y="73"/>
                  <a:pt x="32" y="73"/>
                </a:cubicBezTo>
                <a:cubicBezTo>
                  <a:pt x="31" y="77"/>
                  <a:pt x="28" y="81"/>
                  <a:pt x="27" y="84"/>
                </a:cubicBezTo>
                <a:cubicBezTo>
                  <a:pt x="39" y="89"/>
                  <a:pt x="59" y="89"/>
                  <a:pt x="68" y="70"/>
                </a:cubicBezTo>
                <a:cubicBezTo>
                  <a:pt x="77" y="49"/>
                  <a:pt x="52" y="0"/>
                  <a:pt x="53" y="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6" name="Freeform 62"/>
          <p:cNvSpPr>
            <a:spLocks noEditPoints="1"/>
          </p:cNvSpPr>
          <p:nvPr/>
        </p:nvSpPr>
        <p:spPr bwMode="auto">
          <a:xfrm>
            <a:off x="3444875" y="1500188"/>
            <a:ext cx="488950" cy="211138"/>
          </a:xfrm>
          <a:custGeom>
            <a:avLst/>
            <a:gdLst>
              <a:gd name="T0" fmla="*/ 127 w 130"/>
              <a:gd name="T1" fmla="*/ 34 h 56"/>
              <a:gd name="T2" fmla="*/ 128 w 130"/>
              <a:gd name="T3" fmla="*/ 32 h 56"/>
              <a:gd name="T4" fmla="*/ 128 w 130"/>
              <a:gd name="T5" fmla="*/ 26 h 56"/>
              <a:gd name="T6" fmla="*/ 127 w 130"/>
              <a:gd name="T7" fmla="*/ 25 h 56"/>
              <a:gd name="T8" fmla="*/ 127 w 130"/>
              <a:gd name="T9" fmla="*/ 23 h 56"/>
              <a:gd name="T10" fmla="*/ 127 w 130"/>
              <a:gd name="T11" fmla="*/ 22 h 56"/>
              <a:gd name="T12" fmla="*/ 130 w 130"/>
              <a:gd name="T13" fmla="*/ 19 h 56"/>
              <a:gd name="T14" fmla="*/ 127 w 130"/>
              <a:gd name="T15" fmla="*/ 17 h 56"/>
              <a:gd name="T16" fmla="*/ 57 w 130"/>
              <a:gd name="T17" fmla="*/ 3 h 56"/>
              <a:gd name="T18" fmla="*/ 27 w 130"/>
              <a:gd name="T19" fmla="*/ 27 h 56"/>
              <a:gd name="T20" fmla="*/ 8 w 130"/>
              <a:gd name="T21" fmla="*/ 34 h 56"/>
              <a:gd name="T22" fmla="*/ 3 w 130"/>
              <a:gd name="T23" fmla="*/ 56 h 56"/>
              <a:gd name="T24" fmla="*/ 15 w 130"/>
              <a:gd name="T25" fmla="*/ 56 h 56"/>
              <a:gd name="T26" fmla="*/ 29 w 130"/>
              <a:gd name="T27" fmla="*/ 43 h 56"/>
              <a:gd name="T28" fmla="*/ 42 w 130"/>
              <a:gd name="T29" fmla="*/ 56 h 56"/>
              <a:gd name="T30" fmla="*/ 98 w 130"/>
              <a:gd name="T31" fmla="*/ 56 h 56"/>
              <a:gd name="T32" fmla="*/ 111 w 130"/>
              <a:gd name="T33" fmla="*/ 43 h 56"/>
              <a:gd name="T34" fmla="*/ 125 w 130"/>
              <a:gd name="T35" fmla="*/ 56 h 56"/>
              <a:gd name="T36" fmla="*/ 127 w 130"/>
              <a:gd name="T37" fmla="*/ 56 h 56"/>
              <a:gd name="T38" fmla="*/ 127 w 130"/>
              <a:gd name="T39" fmla="*/ 52 h 56"/>
              <a:gd name="T40" fmla="*/ 129 w 130"/>
              <a:gd name="T41" fmla="*/ 50 h 56"/>
              <a:gd name="T42" fmla="*/ 129 w 130"/>
              <a:gd name="T43" fmla="*/ 41 h 56"/>
              <a:gd name="T44" fmla="*/ 127 w 130"/>
              <a:gd name="T45" fmla="*/ 38 h 56"/>
              <a:gd name="T46" fmla="*/ 127 w 130"/>
              <a:gd name="T47" fmla="*/ 34 h 56"/>
              <a:gd name="T48" fmla="*/ 14 w 130"/>
              <a:gd name="T49" fmla="*/ 40 h 56"/>
              <a:gd name="T50" fmla="*/ 8 w 130"/>
              <a:gd name="T51" fmla="*/ 40 h 56"/>
              <a:gd name="T52" fmla="*/ 8 w 130"/>
              <a:gd name="T53" fmla="*/ 36 h 56"/>
              <a:gd name="T54" fmla="*/ 14 w 130"/>
              <a:gd name="T55" fmla="*/ 36 h 56"/>
              <a:gd name="T56" fmla="*/ 14 w 130"/>
              <a:gd name="T57" fmla="*/ 40 h 56"/>
              <a:gd name="T58" fmla="*/ 74 w 130"/>
              <a:gd name="T59" fmla="*/ 26 h 56"/>
              <a:gd name="T60" fmla="*/ 36 w 130"/>
              <a:gd name="T61" fmla="*/ 26 h 56"/>
              <a:gd name="T62" fmla="*/ 56 w 130"/>
              <a:gd name="T63" fmla="*/ 9 h 56"/>
              <a:gd name="T64" fmla="*/ 74 w 130"/>
              <a:gd name="T65" fmla="*/ 9 h 56"/>
              <a:gd name="T66" fmla="*/ 74 w 130"/>
              <a:gd name="T67" fmla="*/ 26 h 56"/>
              <a:gd name="T68" fmla="*/ 79 w 130"/>
              <a:gd name="T69" fmla="*/ 26 h 56"/>
              <a:gd name="T70" fmla="*/ 79 w 130"/>
              <a:gd name="T71" fmla="*/ 8 h 56"/>
              <a:gd name="T72" fmla="*/ 115 w 130"/>
              <a:gd name="T73" fmla="*/ 26 h 56"/>
              <a:gd name="T74" fmla="*/ 79 w 130"/>
              <a:gd name="T75" fmla="*/ 26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30" h="56">
                <a:moveTo>
                  <a:pt x="127" y="34"/>
                </a:moveTo>
                <a:cubicBezTo>
                  <a:pt x="128" y="32"/>
                  <a:pt x="128" y="32"/>
                  <a:pt x="128" y="32"/>
                </a:cubicBezTo>
                <a:cubicBezTo>
                  <a:pt x="128" y="26"/>
                  <a:pt x="128" y="26"/>
                  <a:pt x="128" y="26"/>
                </a:cubicBezTo>
                <a:cubicBezTo>
                  <a:pt x="127" y="25"/>
                  <a:pt x="127" y="25"/>
                  <a:pt x="127" y="25"/>
                </a:cubicBezTo>
                <a:cubicBezTo>
                  <a:pt x="127" y="23"/>
                  <a:pt x="127" y="23"/>
                  <a:pt x="127" y="23"/>
                </a:cubicBezTo>
                <a:cubicBezTo>
                  <a:pt x="127" y="22"/>
                  <a:pt x="127" y="22"/>
                  <a:pt x="127" y="22"/>
                </a:cubicBezTo>
                <a:cubicBezTo>
                  <a:pt x="130" y="19"/>
                  <a:pt x="130" y="19"/>
                  <a:pt x="130" y="19"/>
                </a:cubicBezTo>
                <a:cubicBezTo>
                  <a:pt x="127" y="17"/>
                  <a:pt x="127" y="17"/>
                  <a:pt x="127" y="17"/>
                </a:cubicBezTo>
                <a:cubicBezTo>
                  <a:pt x="102" y="0"/>
                  <a:pt x="57" y="3"/>
                  <a:pt x="57" y="3"/>
                </a:cubicBezTo>
                <a:cubicBezTo>
                  <a:pt x="47" y="3"/>
                  <a:pt x="27" y="27"/>
                  <a:pt x="27" y="27"/>
                </a:cubicBezTo>
                <a:cubicBezTo>
                  <a:pt x="27" y="27"/>
                  <a:pt x="15" y="29"/>
                  <a:pt x="8" y="34"/>
                </a:cubicBezTo>
                <a:cubicBezTo>
                  <a:pt x="0" y="38"/>
                  <a:pt x="3" y="56"/>
                  <a:pt x="3" y="56"/>
                </a:cubicBezTo>
                <a:cubicBezTo>
                  <a:pt x="15" y="56"/>
                  <a:pt x="15" y="56"/>
                  <a:pt x="15" y="56"/>
                </a:cubicBezTo>
                <a:cubicBezTo>
                  <a:pt x="15" y="49"/>
                  <a:pt x="21" y="43"/>
                  <a:pt x="29" y="43"/>
                </a:cubicBezTo>
                <a:cubicBezTo>
                  <a:pt x="36" y="43"/>
                  <a:pt x="42" y="49"/>
                  <a:pt x="42" y="56"/>
                </a:cubicBezTo>
                <a:cubicBezTo>
                  <a:pt x="98" y="56"/>
                  <a:pt x="98" y="56"/>
                  <a:pt x="98" y="56"/>
                </a:cubicBezTo>
                <a:cubicBezTo>
                  <a:pt x="98" y="49"/>
                  <a:pt x="104" y="43"/>
                  <a:pt x="111" y="43"/>
                </a:cubicBezTo>
                <a:cubicBezTo>
                  <a:pt x="119" y="43"/>
                  <a:pt x="125" y="49"/>
                  <a:pt x="125" y="56"/>
                </a:cubicBezTo>
                <a:cubicBezTo>
                  <a:pt x="127" y="56"/>
                  <a:pt x="127" y="56"/>
                  <a:pt x="127" y="56"/>
                </a:cubicBezTo>
                <a:cubicBezTo>
                  <a:pt x="127" y="52"/>
                  <a:pt x="127" y="52"/>
                  <a:pt x="127" y="52"/>
                </a:cubicBezTo>
                <a:cubicBezTo>
                  <a:pt x="129" y="50"/>
                  <a:pt x="129" y="50"/>
                  <a:pt x="129" y="50"/>
                </a:cubicBezTo>
                <a:cubicBezTo>
                  <a:pt x="129" y="41"/>
                  <a:pt x="129" y="41"/>
                  <a:pt x="129" y="41"/>
                </a:cubicBezTo>
                <a:cubicBezTo>
                  <a:pt x="127" y="38"/>
                  <a:pt x="127" y="38"/>
                  <a:pt x="127" y="38"/>
                </a:cubicBezTo>
                <a:lnTo>
                  <a:pt x="127" y="34"/>
                </a:lnTo>
                <a:close/>
                <a:moveTo>
                  <a:pt x="14" y="40"/>
                </a:moveTo>
                <a:cubicBezTo>
                  <a:pt x="8" y="40"/>
                  <a:pt x="8" y="40"/>
                  <a:pt x="8" y="40"/>
                </a:cubicBezTo>
                <a:cubicBezTo>
                  <a:pt x="8" y="36"/>
                  <a:pt x="8" y="36"/>
                  <a:pt x="8" y="36"/>
                </a:cubicBezTo>
                <a:cubicBezTo>
                  <a:pt x="14" y="36"/>
                  <a:pt x="14" y="36"/>
                  <a:pt x="14" y="36"/>
                </a:cubicBezTo>
                <a:lnTo>
                  <a:pt x="14" y="40"/>
                </a:lnTo>
                <a:close/>
                <a:moveTo>
                  <a:pt x="74" y="26"/>
                </a:move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50" y="9"/>
                  <a:pt x="56" y="9"/>
                </a:cubicBezTo>
                <a:cubicBezTo>
                  <a:pt x="63" y="9"/>
                  <a:pt x="74" y="9"/>
                  <a:pt x="74" y="9"/>
                </a:cubicBezTo>
                <a:lnTo>
                  <a:pt x="74" y="26"/>
                </a:lnTo>
                <a:close/>
                <a:moveTo>
                  <a:pt x="79" y="26"/>
                </a:moveTo>
                <a:cubicBezTo>
                  <a:pt x="79" y="8"/>
                  <a:pt x="79" y="8"/>
                  <a:pt x="79" y="8"/>
                </a:cubicBezTo>
                <a:cubicBezTo>
                  <a:pt x="79" y="8"/>
                  <a:pt x="105" y="9"/>
                  <a:pt x="115" y="26"/>
                </a:cubicBezTo>
                <a:lnTo>
                  <a:pt x="79" y="2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7" name="Freeform 63"/>
          <p:cNvSpPr>
            <a:spLocks noEditPoints="1"/>
          </p:cNvSpPr>
          <p:nvPr/>
        </p:nvSpPr>
        <p:spPr bwMode="auto">
          <a:xfrm>
            <a:off x="3505200" y="1662113"/>
            <a:ext cx="93663" cy="96838"/>
          </a:xfrm>
          <a:custGeom>
            <a:avLst/>
            <a:gdLst>
              <a:gd name="T0" fmla="*/ 12 w 25"/>
              <a:gd name="T1" fmla="*/ 0 h 26"/>
              <a:gd name="T2" fmla="*/ 0 w 25"/>
              <a:gd name="T3" fmla="*/ 13 h 26"/>
              <a:gd name="T4" fmla="*/ 12 w 25"/>
              <a:gd name="T5" fmla="*/ 26 h 26"/>
              <a:gd name="T6" fmla="*/ 25 w 25"/>
              <a:gd name="T7" fmla="*/ 13 h 26"/>
              <a:gd name="T8" fmla="*/ 12 w 25"/>
              <a:gd name="T9" fmla="*/ 0 h 26"/>
              <a:gd name="T10" fmla="*/ 12 w 25"/>
              <a:gd name="T11" fmla="*/ 23 h 26"/>
              <a:gd name="T12" fmla="*/ 2 w 25"/>
              <a:gd name="T13" fmla="*/ 13 h 26"/>
              <a:gd name="T14" fmla="*/ 12 w 25"/>
              <a:gd name="T15" fmla="*/ 3 h 26"/>
              <a:gd name="T16" fmla="*/ 22 w 25"/>
              <a:gd name="T17" fmla="*/ 13 h 26"/>
              <a:gd name="T18" fmla="*/ 12 w 25"/>
              <a:gd name="T19" fmla="*/ 23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5" h="26">
                <a:moveTo>
                  <a:pt x="12" y="0"/>
                </a:moveTo>
                <a:cubicBezTo>
                  <a:pt x="5" y="0"/>
                  <a:pt x="0" y="6"/>
                  <a:pt x="0" y="13"/>
                </a:cubicBezTo>
                <a:cubicBezTo>
                  <a:pt x="0" y="20"/>
                  <a:pt x="5" y="26"/>
                  <a:pt x="12" y="26"/>
                </a:cubicBezTo>
                <a:cubicBezTo>
                  <a:pt x="19" y="26"/>
                  <a:pt x="25" y="20"/>
                  <a:pt x="25" y="13"/>
                </a:cubicBezTo>
                <a:cubicBezTo>
                  <a:pt x="25" y="6"/>
                  <a:pt x="19" y="0"/>
                  <a:pt x="12" y="0"/>
                </a:cubicBezTo>
                <a:close/>
                <a:moveTo>
                  <a:pt x="12" y="23"/>
                </a:moveTo>
                <a:cubicBezTo>
                  <a:pt x="7" y="23"/>
                  <a:pt x="2" y="19"/>
                  <a:pt x="2" y="13"/>
                </a:cubicBezTo>
                <a:cubicBezTo>
                  <a:pt x="2" y="8"/>
                  <a:pt x="7" y="3"/>
                  <a:pt x="12" y="3"/>
                </a:cubicBezTo>
                <a:cubicBezTo>
                  <a:pt x="18" y="3"/>
                  <a:pt x="22" y="8"/>
                  <a:pt x="22" y="13"/>
                </a:cubicBezTo>
                <a:cubicBezTo>
                  <a:pt x="22" y="19"/>
                  <a:pt x="18" y="23"/>
                  <a:pt x="12" y="2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8" name="Freeform 64"/>
          <p:cNvSpPr>
            <a:spLocks noEditPoints="1"/>
          </p:cNvSpPr>
          <p:nvPr/>
        </p:nvSpPr>
        <p:spPr bwMode="auto">
          <a:xfrm>
            <a:off x="3606800" y="1662113"/>
            <a:ext cx="303213" cy="96838"/>
          </a:xfrm>
          <a:custGeom>
            <a:avLst/>
            <a:gdLst>
              <a:gd name="T0" fmla="*/ 68 w 81"/>
              <a:gd name="T1" fmla="*/ 0 h 26"/>
              <a:gd name="T2" fmla="*/ 55 w 81"/>
              <a:gd name="T3" fmla="*/ 13 h 26"/>
              <a:gd name="T4" fmla="*/ 56 w 81"/>
              <a:gd name="T5" fmla="*/ 14 h 26"/>
              <a:gd name="T6" fmla="*/ 0 w 81"/>
              <a:gd name="T7" fmla="*/ 14 h 26"/>
              <a:gd name="T8" fmla="*/ 0 w 81"/>
              <a:gd name="T9" fmla="*/ 18 h 26"/>
              <a:gd name="T10" fmla="*/ 56 w 81"/>
              <a:gd name="T11" fmla="*/ 18 h 26"/>
              <a:gd name="T12" fmla="*/ 56 w 81"/>
              <a:gd name="T13" fmla="*/ 14 h 26"/>
              <a:gd name="T14" fmla="*/ 68 w 81"/>
              <a:gd name="T15" fmla="*/ 26 h 26"/>
              <a:gd name="T16" fmla="*/ 81 w 81"/>
              <a:gd name="T17" fmla="*/ 13 h 26"/>
              <a:gd name="T18" fmla="*/ 68 w 81"/>
              <a:gd name="T19" fmla="*/ 0 h 26"/>
              <a:gd name="T20" fmla="*/ 68 w 81"/>
              <a:gd name="T21" fmla="*/ 23 h 26"/>
              <a:gd name="T22" fmla="*/ 58 w 81"/>
              <a:gd name="T23" fmla="*/ 13 h 26"/>
              <a:gd name="T24" fmla="*/ 68 w 81"/>
              <a:gd name="T25" fmla="*/ 3 h 26"/>
              <a:gd name="T26" fmla="*/ 78 w 81"/>
              <a:gd name="T27" fmla="*/ 13 h 26"/>
              <a:gd name="T28" fmla="*/ 68 w 81"/>
              <a:gd name="T29" fmla="*/ 23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1" h="26">
                <a:moveTo>
                  <a:pt x="68" y="0"/>
                </a:moveTo>
                <a:cubicBezTo>
                  <a:pt x="61" y="0"/>
                  <a:pt x="55" y="6"/>
                  <a:pt x="55" y="13"/>
                </a:cubicBezTo>
                <a:cubicBezTo>
                  <a:pt x="55" y="13"/>
                  <a:pt x="56" y="14"/>
                  <a:pt x="56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8"/>
                  <a:pt x="0" y="18"/>
                  <a:pt x="0" y="18"/>
                </a:cubicBezTo>
                <a:cubicBezTo>
                  <a:pt x="56" y="18"/>
                  <a:pt x="56" y="18"/>
                  <a:pt x="56" y="18"/>
                </a:cubicBezTo>
                <a:cubicBezTo>
                  <a:pt x="56" y="14"/>
                  <a:pt x="56" y="14"/>
                  <a:pt x="56" y="14"/>
                </a:cubicBezTo>
                <a:cubicBezTo>
                  <a:pt x="56" y="21"/>
                  <a:pt x="62" y="26"/>
                  <a:pt x="68" y="26"/>
                </a:cubicBezTo>
                <a:cubicBezTo>
                  <a:pt x="75" y="26"/>
                  <a:pt x="81" y="20"/>
                  <a:pt x="81" y="13"/>
                </a:cubicBezTo>
                <a:cubicBezTo>
                  <a:pt x="81" y="6"/>
                  <a:pt x="75" y="0"/>
                  <a:pt x="68" y="0"/>
                </a:cubicBezTo>
                <a:close/>
                <a:moveTo>
                  <a:pt x="68" y="23"/>
                </a:moveTo>
                <a:cubicBezTo>
                  <a:pt x="63" y="23"/>
                  <a:pt x="58" y="19"/>
                  <a:pt x="58" y="13"/>
                </a:cubicBezTo>
                <a:cubicBezTo>
                  <a:pt x="58" y="8"/>
                  <a:pt x="63" y="3"/>
                  <a:pt x="68" y="3"/>
                </a:cubicBezTo>
                <a:cubicBezTo>
                  <a:pt x="74" y="3"/>
                  <a:pt x="78" y="8"/>
                  <a:pt x="78" y="13"/>
                </a:cubicBezTo>
                <a:cubicBezTo>
                  <a:pt x="78" y="19"/>
                  <a:pt x="74" y="23"/>
                  <a:pt x="68" y="2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9" name="Freeform 65"/>
          <p:cNvSpPr>
            <a:spLocks noEditPoints="1"/>
          </p:cNvSpPr>
          <p:nvPr/>
        </p:nvSpPr>
        <p:spPr bwMode="auto">
          <a:xfrm>
            <a:off x="4184650" y="1466850"/>
            <a:ext cx="263525" cy="261938"/>
          </a:xfrm>
          <a:custGeom>
            <a:avLst/>
            <a:gdLst>
              <a:gd name="T0" fmla="*/ 69 w 70"/>
              <a:gd name="T1" fmla="*/ 28 h 70"/>
              <a:gd name="T2" fmla="*/ 64 w 70"/>
              <a:gd name="T3" fmla="*/ 16 h 70"/>
              <a:gd name="T4" fmla="*/ 35 w 70"/>
              <a:gd name="T5" fmla="*/ 0 h 70"/>
              <a:gd name="T6" fmla="*/ 15 w 70"/>
              <a:gd name="T7" fmla="*/ 6 h 70"/>
              <a:gd name="T8" fmla="*/ 7 w 70"/>
              <a:gd name="T9" fmla="*/ 15 h 70"/>
              <a:gd name="T10" fmla="*/ 3 w 70"/>
              <a:gd name="T11" fmla="*/ 21 h 70"/>
              <a:gd name="T12" fmla="*/ 0 w 70"/>
              <a:gd name="T13" fmla="*/ 35 h 70"/>
              <a:gd name="T14" fmla="*/ 70 w 70"/>
              <a:gd name="T15" fmla="*/ 35 h 70"/>
              <a:gd name="T16" fmla="*/ 49 w 70"/>
              <a:gd name="T17" fmla="*/ 51 h 70"/>
              <a:gd name="T18" fmla="*/ 63 w 70"/>
              <a:gd name="T19" fmla="*/ 26 h 70"/>
              <a:gd name="T20" fmla="*/ 62 w 70"/>
              <a:gd name="T21" fmla="*/ 22 h 70"/>
              <a:gd name="T22" fmla="*/ 50 w 70"/>
              <a:gd name="T23" fmla="*/ 20 h 70"/>
              <a:gd name="T24" fmla="*/ 62 w 70"/>
              <a:gd name="T25" fmla="*/ 22 h 70"/>
              <a:gd name="T26" fmla="*/ 48 w 70"/>
              <a:gd name="T27" fmla="*/ 16 h 70"/>
              <a:gd name="T28" fmla="*/ 50 w 70"/>
              <a:gd name="T29" fmla="*/ 10 h 70"/>
              <a:gd name="T30" fmla="*/ 22 w 70"/>
              <a:gd name="T31" fmla="*/ 35 h 70"/>
              <a:gd name="T32" fmla="*/ 24 w 70"/>
              <a:gd name="T33" fmla="*/ 23 h 70"/>
              <a:gd name="T34" fmla="*/ 47 w 70"/>
              <a:gd name="T35" fmla="*/ 23 h 70"/>
              <a:gd name="T36" fmla="*/ 48 w 70"/>
              <a:gd name="T37" fmla="*/ 35 h 70"/>
              <a:gd name="T38" fmla="*/ 48 w 70"/>
              <a:gd name="T39" fmla="*/ 39 h 70"/>
              <a:gd name="T40" fmla="*/ 35 w 70"/>
              <a:gd name="T41" fmla="*/ 54 h 70"/>
              <a:gd name="T42" fmla="*/ 22 w 70"/>
              <a:gd name="T43" fmla="*/ 39 h 70"/>
              <a:gd name="T44" fmla="*/ 48 w 70"/>
              <a:gd name="T45" fmla="*/ 39 h 70"/>
              <a:gd name="T46" fmla="*/ 45 w 70"/>
              <a:gd name="T47" fmla="*/ 19 h 70"/>
              <a:gd name="T48" fmla="*/ 25 w 70"/>
              <a:gd name="T49" fmla="*/ 19 h 70"/>
              <a:gd name="T50" fmla="*/ 30 w 70"/>
              <a:gd name="T51" fmla="*/ 6 h 70"/>
              <a:gd name="T52" fmla="*/ 19 w 70"/>
              <a:gd name="T53" fmla="*/ 10 h 70"/>
              <a:gd name="T54" fmla="*/ 16 w 70"/>
              <a:gd name="T55" fmla="*/ 13 h 70"/>
              <a:gd name="T56" fmla="*/ 18 w 70"/>
              <a:gd name="T57" fmla="*/ 33 h 70"/>
              <a:gd name="T58" fmla="*/ 16 w 70"/>
              <a:gd name="T59" fmla="*/ 13 h 70"/>
              <a:gd name="T60" fmla="*/ 7 w 70"/>
              <a:gd name="T61" fmla="*/ 27 h 70"/>
              <a:gd name="T62" fmla="*/ 22 w 70"/>
              <a:gd name="T63" fmla="*/ 52 h 70"/>
              <a:gd name="T64" fmla="*/ 6 w 70"/>
              <a:gd name="T65" fmla="*/ 35 h 70"/>
              <a:gd name="T66" fmla="*/ 8 w 70"/>
              <a:gd name="T67" fmla="*/ 46 h 70"/>
              <a:gd name="T68" fmla="*/ 31 w 70"/>
              <a:gd name="T69" fmla="*/ 64 h 70"/>
              <a:gd name="T70" fmla="*/ 31 w 70"/>
              <a:gd name="T71" fmla="*/ 64 h 70"/>
              <a:gd name="T72" fmla="*/ 31 w 70"/>
              <a:gd name="T73" fmla="*/ 58 h 70"/>
              <a:gd name="T74" fmla="*/ 40 w 70"/>
              <a:gd name="T75" fmla="*/ 58 h 70"/>
              <a:gd name="T76" fmla="*/ 39 w 70"/>
              <a:gd name="T77" fmla="*/ 64 h 70"/>
              <a:gd name="T78" fmla="*/ 39 w 70"/>
              <a:gd name="T79" fmla="*/ 64 h 70"/>
              <a:gd name="T80" fmla="*/ 63 w 70"/>
              <a:gd name="T81" fmla="*/ 44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0" h="70">
                <a:moveTo>
                  <a:pt x="70" y="35"/>
                </a:moveTo>
                <a:cubicBezTo>
                  <a:pt x="70" y="32"/>
                  <a:pt x="70" y="30"/>
                  <a:pt x="69" y="28"/>
                </a:cubicBezTo>
                <a:cubicBezTo>
                  <a:pt x="69" y="25"/>
                  <a:pt x="68" y="22"/>
                  <a:pt x="66" y="20"/>
                </a:cubicBezTo>
                <a:cubicBezTo>
                  <a:pt x="66" y="18"/>
                  <a:pt x="65" y="17"/>
                  <a:pt x="64" y="16"/>
                </a:cubicBezTo>
                <a:cubicBezTo>
                  <a:pt x="63" y="14"/>
                  <a:pt x="62" y="13"/>
                  <a:pt x="61" y="12"/>
                </a:cubicBezTo>
                <a:cubicBezTo>
                  <a:pt x="54" y="5"/>
                  <a:pt x="45" y="0"/>
                  <a:pt x="35" y="0"/>
                </a:cubicBezTo>
                <a:cubicBezTo>
                  <a:pt x="28" y="0"/>
                  <a:pt x="21" y="3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7"/>
                  <a:pt x="15" y="7"/>
                  <a:pt x="15" y="7"/>
                </a:cubicBezTo>
                <a:cubicBezTo>
                  <a:pt x="12" y="9"/>
                  <a:pt x="9" y="12"/>
                  <a:pt x="7" y="15"/>
                </a:cubicBezTo>
                <a:cubicBezTo>
                  <a:pt x="6" y="15"/>
                  <a:pt x="6" y="16"/>
                  <a:pt x="6" y="16"/>
                </a:cubicBezTo>
                <a:cubicBezTo>
                  <a:pt x="5" y="18"/>
                  <a:pt x="4" y="19"/>
                  <a:pt x="3" y="21"/>
                </a:cubicBezTo>
                <a:cubicBezTo>
                  <a:pt x="2" y="24"/>
                  <a:pt x="1" y="27"/>
                  <a:pt x="1" y="30"/>
                </a:cubicBezTo>
                <a:cubicBezTo>
                  <a:pt x="0" y="32"/>
                  <a:pt x="0" y="33"/>
                  <a:pt x="0" y="35"/>
                </a:cubicBezTo>
                <a:cubicBezTo>
                  <a:pt x="0" y="54"/>
                  <a:pt x="16" y="70"/>
                  <a:pt x="35" y="70"/>
                </a:cubicBezTo>
                <a:cubicBezTo>
                  <a:pt x="54" y="70"/>
                  <a:pt x="70" y="54"/>
                  <a:pt x="70" y="35"/>
                </a:cubicBezTo>
                <a:close/>
                <a:moveTo>
                  <a:pt x="65" y="33"/>
                </a:moveTo>
                <a:cubicBezTo>
                  <a:pt x="62" y="41"/>
                  <a:pt x="56" y="48"/>
                  <a:pt x="49" y="51"/>
                </a:cubicBezTo>
                <a:cubicBezTo>
                  <a:pt x="51" y="47"/>
                  <a:pt x="52" y="42"/>
                  <a:pt x="52" y="37"/>
                </a:cubicBezTo>
                <a:cubicBezTo>
                  <a:pt x="57" y="34"/>
                  <a:pt x="61" y="31"/>
                  <a:pt x="63" y="26"/>
                </a:cubicBezTo>
                <a:cubicBezTo>
                  <a:pt x="64" y="29"/>
                  <a:pt x="64" y="31"/>
                  <a:pt x="65" y="33"/>
                </a:cubicBezTo>
                <a:close/>
                <a:moveTo>
                  <a:pt x="62" y="22"/>
                </a:moveTo>
                <a:cubicBezTo>
                  <a:pt x="60" y="26"/>
                  <a:pt x="56" y="30"/>
                  <a:pt x="52" y="33"/>
                </a:cubicBezTo>
                <a:cubicBezTo>
                  <a:pt x="52" y="28"/>
                  <a:pt x="51" y="24"/>
                  <a:pt x="50" y="20"/>
                </a:cubicBezTo>
                <a:cubicBezTo>
                  <a:pt x="52" y="18"/>
                  <a:pt x="53" y="15"/>
                  <a:pt x="54" y="12"/>
                </a:cubicBezTo>
                <a:cubicBezTo>
                  <a:pt x="57" y="15"/>
                  <a:pt x="60" y="18"/>
                  <a:pt x="62" y="22"/>
                </a:cubicBezTo>
                <a:close/>
                <a:moveTo>
                  <a:pt x="50" y="10"/>
                </a:moveTo>
                <a:cubicBezTo>
                  <a:pt x="50" y="12"/>
                  <a:pt x="49" y="14"/>
                  <a:pt x="48" y="16"/>
                </a:cubicBezTo>
                <a:cubicBezTo>
                  <a:pt x="46" y="12"/>
                  <a:pt x="43" y="9"/>
                  <a:pt x="40" y="6"/>
                </a:cubicBezTo>
                <a:cubicBezTo>
                  <a:pt x="44" y="7"/>
                  <a:pt x="47" y="8"/>
                  <a:pt x="50" y="10"/>
                </a:cubicBezTo>
                <a:close/>
                <a:moveTo>
                  <a:pt x="35" y="38"/>
                </a:moveTo>
                <a:cubicBezTo>
                  <a:pt x="30" y="38"/>
                  <a:pt x="26" y="37"/>
                  <a:pt x="22" y="35"/>
                </a:cubicBezTo>
                <a:cubicBezTo>
                  <a:pt x="22" y="35"/>
                  <a:pt x="22" y="35"/>
                  <a:pt x="22" y="34"/>
                </a:cubicBezTo>
                <a:cubicBezTo>
                  <a:pt x="22" y="30"/>
                  <a:pt x="22" y="27"/>
                  <a:pt x="24" y="23"/>
                </a:cubicBezTo>
                <a:cubicBezTo>
                  <a:pt x="27" y="25"/>
                  <a:pt x="31" y="26"/>
                  <a:pt x="35" y="26"/>
                </a:cubicBezTo>
                <a:cubicBezTo>
                  <a:pt x="39" y="26"/>
                  <a:pt x="43" y="25"/>
                  <a:pt x="47" y="23"/>
                </a:cubicBezTo>
                <a:cubicBezTo>
                  <a:pt x="48" y="26"/>
                  <a:pt x="48" y="30"/>
                  <a:pt x="48" y="34"/>
                </a:cubicBezTo>
                <a:cubicBezTo>
                  <a:pt x="48" y="35"/>
                  <a:pt x="48" y="35"/>
                  <a:pt x="48" y="35"/>
                </a:cubicBezTo>
                <a:cubicBezTo>
                  <a:pt x="44" y="37"/>
                  <a:pt x="40" y="38"/>
                  <a:pt x="35" y="38"/>
                </a:cubicBezTo>
                <a:close/>
                <a:moveTo>
                  <a:pt x="48" y="39"/>
                </a:moveTo>
                <a:cubicBezTo>
                  <a:pt x="47" y="44"/>
                  <a:pt x="46" y="49"/>
                  <a:pt x="43" y="53"/>
                </a:cubicBezTo>
                <a:cubicBezTo>
                  <a:pt x="40" y="54"/>
                  <a:pt x="38" y="54"/>
                  <a:pt x="35" y="54"/>
                </a:cubicBezTo>
                <a:cubicBezTo>
                  <a:pt x="32" y="54"/>
                  <a:pt x="30" y="54"/>
                  <a:pt x="27" y="54"/>
                </a:cubicBezTo>
                <a:cubicBezTo>
                  <a:pt x="25" y="49"/>
                  <a:pt x="23" y="45"/>
                  <a:pt x="22" y="39"/>
                </a:cubicBezTo>
                <a:cubicBezTo>
                  <a:pt x="26" y="41"/>
                  <a:pt x="30" y="42"/>
                  <a:pt x="35" y="42"/>
                </a:cubicBezTo>
                <a:cubicBezTo>
                  <a:pt x="40" y="42"/>
                  <a:pt x="44" y="41"/>
                  <a:pt x="48" y="39"/>
                </a:cubicBezTo>
                <a:close/>
                <a:moveTo>
                  <a:pt x="35" y="7"/>
                </a:moveTo>
                <a:cubicBezTo>
                  <a:pt x="39" y="10"/>
                  <a:pt x="43" y="14"/>
                  <a:pt x="45" y="19"/>
                </a:cubicBezTo>
                <a:cubicBezTo>
                  <a:pt x="42" y="21"/>
                  <a:pt x="39" y="22"/>
                  <a:pt x="35" y="22"/>
                </a:cubicBezTo>
                <a:cubicBezTo>
                  <a:pt x="31" y="22"/>
                  <a:pt x="28" y="21"/>
                  <a:pt x="25" y="19"/>
                </a:cubicBezTo>
                <a:cubicBezTo>
                  <a:pt x="27" y="14"/>
                  <a:pt x="31" y="10"/>
                  <a:pt x="35" y="7"/>
                </a:cubicBezTo>
                <a:close/>
                <a:moveTo>
                  <a:pt x="30" y="6"/>
                </a:moveTo>
                <a:cubicBezTo>
                  <a:pt x="27" y="9"/>
                  <a:pt x="24" y="12"/>
                  <a:pt x="22" y="16"/>
                </a:cubicBezTo>
                <a:cubicBezTo>
                  <a:pt x="21" y="14"/>
                  <a:pt x="20" y="12"/>
                  <a:pt x="19" y="10"/>
                </a:cubicBezTo>
                <a:cubicBezTo>
                  <a:pt x="22" y="8"/>
                  <a:pt x="26" y="7"/>
                  <a:pt x="30" y="6"/>
                </a:cubicBezTo>
                <a:close/>
                <a:moveTo>
                  <a:pt x="16" y="13"/>
                </a:moveTo>
                <a:cubicBezTo>
                  <a:pt x="17" y="16"/>
                  <a:pt x="18" y="18"/>
                  <a:pt x="20" y="20"/>
                </a:cubicBezTo>
                <a:cubicBezTo>
                  <a:pt x="19" y="24"/>
                  <a:pt x="18" y="29"/>
                  <a:pt x="18" y="33"/>
                </a:cubicBezTo>
                <a:cubicBezTo>
                  <a:pt x="14" y="31"/>
                  <a:pt x="10" y="27"/>
                  <a:pt x="8" y="23"/>
                </a:cubicBezTo>
                <a:cubicBezTo>
                  <a:pt x="10" y="19"/>
                  <a:pt x="13" y="15"/>
                  <a:pt x="16" y="13"/>
                </a:cubicBezTo>
                <a:close/>
                <a:moveTo>
                  <a:pt x="6" y="35"/>
                </a:moveTo>
                <a:cubicBezTo>
                  <a:pt x="6" y="32"/>
                  <a:pt x="6" y="30"/>
                  <a:pt x="7" y="27"/>
                </a:cubicBezTo>
                <a:cubicBezTo>
                  <a:pt x="9" y="31"/>
                  <a:pt x="13" y="35"/>
                  <a:pt x="18" y="37"/>
                </a:cubicBezTo>
                <a:cubicBezTo>
                  <a:pt x="18" y="43"/>
                  <a:pt x="20" y="47"/>
                  <a:pt x="22" y="52"/>
                </a:cubicBezTo>
                <a:cubicBezTo>
                  <a:pt x="14" y="49"/>
                  <a:pt x="8" y="43"/>
                  <a:pt x="6" y="35"/>
                </a:cubicBezTo>
                <a:cubicBezTo>
                  <a:pt x="6" y="35"/>
                  <a:pt x="6" y="35"/>
                  <a:pt x="6" y="35"/>
                </a:cubicBezTo>
                <a:close/>
                <a:moveTo>
                  <a:pt x="31" y="64"/>
                </a:moveTo>
                <a:cubicBezTo>
                  <a:pt x="20" y="63"/>
                  <a:pt x="11" y="56"/>
                  <a:pt x="8" y="46"/>
                </a:cubicBezTo>
                <a:cubicBezTo>
                  <a:pt x="12" y="51"/>
                  <a:pt x="18" y="55"/>
                  <a:pt x="25" y="57"/>
                </a:cubicBezTo>
                <a:cubicBezTo>
                  <a:pt x="26" y="59"/>
                  <a:pt x="29" y="62"/>
                  <a:pt x="31" y="64"/>
                </a:cubicBezTo>
                <a:cubicBezTo>
                  <a:pt x="31" y="64"/>
                  <a:pt x="32" y="64"/>
                  <a:pt x="32" y="64"/>
                </a:cubicBezTo>
                <a:cubicBezTo>
                  <a:pt x="32" y="64"/>
                  <a:pt x="31" y="64"/>
                  <a:pt x="31" y="64"/>
                </a:cubicBezTo>
                <a:close/>
                <a:moveTo>
                  <a:pt x="35" y="62"/>
                </a:moveTo>
                <a:cubicBezTo>
                  <a:pt x="33" y="61"/>
                  <a:pt x="32" y="59"/>
                  <a:pt x="31" y="58"/>
                </a:cubicBezTo>
                <a:cubicBezTo>
                  <a:pt x="32" y="58"/>
                  <a:pt x="33" y="58"/>
                  <a:pt x="35" y="58"/>
                </a:cubicBezTo>
                <a:cubicBezTo>
                  <a:pt x="36" y="58"/>
                  <a:pt x="38" y="58"/>
                  <a:pt x="40" y="58"/>
                </a:cubicBezTo>
                <a:cubicBezTo>
                  <a:pt x="38" y="59"/>
                  <a:pt x="37" y="61"/>
                  <a:pt x="35" y="62"/>
                </a:cubicBezTo>
                <a:close/>
                <a:moveTo>
                  <a:pt x="39" y="64"/>
                </a:moveTo>
                <a:cubicBezTo>
                  <a:pt x="39" y="64"/>
                  <a:pt x="39" y="64"/>
                  <a:pt x="38" y="64"/>
                </a:cubicBezTo>
                <a:cubicBezTo>
                  <a:pt x="39" y="64"/>
                  <a:pt x="39" y="64"/>
                  <a:pt x="39" y="64"/>
                </a:cubicBezTo>
                <a:cubicBezTo>
                  <a:pt x="42" y="62"/>
                  <a:pt x="44" y="59"/>
                  <a:pt x="46" y="56"/>
                </a:cubicBezTo>
                <a:cubicBezTo>
                  <a:pt x="53" y="54"/>
                  <a:pt x="59" y="50"/>
                  <a:pt x="63" y="44"/>
                </a:cubicBezTo>
                <a:cubicBezTo>
                  <a:pt x="60" y="55"/>
                  <a:pt x="50" y="63"/>
                  <a:pt x="39" y="6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00" name="Freeform 66"/>
          <p:cNvSpPr>
            <a:spLocks/>
          </p:cNvSpPr>
          <p:nvPr/>
        </p:nvSpPr>
        <p:spPr bwMode="auto">
          <a:xfrm>
            <a:off x="4313238" y="1395413"/>
            <a:ext cx="179388" cy="184150"/>
          </a:xfrm>
          <a:custGeom>
            <a:avLst/>
            <a:gdLst>
              <a:gd name="T0" fmla="*/ 13 w 48"/>
              <a:gd name="T1" fmla="*/ 13 h 49"/>
              <a:gd name="T2" fmla="*/ 13 w 48"/>
              <a:gd name="T3" fmla="*/ 13 h 49"/>
              <a:gd name="T4" fmla="*/ 17 w 48"/>
              <a:gd name="T5" fmla="*/ 13 h 49"/>
              <a:gd name="T6" fmla="*/ 19 w 48"/>
              <a:gd name="T7" fmla="*/ 14 h 49"/>
              <a:gd name="T8" fmla="*/ 21 w 48"/>
              <a:gd name="T9" fmla="*/ 14 h 49"/>
              <a:gd name="T10" fmla="*/ 26 w 48"/>
              <a:gd name="T11" fmla="*/ 16 h 49"/>
              <a:gd name="T12" fmla="*/ 30 w 48"/>
              <a:gd name="T13" fmla="*/ 19 h 49"/>
              <a:gd name="T14" fmla="*/ 35 w 48"/>
              <a:gd name="T15" fmla="*/ 22 h 49"/>
              <a:gd name="T16" fmla="*/ 38 w 48"/>
              <a:gd name="T17" fmla="*/ 26 h 49"/>
              <a:gd name="T18" fmla="*/ 41 w 48"/>
              <a:gd name="T19" fmla="*/ 31 h 49"/>
              <a:gd name="T20" fmla="*/ 44 w 48"/>
              <a:gd name="T21" fmla="*/ 35 h 49"/>
              <a:gd name="T22" fmla="*/ 45 w 48"/>
              <a:gd name="T23" fmla="*/ 37 h 49"/>
              <a:gd name="T24" fmla="*/ 45 w 48"/>
              <a:gd name="T25" fmla="*/ 40 h 49"/>
              <a:gd name="T26" fmla="*/ 46 w 48"/>
              <a:gd name="T27" fmla="*/ 43 h 49"/>
              <a:gd name="T28" fmla="*/ 46 w 48"/>
              <a:gd name="T29" fmla="*/ 45 h 49"/>
              <a:gd name="T30" fmla="*/ 46 w 48"/>
              <a:gd name="T31" fmla="*/ 46 h 49"/>
              <a:gd name="T32" fmla="*/ 47 w 48"/>
              <a:gd name="T33" fmla="*/ 49 h 49"/>
              <a:gd name="T34" fmla="*/ 48 w 48"/>
              <a:gd name="T35" fmla="*/ 49 h 49"/>
              <a:gd name="T36" fmla="*/ 48 w 48"/>
              <a:gd name="T37" fmla="*/ 46 h 49"/>
              <a:gd name="T38" fmla="*/ 48 w 48"/>
              <a:gd name="T39" fmla="*/ 45 h 49"/>
              <a:gd name="T40" fmla="*/ 48 w 48"/>
              <a:gd name="T41" fmla="*/ 43 h 49"/>
              <a:gd name="T42" fmla="*/ 47 w 48"/>
              <a:gd name="T43" fmla="*/ 39 h 49"/>
              <a:gd name="T44" fmla="*/ 46 w 48"/>
              <a:gd name="T45" fmla="*/ 37 h 49"/>
              <a:gd name="T46" fmla="*/ 46 w 48"/>
              <a:gd name="T47" fmla="*/ 35 h 49"/>
              <a:gd name="T48" fmla="*/ 44 w 48"/>
              <a:gd name="T49" fmla="*/ 30 h 49"/>
              <a:gd name="T50" fmla="*/ 41 w 48"/>
              <a:gd name="T51" fmla="*/ 25 h 49"/>
              <a:gd name="T52" fmla="*/ 37 w 48"/>
              <a:gd name="T53" fmla="*/ 20 h 49"/>
              <a:gd name="T54" fmla="*/ 33 w 48"/>
              <a:gd name="T55" fmla="*/ 16 h 49"/>
              <a:gd name="T56" fmla="*/ 28 w 48"/>
              <a:gd name="T57" fmla="*/ 13 h 49"/>
              <a:gd name="T58" fmla="*/ 23 w 48"/>
              <a:gd name="T59" fmla="*/ 10 h 49"/>
              <a:gd name="T60" fmla="*/ 21 w 48"/>
              <a:gd name="T61" fmla="*/ 9 h 49"/>
              <a:gd name="T62" fmla="*/ 18 w 48"/>
              <a:gd name="T63" fmla="*/ 8 h 49"/>
              <a:gd name="T64" fmla="*/ 14 w 48"/>
              <a:gd name="T65" fmla="*/ 7 h 49"/>
              <a:gd name="T66" fmla="*/ 13 w 48"/>
              <a:gd name="T67" fmla="*/ 7 h 49"/>
              <a:gd name="T68" fmla="*/ 13 w 48"/>
              <a:gd name="T69" fmla="*/ 0 h 49"/>
              <a:gd name="T70" fmla="*/ 0 w 48"/>
              <a:gd name="T71" fmla="*/ 10 h 49"/>
              <a:gd name="T72" fmla="*/ 13 w 48"/>
              <a:gd name="T73" fmla="*/ 19 h 49"/>
              <a:gd name="T74" fmla="*/ 13 w 48"/>
              <a:gd name="T75" fmla="*/ 13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8" h="49">
                <a:moveTo>
                  <a:pt x="13" y="13"/>
                </a:moveTo>
                <a:cubicBezTo>
                  <a:pt x="13" y="13"/>
                  <a:pt x="13" y="13"/>
                  <a:pt x="13" y="13"/>
                </a:cubicBezTo>
                <a:cubicBezTo>
                  <a:pt x="14" y="13"/>
                  <a:pt x="16" y="13"/>
                  <a:pt x="17" y="13"/>
                </a:cubicBezTo>
                <a:cubicBezTo>
                  <a:pt x="18" y="13"/>
                  <a:pt x="18" y="14"/>
                  <a:pt x="19" y="14"/>
                </a:cubicBezTo>
                <a:cubicBezTo>
                  <a:pt x="20" y="14"/>
                  <a:pt x="20" y="14"/>
                  <a:pt x="21" y="14"/>
                </a:cubicBezTo>
                <a:cubicBezTo>
                  <a:pt x="23" y="15"/>
                  <a:pt x="24" y="16"/>
                  <a:pt x="26" y="16"/>
                </a:cubicBezTo>
                <a:cubicBezTo>
                  <a:pt x="27" y="17"/>
                  <a:pt x="29" y="18"/>
                  <a:pt x="30" y="19"/>
                </a:cubicBezTo>
                <a:cubicBezTo>
                  <a:pt x="32" y="20"/>
                  <a:pt x="33" y="21"/>
                  <a:pt x="35" y="22"/>
                </a:cubicBezTo>
                <a:cubicBezTo>
                  <a:pt x="36" y="24"/>
                  <a:pt x="37" y="25"/>
                  <a:pt x="38" y="26"/>
                </a:cubicBezTo>
                <a:cubicBezTo>
                  <a:pt x="40" y="28"/>
                  <a:pt x="40" y="29"/>
                  <a:pt x="41" y="31"/>
                </a:cubicBezTo>
                <a:cubicBezTo>
                  <a:pt x="42" y="32"/>
                  <a:pt x="43" y="34"/>
                  <a:pt x="44" y="35"/>
                </a:cubicBezTo>
                <a:cubicBezTo>
                  <a:pt x="44" y="36"/>
                  <a:pt x="44" y="37"/>
                  <a:pt x="45" y="37"/>
                </a:cubicBezTo>
                <a:cubicBezTo>
                  <a:pt x="45" y="38"/>
                  <a:pt x="45" y="39"/>
                  <a:pt x="45" y="40"/>
                </a:cubicBezTo>
                <a:cubicBezTo>
                  <a:pt x="46" y="41"/>
                  <a:pt x="46" y="42"/>
                  <a:pt x="46" y="43"/>
                </a:cubicBezTo>
                <a:cubicBezTo>
                  <a:pt x="46" y="44"/>
                  <a:pt x="46" y="44"/>
                  <a:pt x="46" y="45"/>
                </a:cubicBezTo>
                <a:cubicBezTo>
                  <a:pt x="46" y="45"/>
                  <a:pt x="46" y="46"/>
                  <a:pt x="46" y="46"/>
                </a:cubicBezTo>
                <a:cubicBezTo>
                  <a:pt x="47" y="48"/>
                  <a:pt x="47" y="49"/>
                  <a:pt x="47" y="49"/>
                </a:cubicBezTo>
                <a:cubicBezTo>
                  <a:pt x="48" y="49"/>
                  <a:pt x="48" y="49"/>
                  <a:pt x="48" y="49"/>
                </a:cubicBezTo>
                <a:cubicBezTo>
                  <a:pt x="48" y="49"/>
                  <a:pt x="48" y="48"/>
                  <a:pt x="48" y="46"/>
                </a:cubicBezTo>
                <a:cubicBezTo>
                  <a:pt x="48" y="46"/>
                  <a:pt x="48" y="45"/>
                  <a:pt x="48" y="45"/>
                </a:cubicBezTo>
                <a:cubicBezTo>
                  <a:pt x="48" y="44"/>
                  <a:pt x="48" y="44"/>
                  <a:pt x="48" y="43"/>
                </a:cubicBezTo>
                <a:cubicBezTo>
                  <a:pt x="47" y="42"/>
                  <a:pt x="47" y="41"/>
                  <a:pt x="47" y="39"/>
                </a:cubicBezTo>
                <a:cubicBezTo>
                  <a:pt x="47" y="38"/>
                  <a:pt x="47" y="38"/>
                  <a:pt x="46" y="37"/>
                </a:cubicBezTo>
                <a:cubicBezTo>
                  <a:pt x="46" y="36"/>
                  <a:pt x="46" y="35"/>
                  <a:pt x="46" y="35"/>
                </a:cubicBezTo>
                <a:cubicBezTo>
                  <a:pt x="45" y="33"/>
                  <a:pt x="44" y="31"/>
                  <a:pt x="44" y="30"/>
                </a:cubicBezTo>
                <a:cubicBezTo>
                  <a:pt x="43" y="28"/>
                  <a:pt x="42" y="26"/>
                  <a:pt x="41" y="25"/>
                </a:cubicBezTo>
                <a:cubicBezTo>
                  <a:pt x="40" y="23"/>
                  <a:pt x="38" y="21"/>
                  <a:pt x="37" y="20"/>
                </a:cubicBezTo>
                <a:cubicBezTo>
                  <a:pt x="36" y="19"/>
                  <a:pt x="34" y="17"/>
                  <a:pt x="33" y="16"/>
                </a:cubicBezTo>
                <a:cubicBezTo>
                  <a:pt x="31" y="15"/>
                  <a:pt x="29" y="14"/>
                  <a:pt x="28" y="13"/>
                </a:cubicBezTo>
                <a:cubicBezTo>
                  <a:pt x="26" y="12"/>
                  <a:pt x="25" y="11"/>
                  <a:pt x="23" y="10"/>
                </a:cubicBezTo>
                <a:cubicBezTo>
                  <a:pt x="22" y="10"/>
                  <a:pt x="21" y="9"/>
                  <a:pt x="21" y="9"/>
                </a:cubicBezTo>
                <a:cubicBezTo>
                  <a:pt x="20" y="9"/>
                  <a:pt x="19" y="9"/>
                  <a:pt x="18" y="8"/>
                </a:cubicBezTo>
                <a:cubicBezTo>
                  <a:pt x="17" y="8"/>
                  <a:pt x="15" y="8"/>
                  <a:pt x="14" y="7"/>
                </a:cubicBezTo>
                <a:cubicBezTo>
                  <a:pt x="14" y="7"/>
                  <a:pt x="13" y="7"/>
                  <a:pt x="13" y="7"/>
                </a:cubicBezTo>
                <a:cubicBezTo>
                  <a:pt x="13" y="0"/>
                  <a:pt x="13" y="0"/>
                  <a:pt x="13" y="0"/>
                </a:cubicBezTo>
                <a:cubicBezTo>
                  <a:pt x="0" y="10"/>
                  <a:pt x="0" y="10"/>
                  <a:pt x="0" y="10"/>
                </a:cubicBezTo>
                <a:cubicBezTo>
                  <a:pt x="13" y="19"/>
                  <a:pt x="13" y="19"/>
                  <a:pt x="13" y="19"/>
                </a:cubicBezTo>
                <a:lnTo>
                  <a:pt x="13" y="1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01" name="Freeform 67"/>
          <p:cNvSpPr>
            <a:spLocks/>
          </p:cNvSpPr>
          <p:nvPr/>
        </p:nvSpPr>
        <p:spPr bwMode="auto">
          <a:xfrm>
            <a:off x="4106863" y="1425575"/>
            <a:ext cx="184150" cy="176213"/>
          </a:xfrm>
          <a:custGeom>
            <a:avLst/>
            <a:gdLst>
              <a:gd name="T0" fmla="*/ 20 w 49"/>
              <a:gd name="T1" fmla="*/ 35 h 47"/>
              <a:gd name="T2" fmla="*/ 13 w 49"/>
              <a:gd name="T3" fmla="*/ 35 h 47"/>
              <a:gd name="T4" fmla="*/ 13 w 49"/>
              <a:gd name="T5" fmla="*/ 34 h 47"/>
              <a:gd name="T6" fmla="*/ 14 w 49"/>
              <a:gd name="T7" fmla="*/ 30 h 47"/>
              <a:gd name="T8" fmla="*/ 14 w 49"/>
              <a:gd name="T9" fmla="*/ 28 h 47"/>
              <a:gd name="T10" fmla="*/ 15 w 49"/>
              <a:gd name="T11" fmla="*/ 26 h 47"/>
              <a:gd name="T12" fmla="*/ 17 w 49"/>
              <a:gd name="T13" fmla="*/ 22 h 47"/>
              <a:gd name="T14" fmla="*/ 19 w 49"/>
              <a:gd name="T15" fmla="*/ 17 h 47"/>
              <a:gd name="T16" fmla="*/ 23 w 49"/>
              <a:gd name="T17" fmla="*/ 13 h 47"/>
              <a:gd name="T18" fmla="*/ 27 w 49"/>
              <a:gd name="T19" fmla="*/ 9 h 47"/>
              <a:gd name="T20" fmla="*/ 31 w 49"/>
              <a:gd name="T21" fmla="*/ 6 h 47"/>
              <a:gd name="T22" fmla="*/ 36 w 49"/>
              <a:gd name="T23" fmla="*/ 4 h 47"/>
              <a:gd name="T24" fmla="*/ 38 w 49"/>
              <a:gd name="T25" fmla="*/ 3 h 47"/>
              <a:gd name="T26" fmla="*/ 40 w 49"/>
              <a:gd name="T27" fmla="*/ 2 h 47"/>
              <a:gd name="T28" fmla="*/ 44 w 49"/>
              <a:gd name="T29" fmla="*/ 1 h 47"/>
              <a:gd name="T30" fmla="*/ 45 w 49"/>
              <a:gd name="T31" fmla="*/ 1 h 47"/>
              <a:gd name="T32" fmla="*/ 46 w 49"/>
              <a:gd name="T33" fmla="*/ 1 h 47"/>
              <a:gd name="T34" fmla="*/ 49 w 49"/>
              <a:gd name="T35" fmla="*/ 1 h 47"/>
              <a:gd name="T36" fmla="*/ 49 w 49"/>
              <a:gd name="T37" fmla="*/ 0 h 47"/>
              <a:gd name="T38" fmla="*/ 46 w 49"/>
              <a:gd name="T39" fmla="*/ 0 h 47"/>
              <a:gd name="T40" fmla="*/ 45 w 49"/>
              <a:gd name="T41" fmla="*/ 0 h 47"/>
              <a:gd name="T42" fmla="*/ 43 w 49"/>
              <a:gd name="T43" fmla="*/ 0 h 47"/>
              <a:gd name="T44" fmla="*/ 39 w 49"/>
              <a:gd name="T45" fmla="*/ 1 h 47"/>
              <a:gd name="T46" fmla="*/ 37 w 49"/>
              <a:gd name="T47" fmla="*/ 1 h 47"/>
              <a:gd name="T48" fmla="*/ 35 w 49"/>
              <a:gd name="T49" fmla="*/ 2 h 47"/>
              <a:gd name="T50" fmla="*/ 30 w 49"/>
              <a:gd name="T51" fmla="*/ 4 h 47"/>
              <a:gd name="T52" fmla="*/ 25 w 49"/>
              <a:gd name="T53" fmla="*/ 7 h 47"/>
              <a:gd name="T54" fmla="*/ 20 w 49"/>
              <a:gd name="T55" fmla="*/ 10 h 47"/>
              <a:gd name="T56" fmla="*/ 16 w 49"/>
              <a:gd name="T57" fmla="*/ 15 h 47"/>
              <a:gd name="T58" fmla="*/ 13 w 49"/>
              <a:gd name="T59" fmla="*/ 20 h 47"/>
              <a:gd name="T60" fmla="*/ 10 w 49"/>
              <a:gd name="T61" fmla="*/ 25 h 47"/>
              <a:gd name="T62" fmla="*/ 9 w 49"/>
              <a:gd name="T63" fmla="*/ 27 h 47"/>
              <a:gd name="T64" fmla="*/ 9 w 49"/>
              <a:gd name="T65" fmla="*/ 29 h 47"/>
              <a:gd name="T66" fmla="*/ 8 w 49"/>
              <a:gd name="T67" fmla="*/ 33 h 47"/>
              <a:gd name="T68" fmla="*/ 7 w 49"/>
              <a:gd name="T69" fmla="*/ 35 h 47"/>
              <a:gd name="T70" fmla="*/ 0 w 49"/>
              <a:gd name="T71" fmla="*/ 35 h 47"/>
              <a:gd name="T72" fmla="*/ 10 w 49"/>
              <a:gd name="T73" fmla="*/ 47 h 47"/>
              <a:gd name="T74" fmla="*/ 20 w 49"/>
              <a:gd name="T75" fmla="*/ 35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9" h="47">
                <a:moveTo>
                  <a:pt x="20" y="35"/>
                </a:moveTo>
                <a:cubicBezTo>
                  <a:pt x="13" y="35"/>
                  <a:pt x="13" y="35"/>
                  <a:pt x="13" y="35"/>
                </a:cubicBezTo>
                <a:cubicBezTo>
                  <a:pt x="13" y="34"/>
                  <a:pt x="13" y="34"/>
                  <a:pt x="13" y="34"/>
                </a:cubicBezTo>
                <a:cubicBezTo>
                  <a:pt x="13" y="33"/>
                  <a:pt x="13" y="32"/>
                  <a:pt x="14" y="30"/>
                </a:cubicBezTo>
                <a:cubicBezTo>
                  <a:pt x="14" y="30"/>
                  <a:pt x="14" y="29"/>
                  <a:pt x="14" y="28"/>
                </a:cubicBezTo>
                <a:cubicBezTo>
                  <a:pt x="14" y="28"/>
                  <a:pt x="14" y="27"/>
                  <a:pt x="15" y="26"/>
                </a:cubicBezTo>
                <a:cubicBezTo>
                  <a:pt x="15" y="25"/>
                  <a:pt x="16" y="23"/>
                  <a:pt x="17" y="22"/>
                </a:cubicBezTo>
                <a:cubicBezTo>
                  <a:pt x="17" y="20"/>
                  <a:pt x="18" y="19"/>
                  <a:pt x="19" y="17"/>
                </a:cubicBezTo>
                <a:cubicBezTo>
                  <a:pt x="20" y="16"/>
                  <a:pt x="21" y="14"/>
                  <a:pt x="23" y="13"/>
                </a:cubicBezTo>
                <a:cubicBezTo>
                  <a:pt x="24" y="12"/>
                  <a:pt x="25" y="10"/>
                  <a:pt x="27" y="9"/>
                </a:cubicBezTo>
                <a:cubicBezTo>
                  <a:pt x="28" y="8"/>
                  <a:pt x="30" y="7"/>
                  <a:pt x="31" y="6"/>
                </a:cubicBezTo>
                <a:cubicBezTo>
                  <a:pt x="33" y="5"/>
                  <a:pt x="34" y="4"/>
                  <a:pt x="36" y="4"/>
                </a:cubicBezTo>
                <a:cubicBezTo>
                  <a:pt x="36" y="4"/>
                  <a:pt x="37" y="3"/>
                  <a:pt x="38" y="3"/>
                </a:cubicBezTo>
                <a:cubicBezTo>
                  <a:pt x="38" y="3"/>
                  <a:pt x="39" y="3"/>
                  <a:pt x="40" y="2"/>
                </a:cubicBezTo>
                <a:cubicBezTo>
                  <a:pt x="41" y="2"/>
                  <a:pt x="42" y="2"/>
                  <a:pt x="44" y="1"/>
                </a:cubicBezTo>
                <a:cubicBezTo>
                  <a:pt x="44" y="1"/>
                  <a:pt x="45" y="1"/>
                  <a:pt x="45" y="1"/>
                </a:cubicBezTo>
                <a:cubicBezTo>
                  <a:pt x="46" y="1"/>
                  <a:pt x="46" y="1"/>
                  <a:pt x="46" y="1"/>
                </a:cubicBezTo>
                <a:cubicBezTo>
                  <a:pt x="48" y="1"/>
                  <a:pt x="49" y="1"/>
                  <a:pt x="49" y="1"/>
                </a:cubicBezTo>
                <a:cubicBezTo>
                  <a:pt x="49" y="0"/>
                  <a:pt x="49" y="0"/>
                  <a:pt x="49" y="0"/>
                </a:cubicBezTo>
                <a:cubicBezTo>
                  <a:pt x="49" y="0"/>
                  <a:pt x="48" y="0"/>
                  <a:pt x="46" y="0"/>
                </a:cubicBezTo>
                <a:cubicBezTo>
                  <a:pt x="46" y="0"/>
                  <a:pt x="45" y="0"/>
                  <a:pt x="45" y="0"/>
                </a:cubicBezTo>
                <a:cubicBezTo>
                  <a:pt x="44" y="0"/>
                  <a:pt x="44" y="0"/>
                  <a:pt x="43" y="0"/>
                </a:cubicBezTo>
                <a:cubicBezTo>
                  <a:pt x="42" y="0"/>
                  <a:pt x="41" y="0"/>
                  <a:pt x="39" y="1"/>
                </a:cubicBezTo>
                <a:cubicBezTo>
                  <a:pt x="39" y="1"/>
                  <a:pt x="38" y="1"/>
                  <a:pt x="37" y="1"/>
                </a:cubicBezTo>
                <a:cubicBezTo>
                  <a:pt x="36" y="1"/>
                  <a:pt x="36" y="1"/>
                  <a:pt x="35" y="2"/>
                </a:cubicBezTo>
                <a:cubicBezTo>
                  <a:pt x="33" y="2"/>
                  <a:pt x="31" y="3"/>
                  <a:pt x="30" y="4"/>
                </a:cubicBezTo>
                <a:cubicBezTo>
                  <a:pt x="28" y="5"/>
                  <a:pt x="26" y="6"/>
                  <a:pt x="25" y="7"/>
                </a:cubicBezTo>
                <a:cubicBezTo>
                  <a:pt x="23" y="8"/>
                  <a:pt x="22" y="9"/>
                  <a:pt x="20" y="10"/>
                </a:cubicBezTo>
                <a:cubicBezTo>
                  <a:pt x="19" y="12"/>
                  <a:pt x="17" y="13"/>
                  <a:pt x="16" y="15"/>
                </a:cubicBezTo>
                <a:cubicBezTo>
                  <a:pt x="15" y="16"/>
                  <a:pt x="14" y="18"/>
                  <a:pt x="13" y="20"/>
                </a:cubicBezTo>
                <a:cubicBezTo>
                  <a:pt x="12" y="21"/>
                  <a:pt x="11" y="23"/>
                  <a:pt x="10" y="25"/>
                </a:cubicBezTo>
                <a:cubicBezTo>
                  <a:pt x="10" y="25"/>
                  <a:pt x="10" y="26"/>
                  <a:pt x="9" y="27"/>
                </a:cubicBezTo>
                <a:cubicBezTo>
                  <a:pt x="9" y="28"/>
                  <a:pt x="9" y="29"/>
                  <a:pt x="9" y="29"/>
                </a:cubicBezTo>
                <a:cubicBezTo>
                  <a:pt x="8" y="31"/>
                  <a:pt x="8" y="32"/>
                  <a:pt x="8" y="33"/>
                </a:cubicBezTo>
                <a:cubicBezTo>
                  <a:pt x="8" y="34"/>
                  <a:pt x="8" y="34"/>
                  <a:pt x="7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10" y="47"/>
                  <a:pt x="10" y="47"/>
                  <a:pt x="10" y="47"/>
                </a:cubicBezTo>
                <a:lnTo>
                  <a:pt x="20" y="3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02" name="Freeform 68"/>
          <p:cNvSpPr>
            <a:spLocks/>
          </p:cNvSpPr>
          <p:nvPr/>
        </p:nvSpPr>
        <p:spPr bwMode="auto">
          <a:xfrm>
            <a:off x="4135438" y="1616075"/>
            <a:ext cx="177800" cy="184150"/>
          </a:xfrm>
          <a:custGeom>
            <a:avLst/>
            <a:gdLst>
              <a:gd name="T0" fmla="*/ 35 w 47"/>
              <a:gd name="T1" fmla="*/ 36 h 49"/>
              <a:gd name="T2" fmla="*/ 34 w 47"/>
              <a:gd name="T3" fmla="*/ 36 h 49"/>
              <a:gd name="T4" fmla="*/ 30 w 47"/>
              <a:gd name="T5" fmla="*/ 36 h 49"/>
              <a:gd name="T6" fmla="*/ 28 w 47"/>
              <a:gd name="T7" fmla="*/ 35 h 49"/>
              <a:gd name="T8" fmla="*/ 26 w 47"/>
              <a:gd name="T9" fmla="*/ 35 h 49"/>
              <a:gd name="T10" fmla="*/ 22 w 47"/>
              <a:gd name="T11" fmla="*/ 33 h 49"/>
              <a:gd name="T12" fmla="*/ 17 w 47"/>
              <a:gd name="T13" fmla="*/ 30 h 49"/>
              <a:gd name="T14" fmla="*/ 13 w 47"/>
              <a:gd name="T15" fmla="*/ 27 h 49"/>
              <a:gd name="T16" fmla="*/ 9 w 47"/>
              <a:gd name="T17" fmla="*/ 23 h 49"/>
              <a:gd name="T18" fmla="*/ 6 w 47"/>
              <a:gd name="T19" fmla="*/ 18 h 49"/>
              <a:gd name="T20" fmla="*/ 4 w 47"/>
              <a:gd name="T21" fmla="*/ 14 h 49"/>
              <a:gd name="T22" fmla="*/ 3 w 47"/>
              <a:gd name="T23" fmla="*/ 12 h 49"/>
              <a:gd name="T24" fmla="*/ 2 w 47"/>
              <a:gd name="T25" fmla="*/ 9 h 49"/>
              <a:gd name="T26" fmla="*/ 1 w 47"/>
              <a:gd name="T27" fmla="*/ 6 h 49"/>
              <a:gd name="T28" fmla="*/ 1 w 47"/>
              <a:gd name="T29" fmla="*/ 4 h 49"/>
              <a:gd name="T30" fmla="*/ 1 w 47"/>
              <a:gd name="T31" fmla="*/ 3 h 49"/>
              <a:gd name="T32" fmla="*/ 1 w 47"/>
              <a:gd name="T33" fmla="*/ 0 h 49"/>
              <a:gd name="T34" fmla="*/ 0 w 47"/>
              <a:gd name="T35" fmla="*/ 0 h 49"/>
              <a:gd name="T36" fmla="*/ 0 w 47"/>
              <a:gd name="T37" fmla="*/ 3 h 49"/>
              <a:gd name="T38" fmla="*/ 0 w 47"/>
              <a:gd name="T39" fmla="*/ 4 h 49"/>
              <a:gd name="T40" fmla="*/ 0 w 47"/>
              <a:gd name="T41" fmla="*/ 6 h 49"/>
              <a:gd name="T42" fmla="*/ 0 w 47"/>
              <a:gd name="T43" fmla="*/ 10 h 49"/>
              <a:gd name="T44" fmla="*/ 1 w 47"/>
              <a:gd name="T45" fmla="*/ 12 h 49"/>
              <a:gd name="T46" fmla="*/ 2 w 47"/>
              <a:gd name="T47" fmla="*/ 15 h 49"/>
              <a:gd name="T48" fmla="*/ 4 w 47"/>
              <a:gd name="T49" fmla="*/ 20 h 49"/>
              <a:gd name="T50" fmla="*/ 7 w 47"/>
              <a:gd name="T51" fmla="*/ 24 h 49"/>
              <a:gd name="T52" fmla="*/ 10 w 47"/>
              <a:gd name="T53" fmla="*/ 29 h 49"/>
              <a:gd name="T54" fmla="*/ 15 w 47"/>
              <a:gd name="T55" fmla="*/ 33 h 49"/>
              <a:gd name="T56" fmla="*/ 20 w 47"/>
              <a:gd name="T57" fmla="*/ 37 h 49"/>
              <a:gd name="T58" fmla="*/ 25 w 47"/>
              <a:gd name="T59" fmla="*/ 39 h 49"/>
              <a:gd name="T60" fmla="*/ 27 w 47"/>
              <a:gd name="T61" fmla="*/ 40 h 49"/>
              <a:gd name="T62" fmla="*/ 29 w 47"/>
              <a:gd name="T63" fmla="*/ 41 h 49"/>
              <a:gd name="T64" fmla="*/ 33 w 47"/>
              <a:gd name="T65" fmla="*/ 42 h 49"/>
              <a:gd name="T66" fmla="*/ 35 w 47"/>
              <a:gd name="T67" fmla="*/ 42 h 49"/>
              <a:gd name="T68" fmla="*/ 35 w 47"/>
              <a:gd name="T69" fmla="*/ 49 h 49"/>
              <a:gd name="T70" fmla="*/ 47 w 47"/>
              <a:gd name="T71" fmla="*/ 39 h 49"/>
              <a:gd name="T72" fmla="*/ 35 w 47"/>
              <a:gd name="T73" fmla="*/ 30 h 49"/>
              <a:gd name="T74" fmla="*/ 35 w 47"/>
              <a:gd name="T75" fmla="*/ 36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7" h="49">
                <a:moveTo>
                  <a:pt x="35" y="36"/>
                </a:moveTo>
                <a:cubicBezTo>
                  <a:pt x="34" y="36"/>
                  <a:pt x="34" y="36"/>
                  <a:pt x="34" y="36"/>
                </a:cubicBezTo>
                <a:cubicBezTo>
                  <a:pt x="33" y="36"/>
                  <a:pt x="32" y="36"/>
                  <a:pt x="30" y="36"/>
                </a:cubicBezTo>
                <a:cubicBezTo>
                  <a:pt x="30" y="36"/>
                  <a:pt x="29" y="35"/>
                  <a:pt x="28" y="35"/>
                </a:cubicBezTo>
                <a:cubicBezTo>
                  <a:pt x="28" y="35"/>
                  <a:pt x="27" y="35"/>
                  <a:pt x="26" y="35"/>
                </a:cubicBezTo>
                <a:cubicBezTo>
                  <a:pt x="25" y="34"/>
                  <a:pt x="23" y="33"/>
                  <a:pt x="22" y="33"/>
                </a:cubicBezTo>
                <a:cubicBezTo>
                  <a:pt x="20" y="32"/>
                  <a:pt x="19" y="31"/>
                  <a:pt x="17" y="30"/>
                </a:cubicBezTo>
                <a:cubicBezTo>
                  <a:pt x="16" y="29"/>
                  <a:pt x="14" y="28"/>
                  <a:pt x="13" y="27"/>
                </a:cubicBezTo>
                <a:cubicBezTo>
                  <a:pt x="12" y="25"/>
                  <a:pt x="10" y="24"/>
                  <a:pt x="9" y="23"/>
                </a:cubicBezTo>
                <a:cubicBezTo>
                  <a:pt x="8" y="21"/>
                  <a:pt x="7" y="20"/>
                  <a:pt x="6" y="18"/>
                </a:cubicBezTo>
                <a:cubicBezTo>
                  <a:pt x="5" y="17"/>
                  <a:pt x="4" y="15"/>
                  <a:pt x="4" y="14"/>
                </a:cubicBezTo>
                <a:cubicBezTo>
                  <a:pt x="4" y="13"/>
                  <a:pt x="3" y="12"/>
                  <a:pt x="3" y="12"/>
                </a:cubicBezTo>
                <a:cubicBezTo>
                  <a:pt x="3" y="11"/>
                  <a:pt x="3" y="10"/>
                  <a:pt x="2" y="9"/>
                </a:cubicBezTo>
                <a:cubicBezTo>
                  <a:pt x="2" y="8"/>
                  <a:pt x="2" y="7"/>
                  <a:pt x="1" y="6"/>
                </a:cubicBezTo>
                <a:cubicBezTo>
                  <a:pt x="1" y="5"/>
                  <a:pt x="1" y="5"/>
                  <a:pt x="1" y="4"/>
                </a:cubicBezTo>
                <a:cubicBezTo>
                  <a:pt x="1" y="4"/>
                  <a:pt x="1" y="3"/>
                  <a:pt x="1" y="3"/>
                </a:cubicBezTo>
                <a:cubicBezTo>
                  <a:pt x="1" y="1"/>
                  <a:pt x="1" y="0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1"/>
                  <a:pt x="0" y="3"/>
                </a:cubicBezTo>
                <a:cubicBezTo>
                  <a:pt x="0" y="3"/>
                  <a:pt x="0" y="4"/>
                  <a:pt x="0" y="4"/>
                </a:cubicBezTo>
                <a:cubicBezTo>
                  <a:pt x="0" y="5"/>
                  <a:pt x="0" y="5"/>
                  <a:pt x="0" y="6"/>
                </a:cubicBezTo>
                <a:cubicBezTo>
                  <a:pt x="0" y="7"/>
                  <a:pt x="0" y="9"/>
                  <a:pt x="0" y="10"/>
                </a:cubicBezTo>
                <a:cubicBezTo>
                  <a:pt x="1" y="11"/>
                  <a:pt x="1" y="11"/>
                  <a:pt x="1" y="12"/>
                </a:cubicBezTo>
                <a:cubicBezTo>
                  <a:pt x="1" y="13"/>
                  <a:pt x="1" y="14"/>
                  <a:pt x="2" y="15"/>
                </a:cubicBezTo>
                <a:cubicBezTo>
                  <a:pt x="2" y="16"/>
                  <a:pt x="3" y="18"/>
                  <a:pt x="4" y="20"/>
                </a:cubicBezTo>
                <a:cubicBezTo>
                  <a:pt x="5" y="21"/>
                  <a:pt x="6" y="23"/>
                  <a:pt x="7" y="24"/>
                </a:cubicBezTo>
                <a:cubicBezTo>
                  <a:pt x="8" y="26"/>
                  <a:pt x="9" y="28"/>
                  <a:pt x="10" y="29"/>
                </a:cubicBezTo>
                <a:cubicBezTo>
                  <a:pt x="12" y="31"/>
                  <a:pt x="13" y="32"/>
                  <a:pt x="15" y="33"/>
                </a:cubicBezTo>
                <a:cubicBezTo>
                  <a:pt x="16" y="35"/>
                  <a:pt x="18" y="35"/>
                  <a:pt x="20" y="37"/>
                </a:cubicBezTo>
                <a:cubicBezTo>
                  <a:pt x="21" y="37"/>
                  <a:pt x="23" y="38"/>
                  <a:pt x="25" y="39"/>
                </a:cubicBezTo>
                <a:cubicBezTo>
                  <a:pt x="25" y="39"/>
                  <a:pt x="26" y="40"/>
                  <a:pt x="27" y="40"/>
                </a:cubicBezTo>
                <a:cubicBezTo>
                  <a:pt x="28" y="40"/>
                  <a:pt x="28" y="40"/>
                  <a:pt x="29" y="41"/>
                </a:cubicBezTo>
                <a:cubicBezTo>
                  <a:pt x="31" y="41"/>
                  <a:pt x="32" y="41"/>
                  <a:pt x="33" y="42"/>
                </a:cubicBezTo>
                <a:cubicBezTo>
                  <a:pt x="34" y="42"/>
                  <a:pt x="34" y="42"/>
                  <a:pt x="35" y="42"/>
                </a:cubicBezTo>
                <a:cubicBezTo>
                  <a:pt x="35" y="49"/>
                  <a:pt x="35" y="49"/>
                  <a:pt x="35" y="49"/>
                </a:cubicBezTo>
                <a:cubicBezTo>
                  <a:pt x="47" y="39"/>
                  <a:pt x="47" y="39"/>
                  <a:pt x="47" y="39"/>
                </a:cubicBezTo>
                <a:cubicBezTo>
                  <a:pt x="35" y="30"/>
                  <a:pt x="35" y="30"/>
                  <a:pt x="35" y="30"/>
                </a:cubicBezTo>
                <a:lnTo>
                  <a:pt x="35" y="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03" name="Freeform 69"/>
          <p:cNvSpPr>
            <a:spLocks/>
          </p:cNvSpPr>
          <p:nvPr/>
        </p:nvSpPr>
        <p:spPr bwMode="auto">
          <a:xfrm>
            <a:off x="4343400" y="1598613"/>
            <a:ext cx="184150" cy="176213"/>
          </a:xfrm>
          <a:custGeom>
            <a:avLst/>
            <a:gdLst>
              <a:gd name="T0" fmla="*/ 39 w 49"/>
              <a:gd name="T1" fmla="*/ 0 h 47"/>
              <a:gd name="T2" fmla="*/ 29 w 49"/>
              <a:gd name="T3" fmla="*/ 12 h 47"/>
              <a:gd name="T4" fmla="*/ 36 w 49"/>
              <a:gd name="T5" fmla="*/ 12 h 47"/>
              <a:gd name="T6" fmla="*/ 36 w 49"/>
              <a:gd name="T7" fmla="*/ 13 h 47"/>
              <a:gd name="T8" fmla="*/ 36 w 49"/>
              <a:gd name="T9" fmla="*/ 16 h 47"/>
              <a:gd name="T10" fmla="*/ 35 w 49"/>
              <a:gd name="T11" fmla="*/ 19 h 47"/>
              <a:gd name="T12" fmla="*/ 34 w 49"/>
              <a:gd name="T13" fmla="*/ 21 h 47"/>
              <a:gd name="T14" fmla="*/ 33 w 49"/>
              <a:gd name="T15" fmla="*/ 25 h 47"/>
              <a:gd name="T16" fmla="*/ 30 w 49"/>
              <a:gd name="T17" fmla="*/ 30 h 47"/>
              <a:gd name="T18" fmla="*/ 27 w 49"/>
              <a:gd name="T19" fmla="*/ 34 h 47"/>
              <a:gd name="T20" fmla="*/ 23 w 49"/>
              <a:gd name="T21" fmla="*/ 38 h 47"/>
              <a:gd name="T22" fmla="*/ 18 w 49"/>
              <a:gd name="T23" fmla="*/ 41 h 47"/>
              <a:gd name="T24" fmla="*/ 14 w 49"/>
              <a:gd name="T25" fmla="*/ 43 h 47"/>
              <a:gd name="T26" fmla="*/ 11 w 49"/>
              <a:gd name="T27" fmla="*/ 44 h 47"/>
              <a:gd name="T28" fmla="*/ 9 w 49"/>
              <a:gd name="T29" fmla="*/ 45 h 47"/>
              <a:gd name="T30" fmla="*/ 6 w 49"/>
              <a:gd name="T31" fmla="*/ 46 h 47"/>
              <a:gd name="T32" fmla="*/ 4 w 49"/>
              <a:gd name="T33" fmla="*/ 46 h 47"/>
              <a:gd name="T34" fmla="*/ 3 w 49"/>
              <a:gd name="T35" fmla="*/ 46 h 47"/>
              <a:gd name="T36" fmla="*/ 0 w 49"/>
              <a:gd name="T37" fmla="*/ 46 h 47"/>
              <a:gd name="T38" fmla="*/ 0 w 49"/>
              <a:gd name="T39" fmla="*/ 47 h 47"/>
              <a:gd name="T40" fmla="*/ 3 w 49"/>
              <a:gd name="T41" fmla="*/ 47 h 47"/>
              <a:gd name="T42" fmla="*/ 4 w 49"/>
              <a:gd name="T43" fmla="*/ 47 h 47"/>
              <a:gd name="T44" fmla="*/ 6 w 49"/>
              <a:gd name="T45" fmla="*/ 47 h 47"/>
              <a:gd name="T46" fmla="*/ 10 w 49"/>
              <a:gd name="T47" fmla="*/ 46 h 47"/>
              <a:gd name="T48" fmla="*/ 12 w 49"/>
              <a:gd name="T49" fmla="*/ 46 h 47"/>
              <a:gd name="T50" fmla="*/ 14 w 49"/>
              <a:gd name="T51" fmla="*/ 45 h 47"/>
              <a:gd name="T52" fmla="*/ 19 w 49"/>
              <a:gd name="T53" fmla="*/ 43 h 47"/>
              <a:gd name="T54" fmla="*/ 24 w 49"/>
              <a:gd name="T55" fmla="*/ 40 h 47"/>
              <a:gd name="T56" fmla="*/ 29 w 49"/>
              <a:gd name="T57" fmla="*/ 37 h 47"/>
              <a:gd name="T58" fmla="*/ 33 w 49"/>
              <a:gd name="T59" fmla="*/ 32 h 47"/>
              <a:gd name="T60" fmla="*/ 36 w 49"/>
              <a:gd name="T61" fmla="*/ 27 h 47"/>
              <a:gd name="T62" fmla="*/ 39 w 49"/>
              <a:gd name="T63" fmla="*/ 22 h 47"/>
              <a:gd name="T64" fmla="*/ 40 w 49"/>
              <a:gd name="T65" fmla="*/ 20 h 47"/>
              <a:gd name="T66" fmla="*/ 41 w 49"/>
              <a:gd name="T67" fmla="*/ 18 h 47"/>
              <a:gd name="T68" fmla="*/ 42 w 49"/>
              <a:gd name="T69" fmla="*/ 14 h 47"/>
              <a:gd name="T70" fmla="*/ 42 w 49"/>
              <a:gd name="T71" fmla="*/ 12 h 47"/>
              <a:gd name="T72" fmla="*/ 49 w 49"/>
              <a:gd name="T73" fmla="*/ 12 h 47"/>
              <a:gd name="T74" fmla="*/ 39 w 49"/>
              <a:gd name="T75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9" h="47">
                <a:moveTo>
                  <a:pt x="39" y="0"/>
                </a:moveTo>
                <a:cubicBezTo>
                  <a:pt x="29" y="12"/>
                  <a:pt x="29" y="12"/>
                  <a:pt x="29" y="12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13"/>
                  <a:pt x="36" y="13"/>
                  <a:pt x="36" y="13"/>
                </a:cubicBezTo>
                <a:cubicBezTo>
                  <a:pt x="36" y="14"/>
                  <a:pt x="36" y="15"/>
                  <a:pt x="36" y="16"/>
                </a:cubicBezTo>
                <a:cubicBezTo>
                  <a:pt x="35" y="17"/>
                  <a:pt x="35" y="18"/>
                  <a:pt x="35" y="19"/>
                </a:cubicBezTo>
                <a:cubicBezTo>
                  <a:pt x="35" y="19"/>
                  <a:pt x="35" y="20"/>
                  <a:pt x="34" y="21"/>
                </a:cubicBezTo>
                <a:cubicBezTo>
                  <a:pt x="34" y="22"/>
                  <a:pt x="33" y="24"/>
                  <a:pt x="33" y="25"/>
                </a:cubicBezTo>
                <a:cubicBezTo>
                  <a:pt x="32" y="27"/>
                  <a:pt x="31" y="28"/>
                  <a:pt x="30" y="30"/>
                </a:cubicBezTo>
                <a:cubicBezTo>
                  <a:pt x="29" y="31"/>
                  <a:pt x="28" y="33"/>
                  <a:pt x="27" y="34"/>
                </a:cubicBezTo>
                <a:cubicBezTo>
                  <a:pt x="25" y="35"/>
                  <a:pt x="24" y="37"/>
                  <a:pt x="23" y="38"/>
                </a:cubicBezTo>
                <a:cubicBezTo>
                  <a:pt x="21" y="39"/>
                  <a:pt x="20" y="40"/>
                  <a:pt x="18" y="41"/>
                </a:cubicBezTo>
                <a:cubicBezTo>
                  <a:pt x="17" y="42"/>
                  <a:pt x="15" y="43"/>
                  <a:pt x="14" y="43"/>
                </a:cubicBezTo>
                <a:cubicBezTo>
                  <a:pt x="13" y="43"/>
                  <a:pt x="12" y="44"/>
                  <a:pt x="11" y="44"/>
                </a:cubicBezTo>
                <a:cubicBezTo>
                  <a:pt x="11" y="44"/>
                  <a:pt x="10" y="44"/>
                  <a:pt x="9" y="45"/>
                </a:cubicBezTo>
                <a:cubicBezTo>
                  <a:pt x="8" y="45"/>
                  <a:pt x="7" y="45"/>
                  <a:pt x="6" y="46"/>
                </a:cubicBezTo>
                <a:cubicBezTo>
                  <a:pt x="5" y="46"/>
                  <a:pt x="5" y="46"/>
                  <a:pt x="4" y="46"/>
                </a:cubicBezTo>
                <a:cubicBezTo>
                  <a:pt x="4" y="46"/>
                  <a:pt x="3" y="46"/>
                  <a:pt x="3" y="46"/>
                </a:cubicBezTo>
                <a:cubicBezTo>
                  <a:pt x="1" y="46"/>
                  <a:pt x="0" y="46"/>
                  <a:pt x="0" y="46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1" y="47"/>
                  <a:pt x="3" y="47"/>
                </a:cubicBezTo>
                <a:cubicBezTo>
                  <a:pt x="3" y="47"/>
                  <a:pt x="4" y="47"/>
                  <a:pt x="4" y="47"/>
                </a:cubicBezTo>
                <a:cubicBezTo>
                  <a:pt x="5" y="47"/>
                  <a:pt x="5" y="47"/>
                  <a:pt x="6" y="47"/>
                </a:cubicBezTo>
                <a:cubicBezTo>
                  <a:pt x="7" y="47"/>
                  <a:pt x="8" y="47"/>
                  <a:pt x="10" y="46"/>
                </a:cubicBezTo>
                <a:cubicBezTo>
                  <a:pt x="11" y="46"/>
                  <a:pt x="11" y="46"/>
                  <a:pt x="12" y="46"/>
                </a:cubicBezTo>
                <a:cubicBezTo>
                  <a:pt x="13" y="46"/>
                  <a:pt x="14" y="45"/>
                  <a:pt x="14" y="45"/>
                </a:cubicBezTo>
                <a:cubicBezTo>
                  <a:pt x="16" y="45"/>
                  <a:pt x="18" y="44"/>
                  <a:pt x="19" y="43"/>
                </a:cubicBezTo>
                <a:cubicBezTo>
                  <a:pt x="21" y="42"/>
                  <a:pt x="23" y="41"/>
                  <a:pt x="24" y="40"/>
                </a:cubicBezTo>
                <a:cubicBezTo>
                  <a:pt x="26" y="39"/>
                  <a:pt x="27" y="38"/>
                  <a:pt x="29" y="37"/>
                </a:cubicBezTo>
                <a:cubicBezTo>
                  <a:pt x="30" y="35"/>
                  <a:pt x="32" y="34"/>
                  <a:pt x="33" y="32"/>
                </a:cubicBezTo>
                <a:cubicBezTo>
                  <a:pt x="34" y="31"/>
                  <a:pt x="35" y="29"/>
                  <a:pt x="36" y="27"/>
                </a:cubicBezTo>
                <a:cubicBezTo>
                  <a:pt x="37" y="26"/>
                  <a:pt x="38" y="24"/>
                  <a:pt x="39" y="22"/>
                </a:cubicBezTo>
                <a:cubicBezTo>
                  <a:pt x="39" y="22"/>
                  <a:pt x="40" y="21"/>
                  <a:pt x="40" y="20"/>
                </a:cubicBezTo>
                <a:cubicBezTo>
                  <a:pt x="40" y="19"/>
                  <a:pt x="40" y="18"/>
                  <a:pt x="41" y="18"/>
                </a:cubicBezTo>
                <a:cubicBezTo>
                  <a:pt x="41" y="16"/>
                  <a:pt x="41" y="15"/>
                  <a:pt x="42" y="14"/>
                </a:cubicBezTo>
                <a:cubicBezTo>
                  <a:pt x="42" y="13"/>
                  <a:pt x="42" y="13"/>
                  <a:pt x="42" y="12"/>
                </a:cubicBezTo>
                <a:cubicBezTo>
                  <a:pt x="49" y="12"/>
                  <a:pt x="49" y="12"/>
                  <a:pt x="49" y="12"/>
                </a:cubicBezTo>
                <a:lnTo>
                  <a:pt x="39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04" name="Freeform 70"/>
          <p:cNvSpPr>
            <a:spLocks/>
          </p:cNvSpPr>
          <p:nvPr/>
        </p:nvSpPr>
        <p:spPr bwMode="auto">
          <a:xfrm>
            <a:off x="4857750" y="1508125"/>
            <a:ext cx="274638" cy="261938"/>
          </a:xfrm>
          <a:custGeom>
            <a:avLst/>
            <a:gdLst>
              <a:gd name="T0" fmla="*/ 47 w 73"/>
              <a:gd name="T1" fmla="*/ 0 h 70"/>
              <a:gd name="T2" fmla="*/ 21 w 73"/>
              <a:gd name="T3" fmla="*/ 28 h 70"/>
              <a:gd name="T4" fmla="*/ 36 w 73"/>
              <a:gd name="T5" fmla="*/ 28 h 70"/>
              <a:gd name="T6" fmla="*/ 37 w 73"/>
              <a:gd name="T7" fmla="*/ 32 h 70"/>
              <a:gd name="T8" fmla="*/ 0 w 73"/>
              <a:gd name="T9" fmla="*/ 62 h 70"/>
              <a:gd name="T10" fmla="*/ 0 w 73"/>
              <a:gd name="T11" fmla="*/ 65 h 70"/>
              <a:gd name="T12" fmla="*/ 42 w 73"/>
              <a:gd name="T13" fmla="*/ 58 h 70"/>
              <a:gd name="T14" fmla="*/ 59 w 73"/>
              <a:gd name="T15" fmla="*/ 28 h 70"/>
              <a:gd name="T16" fmla="*/ 73 w 73"/>
              <a:gd name="T17" fmla="*/ 28 h 70"/>
              <a:gd name="T18" fmla="*/ 47 w 73"/>
              <a:gd name="T19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3" h="70">
                <a:moveTo>
                  <a:pt x="47" y="0"/>
                </a:moveTo>
                <a:cubicBezTo>
                  <a:pt x="21" y="28"/>
                  <a:pt x="21" y="28"/>
                  <a:pt x="21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29"/>
                  <a:pt x="37" y="30"/>
                  <a:pt x="37" y="32"/>
                </a:cubicBezTo>
                <a:cubicBezTo>
                  <a:pt x="37" y="41"/>
                  <a:pt x="27" y="62"/>
                  <a:pt x="0" y="62"/>
                </a:cubicBezTo>
                <a:cubicBezTo>
                  <a:pt x="0" y="65"/>
                  <a:pt x="0" y="65"/>
                  <a:pt x="0" y="65"/>
                </a:cubicBezTo>
                <a:cubicBezTo>
                  <a:pt x="1" y="65"/>
                  <a:pt x="26" y="70"/>
                  <a:pt x="42" y="58"/>
                </a:cubicBezTo>
                <a:cubicBezTo>
                  <a:pt x="49" y="52"/>
                  <a:pt x="58" y="39"/>
                  <a:pt x="59" y="28"/>
                </a:cubicBezTo>
                <a:cubicBezTo>
                  <a:pt x="73" y="28"/>
                  <a:pt x="73" y="28"/>
                  <a:pt x="73" y="28"/>
                </a:cubicBezTo>
                <a:lnTo>
                  <a:pt x="47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05" name="Freeform 71"/>
          <p:cNvSpPr>
            <a:spLocks/>
          </p:cNvSpPr>
          <p:nvPr/>
        </p:nvSpPr>
        <p:spPr bwMode="auto">
          <a:xfrm>
            <a:off x="4703763" y="1450975"/>
            <a:ext cx="274638" cy="263525"/>
          </a:xfrm>
          <a:custGeom>
            <a:avLst/>
            <a:gdLst>
              <a:gd name="T0" fmla="*/ 37 w 73"/>
              <a:gd name="T1" fmla="*/ 42 h 70"/>
              <a:gd name="T2" fmla="*/ 36 w 73"/>
              <a:gd name="T3" fmla="*/ 38 h 70"/>
              <a:gd name="T4" fmla="*/ 73 w 73"/>
              <a:gd name="T5" fmla="*/ 8 h 70"/>
              <a:gd name="T6" fmla="*/ 73 w 73"/>
              <a:gd name="T7" fmla="*/ 5 h 70"/>
              <a:gd name="T8" fmla="*/ 31 w 73"/>
              <a:gd name="T9" fmla="*/ 12 h 70"/>
              <a:gd name="T10" fmla="*/ 14 w 73"/>
              <a:gd name="T11" fmla="*/ 42 h 70"/>
              <a:gd name="T12" fmla="*/ 0 w 73"/>
              <a:gd name="T13" fmla="*/ 42 h 70"/>
              <a:gd name="T14" fmla="*/ 25 w 73"/>
              <a:gd name="T15" fmla="*/ 70 h 70"/>
              <a:gd name="T16" fmla="*/ 51 w 73"/>
              <a:gd name="T17" fmla="*/ 42 h 70"/>
              <a:gd name="T18" fmla="*/ 37 w 73"/>
              <a:gd name="T19" fmla="*/ 42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3" h="70">
                <a:moveTo>
                  <a:pt x="37" y="42"/>
                </a:moveTo>
                <a:cubicBezTo>
                  <a:pt x="36" y="41"/>
                  <a:pt x="36" y="39"/>
                  <a:pt x="36" y="38"/>
                </a:cubicBezTo>
                <a:cubicBezTo>
                  <a:pt x="36" y="28"/>
                  <a:pt x="46" y="8"/>
                  <a:pt x="73" y="8"/>
                </a:cubicBezTo>
                <a:cubicBezTo>
                  <a:pt x="73" y="5"/>
                  <a:pt x="73" y="5"/>
                  <a:pt x="73" y="5"/>
                </a:cubicBezTo>
                <a:cubicBezTo>
                  <a:pt x="72" y="5"/>
                  <a:pt x="47" y="0"/>
                  <a:pt x="31" y="12"/>
                </a:cubicBezTo>
                <a:cubicBezTo>
                  <a:pt x="24" y="18"/>
                  <a:pt x="14" y="31"/>
                  <a:pt x="14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25" y="70"/>
                  <a:pt x="25" y="70"/>
                  <a:pt x="25" y="70"/>
                </a:cubicBezTo>
                <a:cubicBezTo>
                  <a:pt x="51" y="42"/>
                  <a:pt x="51" y="42"/>
                  <a:pt x="51" y="42"/>
                </a:cubicBezTo>
                <a:lnTo>
                  <a:pt x="37" y="4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06" name="Freeform 72"/>
          <p:cNvSpPr>
            <a:spLocks/>
          </p:cNvSpPr>
          <p:nvPr/>
        </p:nvSpPr>
        <p:spPr bwMode="auto">
          <a:xfrm>
            <a:off x="5613400" y="1376363"/>
            <a:ext cx="82550" cy="161925"/>
          </a:xfrm>
          <a:custGeom>
            <a:avLst/>
            <a:gdLst>
              <a:gd name="T0" fmla="*/ 17 w 22"/>
              <a:gd name="T1" fmla="*/ 37 h 43"/>
              <a:gd name="T2" fmla="*/ 21 w 22"/>
              <a:gd name="T3" fmla="*/ 30 h 43"/>
              <a:gd name="T4" fmla="*/ 22 w 22"/>
              <a:gd name="T5" fmla="*/ 20 h 43"/>
              <a:gd name="T6" fmla="*/ 19 w 22"/>
              <a:gd name="T7" fmla="*/ 11 h 43"/>
              <a:gd name="T8" fmla="*/ 14 w 22"/>
              <a:gd name="T9" fmla="*/ 3 h 43"/>
              <a:gd name="T10" fmla="*/ 7 w 22"/>
              <a:gd name="T11" fmla="*/ 0 h 43"/>
              <a:gd name="T12" fmla="*/ 5 w 22"/>
              <a:gd name="T13" fmla="*/ 0 h 43"/>
              <a:gd name="T14" fmla="*/ 4 w 22"/>
              <a:gd name="T15" fmla="*/ 0 h 43"/>
              <a:gd name="T16" fmla="*/ 4 w 22"/>
              <a:gd name="T17" fmla="*/ 1 h 43"/>
              <a:gd name="T18" fmla="*/ 4 w 22"/>
              <a:gd name="T19" fmla="*/ 3 h 43"/>
              <a:gd name="T20" fmla="*/ 2 w 22"/>
              <a:gd name="T21" fmla="*/ 8 h 43"/>
              <a:gd name="T22" fmla="*/ 0 w 22"/>
              <a:gd name="T23" fmla="*/ 22 h 43"/>
              <a:gd name="T24" fmla="*/ 2 w 22"/>
              <a:gd name="T25" fmla="*/ 29 h 43"/>
              <a:gd name="T26" fmla="*/ 5 w 22"/>
              <a:gd name="T27" fmla="*/ 36 h 43"/>
              <a:gd name="T28" fmla="*/ 9 w 22"/>
              <a:gd name="T29" fmla="*/ 43 h 43"/>
              <a:gd name="T30" fmla="*/ 11 w 22"/>
              <a:gd name="T31" fmla="*/ 37 h 43"/>
              <a:gd name="T32" fmla="*/ 12 w 22"/>
              <a:gd name="T33" fmla="*/ 33 h 43"/>
              <a:gd name="T34" fmla="*/ 12 w 22"/>
              <a:gd name="T35" fmla="*/ 29 h 43"/>
              <a:gd name="T36" fmla="*/ 12 w 22"/>
              <a:gd name="T37" fmla="*/ 25 h 43"/>
              <a:gd name="T38" fmla="*/ 12 w 22"/>
              <a:gd name="T39" fmla="*/ 21 h 43"/>
              <a:gd name="T40" fmla="*/ 11 w 22"/>
              <a:gd name="T41" fmla="*/ 18 h 43"/>
              <a:gd name="T42" fmla="*/ 10 w 22"/>
              <a:gd name="T43" fmla="*/ 16 h 43"/>
              <a:gd name="T44" fmla="*/ 9 w 22"/>
              <a:gd name="T45" fmla="*/ 14 h 43"/>
              <a:gd name="T46" fmla="*/ 10 w 22"/>
              <a:gd name="T47" fmla="*/ 16 h 43"/>
              <a:gd name="T48" fmla="*/ 11 w 22"/>
              <a:gd name="T49" fmla="*/ 18 h 43"/>
              <a:gd name="T50" fmla="*/ 12 w 22"/>
              <a:gd name="T51" fmla="*/ 21 h 43"/>
              <a:gd name="T52" fmla="*/ 13 w 22"/>
              <a:gd name="T53" fmla="*/ 25 h 43"/>
              <a:gd name="T54" fmla="*/ 13 w 22"/>
              <a:gd name="T55" fmla="*/ 29 h 43"/>
              <a:gd name="T56" fmla="*/ 13 w 22"/>
              <a:gd name="T57" fmla="*/ 33 h 43"/>
              <a:gd name="T58" fmla="*/ 13 w 22"/>
              <a:gd name="T59" fmla="*/ 38 h 43"/>
              <a:gd name="T60" fmla="*/ 11 w 22"/>
              <a:gd name="T61" fmla="*/ 43 h 43"/>
              <a:gd name="T62" fmla="*/ 12 w 22"/>
              <a:gd name="T63" fmla="*/ 43 h 43"/>
              <a:gd name="T64" fmla="*/ 17 w 22"/>
              <a:gd name="T65" fmla="*/ 37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2" h="43">
                <a:moveTo>
                  <a:pt x="17" y="37"/>
                </a:moveTo>
                <a:cubicBezTo>
                  <a:pt x="18" y="35"/>
                  <a:pt x="20" y="33"/>
                  <a:pt x="21" y="30"/>
                </a:cubicBezTo>
                <a:cubicBezTo>
                  <a:pt x="21" y="27"/>
                  <a:pt x="22" y="24"/>
                  <a:pt x="22" y="20"/>
                </a:cubicBezTo>
                <a:cubicBezTo>
                  <a:pt x="21" y="17"/>
                  <a:pt x="21" y="14"/>
                  <a:pt x="19" y="11"/>
                </a:cubicBezTo>
                <a:cubicBezTo>
                  <a:pt x="18" y="8"/>
                  <a:pt x="16" y="5"/>
                  <a:pt x="14" y="3"/>
                </a:cubicBezTo>
                <a:cubicBezTo>
                  <a:pt x="11" y="1"/>
                  <a:pt x="9" y="0"/>
                  <a:pt x="7" y="0"/>
                </a:cubicBezTo>
                <a:cubicBezTo>
                  <a:pt x="6" y="0"/>
                  <a:pt x="5" y="0"/>
                  <a:pt x="5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1"/>
                </a:cubicBezTo>
                <a:cubicBezTo>
                  <a:pt x="4" y="1"/>
                  <a:pt x="4" y="2"/>
                  <a:pt x="4" y="3"/>
                </a:cubicBezTo>
                <a:cubicBezTo>
                  <a:pt x="3" y="4"/>
                  <a:pt x="3" y="6"/>
                  <a:pt x="2" y="8"/>
                </a:cubicBezTo>
                <a:cubicBezTo>
                  <a:pt x="1" y="12"/>
                  <a:pt x="0" y="17"/>
                  <a:pt x="0" y="22"/>
                </a:cubicBezTo>
                <a:cubicBezTo>
                  <a:pt x="0" y="24"/>
                  <a:pt x="1" y="27"/>
                  <a:pt x="2" y="29"/>
                </a:cubicBezTo>
                <a:cubicBezTo>
                  <a:pt x="2" y="32"/>
                  <a:pt x="4" y="34"/>
                  <a:pt x="5" y="36"/>
                </a:cubicBezTo>
                <a:cubicBezTo>
                  <a:pt x="6" y="38"/>
                  <a:pt x="8" y="42"/>
                  <a:pt x="9" y="43"/>
                </a:cubicBezTo>
                <a:cubicBezTo>
                  <a:pt x="10" y="42"/>
                  <a:pt x="10" y="40"/>
                  <a:pt x="11" y="37"/>
                </a:cubicBezTo>
                <a:cubicBezTo>
                  <a:pt x="11" y="36"/>
                  <a:pt x="12" y="35"/>
                  <a:pt x="12" y="33"/>
                </a:cubicBezTo>
                <a:cubicBezTo>
                  <a:pt x="12" y="32"/>
                  <a:pt x="12" y="30"/>
                  <a:pt x="12" y="29"/>
                </a:cubicBezTo>
                <a:cubicBezTo>
                  <a:pt x="12" y="27"/>
                  <a:pt x="12" y="26"/>
                  <a:pt x="12" y="25"/>
                </a:cubicBezTo>
                <a:cubicBezTo>
                  <a:pt x="12" y="23"/>
                  <a:pt x="12" y="22"/>
                  <a:pt x="12" y="21"/>
                </a:cubicBezTo>
                <a:cubicBezTo>
                  <a:pt x="12" y="20"/>
                  <a:pt x="11" y="19"/>
                  <a:pt x="11" y="18"/>
                </a:cubicBezTo>
                <a:cubicBezTo>
                  <a:pt x="11" y="17"/>
                  <a:pt x="10" y="17"/>
                  <a:pt x="10" y="16"/>
                </a:cubicBezTo>
                <a:cubicBezTo>
                  <a:pt x="10" y="15"/>
                  <a:pt x="9" y="14"/>
                  <a:pt x="9" y="14"/>
                </a:cubicBezTo>
                <a:cubicBezTo>
                  <a:pt x="9" y="14"/>
                  <a:pt x="10" y="15"/>
                  <a:pt x="10" y="16"/>
                </a:cubicBezTo>
                <a:cubicBezTo>
                  <a:pt x="11" y="17"/>
                  <a:pt x="11" y="17"/>
                  <a:pt x="11" y="18"/>
                </a:cubicBezTo>
                <a:cubicBezTo>
                  <a:pt x="12" y="19"/>
                  <a:pt x="12" y="20"/>
                  <a:pt x="12" y="21"/>
                </a:cubicBezTo>
                <a:cubicBezTo>
                  <a:pt x="13" y="22"/>
                  <a:pt x="13" y="23"/>
                  <a:pt x="13" y="25"/>
                </a:cubicBezTo>
                <a:cubicBezTo>
                  <a:pt x="13" y="26"/>
                  <a:pt x="13" y="27"/>
                  <a:pt x="13" y="29"/>
                </a:cubicBezTo>
                <a:cubicBezTo>
                  <a:pt x="13" y="30"/>
                  <a:pt x="13" y="32"/>
                  <a:pt x="13" y="33"/>
                </a:cubicBezTo>
                <a:cubicBezTo>
                  <a:pt x="13" y="35"/>
                  <a:pt x="13" y="36"/>
                  <a:pt x="13" y="38"/>
                </a:cubicBezTo>
                <a:cubicBezTo>
                  <a:pt x="12" y="40"/>
                  <a:pt x="12" y="41"/>
                  <a:pt x="11" y="43"/>
                </a:cubicBezTo>
                <a:cubicBezTo>
                  <a:pt x="12" y="43"/>
                  <a:pt x="12" y="43"/>
                  <a:pt x="12" y="43"/>
                </a:cubicBezTo>
                <a:cubicBezTo>
                  <a:pt x="14" y="41"/>
                  <a:pt x="15" y="40"/>
                  <a:pt x="17" y="3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07" name="Freeform 73"/>
          <p:cNvSpPr>
            <a:spLocks noEditPoints="1"/>
          </p:cNvSpPr>
          <p:nvPr/>
        </p:nvSpPr>
        <p:spPr bwMode="auto">
          <a:xfrm>
            <a:off x="5365750" y="1484313"/>
            <a:ext cx="314325" cy="309563"/>
          </a:xfrm>
          <a:custGeom>
            <a:avLst/>
            <a:gdLst>
              <a:gd name="T0" fmla="*/ 77 w 84"/>
              <a:gd name="T1" fmla="*/ 14 h 82"/>
              <a:gd name="T2" fmla="*/ 75 w 84"/>
              <a:gd name="T3" fmla="*/ 17 h 82"/>
              <a:gd name="T4" fmla="*/ 72 w 84"/>
              <a:gd name="T5" fmla="*/ 24 h 82"/>
              <a:gd name="T6" fmla="*/ 71 w 84"/>
              <a:gd name="T7" fmla="*/ 25 h 82"/>
              <a:gd name="T8" fmla="*/ 46 w 84"/>
              <a:gd name="T9" fmla="*/ 1 h 82"/>
              <a:gd name="T10" fmla="*/ 40 w 84"/>
              <a:gd name="T11" fmla="*/ 1 h 82"/>
              <a:gd name="T12" fmla="*/ 2 w 84"/>
              <a:gd name="T13" fmla="*/ 34 h 82"/>
              <a:gd name="T14" fmla="*/ 1 w 84"/>
              <a:gd name="T15" fmla="*/ 40 h 82"/>
              <a:gd name="T16" fmla="*/ 8 w 84"/>
              <a:gd name="T17" fmla="*/ 44 h 82"/>
              <a:gd name="T18" fmla="*/ 11 w 84"/>
              <a:gd name="T19" fmla="*/ 44 h 82"/>
              <a:gd name="T20" fmla="*/ 11 w 84"/>
              <a:gd name="T21" fmla="*/ 73 h 82"/>
              <a:gd name="T22" fmla="*/ 11 w 84"/>
              <a:gd name="T23" fmla="*/ 74 h 82"/>
              <a:gd name="T24" fmla="*/ 6 w 84"/>
              <a:gd name="T25" fmla="*/ 74 h 82"/>
              <a:gd name="T26" fmla="*/ 6 w 84"/>
              <a:gd name="T27" fmla="*/ 82 h 82"/>
              <a:gd name="T28" fmla="*/ 20 w 84"/>
              <a:gd name="T29" fmla="*/ 82 h 82"/>
              <a:gd name="T30" fmla="*/ 20 w 84"/>
              <a:gd name="T31" fmla="*/ 46 h 82"/>
              <a:gd name="T32" fmla="*/ 36 w 84"/>
              <a:gd name="T33" fmla="*/ 46 h 82"/>
              <a:gd name="T34" fmla="*/ 36 w 84"/>
              <a:gd name="T35" fmla="*/ 82 h 82"/>
              <a:gd name="T36" fmla="*/ 78 w 84"/>
              <a:gd name="T37" fmla="*/ 82 h 82"/>
              <a:gd name="T38" fmla="*/ 78 w 84"/>
              <a:gd name="T39" fmla="*/ 74 h 82"/>
              <a:gd name="T40" fmla="*/ 73 w 84"/>
              <a:gd name="T41" fmla="*/ 74 h 82"/>
              <a:gd name="T42" fmla="*/ 73 w 84"/>
              <a:gd name="T43" fmla="*/ 73 h 82"/>
              <a:gd name="T44" fmla="*/ 73 w 84"/>
              <a:gd name="T45" fmla="*/ 43 h 82"/>
              <a:gd name="T46" fmla="*/ 76 w 84"/>
              <a:gd name="T47" fmla="*/ 44 h 82"/>
              <a:gd name="T48" fmla="*/ 83 w 84"/>
              <a:gd name="T49" fmla="*/ 40 h 82"/>
              <a:gd name="T50" fmla="*/ 82 w 84"/>
              <a:gd name="T51" fmla="*/ 34 h 82"/>
              <a:gd name="T52" fmla="*/ 73 w 84"/>
              <a:gd name="T53" fmla="*/ 26 h 82"/>
              <a:gd name="T54" fmla="*/ 77 w 84"/>
              <a:gd name="T55" fmla="*/ 14 h 82"/>
              <a:gd name="T56" fmla="*/ 77 w 84"/>
              <a:gd name="T57" fmla="*/ 14 h 82"/>
              <a:gd name="T58" fmla="*/ 62 w 84"/>
              <a:gd name="T59" fmla="*/ 63 h 82"/>
              <a:gd name="T60" fmla="*/ 47 w 84"/>
              <a:gd name="T61" fmla="*/ 63 h 82"/>
              <a:gd name="T62" fmla="*/ 47 w 84"/>
              <a:gd name="T63" fmla="*/ 45 h 82"/>
              <a:gd name="T64" fmla="*/ 62 w 84"/>
              <a:gd name="T65" fmla="*/ 45 h 82"/>
              <a:gd name="T66" fmla="*/ 62 w 84"/>
              <a:gd name="T67" fmla="*/ 63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4" h="82">
                <a:moveTo>
                  <a:pt x="77" y="14"/>
                </a:moveTo>
                <a:cubicBezTo>
                  <a:pt x="76" y="14"/>
                  <a:pt x="75" y="16"/>
                  <a:pt x="75" y="17"/>
                </a:cubicBezTo>
                <a:cubicBezTo>
                  <a:pt x="74" y="20"/>
                  <a:pt x="73" y="22"/>
                  <a:pt x="72" y="24"/>
                </a:cubicBezTo>
                <a:cubicBezTo>
                  <a:pt x="72" y="24"/>
                  <a:pt x="72" y="24"/>
                  <a:pt x="71" y="25"/>
                </a:cubicBezTo>
                <a:cubicBezTo>
                  <a:pt x="46" y="1"/>
                  <a:pt x="46" y="1"/>
                  <a:pt x="46" y="1"/>
                </a:cubicBezTo>
                <a:cubicBezTo>
                  <a:pt x="44" y="0"/>
                  <a:pt x="41" y="0"/>
                  <a:pt x="40" y="1"/>
                </a:cubicBezTo>
                <a:cubicBezTo>
                  <a:pt x="2" y="34"/>
                  <a:pt x="2" y="34"/>
                  <a:pt x="2" y="34"/>
                </a:cubicBezTo>
                <a:cubicBezTo>
                  <a:pt x="1" y="36"/>
                  <a:pt x="0" y="38"/>
                  <a:pt x="1" y="40"/>
                </a:cubicBezTo>
                <a:cubicBezTo>
                  <a:pt x="2" y="42"/>
                  <a:pt x="5" y="44"/>
                  <a:pt x="8" y="44"/>
                </a:cubicBezTo>
                <a:cubicBezTo>
                  <a:pt x="9" y="44"/>
                  <a:pt x="10" y="44"/>
                  <a:pt x="11" y="44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73"/>
                  <a:pt x="11" y="74"/>
                  <a:pt x="11" y="74"/>
                </a:cubicBezTo>
                <a:cubicBezTo>
                  <a:pt x="6" y="74"/>
                  <a:pt x="6" y="74"/>
                  <a:pt x="6" y="74"/>
                </a:cubicBezTo>
                <a:cubicBezTo>
                  <a:pt x="6" y="82"/>
                  <a:pt x="6" y="82"/>
                  <a:pt x="6" y="82"/>
                </a:cubicBezTo>
                <a:cubicBezTo>
                  <a:pt x="20" y="82"/>
                  <a:pt x="20" y="82"/>
                  <a:pt x="20" y="82"/>
                </a:cubicBezTo>
                <a:cubicBezTo>
                  <a:pt x="20" y="46"/>
                  <a:pt x="20" y="46"/>
                  <a:pt x="20" y="46"/>
                </a:cubicBezTo>
                <a:cubicBezTo>
                  <a:pt x="36" y="46"/>
                  <a:pt x="36" y="46"/>
                  <a:pt x="36" y="46"/>
                </a:cubicBezTo>
                <a:cubicBezTo>
                  <a:pt x="36" y="82"/>
                  <a:pt x="36" y="82"/>
                  <a:pt x="36" y="82"/>
                </a:cubicBezTo>
                <a:cubicBezTo>
                  <a:pt x="78" y="82"/>
                  <a:pt x="78" y="82"/>
                  <a:pt x="78" y="82"/>
                </a:cubicBezTo>
                <a:cubicBezTo>
                  <a:pt x="78" y="74"/>
                  <a:pt x="78" y="74"/>
                  <a:pt x="78" y="74"/>
                </a:cubicBezTo>
                <a:cubicBezTo>
                  <a:pt x="73" y="74"/>
                  <a:pt x="73" y="74"/>
                  <a:pt x="73" y="74"/>
                </a:cubicBezTo>
                <a:cubicBezTo>
                  <a:pt x="73" y="73"/>
                  <a:pt x="73" y="73"/>
                  <a:pt x="73" y="73"/>
                </a:cubicBezTo>
                <a:cubicBezTo>
                  <a:pt x="73" y="43"/>
                  <a:pt x="73" y="43"/>
                  <a:pt x="73" y="43"/>
                </a:cubicBezTo>
                <a:cubicBezTo>
                  <a:pt x="74" y="44"/>
                  <a:pt x="75" y="44"/>
                  <a:pt x="76" y="44"/>
                </a:cubicBezTo>
                <a:cubicBezTo>
                  <a:pt x="79" y="44"/>
                  <a:pt x="82" y="42"/>
                  <a:pt x="83" y="40"/>
                </a:cubicBezTo>
                <a:cubicBezTo>
                  <a:pt x="84" y="38"/>
                  <a:pt x="84" y="35"/>
                  <a:pt x="82" y="34"/>
                </a:cubicBezTo>
                <a:cubicBezTo>
                  <a:pt x="73" y="26"/>
                  <a:pt x="73" y="26"/>
                  <a:pt x="73" y="26"/>
                </a:cubicBezTo>
                <a:cubicBezTo>
                  <a:pt x="74" y="23"/>
                  <a:pt x="76" y="19"/>
                  <a:pt x="77" y="14"/>
                </a:cubicBezTo>
                <a:cubicBezTo>
                  <a:pt x="77" y="14"/>
                  <a:pt x="77" y="14"/>
                  <a:pt x="77" y="14"/>
                </a:cubicBezTo>
                <a:close/>
                <a:moveTo>
                  <a:pt x="62" y="63"/>
                </a:moveTo>
                <a:cubicBezTo>
                  <a:pt x="47" y="63"/>
                  <a:pt x="47" y="63"/>
                  <a:pt x="47" y="63"/>
                </a:cubicBezTo>
                <a:cubicBezTo>
                  <a:pt x="47" y="45"/>
                  <a:pt x="47" y="45"/>
                  <a:pt x="47" y="45"/>
                </a:cubicBezTo>
                <a:cubicBezTo>
                  <a:pt x="62" y="45"/>
                  <a:pt x="62" y="45"/>
                  <a:pt x="62" y="45"/>
                </a:cubicBezTo>
                <a:lnTo>
                  <a:pt x="62" y="6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08" name="Freeform 74"/>
          <p:cNvSpPr>
            <a:spLocks/>
          </p:cNvSpPr>
          <p:nvPr/>
        </p:nvSpPr>
        <p:spPr bwMode="auto">
          <a:xfrm>
            <a:off x="6089650" y="1371600"/>
            <a:ext cx="101600" cy="177800"/>
          </a:xfrm>
          <a:custGeom>
            <a:avLst/>
            <a:gdLst>
              <a:gd name="T0" fmla="*/ 24 w 27"/>
              <a:gd name="T1" fmla="*/ 39 h 47"/>
              <a:gd name="T2" fmla="*/ 26 w 27"/>
              <a:gd name="T3" fmla="*/ 29 h 47"/>
              <a:gd name="T4" fmla="*/ 25 w 27"/>
              <a:gd name="T5" fmla="*/ 19 h 47"/>
              <a:gd name="T6" fmla="*/ 20 w 27"/>
              <a:gd name="T7" fmla="*/ 9 h 47"/>
              <a:gd name="T8" fmla="*/ 12 w 27"/>
              <a:gd name="T9" fmla="*/ 2 h 47"/>
              <a:gd name="T10" fmla="*/ 4 w 27"/>
              <a:gd name="T11" fmla="*/ 0 h 47"/>
              <a:gd name="T12" fmla="*/ 1 w 27"/>
              <a:gd name="T13" fmla="*/ 0 h 47"/>
              <a:gd name="T14" fmla="*/ 1 w 27"/>
              <a:gd name="T15" fmla="*/ 1 h 47"/>
              <a:gd name="T16" fmla="*/ 1 w 27"/>
              <a:gd name="T17" fmla="*/ 1 h 47"/>
              <a:gd name="T18" fmla="*/ 1 w 27"/>
              <a:gd name="T19" fmla="*/ 4 h 47"/>
              <a:gd name="T20" fmla="*/ 1 w 27"/>
              <a:gd name="T21" fmla="*/ 10 h 47"/>
              <a:gd name="T22" fmla="*/ 2 w 27"/>
              <a:gd name="T23" fmla="*/ 26 h 47"/>
              <a:gd name="T24" fmla="*/ 6 w 27"/>
              <a:gd name="T25" fmla="*/ 34 h 47"/>
              <a:gd name="T26" fmla="*/ 10 w 27"/>
              <a:gd name="T27" fmla="*/ 40 h 47"/>
              <a:gd name="T28" fmla="*/ 17 w 27"/>
              <a:gd name="T29" fmla="*/ 47 h 47"/>
              <a:gd name="T30" fmla="*/ 18 w 27"/>
              <a:gd name="T31" fmla="*/ 40 h 47"/>
              <a:gd name="T32" fmla="*/ 18 w 27"/>
              <a:gd name="T33" fmla="*/ 35 h 47"/>
              <a:gd name="T34" fmla="*/ 17 w 27"/>
              <a:gd name="T35" fmla="*/ 30 h 47"/>
              <a:gd name="T36" fmla="*/ 16 w 27"/>
              <a:gd name="T37" fmla="*/ 26 h 47"/>
              <a:gd name="T38" fmla="*/ 15 w 27"/>
              <a:gd name="T39" fmla="*/ 22 h 47"/>
              <a:gd name="T40" fmla="*/ 13 w 27"/>
              <a:gd name="T41" fmla="*/ 19 h 47"/>
              <a:gd name="T42" fmla="*/ 11 w 27"/>
              <a:gd name="T43" fmla="*/ 17 h 47"/>
              <a:gd name="T44" fmla="*/ 10 w 27"/>
              <a:gd name="T45" fmla="*/ 15 h 47"/>
              <a:gd name="T46" fmla="*/ 12 w 27"/>
              <a:gd name="T47" fmla="*/ 17 h 47"/>
              <a:gd name="T48" fmla="*/ 13 w 27"/>
              <a:gd name="T49" fmla="*/ 19 h 47"/>
              <a:gd name="T50" fmla="*/ 15 w 27"/>
              <a:gd name="T51" fmla="*/ 22 h 47"/>
              <a:gd name="T52" fmla="*/ 17 w 27"/>
              <a:gd name="T53" fmla="*/ 26 h 47"/>
              <a:gd name="T54" fmla="*/ 18 w 27"/>
              <a:gd name="T55" fmla="*/ 30 h 47"/>
              <a:gd name="T56" fmla="*/ 19 w 27"/>
              <a:gd name="T57" fmla="*/ 35 h 47"/>
              <a:gd name="T58" fmla="*/ 20 w 27"/>
              <a:gd name="T59" fmla="*/ 40 h 47"/>
              <a:gd name="T60" fmla="*/ 19 w 27"/>
              <a:gd name="T61" fmla="*/ 46 h 47"/>
              <a:gd name="T62" fmla="*/ 20 w 27"/>
              <a:gd name="T63" fmla="*/ 46 h 47"/>
              <a:gd name="T64" fmla="*/ 24 w 27"/>
              <a:gd name="T65" fmla="*/ 39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7" h="47">
                <a:moveTo>
                  <a:pt x="24" y="39"/>
                </a:moveTo>
                <a:cubicBezTo>
                  <a:pt x="25" y="36"/>
                  <a:pt x="26" y="33"/>
                  <a:pt x="26" y="29"/>
                </a:cubicBezTo>
                <a:cubicBezTo>
                  <a:pt x="27" y="26"/>
                  <a:pt x="26" y="22"/>
                  <a:pt x="25" y="19"/>
                </a:cubicBezTo>
                <a:cubicBezTo>
                  <a:pt x="24" y="15"/>
                  <a:pt x="22" y="12"/>
                  <a:pt x="20" y="9"/>
                </a:cubicBezTo>
                <a:cubicBezTo>
                  <a:pt x="18" y="6"/>
                  <a:pt x="15" y="4"/>
                  <a:pt x="12" y="2"/>
                </a:cubicBezTo>
                <a:cubicBezTo>
                  <a:pt x="9" y="1"/>
                  <a:pt x="6" y="0"/>
                  <a:pt x="4" y="0"/>
                </a:cubicBezTo>
                <a:cubicBezTo>
                  <a:pt x="3" y="0"/>
                  <a:pt x="2" y="0"/>
                  <a:pt x="1" y="0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2"/>
                  <a:pt x="1" y="3"/>
                  <a:pt x="1" y="4"/>
                </a:cubicBezTo>
                <a:cubicBezTo>
                  <a:pt x="1" y="6"/>
                  <a:pt x="1" y="8"/>
                  <a:pt x="1" y="10"/>
                </a:cubicBezTo>
                <a:cubicBezTo>
                  <a:pt x="0" y="15"/>
                  <a:pt x="0" y="20"/>
                  <a:pt x="2" y="26"/>
                </a:cubicBezTo>
                <a:cubicBezTo>
                  <a:pt x="3" y="28"/>
                  <a:pt x="4" y="31"/>
                  <a:pt x="6" y="34"/>
                </a:cubicBezTo>
                <a:cubicBezTo>
                  <a:pt x="7" y="36"/>
                  <a:pt x="9" y="39"/>
                  <a:pt x="10" y="40"/>
                </a:cubicBezTo>
                <a:cubicBezTo>
                  <a:pt x="12" y="42"/>
                  <a:pt x="16" y="46"/>
                  <a:pt x="17" y="47"/>
                </a:cubicBezTo>
                <a:cubicBezTo>
                  <a:pt x="17" y="45"/>
                  <a:pt x="17" y="43"/>
                  <a:pt x="18" y="40"/>
                </a:cubicBezTo>
                <a:cubicBezTo>
                  <a:pt x="18" y="39"/>
                  <a:pt x="18" y="37"/>
                  <a:pt x="18" y="35"/>
                </a:cubicBezTo>
                <a:cubicBezTo>
                  <a:pt x="18" y="34"/>
                  <a:pt x="17" y="32"/>
                  <a:pt x="17" y="30"/>
                </a:cubicBezTo>
                <a:cubicBezTo>
                  <a:pt x="17" y="29"/>
                  <a:pt x="16" y="27"/>
                  <a:pt x="16" y="26"/>
                </a:cubicBezTo>
                <a:cubicBezTo>
                  <a:pt x="16" y="25"/>
                  <a:pt x="15" y="23"/>
                  <a:pt x="15" y="22"/>
                </a:cubicBezTo>
                <a:cubicBezTo>
                  <a:pt x="14" y="21"/>
                  <a:pt x="14" y="20"/>
                  <a:pt x="13" y="19"/>
                </a:cubicBezTo>
                <a:cubicBezTo>
                  <a:pt x="13" y="18"/>
                  <a:pt x="12" y="17"/>
                  <a:pt x="11" y="17"/>
                </a:cubicBezTo>
                <a:cubicBezTo>
                  <a:pt x="11" y="16"/>
                  <a:pt x="10" y="15"/>
                  <a:pt x="10" y="15"/>
                </a:cubicBezTo>
                <a:cubicBezTo>
                  <a:pt x="10" y="15"/>
                  <a:pt x="11" y="16"/>
                  <a:pt x="12" y="17"/>
                </a:cubicBezTo>
                <a:cubicBezTo>
                  <a:pt x="12" y="17"/>
                  <a:pt x="13" y="18"/>
                  <a:pt x="13" y="19"/>
                </a:cubicBezTo>
                <a:cubicBezTo>
                  <a:pt x="14" y="20"/>
                  <a:pt x="15" y="21"/>
                  <a:pt x="15" y="22"/>
                </a:cubicBezTo>
                <a:cubicBezTo>
                  <a:pt x="16" y="23"/>
                  <a:pt x="16" y="24"/>
                  <a:pt x="17" y="26"/>
                </a:cubicBezTo>
                <a:cubicBezTo>
                  <a:pt x="17" y="27"/>
                  <a:pt x="18" y="29"/>
                  <a:pt x="18" y="30"/>
                </a:cubicBezTo>
                <a:cubicBezTo>
                  <a:pt x="19" y="32"/>
                  <a:pt x="19" y="33"/>
                  <a:pt x="19" y="35"/>
                </a:cubicBezTo>
                <a:cubicBezTo>
                  <a:pt x="19" y="37"/>
                  <a:pt x="20" y="39"/>
                  <a:pt x="20" y="40"/>
                </a:cubicBezTo>
                <a:cubicBezTo>
                  <a:pt x="20" y="42"/>
                  <a:pt x="20" y="44"/>
                  <a:pt x="19" y="46"/>
                </a:cubicBezTo>
                <a:cubicBezTo>
                  <a:pt x="20" y="46"/>
                  <a:pt x="20" y="46"/>
                  <a:pt x="20" y="46"/>
                </a:cubicBezTo>
                <a:cubicBezTo>
                  <a:pt x="21" y="44"/>
                  <a:pt x="23" y="42"/>
                  <a:pt x="24" y="3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09" name="Freeform 75"/>
          <p:cNvSpPr>
            <a:spLocks/>
          </p:cNvSpPr>
          <p:nvPr/>
        </p:nvSpPr>
        <p:spPr bwMode="auto">
          <a:xfrm>
            <a:off x="6056313" y="1544638"/>
            <a:ext cx="206375" cy="279400"/>
          </a:xfrm>
          <a:custGeom>
            <a:avLst/>
            <a:gdLst>
              <a:gd name="T0" fmla="*/ 25 w 55"/>
              <a:gd name="T1" fmla="*/ 13 h 74"/>
              <a:gd name="T2" fmla="*/ 18 w 55"/>
              <a:gd name="T3" fmla="*/ 7 h 74"/>
              <a:gd name="T4" fmla="*/ 0 w 55"/>
              <a:gd name="T5" fmla="*/ 53 h 74"/>
              <a:gd name="T6" fmla="*/ 13 w 55"/>
              <a:gd name="T7" fmla="*/ 59 h 74"/>
              <a:gd name="T8" fmla="*/ 10 w 55"/>
              <a:gd name="T9" fmla="*/ 65 h 74"/>
              <a:gd name="T10" fmla="*/ 8 w 55"/>
              <a:gd name="T11" fmla="*/ 66 h 74"/>
              <a:gd name="T12" fmla="*/ 2 w 55"/>
              <a:gd name="T13" fmla="*/ 67 h 74"/>
              <a:gd name="T14" fmla="*/ 2 w 55"/>
              <a:gd name="T15" fmla="*/ 67 h 74"/>
              <a:gd name="T16" fmla="*/ 11 w 55"/>
              <a:gd name="T17" fmla="*/ 65 h 74"/>
              <a:gd name="T18" fmla="*/ 10 w 55"/>
              <a:gd name="T19" fmla="*/ 68 h 74"/>
              <a:gd name="T20" fmla="*/ 11 w 55"/>
              <a:gd name="T21" fmla="*/ 68 h 74"/>
              <a:gd name="T22" fmla="*/ 12 w 55"/>
              <a:gd name="T23" fmla="*/ 64 h 74"/>
              <a:gd name="T24" fmla="*/ 13 w 55"/>
              <a:gd name="T25" fmla="*/ 60 h 74"/>
              <a:gd name="T26" fmla="*/ 16 w 55"/>
              <a:gd name="T27" fmla="*/ 57 h 74"/>
              <a:gd name="T28" fmla="*/ 20 w 55"/>
              <a:gd name="T29" fmla="*/ 60 h 74"/>
              <a:gd name="T30" fmla="*/ 18 w 55"/>
              <a:gd name="T31" fmla="*/ 62 h 74"/>
              <a:gd name="T32" fmla="*/ 15 w 55"/>
              <a:gd name="T33" fmla="*/ 67 h 74"/>
              <a:gd name="T34" fmla="*/ 15 w 55"/>
              <a:gd name="T35" fmla="*/ 68 h 74"/>
              <a:gd name="T36" fmla="*/ 19 w 55"/>
              <a:gd name="T37" fmla="*/ 63 h 74"/>
              <a:gd name="T38" fmla="*/ 18 w 55"/>
              <a:gd name="T39" fmla="*/ 70 h 74"/>
              <a:gd name="T40" fmla="*/ 19 w 55"/>
              <a:gd name="T41" fmla="*/ 68 h 74"/>
              <a:gd name="T42" fmla="*/ 22 w 55"/>
              <a:gd name="T43" fmla="*/ 73 h 74"/>
              <a:gd name="T44" fmla="*/ 23 w 55"/>
              <a:gd name="T45" fmla="*/ 72 h 74"/>
              <a:gd name="T46" fmla="*/ 19 w 55"/>
              <a:gd name="T47" fmla="*/ 63 h 74"/>
              <a:gd name="T48" fmla="*/ 21 w 55"/>
              <a:gd name="T49" fmla="*/ 61 h 74"/>
              <a:gd name="T50" fmla="*/ 25 w 55"/>
              <a:gd name="T51" fmla="*/ 57 h 74"/>
              <a:gd name="T52" fmla="*/ 23 w 55"/>
              <a:gd name="T53" fmla="*/ 61 h 74"/>
              <a:gd name="T54" fmla="*/ 26 w 55"/>
              <a:gd name="T55" fmla="*/ 59 h 74"/>
              <a:gd name="T56" fmla="*/ 30 w 55"/>
              <a:gd name="T57" fmla="*/ 58 h 74"/>
              <a:gd name="T58" fmla="*/ 30 w 55"/>
              <a:gd name="T59" fmla="*/ 67 h 74"/>
              <a:gd name="T60" fmla="*/ 26 w 55"/>
              <a:gd name="T61" fmla="*/ 73 h 74"/>
              <a:gd name="T62" fmla="*/ 31 w 55"/>
              <a:gd name="T63" fmla="*/ 68 h 74"/>
              <a:gd name="T64" fmla="*/ 31 w 55"/>
              <a:gd name="T65" fmla="*/ 60 h 74"/>
              <a:gd name="T66" fmla="*/ 35 w 55"/>
              <a:gd name="T67" fmla="*/ 58 h 74"/>
              <a:gd name="T68" fmla="*/ 38 w 55"/>
              <a:gd name="T69" fmla="*/ 65 h 74"/>
              <a:gd name="T70" fmla="*/ 41 w 55"/>
              <a:gd name="T71" fmla="*/ 72 h 74"/>
              <a:gd name="T72" fmla="*/ 46 w 55"/>
              <a:gd name="T73" fmla="*/ 74 h 74"/>
              <a:gd name="T74" fmla="*/ 41 w 55"/>
              <a:gd name="T75" fmla="*/ 71 h 74"/>
              <a:gd name="T76" fmla="*/ 38 w 55"/>
              <a:gd name="T77" fmla="*/ 65 h 74"/>
              <a:gd name="T78" fmla="*/ 35 w 55"/>
              <a:gd name="T79" fmla="*/ 58 h 74"/>
              <a:gd name="T80" fmla="*/ 39 w 55"/>
              <a:gd name="T81" fmla="*/ 59 h 74"/>
              <a:gd name="T82" fmla="*/ 43 w 55"/>
              <a:gd name="T83" fmla="*/ 59 h 74"/>
              <a:gd name="T84" fmla="*/ 46 w 55"/>
              <a:gd name="T85" fmla="*/ 61 h 74"/>
              <a:gd name="T86" fmla="*/ 50 w 55"/>
              <a:gd name="T87" fmla="*/ 62 h 74"/>
              <a:gd name="T88" fmla="*/ 50 w 55"/>
              <a:gd name="T89" fmla="*/ 62 h 74"/>
              <a:gd name="T90" fmla="*/ 49 w 55"/>
              <a:gd name="T91" fmla="*/ 62 h 74"/>
              <a:gd name="T92" fmla="*/ 46 w 55"/>
              <a:gd name="T93" fmla="*/ 60 h 74"/>
              <a:gd name="T94" fmla="*/ 43 w 55"/>
              <a:gd name="T95" fmla="*/ 58 h 74"/>
              <a:gd name="T96" fmla="*/ 48 w 55"/>
              <a:gd name="T97" fmla="*/ 58 h 74"/>
              <a:gd name="T98" fmla="*/ 48 w 55"/>
              <a:gd name="T99" fmla="*/ 58 h 74"/>
              <a:gd name="T100" fmla="*/ 43 w 55"/>
              <a:gd name="T101" fmla="*/ 58 h 74"/>
              <a:gd name="T102" fmla="*/ 37 w 55"/>
              <a:gd name="T103" fmla="*/ 57 h 74"/>
              <a:gd name="T104" fmla="*/ 32 w 55"/>
              <a:gd name="T105" fmla="*/ 6 h 74"/>
              <a:gd name="T106" fmla="*/ 28 w 55"/>
              <a:gd name="T107" fmla="*/ 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5" h="74">
                <a:moveTo>
                  <a:pt x="28" y="0"/>
                </a:moveTo>
                <a:cubicBezTo>
                  <a:pt x="28" y="0"/>
                  <a:pt x="28" y="1"/>
                  <a:pt x="28" y="1"/>
                </a:cubicBezTo>
                <a:cubicBezTo>
                  <a:pt x="27" y="1"/>
                  <a:pt x="27" y="3"/>
                  <a:pt x="27" y="4"/>
                </a:cubicBezTo>
                <a:cubicBezTo>
                  <a:pt x="26" y="7"/>
                  <a:pt x="25" y="10"/>
                  <a:pt x="25" y="13"/>
                </a:cubicBezTo>
                <a:cubicBezTo>
                  <a:pt x="25" y="14"/>
                  <a:pt x="24" y="14"/>
                  <a:pt x="24" y="15"/>
                </a:cubicBezTo>
                <a:cubicBezTo>
                  <a:pt x="23" y="13"/>
                  <a:pt x="20" y="8"/>
                  <a:pt x="17" y="4"/>
                </a:cubicBezTo>
                <a:cubicBezTo>
                  <a:pt x="17" y="4"/>
                  <a:pt x="17" y="5"/>
                  <a:pt x="17" y="5"/>
                </a:cubicBezTo>
                <a:cubicBezTo>
                  <a:pt x="17" y="5"/>
                  <a:pt x="17" y="7"/>
                  <a:pt x="18" y="7"/>
                </a:cubicBezTo>
                <a:cubicBezTo>
                  <a:pt x="19" y="9"/>
                  <a:pt x="20" y="11"/>
                  <a:pt x="21" y="13"/>
                </a:cubicBezTo>
                <a:cubicBezTo>
                  <a:pt x="22" y="15"/>
                  <a:pt x="23" y="17"/>
                  <a:pt x="23" y="18"/>
                </a:cubicBezTo>
                <a:cubicBezTo>
                  <a:pt x="23" y="19"/>
                  <a:pt x="23" y="38"/>
                  <a:pt x="23" y="49"/>
                </a:cubicBezTo>
                <a:cubicBezTo>
                  <a:pt x="8" y="49"/>
                  <a:pt x="0" y="53"/>
                  <a:pt x="0" y="53"/>
                </a:cubicBezTo>
                <a:cubicBezTo>
                  <a:pt x="5" y="55"/>
                  <a:pt x="10" y="56"/>
                  <a:pt x="15" y="57"/>
                </a:cubicBezTo>
                <a:cubicBezTo>
                  <a:pt x="15" y="57"/>
                  <a:pt x="15" y="57"/>
                  <a:pt x="15" y="57"/>
                </a:cubicBezTo>
                <a:cubicBezTo>
                  <a:pt x="15" y="58"/>
                  <a:pt x="14" y="58"/>
                  <a:pt x="14" y="58"/>
                </a:cubicBezTo>
                <a:cubicBezTo>
                  <a:pt x="14" y="58"/>
                  <a:pt x="13" y="59"/>
                  <a:pt x="13" y="59"/>
                </a:cubicBezTo>
                <a:cubicBezTo>
                  <a:pt x="12" y="60"/>
                  <a:pt x="12" y="60"/>
                  <a:pt x="12" y="60"/>
                </a:cubicBezTo>
                <a:cubicBezTo>
                  <a:pt x="12" y="61"/>
                  <a:pt x="12" y="61"/>
                  <a:pt x="12" y="61"/>
                </a:cubicBezTo>
                <a:cubicBezTo>
                  <a:pt x="12" y="62"/>
                  <a:pt x="11" y="63"/>
                  <a:pt x="11" y="63"/>
                </a:cubicBezTo>
                <a:cubicBezTo>
                  <a:pt x="11" y="64"/>
                  <a:pt x="11" y="65"/>
                  <a:pt x="10" y="65"/>
                </a:cubicBezTo>
                <a:cubicBezTo>
                  <a:pt x="10" y="65"/>
                  <a:pt x="10" y="65"/>
                  <a:pt x="10" y="65"/>
                </a:cubicBezTo>
                <a:cubicBezTo>
                  <a:pt x="10" y="65"/>
                  <a:pt x="10" y="65"/>
                  <a:pt x="10" y="65"/>
                </a:cubicBezTo>
                <a:cubicBezTo>
                  <a:pt x="10" y="65"/>
                  <a:pt x="10" y="65"/>
                  <a:pt x="9" y="65"/>
                </a:cubicBezTo>
                <a:cubicBezTo>
                  <a:pt x="9" y="65"/>
                  <a:pt x="9" y="66"/>
                  <a:pt x="8" y="66"/>
                </a:cubicBezTo>
                <a:cubicBezTo>
                  <a:pt x="8" y="66"/>
                  <a:pt x="7" y="66"/>
                  <a:pt x="6" y="66"/>
                </a:cubicBezTo>
                <a:cubicBezTo>
                  <a:pt x="5" y="66"/>
                  <a:pt x="4" y="67"/>
                  <a:pt x="2" y="67"/>
                </a:cubicBezTo>
                <a:cubicBezTo>
                  <a:pt x="3" y="67"/>
                  <a:pt x="3" y="67"/>
                  <a:pt x="3" y="67"/>
                </a:cubicBezTo>
                <a:cubicBezTo>
                  <a:pt x="2" y="67"/>
                  <a:pt x="2" y="67"/>
                  <a:pt x="2" y="67"/>
                </a:cubicBezTo>
                <a:cubicBezTo>
                  <a:pt x="2" y="67"/>
                  <a:pt x="2" y="67"/>
                  <a:pt x="2" y="67"/>
                </a:cubicBezTo>
                <a:cubicBezTo>
                  <a:pt x="2" y="67"/>
                  <a:pt x="2" y="67"/>
                  <a:pt x="2" y="67"/>
                </a:cubicBezTo>
                <a:cubicBezTo>
                  <a:pt x="2" y="67"/>
                  <a:pt x="2" y="67"/>
                  <a:pt x="2" y="67"/>
                </a:cubicBezTo>
                <a:cubicBezTo>
                  <a:pt x="2" y="67"/>
                  <a:pt x="2" y="67"/>
                  <a:pt x="2" y="67"/>
                </a:cubicBezTo>
                <a:cubicBezTo>
                  <a:pt x="3" y="67"/>
                  <a:pt x="5" y="67"/>
                  <a:pt x="6" y="67"/>
                </a:cubicBezTo>
                <a:cubicBezTo>
                  <a:pt x="7" y="66"/>
                  <a:pt x="8" y="66"/>
                  <a:pt x="8" y="66"/>
                </a:cubicBezTo>
                <a:cubicBezTo>
                  <a:pt x="9" y="66"/>
                  <a:pt x="9" y="66"/>
                  <a:pt x="10" y="66"/>
                </a:cubicBezTo>
                <a:cubicBezTo>
                  <a:pt x="10" y="66"/>
                  <a:pt x="10" y="66"/>
                  <a:pt x="11" y="65"/>
                </a:cubicBezTo>
                <a:cubicBezTo>
                  <a:pt x="11" y="65"/>
                  <a:pt x="11" y="65"/>
                  <a:pt x="11" y="65"/>
                </a:cubicBezTo>
                <a:cubicBezTo>
                  <a:pt x="11" y="65"/>
                  <a:pt x="11" y="66"/>
                  <a:pt x="11" y="66"/>
                </a:cubicBezTo>
                <a:cubicBezTo>
                  <a:pt x="11" y="66"/>
                  <a:pt x="11" y="66"/>
                  <a:pt x="11" y="67"/>
                </a:cubicBezTo>
                <a:cubicBezTo>
                  <a:pt x="11" y="67"/>
                  <a:pt x="11" y="68"/>
                  <a:pt x="10" y="68"/>
                </a:cubicBezTo>
                <a:cubicBezTo>
                  <a:pt x="10" y="68"/>
                  <a:pt x="10" y="68"/>
                  <a:pt x="9" y="69"/>
                </a:cubicBezTo>
                <a:cubicBezTo>
                  <a:pt x="9" y="69"/>
                  <a:pt x="8" y="69"/>
                  <a:pt x="8" y="69"/>
                </a:cubicBezTo>
                <a:cubicBezTo>
                  <a:pt x="8" y="69"/>
                  <a:pt x="9" y="69"/>
                  <a:pt x="9" y="69"/>
                </a:cubicBezTo>
                <a:cubicBezTo>
                  <a:pt x="10" y="69"/>
                  <a:pt x="10" y="69"/>
                  <a:pt x="11" y="68"/>
                </a:cubicBezTo>
                <a:cubicBezTo>
                  <a:pt x="11" y="68"/>
                  <a:pt x="11" y="67"/>
                  <a:pt x="12" y="67"/>
                </a:cubicBezTo>
                <a:cubicBezTo>
                  <a:pt x="12" y="66"/>
                  <a:pt x="12" y="66"/>
                  <a:pt x="12" y="66"/>
                </a:cubicBezTo>
                <a:cubicBezTo>
                  <a:pt x="12" y="66"/>
                  <a:pt x="12" y="65"/>
                  <a:pt x="12" y="65"/>
                </a:cubicBezTo>
                <a:cubicBezTo>
                  <a:pt x="12" y="65"/>
                  <a:pt x="12" y="64"/>
                  <a:pt x="12" y="64"/>
                </a:cubicBezTo>
                <a:cubicBezTo>
                  <a:pt x="12" y="64"/>
                  <a:pt x="12" y="64"/>
                  <a:pt x="12" y="64"/>
                </a:cubicBezTo>
                <a:cubicBezTo>
                  <a:pt x="12" y="63"/>
                  <a:pt x="12" y="62"/>
                  <a:pt x="12" y="62"/>
                </a:cubicBezTo>
                <a:cubicBezTo>
                  <a:pt x="12" y="61"/>
                  <a:pt x="13" y="61"/>
                  <a:pt x="13" y="61"/>
                </a:cubicBezTo>
                <a:cubicBezTo>
                  <a:pt x="13" y="60"/>
                  <a:pt x="13" y="60"/>
                  <a:pt x="13" y="60"/>
                </a:cubicBezTo>
                <a:cubicBezTo>
                  <a:pt x="14" y="59"/>
                  <a:pt x="14" y="59"/>
                  <a:pt x="15" y="58"/>
                </a:cubicBezTo>
                <a:cubicBezTo>
                  <a:pt x="15" y="58"/>
                  <a:pt x="15" y="58"/>
                  <a:pt x="15" y="58"/>
                </a:cubicBezTo>
                <a:cubicBezTo>
                  <a:pt x="16" y="57"/>
                  <a:pt x="16" y="57"/>
                  <a:pt x="16" y="57"/>
                </a:cubicBezTo>
                <a:cubicBezTo>
                  <a:pt x="16" y="57"/>
                  <a:pt x="16" y="57"/>
                  <a:pt x="16" y="57"/>
                </a:cubicBezTo>
                <a:cubicBezTo>
                  <a:pt x="18" y="57"/>
                  <a:pt x="19" y="57"/>
                  <a:pt x="21" y="57"/>
                </a:cubicBezTo>
                <a:cubicBezTo>
                  <a:pt x="21" y="57"/>
                  <a:pt x="21" y="58"/>
                  <a:pt x="21" y="58"/>
                </a:cubicBezTo>
                <a:cubicBezTo>
                  <a:pt x="21" y="58"/>
                  <a:pt x="20" y="59"/>
                  <a:pt x="20" y="60"/>
                </a:cubicBezTo>
                <a:cubicBezTo>
                  <a:pt x="20" y="60"/>
                  <a:pt x="20" y="60"/>
                  <a:pt x="20" y="60"/>
                </a:cubicBezTo>
                <a:cubicBezTo>
                  <a:pt x="20" y="61"/>
                  <a:pt x="20" y="61"/>
                  <a:pt x="20" y="61"/>
                </a:cubicBezTo>
                <a:cubicBezTo>
                  <a:pt x="20" y="61"/>
                  <a:pt x="20" y="61"/>
                  <a:pt x="20" y="61"/>
                </a:cubicBezTo>
                <a:cubicBezTo>
                  <a:pt x="20" y="61"/>
                  <a:pt x="20" y="61"/>
                  <a:pt x="20" y="61"/>
                </a:cubicBezTo>
                <a:cubicBezTo>
                  <a:pt x="19" y="62"/>
                  <a:pt x="19" y="62"/>
                  <a:pt x="18" y="62"/>
                </a:cubicBezTo>
                <a:cubicBezTo>
                  <a:pt x="18" y="63"/>
                  <a:pt x="17" y="63"/>
                  <a:pt x="17" y="64"/>
                </a:cubicBezTo>
                <a:cubicBezTo>
                  <a:pt x="17" y="64"/>
                  <a:pt x="16" y="65"/>
                  <a:pt x="16" y="65"/>
                </a:cubicBezTo>
                <a:cubicBezTo>
                  <a:pt x="16" y="66"/>
                  <a:pt x="16" y="66"/>
                  <a:pt x="16" y="67"/>
                </a:cubicBezTo>
                <a:cubicBezTo>
                  <a:pt x="15" y="67"/>
                  <a:pt x="15" y="67"/>
                  <a:pt x="15" y="67"/>
                </a:cubicBezTo>
                <a:cubicBezTo>
                  <a:pt x="14" y="68"/>
                  <a:pt x="14" y="68"/>
                  <a:pt x="14" y="68"/>
                </a:cubicBezTo>
                <a:cubicBezTo>
                  <a:pt x="13" y="68"/>
                  <a:pt x="13" y="69"/>
                  <a:pt x="13" y="69"/>
                </a:cubicBezTo>
                <a:cubicBezTo>
                  <a:pt x="13" y="69"/>
                  <a:pt x="13" y="68"/>
                  <a:pt x="14" y="68"/>
                </a:cubicBezTo>
                <a:cubicBezTo>
                  <a:pt x="14" y="68"/>
                  <a:pt x="14" y="68"/>
                  <a:pt x="15" y="68"/>
                </a:cubicBezTo>
                <a:cubicBezTo>
                  <a:pt x="15" y="67"/>
                  <a:pt x="16" y="67"/>
                  <a:pt x="16" y="67"/>
                </a:cubicBezTo>
                <a:cubicBezTo>
                  <a:pt x="16" y="67"/>
                  <a:pt x="17" y="66"/>
                  <a:pt x="17" y="66"/>
                </a:cubicBezTo>
                <a:cubicBezTo>
                  <a:pt x="17" y="65"/>
                  <a:pt x="17" y="65"/>
                  <a:pt x="18" y="64"/>
                </a:cubicBezTo>
                <a:cubicBezTo>
                  <a:pt x="18" y="64"/>
                  <a:pt x="18" y="63"/>
                  <a:pt x="19" y="63"/>
                </a:cubicBezTo>
                <a:cubicBezTo>
                  <a:pt x="19" y="63"/>
                  <a:pt x="18" y="63"/>
                  <a:pt x="18" y="64"/>
                </a:cubicBezTo>
                <a:cubicBezTo>
                  <a:pt x="18" y="65"/>
                  <a:pt x="18" y="66"/>
                  <a:pt x="18" y="67"/>
                </a:cubicBezTo>
                <a:cubicBezTo>
                  <a:pt x="19" y="67"/>
                  <a:pt x="19" y="68"/>
                  <a:pt x="19" y="69"/>
                </a:cubicBezTo>
                <a:cubicBezTo>
                  <a:pt x="19" y="69"/>
                  <a:pt x="19" y="70"/>
                  <a:pt x="18" y="70"/>
                </a:cubicBezTo>
                <a:cubicBezTo>
                  <a:pt x="18" y="70"/>
                  <a:pt x="18" y="70"/>
                  <a:pt x="18" y="70"/>
                </a:cubicBezTo>
                <a:cubicBezTo>
                  <a:pt x="18" y="70"/>
                  <a:pt x="18" y="70"/>
                  <a:pt x="19" y="70"/>
                </a:cubicBezTo>
                <a:cubicBezTo>
                  <a:pt x="19" y="70"/>
                  <a:pt x="19" y="70"/>
                  <a:pt x="19" y="69"/>
                </a:cubicBezTo>
                <a:cubicBezTo>
                  <a:pt x="19" y="69"/>
                  <a:pt x="19" y="68"/>
                  <a:pt x="19" y="68"/>
                </a:cubicBezTo>
                <a:cubicBezTo>
                  <a:pt x="19" y="67"/>
                  <a:pt x="19" y="67"/>
                  <a:pt x="19" y="66"/>
                </a:cubicBezTo>
                <a:cubicBezTo>
                  <a:pt x="19" y="66"/>
                  <a:pt x="19" y="65"/>
                  <a:pt x="19" y="65"/>
                </a:cubicBezTo>
                <a:cubicBezTo>
                  <a:pt x="19" y="66"/>
                  <a:pt x="20" y="67"/>
                  <a:pt x="21" y="69"/>
                </a:cubicBezTo>
                <a:cubicBezTo>
                  <a:pt x="21" y="70"/>
                  <a:pt x="22" y="71"/>
                  <a:pt x="22" y="73"/>
                </a:cubicBezTo>
                <a:cubicBezTo>
                  <a:pt x="23" y="73"/>
                  <a:pt x="23" y="74"/>
                  <a:pt x="23" y="74"/>
                </a:cubicBezTo>
                <a:cubicBezTo>
                  <a:pt x="23" y="74"/>
                  <a:pt x="23" y="74"/>
                  <a:pt x="23" y="74"/>
                </a:cubicBezTo>
                <a:cubicBezTo>
                  <a:pt x="23" y="74"/>
                  <a:pt x="23" y="74"/>
                  <a:pt x="23" y="74"/>
                </a:cubicBezTo>
                <a:cubicBezTo>
                  <a:pt x="23" y="74"/>
                  <a:pt x="23" y="73"/>
                  <a:pt x="23" y="72"/>
                </a:cubicBezTo>
                <a:cubicBezTo>
                  <a:pt x="23" y="71"/>
                  <a:pt x="22" y="70"/>
                  <a:pt x="21" y="68"/>
                </a:cubicBezTo>
                <a:cubicBezTo>
                  <a:pt x="20" y="67"/>
                  <a:pt x="20" y="66"/>
                  <a:pt x="19" y="65"/>
                </a:cubicBezTo>
                <a:cubicBezTo>
                  <a:pt x="19" y="64"/>
                  <a:pt x="19" y="64"/>
                  <a:pt x="19" y="63"/>
                </a:cubicBezTo>
                <a:cubicBezTo>
                  <a:pt x="19" y="63"/>
                  <a:pt x="19" y="63"/>
                  <a:pt x="19" y="63"/>
                </a:cubicBezTo>
                <a:cubicBezTo>
                  <a:pt x="19" y="62"/>
                  <a:pt x="20" y="62"/>
                  <a:pt x="20" y="61"/>
                </a:cubicBezTo>
                <a:cubicBezTo>
                  <a:pt x="20" y="61"/>
                  <a:pt x="20" y="61"/>
                  <a:pt x="20" y="61"/>
                </a:cubicBezTo>
                <a:cubicBezTo>
                  <a:pt x="20" y="61"/>
                  <a:pt x="20" y="61"/>
                  <a:pt x="21" y="61"/>
                </a:cubicBezTo>
                <a:cubicBezTo>
                  <a:pt x="21" y="61"/>
                  <a:pt x="21" y="61"/>
                  <a:pt x="21" y="61"/>
                </a:cubicBezTo>
                <a:cubicBezTo>
                  <a:pt x="21" y="60"/>
                  <a:pt x="21" y="60"/>
                  <a:pt x="21" y="60"/>
                </a:cubicBezTo>
                <a:cubicBezTo>
                  <a:pt x="21" y="59"/>
                  <a:pt x="21" y="58"/>
                  <a:pt x="21" y="58"/>
                </a:cubicBezTo>
                <a:cubicBezTo>
                  <a:pt x="21" y="58"/>
                  <a:pt x="21" y="57"/>
                  <a:pt x="21" y="57"/>
                </a:cubicBezTo>
                <a:cubicBezTo>
                  <a:pt x="23" y="57"/>
                  <a:pt x="24" y="57"/>
                  <a:pt x="25" y="57"/>
                </a:cubicBezTo>
                <a:cubicBezTo>
                  <a:pt x="25" y="57"/>
                  <a:pt x="25" y="58"/>
                  <a:pt x="25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5" y="59"/>
                  <a:pt x="25" y="59"/>
                  <a:pt x="24" y="60"/>
                </a:cubicBezTo>
                <a:cubicBezTo>
                  <a:pt x="24" y="60"/>
                  <a:pt x="24" y="60"/>
                  <a:pt x="23" y="61"/>
                </a:cubicBezTo>
                <a:cubicBezTo>
                  <a:pt x="23" y="61"/>
                  <a:pt x="22" y="61"/>
                  <a:pt x="22" y="61"/>
                </a:cubicBezTo>
                <a:cubicBezTo>
                  <a:pt x="22" y="61"/>
                  <a:pt x="23" y="61"/>
                  <a:pt x="23" y="61"/>
                </a:cubicBezTo>
                <a:cubicBezTo>
                  <a:pt x="24" y="61"/>
                  <a:pt x="24" y="61"/>
                  <a:pt x="25" y="60"/>
                </a:cubicBezTo>
                <a:cubicBezTo>
                  <a:pt x="25" y="60"/>
                  <a:pt x="25" y="59"/>
                  <a:pt x="26" y="59"/>
                </a:cubicBezTo>
                <a:cubicBezTo>
                  <a:pt x="26" y="58"/>
                  <a:pt x="26" y="58"/>
                  <a:pt x="26" y="58"/>
                </a:cubicBezTo>
                <a:cubicBezTo>
                  <a:pt x="26" y="58"/>
                  <a:pt x="26" y="57"/>
                  <a:pt x="26" y="57"/>
                </a:cubicBezTo>
                <a:cubicBezTo>
                  <a:pt x="27" y="57"/>
                  <a:pt x="29" y="57"/>
                  <a:pt x="30" y="57"/>
                </a:cubicBezTo>
                <a:cubicBezTo>
                  <a:pt x="30" y="57"/>
                  <a:pt x="30" y="58"/>
                  <a:pt x="30" y="58"/>
                </a:cubicBezTo>
                <a:cubicBezTo>
                  <a:pt x="30" y="59"/>
                  <a:pt x="30" y="59"/>
                  <a:pt x="30" y="60"/>
                </a:cubicBezTo>
                <a:cubicBezTo>
                  <a:pt x="30" y="60"/>
                  <a:pt x="30" y="61"/>
                  <a:pt x="30" y="62"/>
                </a:cubicBezTo>
                <a:cubicBezTo>
                  <a:pt x="30" y="62"/>
                  <a:pt x="30" y="63"/>
                  <a:pt x="30" y="64"/>
                </a:cubicBezTo>
                <a:cubicBezTo>
                  <a:pt x="30" y="65"/>
                  <a:pt x="31" y="66"/>
                  <a:pt x="30" y="67"/>
                </a:cubicBezTo>
                <a:cubicBezTo>
                  <a:pt x="30" y="68"/>
                  <a:pt x="29" y="69"/>
                  <a:pt x="28" y="70"/>
                </a:cubicBezTo>
                <a:cubicBezTo>
                  <a:pt x="27" y="70"/>
                  <a:pt x="27" y="70"/>
                  <a:pt x="27" y="71"/>
                </a:cubicBezTo>
                <a:cubicBezTo>
                  <a:pt x="27" y="71"/>
                  <a:pt x="26" y="71"/>
                  <a:pt x="26" y="72"/>
                </a:cubicBezTo>
                <a:cubicBezTo>
                  <a:pt x="26" y="72"/>
                  <a:pt x="26" y="73"/>
                  <a:pt x="26" y="73"/>
                </a:cubicBezTo>
                <a:cubicBezTo>
                  <a:pt x="26" y="73"/>
                  <a:pt x="26" y="72"/>
                  <a:pt x="26" y="72"/>
                </a:cubicBezTo>
                <a:cubicBezTo>
                  <a:pt x="27" y="71"/>
                  <a:pt x="27" y="71"/>
                  <a:pt x="27" y="71"/>
                </a:cubicBezTo>
                <a:cubicBezTo>
                  <a:pt x="27" y="71"/>
                  <a:pt x="28" y="70"/>
                  <a:pt x="28" y="70"/>
                </a:cubicBezTo>
                <a:cubicBezTo>
                  <a:pt x="29" y="69"/>
                  <a:pt x="30" y="69"/>
                  <a:pt x="31" y="68"/>
                </a:cubicBezTo>
                <a:cubicBezTo>
                  <a:pt x="31" y="67"/>
                  <a:pt x="31" y="66"/>
                  <a:pt x="31" y="66"/>
                </a:cubicBezTo>
                <a:cubicBezTo>
                  <a:pt x="31" y="65"/>
                  <a:pt x="31" y="64"/>
                  <a:pt x="31" y="64"/>
                </a:cubicBezTo>
                <a:cubicBezTo>
                  <a:pt x="31" y="63"/>
                  <a:pt x="31" y="62"/>
                  <a:pt x="31" y="62"/>
                </a:cubicBezTo>
                <a:cubicBezTo>
                  <a:pt x="30" y="61"/>
                  <a:pt x="31" y="60"/>
                  <a:pt x="31" y="60"/>
                </a:cubicBezTo>
                <a:cubicBezTo>
                  <a:pt x="31" y="59"/>
                  <a:pt x="30" y="59"/>
                  <a:pt x="31" y="58"/>
                </a:cubicBezTo>
                <a:cubicBezTo>
                  <a:pt x="31" y="58"/>
                  <a:pt x="31" y="57"/>
                  <a:pt x="31" y="57"/>
                </a:cubicBezTo>
                <a:cubicBezTo>
                  <a:pt x="32" y="57"/>
                  <a:pt x="33" y="57"/>
                  <a:pt x="34" y="57"/>
                </a:cubicBezTo>
                <a:cubicBezTo>
                  <a:pt x="34" y="57"/>
                  <a:pt x="34" y="58"/>
                  <a:pt x="35" y="58"/>
                </a:cubicBezTo>
                <a:cubicBezTo>
                  <a:pt x="35" y="60"/>
                  <a:pt x="35" y="60"/>
                  <a:pt x="35" y="60"/>
                </a:cubicBezTo>
                <a:cubicBezTo>
                  <a:pt x="35" y="61"/>
                  <a:pt x="35" y="61"/>
                  <a:pt x="35" y="61"/>
                </a:cubicBezTo>
                <a:cubicBezTo>
                  <a:pt x="36" y="62"/>
                  <a:pt x="37" y="63"/>
                  <a:pt x="37" y="64"/>
                </a:cubicBezTo>
                <a:cubicBezTo>
                  <a:pt x="37" y="64"/>
                  <a:pt x="38" y="65"/>
                  <a:pt x="38" y="65"/>
                </a:cubicBezTo>
                <a:cubicBezTo>
                  <a:pt x="38" y="66"/>
                  <a:pt x="38" y="66"/>
                  <a:pt x="38" y="67"/>
                </a:cubicBezTo>
                <a:cubicBezTo>
                  <a:pt x="38" y="68"/>
                  <a:pt x="38" y="69"/>
                  <a:pt x="38" y="70"/>
                </a:cubicBezTo>
                <a:cubicBezTo>
                  <a:pt x="38" y="70"/>
                  <a:pt x="39" y="71"/>
                  <a:pt x="39" y="71"/>
                </a:cubicBezTo>
                <a:cubicBezTo>
                  <a:pt x="40" y="71"/>
                  <a:pt x="40" y="72"/>
                  <a:pt x="41" y="72"/>
                </a:cubicBezTo>
                <a:cubicBezTo>
                  <a:pt x="42" y="72"/>
                  <a:pt x="43" y="73"/>
                  <a:pt x="44" y="73"/>
                </a:cubicBezTo>
                <a:cubicBezTo>
                  <a:pt x="46" y="74"/>
                  <a:pt x="46" y="74"/>
                  <a:pt x="46" y="74"/>
                </a:cubicBezTo>
                <a:cubicBezTo>
                  <a:pt x="46" y="74"/>
                  <a:pt x="46" y="74"/>
                  <a:pt x="46" y="74"/>
                </a:cubicBezTo>
                <a:cubicBezTo>
                  <a:pt x="46" y="74"/>
                  <a:pt x="46" y="74"/>
                  <a:pt x="46" y="74"/>
                </a:cubicBezTo>
                <a:cubicBezTo>
                  <a:pt x="46" y="74"/>
                  <a:pt x="46" y="74"/>
                  <a:pt x="46" y="74"/>
                </a:cubicBezTo>
                <a:cubicBezTo>
                  <a:pt x="46" y="74"/>
                  <a:pt x="46" y="74"/>
                  <a:pt x="46" y="74"/>
                </a:cubicBezTo>
                <a:cubicBezTo>
                  <a:pt x="44" y="73"/>
                  <a:pt x="44" y="73"/>
                  <a:pt x="44" y="73"/>
                </a:cubicBezTo>
                <a:cubicBezTo>
                  <a:pt x="43" y="72"/>
                  <a:pt x="42" y="72"/>
                  <a:pt x="41" y="71"/>
                </a:cubicBezTo>
                <a:cubicBezTo>
                  <a:pt x="40" y="71"/>
                  <a:pt x="40" y="71"/>
                  <a:pt x="40" y="71"/>
                </a:cubicBezTo>
                <a:cubicBezTo>
                  <a:pt x="39" y="70"/>
                  <a:pt x="39" y="70"/>
                  <a:pt x="39" y="69"/>
                </a:cubicBezTo>
                <a:cubicBezTo>
                  <a:pt x="38" y="69"/>
                  <a:pt x="38" y="68"/>
                  <a:pt x="38" y="67"/>
                </a:cubicBezTo>
                <a:cubicBezTo>
                  <a:pt x="38" y="66"/>
                  <a:pt x="38" y="65"/>
                  <a:pt x="38" y="65"/>
                </a:cubicBezTo>
                <a:cubicBezTo>
                  <a:pt x="38" y="64"/>
                  <a:pt x="38" y="64"/>
                  <a:pt x="38" y="63"/>
                </a:cubicBezTo>
                <a:cubicBezTo>
                  <a:pt x="37" y="62"/>
                  <a:pt x="36" y="62"/>
                  <a:pt x="36" y="61"/>
                </a:cubicBezTo>
                <a:cubicBezTo>
                  <a:pt x="35" y="59"/>
                  <a:pt x="35" y="59"/>
                  <a:pt x="35" y="59"/>
                </a:cubicBezTo>
                <a:cubicBezTo>
                  <a:pt x="35" y="58"/>
                  <a:pt x="35" y="58"/>
                  <a:pt x="35" y="58"/>
                </a:cubicBezTo>
                <a:cubicBezTo>
                  <a:pt x="35" y="58"/>
                  <a:pt x="35" y="57"/>
                  <a:pt x="35" y="57"/>
                </a:cubicBezTo>
                <a:cubicBezTo>
                  <a:pt x="35" y="57"/>
                  <a:pt x="36" y="57"/>
                  <a:pt x="37" y="57"/>
                </a:cubicBezTo>
                <a:cubicBezTo>
                  <a:pt x="37" y="57"/>
                  <a:pt x="38" y="58"/>
                  <a:pt x="39" y="59"/>
                </a:cubicBezTo>
                <a:cubicBezTo>
                  <a:pt x="39" y="59"/>
                  <a:pt x="39" y="59"/>
                  <a:pt x="39" y="59"/>
                </a:cubicBezTo>
                <a:cubicBezTo>
                  <a:pt x="39" y="59"/>
                  <a:pt x="39" y="59"/>
                  <a:pt x="39" y="59"/>
                </a:cubicBezTo>
                <a:cubicBezTo>
                  <a:pt x="39" y="59"/>
                  <a:pt x="40" y="59"/>
                  <a:pt x="40" y="59"/>
                </a:cubicBezTo>
                <a:cubicBezTo>
                  <a:pt x="42" y="59"/>
                  <a:pt x="42" y="59"/>
                  <a:pt x="42" y="59"/>
                </a:cubicBezTo>
                <a:cubicBezTo>
                  <a:pt x="42" y="59"/>
                  <a:pt x="43" y="59"/>
                  <a:pt x="43" y="59"/>
                </a:cubicBezTo>
                <a:cubicBezTo>
                  <a:pt x="43" y="59"/>
                  <a:pt x="43" y="59"/>
                  <a:pt x="44" y="59"/>
                </a:cubicBezTo>
                <a:cubicBezTo>
                  <a:pt x="44" y="60"/>
                  <a:pt x="44" y="60"/>
                  <a:pt x="44" y="60"/>
                </a:cubicBezTo>
                <a:cubicBezTo>
                  <a:pt x="45" y="60"/>
                  <a:pt x="45" y="60"/>
                  <a:pt x="45" y="60"/>
                </a:cubicBezTo>
                <a:cubicBezTo>
                  <a:pt x="45" y="61"/>
                  <a:pt x="46" y="61"/>
                  <a:pt x="46" y="61"/>
                </a:cubicBezTo>
                <a:cubicBezTo>
                  <a:pt x="46" y="61"/>
                  <a:pt x="46" y="62"/>
                  <a:pt x="47" y="62"/>
                </a:cubicBezTo>
                <a:cubicBezTo>
                  <a:pt x="47" y="62"/>
                  <a:pt x="47" y="62"/>
                  <a:pt x="47" y="62"/>
                </a:cubicBezTo>
                <a:cubicBezTo>
                  <a:pt x="48" y="62"/>
                  <a:pt x="48" y="62"/>
                  <a:pt x="49" y="62"/>
                </a:cubicBezTo>
                <a:cubicBezTo>
                  <a:pt x="50" y="62"/>
                  <a:pt x="50" y="62"/>
                  <a:pt x="50" y="62"/>
                </a:cubicBezTo>
                <a:cubicBezTo>
                  <a:pt x="50" y="62"/>
                  <a:pt x="50" y="62"/>
                  <a:pt x="50" y="62"/>
                </a:cubicBezTo>
                <a:cubicBezTo>
                  <a:pt x="50" y="62"/>
                  <a:pt x="50" y="62"/>
                  <a:pt x="50" y="62"/>
                </a:cubicBezTo>
                <a:cubicBezTo>
                  <a:pt x="50" y="62"/>
                  <a:pt x="50" y="62"/>
                  <a:pt x="50" y="62"/>
                </a:cubicBezTo>
                <a:cubicBezTo>
                  <a:pt x="50" y="62"/>
                  <a:pt x="50" y="62"/>
                  <a:pt x="50" y="62"/>
                </a:cubicBezTo>
                <a:cubicBezTo>
                  <a:pt x="50" y="62"/>
                  <a:pt x="50" y="62"/>
                  <a:pt x="50" y="62"/>
                </a:cubicBezTo>
                <a:cubicBezTo>
                  <a:pt x="49" y="62"/>
                  <a:pt x="49" y="62"/>
                  <a:pt x="49" y="62"/>
                </a:cubicBezTo>
                <a:cubicBezTo>
                  <a:pt x="49" y="62"/>
                  <a:pt x="49" y="62"/>
                  <a:pt x="49" y="62"/>
                </a:cubicBezTo>
                <a:cubicBezTo>
                  <a:pt x="49" y="62"/>
                  <a:pt x="49" y="62"/>
                  <a:pt x="49" y="62"/>
                </a:cubicBezTo>
                <a:cubicBezTo>
                  <a:pt x="48" y="62"/>
                  <a:pt x="48" y="62"/>
                  <a:pt x="48" y="62"/>
                </a:cubicBezTo>
                <a:cubicBezTo>
                  <a:pt x="47" y="62"/>
                  <a:pt x="47" y="61"/>
                  <a:pt x="47" y="61"/>
                </a:cubicBezTo>
                <a:cubicBezTo>
                  <a:pt x="46" y="61"/>
                  <a:pt x="46" y="61"/>
                  <a:pt x="46" y="61"/>
                </a:cubicBezTo>
                <a:cubicBezTo>
                  <a:pt x="46" y="61"/>
                  <a:pt x="46" y="60"/>
                  <a:pt x="46" y="60"/>
                </a:cubicBezTo>
                <a:cubicBezTo>
                  <a:pt x="45" y="60"/>
                  <a:pt x="45" y="59"/>
                  <a:pt x="44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4" y="59"/>
                  <a:pt x="43" y="59"/>
                  <a:pt x="43" y="59"/>
                </a:cubicBezTo>
                <a:cubicBezTo>
                  <a:pt x="43" y="59"/>
                  <a:pt x="43" y="59"/>
                  <a:pt x="43" y="58"/>
                </a:cubicBezTo>
                <a:cubicBezTo>
                  <a:pt x="43" y="58"/>
                  <a:pt x="43" y="58"/>
                  <a:pt x="43" y="58"/>
                </a:cubicBezTo>
                <a:cubicBezTo>
                  <a:pt x="43" y="58"/>
                  <a:pt x="44" y="58"/>
                  <a:pt x="44" y="58"/>
                </a:cubicBezTo>
                <a:cubicBezTo>
                  <a:pt x="45" y="58"/>
                  <a:pt x="46" y="58"/>
                  <a:pt x="46" y="58"/>
                </a:cubicBezTo>
                <a:cubicBezTo>
                  <a:pt x="47" y="58"/>
                  <a:pt x="48" y="58"/>
                  <a:pt x="48" y="58"/>
                </a:cubicBezTo>
                <a:cubicBezTo>
                  <a:pt x="50" y="59"/>
                  <a:pt x="51" y="59"/>
                  <a:pt x="52" y="59"/>
                </a:cubicBezTo>
                <a:cubicBezTo>
                  <a:pt x="53" y="59"/>
                  <a:pt x="54" y="59"/>
                  <a:pt x="54" y="59"/>
                </a:cubicBezTo>
                <a:cubicBezTo>
                  <a:pt x="54" y="59"/>
                  <a:pt x="53" y="58"/>
                  <a:pt x="52" y="58"/>
                </a:cubicBezTo>
                <a:cubicBezTo>
                  <a:pt x="51" y="58"/>
                  <a:pt x="50" y="58"/>
                  <a:pt x="48" y="58"/>
                </a:cubicBezTo>
                <a:cubicBezTo>
                  <a:pt x="48" y="58"/>
                  <a:pt x="47" y="58"/>
                  <a:pt x="46" y="58"/>
                </a:cubicBezTo>
                <a:cubicBezTo>
                  <a:pt x="46" y="58"/>
                  <a:pt x="45" y="58"/>
                  <a:pt x="44" y="58"/>
                </a:cubicBezTo>
                <a:cubicBezTo>
                  <a:pt x="44" y="58"/>
                  <a:pt x="43" y="58"/>
                  <a:pt x="43" y="58"/>
                </a:cubicBezTo>
                <a:cubicBezTo>
                  <a:pt x="43" y="58"/>
                  <a:pt x="43" y="58"/>
                  <a:pt x="43" y="58"/>
                </a:cubicBezTo>
                <a:cubicBezTo>
                  <a:pt x="42" y="58"/>
                  <a:pt x="42" y="58"/>
                  <a:pt x="42" y="58"/>
                </a:cubicBezTo>
                <a:cubicBezTo>
                  <a:pt x="40" y="58"/>
                  <a:pt x="40" y="58"/>
                  <a:pt x="40" y="58"/>
                </a:cubicBezTo>
                <a:cubicBezTo>
                  <a:pt x="40" y="58"/>
                  <a:pt x="40" y="58"/>
                  <a:pt x="39" y="58"/>
                </a:cubicBezTo>
                <a:cubicBezTo>
                  <a:pt x="39" y="58"/>
                  <a:pt x="38" y="57"/>
                  <a:pt x="37" y="57"/>
                </a:cubicBezTo>
                <a:cubicBezTo>
                  <a:pt x="47" y="55"/>
                  <a:pt x="55" y="53"/>
                  <a:pt x="55" y="53"/>
                </a:cubicBezTo>
                <a:cubicBezTo>
                  <a:pt x="44" y="50"/>
                  <a:pt x="35" y="49"/>
                  <a:pt x="27" y="49"/>
                </a:cubicBezTo>
                <a:cubicBezTo>
                  <a:pt x="27" y="37"/>
                  <a:pt x="28" y="15"/>
                  <a:pt x="29" y="12"/>
                </a:cubicBezTo>
                <a:cubicBezTo>
                  <a:pt x="30" y="10"/>
                  <a:pt x="31" y="8"/>
                  <a:pt x="32" y="6"/>
                </a:cubicBezTo>
                <a:cubicBezTo>
                  <a:pt x="33" y="6"/>
                  <a:pt x="33" y="4"/>
                  <a:pt x="33" y="4"/>
                </a:cubicBezTo>
                <a:cubicBezTo>
                  <a:pt x="33" y="4"/>
                  <a:pt x="33" y="3"/>
                  <a:pt x="33" y="3"/>
                </a:cubicBezTo>
                <a:cubicBezTo>
                  <a:pt x="31" y="7"/>
                  <a:pt x="29" y="10"/>
                  <a:pt x="27" y="13"/>
                </a:cubicBezTo>
                <a:cubicBezTo>
                  <a:pt x="28" y="9"/>
                  <a:pt x="28" y="5"/>
                  <a:pt x="2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10" name="Freeform 76"/>
          <p:cNvSpPr>
            <a:spLocks/>
          </p:cNvSpPr>
          <p:nvPr/>
        </p:nvSpPr>
        <p:spPr bwMode="auto">
          <a:xfrm>
            <a:off x="6180138" y="1473200"/>
            <a:ext cx="128588" cy="90488"/>
          </a:xfrm>
          <a:custGeom>
            <a:avLst/>
            <a:gdLst>
              <a:gd name="T0" fmla="*/ 33 w 34"/>
              <a:gd name="T1" fmla="*/ 5 h 24"/>
              <a:gd name="T2" fmla="*/ 32 w 34"/>
              <a:gd name="T3" fmla="*/ 4 h 24"/>
              <a:gd name="T4" fmla="*/ 26 w 34"/>
              <a:gd name="T5" fmla="*/ 1 h 24"/>
              <a:gd name="T6" fmla="*/ 18 w 34"/>
              <a:gd name="T7" fmla="*/ 1 h 24"/>
              <a:gd name="T8" fmla="*/ 11 w 34"/>
              <a:gd name="T9" fmla="*/ 4 h 24"/>
              <a:gd name="T10" fmla="*/ 5 w 34"/>
              <a:gd name="T11" fmla="*/ 9 h 24"/>
              <a:gd name="T12" fmla="*/ 1 w 34"/>
              <a:gd name="T13" fmla="*/ 16 h 24"/>
              <a:gd name="T14" fmla="*/ 0 w 34"/>
              <a:gd name="T15" fmla="*/ 22 h 24"/>
              <a:gd name="T16" fmla="*/ 0 w 34"/>
              <a:gd name="T17" fmla="*/ 22 h 24"/>
              <a:gd name="T18" fmla="*/ 3 w 34"/>
              <a:gd name="T19" fmla="*/ 19 h 24"/>
              <a:gd name="T20" fmla="*/ 6 w 34"/>
              <a:gd name="T21" fmla="*/ 16 h 24"/>
              <a:gd name="T22" fmla="*/ 9 w 34"/>
              <a:gd name="T23" fmla="*/ 14 h 24"/>
              <a:gd name="T24" fmla="*/ 12 w 34"/>
              <a:gd name="T25" fmla="*/ 12 h 24"/>
              <a:gd name="T26" fmla="*/ 15 w 34"/>
              <a:gd name="T27" fmla="*/ 11 h 24"/>
              <a:gd name="T28" fmla="*/ 17 w 34"/>
              <a:gd name="T29" fmla="*/ 10 h 24"/>
              <a:gd name="T30" fmla="*/ 19 w 34"/>
              <a:gd name="T31" fmla="*/ 9 h 24"/>
              <a:gd name="T32" fmla="*/ 21 w 34"/>
              <a:gd name="T33" fmla="*/ 9 h 24"/>
              <a:gd name="T34" fmla="*/ 19 w 34"/>
              <a:gd name="T35" fmla="*/ 10 h 24"/>
              <a:gd name="T36" fmla="*/ 17 w 34"/>
              <a:gd name="T37" fmla="*/ 10 h 24"/>
              <a:gd name="T38" fmla="*/ 15 w 34"/>
              <a:gd name="T39" fmla="*/ 11 h 24"/>
              <a:gd name="T40" fmla="*/ 12 w 34"/>
              <a:gd name="T41" fmla="*/ 12 h 24"/>
              <a:gd name="T42" fmla="*/ 9 w 34"/>
              <a:gd name="T43" fmla="*/ 15 h 24"/>
              <a:gd name="T44" fmla="*/ 7 w 34"/>
              <a:gd name="T45" fmla="*/ 17 h 24"/>
              <a:gd name="T46" fmla="*/ 4 w 34"/>
              <a:gd name="T47" fmla="*/ 20 h 24"/>
              <a:gd name="T48" fmla="*/ 1 w 34"/>
              <a:gd name="T49" fmla="*/ 24 h 24"/>
              <a:gd name="T50" fmla="*/ 8 w 34"/>
              <a:gd name="T51" fmla="*/ 24 h 24"/>
              <a:gd name="T52" fmla="*/ 14 w 34"/>
              <a:gd name="T53" fmla="*/ 22 h 24"/>
              <a:gd name="T54" fmla="*/ 20 w 34"/>
              <a:gd name="T55" fmla="*/ 19 h 24"/>
              <a:gd name="T56" fmla="*/ 29 w 34"/>
              <a:gd name="T57" fmla="*/ 11 h 24"/>
              <a:gd name="T58" fmla="*/ 32 w 34"/>
              <a:gd name="T59" fmla="*/ 7 h 24"/>
              <a:gd name="T60" fmla="*/ 33 w 34"/>
              <a:gd name="T61" fmla="*/ 6 h 24"/>
              <a:gd name="T62" fmla="*/ 34 w 34"/>
              <a:gd name="T63" fmla="*/ 6 h 24"/>
              <a:gd name="T64" fmla="*/ 33 w 34"/>
              <a:gd name="T65" fmla="*/ 5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4" h="24">
                <a:moveTo>
                  <a:pt x="33" y="5"/>
                </a:moveTo>
                <a:cubicBezTo>
                  <a:pt x="33" y="5"/>
                  <a:pt x="33" y="4"/>
                  <a:pt x="32" y="4"/>
                </a:cubicBezTo>
                <a:cubicBezTo>
                  <a:pt x="31" y="3"/>
                  <a:pt x="29" y="1"/>
                  <a:pt x="26" y="1"/>
                </a:cubicBezTo>
                <a:cubicBezTo>
                  <a:pt x="24" y="0"/>
                  <a:pt x="21" y="0"/>
                  <a:pt x="18" y="1"/>
                </a:cubicBezTo>
                <a:cubicBezTo>
                  <a:pt x="16" y="1"/>
                  <a:pt x="13" y="3"/>
                  <a:pt x="11" y="4"/>
                </a:cubicBezTo>
                <a:cubicBezTo>
                  <a:pt x="8" y="5"/>
                  <a:pt x="6" y="7"/>
                  <a:pt x="5" y="9"/>
                </a:cubicBezTo>
                <a:cubicBezTo>
                  <a:pt x="3" y="11"/>
                  <a:pt x="2" y="14"/>
                  <a:pt x="1" y="16"/>
                </a:cubicBezTo>
                <a:cubicBezTo>
                  <a:pt x="1" y="18"/>
                  <a:pt x="0" y="20"/>
                  <a:pt x="0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1" y="21"/>
                  <a:pt x="2" y="20"/>
                  <a:pt x="3" y="19"/>
                </a:cubicBezTo>
                <a:cubicBezTo>
                  <a:pt x="4" y="18"/>
                  <a:pt x="5" y="17"/>
                  <a:pt x="6" y="16"/>
                </a:cubicBezTo>
                <a:cubicBezTo>
                  <a:pt x="7" y="15"/>
                  <a:pt x="8" y="15"/>
                  <a:pt x="9" y="14"/>
                </a:cubicBezTo>
                <a:cubicBezTo>
                  <a:pt x="10" y="13"/>
                  <a:pt x="11" y="12"/>
                  <a:pt x="12" y="12"/>
                </a:cubicBezTo>
                <a:cubicBezTo>
                  <a:pt x="13" y="11"/>
                  <a:pt x="14" y="11"/>
                  <a:pt x="15" y="11"/>
                </a:cubicBezTo>
                <a:cubicBezTo>
                  <a:pt x="16" y="10"/>
                  <a:pt x="17" y="10"/>
                  <a:pt x="17" y="10"/>
                </a:cubicBezTo>
                <a:cubicBezTo>
                  <a:pt x="18" y="9"/>
                  <a:pt x="19" y="10"/>
                  <a:pt x="19" y="9"/>
                </a:cubicBezTo>
                <a:cubicBezTo>
                  <a:pt x="20" y="9"/>
                  <a:pt x="21" y="9"/>
                  <a:pt x="21" y="9"/>
                </a:cubicBezTo>
                <a:cubicBezTo>
                  <a:pt x="21" y="9"/>
                  <a:pt x="20" y="9"/>
                  <a:pt x="19" y="10"/>
                </a:cubicBezTo>
                <a:cubicBezTo>
                  <a:pt x="19" y="10"/>
                  <a:pt x="18" y="10"/>
                  <a:pt x="17" y="10"/>
                </a:cubicBezTo>
                <a:cubicBezTo>
                  <a:pt x="17" y="10"/>
                  <a:pt x="16" y="11"/>
                  <a:pt x="15" y="11"/>
                </a:cubicBezTo>
                <a:cubicBezTo>
                  <a:pt x="14" y="11"/>
                  <a:pt x="13" y="12"/>
                  <a:pt x="12" y="12"/>
                </a:cubicBezTo>
                <a:cubicBezTo>
                  <a:pt x="11" y="13"/>
                  <a:pt x="10" y="14"/>
                  <a:pt x="9" y="15"/>
                </a:cubicBezTo>
                <a:cubicBezTo>
                  <a:pt x="9" y="15"/>
                  <a:pt x="8" y="16"/>
                  <a:pt x="7" y="17"/>
                </a:cubicBezTo>
                <a:cubicBezTo>
                  <a:pt x="6" y="18"/>
                  <a:pt x="5" y="19"/>
                  <a:pt x="4" y="20"/>
                </a:cubicBezTo>
                <a:cubicBezTo>
                  <a:pt x="3" y="21"/>
                  <a:pt x="2" y="23"/>
                  <a:pt x="1" y="24"/>
                </a:cubicBezTo>
                <a:cubicBezTo>
                  <a:pt x="2" y="24"/>
                  <a:pt x="6" y="24"/>
                  <a:pt x="8" y="24"/>
                </a:cubicBezTo>
                <a:cubicBezTo>
                  <a:pt x="10" y="23"/>
                  <a:pt x="12" y="23"/>
                  <a:pt x="14" y="22"/>
                </a:cubicBezTo>
                <a:cubicBezTo>
                  <a:pt x="16" y="21"/>
                  <a:pt x="18" y="20"/>
                  <a:pt x="20" y="19"/>
                </a:cubicBezTo>
                <a:cubicBezTo>
                  <a:pt x="24" y="17"/>
                  <a:pt x="27" y="14"/>
                  <a:pt x="29" y="11"/>
                </a:cubicBezTo>
                <a:cubicBezTo>
                  <a:pt x="30" y="10"/>
                  <a:pt x="31" y="8"/>
                  <a:pt x="32" y="7"/>
                </a:cubicBezTo>
                <a:cubicBezTo>
                  <a:pt x="32" y="7"/>
                  <a:pt x="33" y="6"/>
                  <a:pt x="33" y="6"/>
                </a:cubicBezTo>
                <a:cubicBezTo>
                  <a:pt x="33" y="6"/>
                  <a:pt x="34" y="6"/>
                  <a:pt x="34" y="6"/>
                </a:cubicBezTo>
                <a:cubicBezTo>
                  <a:pt x="34" y="6"/>
                  <a:pt x="34" y="6"/>
                  <a:pt x="33" y="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11" name="Freeform 77"/>
          <p:cNvSpPr>
            <a:spLocks/>
          </p:cNvSpPr>
          <p:nvPr/>
        </p:nvSpPr>
        <p:spPr bwMode="auto">
          <a:xfrm>
            <a:off x="5992813" y="1477963"/>
            <a:ext cx="127000" cy="90488"/>
          </a:xfrm>
          <a:custGeom>
            <a:avLst/>
            <a:gdLst>
              <a:gd name="T0" fmla="*/ 33 w 34"/>
              <a:gd name="T1" fmla="*/ 16 h 24"/>
              <a:gd name="T2" fmla="*/ 29 w 34"/>
              <a:gd name="T3" fmla="*/ 9 h 24"/>
              <a:gd name="T4" fmla="*/ 23 w 34"/>
              <a:gd name="T5" fmla="*/ 4 h 24"/>
              <a:gd name="T6" fmla="*/ 16 w 34"/>
              <a:gd name="T7" fmla="*/ 1 h 24"/>
              <a:gd name="T8" fmla="*/ 8 w 34"/>
              <a:gd name="T9" fmla="*/ 1 h 24"/>
              <a:gd name="T10" fmla="*/ 2 w 34"/>
              <a:gd name="T11" fmla="*/ 4 h 24"/>
              <a:gd name="T12" fmla="*/ 1 w 34"/>
              <a:gd name="T13" fmla="*/ 5 h 24"/>
              <a:gd name="T14" fmla="*/ 0 w 34"/>
              <a:gd name="T15" fmla="*/ 6 h 24"/>
              <a:gd name="T16" fmla="*/ 1 w 34"/>
              <a:gd name="T17" fmla="*/ 6 h 24"/>
              <a:gd name="T18" fmla="*/ 2 w 34"/>
              <a:gd name="T19" fmla="*/ 7 h 24"/>
              <a:gd name="T20" fmla="*/ 5 w 34"/>
              <a:gd name="T21" fmla="*/ 11 h 24"/>
              <a:gd name="T22" fmla="*/ 14 w 34"/>
              <a:gd name="T23" fmla="*/ 19 h 24"/>
              <a:gd name="T24" fmla="*/ 20 w 34"/>
              <a:gd name="T25" fmla="*/ 22 h 24"/>
              <a:gd name="T26" fmla="*/ 26 w 34"/>
              <a:gd name="T27" fmla="*/ 23 h 24"/>
              <a:gd name="T28" fmla="*/ 33 w 34"/>
              <a:gd name="T29" fmla="*/ 24 h 24"/>
              <a:gd name="T30" fmla="*/ 30 w 34"/>
              <a:gd name="T31" fmla="*/ 20 h 24"/>
              <a:gd name="T32" fmla="*/ 27 w 34"/>
              <a:gd name="T33" fmla="*/ 17 h 24"/>
              <a:gd name="T34" fmla="*/ 24 w 34"/>
              <a:gd name="T35" fmla="*/ 14 h 24"/>
              <a:gd name="T36" fmla="*/ 22 w 34"/>
              <a:gd name="T37" fmla="*/ 12 h 24"/>
              <a:gd name="T38" fmla="*/ 19 w 34"/>
              <a:gd name="T39" fmla="*/ 11 h 24"/>
              <a:gd name="T40" fmla="*/ 17 w 34"/>
              <a:gd name="T41" fmla="*/ 10 h 24"/>
              <a:gd name="T42" fmla="*/ 15 w 34"/>
              <a:gd name="T43" fmla="*/ 9 h 24"/>
              <a:gd name="T44" fmla="*/ 13 w 34"/>
              <a:gd name="T45" fmla="*/ 9 h 24"/>
              <a:gd name="T46" fmla="*/ 15 w 34"/>
              <a:gd name="T47" fmla="*/ 9 h 24"/>
              <a:gd name="T48" fmla="*/ 17 w 34"/>
              <a:gd name="T49" fmla="*/ 10 h 24"/>
              <a:gd name="T50" fmla="*/ 19 w 34"/>
              <a:gd name="T51" fmla="*/ 10 h 24"/>
              <a:gd name="T52" fmla="*/ 22 w 34"/>
              <a:gd name="T53" fmla="*/ 12 h 24"/>
              <a:gd name="T54" fmla="*/ 25 w 34"/>
              <a:gd name="T55" fmla="*/ 14 h 24"/>
              <a:gd name="T56" fmla="*/ 28 w 34"/>
              <a:gd name="T57" fmla="*/ 16 h 24"/>
              <a:gd name="T58" fmla="*/ 31 w 34"/>
              <a:gd name="T59" fmla="*/ 19 h 24"/>
              <a:gd name="T60" fmla="*/ 34 w 34"/>
              <a:gd name="T61" fmla="*/ 22 h 24"/>
              <a:gd name="T62" fmla="*/ 34 w 34"/>
              <a:gd name="T63" fmla="*/ 22 h 24"/>
              <a:gd name="T64" fmla="*/ 33 w 34"/>
              <a:gd name="T65" fmla="*/ 16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4" h="24">
                <a:moveTo>
                  <a:pt x="33" y="16"/>
                </a:moveTo>
                <a:cubicBezTo>
                  <a:pt x="32" y="13"/>
                  <a:pt x="31" y="11"/>
                  <a:pt x="29" y="9"/>
                </a:cubicBezTo>
                <a:cubicBezTo>
                  <a:pt x="28" y="7"/>
                  <a:pt x="26" y="5"/>
                  <a:pt x="23" y="4"/>
                </a:cubicBezTo>
                <a:cubicBezTo>
                  <a:pt x="21" y="2"/>
                  <a:pt x="18" y="1"/>
                  <a:pt x="16" y="1"/>
                </a:cubicBezTo>
                <a:cubicBezTo>
                  <a:pt x="13" y="0"/>
                  <a:pt x="10" y="0"/>
                  <a:pt x="8" y="1"/>
                </a:cubicBezTo>
                <a:cubicBezTo>
                  <a:pt x="5" y="1"/>
                  <a:pt x="3" y="2"/>
                  <a:pt x="2" y="4"/>
                </a:cubicBezTo>
                <a:cubicBezTo>
                  <a:pt x="1" y="4"/>
                  <a:pt x="1" y="5"/>
                  <a:pt x="1" y="5"/>
                </a:cubicBezTo>
                <a:cubicBezTo>
                  <a:pt x="0" y="5"/>
                  <a:pt x="0" y="6"/>
                  <a:pt x="0" y="6"/>
                </a:cubicBezTo>
                <a:cubicBezTo>
                  <a:pt x="0" y="6"/>
                  <a:pt x="0" y="6"/>
                  <a:pt x="1" y="6"/>
                </a:cubicBezTo>
                <a:cubicBezTo>
                  <a:pt x="1" y="6"/>
                  <a:pt x="2" y="7"/>
                  <a:pt x="2" y="7"/>
                </a:cubicBezTo>
                <a:cubicBezTo>
                  <a:pt x="3" y="8"/>
                  <a:pt x="4" y="9"/>
                  <a:pt x="5" y="11"/>
                </a:cubicBezTo>
                <a:cubicBezTo>
                  <a:pt x="7" y="14"/>
                  <a:pt x="10" y="17"/>
                  <a:pt x="14" y="19"/>
                </a:cubicBezTo>
                <a:cubicBezTo>
                  <a:pt x="15" y="20"/>
                  <a:pt x="17" y="21"/>
                  <a:pt x="20" y="22"/>
                </a:cubicBezTo>
                <a:cubicBezTo>
                  <a:pt x="22" y="23"/>
                  <a:pt x="24" y="23"/>
                  <a:pt x="26" y="23"/>
                </a:cubicBezTo>
                <a:cubicBezTo>
                  <a:pt x="28" y="24"/>
                  <a:pt x="32" y="24"/>
                  <a:pt x="33" y="24"/>
                </a:cubicBezTo>
                <a:cubicBezTo>
                  <a:pt x="32" y="23"/>
                  <a:pt x="31" y="21"/>
                  <a:pt x="30" y="20"/>
                </a:cubicBezTo>
                <a:cubicBezTo>
                  <a:pt x="29" y="19"/>
                  <a:pt x="28" y="18"/>
                  <a:pt x="27" y="17"/>
                </a:cubicBezTo>
                <a:cubicBezTo>
                  <a:pt x="26" y="16"/>
                  <a:pt x="25" y="15"/>
                  <a:pt x="24" y="14"/>
                </a:cubicBezTo>
                <a:cubicBezTo>
                  <a:pt x="24" y="14"/>
                  <a:pt x="23" y="13"/>
                  <a:pt x="22" y="12"/>
                </a:cubicBezTo>
                <a:cubicBezTo>
                  <a:pt x="21" y="12"/>
                  <a:pt x="20" y="11"/>
                  <a:pt x="19" y="11"/>
                </a:cubicBezTo>
                <a:cubicBezTo>
                  <a:pt x="18" y="10"/>
                  <a:pt x="17" y="10"/>
                  <a:pt x="17" y="10"/>
                </a:cubicBezTo>
                <a:cubicBezTo>
                  <a:pt x="16" y="10"/>
                  <a:pt x="15" y="10"/>
                  <a:pt x="15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5" y="9"/>
                </a:cubicBezTo>
                <a:cubicBezTo>
                  <a:pt x="15" y="9"/>
                  <a:pt x="16" y="9"/>
                  <a:pt x="17" y="10"/>
                </a:cubicBezTo>
                <a:cubicBezTo>
                  <a:pt x="17" y="10"/>
                  <a:pt x="18" y="10"/>
                  <a:pt x="19" y="10"/>
                </a:cubicBezTo>
                <a:cubicBezTo>
                  <a:pt x="20" y="11"/>
                  <a:pt x="21" y="11"/>
                  <a:pt x="22" y="12"/>
                </a:cubicBezTo>
                <a:cubicBezTo>
                  <a:pt x="23" y="12"/>
                  <a:pt x="24" y="13"/>
                  <a:pt x="25" y="14"/>
                </a:cubicBezTo>
                <a:cubicBezTo>
                  <a:pt x="26" y="14"/>
                  <a:pt x="27" y="15"/>
                  <a:pt x="28" y="16"/>
                </a:cubicBezTo>
                <a:cubicBezTo>
                  <a:pt x="29" y="17"/>
                  <a:pt x="30" y="18"/>
                  <a:pt x="31" y="19"/>
                </a:cubicBezTo>
                <a:cubicBezTo>
                  <a:pt x="32" y="20"/>
                  <a:pt x="33" y="21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0"/>
                  <a:pt x="33" y="18"/>
                  <a:pt x="33" y="1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12" name="Freeform 78"/>
          <p:cNvSpPr>
            <a:spLocks/>
          </p:cNvSpPr>
          <p:nvPr/>
        </p:nvSpPr>
        <p:spPr bwMode="auto">
          <a:xfrm>
            <a:off x="6149975" y="1766888"/>
            <a:ext cx="4763" cy="19050"/>
          </a:xfrm>
          <a:custGeom>
            <a:avLst/>
            <a:gdLst>
              <a:gd name="T0" fmla="*/ 1 w 1"/>
              <a:gd name="T1" fmla="*/ 1 h 5"/>
              <a:gd name="T2" fmla="*/ 1 w 1"/>
              <a:gd name="T3" fmla="*/ 0 h 5"/>
              <a:gd name="T4" fmla="*/ 0 w 1"/>
              <a:gd name="T5" fmla="*/ 1 h 5"/>
              <a:gd name="T6" fmla="*/ 0 w 1"/>
              <a:gd name="T7" fmla="*/ 3 h 5"/>
              <a:gd name="T8" fmla="*/ 1 w 1"/>
              <a:gd name="T9" fmla="*/ 5 h 5"/>
              <a:gd name="T10" fmla="*/ 1 w 1"/>
              <a:gd name="T11" fmla="*/ 5 h 5"/>
              <a:gd name="T12" fmla="*/ 1 w 1"/>
              <a:gd name="T13" fmla="*/ 5 h 5"/>
              <a:gd name="T14" fmla="*/ 1 w 1"/>
              <a:gd name="T15" fmla="*/ 3 h 5"/>
              <a:gd name="T16" fmla="*/ 1 w 1"/>
              <a:gd name="T17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" h="5">
                <a:moveTo>
                  <a:pt x="1" y="1"/>
                </a:moveTo>
                <a:cubicBezTo>
                  <a:pt x="1" y="1"/>
                  <a:pt x="1" y="0"/>
                  <a:pt x="1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0" y="2"/>
                  <a:pt x="0" y="3"/>
                </a:cubicBezTo>
                <a:cubicBezTo>
                  <a:pt x="1" y="3"/>
                  <a:pt x="1" y="4"/>
                  <a:pt x="1" y="5"/>
                </a:cubicBezTo>
                <a:cubicBezTo>
                  <a:pt x="1" y="5"/>
                  <a:pt x="1" y="5"/>
                  <a:pt x="1" y="5"/>
                </a:cubicBezTo>
                <a:cubicBezTo>
                  <a:pt x="1" y="5"/>
                  <a:pt x="1" y="5"/>
                  <a:pt x="1" y="5"/>
                </a:cubicBezTo>
                <a:cubicBezTo>
                  <a:pt x="1" y="4"/>
                  <a:pt x="1" y="3"/>
                  <a:pt x="1" y="3"/>
                </a:cubicBezTo>
                <a:cubicBezTo>
                  <a:pt x="1" y="2"/>
                  <a:pt x="1" y="2"/>
                  <a:pt x="1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13" name="Freeform 79"/>
          <p:cNvSpPr>
            <a:spLocks/>
          </p:cNvSpPr>
          <p:nvPr/>
        </p:nvSpPr>
        <p:spPr bwMode="auto">
          <a:xfrm>
            <a:off x="6097588" y="1800225"/>
            <a:ext cx="3175" cy="15875"/>
          </a:xfrm>
          <a:custGeom>
            <a:avLst/>
            <a:gdLst>
              <a:gd name="T0" fmla="*/ 1 w 1"/>
              <a:gd name="T1" fmla="*/ 0 h 4"/>
              <a:gd name="T2" fmla="*/ 1 w 1"/>
              <a:gd name="T3" fmla="*/ 0 h 4"/>
              <a:gd name="T4" fmla="*/ 0 w 1"/>
              <a:gd name="T5" fmla="*/ 0 h 4"/>
              <a:gd name="T6" fmla="*/ 0 w 1"/>
              <a:gd name="T7" fmla="*/ 2 h 4"/>
              <a:gd name="T8" fmla="*/ 1 w 1"/>
              <a:gd name="T9" fmla="*/ 4 h 4"/>
              <a:gd name="T10" fmla="*/ 1 w 1"/>
              <a:gd name="T11" fmla="*/ 4 h 4"/>
              <a:gd name="T12" fmla="*/ 1 w 1"/>
              <a:gd name="T13" fmla="*/ 4 h 4"/>
              <a:gd name="T14" fmla="*/ 1 w 1"/>
              <a:gd name="T15" fmla="*/ 2 h 4"/>
              <a:gd name="T16" fmla="*/ 1 w 1"/>
              <a:gd name="T1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" h="4"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0"/>
                </a:cubicBezTo>
                <a:cubicBezTo>
                  <a:pt x="0" y="1"/>
                  <a:pt x="0" y="1"/>
                  <a:pt x="0" y="2"/>
                </a:cubicBezTo>
                <a:cubicBezTo>
                  <a:pt x="1" y="3"/>
                  <a:pt x="1" y="3"/>
                  <a:pt x="1" y="4"/>
                </a:cubicBez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cubicBezTo>
                  <a:pt x="1" y="3"/>
                  <a:pt x="1" y="3"/>
                  <a:pt x="1" y="2"/>
                </a:cubicBezTo>
                <a:cubicBezTo>
                  <a:pt x="1" y="1"/>
                  <a:pt x="1" y="1"/>
                  <a:pt x="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14" name="Freeform 80"/>
          <p:cNvSpPr>
            <a:spLocks/>
          </p:cNvSpPr>
          <p:nvPr/>
        </p:nvSpPr>
        <p:spPr bwMode="auto">
          <a:xfrm>
            <a:off x="6169025" y="1800225"/>
            <a:ext cx="3175" cy="41275"/>
          </a:xfrm>
          <a:custGeom>
            <a:avLst/>
            <a:gdLst>
              <a:gd name="T0" fmla="*/ 1 w 1"/>
              <a:gd name="T1" fmla="*/ 3 h 11"/>
              <a:gd name="T2" fmla="*/ 1 w 1"/>
              <a:gd name="T3" fmla="*/ 2 h 11"/>
              <a:gd name="T4" fmla="*/ 1 w 1"/>
              <a:gd name="T5" fmla="*/ 2 h 11"/>
              <a:gd name="T6" fmla="*/ 1 w 1"/>
              <a:gd name="T7" fmla="*/ 0 h 11"/>
              <a:gd name="T8" fmla="*/ 1 w 1"/>
              <a:gd name="T9" fmla="*/ 0 h 11"/>
              <a:gd name="T10" fmla="*/ 0 w 1"/>
              <a:gd name="T11" fmla="*/ 1 h 11"/>
              <a:gd name="T12" fmla="*/ 0 w 1"/>
              <a:gd name="T13" fmla="*/ 2 h 11"/>
              <a:gd name="T14" fmla="*/ 0 w 1"/>
              <a:gd name="T15" fmla="*/ 3 h 11"/>
              <a:gd name="T16" fmla="*/ 1 w 1"/>
              <a:gd name="T17" fmla="*/ 6 h 11"/>
              <a:gd name="T18" fmla="*/ 1 w 1"/>
              <a:gd name="T19" fmla="*/ 9 h 11"/>
              <a:gd name="T20" fmla="*/ 1 w 1"/>
              <a:gd name="T21" fmla="*/ 11 h 11"/>
              <a:gd name="T22" fmla="*/ 1 w 1"/>
              <a:gd name="T23" fmla="*/ 5 h 11"/>
              <a:gd name="T24" fmla="*/ 1 w 1"/>
              <a:gd name="T25" fmla="*/ 3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" h="11">
                <a:moveTo>
                  <a:pt x="1" y="3"/>
                </a:moveTo>
                <a:cubicBezTo>
                  <a:pt x="1" y="3"/>
                  <a:pt x="1" y="3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0" y="3"/>
                  <a:pt x="0" y="3"/>
                  <a:pt x="0" y="3"/>
                </a:cubicBezTo>
                <a:cubicBezTo>
                  <a:pt x="0" y="4"/>
                  <a:pt x="0" y="5"/>
                  <a:pt x="1" y="6"/>
                </a:cubicBezTo>
                <a:cubicBezTo>
                  <a:pt x="1" y="7"/>
                  <a:pt x="1" y="8"/>
                  <a:pt x="1" y="9"/>
                </a:cubicBezTo>
                <a:cubicBezTo>
                  <a:pt x="1" y="11"/>
                  <a:pt x="1" y="11"/>
                  <a:pt x="1" y="11"/>
                </a:cubicBezTo>
                <a:cubicBezTo>
                  <a:pt x="1" y="11"/>
                  <a:pt x="1" y="8"/>
                  <a:pt x="1" y="5"/>
                </a:cubicBezTo>
                <a:cubicBezTo>
                  <a:pt x="1" y="5"/>
                  <a:pt x="1" y="4"/>
                  <a:pt x="1" y="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15" name="Freeform 81"/>
          <p:cNvSpPr>
            <a:spLocks/>
          </p:cNvSpPr>
          <p:nvPr/>
        </p:nvSpPr>
        <p:spPr bwMode="auto">
          <a:xfrm>
            <a:off x="6202363" y="1800225"/>
            <a:ext cx="38100" cy="7938"/>
          </a:xfrm>
          <a:custGeom>
            <a:avLst/>
            <a:gdLst>
              <a:gd name="T0" fmla="*/ 9 w 10"/>
              <a:gd name="T1" fmla="*/ 2 h 2"/>
              <a:gd name="T2" fmla="*/ 8 w 10"/>
              <a:gd name="T3" fmla="*/ 2 h 2"/>
              <a:gd name="T4" fmla="*/ 7 w 10"/>
              <a:gd name="T5" fmla="*/ 1 h 2"/>
              <a:gd name="T6" fmla="*/ 5 w 10"/>
              <a:gd name="T7" fmla="*/ 1 h 2"/>
              <a:gd name="T8" fmla="*/ 4 w 10"/>
              <a:gd name="T9" fmla="*/ 0 h 2"/>
              <a:gd name="T10" fmla="*/ 3 w 10"/>
              <a:gd name="T11" fmla="*/ 0 h 2"/>
              <a:gd name="T12" fmla="*/ 1 w 10"/>
              <a:gd name="T13" fmla="*/ 1 h 2"/>
              <a:gd name="T14" fmla="*/ 0 w 10"/>
              <a:gd name="T15" fmla="*/ 1 h 2"/>
              <a:gd name="T16" fmla="*/ 1 w 10"/>
              <a:gd name="T17" fmla="*/ 1 h 2"/>
              <a:gd name="T18" fmla="*/ 3 w 10"/>
              <a:gd name="T19" fmla="*/ 1 h 2"/>
              <a:gd name="T20" fmla="*/ 4 w 10"/>
              <a:gd name="T21" fmla="*/ 1 h 2"/>
              <a:gd name="T22" fmla="*/ 5 w 10"/>
              <a:gd name="T23" fmla="*/ 1 h 2"/>
              <a:gd name="T24" fmla="*/ 7 w 10"/>
              <a:gd name="T25" fmla="*/ 2 h 2"/>
              <a:gd name="T26" fmla="*/ 9 w 10"/>
              <a:gd name="T27" fmla="*/ 2 h 2"/>
              <a:gd name="T28" fmla="*/ 10 w 10"/>
              <a:gd name="T29" fmla="*/ 2 h 2"/>
              <a:gd name="T30" fmla="*/ 10 w 10"/>
              <a:gd name="T31" fmla="*/ 2 h 2"/>
              <a:gd name="T32" fmla="*/ 9 w 10"/>
              <a:gd name="T3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0" h="2">
                <a:moveTo>
                  <a:pt x="9" y="2"/>
                </a:moveTo>
                <a:cubicBezTo>
                  <a:pt x="8" y="2"/>
                  <a:pt x="8" y="2"/>
                  <a:pt x="8" y="2"/>
                </a:cubicBezTo>
                <a:cubicBezTo>
                  <a:pt x="8" y="2"/>
                  <a:pt x="7" y="1"/>
                  <a:pt x="7" y="1"/>
                </a:cubicBezTo>
                <a:cubicBezTo>
                  <a:pt x="6" y="1"/>
                  <a:pt x="6" y="1"/>
                  <a:pt x="5" y="1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3" y="0"/>
                  <a:pt x="3" y="0"/>
                </a:cubicBezTo>
                <a:cubicBezTo>
                  <a:pt x="2" y="0"/>
                  <a:pt x="2" y="1"/>
                  <a:pt x="1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1" y="1"/>
                </a:cubicBezTo>
                <a:cubicBezTo>
                  <a:pt x="2" y="1"/>
                  <a:pt x="2" y="1"/>
                  <a:pt x="3" y="1"/>
                </a:cubicBezTo>
                <a:cubicBezTo>
                  <a:pt x="3" y="1"/>
                  <a:pt x="4" y="1"/>
                  <a:pt x="4" y="1"/>
                </a:cubicBezTo>
                <a:cubicBezTo>
                  <a:pt x="5" y="1"/>
                  <a:pt x="5" y="1"/>
                  <a:pt x="5" y="1"/>
                </a:cubicBezTo>
                <a:cubicBezTo>
                  <a:pt x="6" y="1"/>
                  <a:pt x="6" y="2"/>
                  <a:pt x="7" y="2"/>
                </a:cubicBezTo>
                <a:cubicBezTo>
                  <a:pt x="7" y="2"/>
                  <a:pt x="8" y="2"/>
                  <a:pt x="9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9" y="2"/>
                  <a:pt x="9" y="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16" name="Freeform 82"/>
          <p:cNvSpPr>
            <a:spLocks/>
          </p:cNvSpPr>
          <p:nvPr/>
        </p:nvSpPr>
        <p:spPr bwMode="auto">
          <a:xfrm>
            <a:off x="6097588" y="1789113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17" name="Freeform 83"/>
          <p:cNvSpPr>
            <a:spLocks/>
          </p:cNvSpPr>
          <p:nvPr/>
        </p:nvSpPr>
        <p:spPr bwMode="auto">
          <a:xfrm>
            <a:off x="6056313" y="1778000"/>
            <a:ext cx="41275" cy="7938"/>
          </a:xfrm>
          <a:custGeom>
            <a:avLst/>
            <a:gdLst>
              <a:gd name="T0" fmla="*/ 6 w 11"/>
              <a:gd name="T1" fmla="*/ 1 h 2"/>
              <a:gd name="T2" fmla="*/ 7 w 11"/>
              <a:gd name="T3" fmla="*/ 1 h 2"/>
              <a:gd name="T4" fmla="*/ 8 w 11"/>
              <a:gd name="T5" fmla="*/ 1 h 2"/>
              <a:gd name="T6" fmla="*/ 9 w 11"/>
              <a:gd name="T7" fmla="*/ 2 h 2"/>
              <a:gd name="T8" fmla="*/ 11 w 11"/>
              <a:gd name="T9" fmla="*/ 2 h 2"/>
              <a:gd name="T10" fmla="*/ 9 w 11"/>
              <a:gd name="T11" fmla="*/ 1 h 2"/>
              <a:gd name="T12" fmla="*/ 8 w 11"/>
              <a:gd name="T13" fmla="*/ 1 h 2"/>
              <a:gd name="T14" fmla="*/ 7 w 11"/>
              <a:gd name="T15" fmla="*/ 0 h 2"/>
              <a:gd name="T16" fmla="*/ 6 w 11"/>
              <a:gd name="T17" fmla="*/ 0 h 2"/>
              <a:gd name="T18" fmla="*/ 4 w 11"/>
              <a:gd name="T19" fmla="*/ 1 h 2"/>
              <a:gd name="T20" fmla="*/ 2 w 11"/>
              <a:gd name="T21" fmla="*/ 1 h 2"/>
              <a:gd name="T22" fmla="*/ 1 w 11"/>
              <a:gd name="T23" fmla="*/ 0 h 2"/>
              <a:gd name="T24" fmla="*/ 0 w 11"/>
              <a:gd name="T25" fmla="*/ 0 h 2"/>
              <a:gd name="T26" fmla="*/ 2 w 11"/>
              <a:gd name="T27" fmla="*/ 1 h 2"/>
              <a:gd name="T28" fmla="*/ 4 w 11"/>
              <a:gd name="T29" fmla="*/ 1 h 2"/>
              <a:gd name="T30" fmla="*/ 6 w 11"/>
              <a:gd name="T31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1" h="2">
                <a:moveTo>
                  <a:pt x="6" y="1"/>
                </a:moveTo>
                <a:cubicBezTo>
                  <a:pt x="7" y="1"/>
                  <a:pt x="7" y="1"/>
                  <a:pt x="7" y="1"/>
                </a:cubicBezTo>
                <a:cubicBezTo>
                  <a:pt x="7" y="1"/>
                  <a:pt x="7" y="1"/>
                  <a:pt x="8" y="1"/>
                </a:cubicBezTo>
                <a:cubicBezTo>
                  <a:pt x="8" y="1"/>
                  <a:pt x="9" y="1"/>
                  <a:pt x="9" y="2"/>
                </a:cubicBezTo>
                <a:cubicBezTo>
                  <a:pt x="10" y="2"/>
                  <a:pt x="11" y="2"/>
                  <a:pt x="11" y="2"/>
                </a:cubicBezTo>
                <a:cubicBezTo>
                  <a:pt x="11" y="2"/>
                  <a:pt x="10" y="2"/>
                  <a:pt x="9" y="1"/>
                </a:cubicBezTo>
                <a:cubicBezTo>
                  <a:pt x="9" y="1"/>
                  <a:pt x="8" y="1"/>
                  <a:pt x="8" y="1"/>
                </a:cubicBezTo>
                <a:cubicBezTo>
                  <a:pt x="7" y="1"/>
                  <a:pt x="7" y="0"/>
                  <a:pt x="7" y="0"/>
                </a:cubicBezTo>
                <a:cubicBezTo>
                  <a:pt x="6" y="0"/>
                  <a:pt x="6" y="0"/>
                  <a:pt x="6" y="0"/>
                </a:cubicBezTo>
                <a:cubicBezTo>
                  <a:pt x="5" y="0"/>
                  <a:pt x="4" y="1"/>
                  <a:pt x="4" y="1"/>
                </a:cubicBezTo>
                <a:cubicBezTo>
                  <a:pt x="3" y="1"/>
                  <a:pt x="2" y="1"/>
                  <a:pt x="2" y="1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1" y="0"/>
                  <a:pt x="2" y="1"/>
                </a:cubicBezTo>
                <a:cubicBezTo>
                  <a:pt x="2" y="1"/>
                  <a:pt x="3" y="1"/>
                  <a:pt x="4" y="1"/>
                </a:cubicBezTo>
                <a:cubicBezTo>
                  <a:pt x="4" y="1"/>
                  <a:pt x="5" y="1"/>
                  <a:pt x="6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18" name="Freeform 84"/>
          <p:cNvSpPr>
            <a:spLocks/>
          </p:cNvSpPr>
          <p:nvPr/>
        </p:nvSpPr>
        <p:spPr bwMode="auto">
          <a:xfrm>
            <a:off x="6702425" y="1379538"/>
            <a:ext cx="98425" cy="180975"/>
          </a:xfrm>
          <a:custGeom>
            <a:avLst/>
            <a:gdLst>
              <a:gd name="T0" fmla="*/ 24 w 26"/>
              <a:gd name="T1" fmla="*/ 39 h 48"/>
              <a:gd name="T2" fmla="*/ 26 w 26"/>
              <a:gd name="T3" fmla="*/ 30 h 48"/>
              <a:gd name="T4" fmla="*/ 25 w 26"/>
              <a:gd name="T5" fmla="*/ 19 h 48"/>
              <a:gd name="T6" fmla="*/ 20 w 26"/>
              <a:gd name="T7" fmla="*/ 10 h 48"/>
              <a:gd name="T8" fmla="*/ 12 w 26"/>
              <a:gd name="T9" fmla="*/ 3 h 48"/>
              <a:gd name="T10" fmla="*/ 4 w 26"/>
              <a:gd name="T11" fmla="*/ 0 h 48"/>
              <a:gd name="T12" fmla="*/ 1 w 26"/>
              <a:gd name="T13" fmla="*/ 1 h 48"/>
              <a:gd name="T14" fmla="*/ 0 w 26"/>
              <a:gd name="T15" fmla="*/ 1 h 48"/>
              <a:gd name="T16" fmla="*/ 0 w 26"/>
              <a:gd name="T17" fmla="*/ 2 h 48"/>
              <a:gd name="T18" fmla="*/ 1 w 26"/>
              <a:gd name="T19" fmla="*/ 4 h 48"/>
              <a:gd name="T20" fmla="*/ 0 w 26"/>
              <a:gd name="T21" fmla="*/ 10 h 48"/>
              <a:gd name="T22" fmla="*/ 2 w 26"/>
              <a:gd name="T23" fmla="*/ 26 h 48"/>
              <a:gd name="T24" fmla="*/ 5 w 26"/>
              <a:gd name="T25" fmla="*/ 34 h 48"/>
              <a:gd name="T26" fmla="*/ 10 w 26"/>
              <a:gd name="T27" fmla="*/ 41 h 48"/>
              <a:gd name="T28" fmla="*/ 16 w 26"/>
              <a:gd name="T29" fmla="*/ 48 h 48"/>
              <a:gd name="T30" fmla="*/ 17 w 26"/>
              <a:gd name="T31" fmla="*/ 41 h 48"/>
              <a:gd name="T32" fmla="*/ 17 w 26"/>
              <a:gd name="T33" fmla="*/ 36 h 48"/>
              <a:gd name="T34" fmla="*/ 17 w 26"/>
              <a:gd name="T35" fmla="*/ 31 h 48"/>
              <a:gd name="T36" fmla="*/ 16 w 26"/>
              <a:gd name="T37" fmla="*/ 26 h 48"/>
              <a:gd name="T38" fmla="*/ 14 w 26"/>
              <a:gd name="T39" fmla="*/ 22 h 48"/>
              <a:gd name="T40" fmla="*/ 13 w 26"/>
              <a:gd name="T41" fmla="*/ 19 h 48"/>
              <a:gd name="T42" fmla="*/ 11 w 26"/>
              <a:gd name="T43" fmla="*/ 17 h 48"/>
              <a:gd name="T44" fmla="*/ 10 w 26"/>
              <a:gd name="T45" fmla="*/ 15 h 48"/>
              <a:gd name="T46" fmla="*/ 11 w 26"/>
              <a:gd name="T47" fmla="*/ 17 h 48"/>
              <a:gd name="T48" fmla="*/ 13 w 26"/>
              <a:gd name="T49" fmla="*/ 19 h 48"/>
              <a:gd name="T50" fmla="*/ 15 w 26"/>
              <a:gd name="T51" fmla="*/ 22 h 48"/>
              <a:gd name="T52" fmla="*/ 17 w 26"/>
              <a:gd name="T53" fmla="*/ 26 h 48"/>
              <a:gd name="T54" fmla="*/ 18 w 26"/>
              <a:gd name="T55" fmla="*/ 31 h 48"/>
              <a:gd name="T56" fmla="*/ 19 w 26"/>
              <a:gd name="T57" fmla="*/ 35 h 48"/>
              <a:gd name="T58" fmla="*/ 19 w 26"/>
              <a:gd name="T59" fmla="*/ 41 h 48"/>
              <a:gd name="T60" fmla="*/ 19 w 26"/>
              <a:gd name="T61" fmla="*/ 47 h 48"/>
              <a:gd name="T62" fmla="*/ 20 w 26"/>
              <a:gd name="T63" fmla="*/ 46 h 48"/>
              <a:gd name="T64" fmla="*/ 24 w 26"/>
              <a:gd name="T65" fmla="*/ 39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6" h="48">
                <a:moveTo>
                  <a:pt x="24" y="39"/>
                </a:moveTo>
                <a:cubicBezTo>
                  <a:pt x="25" y="36"/>
                  <a:pt x="26" y="33"/>
                  <a:pt x="26" y="30"/>
                </a:cubicBezTo>
                <a:cubicBezTo>
                  <a:pt x="26" y="26"/>
                  <a:pt x="26" y="23"/>
                  <a:pt x="25" y="19"/>
                </a:cubicBezTo>
                <a:cubicBezTo>
                  <a:pt x="24" y="16"/>
                  <a:pt x="22" y="12"/>
                  <a:pt x="20" y="10"/>
                </a:cubicBezTo>
                <a:cubicBezTo>
                  <a:pt x="17" y="7"/>
                  <a:pt x="15" y="4"/>
                  <a:pt x="12" y="3"/>
                </a:cubicBezTo>
                <a:cubicBezTo>
                  <a:pt x="9" y="1"/>
                  <a:pt x="6" y="0"/>
                  <a:pt x="4" y="0"/>
                </a:cubicBezTo>
                <a:cubicBezTo>
                  <a:pt x="2" y="0"/>
                  <a:pt x="2" y="1"/>
                  <a:pt x="1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2"/>
                </a:cubicBezTo>
                <a:cubicBezTo>
                  <a:pt x="0" y="2"/>
                  <a:pt x="0" y="3"/>
                  <a:pt x="1" y="4"/>
                </a:cubicBezTo>
                <a:cubicBezTo>
                  <a:pt x="1" y="6"/>
                  <a:pt x="0" y="8"/>
                  <a:pt x="0" y="10"/>
                </a:cubicBezTo>
                <a:cubicBezTo>
                  <a:pt x="0" y="15"/>
                  <a:pt x="0" y="21"/>
                  <a:pt x="2" y="26"/>
                </a:cubicBezTo>
                <a:cubicBezTo>
                  <a:pt x="3" y="29"/>
                  <a:pt x="4" y="32"/>
                  <a:pt x="5" y="34"/>
                </a:cubicBezTo>
                <a:cubicBezTo>
                  <a:pt x="7" y="37"/>
                  <a:pt x="8" y="39"/>
                  <a:pt x="10" y="41"/>
                </a:cubicBezTo>
                <a:cubicBezTo>
                  <a:pt x="12" y="43"/>
                  <a:pt x="15" y="47"/>
                  <a:pt x="16" y="48"/>
                </a:cubicBezTo>
                <a:cubicBezTo>
                  <a:pt x="17" y="45"/>
                  <a:pt x="17" y="43"/>
                  <a:pt x="17" y="41"/>
                </a:cubicBezTo>
                <a:cubicBezTo>
                  <a:pt x="17" y="39"/>
                  <a:pt x="17" y="37"/>
                  <a:pt x="17" y="36"/>
                </a:cubicBezTo>
                <a:cubicBezTo>
                  <a:pt x="17" y="34"/>
                  <a:pt x="17" y="32"/>
                  <a:pt x="17" y="31"/>
                </a:cubicBezTo>
                <a:cubicBezTo>
                  <a:pt x="16" y="29"/>
                  <a:pt x="16" y="28"/>
                  <a:pt x="16" y="26"/>
                </a:cubicBezTo>
                <a:cubicBezTo>
                  <a:pt x="15" y="25"/>
                  <a:pt x="15" y="24"/>
                  <a:pt x="14" y="22"/>
                </a:cubicBezTo>
                <a:cubicBezTo>
                  <a:pt x="14" y="21"/>
                  <a:pt x="13" y="20"/>
                  <a:pt x="13" y="19"/>
                </a:cubicBezTo>
                <a:cubicBezTo>
                  <a:pt x="12" y="18"/>
                  <a:pt x="11" y="18"/>
                  <a:pt x="11" y="17"/>
                </a:cubicBezTo>
                <a:cubicBezTo>
                  <a:pt x="10" y="16"/>
                  <a:pt x="10" y="15"/>
                  <a:pt x="10" y="15"/>
                </a:cubicBezTo>
                <a:cubicBezTo>
                  <a:pt x="10" y="15"/>
                  <a:pt x="10" y="16"/>
                  <a:pt x="11" y="17"/>
                </a:cubicBezTo>
                <a:cubicBezTo>
                  <a:pt x="12" y="18"/>
                  <a:pt x="12" y="18"/>
                  <a:pt x="13" y="19"/>
                </a:cubicBezTo>
                <a:cubicBezTo>
                  <a:pt x="14" y="20"/>
                  <a:pt x="14" y="21"/>
                  <a:pt x="15" y="22"/>
                </a:cubicBezTo>
                <a:cubicBezTo>
                  <a:pt x="15" y="23"/>
                  <a:pt x="16" y="25"/>
                  <a:pt x="17" y="26"/>
                </a:cubicBezTo>
                <a:cubicBezTo>
                  <a:pt x="17" y="27"/>
                  <a:pt x="17" y="29"/>
                  <a:pt x="18" y="31"/>
                </a:cubicBezTo>
                <a:cubicBezTo>
                  <a:pt x="18" y="32"/>
                  <a:pt x="19" y="34"/>
                  <a:pt x="19" y="35"/>
                </a:cubicBezTo>
                <a:cubicBezTo>
                  <a:pt x="19" y="37"/>
                  <a:pt x="19" y="39"/>
                  <a:pt x="19" y="41"/>
                </a:cubicBezTo>
                <a:cubicBezTo>
                  <a:pt x="19" y="43"/>
                  <a:pt x="19" y="45"/>
                  <a:pt x="19" y="47"/>
                </a:cubicBezTo>
                <a:cubicBezTo>
                  <a:pt x="19" y="46"/>
                  <a:pt x="19" y="46"/>
                  <a:pt x="20" y="46"/>
                </a:cubicBezTo>
                <a:cubicBezTo>
                  <a:pt x="21" y="44"/>
                  <a:pt x="23" y="42"/>
                  <a:pt x="24" y="3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19" name="Freeform 85"/>
          <p:cNvSpPr>
            <a:spLocks/>
          </p:cNvSpPr>
          <p:nvPr/>
        </p:nvSpPr>
        <p:spPr bwMode="auto">
          <a:xfrm>
            <a:off x="6630988" y="1555750"/>
            <a:ext cx="260350" cy="125413"/>
          </a:xfrm>
          <a:custGeom>
            <a:avLst/>
            <a:gdLst>
              <a:gd name="T0" fmla="*/ 27 w 69"/>
              <a:gd name="T1" fmla="*/ 7 h 33"/>
              <a:gd name="T2" fmla="*/ 28 w 69"/>
              <a:gd name="T3" fmla="*/ 8 h 33"/>
              <a:gd name="T4" fmla="*/ 0 w 69"/>
              <a:gd name="T5" fmla="*/ 32 h 33"/>
              <a:gd name="T6" fmla="*/ 1 w 69"/>
              <a:gd name="T7" fmla="*/ 32 h 33"/>
              <a:gd name="T8" fmla="*/ 7 w 69"/>
              <a:gd name="T9" fmla="*/ 33 h 33"/>
              <a:gd name="T10" fmla="*/ 7 w 69"/>
              <a:gd name="T11" fmla="*/ 31 h 33"/>
              <a:gd name="T12" fmla="*/ 16 w 69"/>
              <a:gd name="T13" fmla="*/ 26 h 33"/>
              <a:gd name="T14" fmla="*/ 33 w 69"/>
              <a:gd name="T15" fmla="*/ 28 h 33"/>
              <a:gd name="T16" fmla="*/ 43 w 69"/>
              <a:gd name="T17" fmla="*/ 28 h 33"/>
              <a:gd name="T18" fmla="*/ 66 w 69"/>
              <a:gd name="T19" fmla="*/ 29 h 33"/>
              <a:gd name="T20" fmla="*/ 69 w 69"/>
              <a:gd name="T21" fmla="*/ 30 h 33"/>
              <a:gd name="T22" fmla="*/ 41 w 69"/>
              <a:gd name="T23" fmla="*/ 8 h 33"/>
              <a:gd name="T24" fmla="*/ 42 w 69"/>
              <a:gd name="T25" fmla="*/ 6 h 33"/>
              <a:gd name="T26" fmla="*/ 43 w 69"/>
              <a:gd name="T27" fmla="*/ 3 h 33"/>
              <a:gd name="T28" fmla="*/ 43 w 69"/>
              <a:gd name="T29" fmla="*/ 3 h 33"/>
              <a:gd name="T30" fmla="*/ 39 w 69"/>
              <a:gd name="T31" fmla="*/ 8 h 33"/>
              <a:gd name="T32" fmla="*/ 37 w 69"/>
              <a:gd name="T33" fmla="*/ 7 h 33"/>
              <a:gd name="T34" fmla="*/ 38 w 69"/>
              <a:gd name="T35" fmla="*/ 0 h 33"/>
              <a:gd name="T36" fmla="*/ 37 w 69"/>
              <a:gd name="T37" fmla="*/ 0 h 33"/>
              <a:gd name="T38" fmla="*/ 36 w 69"/>
              <a:gd name="T39" fmla="*/ 4 h 33"/>
              <a:gd name="T40" fmla="*/ 36 w 69"/>
              <a:gd name="T41" fmla="*/ 7 h 33"/>
              <a:gd name="T42" fmla="*/ 35 w 69"/>
              <a:gd name="T43" fmla="*/ 7 h 33"/>
              <a:gd name="T44" fmla="*/ 29 w 69"/>
              <a:gd name="T45" fmla="*/ 8 h 33"/>
              <a:gd name="T46" fmla="*/ 26 w 69"/>
              <a:gd name="T47" fmla="*/ 3 h 33"/>
              <a:gd name="T48" fmla="*/ 26 w 69"/>
              <a:gd name="T49" fmla="*/ 4 h 33"/>
              <a:gd name="T50" fmla="*/ 27 w 69"/>
              <a:gd name="T51" fmla="*/ 7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9" h="33">
                <a:moveTo>
                  <a:pt x="27" y="7"/>
                </a:moveTo>
                <a:cubicBezTo>
                  <a:pt x="28" y="7"/>
                  <a:pt x="28" y="7"/>
                  <a:pt x="28" y="8"/>
                </a:cubicBezTo>
                <a:cubicBezTo>
                  <a:pt x="15" y="10"/>
                  <a:pt x="4" y="20"/>
                  <a:pt x="0" y="32"/>
                </a:cubicBezTo>
                <a:cubicBezTo>
                  <a:pt x="1" y="32"/>
                  <a:pt x="1" y="32"/>
                  <a:pt x="1" y="32"/>
                </a:cubicBezTo>
                <a:cubicBezTo>
                  <a:pt x="2" y="32"/>
                  <a:pt x="4" y="33"/>
                  <a:pt x="7" y="33"/>
                </a:cubicBezTo>
                <a:cubicBezTo>
                  <a:pt x="7" y="32"/>
                  <a:pt x="7" y="31"/>
                  <a:pt x="7" y="31"/>
                </a:cubicBezTo>
                <a:cubicBezTo>
                  <a:pt x="9" y="28"/>
                  <a:pt x="12" y="26"/>
                  <a:pt x="16" y="26"/>
                </a:cubicBezTo>
                <a:cubicBezTo>
                  <a:pt x="22" y="27"/>
                  <a:pt x="27" y="27"/>
                  <a:pt x="33" y="28"/>
                </a:cubicBezTo>
                <a:cubicBezTo>
                  <a:pt x="36" y="29"/>
                  <a:pt x="39" y="29"/>
                  <a:pt x="43" y="28"/>
                </a:cubicBezTo>
                <a:cubicBezTo>
                  <a:pt x="52" y="24"/>
                  <a:pt x="60" y="25"/>
                  <a:pt x="66" y="29"/>
                </a:cubicBezTo>
                <a:cubicBezTo>
                  <a:pt x="67" y="29"/>
                  <a:pt x="68" y="30"/>
                  <a:pt x="69" y="30"/>
                </a:cubicBezTo>
                <a:cubicBezTo>
                  <a:pt x="64" y="19"/>
                  <a:pt x="54" y="10"/>
                  <a:pt x="41" y="8"/>
                </a:cubicBezTo>
                <a:cubicBezTo>
                  <a:pt x="41" y="7"/>
                  <a:pt x="41" y="6"/>
                  <a:pt x="42" y="6"/>
                </a:cubicBezTo>
                <a:cubicBezTo>
                  <a:pt x="42" y="5"/>
                  <a:pt x="43" y="4"/>
                  <a:pt x="43" y="3"/>
                </a:cubicBezTo>
                <a:cubicBezTo>
                  <a:pt x="43" y="3"/>
                  <a:pt x="43" y="3"/>
                  <a:pt x="43" y="3"/>
                </a:cubicBezTo>
                <a:cubicBezTo>
                  <a:pt x="42" y="4"/>
                  <a:pt x="40" y="6"/>
                  <a:pt x="39" y="8"/>
                </a:cubicBezTo>
                <a:cubicBezTo>
                  <a:pt x="39" y="7"/>
                  <a:pt x="38" y="7"/>
                  <a:pt x="37" y="7"/>
                </a:cubicBezTo>
                <a:cubicBezTo>
                  <a:pt x="38" y="5"/>
                  <a:pt x="38" y="2"/>
                  <a:pt x="38" y="0"/>
                </a:cubicBezTo>
                <a:cubicBezTo>
                  <a:pt x="38" y="0"/>
                  <a:pt x="38" y="0"/>
                  <a:pt x="37" y="0"/>
                </a:cubicBezTo>
                <a:cubicBezTo>
                  <a:pt x="37" y="0"/>
                  <a:pt x="36" y="3"/>
                  <a:pt x="36" y="4"/>
                </a:cubicBezTo>
                <a:cubicBezTo>
                  <a:pt x="36" y="5"/>
                  <a:pt x="36" y="6"/>
                  <a:pt x="36" y="7"/>
                </a:cubicBezTo>
                <a:cubicBezTo>
                  <a:pt x="35" y="7"/>
                  <a:pt x="35" y="7"/>
                  <a:pt x="35" y="7"/>
                </a:cubicBezTo>
                <a:cubicBezTo>
                  <a:pt x="33" y="7"/>
                  <a:pt x="31" y="7"/>
                  <a:pt x="29" y="8"/>
                </a:cubicBezTo>
                <a:cubicBezTo>
                  <a:pt x="28" y="6"/>
                  <a:pt x="27" y="5"/>
                  <a:pt x="26" y="3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7" y="6"/>
                  <a:pt x="27" y="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20" name="Freeform 86"/>
          <p:cNvSpPr>
            <a:spLocks/>
          </p:cNvSpPr>
          <p:nvPr/>
        </p:nvSpPr>
        <p:spPr bwMode="auto">
          <a:xfrm>
            <a:off x="6792913" y="1484313"/>
            <a:ext cx="123825" cy="90488"/>
          </a:xfrm>
          <a:custGeom>
            <a:avLst/>
            <a:gdLst>
              <a:gd name="T0" fmla="*/ 6 w 33"/>
              <a:gd name="T1" fmla="*/ 16 h 24"/>
              <a:gd name="T2" fmla="*/ 8 w 33"/>
              <a:gd name="T3" fmla="*/ 13 h 24"/>
              <a:gd name="T4" fmla="*/ 11 w 33"/>
              <a:gd name="T5" fmla="*/ 11 h 24"/>
              <a:gd name="T6" fmla="*/ 14 w 33"/>
              <a:gd name="T7" fmla="*/ 10 h 24"/>
              <a:gd name="T8" fmla="*/ 17 w 33"/>
              <a:gd name="T9" fmla="*/ 9 h 24"/>
              <a:gd name="T10" fmla="*/ 19 w 33"/>
              <a:gd name="T11" fmla="*/ 9 h 24"/>
              <a:gd name="T12" fmla="*/ 21 w 33"/>
              <a:gd name="T13" fmla="*/ 9 h 24"/>
              <a:gd name="T14" fmla="*/ 19 w 33"/>
              <a:gd name="T15" fmla="*/ 9 h 24"/>
              <a:gd name="T16" fmla="*/ 17 w 33"/>
              <a:gd name="T17" fmla="*/ 9 h 24"/>
              <a:gd name="T18" fmla="*/ 15 w 33"/>
              <a:gd name="T19" fmla="*/ 10 h 24"/>
              <a:gd name="T20" fmla="*/ 12 w 33"/>
              <a:gd name="T21" fmla="*/ 12 h 24"/>
              <a:gd name="T22" fmla="*/ 9 w 33"/>
              <a:gd name="T23" fmla="*/ 14 h 24"/>
              <a:gd name="T24" fmla="*/ 6 w 33"/>
              <a:gd name="T25" fmla="*/ 16 h 24"/>
              <a:gd name="T26" fmla="*/ 4 w 33"/>
              <a:gd name="T27" fmla="*/ 19 h 24"/>
              <a:gd name="T28" fmla="*/ 1 w 33"/>
              <a:gd name="T29" fmla="*/ 24 h 24"/>
              <a:gd name="T30" fmla="*/ 8 w 33"/>
              <a:gd name="T31" fmla="*/ 23 h 24"/>
              <a:gd name="T32" fmla="*/ 14 w 33"/>
              <a:gd name="T33" fmla="*/ 22 h 24"/>
              <a:gd name="T34" fmla="*/ 20 w 33"/>
              <a:gd name="T35" fmla="*/ 19 h 24"/>
              <a:gd name="T36" fmla="*/ 28 w 33"/>
              <a:gd name="T37" fmla="*/ 11 h 24"/>
              <a:gd name="T38" fmla="*/ 32 w 33"/>
              <a:gd name="T39" fmla="*/ 7 h 24"/>
              <a:gd name="T40" fmla="*/ 33 w 33"/>
              <a:gd name="T41" fmla="*/ 6 h 24"/>
              <a:gd name="T42" fmla="*/ 33 w 33"/>
              <a:gd name="T43" fmla="*/ 5 h 24"/>
              <a:gd name="T44" fmla="*/ 33 w 33"/>
              <a:gd name="T45" fmla="*/ 5 h 24"/>
              <a:gd name="T46" fmla="*/ 32 w 33"/>
              <a:gd name="T47" fmla="*/ 3 h 24"/>
              <a:gd name="T48" fmla="*/ 26 w 33"/>
              <a:gd name="T49" fmla="*/ 0 h 24"/>
              <a:gd name="T50" fmla="*/ 18 w 33"/>
              <a:gd name="T51" fmla="*/ 0 h 24"/>
              <a:gd name="T52" fmla="*/ 10 w 33"/>
              <a:gd name="T53" fmla="*/ 3 h 24"/>
              <a:gd name="T54" fmla="*/ 4 w 33"/>
              <a:gd name="T55" fmla="*/ 9 h 24"/>
              <a:gd name="T56" fmla="*/ 1 w 33"/>
              <a:gd name="T57" fmla="*/ 15 h 24"/>
              <a:gd name="T58" fmla="*/ 0 w 33"/>
              <a:gd name="T59" fmla="*/ 21 h 24"/>
              <a:gd name="T60" fmla="*/ 0 w 33"/>
              <a:gd name="T61" fmla="*/ 22 h 24"/>
              <a:gd name="T62" fmla="*/ 3 w 33"/>
              <a:gd name="T63" fmla="*/ 18 h 24"/>
              <a:gd name="T64" fmla="*/ 6 w 33"/>
              <a:gd name="T65" fmla="*/ 16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3" h="24">
                <a:moveTo>
                  <a:pt x="6" y="16"/>
                </a:moveTo>
                <a:cubicBezTo>
                  <a:pt x="6" y="15"/>
                  <a:pt x="8" y="14"/>
                  <a:pt x="8" y="13"/>
                </a:cubicBezTo>
                <a:cubicBezTo>
                  <a:pt x="9" y="12"/>
                  <a:pt x="11" y="12"/>
                  <a:pt x="11" y="11"/>
                </a:cubicBezTo>
                <a:cubicBezTo>
                  <a:pt x="12" y="11"/>
                  <a:pt x="13" y="10"/>
                  <a:pt x="14" y="10"/>
                </a:cubicBezTo>
                <a:cubicBezTo>
                  <a:pt x="15" y="10"/>
                  <a:pt x="16" y="9"/>
                  <a:pt x="17" y="9"/>
                </a:cubicBezTo>
                <a:cubicBezTo>
                  <a:pt x="18" y="9"/>
                  <a:pt x="18" y="9"/>
                  <a:pt x="19" y="9"/>
                </a:cubicBezTo>
                <a:cubicBezTo>
                  <a:pt x="20" y="9"/>
                  <a:pt x="21" y="9"/>
                  <a:pt x="21" y="9"/>
                </a:cubicBezTo>
                <a:cubicBezTo>
                  <a:pt x="21" y="9"/>
                  <a:pt x="20" y="9"/>
                  <a:pt x="19" y="9"/>
                </a:cubicBezTo>
                <a:cubicBezTo>
                  <a:pt x="18" y="9"/>
                  <a:pt x="18" y="9"/>
                  <a:pt x="17" y="9"/>
                </a:cubicBezTo>
                <a:cubicBezTo>
                  <a:pt x="16" y="10"/>
                  <a:pt x="15" y="10"/>
                  <a:pt x="15" y="10"/>
                </a:cubicBezTo>
                <a:cubicBezTo>
                  <a:pt x="14" y="11"/>
                  <a:pt x="13" y="11"/>
                  <a:pt x="12" y="12"/>
                </a:cubicBezTo>
                <a:cubicBezTo>
                  <a:pt x="11" y="12"/>
                  <a:pt x="10" y="13"/>
                  <a:pt x="9" y="14"/>
                </a:cubicBezTo>
                <a:cubicBezTo>
                  <a:pt x="8" y="15"/>
                  <a:pt x="7" y="15"/>
                  <a:pt x="6" y="16"/>
                </a:cubicBezTo>
                <a:cubicBezTo>
                  <a:pt x="6" y="17"/>
                  <a:pt x="5" y="18"/>
                  <a:pt x="4" y="19"/>
                </a:cubicBezTo>
                <a:cubicBezTo>
                  <a:pt x="3" y="21"/>
                  <a:pt x="2" y="22"/>
                  <a:pt x="1" y="24"/>
                </a:cubicBezTo>
                <a:cubicBezTo>
                  <a:pt x="2" y="24"/>
                  <a:pt x="6" y="23"/>
                  <a:pt x="8" y="23"/>
                </a:cubicBezTo>
                <a:cubicBezTo>
                  <a:pt x="10" y="23"/>
                  <a:pt x="12" y="22"/>
                  <a:pt x="14" y="22"/>
                </a:cubicBezTo>
                <a:cubicBezTo>
                  <a:pt x="16" y="21"/>
                  <a:pt x="18" y="20"/>
                  <a:pt x="20" y="19"/>
                </a:cubicBezTo>
                <a:cubicBezTo>
                  <a:pt x="24" y="16"/>
                  <a:pt x="26" y="13"/>
                  <a:pt x="28" y="11"/>
                </a:cubicBezTo>
                <a:cubicBezTo>
                  <a:pt x="30" y="9"/>
                  <a:pt x="31" y="8"/>
                  <a:pt x="32" y="7"/>
                </a:cubicBezTo>
                <a:cubicBezTo>
                  <a:pt x="32" y="6"/>
                  <a:pt x="32" y="6"/>
                  <a:pt x="33" y="6"/>
                </a:cubicBezTo>
                <a:cubicBezTo>
                  <a:pt x="33" y="5"/>
                  <a:pt x="33" y="5"/>
                  <a:pt x="33" y="5"/>
                </a:cubicBezTo>
                <a:cubicBezTo>
                  <a:pt x="33" y="5"/>
                  <a:pt x="33" y="5"/>
                  <a:pt x="33" y="5"/>
                </a:cubicBezTo>
                <a:cubicBezTo>
                  <a:pt x="33" y="4"/>
                  <a:pt x="32" y="4"/>
                  <a:pt x="32" y="3"/>
                </a:cubicBezTo>
                <a:cubicBezTo>
                  <a:pt x="31" y="2"/>
                  <a:pt x="28" y="1"/>
                  <a:pt x="26" y="0"/>
                </a:cubicBezTo>
                <a:cubicBezTo>
                  <a:pt x="23" y="0"/>
                  <a:pt x="21" y="0"/>
                  <a:pt x="18" y="0"/>
                </a:cubicBezTo>
                <a:cubicBezTo>
                  <a:pt x="15" y="1"/>
                  <a:pt x="13" y="2"/>
                  <a:pt x="10" y="3"/>
                </a:cubicBezTo>
                <a:cubicBezTo>
                  <a:pt x="8" y="5"/>
                  <a:pt x="6" y="7"/>
                  <a:pt x="4" y="9"/>
                </a:cubicBezTo>
                <a:cubicBezTo>
                  <a:pt x="3" y="11"/>
                  <a:pt x="2" y="13"/>
                  <a:pt x="1" y="15"/>
                </a:cubicBezTo>
                <a:cubicBezTo>
                  <a:pt x="0" y="17"/>
                  <a:pt x="0" y="19"/>
                  <a:pt x="0" y="21"/>
                </a:cubicBezTo>
                <a:cubicBezTo>
                  <a:pt x="0" y="21"/>
                  <a:pt x="0" y="21"/>
                  <a:pt x="0" y="22"/>
                </a:cubicBezTo>
                <a:cubicBezTo>
                  <a:pt x="1" y="21"/>
                  <a:pt x="2" y="19"/>
                  <a:pt x="3" y="18"/>
                </a:cubicBezTo>
                <a:cubicBezTo>
                  <a:pt x="4" y="17"/>
                  <a:pt x="5" y="16"/>
                  <a:pt x="6" y="1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21" name="Freeform 87"/>
          <p:cNvSpPr>
            <a:spLocks/>
          </p:cNvSpPr>
          <p:nvPr/>
        </p:nvSpPr>
        <p:spPr bwMode="auto">
          <a:xfrm>
            <a:off x="6605588" y="1489075"/>
            <a:ext cx="123825" cy="90488"/>
          </a:xfrm>
          <a:custGeom>
            <a:avLst/>
            <a:gdLst>
              <a:gd name="T0" fmla="*/ 2 w 33"/>
              <a:gd name="T1" fmla="*/ 6 h 24"/>
              <a:gd name="T2" fmla="*/ 5 w 33"/>
              <a:gd name="T3" fmla="*/ 10 h 24"/>
              <a:gd name="T4" fmla="*/ 13 w 33"/>
              <a:gd name="T5" fmla="*/ 19 h 24"/>
              <a:gd name="T6" fmla="*/ 19 w 33"/>
              <a:gd name="T7" fmla="*/ 21 h 24"/>
              <a:gd name="T8" fmla="*/ 25 w 33"/>
              <a:gd name="T9" fmla="*/ 23 h 24"/>
              <a:gd name="T10" fmla="*/ 32 w 33"/>
              <a:gd name="T11" fmla="*/ 23 h 24"/>
              <a:gd name="T12" fmla="*/ 29 w 33"/>
              <a:gd name="T13" fmla="*/ 19 h 24"/>
              <a:gd name="T14" fmla="*/ 27 w 33"/>
              <a:gd name="T15" fmla="*/ 16 h 24"/>
              <a:gd name="T16" fmla="*/ 24 w 33"/>
              <a:gd name="T17" fmla="*/ 14 h 24"/>
              <a:gd name="T18" fmla="*/ 21 w 33"/>
              <a:gd name="T19" fmla="*/ 12 h 24"/>
              <a:gd name="T20" fmla="*/ 19 w 33"/>
              <a:gd name="T21" fmla="*/ 10 h 24"/>
              <a:gd name="T22" fmla="*/ 16 w 33"/>
              <a:gd name="T23" fmla="*/ 9 h 24"/>
              <a:gd name="T24" fmla="*/ 14 w 33"/>
              <a:gd name="T25" fmla="*/ 9 h 24"/>
              <a:gd name="T26" fmla="*/ 12 w 33"/>
              <a:gd name="T27" fmla="*/ 8 h 24"/>
              <a:gd name="T28" fmla="*/ 14 w 33"/>
              <a:gd name="T29" fmla="*/ 9 h 24"/>
              <a:gd name="T30" fmla="*/ 16 w 33"/>
              <a:gd name="T31" fmla="*/ 9 h 24"/>
              <a:gd name="T32" fmla="*/ 19 w 33"/>
              <a:gd name="T33" fmla="*/ 10 h 24"/>
              <a:gd name="T34" fmla="*/ 22 w 33"/>
              <a:gd name="T35" fmla="*/ 11 h 24"/>
              <a:gd name="T36" fmla="*/ 25 w 33"/>
              <a:gd name="T37" fmla="*/ 13 h 24"/>
              <a:gd name="T38" fmla="*/ 28 w 33"/>
              <a:gd name="T39" fmla="*/ 15 h 24"/>
              <a:gd name="T40" fmla="*/ 30 w 33"/>
              <a:gd name="T41" fmla="*/ 18 h 24"/>
              <a:gd name="T42" fmla="*/ 33 w 33"/>
              <a:gd name="T43" fmla="*/ 21 h 24"/>
              <a:gd name="T44" fmla="*/ 33 w 33"/>
              <a:gd name="T45" fmla="*/ 21 h 24"/>
              <a:gd name="T46" fmla="*/ 32 w 33"/>
              <a:gd name="T47" fmla="*/ 15 h 24"/>
              <a:gd name="T48" fmla="*/ 29 w 33"/>
              <a:gd name="T49" fmla="*/ 8 h 24"/>
              <a:gd name="T50" fmla="*/ 23 w 33"/>
              <a:gd name="T51" fmla="*/ 3 h 24"/>
              <a:gd name="T52" fmla="*/ 15 w 33"/>
              <a:gd name="T53" fmla="*/ 0 h 24"/>
              <a:gd name="T54" fmla="*/ 7 w 33"/>
              <a:gd name="T55" fmla="*/ 0 h 24"/>
              <a:gd name="T56" fmla="*/ 1 w 33"/>
              <a:gd name="T57" fmla="*/ 3 h 24"/>
              <a:gd name="T58" fmla="*/ 0 w 33"/>
              <a:gd name="T59" fmla="*/ 4 h 24"/>
              <a:gd name="T60" fmla="*/ 0 w 33"/>
              <a:gd name="T61" fmla="*/ 5 h 24"/>
              <a:gd name="T62" fmla="*/ 0 w 33"/>
              <a:gd name="T63" fmla="*/ 5 h 24"/>
              <a:gd name="T64" fmla="*/ 2 w 33"/>
              <a:gd name="T65" fmla="*/ 6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3" h="24">
                <a:moveTo>
                  <a:pt x="2" y="6"/>
                </a:moveTo>
                <a:cubicBezTo>
                  <a:pt x="3" y="7"/>
                  <a:pt x="4" y="9"/>
                  <a:pt x="5" y="10"/>
                </a:cubicBezTo>
                <a:cubicBezTo>
                  <a:pt x="7" y="13"/>
                  <a:pt x="10" y="16"/>
                  <a:pt x="13" y="19"/>
                </a:cubicBezTo>
                <a:cubicBezTo>
                  <a:pt x="15" y="20"/>
                  <a:pt x="17" y="21"/>
                  <a:pt x="19" y="21"/>
                </a:cubicBezTo>
                <a:cubicBezTo>
                  <a:pt x="21" y="22"/>
                  <a:pt x="23" y="22"/>
                  <a:pt x="25" y="23"/>
                </a:cubicBezTo>
                <a:cubicBezTo>
                  <a:pt x="27" y="23"/>
                  <a:pt x="31" y="24"/>
                  <a:pt x="32" y="23"/>
                </a:cubicBezTo>
                <a:cubicBezTo>
                  <a:pt x="31" y="22"/>
                  <a:pt x="30" y="20"/>
                  <a:pt x="29" y="19"/>
                </a:cubicBezTo>
                <a:cubicBezTo>
                  <a:pt x="29" y="18"/>
                  <a:pt x="28" y="17"/>
                  <a:pt x="27" y="16"/>
                </a:cubicBezTo>
                <a:cubicBezTo>
                  <a:pt x="26" y="15"/>
                  <a:pt x="25" y="15"/>
                  <a:pt x="24" y="14"/>
                </a:cubicBezTo>
                <a:cubicBezTo>
                  <a:pt x="23" y="13"/>
                  <a:pt x="22" y="12"/>
                  <a:pt x="21" y="12"/>
                </a:cubicBezTo>
                <a:cubicBezTo>
                  <a:pt x="20" y="11"/>
                  <a:pt x="19" y="11"/>
                  <a:pt x="19" y="10"/>
                </a:cubicBezTo>
                <a:cubicBezTo>
                  <a:pt x="18" y="10"/>
                  <a:pt x="17" y="9"/>
                  <a:pt x="16" y="9"/>
                </a:cubicBezTo>
                <a:cubicBezTo>
                  <a:pt x="15" y="9"/>
                  <a:pt x="15" y="9"/>
                  <a:pt x="14" y="9"/>
                </a:cubicBezTo>
                <a:cubicBezTo>
                  <a:pt x="13" y="9"/>
                  <a:pt x="12" y="8"/>
                  <a:pt x="12" y="8"/>
                </a:cubicBezTo>
                <a:cubicBezTo>
                  <a:pt x="12" y="8"/>
                  <a:pt x="13" y="8"/>
                  <a:pt x="14" y="9"/>
                </a:cubicBezTo>
                <a:cubicBezTo>
                  <a:pt x="15" y="9"/>
                  <a:pt x="15" y="9"/>
                  <a:pt x="16" y="9"/>
                </a:cubicBezTo>
                <a:cubicBezTo>
                  <a:pt x="17" y="9"/>
                  <a:pt x="18" y="9"/>
                  <a:pt x="19" y="10"/>
                </a:cubicBezTo>
                <a:cubicBezTo>
                  <a:pt x="20" y="10"/>
                  <a:pt x="21" y="11"/>
                  <a:pt x="22" y="11"/>
                </a:cubicBezTo>
                <a:cubicBezTo>
                  <a:pt x="23" y="12"/>
                  <a:pt x="24" y="12"/>
                  <a:pt x="25" y="13"/>
                </a:cubicBezTo>
                <a:cubicBezTo>
                  <a:pt x="26" y="14"/>
                  <a:pt x="27" y="14"/>
                  <a:pt x="28" y="15"/>
                </a:cubicBezTo>
                <a:cubicBezTo>
                  <a:pt x="29" y="16"/>
                  <a:pt x="30" y="17"/>
                  <a:pt x="30" y="18"/>
                </a:cubicBezTo>
                <a:cubicBezTo>
                  <a:pt x="31" y="19"/>
                  <a:pt x="32" y="20"/>
                  <a:pt x="33" y="21"/>
                </a:cubicBezTo>
                <a:cubicBezTo>
                  <a:pt x="33" y="21"/>
                  <a:pt x="33" y="21"/>
                  <a:pt x="33" y="21"/>
                </a:cubicBezTo>
                <a:cubicBezTo>
                  <a:pt x="33" y="19"/>
                  <a:pt x="33" y="17"/>
                  <a:pt x="32" y="15"/>
                </a:cubicBezTo>
                <a:cubicBezTo>
                  <a:pt x="32" y="13"/>
                  <a:pt x="30" y="11"/>
                  <a:pt x="29" y="8"/>
                </a:cubicBezTo>
                <a:cubicBezTo>
                  <a:pt x="27" y="6"/>
                  <a:pt x="25" y="5"/>
                  <a:pt x="23" y="3"/>
                </a:cubicBezTo>
                <a:cubicBezTo>
                  <a:pt x="21" y="2"/>
                  <a:pt x="18" y="1"/>
                  <a:pt x="15" y="0"/>
                </a:cubicBezTo>
                <a:cubicBezTo>
                  <a:pt x="12" y="0"/>
                  <a:pt x="10" y="0"/>
                  <a:pt x="7" y="0"/>
                </a:cubicBezTo>
                <a:cubicBezTo>
                  <a:pt x="5" y="1"/>
                  <a:pt x="3" y="2"/>
                  <a:pt x="1" y="3"/>
                </a:cubicBezTo>
                <a:cubicBezTo>
                  <a:pt x="1" y="3"/>
                  <a:pt x="0" y="4"/>
                  <a:pt x="0" y="4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1" y="6"/>
                  <a:pt x="1" y="6"/>
                  <a:pt x="2" y="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22" name="Freeform 88"/>
          <p:cNvSpPr>
            <a:spLocks/>
          </p:cNvSpPr>
          <p:nvPr/>
        </p:nvSpPr>
        <p:spPr bwMode="auto">
          <a:xfrm>
            <a:off x="6523038" y="1657350"/>
            <a:ext cx="487363" cy="158750"/>
          </a:xfrm>
          <a:custGeom>
            <a:avLst/>
            <a:gdLst>
              <a:gd name="T0" fmla="*/ 113 w 130"/>
              <a:gd name="T1" fmla="*/ 22 h 42"/>
              <a:gd name="T2" fmla="*/ 92 w 130"/>
              <a:gd name="T3" fmla="*/ 4 h 42"/>
              <a:gd name="T4" fmla="*/ 72 w 130"/>
              <a:gd name="T5" fmla="*/ 3 h 42"/>
              <a:gd name="T6" fmla="*/ 60 w 130"/>
              <a:gd name="T7" fmla="*/ 4 h 42"/>
              <a:gd name="T8" fmla="*/ 44 w 130"/>
              <a:gd name="T9" fmla="*/ 2 h 42"/>
              <a:gd name="T10" fmla="*/ 39 w 130"/>
              <a:gd name="T11" fmla="*/ 5 h 42"/>
              <a:gd name="T12" fmla="*/ 50 w 130"/>
              <a:gd name="T13" fmla="*/ 10 h 42"/>
              <a:gd name="T14" fmla="*/ 29 w 130"/>
              <a:gd name="T15" fmla="*/ 8 h 42"/>
              <a:gd name="T16" fmla="*/ 16 w 130"/>
              <a:gd name="T17" fmla="*/ 6 h 42"/>
              <a:gd name="T18" fmla="*/ 7 w 130"/>
              <a:gd name="T19" fmla="*/ 7 h 42"/>
              <a:gd name="T20" fmla="*/ 6 w 130"/>
              <a:gd name="T21" fmla="*/ 7 h 42"/>
              <a:gd name="T22" fmla="*/ 1 w 130"/>
              <a:gd name="T23" fmla="*/ 9 h 42"/>
              <a:gd name="T24" fmla="*/ 0 w 130"/>
              <a:gd name="T25" fmla="*/ 13 h 42"/>
              <a:gd name="T26" fmla="*/ 3 w 130"/>
              <a:gd name="T27" fmla="*/ 14 h 42"/>
              <a:gd name="T28" fmla="*/ 19 w 130"/>
              <a:gd name="T29" fmla="*/ 19 h 42"/>
              <a:gd name="T30" fmla="*/ 35 w 130"/>
              <a:gd name="T31" fmla="*/ 24 h 42"/>
              <a:gd name="T32" fmla="*/ 42 w 130"/>
              <a:gd name="T33" fmla="*/ 26 h 42"/>
              <a:gd name="T34" fmla="*/ 57 w 130"/>
              <a:gd name="T35" fmla="*/ 29 h 42"/>
              <a:gd name="T36" fmla="*/ 74 w 130"/>
              <a:gd name="T37" fmla="*/ 29 h 42"/>
              <a:gd name="T38" fmla="*/ 97 w 130"/>
              <a:gd name="T39" fmla="*/ 42 h 42"/>
              <a:gd name="T40" fmla="*/ 130 w 130"/>
              <a:gd name="T41" fmla="*/ 42 h 42"/>
              <a:gd name="T42" fmla="*/ 113 w 130"/>
              <a:gd name="T43" fmla="*/ 2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30" h="42">
                <a:moveTo>
                  <a:pt x="113" y="22"/>
                </a:moveTo>
                <a:cubicBezTo>
                  <a:pt x="108" y="15"/>
                  <a:pt x="100" y="9"/>
                  <a:pt x="92" y="4"/>
                </a:cubicBezTo>
                <a:cubicBezTo>
                  <a:pt x="86" y="0"/>
                  <a:pt x="79" y="1"/>
                  <a:pt x="72" y="3"/>
                </a:cubicBezTo>
                <a:cubicBezTo>
                  <a:pt x="68" y="5"/>
                  <a:pt x="64" y="5"/>
                  <a:pt x="60" y="4"/>
                </a:cubicBezTo>
                <a:cubicBezTo>
                  <a:pt x="55" y="2"/>
                  <a:pt x="50" y="2"/>
                  <a:pt x="44" y="2"/>
                </a:cubicBezTo>
                <a:cubicBezTo>
                  <a:pt x="42" y="2"/>
                  <a:pt x="40" y="3"/>
                  <a:pt x="39" y="5"/>
                </a:cubicBezTo>
                <a:cubicBezTo>
                  <a:pt x="38" y="6"/>
                  <a:pt x="44" y="10"/>
                  <a:pt x="50" y="10"/>
                </a:cubicBezTo>
                <a:cubicBezTo>
                  <a:pt x="49" y="12"/>
                  <a:pt x="31" y="8"/>
                  <a:pt x="29" y="8"/>
                </a:cubicBezTo>
                <a:cubicBezTo>
                  <a:pt x="16" y="6"/>
                  <a:pt x="16" y="6"/>
                  <a:pt x="16" y="6"/>
                </a:cubicBezTo>
                <a:cubicBezTo>
                  <a:pt x="11" y="6"/>
                  <a:pt x="11" y="4"/>
                  <a:pt x="7" y="7"/>
                </a:cubicBezTo>
                <a:cubicBezTo>
                  <a:pt x="6" y="7"/>
                  <a:pt x="6" y="7"/>
                  <a:pt x="6" y="7"/>
                </a:cubicBezTo>
                <a:cubicBezTo>
                  <a:pt x="3" y="7"/>
                  <a:pt x="2" y="8"/>
                  <a:pt x="1" y="9"/>
                </a:cubicBezTo>
                <a:cubicBezTo>
                  <a:pt x="0" y="10"/>
                  <a:pt x="0" y="11"/>
                  <a:pt x="0" y="13"/>
                </a:cubicBezTo>
                <a:cubicBezTo>
                  <a:pt x="1" y="14"/>
                  <a:pt x="2" y="13"/>
                  <a:pt x="3" y="14"/>
                </a:cubicBezTo>
                <a:cubicBezTo>
                  <a:pt x="9" y="16"/>
                  <a:pt x="11" y="17"/>
                  <a:pt x="19" y="19"/>
                </a:cubicBezTo>
                <a:cubicBezTo>
                  <a:pt x="24" y="21"/>
                  <a:pt x="30" y="22"/>
                  <a:pt x="35" y="24"/>
                </a:cubicBezTo>
                <a:cubicBezTo>
                  <a:pt x="38" y="24"/>
                  <a:pt x="40" y="25"/>
                  <a:pt x="42" y="26"/>
                </a:cubicBezTo>
                <a:cubicBezTo>
                  <a:pt x="47" y="28"/>
                  <a:pt x="51" y="29"/>
                  <a:pt x="57" y="29"/>
                </a:cubicBezTo>
                <a:cubicBezTo>
                  <a:pt x="62" y="28"/>
                  <a:pt x="68" y="29"/>
                  <a:pt x="74" y="29"/>
                </a:cubicBezTo>
                <a:cubicBezTo>
                  <a:pt x="84" y="29"/>
                  <a:pt x="92" y="33"/>
                  <a:pt x="97" y="42"/>
                </a:cubicBezTo>
                <a:cubicBezTo>
                  <a:pt x="130" y="42"/>
                  <a:pt x="130" y="42"/>
                  <a:pt x="130" y="42"/>
                </a:cubicBezTo>
                <a:cubicBezTo>
                  <a:pt x="123" y="33"/>
                  <a:pt x="120" y="31"/>
                  <a:pt x="113" y="2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23" name="Freeform 89"/>
          <p:cNvSpPr>
            <a:spLocks/>
          </p:cNvSpPr>
          <p:nvPr/>
        </p:nvSpPr>
        <p:spPr bwMode="auto">
          <a:xfrm>
            <a:off x="7199313" y="1401763"/>
            <a:ext cx="360363" cy="361950"/>
          </a:xfrm>
          <a:custGeom>
            <a:avLst/>
            <a:gdLst>
              <a:gd name="T0" fmla="*/ 48 w 96"/>
              <a:gd name="T1" fmla="*/ 0 h 96"/>
              <a:gd name="T2" fmla="*/ 48 w 96"/>
              <a:gd name="T3" fmla="*/ 96 h 96"/>
              <a:gd name="T4" fmla="*/ 46 w 96"/>
              <a:gd name="T5" fmla="*/ 67 h 96"/>
              <a:gd name="T6" fmla="*/ 42 w 96"/>
              <a:gd name="T7" fmla="*/ 60 h 96"/>
              <a:gd name="T8" fmla="*/ 40 w 96"/>
              <a:gd name="T9" fmla="*/ 57 h 96"/>
              <a:gd name="T10" fmla="*/ 35 w 96"/>
              <a:gd name="T11" fmla="*/ 52 h 96"/>
              <a:gd name="T12" fmla="*/ 30 w 96"/>
              <a:gd name="T13" fmla="*/ 49 h 96"/>
              <a:gd name="T14" fmla="*/ 26 w 96"/>
              <a:gd name="T15" fmla="*/ 49 h 96"/>
              <a:gd name="T16" fmla="*/ 26 w 96"/>
              <a:gd name="T17" fmla="*/ 49 h 96"/>
              <a:gd name="T18" fmla="*/ 30 w 96"/>
              <a:gd name="T19" fmla="*/ 50 h 96"/>
              <a:gd name="T20" fmla="*/ 34 w 96"/>
              <a:gd name="T21" fmla="*/ 53 h 96"/>
              <a:gd name="T22" fmla="*/ 39 w 96"/>
              <a:gd name="T23" fmla="*/ 58 h 96"/>
              <a:gd name="T24" fmla="*/ 36 w 96"/>
              <a:gd name="T25" fmla="*/ 61 h 96"/>
              <a:gd name="T26" fmla="*/ 25 w 96"/>
              <a:gd name="T27" fmla="*/ 57 h 96"/>
              <a:gd name="T28" fmla="*/ 15 w 96"/>
              <a:gd name="T29" fmla="*/ 47 h 96"/>
              <a:gd name="T30" fmla="*/ 14 w 96"/>
              <a:gd name="T31" fmla="*/ 45 h 96"/>
              <a:gd name="T32" fmla="*/ 15 w 96"/>
              <a:gd name="T33" fmla="*/ 44 h 96"/>
              <a:gd name="T34" fmla="*/ 27 w 96"/>
              <a:gd name="T35" fmla="*/ 41 h 96"/>
              <a:gd name="T36" fmla="*/ 38 w 96"/>
              <a:gd name="T37" fmla="*/ 48 h 96"/>
              <a:gd name="T38" fmla="*/ 42 w 96"/>
              <a:gd name="T39" fmla="*/ 59 h 96"/>
              <a:gd name="T40" fmla="*/ 49 w 96"/>
              <a:gd name="T41" fmla="*/ 69 h 96"/>
              <a:gd name="T42" fmla="*/ 51 w 96"/>
              <a:gd name="T43" fmla="*/ 60 h 96"/>
              <a:gd name="T44" fmla="*/ 53 w 96"/>
              <a:gd name="T45" fmla="*/ 56 h 96"/>
              <a:gd name="T46" fmla="*/ 52 w 96"/>
              <a:gd name="T47" fmla="*/ 47 h 96"/>
              <a:gd name="T48" fmla="*/ 50 w 96"/>
              <a:gd name="T49" fmla="*/ 39 h 96"/>
              <a:gd name="T50" fmla="*/ 47 w 96"/>
              <a:gd name="T51" fmla="*/ 33 h 96"/>
              <a:gd name="T52" fmla="*/ 44 w 96"/>
              <a:gd name="T53" fmla="*/ 29 h 96"/>
              <a:gd name="T54" fmla="*/ 47 w 96"/>
              <a:gd name="T55" fmla="*/ 33 h 96"/>
              <a:gd name="T56" fmla="*/ 50 w 96"/>
              <a:gd name="T57" fmla="*/ 39 h 96"/>
              <a:gd name="T58" fmla="*/ 51 w 96"/>
              <a:gd name="T59" fmla="*/ 47 h 96"/>
              <a:gd name="T60" fmla="*/ 50 w 96"/>
              <a:gd name="T61" fmla="*/ 57 h 96"/>
              <a:gd name="T62" fmla="*/ 40 w 96"/>
              <a:gd name="T63" fmla="*/ 46 h 96"/>
              <a:gd name="T64" fmla="*/ 36 w 96"/>
              <a:gd name="T65" fmla="*/ 25 h 96"/>
              <a:gd name="T66" fmla="*/ 36 w 96"/>
              <a:gd name="T67" fmla="*/ 18 h 96"/>
              <a:gd name="T68" fmla="*/ 37 w 96"/>
              <a:gd name="T69" fmla="*/ 17 h 96"/>
              <a:gd name="T70" fmla="*/ 46 w 96"/>
              <a:gd name="T71" fmla="*/ 18 h 96"/>
              <a:gd name="T72" fmla="*/ 57 w 96"/>
              <a:gd name="T73" fmla="*/ 33 h 96"/>
              <a:gd name="T74" fmla="*/ 57 w 96"/>
              <a:gd name="T75" fmla="*/ 50 h 96"/>
              <a:gd name="T76" fmla="*/ 53 w 96"/>
              <a:gd name="T77" fmla="*/ 56 h 96"/>
              <a:gd name="T78" fmla="*/ 57 w 96"/>
              <a:gd name="T79" fmla="*/ 59 h 96"/>
              <a:gd name="T80" fmla="*/ 57 w 96"/>
              <a:gd name="T81" fmla="*/ 53 h 96"/>
              <a:gd name="T82" fmla="*/ 66 w 96"/>
              <a:gd name="T83" fmla="*/ 43 h 96"/>
              <a:gd name="T84" fmla="*/ 79 w 96"/>
              <a:gd name="T85" fmla="*/ 41 h 96"/>
              <a:gd name="T86" fmla="*/ 85 w 96"/>
              <a:gd name="T87" fmla="*/ 44 h 96"/>
              <a:gd name="T88" fmla="*/ 85 w 96"/>
              <a:gd name="T89" fmla="*/ 45 h 96"/>
              <a:gd name="T90" fmla="*/ 81 w 96"/>
              <a:gd name="T91" fmla="*/ 49 h 96"/>
              <a:gd name="T92" fmla="*/ 69 w 96"/>
              <a:gd name="T93" fmla="*/ 59 h 96"/>
              <a:gd name="T94" fmla="*/ 57 w 96"/>
              <a:gd name="T95" fmla="*/ 61 h 96"/>
              <a:gd name="T96" fmla="*/ 62 w 96"/>
              <a:gd name="T97" fmla="*/ 54 h 96"/>
              <a:gd name="T98" fmla="*/ 67 w 96"/>
              <a:gd name="T99" fmla="*/ 50 h 96"/>
              <a:gd name="T100" fmla="*/ 71 w 96"/>
              <a:gd name="T101" fmla="*/ 48 h 96"/>
              <a:gd name="T102" fmla="*/ 75 w 96"/>
              <a:gd name="T103" fmla="*/ 48 h 96"/>
              <a:gd name="T104" fmla="*/ 71 w 96"/>
              <a:gd name="T105" fmla="*/ 48 h 96"/>
              <a:gd name="T106" fmla="*/ 67 w 96"/>
              <a:gd name="T107" fmla="*/ 50 h 96"/>
              <a:gd name="T108" fmla="*/ 61 w 96"/>
              <a:gd name="T109" fmla="*/ 54 h 96"/>
              <a:gd name="T110" fmla="*/ 57 w 96"/>
              <a:gd name="T111" fmla="*/ 59 h 96"/>
              <a:gd name="T112" fmla="*/ 56 w 96"/>
              <a:gd name="T113" fmla="*/ 62 h 96"/>
              <a:gd name="T114" fmla="*/ 51 w 96"/>
              <a:gd name="T115" fmla="*/ 95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96" h="96">
                <a:moveTo>
                  <a:pt x="96" y="48"/>
                </a:moveTo>
                <a:cubicBezTo>
                  <a:pt x="96" y="22"/>
                  <a:pt x="74" y="0"/>
                  <a:pt x="48" y="0"/>
                </a:cubicBezTo>
                <a:cubicBezTo>
                  <a:pt x="22" y="0"/>
                  <a:pt x="0" y="22"/>
                  <a:pt x="0" y="48"/>
                </a:cubicBezTo>
                <a:cubicBezTo>
                  <a:pt x="0" y="74"/>
                  <a:pt x="22" y="96"/>
                  <a:pt x="48" y="96"/>
                </a:cubicBezTo>
                <a:cubicBezTo>
                  <a:pt x="48" y="86"/>
                  <a:pt x="48" y="72"/>
                  <a:pt x="48" y="72"/>
                </a:cubicBezTo>
                <a:cubicBezTo>
                  <a:pt x="48" y="71"/>
                  <a:pt x="47" y="69"/>
                  <a:pt x="46" y="67"/>
                </a:cubicBezTo>
                <a:cubicBezTo>
                  <a:pt x="45" y="66"/>
                  <a:pt x="44" y="64"/>
                  <a:pt x="43" y="62"/>
                </a:cubicBezTo>
                <a:cubicBezTo>
                  <a:pt x="43" y="62"/>
                  <a:pt x="42" y="60"/>
                  <a:pt x="42" y="60"/>
                </a:cubicBezTo>
                <a:cubicBezTo>
                  <a:pt x="42" y="60"/>
                  <a:pt x="42" y="60"/>
                  <a:pt x="42" y="60"/>
                </a:cubicBezTo>
                <a:cubicBezTo>
                  <a:pt x="42" y="59"/>
                  <a:pt x="41" y="58"/>
                  <a:pt x="40" y="57"/>
                </a:cubicBezTo>
                <a:cubicBezTo>
                  <a:pt x="39" y="56"/>
                  <a:pt x="38" y="55"/>
                  <a:pt x="37" y="54"/>
                </a:cubicBezTo>
                <a:cubicBezTo>
                  <a:pt x="37" y="54"/>
                  <a:pt x="36" y="53"/>
                  <a:pt x="35" y="52"/>
                </a:cubicBezTo>
                <a:cubicBezTo>
                  <a:pt x="34" y="52"/>
                  <a:pt x="33" y="51"/>
                  <a:pt x="32" y="51"/>
                </a:cubicBezTo>
                <a:cubicBezTo>
                  <a:pt x="31" y="50"/>
                  <a:pt x="31" y="50"/>
                  <a:pt x="30" y="49"/>
                </a:cubicBezTo>
                <a:cubicBezTo>
                  <a:pt x="29" y="49"/>
                  <a:pt x="28" y="49"/>
                  <a:pt x="28" y="49"/>
                </a:cubicBezTo>
                <a:cubicBezTo>
                  <a:pt x="27" y="49"/>
                  <a:pt x="26" y="49"/>
                  <a:pt x="26" y="49"/>
                </a:cubicBezTo>
                <a:cubicBezTo>
                  <a:pt x="25" y="48"/>
                  <a:pt x="24" y="48"/>
                  <a:pt x="24" y="48"/>
                </a:cubicBezTo>
                <a:cubicBezTo>
                  <a:pt x="24" y="48"/>
                  <a:pt x="25" y="48"/>
                  <a:pt x="26" y="49"/>
                </a:cubicBezTo>
                <a:cubicBezTo>
                  <a:pt x="26" y="49"/>
                  <a:pt x="27" y="49"/>
                  <a:pt x="28" y="49"/>
                </a:cubicBezTo>
                <a:cubicBezTo>
                  <a:pt x="28" y="49"/>
                  <a:pt x="29" y="50"/>
                  <a:pt x="30" y="50"/>
                </a:cubicBezTo>
                <a:cubicBezTo>
                  <a:pt x="30" y="50"/>
                  <a:pt x="31" y="51"/>
                  <a:pt x="32" y="51"/>
                </a:cubicBezTo>
                <a:cubicBezTo>
                  <a:pt x="33" y="52"/>
                  <a:pt x="34" y="52"/>
                  <a:pt x="34" y="53"/>
                </a:cubicBezTo>
                <a:cubicBezTo>
                  <a:pt x="35" y="54"/>
                  <a:pt x="36" y="54"/>
                  <a:pt x="37" y="55"/>
                </a:cubicBezTo>
                <a:cubicBezTo>
                  <a:pt x="37" y="56"/>
                  <a:pt x="38" y="57"/>
                  <a:pt x="39" y="58"/>
                </a:cubicBezTo>
                <a:cubicBezTo>
                  <a:pt x="40" y="59"/>
                  <a:pt x="41" y="60"/>
                  <a:pt x="42" y="61"/>
                </a:cubicBezTo>
                <a:cubicBezTo>
                  <a:pt x="41" y="61"/>
                  <a:pt x="37" y="61"/>
                  <a:pt x="36" y="61"/>
                </a:cubicBezTo>
                <a:cubicBezTo>
                  <a:pt x="34" y="60"/>
                  <a:pt x="32" y="60"/>
                  <a:pt x="30" y="59"/>
                </a:cubicBezTo>
                <a:cubicBezTo>
                  <a:pt x="28" y="59"/>
                  <a:pt x="27" y="58"/>
                  <a:pt x="25" y="57"/>
                </a:cubicBezTo>
                <a:cubicBezTo>
                  <a:pt x="22" y="55"/>
                  <a:pt x="20" y="52"/>
                  <a:pt x="18" y="50"/>
                </a:cubicBezTo>
                <a:cubicBezTo>
                  <a:pt x="17" y="49"/>
                  <a:pt x="16" y="48"/>
                  <a:pt x="15" y="47"/>
                </a:cubicBezTo>
                <a:cubicBezTo>
                  <a:pt x="15" y="46"/>
                  <a:pt x="14" y="46"/>
                  <a:pt x="14" y="46"/>
                </a:cubicBezTo>
                <a:cubicBezTo>
                  <a:pt x="14" y="45"/>
                  <a:pt x="14" y="45"/>
                  <a:pt x="14" y="45"/>
                </a:cubicBezTo>
                <a:cubicBezTo>
                  <a:pt x="14" y="45"/>
                  <a:pt x="14" y="45"/>
                  <a:pt x="14" y="45"/>
                </a:cubicBezTo>
                <a:cubicBezTo>
                  <a:pt x="14" y="45"/>
                  <a:pt x="14" y="44"/>
                  <a:pt x="15" y="44"/>
                </a:cubicBezTo>
                <a:cubicBezTo>
                  <a:pt x="16" y="43"/>
                  <a:pt x="18" y="42"/>
                  <a:pt x="20" y="41"/>
                </a:cubicBezTo>
                <a:cubicBezTo>
                  <a:pt x="22" y="41"/>
                  <a:pt x="24" y="41"/>
                  <a:pt x="27" y="41"/>
                </a:cubicBezTo>
                <a:cubicBezTo>
                  <a:pt x="29" y="42"/>
                  <a:pt x="31" y="43"/>
                  <a:pt x="33" y="44"/>
                </a:cubicBezTo>
                <a:cubicBezTo>
                  <a:pt x="35" y="45"/>
                  <a:pt x="37" y="47"/>
                  <a:pt x="38" y="48"/>
                </a:cubicBezTo>
                <a:cubicBezTo>
                  <a:pt x="40" y="50"/>
                  <a:pt x="41" y="52"/>
                  <a:pt x="42" y="54"/>
                </a:cubicBezTo>
                <a:cubicBezTo>
                  <a:pt x="42" y="56"/>
                  <a:pt x="42" y="58"/>
                  <a:pt x="42" y="59"/>
                </a:cubicBezTo>
                <a:cubicBezTo>
                  <a:pt x="42" y="59"/>
                  <a:pt x="42" y="59"/>
                  <a:pt x="42" y="60"/>
                </a:cubicBezTo>
                <a:cubicBezTo>
                  <a:pt x="45" y="63"/>
                  <a:pt x="47" y="67"/>
                  <a:pt x="49" y="69"/>
                </a:cubicBezTo>
                <a:cubicBezTo>
                  <a:pt x="49" y="69"/>
                  <a:pt x="49" y="68"/>
                  <a:pt x="49" y="67"/>
                </a:cubicBezTo>
                <a:cubicBezTo>
                  <a:pt x="50" y="65"/>
                  <a:pt x="50" y="62"/>
                  <a:pt x="51" y="60"/>
                </a:cubicBezTo>
                <a:cubicBezTo>
                  <a:pt x="51" y="59"/>
                  <a:pt x="52" y="57"/>
                  <a:pt x="52" y="57"/>
                </a:cubicBezTo>
                <a:cubicBezTo>
                  <a:pt x="52" y="57"/>
                  <a:pt x="52" y="56"/>
                  <a:pt x="53" y="56"/>
                </a:cubicBezTo>
                <a:cubicBezTo>
                  <a:pt x="53" y="55"/>
                  <a:pt x="53" y="53"/>
                  <a:pt x="53" y="51"/>
                </a:cubicBezTo>
                <a:cubicBezTo>
                  <a:pt x="53" y="50"/>
                  <a:pt x="52" y="48"/>
                  <a:pt x="52" y="47"/>
                </a:cubicBezTo>
                <a:cubicBezTo>
                  <a:pt x="52" y="45"/>
                  <a:pt x="52" y="44"/>
                  <a:pt x="51" y="42"/>
                </a:cubicBezTo>
                <a:cubicBezTo>
                  <a:pt x="51" y="41"/>
                  <a:pt x="51" y="40"/>
                  <a:pt x="50" y="39"/>
                </a:cubicBezTo>
                <a:cubicBezTo>
                  <a:pt x="50" y="37"/>
                  <a:pt x="49" y="36"/>
                  <a:pt x="49" y="35"/>
                </a:cubicBezTo>
                <a:cubicBezTo>
                  <a:pt x="48" y="34"/>
                  <a:pt x="48" y="33"/>
                  <a:pt x="47" y="33"/>
                </a:cubicBezTo>
                <a:cubicBezTo>
                  <a:pt x="47" y="32"/>
                  <a:pt x="46" y="31"/>
                  <a:pt x="46" y="31"/>
                </a:cubicBezTo>
                <a:cubicBezTo>
                  <a:pt x="45" y="30"/>
                  <a:pt x="44" y="29"/>
                  <a:pt x="44" y="29"/>
                </a:cubicBezTo>
                <a:cubicBezTo>
                  <a:pt x="44" y="29"/>
                  <a:pt x="45" y="30"/>
                  <a:pt x="46" y="31"/>
                </a:cubicBezTo>
                <a:cubicBezTo>
                  <a:pt x="46" y="32"/>
                  <a:pt x="47" y="32"/>
                  <a:pt x="47" y="33"/>
                </a:cubicBezTo>
                <a:cubicBezTo>
                  <a:pt x="47" y="34"/>
                  <a:pt x="48" y="35"/>
                  <a:pt x="48" y="36"/>
                </a:cubicBezTo>
                <a:cubicBezTo>
                  <a:pt x="49" y="37"/>
                  <a:pt x="49" y="38"/>
                  <a:pt x="50" y="39"/>
                </a:cubicBezTo>
                <a:cubicBezTo>
                  <a:pt x="50" y="40"/>
                  <a:pt x="50" y="41"/>
                  <a:pt x="50" y="43"/>
                </a:cubicBezTo>
                <a:cubicBezTo>
                  <a:pt x="51" y="44"/>
                  <a:pt x="51" y="45"/>
                  <a:pt x="51" y="47"/>
                </a:cubicBezTo>
                <a:cubicBezTo>
                  <a:pt x="51" y="48"/>
                  <a:pt x="51" y="50"/>
                  <a:pt x="51" y="51"/>
                </a:cubicBezTo>
                <a:cubicBezTo>
                  <a:pt x="51" y="53"/>
                  <a:pt x="51" y="55"/>
                  <a:pt x="50" y="57"/>
                </a:cubicBezTo>
                <a:cubicBezTo>
                  <a:pt x="49" y="56"/>
                  <a:pt x="46" y="53"/>
                  <a:pt x="45" y="51"/>
                </a:cubicBezTo>
                <a:cubicBezTo>
                  <a:pt x="43" y="50"/>
                  <a:pt x="42" y="48"/>
                  <a:pt x="40" y="46"/>
                </a:cubicBezTo>
                <a:cubicBezTo>
                  <a:pt x="39" y="43"/>
                  <a:pt x="38" y="41"/>
                  <a:pt x="38" y="39"/>
                </a:cubicBezTo>
                <a:cubicBezTo>
                  <a:pt x="36" y="34"/>
                  <a:pt x="36" y="29"/>
                  <a:pt x="36" y="25"/>
                </a:cubicBezTo>
                <a:cubicBezTo>
                  <a:pt x="37" y="23"/>
                  <a:pt x="37" y="21"/>
                  <a:pt x="37" y="20"/>
                </a:cubicBezTo>
                <a:cubicBezTo>
                  <a:pt x="37" y="19"/>
                  <a:pt x="37" y="18"/>
                  <a:pt x="36" y="18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7"/>
                  <a:pt x="37" y="17"/>
                  <a:pt x="37" y="17"/>
                </a:cubicBezTo>
                <a:cubicBezTo>
                  <a:pt x="37" y="17"/>
                  <a:pt x="38" y="16"/>
                  <a:pt x="39" y="16"/>
                </a:cubicBezTo>
                <a:cubicBezTo>
                  <a:pt x="41" y="16"/>
                  <a:pt x="44" y="17"/>
                  <a:pt x="46" y="18"/>
                </a:cubicBezTo>
                <a:cubicBezTo>
                  <a:pt x="49" y="20"/>
                  <a:pt x="51" y="22"/>
                  <a:pt x="53" y="24"/>
                </a:cubicBezTo>
                <a:cubicBezTo>
                  <a:pt x="55" y="27"/>
                  <a:pt x="56" y="30"/>
                  <a:pt x="57" y="33"/>
                </a:cubicBezTo>
                <a:cubicBezTo>
                  <a:pt x="58" y="36"/>
                  <a:pt x="59" y="39"/>
                  <a:pt x="58" y="42"/>
                </a:cubicBezTo>
                <a:cubicBezTo>
                  <a:pt x="58" y="45"/>
                  <a:pt x="58" y="47"/>
                  <a:pt x="57" y="50"/>
                </a:cubicBezTo>
                <a:cubicBezTo>
                  <a:pt x="55" y="52"/>
                  <a:pt x="54" y="54"/>
                  <a:pt x="53" y="56"/>
                </a:cubicBezTo>
                <a:cubicBezTo>
                  <a:pt x="53" y="56"/>
                  <a:pt x="53" y="56"/>
                  <a:pt x="53" y="56"/>
                </a:cubicBezTo>
                <a:cubicBezTo>
                  <a:pt x="52" y="60"/>
                  <a:pt x="52" y="64"/>
                  <a:pt x="51" y="67"/>
                </a:cubicBezTo>
                <a:cubicBezTo>
                  <a:pt x="53" y="65"/>
                  <a:pt x="54" y="62"/>
                  <a:pt x="57" y="59"/>
                </a:cubicBezTo>
                <a:cubicBezTo>
                  <a:pt x="57" y="59"/>
                  <a:pt x="57" y="59"/>
                  <a:pt x="57" y="58"/>
                </a:cubicBezTo>
                <a:cubicBezTo>
                  <a:pt x="57" y="57"/>
                  <a:pt x="57" y="55"/>
                  <a:pt x="57" y="53"/>
                </a:cubicBezTo>
                <a:cubicBezTo>
                  <a:pt x="58" y="51"/>
                  <a:pt x="59" y="50"/>
                  <a:pt x="60" y="48"/>
                </a:cubicBezTo>
                <a:cubicBezTo>
                  <a:pt x="62" y="46"/>
                  <a:pt x="64" y="44"/>
                  <a:pt x="66" y="43"/>
                </a:cubicBezTo>
                <a:cubicBezTo>
                  <a:pt x="68" y="42"/>
                  <a:pt x="70" y="41"/>
                  <a:pt x="72" y="41"/>
                </a:cubicBezTo>
                <a:cubicBezTo>
                  <a:pt x="74" y="40"/>
                  <a:pt x="77" y="40"/>
                  <a:pt x="79" y="41"/>
                </a:cubicBezTo>
                <a:cubicBezTo>
                  <a:pt x="81" y="41"/>
                  <a:pt x="83" y="42"/>
                  <a:pt x="84" y="43"/>
                </a:cubicBezTo>
                <a:cubicBezTo>
                  <a:pt x="85" y="43"/>
                  <a:pt x="85" y="44"/>
                  <a:pt x="85" y="44"/>
                </a:cubicBezTo>
                <a:cubicBezTo>
                  <a:pt x="85" y="45"/>
                  <a:pt x="85" y="45"/>
                  <a:pt x="85" y="45"/>
                </a:cubicBezTo>
                <a:cubicBezTo>
                  <a:pt x="85" y="45"/>
                  <a:pt x="85" y="45"/>
                  <a:pt x="85" y="45"/>
                </a:cubicBezTo>
                <a:cubicBezTo>
                  <a:pt x="85" y="45"/>
                  <a:pt x="84" y="46"/>
                  <a:pt x="84" y="46"/>
                </a:cubicBezTo>
                <a:cubicBezTo>
                  <a:pt x="83" y="47"/>
                  <a:pt x="82" y="48"/>
                  <a:pt x="81" y="49"/>
                </a:cubicBezTo>
                <a:cubicBezTo>
                  <a:pt x="79" y="52"/>
                  <a:pt x="77" y="54"/>
                  <a:pt x="74" y="56"/>
                </a:cubicBezTo>
                <a:cubicBezTo>
                  <a:pt x="72" y="57"/>
                  <a:pt x="71" y="58"/>
                  <a:pt x="69" y="59"/>
                </a:cubicBezTo>
                <a:cubicBezTo>
                  <a:pt x="67" y="59"/>
                  <a:pt x="65" y="60"/>
                  <a:pt x="63" y="60"/>
                </a:cubicBezTo>
                <a:cubicBezTo>
                  <a:pt x="62" y="60"/>
                  <a:pt x="58" y="61"/>
                  <a:pt x="57" y="61"/>
                </a:cubicBezTo>
                <a:cubicBezTo>
                  <a:pt x="58" y="59"/>
                  <a:pt x="59" y="58"/>
                  <a:pt x="60" y="57"/>
                </a:cubicBezTo>
                <a:cubicBezTo>
                  <a:pt x="61" y="56"/>
                  <a:pt x="61" y="55"/>
                  <a:pt x="62" y="54"/>
                </a:cubicBezTo>
                <a:cubicBezTo>
                  <a:pt x="63" y="54"/>
                  <a:pt x="64" y="53"/>
                  <a:pt x="65" y="52"/>
                </a:cubicBezTo>
                <a:cubicBezTo>
                  <a:pt x="65" y="52"/>
                  <a:pt x="66" y="51"/>
                  <a:pt x="67" y="50"/>
                </a:cubicBezTo>
                <a:cubicBezTo>
                  <a:pt x="68" y="50"/>
                  <a:pt x="69" y="50"/>
                  <a:pt x="69" y="49"/>
                </a:cubicBezTo>
                <a:cubicBezTo>
                  <a:pt x="70" y="49"/>
                  <a:pt x="71" y="49"/>
                  <a:pt x="71" y="48"/>
                </a:cubicBezTo>
                <a:cubicBezTo>
                  <a:pt x="72" y="48"/>
                  <a:pt x="73" y="48"/>
                  <a:pt x="73" y="48"/>
                </a:cubicBezTo>
                <a:cubicBezTo>
                  <a:pt x="74" y="48"/>
                  <a:pt x="75" y="48"/>
                  <a:pt x="75" y="48"/>
                </a:cubicBezTo>
                <a:cubicBezTo>
                  <a:pt x="75" y="48"/>
                  <a:pt x="74" y="48"/>
                  <a:pt x="73" y="48"/>
                </a:cubicBezTo>
                <a:cubicBezTo>
                  <a:pt x="73" y="48"/>
                  <a:pt x="72" y="48"/>
                  <a:pt x="71" y="48"/>
                </a:cubicBezTo>
                <a:cubicBezTo>
                  <a:pt x="71" y="48"/>
                  <a:pt x="70" y="49"/>
                  <a:pt x="69" y="49"/>
                </a:cubicBezTo>
                <a:cubicBezTo>
                  <a:pt x="68" y="49"/>
                  <a:pt x="67" y="50"/>
                  <a:pt x="67" y="50"/>
                </a:cubicBezTo>
                <a:cubicBezTo>
                  <a:pt x="66" y="50"/>
                  <a:pt x="65" y="51"/>
                  <a:pt x="64" y="52"/>
                </a:cubicBezTo>
                <a:cubicBezTo>
                  <a:pt x="63" y="52"/>
                  <a:pt x="62" y="53"/>
                  <a:pt x="61" y="54"/>
                </a:cubicBezTo>
                <a:cubicBezTo>
                  <a:pt x="61" y="54"/>
                  <a:pt x="60" y="55"/>
                  <a:pt x="59" y="56"/>
                </a:cubicBezTo>
                <a:cubicBezTo>
                  <a:pt x="58" y="57"/>
                  <a:pt x="57" y="58"/>
                  <a:pt x="57" y="59"/>
                </a:cubicBezTo>
                <a:cubicBezTo>
                  <a:pt x="57" y="59"/>
                  <a:pt x="57" y="59"/>
                  <a:pt x="57" y="59"/>
                </a:cubicBezTo>
                <a:cubicBezTo>
                  <a:pt x="57" y="60"/>
                  <a:pt x="56" y="61"/>
                  <a:pt x="56" y="62"/>
                </a:cubicBezTo>
                <a:cubicBezTo>
                  <a:pt x="55" y="63"/>
                  <a:pt x="54" y="65"/>
                  <a:pt x="53" y="67"/>
                </a:cubicBezTo>
                <a:cubicBezTo>
                  <a:pt x="52" y="69"/>
                  <a:pt x="51" y="85"/>
                  <a:pt x="51" y="95"/>
                </a:cubicBezTo>
                <a:cubicBezTo>
                  <a:pt x="76" y="94"/>
                  <a:pt x="96" y="73"/>
                  <a:pt x="96" y="4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24" name="Freeform 90"/>
          <p:cNvSpPr>
            <a:spLocks/>
          </p:cNvSpPr>
          <p:nvPr/>
        </p:nvSpPr>
        <p:spPr bwMode="auto">
          <a:xfrm>
            <a:off x="2381250" y="1989138"/>
            <a:ext cx="274638" cy="420688"/>
          </a:xfrm>
          <a:custGeom>
            <a:avLst/>
            <a:gdLst>
              <a:gd name="T0" fmla="*/ 44 w 73"/>
              <a:gd name="T1" fmla="*/ 20 h 112"/>
              <a:gd name="T2" fmla="*/ 46 w 73"/>
              <a:gd name="T3" fmla="*/ 25 h 112"/>
              <a:gd name="T4" fmla="*/ 47 w 73"/>
              <a:gd name="T5" fmla="*/ 26 h 112"/>
              <a:gd name="T6" fmla="*/ 69 w 73"/>
              <a:gd name="T7" fmla="*/ 64 h 112"/>
              <a:gd name="T8" fmla="*/ 25 w 73"/>
              <a:gd name="T9" fmla="*/ 108 h 112"/>
              <a:gd name="T10" fmla="*/ 18 w 73"/>
              <a:gd name="T11" fmla="*/ 105 h 112"/>
              <a:gd name="T12" fmla="*/ 20 w 73"/>
              <a:gd name="T13" fmla="*/ 89 h 112"/>
              <a:gd name="T14" fmla="*/ 28 w 73"/>
              <a:gd name="T15" fmla="*/ 83 h 112"/>
              <a:gd name="T16" fmla="*/ 39 w 73"/>
              <a:gd name="T17" fmla="*/ 69 h 112"/>
              <a:gd name="T18" fmla="*/ 45 w 73"/>
              <a:gd name="T19" fmla="*/ 50 h 112"/>
              <a:gd name="T20" fmla="*/ 45 w 73"/>
              <a:gd name="T21" fmla="*/ 30 h 112"/>
              <a:gd name="T22" fmla="*/ 37 w 73"/>
              <a:gd name="T23" fmla="*/ 12 h 112"/>
              <a:gd name="T24" fmla="*/ 25 w 73"/>
              <a:gd name="T25" fmla="*/ 2 h 112"/>
              <a:gd name="T26" fmla="*/ 21 w 73"/>
              <a:gd name="T27" fmla="*/ 1 h 112"/>
              <a:gd name="T28" fmla="*/ 19 w 73"/>
              <a:gd name="T29" fmla="*/ 0 h 112"/>
              <a:gd name="T30" fmla="*/ 19 w 73"/>
              <a:gd name="T31" fmla="*/ 2 h 112"/>
              <a:gd name="T32" fmla="*/ 17 w 73"/>
              <a:gd name="T33" fmla="*/ 6 h 112"/>
              <a:gd name="T34" fmla="*/ 12 w 73"/>
              <a:gd name="T35" fmla="*/ 16 h 112"/>
              <a:gd name="T36" fmla="*/ 1 w 73"/>
              <a:gd name="T37" fmla="*/ 44 h 112"/>
              <a:gd name="T38" fmla="*/ 1 w 73"/>
              <a:gd name="T39" fmla="*/ 60 h 112"/>
              <a:gd name="T40" fmla="*/ 4 w 73"/>
              <a:gd name="T41" fmla="*/ 75 h 112"/>
              <a:gd name="T42" fmla="*/ 9 w 73"/>
              <a:gd name="T43" fmla="*/ 92 h 112"/>
              <a:gd name="T44" fmla="*/ 16 w 73"/>
              <a:gd name="T45" fmla="*/ 80 h 112"/>
              <a:gd name="T46" fmla="*/ 20 w 73"/>
              <a:gd name="T47" fmla="*/ 72 h 112"/>
              <a:gd name="T48" fmla="*/ 23 w 73"/>
              <a:gd name="T49" fmla="*/ 64 h 112"/>
              <a:gd name="T50" fmla="*/ 25 w 73"/>
              <a:gd name="T51" fmla="*/ 55 h 112"/>
              <a:gd name="T52" fmla="*/ 26 w 73"/>
              <a:gd name="T53" fmla="*/ 48 h 112"/>
              <a:gd name="T54" fmla="*/ 25 w 73"/>
              <a:gd name="T55" fmla="*/ 41 h 112"/>
              <a:gd name="T56" fmla="*/ 24 w 73"/>
              <a:gd name="T57" fmla="*/ 36 h 112"/>
              <a:gd name="T58" fmla="*/ 23 w 73"/>
              <a:gd name="T59" fmla="*/ 32 h 112"/>
              <a:gd name="T60" fmla="*/ 25 w 73"/>
              <a:gd name="T61" fmla="*/ 36 h 112"/>
              <a:gd name="T62" fmla="*/ 26 w 73"/>
              <a:gd name="T63" fmla="*/ 41 h 112"/>
              <a:gd name="T64" fmla="*/ 27 w 73"/>
              <a:gd name="T65" fmla="*/ 48 h 112"/>
              <a:gd name="T66" fmla="*/ 27 w 73"/>
              <a:gd name="T67" fmla="*/ 55 h 112"/>
              <a:gd name="T68" fmla="*/ 25 w 73"/>
              <a:gd name="T69" fmla="*/ 64 h 112"/>
              <a:gd name="T70" fmla="*/ 23 w 73"/>
              <a:gd name="T71" fmla="*/ 73 h 112"/>
              <a:gd name="T72" fmla="*/ 19 w 73"/>
              <a:gd name="T73" fmla="*/ 82 h 112"/>
              <a:gd name="T74" fmla="*/ 17 w 73"/>
              <a:gd name="T75" fmla="*/ 87 h 112"/>
              <a:gd name="T76" fmla="*/ 17 w 73"/>
              <a:gd name="T77" fmla="*/ 87 h 112"/>
              <a:gd name="T78" fmla="*/ 15 w 73"/>
              <a:gd name="T79" fmla="*/ 91 h 112"/>
              <a:gd name="T80" fmla="*/ 14 w 73"/>
              <a:gd name="T81" fmla="*/ 92 h 112"/>
              <a:gd name="T82" fmla="*/ 15 w 73"/>
              <a:gd name="T83" fmla="*/ 92 h 112"/>
              <a:gd name="T84" fmla="*/ 14 w 73"/>
              <a:gd name="T85" fmla="*/ 107 h 112"/>
              <a:gd name="T86" fmla="*/ 25 w 73"/>
              <a:gd name="T87" fmla="*/ 112 h 112"/>
              <a:gd name="T88" fmla="*/ 73 w 73"/>
              <a:gd name="T89" fmla="*/ 64 h 112"/>
              <a:gd name="T90" fmla="*/ 44 w 73"/>
              <a:gd name="T91" fmla="*/ 20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12">
                <a:moveTo>
                  <a:pt x="44" y="20"/>
                </a:moveTo>
                <a:cubicBezTo>
                  <a:pt x="45" y="21"/>
                  <a:pt x="45" y="23"/>
                  <a:pt x="46" y="25"/>
                </a:cubicBezTo>
                <a:cubicBezTo>
                  <a:pt x="47" y="25"/>
                  <a:pt x="47" y="25"/>
                  <a:pt x="47" y="26"/>
                </a:cubicBezTo>
                <a:cubicBezTo>
                  <a:pt x="60" y="33"/>
                  <a:pt x="69" y="48"/>
                  <a:pt x="69" y="64"/>
                </a:cubicBezTo>
                <a:cubicBezTo>
                  <a:pt x="69" y="89"/>
                  <a:pt x="49" y="108"/>
                  <a:pt x="25" y="108"/>
                </a:cubicBezTo>
                <a:cubicBezTo>
                  <a:pt x="25" y="108"/>
                  <a:pt x="20" y="108"/>
                  <a:pt x="18" y="105"/>
                </a:cubicBezTo>
                <a:cubicBezTo>
                  <a:pt x="16" y="101"/>
                  <a:pt x="17" y="96"/>
                  <a:pt x="20" y="89"/>
                </a:cubicBezTo>
                <a:cubicBezTo>
                  <a:pt x="23" y="87"/>
                  <a:pt x="25" y="86"/>
                  <a:pt x="28" y="83"/>
                </a:cubicBezTo>
                <a:cubicBezTo>
                  <a:pt x="32" y="79"/>
                  <a:pt x="36" y="75"/>
                  <a:pt x="39" y="69"/>
                </a:cubicBezTo>
                <a:cubicBezTo>
                  <a:pt x="42" y="63"/>
                  <a:pt x="44" y="57"/>
                  <a:pt x="45" y="50"/>
                </a:cubicBezTo>
                <a:cubicBezTo>
                  <a:pt x="46" y="44"/>
                  <a:pt x="46" y="37"/>
                  <a:pt x="45" y="30"/>
                </a:cubicBezTo>
                <a:cubicBezTo>
                  <a:pt x="44" y="24"/>
                  <a:pt x="41" y="17"/>
                  <a:pt x="37" y="12"/>
                </a:cubicBezTo>
                <a:cubicBezTo>
                  <a:pt x="33" y="7"/>
                  <a:pt x="29" y="4"/>
                  <a:pt x="25" y="2"/>
                </a:cubicBezTo>
                <a:cubicBezTo>
                  <a:pt x="23" y="1"/>
                  <a:pt x="22" y="1"/>
                  <a:pt x="21" y="1"/>
                </a:cubicBezTo>
                <a:cubicBezTo>
                  <a:pt x="20" y="1"/>
                  <a:pt x="19" y="0"/>
                  <a:pt x="19" y="0"/>
                </a:cubicBezTo>
                <a:cubicBezTo>
                  <a:pt x="19" y="0"/>
                  <a:pt x="19" y="1"/>
                  <a:pt x="19" y="2"/>
                </a:cubicBezTo>
                <a:cubicBezTo>
                  <a:pt x="18" y="3"/>
                  <a:pt x="18" y="4"/>
                  <a:pt x="17" y="6"/>
                </a:cubicBezTo>
                <a:cubicBezTo>
                  <a:pt x="16" y="9"/>
                  <a:pt x="14" y="13"/>
                  <a:pt x="12" y="16"/>
                </a:cubicBezTo>
                <a:cubicBezTo>
                  <a:pt x="7" y="24"/>
                  <a:pt x="3" y="33"/>
                  <a:pt x="1" y="44"/>
                </a:cubicBezTo>
                <a:cubicBezTo>
                  <a:pt x="1" y="49"/>
                  <a:pt x="0" y="54"/>
                  <a:pt x="1" y="60"/>
                </a:cubicBezTo>
                <a:cubicBezTo>
                  <a:pt x="1" y="65"/>
                  <a:pt x="2" y="70"/>
                  <a:pt x="4" y="75"/>
                </a:cubicBezTo>
                <a:cubicBezTo>
                  <a:pt x="5" y="79"/>
                  <a:pt x="8" y="89"/>
                  <a:pt x="9" y="92"/>
                </a:cubicBezTo>
                <a:cubicBezTo>
                  <a:pt x="11" y="88"/>
                  <a:pt x="14" y="84"/>
                  <a:pt x="16" y="80"/>
                </a:cubicBezTo>
                <a:cubicBezTo>
                  <a:pt x="17" y="78"/>
                  <a:pt x="19" y="75"/>
                  <a:pt x="20" y="72"/>
                </a:cubicBezTo>
                <a:cubicBezTo>
                  <a:pt x="21" y="69"/>
                  <a:pt x="22" y="66"/>
                  <a:pt x="23" y="64"/>
                </a:cubicBezTo>
                <a:cubicBezTo>
                  <a:pt x="24" y="61"/>
                  <a:pt x="24" y="58"/>
                  <a:pt x="25" y="55"/>
                </a:cubicBezTo>
                <a:cubicBezTo>
                  <a:pt x="25" y="53"/>
                  <a:pt x="25" y="50"/>
                  <a:pt x="26" y="48"/>
                </a:cubicBezTo>
                <a:cubicBezTo>
                  <a:pt x="25" y="45"/>
                  <a:pt x="25" y="43"/>
                  <a:pt x="25" y="41"/>
                </a:cubicBezTo>
                <a:cubicBezTo>
                  <a:pt x="25" y="39"/>
                  <a:pt x="25" y="38"/>
                  <a:pt x="24" y="36"/>
                </a:cubicBezTo>
                <a:cubicBezTo>
                  <a:pt x="24" y="34"/>
                  <a:pt x="23" y="32"/>
                  <a:pt x="23" y="32"/>
                </a:cubicBezTo>
                <a:cubicBezTo>
                  <a:pt x="23" y="32"/>
                  <a:pt x="24" y="34"/>
                  <a:pt x="25" y="36"/>
                </a:cubicBezTo>
                <a:cubicBezTo>
                  <a:pt x="25" y="38"/>
                  <a:pt x="26" y="39"/>
                  <a:pt x="26" y="41"/>
                </a:cubicBezTo>
                <a:cubicBezTo>
                  <a:pt x="26" y="43"/>
                  <a:pt x="26" y="45"/>
                  <a:pt x="27" y="48"/>
                </a:cubicBezTo>
                <a:cubicBezTo>
                  <a:pt x="27" y="50"/>
                  <a:pt x="27" y="53"/>
                  <a:pt x="27" y="55"/>
                </a:cubicBezTo>
                <a:cubicBezTo>
                  <a:pt x="26" y="58"/>
                  <a:pt x="26" y="61"/>
                  <a:pt x="25" y="64"/>
                </a:cubicBezTo>
                <a:cubicBezTo>
                  <a:pt x="24" y="67"/>
                  <a:pt x="24" y="70"/>
                  <a:pt x="23" y="73"/>
                </a:cubicBezTo>
                <a:cubicBezTo>
                  <a:pt x="22" y="76"/>
                  <a:pt x="21" y="79"/>
                  <a:pt x="19" y="82"/>
                </a:cubicBezTo>
                <a:cubicBezTo>
                  <a:pt x="18" y="84"/>
                  <a:pt x="18" y="85"/>
                  <a:pt x="17" y="87"/>
                </a:cubicBezTo>
                <a:cubicBezTo>
                  <a:pt x="17" y="87"/>
                  <a:pt x="17" y="87"/>
                  <a:pt x="17" y="87"/>
                </a:cubicBezTo>
                <a:cubicBezTo>
                  <a:pt x="16" y="88"/>
                  <a:pt x="16" y="90"/>
                  <a:pt x="15" y="91"/>
                </a:cubicBezTo>
                <a:cubicBezTo>
                  <a:pt x="15" y="91"/>
                  <a:pt x="15" y="91"/>
                  <a:pt x="14" y="92"/>
                </a:cubicBezTo>
                <a:cubicBezTo>
                  <a:pt x="14" y="92"/>
                  <a:pt x="15" y="92"/>
                  <a:pt x="15" y="92"/>
                </a:cubicBezTo>
                <a:cubicBezTo>
                  <a:pt x="12" y="98"/>
                  <a:pt x="12" y="103"/>
                  <a:pt x="14" y="107"/>
                </a:cubicBezTo>
                <a:cubicBezTo>
                  <a:pt x="17" y="112"/>
                  <a:pt x="25" y="112"/>
                  <a:pt x="25" y="112"/>
                </a:cubicBezTo>
                <a:cubicBezTo>
                  <a:pt x="52" y="112"/>
                  <a:pt x="73" y="91"/>
                  <a:pt x="73" y="64"/>
                </a:cubicBezTo>
                <a:cubicBezTo>
                  <a:pt x="73" y="44"/>
                  <a:pt x="61" y="27"/>
                  <a:pt x="44" y="2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25" name="Freeform 91"/>
          <p:cNvSpPr>
            <a:spLocks noEditPoints="1"/>
          </p:cNvSpPr>
          <p:nvPr/>
        </p:nvSpPr>
        <p:spPr bwMode="auto">
          <a:xfrm>
            <a:off x="2295525" y="2063750"/>
            <a:ext cx="112713" cy="327025"/>
          </a:xfrm>
          <a:custGeom>
            <a:avLst/>
            <a:gdLst>
              <a:gd name="T0" fmla="*/ 23 w 30"/>
              <a:gd name="T1" fmla="*/ 71 h 87"/>
              <a:gd name="T2" fmla="*/ 10 w 30"/>
              <a:gd name="T3" fmla="*/ 67 h 87"/>
              <a:gd name="T4" fmla="*/ 4 w 30"/>
              <a:gd name="T5" fmla="*/ 44 h 87"/>
              <a:gd name="T6" fmla="*/ 28 w 30"/>
              <a:gd name="T7" fmla="*/ 5 h 87"/>
              <a:gd name="T8" fmla="*/ 30 w 30"/>
              <a:gd name="T9" fmla="*/ 0 h 87"/>
              <a:gd name="T10" fmla="*/ 0 w 30"/>
              <a:gd name="T11" fmla="*/ 44 h 87"/>
              <a:gd name="T12" fmla="*/ 7 w 30"/>
              <a:gd name="T13" fmla="*/ 69 h 87"/>
              <a:gd name="T14" fmla="*/ 5 w 30"/>
              <a:gd name="T15" fmla="*/ 82 h 87"/>
              <a:gd name="T16" fmla="*/ 6 w 30"/>
              <a:gd name="T17" fmla="*/ 84 h 87"/>
              <a:gd name="T18" fmla="*/ 9 w 30"/>
              <a:gd name="T19" fmla="*/ 82 h 87"/>
              <a:gd name="T20" fmla="*/ 13 w 30"/>
              <a:gd name="T21" fmla="*/ 87 h 87"/>
              <a:gd name="T22" fmla="*/ 16 w 30"/>
              <a:gd name="T23" fmla="*/ 85 h 87"/>
              <a:gd name="T24" fmla="*/ 13 w 30"/>
              <a:gd name="T25" fmla="*/ 80 h 87"/>
              <a:gd name="T26" fmla="*/ 17 w 30"/>
              <a:gd name="T27" fmla="*/ 77 h 87"/>
              <a:gd name="T28" fmla="*/ 20 w 30"/>
              <a:gd name="T29" fmla="*/ 82 h 87"/>
              <a:gd name="T30" fmla="*/ 23 w 30"/>
              <a:gd name="T31" fmla="*/ 80 h 87"/>
              <a:gd name="T32" fmla="*/ 20 w 30"/>
              <a:gd name="T33" fmla="*/ 75 h 87"/>
              <a:gd name="T34" fmla="*/ 24 w 30"/>
              <a:gd name="T35" fmla="*/ 73 h 87"/>
              <a:gd name="T36" fmla="*/ 23 w 30"/>
              <a:gd name="T37" fmla="*/ 71 h 87"/>
              <a:gd name="T38" fmla="*/ 8 w 30"/>
              <a:gd name="T39" fmla="*/ 78 h 87"/>
              <a:gd name="T40" fmla="*/ 11 w 30"/>
              <a:gd name="T41" fmla="*/ 71 h 87"/>
              <a:gd name="T42" fmla="*/ 18 w 30"/>
              <a:gd name="T43" fmla="*/ 72 h 87"/>
              <a:gd name="T44" fmla="*/ 8 w 30"/>
              <a:gd name="T45" fmla="*/ 78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0" h="87">
                <a:moveTo>
                  <a:pt x="23" y="71"/>
                </a:moveTo>
                <a:cubicBezTo>
                  <a:pt x="20" y="67"/>
                  <a:pt x="15" y="65"/>
                  <a:pt x="10" y="67"/>
                </a:cubicBezTo>
                <a:cubicBezTo>
                  <a:pt x="6" y="60"/>
                  <a:pt x="4" y="52"/>
                  <a:pt x="4" y="44"/>
                </a:cubicBezTo>
                <a:cubicBezTo>
                  <a:pt x="4" y="27"/>
                  <a:pt x="13" y="12"/>
                  <a:pt x="28" y="5"/>
                </a:cubicBezTo>
                <a:cubicBezTo>
                  <a:pt x="28" y="3"/>
                  <a:pt x="29" y="1"/>
                  <a:pt x="30" y="0"/>
                </a:cubicBezTo>
                <a:cubicBezTo>
                  <a:pt x="12" y="7"/>
                  <a:pt x="0" y="24"/>
                  <a:pt x="0" y="44"/>
                </a:cubicBezTo>
                <a:cubicBezTo>
                  <a:pt x="0" y="53"/>
                  <a:pt x="2" y="62"/>
                  <a:pt x="7" y="69"/>
                </a:cubicBezTo>
                <a:cubicBezTo>
                  <a:pt x="3" y="73"/>
                  <a:pt x="3" y="78"/>
                  <a:pt x="5" y="82"/>
                </a:cubicBezTo>
                <a:cubicBezTo>
                  <a:pt x="6" y="84"/>
                  <a:pt x="6" y="84"/>
                  <a:pt x="6" y="84"/>
                </a:cubicBezTo>
                <a:cubicBezTo>
                  <a:pt x="9" y="82"/>
                  <a:pt x="9" y="82"/>
                  <a:pt x="9" y="82"/>
                </a:cubicBezTo>
                <a:cubicBezTo>
                  <a:pt x="13" y="87"/>
                  <a:pt x="13" y="87"/>
                  <a:pt x="13" y="87"/>
                </a:cubicBezTo>
                <a:cubicBezTo>
                  <a:pt x="16" y="85"/>
                  <a:pt x="16" y="85"/>
                  <a:pt x="16" y="85"/>
                </a:cubicBezTo>
                <a:cubicBezTo>
                  <a:pt x="13" y="80"/>
                  <a:pt x="13" y="80"/>
                  <a:pt x="13" y="80"/>
                </a:cubicBezTo>
                <a:cubicBezTo>
                  <a:pt x="17" y="77"/>
                  <a:pt x="17" y="77"/>
                  <a:pt x="17" y="77"/>
                </a:cubicBezTo>
                <a:cubicBezTo>
                  <a:pt x="20" y="82"/>
                  <a:pt x="20" y="82"/>
                  <a:pt x="20" y="82"/>
                </a:cubicBezTo>
                <a:cubicBezTo>
                  <a:pt x="23" y="80"/>
                  <a:pt x="23" y="80"/>
                  <a:pt x="23" y="80"/>
                </a:cubicBezTo>
                <a:cubicBezTo>
                  <a:pt x="20" y="75"/>
                  <a:pt x="20" y="75"/>
                  <a:pt x="20" y="75"/>
                </a:cubicBezTo>
                <a:cubicBezTo>
                  <a:pt x="24" y="73"/>
                  <a:pt x="24" y="73"/>
                  <a:pt x="24" y="73"/>
                </a:cubicBezTo>
                <a:lnTo>
                  <a:pt x="23" y="71"/>
                </a:lnTo>
                <a:close/>
                <a:moveTo>
                  <a:pt x="8" y="78"/>
                </a:moveTo>
                <a:cubicBezTo>
                  <a:pt x="7" y="76"/>
                  <a:pt x="8" y="73"/>
                  <a:pt x="11" y="71"/>
                </a:cubicBezTo>
                <a:cubicBezTo>
                  <a:pt x="13" y="70"/>
                  <a:pt x="16" y="70"/>
                  <a:pt x="18" y="72"/>
                </a:cubicBezTo>
                <a:lnTo>
                  <a:pt x="8" y="7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26" name="Freeform 92"/>
          <p:cNvSpPr>
            <a:spLocks/>
          </p:cNvSpPr>
          <p:nvPr/>
        </p:nvSpPr>
        <p:spPr bwMode="auto">
          <a:xfrm>
            <a:off x="2978150" y="1989138"/>
            <a:ext cx="219075" cy="423863"/>
          </a:xfrm>
          <a:custGeom>
            <a:avLst/>
            <a:gdLst>
              <a:gd name="T0" fmla="*/ 35 w 58"/>
              <a:gd name="T1" fmla="*/ 108 h 113"/>
              <a:gd name="T2" fmla="*/ 35 w 58"/>
              <a:gd name="T3" fmla="*/ 79 h 113"/>
              <a:gd name="T4" fmla="*/ 58 w 58"/>
              <a:gd name="T5" fmla="*/ 74 h 113"/>
              <a:gd name="T6" fmla="*/ 42 w 58"/>
              <a:gd name="T7" fmla="*/ 58 h 113"/>
              <a:gd name="T8" fmla="*/ 55 w 58"/>
              <a:gd name="T9" fmla="*/ 54 h 113"/>
              <a:gd name="T10" fmla="*/ 41 w 58"/>
              <a:gd name="T11" fmla="*/ 41 h 113"/>
              <a:gd name="T12" fmla="*/ 53 w 58"/>
              <a:gd name="T13" fmla="*/ 37 h 113"/>
              <a:gd name="T14" fmla="*/ 30 w 58"/>
              <a:gd name="T15" fmla="*/ 0 h 113"/>
              <a:gd name="T16" fmla="*/ 8 w 58"/>
              <a:gd name="T17" fmla="*/ 37 h 113"/>
              <a:gd name="T18" fmla="*/ 19 w 58"/>
              <a:gd name="T19" fmla="*/ 40 h 113"/>
              <a:gd name="T20" fmla="*/ 5 w 58"/>
              <a:gd name="T21" fmla="*/ 54 h 113"/>
              <a:gd name="T22" fmla="*/ 18 w 58"/>
              <a:gd name="T23" fmla="*/ 58 h 113"/>
              <a:gd name="T24" fmla="*/ 2 w 58"/>
              <a:gd name="T25" fmla="*/ 74 h 113"/>
              <a:gd name="T26" fmla="*/ 25 w 58"/>
              <a:gd name="T27" fmla="*/ 79 h 113"/>
              <a:gd name="T28" fmla="*/ 25 w 58"/>
              <a:gd name="T29" fmla="*/ 105 h 113"/>
              <a:gd name="T30" fmla="*/ 0 w 58"/>
              <a:gd name="T31" fmla="*/ 113 h 113"/>
              <a:gd name="T32" fmla="*/ 54 w 58"/>
              <a:gd name="T33" fmla="*/ 113 h 113"/>
              <a:gd name="T34" fmla="*/ 35 w 58"/>
              <a:gd name="T35" fmla="*/ 108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8" h="113">
                <a:moveTo>
                  <a:pt x="35" y="108"/>
                </a:moveTo>
                <a:cubicBezTo>
                  <a:pt x="35" y="79"/>
                  <a:pt x="35" y="79"/>
                  <a:pt x="35" y="79"/>
                </a:cubicBezTo>
                <a:cubicBezTo>
                  <a:pt x="43" y="79"/>
                  <a:pt x="52" y="77"/>
                  <a:pt x="58" y="74"/>
                </a:cubicBezTo>
                <a:cubicBezTo>
                  <a:pt x="52" y="74"/>
                  <a:pt x="46" y="67"/>
                  <a:pt x="42" y="58"/>
                </a:cubicBezTo>
                <a:cubicBezTo>
                  <a:pt x="47" y="57"/>
                  <a:pt x="51" y="56"/>
                  <a:pt x="55" y="54"/>
                </a:cubicBezTo>
                <a:cubicBezTo>
                  <a:pt x="50" y="54"/>
                  <a:pt x="45" y="48"/>
                  <a:pt x="41" y="41"/>
                </a:cubicBezTo>
                <a:cubicBezTo>
                  <a:pt x="45" y="40"/>
                  <a:pt x="49" y="39"/>
                  <a:pt x="53" y="37"/>
                </a:cubicBezTo>
                <a:cubicBezTo>
                  <a:pt x="40" y="37"/>
                  <a:pt x="30" y="0"/>
                  <a:pt x="30" y="0"/>
                </a:cubicBezTo>
                <a:cubicBezTo>
                  <a:pt x="30" y="0"/>
                  <a:pt x="19" y="37"/>
                  <a:pt x="8" y="37"/>
                </a:cubicBezTo>
                <a:cubicBezTo>
                  <a:pt x="11" y="39"/>
                  <a:pt x="15" y="40"/>
                  <a:pt x="19" y="40"/>
                </a:cubicBezTo>
                <a:cubicBezTo>
                  <a:pt x="15" y="48"/>
                  <a:pt x="10" y="54"/>
                  <a:pt x="5" y="54"/>
                </a:cubicBezTo>
                <a:cubicBezTo>
                  <a:pt x="9" y="56"/>
                  <a:pt x="13" y="57"/>
                  <a:pt x="18" y="58"/>
                </a:cubicBezTo>
                <a:cubicBezTo>
                  <a:pt x="13" y="67"/>
                  <a:pt x="8" y="74"/>
                  <a:pt x="2" y="74"/>
                </a:cubicBezTo>
                <a:cubicBezTo>
                  <a:pt x="9" y="77"/>
                  <a:pt x="17" y="78"/>
                  <a:pt x="25" y="79"/>
                </a:cubicBezTo>
                <a:cubicBezTo>
                  <a:pt x="25" y="105"/>
                  <a:pt x="25" y="105"/>
                  <a:pt x="25" y="105"/>
                </a:cubicBezTo>
                <a:cubicBezTo>
                  <a:pt x="6" y="99"/>
                  <a:pt x="0" y="110"/>
                  <a:pt x="0" y="113"/>
                </a:cubicBezTo>
                <a:cubicBezTo>
                  <a:pt x="54" y="113"/>
                  <a:pt x="54" y="113"/>
                  <a:pt x="54" y="113"/>
                </a:cubicBezTo>
                <a:cubicBezTo>
                  <a:pt x="54" y="95"/>
                  <a:pt x="49" y="108"/>
                  <a:pt x="35" y="10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27" name="Freeform 93"/>
          <p:cNvSpPr>
            <a:spLocks noEditPoints="1"/>
          </p:cNvSpPr>
          <p:nvPr/>
        </p:nvSpPr>
        <p:spPr bwMode="auto">
          <a:xfrm>
            <a:off x="3560763" y="2082800"/>
            <a:ext cx="260350" cy="327025"/>
          </a:xfrm>
          <a:custGeom>
            <a:avLst/>
            <a:gdLst>
              <a:gd name="T0" fmla="*/ 66 w 69"/>
              <a:gd name="T1" fmla="*/ 37 h 87"/>
              <a:gd name="T2" fmla="*/ 60 w 69"/>
              <a:gd name="T3" fmla="*/ 29 h 87"/>
              <a:gd name="T4" fmla="*/ 29 w 69"/>
              <a:gd name="T5" fmla="*/ 18 h 87"/>
              <a:gd name="T6" fmla="*/ 34 w 69"/>
              <a:gd name="T7" fmla="*/ 6 h 87"/>
              <a:gd name="T8" fmla="*/ 37 w 69"/>
              <a:gd name="T9" fmla="*/ 9 h 87"/>
              <a:gd name="T10" fmla="*/ 47 w 69"/>
              <a:gd name="T11" fmla="*/ 6 h 87"/>
              <a:gd name="T12" fmla="*/ 45 w 69"/>
              <a:gd name="T13" fmla="*/ 1 h 87"/>
              <a:gd name="T14" fmla="*/ 37 w 69"/>
              <a:gd name="T15" fmla="*/ 1 h 87"/>
              <a:gd name="T16" fmla="*/ 29 w 69"/>
              <a:gd name="T17" fmla="*/ 5 h 87"/>
              <a:gd name="T18" fmla="*/ 26 w 69"/>
              <a:gd name="T19" fmla="*/ 9 h 87"/>
              <a:gd name="T20" fmla="*/ 25 w 69"/>
              <a:gd name="T21" fmla="*/ 11 h 87"/>
              <a:gd name="T22" fmla="*/ 14 w 69"/>
              <a:gd name="T23" fmla="*/ 24 h 87"/>
              <a:gd name="T24" fmla="*/ 14 w 69"/>
              <a:gd name="T25" fmla="*/ 24 h 87"/>
              <a:gd name="T26" fmla="*/ 5 w 69"/>
              <a:gd name="T27" fmla="*/ 34 h 87"/>
              <a:gd name="T28" fmla="*/ 0 w 69"/>
              <a:gd name="T29" fmla="*/ 48 h 87"/>
              <a:gd name="T30" fmla="*/ 34 w 69"/>
              <a:gd name="T31" fmla="*/ 87 h 87"/>
              <a:gd name="T32" fmla="*/ 68 w 69"/>
              <a:gd name="T33" fmla="*/ 45 h 87"/>
              <a:gd name="T34" fmla="*/ 52 w 69"/>
              <a:gd name="T35" fmla="*/ 50 h 87"/>
              <a:gd name="T36" fmla="*/ 53 w 69"/>
              <a:gd name="T37" fmla="*/ 30 h 87"/>
              <a:gd name="T38" fmla="*/ 50 w 69"/>
              <a:gd name="T39" fmla="*/ 27 h 87"/>
              <a:gd name="T40" fmla="*/ 40 w 69"/>
              <a:gd name="T41" fmla="*/ 23 h 87"/>
              <a:gd name="T42" fmla="*/ 34 w 69"/>
              <a:gd name="T43" fmla="*/ 55 h 87"/>
              <a:gd name="T44" fmla="*/ 21 w 69"/>
              <a:gd name="T45" fmla="*/ 52 h 87"/>
              <a:gd name="T46" fmla="*/ 34 w 69"/>
              <a:gd name="T47" fmla="*/ 44 h 87"/>
              <a:gd name="T48" fmla="*/ 48 w 69"/>
              <a:gd name="T49" fmla="*/ 52 h 87"/>
              <a:gd name="T50" fmla="*/ 34 w 69"/>
              <a:gd name="T51" fmla="*/ 55 h 87"/>
              <a:gd name="T52" fmla="*/ 42 w 69"/>
              <a:gd name="T53" fmla="*/ 71 h 87"/>
              <a:gd name="T54" fmla="*/ 27 w 69"/>
              <a:gd name="T55" fmla="*/ 71 h 87"/>
              <a:gd name="T56" fmla="*/ 34 w 69"/>
              <a:gd name="T57" fmla="*/ 59 h 87"/>
              <a:gd name="T58" fmla="*/ 34 w 69"/>
              <a:gd name="T59" fmla="*/ 24 h 87"/>
              <a:gd name="T60" fmla="*/ 34 w 69"/>
              <a:gd name="T61" fmla="*/ 40 h 87"/>
              <a:gd name="T62" fmla="*/ 34 w 69"/>
              <a:gd name="T63" fmla="*/ 24 h 87"/>
              <a:gd name="T64" fmla="*/ 21 w 69"/>
              <a:gd name="T65" fmla="*/ 34 h 87"/>
              <a:gd name="T66" fmla="*/ 29 w 69"/>
              <a:gd name="T67" fmla="*/ 23 h 87"/>
              <a:gd name="T68" fmla="*/ 20 w 69"/>
              <a:gd name="T69" fmla="*/ 38 h 87"/>
              <a:gd name="T70" fmla="*/ 7 w 69"/>
              <a:gd name="T71" fmla="*/ 40 h 87"/>
              <a:gd name="T72" fmla="*/ 5 w 69"/>
              <a:gd name="T73" fmla="*/ 52 h 87"/>
              <a:gd name="T74" fmla="*/ 17 w 69"/>
              <a:gd name="T75" fmla="*/ 55 h 87"/>
              <a:gd name="T76" fmla="*/ 5 w 69"/>
              <a:gd name="T77" fmla="*/ 53 h 87"/>
              <a:gd name="T78" fmla="*/ 31 w 69"/>
              <a:gd name="T79" fmla="*/ 82 h 87"/>
              <a:gd name="T80" fmla="*/ 24 w 69"/>
              <a:gd name="T81" fmla="*/ 74 h 87"/>
              <a:gd name="T82" fmla="*/ 31 w 69"/>
              <a:gd name="T83" fmla="*/ 81 h 87"/>
              <a:gd name="T84" fmla="*/ 34 w 69"/>
              <a:gd name="T85" fmla="*/ 79 h 87"/>
              <a:gd name="T86" fmla="*/ 34 w 69"/>
              <a:gd name="T87" fmla="*/ 75 h 87"/>
              <a:gd name="T88" fmla="*/ 34 w 69"/>
              <a:gd name="T89" fmla="*/ 79 h 87"/>
              <a:gd name="T90" fmla="*/ 38 w 69"/>
              <a:gd name="T91" fmla="*/ 81 h 87"/>
              <a:gd name="T92" fmla="*/ 45 w 69"/>
              <a:gd name="T93" fmla="*/ 74 h 87"/>
              <a:gd name="T94" fmla="*/ 38 w 69"/>
              <a:gd name="T95" fmla="*/ 82 h 87"/>
              <a:gd name="T96" fmla="*/ 52 w 69"/>
              <a:gd name="T97" fmla="*/ 54 h 87"/>
              <a:gd name="T98" fmla="*/ 64 w 69"/>
              <a:gd name="T99" fmla="*/ 51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69" h="87">
                <a:moveTo>
                  <a:pt x="68" y="45"/>
                </a:moveTo>
                <a:cubicBezTo>
                  <a:pt x="68" y="42"/>
                  <a:pt x="67" y="40"/>
                  <a:pt x="66" y="37"/>
                </a:cubicBezTo>
                <a:cubicBezTo>
                  <a:pt x="65" y="36"/>
                  <a:pt x="64" y="34"/>
                  <a:pt x="63" y="33"/>
                </a:cubicBezTo>
                <a:cubicBezTo>
                  <a:pt x="62" y="32"/>
                  <a:pt x="61" y="30"/>
                  <a:pt x="60" y="29"/>
                </a:cubicBezTo>
                <a:cubicBezTo>
                  <a:pt x="54" y="22"/>
                  <a:pt x="45" y="18"/>
                  <a:pt x="34" y="18"/>
                </a:cubicBezTo>
                <a:cubicBezTo>
                  <a:pt x="33" y="18"/>
                  <a:pt x="31" y="18"/>
                  <a:pt x="29" y="18"/>
                </a:cubicBezTo>
                <a:cubicBezTo>
                  <a:pt x="29" y="16"/>
                  <a:pt x="29" y="14"/>
                  <a:pt x="30" y="13"/>
                </a:cubicBezTo>
                <a:cubicBezTo>
                  <a:pt x="31" y="11"/>
                  <a:pt x="33" y="9"/>
                  <a:pt x="34" y="6"/>
                </a:cubicBezTo>
                <a:cubicBezTo>
                  <a:pt x="35" y="7"/>
                  <a:pt x="35" y="7"/>
                  <a:pt x="36" y="8"/>
                </a:cubicBezTo>
                <a:cubicBezTo>
                  <a:pt x="36" y="8"/>
                  <a:pt x="37" y="9"/>
                  <a:pt x="37" y="9"/>
                </a:cubicBezTo>
                <a:cubicBezTo>
                  <a:pt x="38" y="9"/>
                  <a:pt x="38" y="9"/>
                  <a:pt x="39" y="9"/>
                </a:cubicBezTo>
                <a:cubicBezTo>
                  <a:pt x="41" y="8"/>
                  <a:pt x="44" y="7"/>
                  <a:pt x="47" y="6"/>
                </a:cubicBezTo>
                <a:cubicBezTo>
                  <a:pt x="48" y="6"/>
                  <a:pt x="49" y="5"/>
                  <a:pt x="48" y="3"/>
                </a:cubicBezTo>
                <a:cubicBezTo>
                  <a:pt x="48" y="2"/>
                  <a:pt x="47" y="1"/>
                  <a:pt x="45" y="1"/>
                </a:cubicBezTo>
                <a:cubicBezTo>
                  <a:pt x="43" y="2"/>
                  <a:pt x="41" y="3"/>
                  <a:pt x="39" y="4"/>
                </a:cubicBezTo>
                <a:cubicBezTo>
                  <a:pt x="38" y="3"/>
                  <a:pt x="38" y="2"/>
                  <a:pt x="37" y="1"/>
                </a:cubicBezTo>
                <a:cubicBezTo>
                  <a:pt x="37" y="1"/>
                  <a:pt x="37" y="1"/>
                  <a:pt x="36" y="0"/>
                </a:cubicBezTo>
                <a:cubicBezTo>
                  <a:pt x="29" y="5"/>
                  <a:pt x="29" y="5"/>
                  <a:pt x="29" y="5"/>
                </a:cubicBezTo>
                <a:cubicBezTo>
                  <a:pt x="29" y="5"/>
                  <a:pt x="29" y="5"/>
                  <a:pt x="29" y="5"/>
                </a:cubicBezTo>
                <a:cubicBezTo>
                  <a:pt x="28" y="6"/>
                  <a:pt x="27" y="8"/>
                  <a:pt x="26" y="9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0"/>
                  <a:pt x="25" y="11"/>
                  <a:pt x="25" y="11"/>
                </a:cubicBezTo>
                <a:cubicBezTo>
                  <a:pt x="24" y="14"/>
                  <a:pt x="24" y="17"/>
                  <a:pt x="24" y="19"/>
                </a:cubicBezTo>
                <a:cubicBezTo>
                  <a:pt x="21" y="20"/>
                  <a:pt x="17" y="22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1" y="26"/>
                  <a:pt x="8" y="29"/>
                  <a:pt x="6" y="32"/>
                </a:cubicBezTo>
                <a:cubicBezTo>
                  <a:pt x="6" y="33"/>
                  <a:pt x="5" y="33"/>
                  <a:pt x="5" y="34"/>
                </a:cubicBezTo>
                <a:cubicBezTo>
                  <a:pt x="4" y="35"/>
                  <a:pt x="3" y="37"/>
                  <a:pt x="3" y="38"/>
                </a:cubicBezTo>
                <a:cubicBezTo>
                  <a:pt x="1" y="41"/>
                  <a:pt x="0" y="44"/>
                  <a:pt x="0" y="48"/>
                </a:cubicBezTo>
                <a:cubicBezTo>
                  <a:pt x="0" y="49"/>
                  <a:pt x="0" y="51"/>
                  <a:pt x="0" y="52"/>
                </a:cubicBezTo>
                <a:cubicBezTo>
                  <a:pt x="0" y="72"/>
                  <a:pt x="15" y="87"/>
                  <a:pt x="34" y="87"/>
                </a:cubicBezTo>
                <a:cubicBezTo>
                  <a:pt x="54" y="87"/>
                  <a:pt x="69" y="72"/>
                  <a:pt x="69" y="52"/>
                </a:cubicBezTo>
                <a:cubicBezTo>
                  <a:pt x="69" y="50"/>
                  <a:pt x="69" y="47"/>
                  <a:pt x="68" y="45"/>
                </a:cubicBezTo>
                <a:close/>
                <a:moveTo>
                  <a:pt x="61" y="40"/>
                </a:moveTo>
                <a:cubicBezTo>
                  <a:pt x="59" y="44"/>
                  <a:pt x="56" y="47"/>
                  <a:pt x="52" y="50"/>
                </a:cubicBezTo>
                <a:cubicBezTo>
                  <a:pt x="51" y="46"/>
                  <a:pt x="50" y="41"/>
                  <a:pt x="49" y="37"/>
                </a:cubicBezTo>
                <a:cubicBezTo>
                  <a:pt x="51" y="35"/>
                  <a:pt x="52" y="32"/>
                  <a:pt x="53" y="30"/>
                </a:cubicBezTo>
                <a:cubicBezTo>
                  <a:pt x="56" y="32"/>
                  <a:pt x="59" y="36"/>
                  <a:pt x="61" y="40"/>
                </a:cubicBezTo>
                <a:close/>
                <a:moveTo>
                  <a:pt x="50" y="27"/>
                </a:moveTo>
                <a:cubicBezTo>
                  <a:pt x="49" y="29"/>
                  <a:pt x="48" y="31"/>
                  <a:pt x="47" y="33"/>
                </a:cubicBezTo>
                <a:cubicBezTo>
                  <a:pt x="45" y="29"/>
                  <a:pt x="43" y="26"/>
                  <a:pt x="40" y="23"/>
                </a:cubicBezTo>
                <a:cubicBezTo>
                  <a:pt x="43" y="24"/>
                  <a:pt x="47" y="25"/>
                  <a:pt x="50" y="27"/>
                </a:cubicBezTo>
                <a:close/>
                <a:moveTo>
                  <a:pt x="34" y="55"/>
                </a:moveTo>
                <a:cubicBezTo>
                  <a:pt x="29" y="55"/>
                  <a:pt x="25" y="54"/>
                  <a:pt x="21" y="53"/>
                </a:cubicBezTo>
                <a:cubicBezTo>
                  <a:pt x="21" y="52"/>
                  <a:pt x="21" y="52"/>
                  <a:pt x="21" y="52"/>
                </a:cubicBezTo>
                <a:cubicBezTo>
                  <a:pt x="21" y="48"/>
                  <a:pt x="22" y="44"/>
                  <a:pt x="23" y="40"/>
                </a:cubicBezTo>
                <a:cubicBezTo>
                  <a:pt x="26" y="43"/>
                  <a:pt x="30" y="44"/>
                  <a:pt x="34" y="44"/>
                </a:cubicBezTo>
                <a:cubicBezTo>
                  <a:pt x="38" y="44"/>
                  <a:pt x="42" y="42"/>
                  <a:pt x="46" y="40"/>
                </a:cubicBezTo>
                <a:cubicBezTo>
                  <a:pt x="47" y="44"/>
                  <a:pt x="48" y="48"/>
                  <a:pt x="48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44" y="54"/>
                  <a:pt x="39" y="55"/>
                  <a:pt x="34" y="55"/>
                </a:cubicBezTo>
                <a:close/>
                <a:moveTo>
                  <a:pt x="47" y="56"/>
                </a:moveTo>
                <a:cubicBezTo>
                  <a:pt x="47" y="62"/>
                  <a:pt x="45" y="67"/>
                  <a:pt x="42" y="71"/>
                </a:cubicBezTo>
                <a:cubicBezTo>
                  <a:pt x="40" y="71"/>
                  <a:pt x="37" y="72"/>
                  <a:pt x="34" y="72"/>
                </a:cubicBezTo>
                <a:cubicBezTo>
                  <a:pt x="31" y="72"/>
                  <a:pt x="29" y="71"/>
                  <a:pt x="27" y="71"/>
                </a:cubicBezTo>
                <a:cubicBezTo>
                  <a:pt x="24" y="67"/>
                  <a:pt x="22" y="62"/>
                  <a:pt x="21" y="57"/>
                </a:cubicBezTo>
                <a:cubicBezTo>
                  <a:pt x="25" y="58"/>
                  <a:pt x="29" y="59"/>
                  <a:pt x="34" y="59"/>
                </a:cubicBezTo>
                <a:cubicBezTo>
                  <a:pt x="39" y="59"/>
                  <a:pt x="43" y="58"/>
                  <a:pt x="47" y="56"/>
                </a:cubicBezTo>
                <a:close/>
                <a:moveTo>
                  <a:pt x="34" y="24"/>
                </a:moveTo>
                <a:cubicBezTo>
                  <a:pt x="38" y="27"/>
                  <a:pt x="42" y="31"/>
                  <a:pt x="44" y="36"/>
                </a:cubicBezTo>
                <a:cubicBezTo>
                  <a:pt x="41" y="38"/>
                  <a:pt x="38" y="40"/>
                  <a:pt x="34" y="40"/>
                </a:cubicBezTo>
                <a:cubicBezTo>
                  <a:pt x="30" y="40"/>
                  <a:pt x="27" y="39"/>
                  <a:pt x="24" y="37"/>
                </a:cubicBezTo>
                <a:cubicBezTo>
                  <a:pt x="27" y="32"/>
                  <a:pt x="30" y="27"/>
                  <a:pt x="34" y="24"/>
                </a:cubicBezTo>
                <a:close/>
                <a:moveTo>
                  <a:pt x="29" y="23"/>
                </a:moveTo>
                <a:cubicBezTo>
                  <a:pt x="26" y="26"/>
                  <a:pt x="23" y="30"/>
                  <a:pt x="21" y="34"/>
                </a:cubicBezTo>
                <a:cubicBezTo>
                  <a:pt x="20" y="32"/>
                  <a:pt x="19" y="30"/>
                  <a:pt x="18" y="28"/>
                </a:cubicBezTo>
                <a:cubicBezTo>
                  <a:pt x="22" y="25"/>
                  <a:pt x="25" y="24"/>
                  <a:pt x="29" y="23"/>
                </a:cubicBezTo>
                <a:close/>
                <a:moveTo>
                  <a:pt x="15" y="30"/>
                </a:moveTo>
                <a:cubicBezTo>
                  <a:pt x="16" y="33"/>
                  <a:pt x="18" y="35"/>
                  <a:pt x="20" y="38"/>
                </a:cubicBezTo>
                <a:cubicBezTo>
                  <a:pt x="18" y="42"/>
                  <a:pt x="17" y="46"/>
                  <a:pt x="17" y="51"/>
                </a:cubicBezTo>
                <a:cubicBezTo>
                  <a:pt x="13" y="48"/>
                  <a:pt x="10" y="44"/>
                  <a:pt x="7" y="40"/>
                </a:cubicBezTo>
                <a:cubicBezTo>
                  <a:pt x="9" y="36"/>
                  <a:pt x="12" y="33"/>
                  <a:pt x="15" y="30"/>
                </a:cubicBezTo>
                <a:close/>
                <a:moveTo>
                  <a:pt x="5" y="52"/>
                </a:moveTo>
                <a:cubicBezTo>
                  <a:pt x="5" y="50"/>
                  <a:pt x="5" y="47"/>
                  <a:pt x="6" y="45"/>
                </a:cubicBezTo>
                <a:cubicBezTo>
                  <a:pt x="9" y="49"/>
                  <a:pt x="13" y="52"/>
                  <a:pt x="17" y="55"/>
                </a:cubicBezTo>
                <a:cubicBezTo>
                  <a:pt x="18" y="60"/>
                  <a:pt x="19" y="65"/>
                  <a:pt x="21" y="69"/>
                </a:cubicBezTo>
                <a:cubicBezTo>
                  <a:pt x="13" y="66"/>
                  <a:pt x="7" y="60"/>
                  <a:pt x="5" y="53"/>
                </a:cubicBezTo>
                <a:cubicBezTo>
                  <a:pt x="5" y="53"/>
                  <a:pt x="5" y="52"/>
                  <a:pt x="5" y="52"/>
                </a:cubicBezTo>
                <a:close/>
                <a:moveTo>
                  <a:pt x="31" y="82"/>
                </a:moveTo>
                <a:cubicBezTo>
                  <a:pt x="20" y="80"/>
                  <a:pt x="11" y="73"/>
                  <a:pt x="7" y="63"/>
                </a:cubicBezTo>
                <a:cubicBezTo>
                  <a:pt x="11" y="68"/>
                  <a:pt x="17" y="72"/>
                  <a:pt x="24" y="74"/>
                </a:cubicBezTo>
                <a:cubicBezTo>
                  <a:pt x="26" y="77"/>
                  <a:pt x="28" y="79"/>
                  <a:pt x="30" y="81"/>
                </a:cubicBezTo>
                <a:cubicBezTo>
                  <a:pt x="31" y="81"/>
                  <a:pt x="31" y="81"/>
                  <a:pt x="31" y="81"/>
                </a:cubicBezTo>
                <a:cubicBezTo>
                  <a:pt x="31" y="82"/>
                  <a:pt x="31" y="82"/>
                  <a:pt x="31" y="82"/>
                </a:cubicBezTo>
                <a:close/>
                <a:moveTo>
                  <a:pt x="34" y="79"/>
                </a:moveTo>
                <a:cubicBezTo>
                  <a:pt x="33" y="78"/>
                  <a:pt x="31" y="77"/>
                  <a:pt x="30" y="75"/>
                </a:cubicBezTo>
                <a:cubicBezTo>
                  <a:pt x="31" y="75"/>
                  <a:pt x="33" y="75"/>
                  <a:pt x="34" y="75"/>
                </a:cubicBezTo>
                <a:cubicBezTo>
                  <a:pt x="36" y="75"/>
                  <a:pt x="37" y="75"/>
                  <a:pt x="39" y="75"/>
                </a:cubicBezTo>
                <a:cubicBezTo>
                  <a:pt x="38" y="77"/>
                  <a:pt x="36" y="78"/>
                  <a:pt x="34" y="79"/>
                </a:cubicBezTo>
                <a:close/>
                <a:moveTo>
                  <a:pt x="38" y="82"/>
                </a:moveTo>
                <a:cubicBezTo>
                  <a:pt x="38" y="82"/>
                  <a:pt x="38" y="82"/>
                  <a:pt x="38" y="81"/>
                </a:cubicBezTo>
                <a:cubicBezTo>
                  <a:pt x="38" y="81"/>
                  <a:pt x="38" y="81"/>
                  <a:pt x="38" y="81"/>
                </a:cubicBezTo>
                <a:cubicBezTo>
                  <a:pt x="41" y="79"/>
                  <a:pt x="43" y="77"/>
                  <a:pt x="45" y="74"/>
                </a:cubicBezTo>
                <a:cubicBezTo>
                  <a:pt x="52" y="72"/>
                  <a:pt x="58" y="67"/>
                  <a:pt x="62" y="62"/>
                </a:cubicBezTo>
                <a:cubicBezTo>
                  <a:pt x="59" y="72"/>
                  <a:pt x="50" y="80"/>
                  <a:pt x="38" y="82"/>
                </a:cubicBezTo>
                <a:close/>
                <a:moveTo>
                  <a:pt x="48" y="69"/>
                </a:moveTo>
                <a:cubicBezTo>
                  <a:pt x="50" y="64"/>
                  <a:pt x="51" y="59"/>
                  <a:pt x="52" y="54"/>
                </a:cubicBezTo>
                <a:cubicBezTo>
                  <a:pt x="56" y="52"/>
                  <a:pt x="60" y="48"/>
                  <a:pt x="63" y="44"/>
                </a:cubicBezTo>
                <a:cubicBezTo>
                  <a:pt x="63" y="46"/>
                  <a:pt x="64" y="48"/>
                  <a:pt x="64" y="51"/>
                </a:cubicBezTo>
                <a:cubicBezTo>
                  <a:pt x="62" y="59"/>
                  <a:pt x="56" y="65"/>
                  <a:pt x="48" y="6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28" name="Freeform 94"/>
          <p:cNvSpPr>
            <a:spLocks/>
          </p:cNvSpPr>
          <p:nvPr/>
        </p:nvSpPr>
        <p:spPr bwMode="auto">
          <a:xfrm>
            <a:off x="3613150" y="2000250"/>
            <a:ext cx="41275" cy="33338"/>
          </a:xfrm>
          <a:custGeom>
            <a:avLst/>
            <a:gdLst>
              <a:gd name="T0" fmla="*/ 6 w 11"/>
              <a:gd name="T1" fmla="*/ 9 h 9"/>
              <a:gd name="T2" fmla="*/ 6 w 11"/>
              <a:gd name="T3" fmla="*/ 0 h 9"/>
              <a:gd name="T4" fmla="*/ 6 w 11"/>
              <a:gd name="T5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" h="9">
                <a:moveTo>
                  <a:pt x="6" y="9"/>
                </a:moveTo>
                <a:cubicBezTo>
                  <a:pt x="11" y="9"/>
                  <a:pt x="11" y="0"/>
                  <a:pt x="6" y="0"/>
                </a:cubicBezTo>
                <a:cubicBezTo>
                  <a:pt x="0" y="0"/>
                  <a:pt x="0" y="9"/>
                  <a:pt x="6" y="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29" name="Freeform 95"/>
          <p:cNvSpPr>
            <a:spLocks/>
          </p:cNvSpPr>
          <p:nvPr/>
        </p:nvSpPr>
        <p:spPr bwMode="auto">
          <a:xfrm>
            <a:off x="3602038" y="2030413"/>
            <a:ext cx="112713" cy="68263"/>
          </a:xfrm>
          <a:custGeom>
            <a:avLst/>
            <a:gdLst>
              <a:gd name="T0" fmla="*/ 2 w 30"/>
              <a:gd name="T1" fmla="*/ 10 h 18"/>
              <a:gd name="T2" fmla="*/ 9 w 30"/>
              <a:gd name="T3" fmla="*/ 11 h 18"/>
              <a:gd name="T4" fmla="*/ 12 w 30"/>
              <a:gd name="T5" fmla="*/ 9 h 18"/>
              <a:gd name="T6" fmla="*/ 13 w 30"/>
              <a:gd name="T7" fmla="*/ 11 h 18"/>
              <a:gd name="T8" fmla="*/ 18 w 30"/>
              <a:gd name="T9" fmla="*/ 18 h 18"/>
              <a:gd name="T10" fmla="*/ 25 w 30"/>
              <a:gd name="T11" fmla="*/ 14 h 18"/>
              <a:gd name="T12" fmla="*/ 21 w 30"/>
              <a:gd name="T13" fmla="*/ 7 h 18"/>
              <a:gd name="T14" fmla="*/ 19 w 30"/>
              <a:gd name="T15" fmla="*/ 4 h 18"/>
              <a:gd name="T16" fmla="*/ 21 w 30"/>
              <a:gd name="T17" fmla="*/ 4 h 18"/>
              <a:gd name="T18" fmla="*/ 26 w 30"/>
              <a:gd name="T19" fmla="*/ 7 h 18"/>
              <a:gd name="T20" fmla="*/ 28 w 30"/>
              <a:gd name="T21" fmla="*/ 5 h 18"/>
              <a:gd name="T22" fmla="*/ 22 w 30"/>
              <a:gd name="T23" fmla="*/ 1 h 18"/>
              <a:gd name="T24" fmla="*/ 16 w 30"/>
              <a:gd name="T25" fmla="*/ 1 h 18"/>
              <a:gd name="T26" fmla="*/ 15 w 30"/>
              <a:gd name="T27" fmla="*/ 1 h 18"/>
              <a:gd name="T28" fmla="*/ 10 w 30"/>
              <a:gd name="T29" fmla="*/ 5 h 18"/>
              <a:gd name="T30" fmla="*/ 8 w 30"/>
              <a:gd name="T31" fmla="*/ 8 h 18"/>
              <a:gd name="T32" fmla="*/ 4 w 30"/>
              <a:gd name="T33" fmla="*/ 8 h 18"/>
              <a:gd name="T34" fmla="*/ 2 w 30"/>
              <a:gd name="T35" fmla="*/ 1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0" h="18">
                <a:moveTo>
                  <a:pt x="2" y="10"/>
                </a:moveTo>
                <a:cubicBezTo>
                  <a:pt x="4" y="12"/>
                  <a:pt x="7" y="13"/>
                  <a:pt x="9" y="11"/>
                </a:cubicBezTo>
                <a:cubicBezTo>
                  <a:pt x="10" y="11"/>
                  <a:pt x="11" y="10"/>
                  <a:pt x="12" y="9"/>
                </a:cubicBezTo>
                <a:cubicBezTo>
                  <a:pt x="13" y="11"/>
                  <a:pt x="13" y="11"/>
                  <a:pt x="13" y="11"/>
                </a:cubicBezTo>
                <a:cubicBezTo>
                  <a:pt x="15" y="14"/>
                  <a:pt x="16" y="15"/>
                  <a:pt x="18" y="18"/>
                </a:cubicBezTo>
                <a:cubicBezTo>
                  <a:pt x="25" y="14"/>
                  <a:pt x="25" y="14"/>
                  <a:pt x="25" y="14"/>
                </a:cubicBezTo>
                <a:cubicBezTo>
                  <a:pt x="23" y="11"/>
                  <a:pt x="23" y="10"/>
                  <a:pt x="21" y="7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20" y="4"/>
                  <a:pt x="21" y="4"/>
                </a:cubicBezTo>
                <a:cubicBezTo>
                  <a:pt x="23" y="5"/>
                  <a:pt x="24" y="6"/>
                  <a:pt x="26" y="7"/>
                </a:cubicBezTo>
                <a:cubicBezTo>
                  <a:pt x="27" y="9"/>
                  <a:pt x="30" y="6"/>
                  <a:pt x="28" y="5"/>
                </a:cubicBezTo>
                <a:cubicBezTo>
                  <a:pt x="26" y="4"/>
                  <a:pt x="25" y="2"/>
                  <a:pt x="22" y="1"/>
                </a:cubicBezTo>
                <a:cubicBezTo>
                  <a:pt x="20" y="0"/>
                  <a:pt x="18" y="1"/>
                  <a:pt x="16" y="1"/>
                </a:cubicBezTo>
                <a:cubicBezTo>
                  <a:pt x="16" y="1"/>
                  <a:pt x="16" y="1"/>
                  <a:pt x="15" y="1"/>
                </a:cubicBezTo>
                <a:cubicBezTo>
                  <a:pt x="13" y="0"/>
                  <a:pt x="10" y="2"/>
                  <a:pt x="10" y="5"/>
                </a:cubicBezTo>
                <a:cubicBezTo>
                  <a:pt x="10" y="6"/>
                  <a:pt x="9" y="7"/>
                  <a:pt x="8" y="8"/>
                </a:cubicBezTo>
                <a:cubicBezTo>
                  <a:pt x="7" y="9"/>
                  <a:pt x="5" y="8"/>
                  <a:pt x="4" y="8"/>
                </a:cubicBezTo>
                <a:cubicBezTo>
                  <a:pt x="2" y="7"/>
                  <a:pt x="0" y="9"/>
                  <a:pt x="2" y="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30" name="Freeform 96"/>
          <p:cNvSpPr>
            <a:spLocks noEditPoints="1"/>
          </p:cNvSpPr>
          <p:nvPr/>
        </p:nvSpPr>
        <p:spPr bwMode="auto">
          <a:xfrm>
            <a:off x="4110038" y="1997075"/>
            <a:ext cx="412750" cy="409575"/>
          </a:xfrm>
          <a:custGeom>
            <a:avLst/>
            <a:gdLst>
              <a:gd name="T0" fmla="*/ 0 w 110"/>
              <a:gd name="T1" fmla="*/ 55 h 109"/>
              <a:gd name="T2" fmla="*/ 110 w 110"/>
              <a:gd name="T3" fmla="*/ 55 h 109"/>
              <a:gd name="T4" fmla="*/ 74 w 110"/>
              <a:gd name="T5" fmla="*/ 56 h 109"/>
              <a:gd name="T6" fmla="*/ 71 w 110"/>
              <a:gd name="T7" fmla="*/ 47 h 109"/>
              <a:gd name="T8" fmla="*/ 74 w 110"/>
              <a:gd name="T9" fmla="*/ 56 h 109"/>
              <a:gd name="T10" fmla="*/ 76 w 110"/>
              <a:gd name="T11" fmla="*/ 69 h 109"/>
              <a:gd name="T12" fmla="*/ 73 w 110"/>
              <a:gd name="T13" fmla="*/ 86 h 109"/>
              <a:gd name="T14" fmla="*/ 68 w 110"/>
              <a:gd name="T15" fmla="*/ 101 h 109"/>
              <a:gd name="T16" fmla="*/ 67 w 110"/>
              <a:gd name="T17" fmla="*/ 93 h 109"/>
              <a:gd name="T18" fmla="*/ 73 w 110"/>
              <a:gd name="T19" fmla="*/ 77 h 109"/>
              <a:gd name="T20" fmla="*/ 74 w 110"/>
              <a:gd name="T21" fmla="*/ 62 h 109"/>
              <a:gd name="T22" fmla="*/ 76 w 110"/>
              <a:gd name="T23" fmla="*/ 98 h 109"/>
              <a:gd name="T24" fmla="*/ 89 w 110"/>
              <a:gd name="T25" fmla="*/ 81 h 109"/>
              <a:gd name="T26" fmla="*/ 92 w 110"/>
              <a:gd name="T27" fmla="*/ 44 h 109"/>
              <a:gd name="T28" fmla="*/ 71 w 110"/>
              <a:gd name="T29" fmla="*/ 19 h 109"/>
              <a:gd name="T30" fmla="*/ 65 w 110"/>
              <a:gd name="T31" fmla="*/ 18 h 109"/>
              <a:gd name="T32" fmla="*/ 64 w 110"/>
              <a:gd name="T33" fmla="*/ 23 h 109"/>
              <a:gd name="T34" fmla="*/ 51 w 110"/>
              <a:gd name="T35" fmla="*/ 60 h 109"/>
              <a:gd name="T36" fmla="*/ 55 w 110"/>
              <a:gd name="T37" fmla="*/ 89 h 109"/>
              <a:gd name="T38" fmla="*/ 56 w 110"/>
              <a:gd name="T39" fmla="*/ 103 h 109"/>
              <a:gd name="T40" fmla="*/ 48 w 110"/>
              <a:gd name="T41" fmla="*/ 94 h 109"/>
              <a:gd name="T42" fmla="*/ 40 w 110"/>
              <a:gd name="T43" fmla="*/ 82 h 109"/>
              <a:gd name="T44" fmla="*/ 36 w 110"/>
              <a:gd name="T45" fmla="*/ 71 h 109"/>
              <a:gd name="T46" fmla="*/ 36 w 110"/>
              <a:gd name="T47" fmla="*/ 63 h 109"/>
              <a:gd name="T48" fmla="*/ 37 w 110"/>
              <a:gd name="T49" fmla="*/ 71 h 109"/>
              <a:gd name="T50" fmla="*/ 41 w 110"/>
              <a:gd name="T51" fmla="*/ 81 h 109"/>
              <a:gd name="T52" fmla="*/ 50 w 110"/>
              <a:gd name="T53" fmla="*/ 93 h 109"/>
              <a:gd name="T54" fmla="*/ 57 w 110"/>
              <a:gd name="T55" fmla="*/ 99 h 109"/>
              <a:gd name="T56" fmla="*/ 54 w 110"/>
              <a:gd name="T57" fmla="*/ 92 h 109"/>
              <a:gd name="T58" fmla="*/ 50 w 110"/>
              <a:gd name="T59" fmla="*/ 61 h 109"/>
              <a:gd name="T60" fmla="*/ 40 w 110"/>
              <a:gd name="T61" fmla="*/ 48 h 109"/>
              <a:gd name="T62" fmla="*/ 31 w 110"/>
              <a:gd name="T63" fmla="*/ 39 h 109"/>
              <a:gd name="T64" fmla="*/ 29 w 110"/>
              <a:gd name="T65" fmla="*/ 39 h 109"/>
              <a:gd name="T66" fmla="*/ 20 w 110"/>
              <a:gd name="T67" fmla="*/ 52 h 109"/>
              <a:gd name="T68" fmla="*/ 24 w 110"/>
              <a:gd name="T69" fmla="*/ 84 h 109"/>
              <a:gd name="T70" fmla="*/ 41 w 110"/>
              <a:gd name="T71" fmla="*/ 101 h 109"/>
              <a:gd name="T72" fmla="*/ 55 w 110"/>
              <a:gd name="T73" fmla="*/ 7 h 109"/>
              <a:gd name="T74" fmla="*/ 76 w 110"/>
              <a:gd name="T75" fmla="*/ 98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10" h="109">
                <a:moveTo>
                  <a:pt x="55" y="0"/>
                </a:moveTo>
                <a:cubicBezTo>
                  <a:pt x="25" y="0"/>
                  <a:pt x="0" y="25"/>
                  <a:pt x="0" y="55"/>
                </a:cubicBezTo>
                <a:cubicBezTo>
                  <a:pt x="0" y="85"/>
                  <a:pt x="25" y="109"/>
                  <a:pt x="55" y="109"/>
                </a:cubicBezTo>
                <a:cubicBezTo>
                  <a:pt x="85" y="109"/>
                  <a:pt x="110" y="85"/>
                  <a:pt x="110" y="55"/>
                </a:cubicBezTo>
                <a:cubicBezTo>
                  <a:pt x="110" y="25"/>
                  <a:pt x="85" y="0"/>
                  <a:pt x="55" y="0"/>
                </a:cubicBezTo>
                <a:close/>
                <a:moveTo>
                  <a:pt x="74" y="56"/>
                </a:moveTo>
                <a:cubicBezTo>
                  <a:pt x="74" y="54"/>
                  <a:pt x="73" y="52"/>
                  <a:pt x="73" y="51"/>
                </a:cubicBezTo>
                <a:cubicBezTo>
                  <a:pt x="72" y="49"/>
                  <a:pt x="71" y="47"/>
                  <a:pt x="71" y="47"/>
                </a:cubicBezTo>
                <a:cubicBezTo>
                  <a:pt x="71" y="47"/>
                  <a:pt x="72" y="49"/>
                  <a:pt x="73" y="51"/>
                </a:cubicBezTo>
                <a:cubicBezTo>
                  <a:pt x="73" y="52"/>
                  <a:pt x="74" y="54"/>
                  <a:pt x="74" y="56"/>
                </a:cubicBezTo>
                <a:cubicBezTo>
                  <a:pt x="75" y="57"/>
                  <a:pt x="75" y="59"/>
                  <a:pt x="76" y="62"/>
                </a:cubicBezTo>
                <a:cubicBezTo>
                  <a:pt x="76" y="64"/>
                  <a:pt x="76" y="66"/>
                  <a:pt x="76" y="69"/>
                </a:cubicBezTo>
                <a:cubicBezTo>
                  <a:pt x="76" y="72"/>
                  <a:pt x="75" y="74"/>
                  <a:pt x="75" y="77"/>
                </a:cubicBezTo>
                <a:cubicBezTo>
                  <a:pt x="74" y="80"/>
                  <a:pt x="74" y="83"/>
                  <a:pt x="73" y="86"/>
                </a:cubicBezTo>
                <a:cubicBezTo>
                  <a:pt x="72" y="89"/>
                  <a:pt x="72" y="92"/>
                  <a:pt x="70" y="95"/>
                </a:cubicBezTo>
                <a:cubicBezTo>
                  <a:pt x="70" y="97"/>
                  <a:pt x="69" y="99"/>
                  <a:pt x="68" y="101"/>
                </a:cubicBezTo>
                <a:cubicBezTo>
                  <a:pt x="66" y="101"/>
                  <a:pt x="65" y="102"/>
                  <a:pt x="63" y="102"/>
                </a:cubicBezTo>
                <a:cubicBezTo>
                  <a:pt x="64" y="99"/>
                  <a:pt x="66" y="96"/>
                  <a:pt x="67" y="93"/>
                </a:cubicBezTo>
                <a:cubicBezTo>
                  <a:pt x="69" y="91"/>
                  <a:pt x="69" y="88"/>
                  <a:pt x="70" y="85"/>
                </a:cubicBezTo>
                <a:cubicBezTo>
                  <a:pt x="72" y="82"/>
                  <a:pt x="72" y="80"/>
                  <a:pt x="73" y="77"/>
                </a:cubicBezTo>
                <a:cubicBezTo>
                  <a:pt x="73" y="74"/>
                  <a:pt x="74" y="71"/>
                  <a:pt x="74" y="69"/>
                </a:cubicBezTo>
                <a:cubicBezTo>
                  <a:pt x="74" y="66"/>
                  <a:pt x="74" y="64"/>
                  <a:pt x="74" y="62"/>
                </a:cubicBezTo>
                <a:cubicBezTo>
                  <a:pt x="74" y="60"/>
                  <a:pt x="74" y="58"/>
                  <a:pt x="74" y="56"/>
                </a:cubicBezTo>
                <a:close/>
                <a:moveTo>
                  <a:pt x="76" y="98"/>
                </a:moveTo>
                <a:cubicBezTo>
                  <a:pt x="77" y="97"/>
                  <a:pt x="78" y="96"/>
                  <a:pt x="79" y="95"/>
                </a:cubicBezTo>
                <a:cubicBezTo>
                  <a:pt x="83" y="91"/>
                  <a:pt x="86" y="87"/>
                  <a:pt x="89" y="81"/>
                </a:cubicBezTo>
                <a:cubicBezTo>
                  <a:pt x="91" y="76"/>
                  <a:pt x="93" y="70"/>
                  <a:pt x="93" y="63"/>
                </a:cubicBezTo>
                <a:cubicBezTo>
                  <a:pt x="94" y="57"/>
                  <a:pt x="93" y="50"/>
                  <a:pt x="92" y="44"/>
                </a:cubicBezTo>
                <a:cubicBezTo>
                  <a:pt x="90" y="38"/>
                  <a:pt x="87" y="32"/>
                  <a:pt x="83" y="28"/>
                </a:cubicBezTo>
                <a:cubicBezTo>
                  <a:pt x="79" y="23"/>
                  <a:pt x="75" y="20"/>
                  <a:pt x="71" y="19"/>
                </a:cubicBezTo>
                <a:cubicBezTo>
                  <a:pt x="70" y="18"/>
                  <a:pt x="68" y="18"/>
                  <a:pt x="67" y="18"/>
                </a:cubicBezTo>
                <a:cubicBezTo>
                  <a:pt x="66" y="18"/>
                  <a:pt x="65" y="18"/>
                  <a:pt x="65" y="18"/>
                </a:cubicBezTo>
                <a:cubicBezTo>
                  <a:pt x="65" y="18"/>
                  <a:pt x="65" y="18"/>
                  <a:pt x="65" y="19"/>
                </a:cubicBezTo>
                <a:cubicBezTo>
                  <a:pt x="65" y="20"/>
                  <a:pt x="64" y="22"/>
                  <a:pt x="64" y="23"/>
                </a:cubicBezTo>
                <a:cubicBezTo>
                  <a:pt x="63" y="26"/>
                  <a:pt x="61" y="29"/>
                  <a:pt x="59" y="33"/>
                </a:cubicBezTo>
                <a:cubicBezTo>
                  <a:pt x="56" y="41"/>
                  <a:pt x="52" y="50"/>
                  <a:pt x="51" y="60"/>
                </a:cubicBezTo>
                <a:cubicBezTo>
                  <a:pt x="51" y="65"/>
                  <a:pt x="51" y="70"/>
                  <a:pt x="52" y="75"/>
                </a:cubicBezTo>
                <a:cubicBezTo>
                  <a:pt x="53" y="80"/>
                  <a:pt x="54" y="85"/>
                  <a:pt x="55" y="89"/>
                </a:cubicBezTo>
                <a:cubicBezTo>
                  <a:pt x="57" y="92"/>
                  <a:pt x="59" y="99"/>
                  <a:pt x="61" y="102"/>
                </a:cubicBezTo>
                <a:cubicBezTo>
                  <a:pt x="59" y="103"/>
                  <a:pt x="57" y="103"/>
                  <a:pt x="56" y="103"/>
                </a:cubicBezTo>
                <a:cubicBezTo>
                  <a:pt x="55" y="102"/>
                  <a:pt x="54" y="101"/>
                  <a:pt x="53" y="100"/>
                </a:cubicBezTo>
                <a:cubicBezTo>
                  <a:pt x="51" y="98"/>
                  <a:pt x="50" y="96"/>
                  <a:pt x="48" y="94"/>
                </a:cubicBezTo>
                <a:cubicBezTo>
                  <a:pt x="46" y="92"/>
                  <a:pt x="45" y="90"/>
                  <a:pt x="43" y="88"/>
                </a:cubicBezTo>
                <a:cubicBezTo>
                  <a:pt x="42" y="86"/>
                  <a:pt x="41" y="84"/>
                  <a:pt x="40" y="82"/>
                </a:cubicBezTo>
                <a:cubicBezTo>
                  <a:pt x="39" y="80"/>
                  <a:pt x="38" y="78"/>
                  <a:pt x="38" y="76"/>
                </a:cubicBezTo>
                <a:cubicBezTo>
                  <a:pt x="37" y="74"/>
                  <a:pt x="37" y="73"/>
                  <a:pt x="36" y="71"/>
                </a:cubicBezTo>
                <a:cubicBezTo>
                  <a:pt x="36" y="70"/>
                  <a:pt x="36" y="68"/>
                  <a:pt x="36" y="67"/>
                </a:cubicBezTo>
                <a:cubicBezTo>
                  <a:pt x="36" y="65"/>
                  <a:pt x="36" y="63"/>
                  <a:pt x="36" y="63"/>
                </a:cubicBezTo>
                <a:cubicBezTo>
                  <a:pt x="36" y="63"/>
                  <a:pt x="36" y="65"/>
                  <a:pt x="36" y="67"/>
                </a:cubicBezTo>
                <a:cubicBezTo>
                  <a:pt x="36" y="68"/>
                  <a:pt x="36" y="69"/>
                  <a:pt x="37" y="71"/>
                </a:cubicBezTo>
                <a:cubicBezTo>
                  <a:pt x="37" y="72"/>
                  <a:pt x="38" y="74"/>
                  <a:pt x="38" y="76"/>
                </a:cubicBezTo>
                <a:cubicBezTo>
                  <a:pt x="39" y="78"/>
                  <a:pt x="40" y="79"/>
                  <a:pt x="41" y="81"/>
                </a:cubicBezTo>
                <a:cubicBezTo>
                  <a:pt x="42" y="83"/>
                  <a:pt x="44" y="85"/>
                  <a:pt x="45" y="87"/>
                </a:cubicBezTo>
                <a:cubicBezTo>
                  <a:pt x="46" y="89"/>
                  <a:pt x="48" y="91"/>
                  <a:pt x="50" y="93"/>
                </a:cubicBezTo>
                <a:cubicBezTo>
                  <a:pt x="51" y="94"/>
                  <a:pt x="53" y="96"/>
                  <a:pt x="55" y="98"/>
                </a:cubicBezTo>
                <a:cubicBezTo>
                  <a:pt x="56" y="98"/>
                  <a:pt x="56" y="99"/>
                  <a:pt x="57" y="99"/>
                </a:cubicBezTo>
                <a:cubicBezTo>
                  <a:pt x="56" y="97"/>
                  <a:pt x="55" y="95"/>
                  <a:pt x="54" y="93"/>
                </a:cubicBezTo>
                <a:cubicBezTo>
                  <a:pt x="54" y="92"/>
                  <a:pt x="54" y="92"/>
                  <a:pt x="54" y="92"/>
                </a:cubicBezTo>
                <a:cubicBezTo>
                  <a:pt x="52" y="87"/>
                  <a:pt x="51" y="81"/>
                  <a:pt x="50" y="77"/>
                </a:cubicBezTo>
                <a:cubicBezTo>
                  <a:pt x="49" y="72"/>
                  <a:pt x="49" y="67"/>
                  <a:pt x="50" y="61"/>
                </a:cubicBezTo>
                <a:cubicBezTo>
                  <a:pt x="50" y="60"/>
                  <a:pt x="50" y="59"/>
                  <a:pt x="50" y="58"/>
                </a:cubicBezTo>
                <a:cubicBezTo>
                  <a:pt x="47" y="54"/>
                  <a:pt x="43" y="51"/>
                  <a:pt x="40" y="48"/>
                </a:cubicBezTo>
                <a:cubicBezTo>
                  <a:pt x="37" y="46"/>
                  <a:pt x="35" y="44"/>
                  <a:pt x="33" y="42"/>
                </a:cubicBezTo>
                <a:cubicBezTo>
                  <a:pt x="32" y="41"/>
                  <a:pt x="31" y="40"/>
                  <a:pt x="31" y="39"/>
                </a:cubicBezTo>
                <a:cubicBezTo>
                  <a:pt x="30" y="39"/>
                  <a:pt x="30" y="38"/>
                  <a:pt x="30" y="38"/>
                </a:cubicBezTo>
                <a:cubicBezTo>
                  <a:pt x="30" y="38"/>
                  <a:pt x="30" y="39"/>
                  <a:pt x="29" y="39"/>
                </a:cubicBezTo>
                <a:cubicBezTo>
                  <a:pt x="28" y="39"/>
                  <a:pt x="27" y="40"/>
                  <a:pt x="26" y="41"/>
                </a:cubicBezTo>
                <a:cubicBezTo>
                  <a:pt x="24" y="43"/>
                  <a:pt x="21" y="47"/>
                  <a:pt x="20" y="52"/>
                </a:cubicBezTo>
                <a:cubicBezTo>
                  <a:pt x="18" y="57"/>
                  <a:pt x="18" y="63"/>
                  <a:pt x="19" y="68"/>
                </a:cubicBezTo>
                <a:cubicBezTo>
                  <a:pt x="20" y="74"/>
                  <a:pt x="22" y="79"/>
                  <a:pt x="24" y="84"/>
                </a:cubicBezTo>
                <a:cubicBezTo>
                  <a:pt x="27" y="88"/>
                  <a:pt x="30" y="93"/>
                  <a:pt x="34" y="96"/>
                </a:cubicBezTo>
                <a:cubicBezTo>
                  <a:pt x="36" y="98"/>
                  <a:pt x="39" y="99"/>
                  <a:pt x="41" y="101"/>
                </a:cubicBezTo>
                <a:cubicBezTo>
                  <a:pt x="21" y="95"/>
                  <a:pt x="7" y="76"/>
                  <a:pt x="7" y="55"/>
                </a:cubicBezTo>
                <a:cubicBezTo>
                  <a:pt x="7" y="28"/>
                  <a:pt x="29" y="7"/>
                  <a:pt x="55" y="7"/>
                </a:cubicBezTo>
                <a:cubicBezTo>
                  <a:pt x="82" y="7"/>
                  <a:pt x="103" y="28"/>
                  <a:pt x="103" y="55"/>
                </a:cubicBezTo>
                <a:cubicBezTo>
                  <a:pt x="103" y="74"/>
                  <a:pt x="92" y="90"/>
                  <a:pt x="76" y="9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31" name="Freeform 97"/>
          <p:cNvSpPr>
            <a:spLocks noEditPoints="1"/>
          </p:cNvSpPr>
          <p:nvPr/>
        </p:nvSpPr>
        <p:spPr bwMode="auto">
          <a:xfrm>
            <a:off x="4797425" y="2082800"/>
            <a:ext cx="241300" cy="236538"/>
          </a:xfrm>
          <a:custGeom>
            <a:avLst/>
            <a:gdLst>
              <a:gd name="T0" fmla="*/ 32 w 64"/>
              <a:gd name="T1" fmla="*/ 0 h 63"/>
              <a:gd name="T2" fmla="*/ 0 w 64"/>
              <a:gd name="T3" fmla="*/ 31 h 63"/>
              <a:gd name="T4" fmla="*/ 32 w 64"/>
              <a:gd name="T5" fmla="*/ 63 h 63"/>
              <a:gd name="T6" fmla="*/ 64 w 64"/>
              <a:gd name="T7" fmla="*/ 31 h 63"/>
              <a:gd name="T8" fmla="*/ 32 w 64"/>
              <a:gd name="T9" fmla="*/ 0 h 63"/>
              <a:gd name="T10" fmla="*/ 57 w 64"/>
              <a:gd name="T11" fmla="*/ 25 h 63"/>
              <a:gd name="T12" fmla="*/ 52 w 64"/>
              <a:gd name="T13" fmla="*/ 23 h 63"/>
              <a:gd name="T14" fmla="*/ 53 w 64"/>
              <a:gd name="T15" fmla="*/ 36 h 63"/>
              <a:gd name="T16" fmla="*/ 43 w 64"/>
              <a:gd name="T17" fmla="*/ 50 h 63"/>
              <a:gd name="T18" fmla="*/ 10 w 64"/>
              <a:gd name="T19" fmla="*/ 43 h 63"/>
              <a:gd name="T20" fmla="*/ 7 w 64"/>
              <a:gd name="T21" fmla="*/ 26 h 63"/>
              <a:gd name="T22" fmla="*/ 18 w 64"/>
              <a:gd name="T23" fmla="*/ 11 h 63"/>
              <a:gd name="T24" fmla="*/ 35 w 64"/>
              <a:gd name="T25" fmla="*/ 8 h 63"/>
              <a:gd name="T26" fmla="*/ 36 w 64"/>
              <a:gd name="T27" fmla="*/ 8 h 63"/>
              <a:gd name="T28" fmla="*/ 35 w 64"/>
              <a:gd name="T29" fmla="*/ 12 h 63"/>
              <a:gd name="T30" fmla="*/ 34 w 64"/>
              <a:gd name="T31" fmla="*/ 12 h 63"/>
              <a:gd name="T32" fmla="*/ 20 w 64"/>
              <a:gd name="T33" fmla="*/ 14 h 63"/>
              <a:gd name="T34" fmla="*/ 11 w 64"/>
              <a:gd name="T35" fmla="*/ 27 h 63"/>
              <a:gd name="T36" fmla="*/ 14 w 64"/>
              <a:gd name="T37" fmla="*/ 41 h 63"/>
              <a:gd name="T38" fmla="*/ 41 w 64"/>
              <a:gd name="T39" fmla="*/ 47 h 63"/>
              <a:gd name="T40" fmla="*/ 49 w 64"/>
              <a:gd name="T41" fmla="*/ 35 h 63"/>
              <a:gd name="T42" fmla="*/ 48 w 64"/>
              <a:gd name="T43" fmla="*/ 24 h 63"/>
              <a:gd name="T44" fmla="*/ 45 w 64"/>
              <a:gd name="T45" fmla="*/ 29 h 63"/>
              <a:gd name="T46" fmla="*/ 42 w 64"/>
              <a:gd name="T47" fmla="*/ 28 h 63"/>
              <a:gd name="T48" fmla="*/ 47 w 64"/>
              <a:gd name="T49" fmla="*/ 17 h 63"/>
              <a:gd name="T50" fmla="*/ 48 w 64"/>
              <a:gd name="T51" fmla="*/ 16 h 63"/>
              <a:gd name="T52" fmla="*/ 49 w 64"/>
              <a:gd name="T53" fmla="*/ 16 h 63"/>
              <a:gd name="T54" fmla="*/ 59 w 64"/>
              <a:gd name="T55" fmla="*/ 21 h 63"/>
              <a:gd name="T56" fmla="*/ 57 w 64"/>
              <a:gd name="T57" fmla="*/ 25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64" h="63">
                <a:moveTo>
                  <a:pt x="32" y="0"/>
                </a:moveTo>
                <a:cubicBezTo>
                  <a:pt x="14" y="0"/>
                  <a:pt x="0" y="14"/>
                  <a:pt x="0" y="31"/>
                </a:cubicBezTo>
                <a:cubicBezTo>
                  <a:pt x="0" y="49"/>
                  <a:pt x="14" y="63"/>
                  <a:pt x="32" y="63"/>
                </a:cubicBezTo>
                <a:cubicBezTo>
                  <a:pt x="49" y="63"/>
                  <a:pt x="64" y="49"/>
                  <a:pt x="64" y="31"/>
                </a:cubicBezTo>
                <a:cubicBezTo>
                  <a:pt x="64" y="14"/>
                  <a:pt x="49" y="0"/>
                  <a:pt x="32" y="0"/>
                </a:cubicBezTo>
                <a:close/>
                <a:moveTo>
                  <a:pt x="57" y="25"/>
                </a:moveTo>
                <a:cubicBezTo>
                  <a:pt x="52" y="23"/>
                  <a:pt x="52" y="23"/>
                  <a:pt x="52" y="23"/>
                </a:cubicBezTo>
                <a:cubicBezTo>
                  <a:pt x="54" y="27"/>
                  <a:pt x="54" y="31"/>
                  <a:pt x="53" y="36"/>
                </a:cubicBezTo>
                <a:cubicBezTo>
                  <a:pt x="52" y="42"/>
                  <a:pt x="48" y="47"/>
                  <a:pt x="43" y="50"/>
                </a:cubicBezTo>
                <a:cubicBezTo>
                  <a:pt x="32" y="57"/>
                  <a:pt x="17" y="54"/>
                  <a:pt x="10" y="43"/>
                </a:cubicBezTo>
                <a:cubicBezTo>
                  <a:pt x="7" y="38"/>
                  <a:pt x="6" y="32"/>
                  <a:pt x="7" y="26"/>
                </a:cubicBezTo>
                <a:cubicBezTo>
                  <a:pt x="9" y="19"/>
                  <a:pt x="12" y="14"/>
                  <a:pt x="18" y="11"/>
                </a:cubicBezTo>
                <a:cubicBezTo>
                  <a:pt x="23" y="8"/>
                  <a:pt x="29" y="6"/>
                  <a:pt x="35" y="8"/>
                </a:cubicBezTo>
                <a:cubicBezTo>
                  <a:pt x="36" y="8"/>
                  <a:pt x="36" y="8"/>
                  <a:pt x="36" y="8"/>
                </a:cubicBezTo>
                <a:cubicBezTo>
                  <a:pt x="35" y="12"/>
                  <a:pt x="35" y="12"/>
                  <a:pt x="35" y="12"/>
                </a:cubicBezTo>
                <a:cubicBezTo>
                  <a:pt x="34" y="12"/>
                  <a:pt x="34" y="12"/>
                  <a:pt x="34" y="12"/>
                </a:cubicBezTo>
                <a:cubicBezTo>
                  <a:pt x="29" y="11"/>
                  <a:pt x="24" y="12"/>
                  <a:pt x="20" y="14"/>
                </a:cubicBezTo>
                <a:cubicBezTo>
                  <a:pt x="16" y="17"/>
                  <a:pt x="13" y="22"/>
                  <a:pt x="11" y="27"/>
                </a:cubicBezTo>
                <a:cubicBezTo>
                  <a:pt x="10" y="32"/>
                  <a:pt x="11" y="37"/>
                  <a:pt x="14" y="41"/>
                </a:cubicBezTo>
                <a:cubicBezTo>
                  <a:pt x="20" y="50"/>
                  <a:pt x="32" y="53"/>
                  <a:pt x="41" y="47"/>
                </a:cubicBezTo>
                <a:cubicBezTo>
                  <a:pt x="45" y="44"/>
                  <a:pt x="48" y="40"/>
                  <a:pt x="49" y="35"/>
                </a:cubicBezTo>
                <a:cubicBezTo>
                  <a:pt x="50" y="31"/>
                  <a:pt x="50" y="27"/>
                  <a:pt x="48" y="24"/>
                </a:cubicBezTo>
                <a:cubicBezTo>
                  <a:pt x="45" y="29"/>
                  <a:pt x="45" y="29"/>
                  <a:pt x="45" y="29"/>
                </a:cubicBezTo>
                <a:cubicBezTo>
                  <a:pt x="42" y="28"/>
                  <a:pt x="42" y="28"/>
                  <a:pt x="42" y="28"/>
                </a:cubicBezTo>
                <a:cubicBezTo>
                  <a:pt x="47" y="17"/>
                  <a:pt x="47" y="17"/>
                  <a:pt x="47" y="17"/>
                </a:cubicBezTo>
                <a:cubicBezTo>
                  <a:pt x="48" y="16"/>
                  <a:pt x="48" y="16"/>
                  <a:pt x="48" y="16"/>
                </a:cubicBezTo>
                <a:cubicBezTo>
                  <a:pt x="49" y="16"/>
                  <a:pt x="49" y="16"/>
                  <a:pt x="49" y="16"/>
                </a:cubicBezTo>
                <a:cubicBezTo>
                  <a:pt x="59" y="21"/>
                  <a:pt x="59" y="21"/>
                  <a:pt x="59" y="21"/>
                </a:cubicBezTo>
                <a:lnTo>
                  <a:pt x="57" y="2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32" name="Freeform 98"/>
          <p:cNvSpPr>
            <a:spLocks noEditPoints="1"/>
          </p:cNvSpPr>
          <p:nvPr/>
        </p:nvSpPr>
        <p:spPr bwMode="auto">
          <a:xfrm>
            <a:off x="4722813" y="2003425"/>
            <a:ext cx="390525" cy="395288"/>
          </a:xfrm>
          <a:custGeom>
            <a:avLst/>
            <a:gdLst>
              <a:gd name="T0" fmla="*/ 104 w 104"/>
              <a:gd name="T1" fmla="*/ 52 h 105"/>
              <a:gd name="T2" fmla="*/ 95 w 104"/>
              <a:gd name="T3" fmla="*/ 43 h 105"/>
              <a:gd name="T4" fmla="*/ 100 w 104"/>
              <a:gd name="T5" fmla="*/ 30 h 105"/>
              <a:gd name="T6" fmla="*/ 89 w 104"/>
              <a:gd name="T7" fmla="*/ 27 h 105"/>
              <a:gd name="T8" fmla="*/ 89 w 104"/>
              <a:gd name="T9" fmla="*/ 15 h 105"/>
              <a:gd name="T10" fmla="*/ 76 w 104"/>
              <a:gd name="T11" fmla="*/ 15 h 105"/>
              <a:gd name="T12" fmla="*/ 70 w 104"/>
              <a:gd name="T13" fmla="*/ 3 h 105"/>
              <a:gd name="T14" fmla="*/ 60 w 104"/>
              <a:gd name="T15" fmla="*/ 8 h 105"/>
              <a:gd name="T16" fmla="*/ 52 w 104"/>
              <a:gd name="T17" fmla="*/ 0 h 105"/>
              <a:gd name="T18" fmla="*/ 43 w 104"/>
              <a:gd name="T19" fmla="*/ 9 h 105"/>
              <a:gd name="T20" fmla="*/ 30 w 104"/>
              <a:gd name="T21" fmla="*/ 5 h 105"/>
              <a:gd name="T22" fmla="*/ 26 w 104"/>
              <a:gd name="T23" fmla="*/ 15 h 105"/>
              <a:gd name="T24" fmla="*/ 15 w 104"/>
              <a:gd name="T25" fmla="*/ 15 h 105"/>
              <a:gd name="T26" fmla="*/ 15 w 104"/>
              <a:gd name="T27" fmla="*/ 29 h 105"/>
              <a:gd name="T28" fmla="*/ 3 w 104"/>
              <a:gd name="T29" fmla="*/ 34 h 105"/>
              <a:gd name="T30" fmla="*/ 7 w 104"/>
              <a:gd name="T31" fmla="*/ 44 h 105"/>
              <a:gd name="T32" fmla="*/ 0 w 104"/>
              <a:gd name="T33" fmla="*/ 52 h 105"/>
              <a:gd name="T34" fmla="*/ 9 w 104"/>
              <a:gd name="T35" fmla="*/ 62 h 105"/>
              <a:gd name="T36" fmla="*/ 4 w 104"/>
              <a:gd name="T37" fmla="*/ 74 h 105"/>
              <a:gd name="T38" fmla="*/ 15 w 104"/>
              <a:gd name="T39" fmla="*/ 78 h 105"/>
              <a:gd name="T40" fmla="*/ 15 w 104"/>
              <a:gd name="T41" fmla="*/ 90 h 105"/>
              <a:gd name="T42" fmla="*/ 28 w 104"/>
              <a:gd name="T43" fmla="*/ 90 h 105"/>
              <a:gd name="T44" fmla="*/ 34 w 104"/>
              <a:gd name="T45" fmla="*/ 102 h 105"/>
              <a:gd name="T46" fmla="*/ 44 w 104"/>
              <a:gd name="T47" fmla="*/ 97 h 105"/>
              <a:gd name="T48" fmla="*/ 52 w 104"/>
              <a:gd name="T49" fmla="*/ 105 h 105"/>
              <a:gd name="T50" fmla="*/ 61 w 104"/>
              <a:gd name="T51" fmla="*/ 95 h 105"/>
              <a:gd name="T52" fmla="*/ 74 w 104"/>
              <a:gd name="T53" fmla="*/ 100 h 105"/>
              <a:gd name="T54" fmla="*/ 78 w 104"/>
              <a:gd name="T55" fmla="*/ 90 h 105"/>
              <a:gd name="T56" fmla="*/ 89 w 104"/>
              <a:gd name="T57" fmla="*/ 90 h 105"/>
              <a:gd name="T58" fmla="*/ 89 w 104"/>
              <a:gd name="T59" fmla="*/ 76 h 105"/>
              <a:gd name="T60" fmla="*/ 101 w 104"/>
              <a:gd name="T61" fmla="*/ 71 h 105"/>
              <a:gd name="T62" fmla="*/ 96 w 104"/>
              <a:gd name="T63" fmla="*/ 60 h 105"/>
              <a:gd name="T64" fmla="*/ 104 w 104"/>
              <a:gd name="T65" fmla="*/ 52 h 105"/>
              <a:gd name="T66" fmla="*/ 52 w 104"/>
              <a:gd name="T67" fmla="*/ 88 h 105"/>
              <a:gd name="T68" fmla="*/ 17 w 104"/>
              <a:gd name="T69" fmla="*/ 52 h 105"/>
              <a:gd name="T70" fmla="*/ 52 w 104"/>
              <a:gd name="T71" fmla="*/ 17 h 105"/>
              <a:gd name="T72" fmla="*/ 87 w 104"/>
              <a:gd name="T73" fmla="*/ 52 h 105"/>
              <a:gd name="T74" fmla="*/ 52 w 104"/>
              <a:gd name="T75" fmla="*/ 88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4" h="105">
                <a:moveTo>
                  <a:pt x="104" y="52"/>
                </a:moveTo>
                <a:cubicBezTo>
                  <a:pt x="95" y="43"/>
                  <a:pt x="95" y="43"/>
                  <a:pt x="95" y="43"/>
                </a:cubicBezTo>
                <a:cubicBezTo>
                  <a:pt x="100" y="30"/>
                  <a:pt x="100" y="30"/>
                  <a:pt x="100" y="30"/>
                </a:cubicBezTo>
                <a:cubicBezTo>
                  <a:pt x="89" y="27"/>
                  <a:pt x="89" y="27"/>
                  <a:pt x="89" y="27"/>
                </a:cubicBezTo>
                <a:cubicBezTo>
                  <a:pt x="89" y="15"/>
                  <a:pt x="89" y="15"/>
                  <a:pt x="89" y="15"/>
                </a:cubicBezTo>
                <a:cubicBezTo>
                  <a:pt x="76" y="15"/>
                  <a:pt x="76" y="15"/>
                  <a:pt x="76" y="15"/>
                </a:cubicBezTo>
                <a:cubicBezTo>
                  <a:pt x="70" y="3"/>
                  <a:pt x="70" y="3"/>
                  <a:pt x="70" y="3"/>
                </a:cubicBezTo>
                <a:cubicBezTo>
                  <a:pt x="60" y="8"/>
                  <a:pt x="60" y="8"/>
                  <a:pt x="60" y="8"/>
                </a:cubicBezTo>
                <a:cubicBezTo>
                  <a:pt x="52" y="0"/>
                  <a:pt x="52" y="0"/>
                  <a:pt x="52" y="0"/>
                </a:cubicBezTo>
                <a:cubicBezTo>
                  <a:pt x="43" y="9"/>
                  <a:pt x="43" y="9"/>
                  <a:pt x="43" y="9"/>
                </a:cubicBezTo>
                <a:cubicBezTo>
                  <a:pt x="30" y="5"/>
                  <a:pt x="30" y="5"/>
                  <a:pt x="30" y="5"/>
                </a:cubicBezTo>
                <a:cubicBezTo>
                  <a:pt x="26" y="15"/>
                  <a:pt x="26" y="15"/>
                  <a:pt x="26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29"/>
                  <a:pt x="15" y="29"/>
                  <a:pt x="15" y="29"/>
                </a:cubicBezTo>
                <a:cubicBezTo>
                  <a:pt x="3" y="34"/>
                  <a:pt x="3" y="34"/>
                  <a:pt x="3" y="34"/>
                </a:cubicBezTo>
                <a:cubicBezTo>
                  <a:pt x="7" y="44"/>
                  <a:pt x="7" y="44"/>
                  <a:pt x="7" y="44"/>
                </a:cubicBezTo>
                <a:cubicBezTo>
                  <a:pt x="0" y="52"/>
                  <a:pt x="0" y="52"/>
                  <a:pt x="0" y="52"/>
                </a:cubicBezTo>
                <a:cubicBezTo>
                  <a:pt x="9" y="62"/>
                  <a:pt x="9" y="62"/>
                  <a:pt x="9" y="62"/>
                </a:cubicBezTo>
                <a:cubicBezTo>
                  <a:pt x="4" y="74"/>
                  <a:pt x="4" y="74"/>
                  <a:pt x="4" y="74"/>
                </a:cubicBezTo>
                <a:cubicBezTo>
                  <a:pt x="15" y="78"/>
                  <a:pt x="15" y="78"/>
                  <a:pt x="15" y="78"/>
                </a:cubicBezTo>
                <a:cubicBezTo>
                  <a:pt x="15" y="90"/>
                  <a:pt x="15" y="90"/>
                  <a:pt x="15" y="90"/>
                </a:cubicBezTo>
                <a:cubicBezTo>
                  <a:pt x="28" y="90"/>
                  <a:pt x="28" y="90"/>
                  <a:pt x="28" y="90"/>
                </a:cubicBezTo>
                <a:cubicBezTo>
                  <a:pt x="34" y="102"/>
                  <a:pt x="34" y="102"/>
                  <a:pt x="34" y="102"/>
                </a:cubicBezTo>
                <a:cubicBezTo>
                  <a:pt x="44" y="97"/>
                  <a:pt x="44" y="97"/>
                  <a:pt x="44" y="97"/>
                </a:cubicBezTo>
                <a:cubicBezTo>
                  <a:pt x="52" y="105"/>
                  <a:pt x="52" y="105"/>
                  <a:pt x="52" y="105"/>
                </a:cubicBezTo>
                <a:cubicBezTo>
                  <a:pt x="61" y="95"/>
                  <a:pt x="61" y="95"/>
                  <a:pt x="61" y="95"/>
                </a:cubicBezTo>
                <a:cubicBezTo>
                  <a:pt x="74" y="100"/>
                  <a:pt x="74" y="100"/>
                  <a:pt x="74" y="100"/>
                </a:cubicBezTo>
                <a:cubicBezTo>
                  <a:pt x="78" y="90"/>
                  <a:pt x="78" y="90"/>
                  <a:pt x="78" y="90"/>
                </a:cubicBezTo>
                <a:cubicBezTo>
                  <a:pt x="89" y="90"/>
                  <a:pt x="89" y="90"/>
                  <a:pt x="89" y="90"/>
                </a:cubicBezTo>
                <a:cubicBezTo>
                  <a:pt x="89" y="76"/>
                  <a:pt x="89" y="76"/>
                  <a:pt x="89" y="76"/>
                </a:cubicBezTo>
                <a:cubicBezTo>
                  <a:pt x="101" y="71"/>
                  <a:pt x="101" y="71"/>
                  <a:pt x="101" y="71"/>
                </a:cubicBezTo>
                <a:cubicBezTo>
                  <a:pt x="96" y="60"/>
                  <a:pt x="96" y="60"/>
                  <a:pt x="96" y="60"/>
                </a:cubicBezTo>
                <a:lnTo>
                  <a:pt x="104" y="52"/>
                </a:lnTo>
                <a:close/>
                <a:moveTo>
                  <a:pt x="52" y="88"/>
                </a:moveTo>
                <a:cubicBezTo>
                  <a:pt x="32" y="88"/>
                  <a:pt x="17" y="72"/>
                  <a:pt x="17" y="52"/>
                </a:cubicBezTo>
                <a:cubicBezTo>
                  <a:pt x="17" y="33"/>
                  <a:pt x="32" y="17"/>
                  <a:pt x="52" y="17"/>
                </a:cubicBezTo>
                <a:cubicBezTo>
                  <a:pt x="71" y="17"/>
                  <a:pt x="87" y="33"/>
                  <a:pt x="87" y="52"/>
                </a:cubicBezTo>
                <a:cubicBezTo>
                  <a:pt x="87" y="72"/>
                  <a:pt x="71" y="88"/>
                  <a:pt x="52" y="8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33" name="Freeform 99"/>
          <p:cNvSpPr>
            <a:spLocks noEditPoints="1"/>
          </p:cNvSpPr>
          <p:nvPr/>
        </p:nvSpPr>
        <p:spPr bwMode="auto">
          <a:xfrm>
            <a:off x="5327650" y="1997075"/>
            <a:ext cx="431800" cy="434975"/>
          </a:xfrm>
          <a:custGeom>
            <a:avLst/>
            <a:gdLst>
              <a:gd name="T0" fmla="*/ 115 w 115"/>
              <a:gd name="T1" fmla="*/ 58 h 116"/>
              <a:gd name="T2" fmla="*/ 75 w 115"/>
              <a:gd name="T3" fmla="*/ 49 h 116"/>
              <a:gd name="T4" fmla="*/ 90 w 115"/>
              <a:gd name="T5" fmla="*/ 25 h 116"/>
              <a:gd name="T6" fmla="*/ 66 w 115"/>
              <a:gd name="T7" fmla="*/ 40 h 116"/>
              <a:gd name="T8" fmla="*/ 57 w 115"/>
              <a:gd name="T9" fmla="*/ 0 h 116"/>
              <a:gd name="T10" fmla="*/ 48 w 115"/>
              <a:gd name="T11" fmla="*/ 40 h 116"/>
              <a:gd name="T12" fmla="*/ 24 w 115"/>
              <a:gd name="T13" fmla="*/ 25 h 116"/>
              <a:gd name="T14" fmla="*/ 39 w 115"/>
              <a:gd name="T15" fmla="*/ 49 h 116"/>
              <a:gd name="T16" fmla="*/ 0 w 115"/>
              <a:gd name="T17" fmla="*/ 58 h 116"/>
              <a:gd name="T18" fmla="*/ 39 w 115"/>
              <a:gd name="T19" fmla="*/ 67 h 116"/>
              <a:gd name="T20" fmla="*/ 24 w 115"/>
              <a:gd name="T21" fmla="*/ 91 h 116"/>
              <a:gd name="T22" fmla="*/ 48 w 115"/>
              <a:gd name="T23" fmla="*/ 76 h 116"/>
              <a:gd name="T24" fmla="*/ 57 w 115"/>
              <a:gd name="T25" fmla="*/ 116 h 116"/>
              <a:gd name="T26" fmla="*/ 66 w 115"/>
              <a:gd name="T27" fmla="*/ 76 h 116"/>
              <a:gd name="T28" fmla="*/ 90 w 115"/>
              <a:gd name="T29" fmla="*/ 91 h 116"/>
              <a:gd name="T30" fmla="*/ 75 w 115"/>
              <a:gd name="T31" fmla="*/ 67 h 116"/>
              <a:gd name="T32" fmla="*/ 115 w 115"/>
              <a:gd name="T33" fmla="*/ 58 h 116"/>
              <a:gd name="T34" fmla="*/ 48 w 115"/>
              <a:gd name="T35" fmla="*/ 66 h 116"/>
              <a:gd name="T36" fmla="*/ 41 w 115"/>
              <a:gd name="T37" fmla="*/ 58 h 116"/>
              <a:gd name="T38" fmla="*/ 45 w 115"/>
              <a:gd name="T39" fmla="*/ 58 h 116"/>
              <a:gd name="T40" fmla="*/ 50 w 115"/>
              <a:gd name="T41" fmla="*/ 49 h 116"/>
              <a:gd name="T42" fmla="*/ 62 w 115"/>
              <a:gd name="T43" fmla="*/ 47 h 116"/>
              <a:gd name="T44" fmla="*/ 62 w 115"/>
              <a:gd name="T45" fmla="*/ 48 h 116"/>
              <a:gd name="T46" fmla="*/ 51 w 115"/>
              <a:gd name="T47" fmla="*/ 57 h 116"/>
              <a:gd name="T48" fmla="*/ 51 w 115"/>
              <a:gd name="T49" fmla="*/ 58 h 116"/>
              <a:gd name="T50" fmla="*/ 56 w 115"/>
              <a:gd name="T51" fmla="*/ 58 h 116"/>
              <a:gd name="T52" fmla="*/ 48 w 115"/>
              <a:gd name="T53" fmla="*/ 66 h 116"/>
              <a:gd name="T54" fmla="*/ 70 w 115"/>
              <a:gd name="T55" fmla="*/ 58 h 116"/>
              <a:gd name="T56" fmla="*/ 64 w 115"/>
              <a:gd name="T57" fmla="*/ 67 h 116"/>
              <a:gd name="T58" fmla="*/ 53 w 115"/>
              <a:gd name="T59" fmla="*/ 69 h 116"/>
              <a:gd name="T60" fmla="*/ 53 w 115"/>
              <a:gd name="T61" fmla="*/ 68 h 116"/>
              <a:gd name="T62" fmla="*/ 63 w 115"/>
              <a:gd name="T63" fmla="*/ 59 h 116"/>
              <a:gd name="T64" fmla="*/ 63 w 115"/>
              <a:gd name="T65" fmla="*/ 58 h 116"/>
              <a:gd name="T66" fmla="*/ 59 w 115"/>
              <a:gd name="T67" fmla="*/ 58 h 116"/>
              <a:gd name="T68" fmla="*/ 66 w 115"/>
              <a:gd name="T69" fmla="*/ 50 h 116"/>
              <a:gd name="T70" fmla="*/ 73 w 115"/>
              <a:gd name="T71" fmla="*/ 58 h 116"/>
              <a:gd name="T72" fmla="*/ 70 w 115"/>
              <a:gd name="T73" fmla="*/ 58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5" h="116">
                <a:moveTo>
                  <a:pt x="115" y="58"/>
                </a:moveTo>
                <a:cubicBezTo>
                  <a:pt x="75" y="49"/>
                  <a:pt x="75" y="49"/>
                  <a:pt x="75" y="49"/>
                </a:cubicBezTo>
                <a:cubicBezTo>
                  <a:pt x="90" y="25"/>
                  <a:pt x="90" y="25"/>
                  <a:pt x="90" y="25"/>
                </a:cubicBezTo>
                <a:cubicBezTo>
                  <a:pt x="66" y="40"/>
                  <a:pt x="66" y="40"/>
                  <a:pt x="66" y="40"/>
                </a:cubicBezTo>
                <a:cubicBezTo>
                  <a:pt x="57" y="0"/>
                  <a:pt x="57" y="0"/>
                  <a:pt x="57" y="0"/>
                </a:cubicBezTo>
                <a:cubicBezTo>
                  <a:pt x="48" y="40"/>
                  <a:pt x="48" y="40"/>
                  <a:pt x="48" y="40"/>
                </a:cubicBezTo>
                <a:cubicBezTo>
                  <a:pt x="24" y="25"/>
                  <a:pt x="24" y="25"/>
                  <a:pt x="24" y="25"/>
                </a:cubicBezTo>
                <a:cubicBezTo>
                  <a:pt x="39" y="49"/>
                  <a:pt x="39" y="49"/>
                  <a:pt x="39" y="49"/>
                </a:cubicBezTo>
                <a:cubicBezTo>
                  <a:pt x="0" y="58"/>
                  <a:pt x="0" y="58"/>
                  <a:pt x="0" y="58"/>
                </a:cubicBezTo>
                <a:cubicBezTo>
                  <a:pt x="39" y="67"/>
                  <a:pt x="39" y="67"/>
                  <a:pt x="39" y="67"/>
                </a:cubicBezTo>
                <a:cubicBezTo>
                  <a:pt x="24" y="91"/>
                  <a:pt x="24" y="91"/>
                  <a:pt x="24" y="91"/>
                </a:cubicBezTo>
                <a:cubicBezTo>
                  <a:pt x="48" y="76"/>
                  <a:pt x="48" y="76"/>
                  <a:pt x="48" y="76"/>
                </a:cubicBezTo>
                <a:cubicBezTo>
                  <a:pt x="57" y="116"/>
                  <a:pt x="57" y="116"/>
                  <a:pt x="57" y="116"/>
                </a:cubicBezTo>
                <a:cubicBezTo>
                  <a:pt x="66" y="76"/>
                  <a:pt x="66" y="76"/>
                  <a:pt x="66" y="76"/>
                </a:cubicBezTo>
                <a:cubicBezTo>
                  <a:pt x="90" y="91"/>
                  <a:pt x="90" y="91"/>
                  <a:pt x="90" y="91"/>
                </a:cubicBezTo>
                <a:cubicBezTo>
                  <a:pt x="75" y="67"/>
                  <a:pt x="75" y="67"/>
                  <a:pt x="75" y="67"/>
                </a:cubicBezTo>
                <a:lnTo>
                  <a:pt x="115" y="58"/>
                </a:lnTo>
                <a:close/>
                <a:moveTo>
                  <a:pt x="48" y="66"/>
                </a:moveTo>
                <a:cubicBezTo>
                  <a:pt x="41" y="58"/>
                  <a:pt x="41" y="58"/>
                  <a:pt x="41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55"/>
                  <a:pt x="48" y="51"/>
                  <a:pt x="50" y="49"/>
                </a:cubicBezTo>
                <a:cubicBezTo>
                  <a:pt x="54" y="46"/>
                  <a:pt x="61" y="47"/>
                  <a:pt x="62" y="47"/>
                </a:cubicBezTo>
                <a:cubicBezTo>
                  <a:pt x="62" y="48"/>
                  <a:pt x="62" y="48"/>
                  <a:pt x="62" y="48"/>
                </a:cubicBezTo>
                <a:cubicBezTo>
                  <a:pt x="54" y="48"/>
                  <a:pt x="51" y="54"/>
                  <a:pt x="51" y="57"/>
                </a:cubicBezTo>
                <a:cubicBezTo>
                  <a:pt x="51" y="57"/>
                  <a:pt x="51" y="58"/>
                  <a:pt x="51" y="58"/>
                </a:cubicBezTo>
                <a:cubicBezTo>
                  <a:pt x="56" y="58"/>
                  <a:pt x="56" y="58"/>
                  <a:pt x="56" y="58"/>
                </a:cubicBezTo>
                <a:lnTo>
                  <a:pt x="48" y="66"/>
                </a:lnTo>
                <a:close/>
                <a:moveTo>
                  <a:pt x="70" y="58"/>
                </a:moveTo>
                <a:cubicBezTo>
                  <a:pt x="69" y="61"/>
                  <a:pt x="67" y="65"/>
                  <a:pt x="64" y="67"/>
                </a:cubicBezTo>
                <a:cubicBezTo>
                  <a:pt x="60" y="70"/>
                  <a:pt x="53" y="69"/>
                  <a:pt x="53" y="69"/>
                </a:cubicBezTo>
                <a:cubicBezTo>
                  <a:pt x="53" y="68"/>
                  <a:pt x="53" y="68"/>
                  <a:pt x="53" y="68"/>
                </a:cubicBezTo>
                <a:cubicBezTo>
                  <a:pt x="60" y="68"/>
                  <a:pt x="63" y="62"/>
                  <a:pt x="63" y="59"/>
                </a:cubicBezTo>
                <a:cubicBezTo>
                  <a:pt x="63" y="59"/>
                  <a:pt x="63" y="58"/>
                  <a:pt x="63" y="58"/>
                </a:cubicBezTo>
                <a:cubicBezTo>
                  <a:pt x="59" y="58"/>
                  <a:pt x="59" y="58"/>
                  <a:pt x="59" y="58"/>
                </a:cubicBezTo>
                <a:cubicBezTo>
                  <a:pt x="66" y="50"/>
                  <a:pt x="66" y="50"/>
                  <a:pt x="66" y="50"/>
                </a:cubicBezTo>
                <a:cubicBezTo>
                  <a:pt x="73" y="58"/>
                  <a:pt x="73" y="58"/>
                  <a:pt x="73" y="58"/>
                </a:cubicBezTo>
                <a:lnTo>
                  <a:pt x="70" y="5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34" name="Freeform 100"/>
          <p:cNvSpPr>
            <a:spLocks noEditPoints="1"/>
          </p:cNvSpPr>
          <p:nvPr/>
        </p:nvSpPr>
        <p:spPr bwMode="auto">
          <a:xfrm>
            <a:off x="5970588" y="2038350"/>
            <a:ext cx="371475" cy="322263"/>
          </a:xfrm>
          <a:custGeom>
            <a:avLst/>
            <a:gdLst>
              <a:gd name="T0" fmla="*/ 98 w 99"/>
              <a:gd name="T1" fmla="*/ 78 h 86"/>
              <a:gd name="T2" fmla="*/ 54 w 99"/>
              <a:gd name="T3" fmla="*/ 2 h 86"/>
              <a:gd name="T4" fmla="*/ 50 w 99"/>
              <a:gd name="T5" fmla="*/ 0 h 86"/>
              <a:gd name="T6" fmla="*/ 45 w 99"/>
              <a:gd name="T7" fmla="*/ 2 h 86"/>
              <a:gd name="T8" fmla="*/ 1 w 99"/>
              <a:gd name="T9" fmla="*/ 78 h 86"/>
              <a:gd name="T10" fmla="*/ 1 w 99"/>
              <a:gd name="T11" fmla="*/ 84 h 86"/>
              <a:gd name="T12" fmla="*/ 6 w 99"/>
              <a:gd name="T13" fmla="*/ 86 h 86"/>
              <a:gd name="T14" fmla="*/ 94 w 99"/>
              <a:gd name="T15" fmla="*/ 86 h 86"/>
              <a:gd name="T16" fmla="*/ 94 w 99"/>
              <a:gd name="T17" fmla="*/ 86 h 86"/>
              <a:gd name="T18" fmla="*/ 99 w 99"/>
              <a:gd name="T19" fmla="*/ 81 h 86"/>
              <a:gd name="T20" fmla="*/ 98 w 99"/>
              <a:gd name="T21" fmla="*/ 78 h 86"/>
              <a:gd name="T22" fmla="*/ 12 w 99"/>
              <a:gd name="T23" fmla="*/ 78 h 86"/>
              <a:gd name="T24" fmla="*/ 50 w 99"/>
              <a:gd name="T25" fmla="*/ 13 h 86"/>
              <a:gd name="T26" fmla="*/ 87 w 99"/>
              <a:gd name="T27" fmla="*/ 78 h 86"/>
              <a:gd name="T28" fmla="*/ 12 w 99"/>
              <a:gd name="T29" fmla="*/ 78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9" h="86">
                <a:moveTo>
                  <a:pt x="98" y="78"/>
                </a:moveTo>
                <a:cubicBezTo>
                  <a:pt x="54" y="2"/>
                  <a:pt x="54" y="2"/>
                  <a:pt x="54" y="2"/>
                </a:cubicBezTo>
                <a:cubicBezTo>
                  <a:pt x="53" y="1"/>
                  <a:pt x="52" y="0"/>
                  <a:pt x="50" y="0"/>
                </a:cubicBezTo>
                <a:cubicBezTo>
                  <a:pt x="48" y="0"/>
                  <a:pt x="46" y="1"/>
                  <a:pt x="45" y="2"/>
                </a:cubicBezTo>
                <a:cubicBezTo>
                  <a:pt x="1" y="78"/>
                  <a:pt x="1" y="78"/>
                  <a:pt x="1" y="78"/>
                </a:cubicBezTo>
                <a:cubicBezTo>
                  <a:pt x="0" y="80"/>
                  <a:pt x="0" y="82"/>
                  <a:pt x="1" y="84"/>
                </a:cubicBezTo>
                <a:cubicBezTo>
                  <a:pt x="2" y="85"/>
                  <a:pt x="4" y="86"/>
                  <a:pt x="6" y="86"/>
                </a:cubicBezTo>
                <a:cubicBezTo>
                  <a:pt x="94" y="86"/>
                  <a:pt x="94" y="86"/>
                  <a:pt x="94" y="86"/>
                </a:cubicBezTo>
                <a:cubicBezTo>
                  <a:pt x="94" y="86"/>
                  <a:pt x="94" y="86"/>
                  <a:pt x="94" y="86"/>
                </a:cubicBezTo>
                <a:cubicBezTo>
                  <a:pt x="97" y="86"/>
                  <a:pt x="99" y="84"/>
                  <a:pt x="99" y="81"/>
                </a:cubicBezTo>
                <a:cubicBezTo>
                  <a:pt x="99" y="80"/>
                  <a:pt x="99" y="79"/>
                  <a:pt x="98" y="78"/>
                </a:cubicBezTo>
                <a:close/>
                <a:moveTo>
                  <a:pt x="12" y="78"/>
                </a:moveTo>
                <a:cubicBezTo>
                  <a:pt x="50" y="13"/>
                  <a:pt x="50" y="13"/>
                  <a:pt x="50" y="13"/>
                </a:cubicBezTo>
                <a:cubicBezTo>
                  <a:pt x="87" y="78"/>
                  <a:pt x="87" y="78"/>
                  <a:pt x="87" y="78"/>
                </a:cubicBezTo>
                <a:lnTo>
                  <a:pt x="12" y="7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35" name="Freeform 101"/>
          <p:cNvSpPr>
            <a:spLocks/>
          </p:cNvSpPr>
          <p:nvPr/>
        </p:nvSpPr>
        <p:spPr bwMode="auto">
          <a:xfrm>
            <a:off x="6127750" y="2206625"/>
            <a:ext cx="60325" cy="87313"/>
          </a:xfrm>
          <a:custGeom>
            <a:avLst/>
            <a:gdLst>
              <a:gd name="T0" fmla="*/ 10 w 16"/>
              <a:gd name="T1" fmla="*/ 2 h 23"/>
              <a:gd name="T2" fmla="*/ 9 w 16"/>
              <a:gd name="T3" fmla="*/ 1 h 23"/>
              <a:gd name="T4" fmla="*/ 8 w 16"/>
              <a:gd name="T5" fmla="*/ 0 h 23"/>
              <a:gd name="T6" fmla="*/ 2 w 16"/>
              <a:gd name="T7" fmla="*/ 0 h 23"/>
              <a:gd name="T8" fmla="*/ 1 w 16"/>
              <a:gd name="T9" fmla="*/ 1 h 23"/>
              <a:gd name="T10" fmla="*/ 0 w 16"/>
              <a:gd name="T11" fmla="*/ 2 h 23"/>
              <a:gd name="T12" fmla="*/ 1 w 16"/>
              <a:gd name="T13" fmla="*/ 4 h 23"/>
              <a:gd name="T14" fmla="*/ 2 w 16"/>
              <a:gd name="T15" fmla="*/ 4 h 23"/>
              <a:gd name="T16" fmla="*/ 6 w 16"/>
              <a:gd name="T17" fmla="*/ 4 h 23"/>
              <a:gd name="T18" fmla="*/ 6 w 16"/>
              <a:gd name="T19" fmla="*/ 19 h 23"/>
              <a:gd name="T20" fmla="*/ 2 w 16"/>
              <a:gd name="T21" fmla="*/ 19 h 23"/>
              <a:gd name="T22" fmla="*/ 1 w 16"/>
              <a:gd name="T23" fmla="*/ 20 h 23"/>
              <a:gd name="T24" fmla="*/ 0 w 16"/>
              <a:gd name="T25" fmla="*/ 21 h 23"/>
              <a:gd name="T26" fmla="*/ 1 w 16"/>
              <a:gd name="T27" fmla="*/ 22 h 23"/>
              <a:gd name="T28" fmla="*/ 2 w 16"/>
              <a:gd name="T29" fmla="*/ 23 h 23"/>
              <a:gd name="T30" fmla="*/ 14 w 16"/>
              <a:gd name="T31" fmla="*/ 23 h 23"/>
              <a:gd name="T32" fmla="*/ 15 w 16"/>
              <a:gd name="T33" fmla="*/ 22 h 23"/>
              <a:gd name="T34" fmla="*/ 16 w 16"/>
              <a:gd name="T35" fmla="*/ 21 h 23"/>
              <a:gd name="T36" fmla="*/ 15 w 16"/>
              <a:gd name="T37" fmla="*/ 20 h 23"/>
              <a:gd name="T38" fmla="*/ 14 w 16"/>
              <a:gd name="T39" fmla="*/ 19 h 23"/>
              <a:gd name="T40" fmla="*/ 10 w 16"/>
              <a:gd name="T41" fmla="*/ 19 h 23"/>
              <a:gd name="T42" fmla="*/ 10 w 16"/>
              <a:gd name="T43" fmla="*/ 2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6" h="23">
                <a:moveTo>
                  <a:pt x="10" y="2"/>
                </a:moveTo>
                <a:cubicBezTo>
                  <a:pt x="10" y="2"/>
                  <a:pt x="10" y="1"/>
                  <a:pt x="9" y="1"/>
                </a:cubicBezTo>
                <a:cubicBezTo>
                  <a:pt x="9" y="1"/>
                  <a:pt x="8" y="0"/>
                  <a:pt x="8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1"/>
                  <a:pt x="1" y="1"/>
                </a:cubicBezTo>
                <a:cubicBezTo>
                  <a:pt x="0" y="1"/>
                  <a:pt x="0" y="2"/>
                  <a:pt x="0" y="2"/>
                </a:cubicBezTo>
                <a:cubicBezTo>
                  <a:pt x="0" y="3"/>
                  <a:pt x="0" y="3"/>
                  <a:pt x="1" y="4"/>
                </a:cubicBezTo>
                <a:cubicBezTo>
                  <a:pt x="1" y="4"/>
                  <a:pt x="1" y="4"/>
                  <a:pt x="2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19"/>
                  <a:pt x="6" y="19"/>
                  <a:pt x="6" y="19"/>
                </a:cubicBezTo>
                <a:cubicBezTo>
                  <a:pt x="2" y="19"/>
                  <a:pt x="2" y="19"/>
                  <a:pt x="2" y="19"/>
                </a:cubicBezTo>
                <a:cubicBezTo>
                  <a:pt x="1" y="19"/>
                  <a:pt x="1" y="19"/>
                  <a:pt x="1" y="20"/>
                </a:cubicBezTo>
                <a:cubicBezTo>
                  <a:pt x="0" y="20"/>
                  <a:pt x="0" y="21"/>
                  <a:pt x="0" y="21"/>
                </a:cubicBezTo>
                <a:cubicBezTo>
                  <a:pt x="0" y="22"/>
                  <a:pt x="0" y="22"/>
                  <a:pt x="1" y="22"/>
                </a:cubicBezTo>
                <a:cubicBezTo>
                  <a:pt x="1" y="23"/>
                  <a:pt x="1" y="23"/>
                  <a:pt x="2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23"/>
                  <a:pt x="15" y="23"/>
                  <a:pt x="15" y="22"/>
                </a:cubicBezTo>
                <a:cubicBezTo>
                  <a:pt x="16" y="22"/>
                  <a:pt x="16" y="22"/>
                  <a:pt x="16" y="21"/>
                </a:cubicBezTo>
                <a:cubicBezTo>
                  <a:pt x="16" y="21"/>
                  <a:pt x="16" y="20"/>
                  <a:pt x="15" y="20"/>
                </a:cubicBezTo>
                <a:cubicBezTo>
                  <a:pt x="15" y="19"/>
                  <a:pt x="14" y="19"/>
                  <a:pt x="14" y="19"/>
                </a:cubicBezTo>
                <a:cubicBezTo>
                  <a:pt x="10" y="19"/>
                  <a:pt x="10" y="19"/>
                  <a:pt x="10" y="19"/>
                </a:cubicBezTo>
                <a:lnTo>
                  <a:pt x="10" y="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36" name="Freeform 102"/>
          <p:cNvSpPr>
            <a:spLocks/>
          </p:cNvSpPr>
          <p:nvPr/>
        </p:nvSpPr>
        <p:spPr bwMode="auto">
          <a:xfrm>
            <a:off x="6142038" y="2170113"/>
            <a:ext cx="23813" cy="22225"/>
          </a:xfrm>
          <a:custGeom>
            <a:avLst/>
            <a:gdLst>
              <a:gd name="T0" fmla="*/ 0 w 6"/>
              <a:gd name="T1" fmla="*/ 1 h 6"/>
              <a:gd name="T2" fmla="*/ 0 w 6"/>
              <a:gd name="T3" fmla="*/ 2 h 6"/>
              <a:gd name="T4" fmla="*/ 0 w 6"/>
              <a:gd name="T5" fmla="*/ 4 h 6"/>
              <a:gd name="T6" fmla="*/ 0 w 6"/>
              <a:gd name="T7" fmla="*/ 5 h 6"/>
              <a:gd name="T8" fmla="*/ 2 w 6"/>
              <a:gd name="T9" fmla="*/ 6 h 6"/>
              <a:gd name="T10" fmla="*/ 4 w 6"/>
              <a:gd name="T11" fmla="*/ 6 h 6"/>
              <a:gd name="T12" fmla="*/ 5 w 6"/>
              <a:gd name="T13" fmla="*/ 5 h 6"/>
              <a:gd name="T14" fmla="*/ 6 w 6"/>
              <a:gd name="T15" fmla="*/ 4 h 6"/>
              <a:gd name="T16" fmla="*/ 6 w 6"/>
              <a:gd name="T17" fmla="*/ 2 h 6"/>
              <a:gd name="T18" fmla="*/ 5 w 6"/>
              <a:gd name="T19" fmla="*/ 1 h 6"/>
              <a:gd name="T20" fmla="*/ 4 w 6"/>
              <a:gd name="T21" fmla="*/ 0 h 6"/>
              <a:gd name="T22" fmla="*/ 2 w 6"/>
              <a:gd name="T23" fmla="*/ 0 h 6"/>
              <a:gd name="T24" fmla="*/ 0 w 6"/>
              <a:gd name="T25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" h="6">
                <a:moveTo>
                  <a:pt x="0" y="1"/>
                </a:moveTo>
                <a:cubicBezTo>
                  <a:pt x="0" y="1"/>
                  <a:pt x="0" y="2"/>
                  <a:pt x="0" y="2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5"/>
                  <a:pt x="0" y="5"/>
                </a:cubicBezTo>
                <a:cubicBezTo>
                  <a:pt x="1" y="6"/>
                  <a:pt x="1" y="6"/>
                  <a:pt x="2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6"/>
                  <a:pt x="5" y="6"/>
                  <a:pt x="5" y="5"/>
                </a:cubicBezTo>
                <a:cubicBezTo>
                  <a:pt x="6" y="5"/>
                  <a:pt x="6" y="4"/>
                  <a:pt x="6" y="4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1"/>
                  <a:pt x="5" y="1"/>
                </a:cubicBezTo>
                <a:cubicBezTo>
                  <a:pt x="5" y="0"/>
                  <a:pt x="4" y="0"/>
                  <a:pt x="4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0"/>
                  <a:pt x="0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37" name="Freeform 103"/>
          <p:cNvSpPr>
            <a:spLocks/>
          </p:cNvSpPr>
          <p:nvPr/>
        </p:nvSpPr>
        <p:spPr bwMode="auto">
          <a:xfrm>
            <a:off x="6589713" y="1989138"/>
            <a:ext cx="323850" cy="406400"/>
          </a:xfrm>
          <a:custGeom>
            <a:avLst/>
            <a:gdLst>
              <a:gd name="T0" fmla="*/ 35 w 86"/>
              <a:gd name="T1" fmla="*/ 107 h 108"/>
              <a:gd name="T2" fmla="*/ 27 w 86"/>
              <a:gd name="T3" fmla="*/ 70 h 108"/>
              <a:gd name="T4" fmla="*/ 41 w 86"/>
              <a:gd name="T5" fmla="*/ 83 h 108"/>
              <a:gd name="T6" fmla="*/ 36 w 86"/>
              <a:gd name="T7" fmla="*/ 23 h 108"/>
              <a:gd name="T8" fmla="*/ 41 w 86"/>
              <a:gd name="T9" fmla="*/ 45 h 108"/>
              <a:gd name="T10" fmla="*/ 49 w 86"/>
              <a:gd name="T11" fmla="*/ 0 h 108"/>
              <a:gd name="T12" fmla="*/ 55 w 86"/>
              <a:gd name="T13" fmla="*/ 23 h 108"/>
              <a:gd name="T14" fmla="*/ 61 w 86"/>
              <a:gd name="T15" fmla="*/ 14 h 108"/>
              <a:gd name="T16" fmla="*/ 58 w 86"/>
              <a:gd name="T17" fmla="*/ 38 h 108"/>
              <a:gd name="T18" fmla="*/ 63 w 86"/>
              <a:gd name="T19" fmla="*/ 59 h 108"/>
              <a:gd name="T20" fmla="*/ 79 w 86"/>
              <a:gd name="T21" fmla="*/ 43 h 108"/>
              <a:gd name="T22" fmla="*/ 67 w 86"/>
              <a:gd name="T23" fmla="*/ 74 h 108"/>
              <a:gd name="T24" fmla="*/ 63 w 86"/>
              <a:gd name="T25" fmla="*/ 99 h 108"/>
              <a:gd name="T26" fmla="*/ 73 w 86"/>
              <a:gd name="T27" fmla="*/ 92 h 108"/>
              <a:gd name="T28" fmla="*/ 81 w 86"/>
              <a:gd name="T29" fmla="*/ 10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6" h="108">
                <a:moveTo>
                  <a:pt x="35" y="107"/>
                </a:moveTo>
                <a:cubicBezTo>
                  <a:pt x="35" y="107"/>
                  <a:pt x="9" y="93"/>
                  <a:pt x="27" y="70"/>
                </a:cubicBezTo>
                <a:cubicBezTo>
                  <a:pt x="27" y="70"/>
                  <a:pt x="36" y="98"/>
                  <a:pt x="41" y="83"/>
                </a:cubicBezTo>
                <a:cubicBezTo>
                  <a:pt x="41" y="83"/>
                  <a:pt x="0" y="43"/>
                  <a:pt x="36" y="23"/>
                </a:cubicBezTo>
                <a:cubicBezTo>
                  <a:pt x="36" y="23"/>
                  <a:pt x="30" y="52"/>
                  <a:pt x="41" y="45"/>
                </a:cubicBezTo>
                <a:cubicBezTo>
                  <a:pt x="51" y="39"/>
                  <a:pt x="39" y="12"/>
                  <a:pt x="49" y="0"/>
                </a:cubicBezTo>
                <a:cubicBezTo>
                  <a:pt x="49" y="0"/>
                  <a:pt x="42" y="24"/>
                  <a:pt x="55" y="23"/>
                </a:cubicBezTo>
                <a:cubicBezTo>
                  <a:pt x="63" y="21"/>
                  <a:pt x="61" y="14"/>
                  <a:pt x="61" y="14"/>
                </a:cubicBezTo>
                <a:cubicBezTo>
                  <a:pt x="61" y="14"/>
                  <a:pt x="68" y="22"/>
                  <a:pt x="58" y="38"/>
                </a:cubicBezTo>
                <a:cubicBezTo>
                  <a:pt x="48" y="54"/>
                  <a:pt x="59" y="59"/>
                  <a:pt x="63" y="59"/>
                </a:cubicBezTo>
                <a:cubicBezTo>
                  <a:pt x="76" y="59"/>
                  <a:pt x="79" y="43"/>
                  <a:pt x="79" y="43"/>
                </a:cubicBezTo>
                <a:cubicBezTo>
                  <a:pt x="79" y="43"/>
                  <a:pt x="84" y="60"/>
                  <a:pt x="67" y="74"/>
                </a:cubicBezTo>
                <a:cubicBezTo>
                  <a:pt x="67" y="74"/>
                  <a:pt x="51" y="89"/>
                  <a:pt x="63" y="99"/>
                </a:cubicBezTo>
                <a:cubicBezTo>
                  <a:pt x="64" y="100"/>
                  <a:pt x="73" y="105"/>
                  <a:pt x="73" y="92"/>
                </a:cubicBezTo>
                <a:cubicBezTo>
                  <a:pt x="86" y="95"/>
                  <a:pt x="79" y="107"/>
                  <a:pt x="81" y="108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38" name="Freeform 104"/>
          <p:cNvSpPr>
            <a:spLocks noEditPoints="1"/>
          </p:cNvSpPr>
          <p:nvPr/>
        </p:nvSpPr>
        <p:spPr bwMode="auto">
          <a:xfrm>
            <a:off x="7265988" y="2011363"/>
            <a:ext cx="225425" cy="406400"/>
          </a:xfrm>
          <a:custGeom>
            <a:avLst/>
            <a:gdLst>
              <a:gd name="T0" fmla="*/ 60 w 60"/>
              <a:gd name="T1" fmla="*/ 32 h 108"/>
              <a:gd name="T2" fmla="*/ 30 w 60"/>
              <a:gd name="T3" fmla="*/ 0 h 108"/>
              <a:gd name="T4" fmla="*/ 0 w 60"/>
              <a:gd name="T5" fmla="*/ 32 h 108"/>
              <a:gd name="T6" fmla="*/ 9 w 60"/>
              <a:gd name="T7" fmla="*/ 57 h 108"/>
              <a:gd name="T8" fmla="*/ 14 w 60"/>
              <a:gd name="T9" fmla="*/ 69 h 108"/>
              <a:gd name="T10" fmla="*/ 14 w 60"/>
              <a:gd name="T11" fmla="*/ 72 h 108"/>
              <a:gd name="T12" fmla="*/ 16 w 60"/>
              <a:gd name="T13" fmla="*/ 72 h 108"/>
              <a:gd name="T14" fmla="*/ 16 w 60"/>
              <a:gd name="T15" fmla="*/ 74 h 108"/>
              <a:gd name="T16" fmla="*/ 16 w 60"/>
              <a:gd name="T17" fmla="*/ 74 h 108"/>
              <a:gd name="T18" fmla="*/ 15 w 60"/>
              <a:gd name="T19" fmla="*/ 75 h 108"/>
              <a:gd name="T20" fmla="*/ 15 w 60"/>
              <a:gd name="T21" fmla="*/ 100 h 108"/>
              <a:gd name="T22" fmla="*/ 16 w 60"/>
              <a:gd name="T23" fmla="*/ 101 h 108"/>
              <a:gd name="T24" fmla="*/ 18 w 60"/>
              <a:gd name="T25" fmla="*/ 101 h 108"/>
              <a:gd name="T26" fmla="*/ 30 w 60"/>
              <a:gd name="T27" fmla="*/ 108 h 108"/>
              <a:gd name="T28" fmla="*/ 42 w 60"/>
              <a:gd name="T29" fmla="*/ 101 h 108"/>
              <a:gd name="T30" fmla="*/ 44 w 60"/>
              <a:gd name="T31" fmla="*/ 101 h 108"/>
              <a:gd name="T32" fmla="*/ 45 w 60"/>
              <a:gd name="T33" fmla="*/ 100 h 108"/>
              <a:gd name="T34" fmla="*/ 45 w 60"/>
              <a:gd name="T35" fmla="*/ 75 h 108"/>
              <a:gd name="T36" fmla="*/ 44 w 60"/>
              <a:gd name="T37" fmla="*/ 74 h 108"/>
              <a:gd name="T38" fmla="*/ 44 w 60"/>
              <a:gd name="T39" fmla="*/ 74 h 108"/>
              <a:gd name="T40" fmla="*/ 44 w 60"/>
              <a:gd name="T41" fmla="*/ 72 h 108"/>
              <a:gd name="T42" fmla="*/ 45 w 60"/>
              <a:gd name="T43" fmla="*/ 72 h 108"/>
              <a:gd name="T44" fmla="*/ 45 w 60"/>
              <a:gd name="T45" fmla="*/ 69 h 108"/>
              <a:gd name="T46" fmla="*/ 50 w 60"/>
              <a:gd name="T47" fmla="*/ 60 h 108"/>
              <a:gd name="T48" fmla="*/ 60 w 60"/>
              <a:gd name="T49" fmla="*/ 32 h 108"/>
              <a:gd name="T50" fmla="*/ 41 w 60"/>
              <a:gd name="T51" fmla="*/ 69 h 108"/>
              <a:gd name="T52" fmla="*/ 41 w 60"/>
              <a:gd name="T53" fmla="*/ 71 h 108"/>
              <a:gd name="T54" fmla="*/ 18 w 60"/>
              <a:gd name="T55" fmla="*/ 71 h 108"/>
              <a:gd name="T56" fmla="*/ 18 w 60"/>
              <a:gd name="T57" fmla="*/ 69 h 108"/>
              <a:gd name="T58" fmla="*/ 12 w 60"/>
              <a:gd name="T59" fmla="*/ 55 h 108"/>
              <a:gd name="T60" fmla="*/ 4 w 60"/>
              <a:gd name="T61" fmla="*/ 32 h 108"/>
              <a:gd name="T62" fmla="*/ 30 w 60"/>
              <a:gd name="T63" fmla="*/ 4 h 108"/>
              <a:gd name="T64" fmla="*/ 56 w 60"/>
              <a:gd name="T65" fmla="*/ 32 h 108"/>
              <a:gd name="T66" fmla="*/ 47 w 60"/>
              <a:gd name="T67" fmla="*/ 57 h 108"/>
              <a:gd name="T68" fmla="*/ 41 w 60"/>
              <a:gd name="T69" fmla="*/ 69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0" h="108">
                <a:moveTo>
                  <a:pt x="60" y="32"/>
                </a:moveTo>
                <a:cubicBezTo>
                  <a:pt x="60" y="13"/>
                  <a:pt x="47" y="0"/>
                  <a:pt x="30" y="0"/>
                </a:cubicBezTo>
                <a:cubicBezTo>
                  <a:pt x="12" y="0"/>
                  <a:pt x="0" y="13"/>
                  <a:pt x="0" y="32"/>
                </a:cubicBezTo>
                <a:cubicBezTo>
                  <a:pt x="0" y="43"/>
                  <a:pt x="5" y="51"/>
                  <a:pt x="9" y="57"/>
                </a:cubicBezTo>
                <a:cubicBezTo>
                  <a:pt x="12" y="62"/>
                  <a:pt x="14" y="65"/>
                  <a:pt x="14" y="69"/>
                </a:cubicBezTo>
                <a:cubicBezTo>
                  <a:pt x="14" y="72"/>
                  <a:pt x="14" y="72"/>
                  <a:pt x="14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16" y="74"/>
                  <a:pt x="16" y="74"/>
                  <a:pt x="16" y="74"/>
                </a:cubicBezTo>
                <a:cubicBezTo>
                  <a:pt x="16" y="74"/>
                  <a:pt x="16" y="74"/>
                  <a:pt x="16" y="74"/>
                </a:cubicBezTo>
                <a:cubicBezTo>
                  <a:pt x="15" y="74"/>
                  <a:pt x="15" y="74"/>
                  <a:pt x="15" y="75"/>
                </a:cubicBezTo>
                <a:cubicBezTo>
                  <a:pt x="15" y="100"/>
                  <a:pt x="15" y="100"/>
                  <a:pt x="15" y="100"/>
                </a:cubicBezTo>
                <a:cubicBezTo>
                  <a:pt x="15" y="101"/>
                  <a:pt x="15" y="101"/>
                  <a:pt x="16" y="101"/>
                </a:cubicBezTo>
                <a:cubicBezTo>
                  <a:pt x="18" y="101"/>
                  <a:pt x="18" y="101"/>
                  <a:pt x="18" y="101"/>
                </a:cubicBezTo>
                <a:cubicBezTo>
                  <a:pt x="18" y="105"/>
                  <a:pt x="23" y="108"/>
                  <a:pt x="30" y="108"/>
                </a:cubicBezTo>
                <a:cubicBezTo>
                  <a:pt x="37" y="108"/>
                  <a:pt x="42" y="105"/>
                  <a:pt x="42" y="101"/>
                </a:cubicBezTo>
                <a:cubicBezTo>
                  <a:pt x="44" y="101"/>
                  <a:pt x="44" y="101"/>
                  <a:pt x="44" y="101"/>
                </a:cubicBezTo>
                <a:cubicBezTo>
                  <a:pt x="45" y="101"/>
                  <a:pt x="45" y="101"/>
                  <a:pt x="45" y="100"/>
                </a:cubicBezTo>
                <a:cubicBezTo>
                  <a:pt x="45" y="75"/>
                  <a:pt x="45" y="75"/>
                  <a:pt x="45" y="75"/>
                </a:cubicBezTo>
                <a:cubicBezTo>
                  <a:pt x="45" y="74"/>
                  <a:pt x="45" y="74"/>
                  <a:pt x="44" y="74"/>
                </a:cubicBezTo>
                <a:cubicBezTo>
                  <a:pt x="44" y="74"/>
                  <a:pt x="44" y="74"/>
                  <a:pt x="44" y="74"/>
                </a:cubicBezTo>
                <a:cubicBezTo>
                  <a:pt x="44" y="72"/>
                  <a:pt x="44" y="72"/>
                  <a:pt x="44" y="72"/>
                </a:cubicBezTo>
                <a:cubicBezTo>
                  <a:pt x="45" y="72"/>
                  <a:pt x="45" y="72"/>
                  <a:pt x="45" y="72"/>
                </a:cubicBezTo>
                <a:cubicBezTo>
                  <a:pt x="45" y="69"/>
                  <a:pt x="45" y="69"/>
                  <a:pt x="45" y="69"/>
                </a:cubicBezTo>
                <a:cubicBezTo>
                  <a:pt x="46" y="66"/>
                  <a:pt x="47" y="63"/>
                  <a:pt x="50" y="60"/>
                </a:cubicBezTo>
                <a:cubicBezTo>
                  <a:pt x="54" y="54"/>
                  <a:pt x="60" y="46"/>
                  <a:pt x="60" y="32"/>
                </a:cubicBezTo>
                <a:close/>
                <a:moveTo>
                  <a:pt x="41" y="69"/>
                </a:moveTo>
                <a:cubicBezTo>
                  <a:pt x="41" y="71"/>
                  <a:pt x="41" y="71"/>
                  <a:pt x="41" y="71"/>
                </a:cubicBezTo>
                <a:cubicBezTo>
                  <a:pt x="18" y="71"/>
                  <a:pt x="18" y="71"/>
                  <a:pt x="18" y="71"/>
                </a:cubicBezTo>
                <a:cubicBezTo>
                  <a:pt x="18" y="69"/>
                  <a:pt x="18" y="69"/>
                  <a:pt x="18" y="69"/>
                </a:cubicBezTo>
                <a:cubicBezTo>
                  <a:pt x="18" y="64"/>
                  <a:pt x="16" y="60"/>
                  <a:pt x="12" y="55"/>
                </a:cubicBezTo>
                <a:cubicBezTo>
                  <a:pt x="9" y="49"/>
                  <a:pt x="4" y="42"/>
                  <a:pt x="4" y="32"/>
                </a:cubicBezTo>
                <a:cubicBezTo>
                  <a:pt x="4" y="15"/>
                  <a:pt x="15" y="4"/>
                  <a:pt x="30" y="4"/>
                </a:cubicBezTo>
                <a:cubicBezTo>
                  <a:pt x="45" y="4"/>
                  <a:pt x="56" y="15"/>
                  <a:pt x="56" y="32"/>
                </a:cubicBezTo>
                <a:cubicBezTo>
                  <a:pt x="56" y="45"/>
                  <a:pt x="51" y="52"/>
                  <a:pt x="47" y="57"/>
                </a:cubicBezTo>
                <a:cubicBezTo>
                  <a:pt x="44" y="61"/>
                  <a:pt x="42" y="64"/>
                  <a:pt x="41" y="6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39" name="Freeform 105"/>
          <p:cNvSpPr>
            <a:spLocks noEditPoints="1"/>
          </p:cNvSpPr>
          <p:nvPr/>
        </p:nvSpPr>
        <p:spPr bwMode="auto">
          <a:xfrm>
            <a:off x="1754188" y="2627313"/>
            <a:ext cx="225425" cy="406400"/>
          </a:xfrm>
          <a:custGeom>
            <a:avLst/>
            <a:gdLst>
              <a:gd name="T0" fmla="*/ 30 w 60"/>
              <a:gd name="T1" fmla="*/ 0 h 108"/>
              <a:gd name="T2" fmla="*/ 9 w 60"/>
              <a:gd name="T3" fmla="*/ 57 h 108"/>
              <a:gd name="T4" fmla="*/ 14 w 60"/>
              <a:gd name="T5" fmla="*/ 72 h 108"/>
              <a:gd name="T6" fmla="*/ 16 w 60"/>
              <a:gd name="T7" fmla="*/ 74 h 108"/>
              <a:gd name="T8" fmla="*/ 15 w 60"/>
              <a:gd name="T9" fmla="*/ 75 h 108"/>
              <a:gd name="T10" fmla="*/ 16 w 60"/>
              <a:gd name="T11" fmla="*/ 101 h 108"/>
              <a:gd name="T12" fmla="*/ 30 w 60"/>
              <a:gd name="T13" fmla="*/ 108 h 108"/>
              <a:gd name="T14" fmla="*/ 44 w 60"/>
              <a:gd name="T15" fmla="*/ 101 h 108"/>
              <a:gd name="T16" fmla="*/ 45 w 60"/>
              <a:gd name="T17" fmla="*/ 75 h 108"/>
              <a:gd name="T18" fmla="*/ 44 w 60"/>
              <a:gd name="T19" fmla="*/ 74 h 108"/>
              <a:gd name="T20" fmla="*/ 45 w 60"/>
              <a:gd name="T21" fmla="*/ 72 h 108"/>
              <a:gd name="T22" fmla="*/ 50 w 60"/>
              <a:gd name="T23" fmla="*/ 60 h 108"/>
              <a:gd name="T24" fmla="*/ 29 w 60"/>
              <a:gd name="T25" fmla="*/ 71 h 108"/>
              <a:gd name="T26" fmla="*/ 32 w 60"/>
              <a:gd name="T27" fmla="*/ 60 h 108"/>
              <a:gd name="T28" fmla="*/ 33 w 60"/>
              <a:gd name="T29" fmla="*/ 51 h 108"/>
              <a:gd name="T30" fmla="*/ 31 w 60"/>
              <a:gd name="T31" fmla="*/ 43 h 108"/>
              <a:gd name="T32" fmla="*/ 29 w 60"/>
              <a:gd name="T33" fmla="*/ 39 h 108"/>
              <a:gd name="T34" fmla="*/ 32 w 60"/>
              <a:gd name="T35" fmla="*/ 43 h 108"/>
              <a:gd name="T36" fmla="*/ 34 w 60"/>
              <a:gd name="T37" fmla="*/ 51 h 108"/>
              <a:gd name="T38" fmla="*/ 34 w 60"/>
              <a:gd name="T39" fmla="*/ 60 h 108"/>
              <a:gd name="T40" fmla="*/ 32 w 60"/>
              <a:gd name="T41" fmla="*/ 71 h 108"/>
              <a:gd name="T42" fmla="*/ 41 w 60"/>
              <a:gd name="T43" fmla="*/ 69 h 108"/>
              <a:gd name="T44" fmla="*/ 32 w 60"/>
              <a:gd name="T45" fmla="*/ 71 h 108"/>
              <a:gd name="T46" fmla="*/ 42 w 60"/>
              <a:gd name="T47" fmla="*/ 56 h 108"/>
              <a:gd name="T48" fmla="*/ 40 w 60"/>
              <a:gd name="T49" fmla="*/ 35 h 108"/>
              <a:gd name="T50" fmla="*/ 27 w 60"/>
              <a:gd name="T51" fmla="*/ 23 h 108"/>
              <a:gd name="T52" fmla="*/ 23 w 60"/>
              <a:gd name="T53" fmla="*/ 23 h 108"/>
              <a:gd name="T54" fmla="*/ 23 w 60"/>
              <a:gd name="T55" fmla="*/ 26 h 108"/>
              <a:gd name="T56" fmla="*/ 19 w 60"/>
              <a:gd name="T57" fmla="*/ 48 h 108"/>
              <a:gd name="T58" fmla="*/ 24 w 60"/>
              <a:gd name="T59" fmla="*/ 64 h 108"/>
              <a:gd name="T60" fmla="*/ 18 w 60"/>
              <a:gd name="T61" fmla="*/ 71 h 108"/>
              <a:gd name="T62" fmla="*/ 12 w 60"/>
              <a:gd name="T63" fmla="*/ 55 h 108"/>
              <a:gd name="T64" fmla="*/ 30 w 60"/>
              <a:gd name="T65" fmla="*/ 4 h 108"/>
              <a:gd name="T66" fmla="*/ 47 w 60"/>
              <a:gd name="T67" fmla="*/ 57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0" h="108">
                <a:moveTo>
                  <a:pt x="60" y="32"/>
                </a:moveTo>
                <a:cubicBezTo>
                  <a:pt x="60" y="13"/>
                  <a:pt x="47" y="0"/>
                  <a:pt x="30" y="0"/>
                </a:cubicBezTo>
                <a:cubicBezTo>
                  <a:pt x="12" y="0"/>
                  <a:pt x="0" y="13"/>
                  <a:pt x="0" y="32"/>
                </a:cubicBezTo>
                <a:cubicBezTo>
                  <a:pt x="0" y="43"/>
                  <a:pt x="5" y="51"/>
                  <a:pt x="9" y="57"/>
                </a:cubicBezTo>
                <a:cubicBezTo>
                  <a:pt x="12" y="62"/>
                  <a:pt x="14" y="65"/>
                  <a:pt x="14" y="69"/>
                </a:cubicBezTo>
                <a:cubicBezTo>
                  <a:pt x="14" y="72"/>
                  <a:pt x="14" y="72"/>
                  <a:pt x="14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16" y="74"/>
                  <a:pt x="16" y="74"/>
                  <a:pt x="16" y="74"/>
                </a:cubicBezTo>
                <a:cubicBezTo>
                  <a:pt x="16" y="74"/>
                  <a:pt x="16" y="74"/>
                  <a:pt x="16" y="74"/>
                </a:cubicBezTo>
                <a:cubicBezTo>
                  <a:pt x="15" y="74"/>
                  <a:pt x="15" y="74"/>
                  <a:pt x="15" y="75"/>
                </a:cubicBezTo>
                <a:cubicBezTo>
                  <a:pt x="15" y="100"/>
                  <a:pt x="15" y="100"/>
                  <a:pt x="15" y="100"/>
                </a:cubicBezTo>
                <a:cubicBezTo>
                  <a:pt x="15" y="101"/>
                  <a:pt x="15" y="101"/>
                  <a:pt x="16" y="101"/>
                </a:cubicBezTo>
                <a:cubicBezTo>
                  <a:pt x="18" y="101"/>
                  <a:pt x="18" y="101"/>
                  <a:pt x="18" y="101"/>
                </a:cubicBezTo>
                <a:cubicBezTo>
                  <a:pt x="18" y="105"/>
                  <a:pt x="23" y="108"/>
                  <a:pt x="30" y="108"/>
                </a:cubicBezTo>
                <a:cubicBezTo>
                  <a:pt x="37" y="108"/>
                  <a:pt x="42" y="105"/>
                  <a:pt x="42" y="101"/>
                </a:cubicBezTo>
                <a:cubicBezTo>
                  <a:pt x="44" y="101"/>
                  <a:pt x="44" y="101"/>
                  <a:pt x="44" y="101"/>
                </a:cubicBezTo>
                <a:cubicBezTo>
                  <a:pt x="45" y="101"/>
                  <a:pt x="45" y="101"/>
                  <a:pt x="45" y="100"/>
                </a:cubicBezTo>
                <a:cubicBezTo>
                  <a:pt x="45" y="75"/>
                  <a:pt x="45" y="75"/>
                  <a:pt x="45" y="75"/>
                </a:cubicBezTo>
                <a:cubicBezTo>
                  <a:pt x="45" y="74"/>
                  <a:pt x="45" y="74"/>
                  <a:pt x="44" y="74"/>
                </a:cubicBezTo>
                <a:cubicBezTo>
                  <a:pt x="44" y="74"/>
                  <a:pt x="44" y="74"/>
                  <a:pt x="44" y="74"/>
                </a:cubicBezTo>
                <a:cubicBezTo>
                  <a:pt x="43" y="72"/>
                  <a:pt x="43" y="72"/>
                  <a:pt x="43" y="72"/>
                </a:cubicBezTo>
                <a:cubicBezTo>
                  <a:pt x="45" y="72"/>
                  <a:pt x="45" y="72"/>
                  <a:pt x="45" y="72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66"/>
                  <a:pt x="47" y="63"/>
                  <a:pt x="50" y="60"/>
                </a:cubicBezTo>
                <a:cubicBezTo>
                  <a:pt x="54" y="54"/>
                  <a:pt x="60" y="46"/>
                  <a:pt x="60" y="32"/>
                </a:cubicBezTo>
                <a:close/>
                <a:moveTo>
                  <a:pt x="29" y="71"/>
                </a:moveTo>
                <a:cubicBezTo>
                  <a:pt x="30" y="69"/>
                  <a:pt x="31" y="67"/>
                  <a:pt x="31" y="65"/>
                </a:cubicBezTo>
                <a:cubicBezTo>
                  <a:pt x="32" y="63"/>
                  <a:pt x="32" y="62"/>
                  <a:pt x="32" y="60"/>
                </a:cubicBezTo>
                <a:cubicBezTo>
                  <a:pt x="32" y="59"/>
                  <a:pt x="33" y="57"/>
                  <a:pt x="33" y="55"/>
                </a:cubicBezTo>
                <a:cubicBezTo>
                  <a:pt x="33" y="54"/>
                  <a:pt x="33" y="52"/>
                  <a:pt x="33" y="51"/>
                </a:cubicBezTo>
                <a:cubicBezTo>
                  <a:pt x="33" y="49"/>
                  <a:pt x="32" y="48"/>
                  <a:pt x="32" y="47"/>
                </a:cubicBezTo>
                <a:cubicBezTo>
                  <a:pt x="32" y="46"/>
                  <a:pt x="32" y="44"/>
                  <a:pt x="31" y="43"/>
                </a:cubicBezTo>
                <a:cubicBezTo>
                  <a:pt x="31" y="42"/>
                  <a:pt x="31" y="42"/>
                  <a:pt x="30" y="41"/>
                </a:cubicBezTo>
                <a:cubicBezTo>
                  <a:pt x="30" y="40"/>
                  <a:pt x="29" y="39"/>
                  <a:pt x="29" y="39"/>
                </a:cubicBezTo>
                <a:cubicBezTo>
                  <a:pt x="29" y="39"/>
                  <a:pt x="30" y="40"/>
                  <a:pt x="30" y="41"/>
                </a:cubicBezTo>
                <a:cubicBezTo>
                  <a:pt x="31" y="42"/>
                  <a:pt x="31" y="42"/>
                  <a:pt x="32" y="43"/>
                </a:cubicBezTo>
                <a:cubicBezTo>
                  <a:pt x="32" y="44"/>
                  <a:pt x="32" y="45"/>
                  <a:pt x="33" y="47"/>
                </a:cubicBezTo>
                <a:cubicBezTo>
                  <a:pt x="33" y="48"/>
                  <a:pt x="33" y="49"/>
                  <a:pt x="34" y="51"/>
                </a:cubicBezTo>
                <a:cubicBezTo>
                  <a:pt x="34" y="52"/>
                  <a:pt x="34" y="54"/>
                  <a:pt x="34" y="55"/>
                </a:cubicBezTo>
                <a:cubicBezTo>
                  <a:pt x="34" y="57"/>
                  <a:pt x="34" y="59"/>
                  <a:pt x="34" y="60"/>
                </a:cubicBezTo>
                <a:cubicBezTo>
                  <a:pt x="34" y="62"/>
                  <a:pt x="33" y="64"/>
                  <a:pt x="33" y="65"/>
                </a:cubicBezTo>
                <a:cubicBezTo>
                  <a:pt x="33" y="67"/>
                  <a:pt x="32" y="69"/>
                  <a:pt x="32" y="71"/>
                </a:cubicBezTo>
                <a:lnTo>
                  <a:pt x="29" y="71"/>
                </a:lnTo>
                <a:close/>
                <a:moveTo>
                  <a:pt x="41" y="69"/>
                </a:moveTo>
                <a:cubicBezTo>
                  <a:pt x="41" y="71"/>
                  <a:pt x="41" y="71"/>
                  <a:pt x="41" y="71"/>
                </a:cubicBezTo>
                <a:cubicBezTo>
                  <a:pt x="32" y="71"/>
                  <a:pt x="32" y="71"/>
                  <a:pt x="32" y="71"/>
                </a:cubicBezTo>
                <a:cubicBezTo>
                  <a:pt x="34" y="69"/>
                  <a:pt x="36" y="68"/>
                  <a:pt x="38" y="65"/>
                </a:cubicBezTo>
                <a:cubicBezTo>
                  <a:pt x="40" y="63"/>
                  <a:pt x="41" y="60"/>
                  <a:pt x="42" y="56"/>
                </a:cubicBezTo>
                <a:cubicBezTo>
                  <a:pt x="43" y="53"/>
                  <a:pt x="43" y="49"/>
                  <a:pt x="43" y="46"/>
                </a:cubicBezTo>
                <a:cubicBezTo>
                  <a:pt x="43" y="42"/>
                  <a:pt x="42" y="39"/>
                  <a:pt x="40" y="35"/>
                </a:cubicBezTo>
                <a:cubicBezTo>
                  <a:pt x="39" y="32"/>
                  <a:pt x="37" y="29"/>
                  <a:pt x="34" y="27"/>
                </a:cubicBezTo>
                <a:cubicBezTo>
                  <a:pt x="32" y="25"/>
                  <a:pt x="29" y="23"/>
                  <a:pt x="27" y="23"/>
                </a:cubicBezTo>
                <a:cubicBezTo>
                  <a:pt x="26" y="23"/>
                  <a:pt x="25" y="23"/>
                  <a:pt x="24" y="23"/>
                </a:cubicBezTo>
                <a:cubicBezTo>
                  <a:pt x="24" y="23"/>
                  <a:pt x="23" y="23"/>
                  <a:pt x="23" y="23"/>
                </a:cubicBezTo>
                <a:cubicBezTo>
                  <a:pt x="23" y="23"/>
                  <a:pt x="23" y="23"/>
                  <a:pt x="23" y="24"/>
                </a:cubicBezTo>
                <a:cubicBezTo>
                  <a:pt x="23" y="24"/>
                  <a:pt x="23" y="25"/>
                  <a:pt x="23" y="26"/>
                </a:cubicBezTo>
                <a:cubicBezTo>
                  <a:pt x="23" y="28"/>
                  <a:pt x="22" y="30"/>
                  <a:pt x="21" y="32"/>
                </a:cubicBezTo>
                <a:cubicBezTo>
                  <a:pt x="20" y="37"/>
                  <a:pt x="19" y="42"/>
                  <a:pt x="19" y="48"/>
                </a:cubicBezTo>
                <a:cubicBezTo>
                  <a:pt x="19" y="50"/>
                  <a:pt x="20" y="53"/>
                  <a:pt x="21" y="56"/>
                </a:cubicBezTo>
                <a:cubicBezTo>
                  <a:pt x="22" y="59"/>
                  <a:pt x="23" y="61"/>
                  <a:pt x="24" y="64"/>
                </a:cubicBezTo>
                <a:cubicBezTo>
                  <a:pt x="25" y="65"/>
                  <a:pt x="27" y="69"/>
                  <a:pt x="28" y="71"/>
                </a:cubicBezTo>
                <a:cubicBezTo>
                  <a:pt x="18" y="71"/>
                  <a:pt x="18" y="71"/>
                  <a:pt x="18" y="71"/>
                </a:cubicBezTo>
                <a:cubicBezTo>
                  <a:pt x="18" y="69"/>
                  <a:pt x="18" y="69"/>
                  <a:pt x="18" y="69"/>
                </a:cubicBezTo>
                <a:cubicBezTo>
                  <a:pt x="18" y="64"/>
                  <a:pt x="15" y="60"/>
                  <a:pt x="12" y="55"/>
                </a:cubicBezTo>
                <a:cubicBezTo>
                  <a:pt x="9" y="49"/>
                  <a:pt x="4" y="42"/>
                  <a:pt x="4" y="32"/>
                </a:cubicBezTo>
                <a:cubicBezTo>
                  <a:pt x="4" y="15"/>
                  <a:pt x="15" y="4"/>
                  <a:pt x="30" y="4"/>
                </a:cubicBezTo>
                <a:cubicBezTo>
                  <a:pt x="45" y="4"/>
                  <a:pt x="56" y="15"/>
                  <a:pt x="56" y="32"/>
                </a:cubicBezTo>
                <a:cubicBezTo>
                  <a:pt x="56" y="45"/>
                  <a:pt x="51" y="52"/>
                  <a:pt x="47" y="57"/>
                </a:cubicBezTo>
                <a:cubicBezTo>
                  <a:pt x="44" y="61"/>
                  <a:pt x="41" y="64"/>
                  <a:pt x="41" y="6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40" name="Freeform 106"/>
          <p:cNvSpPr>
            <a:spLocks/>
          </p:cNvSpPr>
          <p:nvPr/>
        </p:nvSpPr>
        <p:spPr bwMode="auto">
          <a:xfrm>
            <a:off x="2309813" y="2627313"/>
            <a:ext cx="293688" cy="406400"/>
          </a:xfrm>
          <a:custGeom>
            <a:avLst/>
            <a:gdLst>
              <a:gd name="T0" fmla="*/ 77 w 78"/>
              <a:gd name="T1" fmla="*/ 56 h 108"/>
              <a:gd name="T2" fmla="*/ 40 w 78"/>
              <a:gd name="T3" fmla="*/ 10 h 108"/>
              <a:gd name="T4" fmla="*/ 35 w 78"/>
              <a:gd name="T5" fmla="*/ 0 h 108"/>
              <a:gd name="T6" fmla="*/ 20 w 78"/>
              <a:gd name="T7" fmla="*/ 16 h 108"/>
              <a:gd name="T8" fmla="*/ 14 w 78"/>
              <a:gd name="T9" fmla="*/ 30 h 108"/>
              <a:gd name="T10" fmla="*/ 3 w 78"/>
              <a:gd name="T11" fmla="*/ 45 h 108"/>
              <a:gd name="T12" fmla="*/ 0 w 78"/>
              <a:gd name="T13" fmla="*/ 61 h 108"/>
              <a:gd name="T14" fmla="*/ 39 w 78"/>
              <a:gd name="T15" fmla="*/ 68 h 108"/>
              <a:gd name="T16" fmla="*/ 39 w 78"/>
              <a:gd name="T17" fmla="*/ 68 h 108"/>
              <a:gd name="T18" fmla="*/ 28 w 78"/>
              <a:gd name="T19" fmla="*/ 107 h 108"/>
              <a:gd name="T20" fmla="*/ 31 w 78"/>
              <a:gd name="T21" fmla="*/ 108 h 108"/>
              <a:gd name="T22" fmla="*/ 42 w 78"/>
              <a:gd name="T23" fmla="*/ 69 h 108"/>
              <a:gd name="T24" fmla="*/ 77 w 78"/>
              <a:gd name="T25" fmla="*/ 56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8" h="108">
                <a:moveTo>
                  <a:pt x="77" y="56"/>
                </a:moveTo>
                <a:cubicBezTo>
                  <a:pt x="76" y="39"/>
                  <a:pt x="51" y="21"/>
                  <a:pt x="40" y="10"/>
                </a:cubicBezTo>
                <a:cubicBezTo>
                  <a:pt x="36" y="7"/>
                  <a:pt x="35" y="0"/>
                  <a:pt x="35" y="0"/>
                </a:cubicBezTo>
                <a:cubicBezTo>
                  <a:pt x="35" y="0"/>
                  <a:pt x="28" y="5"/>
                  <a:pt x="20" y="16"/>
                </a:cubicBezTo>
                <a:cubicBezTo>
                  <a:pt x="18" y="19"/>
                  <a:pt x="16" y="27"/>
                  <a:pt x="14" y="30"/>
                </a:cubicBezTo>
                <a:cubicBezTo>
                  <a:pt x="11" y="35"/>
                  <a:pt x="5" y="40"/>
                  <a:pt x="3" y="45"/>
                </a:cubicBezTo>
                <a:cubicBezTo>
                  <a:pt x="0" y="51"/>
                  <a:pt x="0" y="56"/>
                  <a:pt x="0" y="61"/>
                </a:cubicBezTo>
                <a:cubicBezTo>
                  <a:pt x="2" y="85"/>
                  <a:pt x="39" y="68"/>
                  <a:pt x="39" y="68"/>
                </a:cubicBezTo>
                <a:cubicBezTo>
                  <a:pt x="39" y="68"/>
                  <a:pt x="39" y="68"/>
                  <a:pt x="39" y="68"/>
                </a:cubicBezTo>
                <a:cubicBezTo>
                  <a:pt x="41" y="88"/>
                  <a:pt x="28" y="107"/>
                  <a:pt x="28" y="107"/>
                </a:cubicBezTo>
                <a:cubicBezTo>
                  <a:pt x="31" y="108"/>
                  <a:pt x="31" y="108"/>
                  <a:pt x="31" y="108"/>
                </a:cubicBezTo>
                <a:cubicBezTo>
                  <a:pt x="31" y="107"/>
                  <a:pt x="44" y="90"/>
                  <a:pt x="42" y="69"/>
                </a:cubicBezTo>
                <a:cubicBezTo>
                  <a:pt x="51" y="71"/>
                  <a:pt x="78" y="76"/>
                  <a:pt x="77" y="5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41" name="Freeform 107"/>
          <p:cNvSpPr>
            <a:spLocks/>
          </p:cNvSpPr>
          <p:nvPr/>
        </p:nvSpPr>
        <p:spPr bwMode="auto">
          <a:xfrm>
            <a:off x="3549650" y="2601913"/>
            <a:ext cx="285750" cy="458788"/>
          </a:xfrm>
          <a:custGeom>
            <a:avLst/>
            <a:gdLst>
              <a:gd name="T0" fmla="*/ 76 w 76"/>
              <a:gd name="T1" fmla="*/ 44 h 122"/>
              <a:gd name="T2" fmla="*/ 68 w 76"/>
              <a:gd name="T3" fmla="*/ 41 h 122"/>
              <a:gd name="T4" fmla="*/ 70 w 76"/>
              <a:gd name="T5" fmla="*/ 27 h 122"/>
              <a:gd name="T6" fmla="*/ 60 w 76"/>
              <a:gd name="T7" fmla="*/ 23 h 122"/>
              <a:gd name="T8" fmla="*/ 60 w 76"/>
              <a:gd name="T9" fmla="*/ 0 h 122"/>
              <a:gd name="T10" fmla="*/ 40 w 76"/>
              <a:gd name="T11" fmla="*/ 19 h 122"/>
              <a:gd name="T12" fmla="*/ 31 w 76"/>
              <a:gd name="T13" fmla="*/ 15 h 122"/>
              <a:gd name="T14" fmla="*/ 18 w 76"/>
              <a:gd name="T15" fmla="*/ 32 h 122"/>
              <a:gd name="T16" fmla="*/ 14 w 76"/>
              <a:gd name="T17" fmla="*/ 27 h 122"/>
              <a:gd name="T18" fmla="*/ 3 w 76"/>
              <a:gd name="T19" fmla="*/ 52 h 122"/>
              <a:gd name="T20" fmla="*/ 4 w 76"/>
              <a:gd name="T21" fmla="*/ 73 h 122"/>
              <a:gd name="T22" fmla="*/ 28 w 76"/>
              <a:gd name="T23" fmla="*/ 89 h 122"/>
              <a:gd name="T24" fmla="*/ 29 w 76"/>
              <a:gd name="T25" fmla="*/ 90 h 122"/>
              <a:gd name="T26" fmla="*/ 3 w 76"/>
              <a:gd name="T27" fmla="*/ 119 h 122"/>
              <a:gd name="T28" fmla="*/ 4 w 76"/>
              <a:gd name="T29" fmla="*/ 122 h 122"/>
              <a:gd name="T30" fmla="*/ 32 w 76"/>
              <a:gd name="T31" fmla="*/ 91 h 122"/>
              <a:gd name="T32" fmla="*/ 61 w 76"/>
              <a:gd name="T33" fmla="*/ 93 h 122"/>
              <a:gd name="T34" fmla="*/ 74 w 76"/>
              <a:gd name="T35" fmla="*/ 80 h 122"/>
              <a:gd name="T36" fmla="*/ 75 w 76"/>
              <a:gd name="T37" fmla="*/ 65 h 122"/>
              <a:gd name="T38" fmla="*/ 76 w 76"/>
              <a:gd name="T39" fmla="*/ 44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76" h="122">
                <a:moveTo>
                  <a:pt x="76" y="44"/>
                </a:moveTo>
                <a:cubicBezTo>
                  <a:pt x="76" y="44"/>
                  <a:pt x="70" y="45"/>
                  <a:pt x="68" y="41"/>
                </a:cubicBezTo>
                <a:cubicBezTo>
                  <a:pt x="67" y="38"/>
                  <a:pt x="76" y="25"/>
                  <a:pt x="70" y="27"/>
                </a:cubicBezTo>
                <a:cubicBezTo>
                  <a:pt x="64" y="29"/>
                  <a:pt x="61" y="25"/>
                  <a:pt x="60" y="23"/>
                </a:cubicBezTo>
                <a:cubicBezTo>
                  <a:pt x="58" y="18"/>
                  <a:pt x="60" y="0"/>
                  <a:pt x="60" y="0"/>
                </a:cubicBezTo>
                <a:cubicBezTo>
                  <a:pt x="60" y="0"/>
                  <a:pt x="52" y="12"/>
                  <a:pt x="40" y="19"/>
                </a:cubicBezTo>
                <a:cubicBezTo>
                  <a:pt x="36" y="21"/>
                  <a:pt x="35" y="13"/>
                  <a:pt x="31" y="15"/>
                </a:cubicBezTo>
                <a:cubicBezTo>
                  <a:pt x="28" y="17"/>
                  <a:pt x="22" y="25"/>
                  <a:pt x="18" y="32"/>
                </a:cubicBezTo>
                <a:cubicBezTo>
                  <a:pt x="15" y="35"/>
                  <a:pt x="16" y="26"/>
                  <a:pt x="14" y="27"/>
                </a:cubicBezTo>
                <a:cubicBezTo>
                  <a:pt x="9" y="30"/>
                  <a:pt x="5" y="47"/>
                  <a:pt x="3" y="52"/>
                </a:cubicBezTo>
                <a:cubicBezTo>
                  <a:pt x="0" y="59"/>
                  <a:pt x="1" y="66"/>
                  <a:pt x="4" y="73"/>
                </a:cubicBezTo>
                <a:cubicBezTo>
                  <a:pt x="28" y="89"/>
                  <a:pt x="28" y="89"/>
                  <a:pt x="28" y="89"/>
                </a:cubicBezTo>
                <a:cubicBezTo>
                  <a:pt x="29" y="90"/>
                  <a:pt x="29" y="90"/>
                  <a:pt x="29" y="90"/>
                </a:cubicBezTo>
                <a:cubicBezTo>
                  <a:pt x="22" y="109"/>
                  <a:pt x="3" y="119"/>
                  <a:pt x="3" y="119"/>
                </a:cubicBezTo>
                <a:cubicBezTo>
                  <a:pt x="4" y="122"/>
                  <a:pt x="4" y="122"/>
                  <a:pt x="4" y="122"/>
                </a:cubicBezTo>
                <a:cubicBezTo>
                  <a:pt x="5" y="121"/>
                  <a:pt x="24" y="111"/>
                  <a:pt x="32" y="91"/>
                </a:cubicBezTo>
                <a:cubicBezTo>
                  <a:pt x="61" y="93"/>
                  <a:pt x="61" y="93"/>
                  <a:pt x="61" y="93"/>
                </a:cubicBezTo>
                <a:cubicBezTo>
                  <a:pt x="67" y="90"/>
                  <a:pt x="72" y="86"/>
                  <a:pt x="74" y="80"/>
                </a:cubicBezTo>
                <a:cubicBezTo>
                  <a:pt x="76" y="76"/>
                  <a:pt x="76" y="70"/>
                  <a:pt x="75" y="65"/>
                </a:cubicBezTo>
                <a:cubicBezTo>
                  <a:pt x="75" y="61"/>
                  <a:pt x="76" y="44"/>
                  <a:pt x="76" y="4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42" name="Freeform 108"/>
          <p:cNvSpPr>
            <a:spLocks/>
          </p:cNvSpPr>
          <p:nvPr/>
        </p:nvSpPr>
        <p:spPr bwMode="auto">
          <a:xfrm>
            <a:off x="2978150" y="2624138"/>
            <a:ext cx="255588" cy="414338"/>
          </a:xfrm>
          <a:custGeom>
            <a:avLst/>
            <a:gdLst>
              <a:gd name="T0" fmla="*/ 66 w 68"/>
              <a:gd name="T1" fmla="*/ 3 h 110"/>
              <a:gd name="T2" fmla="*/ 62 w 68"/>
              <a:gd name="T3" fmla="*/ 1 h 110"/>
              <a:gd name="T4" fmla="*/ 56 w 68"/>
              <a:gd name="T5" fmla="*/ 0 h 110"/>
              <a:gd name="T6" fmla="*/ 48 w 68"/>
              <a:gd name="T7" fmla="*/ 0 h 110"/>
              <a:gd name="T8" fmla="*/ 39 w 68"/>
              <a:gd name="T9" fmla="*/ 1 h 110"/>
              <a:gd name="T10" fmla="*/ 30 w 68"/>
              <a:gd name="T11" fmla="*/ 5 h 110"/>
              <a:gd name="T12" fmla="*/ 22 w 68"/>
              <a:gd name="T13" fmla="*/ 10 h 110"/>
              <a:gd name="T14" fmla="*/ 15 w 68"/>
              <a:gd name="T15" fmla="*/ 17 h 110"/>
              <a:gd name="T16" fmla="*/ 9 w 68"/>
              <a:gd name="T17" fmla="*/ 25 h 110"/>
              <a:gd name="T18" fmla="*/ 5 w 68"/>
              <a:gd name="T19" fmla="*/ 34 h 110"/>
              <a:gd name="T20" fmla="*/ 2 w 68"/>
              <a:gd name="T21" fmla="*/ 51 h 110"/>
              <a:gd name="T22" fmla="*/ 2 w 68"/>
              <a:gd name="T23" fmla="*/ 59 h 110"/>
              <a:gd name="T24" fmla="*/ 4 w 68"/>
              <a:gd name="T25" fmla="*/ 65 h 110"/>
              <a:gd name="T26" fmla="*/ 4 w 68"/>
              <a:gd name="T27" fmla="*/ 67 h 110"/>
              <a:gd name="T28" fmla="*/ 6 w 68"/>
              <a:gd name="T29" fmla="*/ 64 h 110"/>
              <a:gd name="T30" fmla="*/ 17 w 68"/>
              <a:gd name="T31" fmla="*/ 46 h 110"/>
              <a:gd name="T32" fmla="*/ 24 w 68"/>
              <a:gd name="T33" fmla="*/ 37 h 110"/>
              <a:gd name="T34" fmla="*/ 27 w 68"/>
              <a:gd name="T35" fmla="*/ 33 h 110"/>
              <a:gd name="T36" fmla="*/ 31 w 68"/>
              <a:gd name="T37" fmla="*/ 30 h 110"/>
              <a:gd name="T38" fmla="*/ 34 w 68"/>
              <a:gd name="T39" fmla="*/ 28 h 110"/>
              <a:gd name="T40" fmla="*/ 37 w 68"/>
              <a:gd name="T41" fmla="*/ 26 h 110"/>
              <a:gd name="T42" fmla="*/ 39 w 68"/>
              <a:gd name="T43" fmla="*/ 25 h 110"/>
              <a:gd name="T44" fmla="*/ 37 w 68"/>
              <a:gd name="T45" fmla="*/ 26 h 110"/>
              <a:gd name="T46" fmla="*/ 34 w 68"/>
              <a:gd name="T47" fmla="*/ 28 h 110"/>
              <a:gd name="T48" fmla="*/ 31 w 68"/>
              <a:gd name="T49" fmla="*/ 30 h 110"/>
              <a:gd name="T50" fmla="*/ 28 w 68"/>
              <a:gd name="T51" fmla="*/ 34 h 110"/>
              <a:gd name="T52" fmla="*/ 25 w 68"/>
              <a:gd name="T53" fmla="*/ 38 h 110"/>
              <a:gd name="T54" fmla="*/ 19 w 68"/>
              <a:gd name="T55" fmla="*/ 47 h 110"/>
              <a:gd name="T56" fmla="*/ 9 w 68"/>
              <a:gd name="T57" fmla="*/ 66 h 110"/>
              <a:gd name="T58" fmla="*/ 8 w 68"/>
              <a:gd name="T59" fmla="*/ 68 h 110"/>
              <a:gd name="T60" fmla="*/ 4 w 68"/>
              <a:gd name="T61" fmla="*/ 110 h 110"/>
              <a:gd name="T62" fmla="*/ 8 w 68"/>
              <a:gd name="T63" fmla="*/ 110 h 110"/>
              <a:gd name="T64" fmla="*/ 13 w 68"/>
              <a:gd name="T65" fmla="*/ 68 h 110"/>
              <a:gd name="T66" fmla="*/ 17 w 68"/>
              <a:gd name="T67" fmla="*/ 67 h 110"/>
              <a:gd name="T68" fmla="*/ 23 w 68"/>
              <a:gd name="T69" fmla="*/ 64 h 110"/>
              <a:gd name="T70" fmla="*/ 30 w 68"/>
              <a:gd name="T71" fmla="*/ 61 h 110"/>
              <a:gd name="T72" fmla="*/ 36 w 68"/>
              <a:gd name="T73" fmla="*/ 56 h 110"/>
              <a:gd name="T74" fmla="*/ 42 w 68"/>
              <a:gd name="T75" fmla="*/ 51 h 110"/>
              <a:gd name="T76" fmla="*/ 48 w 68"/>
              <a:gd name="T77" fmla="*/ 46 h 110"/>
              <a:gd name="T78" fmla="*/ 56 w 68"/>
              <a:gd name="T79" fmla="*/ 34 h 110"/>
              <a:gd name="T80" fmla="*/ 59 w 68"/>
              <a:gd name="T81" fmla="*/ 28 h 110"/>
              <a:gd name="T82" fmla="*/ 62 w 68"/>
              <a:gd name="T83" fmla="*/ 21 h 110"/>
              <a:gd name="T84" fmla="*/ 64 w 68"/>
              <a:gd name="T85" fmla="*/ 15 h 110"/>
              <a:gd name="T86" fmla="*/ 66 w 68"/>
              <a:gd name="T87" fmla="*/ 9 h 110"/>
              <a:gd name="T88" fmla="*/ 67 w 68"/>
              <a:gd name="T89" fmla="*/ 5 h 110"/>
              <a:gd name="T90" fmla="*/ 68 w 68"/>
              <a:gd name="T91" fmla="*/ 4 h 110"/>
              <a:gd name="T92" fmla="*/ 66 w 68"/>
              <a:gd name="T93" fmla="*/ 3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68" h="110">
                <a:moveTo>
                  <a:pt x="66" y="3"/>
                </a:moveTo>
                <a:cubicBezTo>
                  <a:pt x="66" y="3"/>
                  <a:pt x="64" y="2"/>
                  <a:pt x="62" y="1"/>
                </a:cubicBezTo>
                <a:cubicBezTo>
                  <a:pt x="61" y="1"/>
                  <a:pt x="58" y="0"/>
                  <a:pt x="56" y="0"/>
                </a:cubicBezTo>
                <a:cubicBezTo>
                  <a:pt x="54" y="0"/>
                  <a:pt x="51" y="0"/>
                  <a:pt x="48" y="0"/>
                </a:cubicBezTo>
                <a:cubicBezTo>
                  <a:pt x="45" y="0"/>
                  <a:pt x="42" y="1"/>
                  <a:pt x="39" y="1"/>
                </a:cubicBezTo>
                <a:cubicBezTo>
                  <a:pt x="36" y="2"/>
                  <a:pt x="33" y="4"/>
                  <a:pt x="30" y="5"/>
                </a:cubicBezTo>
                <a:cubicBezTo>
                  <a:pt x="27" y="6"/>
                  <a:pt x="25" y="8"/>
                  <a:pt x="22" y="10"/>
                </a:cubicBezTo>
                <a:cubicBezTo>
                  <a:pt x="19" y="13"/>
                  <a:pt x="17" y="15"/>
                  <a:pt x="15" y="17"/>
                </a:cubicBezTo>
                <a:cubicBezTo>
                  <a:pt x="13" y="20"/>
                  <a:pt x="10" y="23"/>
                  <a:pt x="9" y="25"/>
                </a:cubicBezTo>
                <a:cubicBezTo>
                  <a:pt x="7" y="28"/>
                  <a:pt x="6" y="31"/>
                  <a:pt x="5" y="34"/>
                </a:cubicBezTo>
                <a:cubicBezTo>
                  <a:pt x="3" y="40"/>
                  <a:pt x="2" y="46"/>
                  <a:pt x="2" y="51"/>
                </a:cubicBezTo>
                <a:cubicBezTo>
                  <a:pt x="2" y="54"/>
                  <a:pt x="2" y="56"/>
                  <a:pt x="2" y="59"/>
                </a:cubicBezTo>
                <a:cubicBezTo>
                  <a:pt x="2" y="61"/>
                  <a:pt x="3" y="63"/>
                  <a:pt x="4" y="65"/>
                </a:cubicBezTo>
                <a:cubicBezTo>
                  <a:pt x="4" y="66"/>
                  <a:pt x="4" y="66"/>
                  <a:pt x="4" y="67"/>
                </a:cubicBezTo>
                <a:cubicBezTo>
                  <a:pt x="5" y="66"/>
                  <a:pt x="5" y="65"/>
                  <a:pt x="6" y="64"/>
                </a:cubicBezTo>
                <a:cubicBezTo>
                  <a:pt x="8" y="59"/>
                  <a:pt x="12" y="52"/>
                  <a:pt x="17" y="46"/>
                </a:cubicBezTo>
                <a:cubicBezTo>
                  <a:pt x="19" y="43"/>
                  <a:pt x="21" y="40"/>
                  <a:pt x="24" y="37"/>
                </a:cubicBezTo>
                <a:cubicBezTo>
                  <a:pt x="25" y="36"/>
                  <a:pt x="26" y="34"/>
                  <a:pt x="27" y="33"/>
                </a:cubicBezTo>
                <a:cubicBezTo>
                  <a:pt x="29" y="32"/>
                  <a:pt x="30" y="31"/>
                  <a:pt x="31" y="30"/>
                </a:cubicBezTo>
                <a:cubicBezTo>
                  <a:pt x="32" y="29"/>
                  <a:pt x="33" y="28"/>
                  <a:pt x="34" y="28"/>
                </a:cubicBezTo>
                <a:cubicBezTo>
                  <a:pt x="35" y="27"/>
                  <a:pt x="36" y="26"/>
                  <a:pt x="37" y="26"/>
                </a:cubicBezTo>
                <a:cubicBezTo>
                  <a:pt x="38" y="25"/>
                  <a:pt x="39" y="25"/>
                  <a:pt x="39" y="25"/>
                </a:cubicBezTo>
                <a:cubicBezTo>
                  <a:pt x="39" y="25"/>
                  <a:pt x="38" y="25"/>
                  <a:pt x="37" y="26"/>
                </a:cubicBezTo>
                <a:cubicBezTo>
                  <a:pt x="36" y="27"/>
                  <a:pt x="35" y="27"/>
                  <a:pt x="34" y="28"/>
                </a:cubicBezTo>
                <a:cubicBezTo>
                  <a:pt x="33" y="29"/>
                  <a:pt x="32" y="30"/>
                  <a:pt x="31" y="30"/>
                </a:cubicBezTo>
                <a:cubicBezTo>
                  <a:pt x="30" y="32"/>
                  <a:pt x="29" y="33"/>
                  <a:pt x="28" y="34"/>
                </a:cubicBezTo>
                <a:cubicBezTo>
                  <a:pt x="27" y="35"/>
                  <a:pt x="26" y="36"/>
                  <a:pt x="25" y="38"/>
                </a:cubicBezTo>
                <a:cubicBezTo>
                  <a:pt x="23" y="41"/>
                  <a:pt x="21" y="44"/>
                  <a:pt x="19" y="47"/>
                </a:cubicBezTo>
                <a:cubicBezTo>
                  <a:pt x="15" y="54"/>
                  <a:pt x="12" y="61"/>
                  <a:pt x="9" y="66"/>
                </a:cubicBezTo>
                <a:cubicBezTo>
                  <a:pt x="9" y="67"/>
                  <a:pt x="9" y="67"/>
                  <a:pt x="8" y="68"/>
                </a:cubicBezTo>
                <a:cubicBezTo>
                  <a:pt x="0" y="88"/>
                  <a:pt x="4" y="109"/>
                  <a:pt x="4" y="110"/>
                </a:cubicBezTo>
                <a:cubicBezTo>
                  <a:pt x="8" y="110"/>
                  <a:pt x="8" y="110"/>
                  <a:pt x="8" y="110"/>
                </a:cubicBezTo>
                <a:cubicBezTo>
                  <a:pt x="8" y="109"/>
                  <a:pt x="4" y="87"/>
                  <a:pt x="13" y="68"/>
                </a:cubicBezTo>
                <a:cubicBezTo>
                  <a:pt x="14" y="68"/>
                  <a:pt x="15" y="68"/>
                  <a:pt x="17" y="67"/>
                </a:cubicBezTo>
                <a:cubicBezTo>
                  <a:pt x="19" y="66"/>
                  <a:pt x="21" y="65"/>
                  <a:pt x="23" y="64"/>
                </a:cubicBezTo>
                <a:cubicBezTo>
                  <a:pt x="26" y="63"/>
                  <a:pt x="28" y="62"/>
                  <a:pt x="30" y="61"/>
                </a:cubicBezTo>
                <a:cubicBezTo>
                  <a:pt x="32" y="59"/>
                  <a:pt x="34" y="58"/>
                  <a:pt x="36" y="56"/>
                </a:cubicBezTo>
                <a:cubicBezTo>
                  <a:pt x="39" y="55"/>
                  <a:pt x="41" y="53"/>
                  <a:pt x="42" y="51"/>
                </a:cubicBezTo>
                <a:cubicBezTo>
                  <a:pt x="44" y="50"/>
                  <a:pt x="46" y="48"/>
                  <a:pt x="48" y="46"/>
                </a:cubicBezTo>
                <a:cubicBezTo>
                  <a:pt x="51" y="42"/>
                  <a:pt x="54" y="38"/>
                  <a:pt x="56" y="34"/>
                </a:cubicBezTo>
                <a:cubicBezTo>
                  <a:pt x="57" y="32"/>
                  <a:pt x="58" y="30"/>
                  <a:pt x="59" y="28"/>
                </a:cubicBezTo>
                <a:cubicBezTo>
                  <a:pt x="60" y="25"/>
                  <a:pt x="61" y="23"/>
                  <a:pt x="62" y="21"/>
                </a:cubicBezTo>
                <a:cubicBezTo>
                  <a:pt x="63" y="19"/>
                  <a:pt x="63" y="17"/>
                  <a:pt x="64" y="15"/>
                </a:cubicBezTo>
                <a:cubicBezTo>
                  <a:pt x="65" y="13"/>
                  <a:pt x="65" y="11"/>
                  <a:pt x="66" y="9"/>
                </a:cubicBezTo>
                <a:cubicBezTo>
                  <a:pt x="67" y="8"/>
                  <a:pt x="67" y="6"/>
                  <a:pt x="67" y="5"/>
                </a:cubicBezTo>
                <a:cubicBezTo>
                  <a:pt x="68" y="4"/>
                  <a:pt x="68" y="4"/>
                  <a:pt x="68" y="4"/>
                </a:cubicBezTo>
                <a:cubicBezTo>
                  <a:pt x="68" y="4"/>
                  <a:pt x="67" y="3"/>
                  <a:pt x="66" y="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43" name="Freeform 109"/>
          <p:cNvSpPr>
            <a:spLocks/>
          </p:cNvSpPr>
          <p:nvPr/>
        </p:nvSpPr>
        <p:spPr bwMode="auto">
          <a:xfrm>
            <a:off x="4230688" y="2601913"/>
            <a:ext cx="314325" cy="315913"/>
          </a:xfrm>
          <a:custGeom>
            <a:avLst/>
            <a:gdLst>
              <a:gd name="T0" fmla="*/ 67 w 84"/>
              <a:gd name="T1" fmla="*/ 38 h 84"/>
              <a:gd name="T2" fmla="*/ 23 w 84"/>
              <a:gd name="T3" fmla="*/ 61 h 84"/>
              <a:gd name="T4" fmla="*/ 46 w 84"/>
              <a:gd name="T5" fmla="*/ 17 h 84"/>
              <a:gd name="T6" fmla="*/ 23 w 84"/>
              <a:gd name="T7" fmla="*/ 11 h 84"/>
              <a:gd name="T8" fmla="*/ 0 w 84"/>
              <a:gd name="T9" fmla="*/ 17 h 84"/>
              <a:gd name="T10" fmla="*/ 23 w 84"/>
              <a:gd name="T11" fmla="*/ 61 h 84"/>
              <a:gd name="T12" fmla="*/ 67 w 84"/>
              <a:gd name="T13" fmla="*/ 84 h 84"/>
              <a:gd name="T14" fmla="*/ 73 w 84"/>
              <a:gd name="T15" fmla="*/ 61 h 84"/>
              <a:gd name="T16" fmla="*/ 67 w 84"/>
              <a:gd name="T17" fmla="*/ 38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4" h="84">
                <a:moveTo>
                  <a:pt x="67" y="38"/>
                </a:moveTo>
                <a:cubicBezTo>
                  <a:pt x="56" y="38"/>
                  <a:pt x="27" y="58"/>
                  <a:pt x="23" y="61"/>
                </a:cubicBezTo>
                <a:cubicBezTo>
                  <a:pt x="26" y="57"/>
                  <a:pt x="46" y="29"/>
                  <a:pt x="46" y="17"/>
                </a:cubicBezTo>
                <a:cubicBezTo>
                  <a:pt x="45" y="0"/>
                  <a:pt x="28" y="11"/>
                  <a:pt x="23" y="11"/>
                </a:cubicBezTo>
                <a:cubicBezTo>
                  <a:pt x="18" y="11"/>
                  <a:pt x="0" y="4"/>
                  <a:pt x="0" y="17"/>
                </a:cubicBezTo>
                <a:cubicBezTo>
                  <a:pt x="0" y="29"/>
                  <a:pt x="24" y="61"/>
                  <a:pt x="23" y="61"/>
                </a:cubicBezTo>
                <a:cubicBezTo>
                  <a:pt x="23" y="61"/>
                  <a:pt x="55" y="84"/>
                  <a:pt x="67" y="84"/>
                </a:cubicBezTo>
                <a:cubicBezTo>
                  <a:pt x="80" y="84"/>
                  <a:pt x="73" y="66"/>
                  <a:pt x="73" y="61"/>
                </a:cubicBezTo>
                <a:cubicBezTo>
                  <a:pt x="73" y="56"/>
                  <a:pt x="84" y="39"/>
                  <a:pt x="67" y="3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44" name="Freeform 110"/>
          <p:cNvSpPr>
            <a:spLocks/>
          </p:cNvSpPr>
          <p:nvPr/>
        </p:nvSpPr>
        <p:spPr bwMode="auto">
          <a:xfrm>
            <a:off x="4087813" y="2744788"/>
            <a:ext cx="228600" cy="173038"/>
          </a:xfrm>
          <a:custGeom>
            <a:avLst/>
            <a:gdLst>
              <a:gd name="T0" fmla="*/ 17 w 61"/>
              <a:gd name="T1" fmla="*/ 0 h 46"/>
              <a:gd name="T2" fmla="*/ 11 w 61"/>
              <a:gd name="T3" fmla="*/ 23 h 46"/>
              <a:gd name="T4" fmla="*/ 17 w 61"/>
              <a:gd name="T5" fmla="*/ 46 h 46"/>
              <a:gd name="T6" fmla="*/ 61 w 61"/>
              <a:gd name="T7" fmla="*/ 23 h 46"/>
              <a:gd name="T8" fmla="*/ 17 w 61"/>
              <a:gd name="T9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" h="46">
                <a:moveTo>
                  <a:pt x="17" y="0"/>
                </a:moveTo>
                <a:cubicBezTo>
                  <a:pt x="0" y="1"/>
                  <a:pt x="11" y="18"/>
                  <a:pt x="11" y="23"/>
                </a:cubicBezTo>
                <a:cubicBezTo>
                  <a:pt x="11" y="28"/>
                  <a:pt x="4" y="46"/>
                  <a:pt x="17" y="46"/>
                </a:cubicBezTo>
                <a:cubicBezTo>
                  <a:pt x="29" y="46"/>
                  <a:pt x="61" y="23"/>
                  <a:pt x="61" y="23"/>
                </a:cubicBezTo>
                <a:cubicBezTo>
                  <a:pt x="61" y="22"/>
                  <a:pt x="29" y="0"/>
                  <a:pt x="1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45" name="Freeform 111"/>
          <p:cNvSpPr>
            <a:spLocks/>
          </p:cNvSpPr>
          <p:nvPr/>
        </p:nvSpPr>
        <p:spPr bwMode="auto">
          <a:xfrm>
            <a:off x="4230688" y="2830513"/>
            <a:ext cx="173038" cy="230188"/>
          </a:xfrm>
          <a:custGeom>
            <a:avLst/>
            <a:gdLst>
              <a:gd name="T0" fmla="*/ 23 w 46"/>
              <a:gd name="T1" fmla="*/ 50 h 61"/>
              <a:gd name="T2" fmla="*/ 46 w 46"/>
              <a:gd name="T3" fmla="*/ 44 h 61"/>
              <a:gd name="T4" fmla="*/ 23 w 46"/>
              <a:gd name="T5" fmla="*/ 0 h 61"/>
              <a:gd name="T6" fmla="*/ 0 w 46"/>
              <a:gd name="T7" fmla="*/ 44 h 61"/>
              <a:gd name="T8" fmla="*/ 23 w 46"/>
              <a:gd name="T9" fmla="*/ 50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" h="61">
                <a:moveTo>
                  <a:pt x="23" y="50"/>
                </a:moveTo>
                <a:cubicBezTo>
                  <a:pt x="28" y="50"/>
                  <a:pt x="45" y="61"/>
                  <a:pt x="46" y="44"/>
                </a:cubicBezTo>
                <a:cubicBezTo>
                  <a:pt x="46" y="32"/>
                  <a:pt x="24" y="0"/>
                  <a:pt x="23" y="0"/>
                </a:cubicBezTo>
                <a:cubicBezTo>
                  <a:pt x="24" y="0"/>
                  <a:pt x="0" y="32"/>
                  <a:pt x="0" y="44"/>
                </a:cubicBezTo>
                <a:cubicBezTo>
                  <a:pt x="0" y="57"/>
                  <a:pt x="18" y="50"/>
                  <a:pt x="23" y="5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46" name="Freeform 112"/>
          <p:cNvSpPr>
            <a:spLocks noEditPoints="1"/>
          </p:cNvSpPr>
          <p:nvPr/>
        </p:nvSpPr>
        <p:spPr bwMode="auto">
          <a:xfrm>
            <a:off x="5929313" y="2698750"/>
            <a:ext cx="446088" cy="290513"/>
          </a:xfrm>
          <a:custGeom>
            <a:avLst/>
            <a:gdLst>
              <a:gd name="T0" fmla="*/ 0 w 119"/>
              <a:gd name="T1" fmla="*/ 51 h 77"/>
              <a:gd name="T2" fmla="*/ 25 w 119"/>
              <a:gd name="T3" fmla="*/ 77 h 77"/>
              <a:gd name="T4" fmla="*/ 51 w 119"/>
              <a:gd name="T5" fmla="*/ 51 h 77"/>
              <a:gd name="T6" fmla="*/ 34 w 119"/>
              <a:gd name="T7" fmla="*/ 27 h 77"/>
              <a:gd name="T8" fmla="*/ 36 w 119"/>
              <a:gd name="T9" fmla="*/ 20 h 77"/>
              <a:gd name="T10" fmla="*/ 63 w 119"/>
              <a:gd name="T11" fmla="*/ 54 h 77"/>
              <a:gd name="T12" fmla="*/ 68 w 119"/>
              <a:gd name="T13" fmla="*/ 54 h 77"/>
              <a:gd name="T14" fmla="*/ 94 w 119"/>
              <a:gd name="T15" fmla="*/ 77 h 77"/>
              <a:gd name="T16" fmla="*/ 119 w 119"/>
              <a:gd name="T17" fmla="*/ 51 h 77"/>
              <a:gd name="T18" fmla="*/ 94 w 119"/>
              <a:gd name="T19" fmla="*/ 26 h 77"/>
              <a:gd name="T20" fmla="*/ 81 w 119"/>
              <a:gd name="T21" fmla="*/ 29 h 77"/>
              <a:gd name="T22" fmla="*/ 74 w 119"/>
              <a:gd name="T23" fmla="*/ 19 h 77"/>
              <a:gd name="T24" fmla="*/ 78 w 119"/>
              <a:gd name="T25" fmla="*/ 3 h 77"/>
              <a:gd name="T26" fmla="*/ 64 w 119"/>
              <a:gd name="T27" fmla="*/ 3 h 77"/>
              <a:gd name="T28" fmla="*/ 64 w 119"/>
              <a:gd name="T29" fmla="*/ 8 h 77"/>
              <a:gd name="T30" fmla="*/ 72 w 119"/>
              <a:gd name="T31" fmla="*/ 8 h 77"/>
              <a:gd name="T32" fmla="*/ 70 w 119"/>
              <a:gd name="T33" fmla="*/ 15 h 77"/>
              <a:gd name="T34" fmla="*/ 37 w 119"/>
              <a:gd name="T35" fmla="*/ 15 h 77"/>
              <a:gd name="T36" fmla="*/ 39 w 119"/>
              <a:gd name="T37" fmla="*/ 5 h 77"/>
              <a:gd name="T38" fmla="*/ 48 w 119"/>
              <a:gd name="T39" fmla="*/ 5 h 77"/>
              <a:gd name="T40" fmla="*/ 48 w 119"/>
              <a:gd name="T41" fmla="*/ 0 h 77"/>
              <a:gd name="T42" fmla="*/ 25 w 119"/>
              <a:gd name="T43" fmla="*/ 0 h 77"/>
              <a:gd name="T44" fmla="*/ 25 w 119"/>
              <a:gd name="T45" fmla="*/ 5 h 77"/>
              <a:gd name="T46" fmla="*/ 34 w 119"/>
              <a:gd name="T47" fmla="*/ 5 h 77"/>
              <a:gd name="T48" fmla="*/ 29 w 119"/>
              <a:gd name="T49" fmla="*/ 26 h 77"/>
              <a:gd name="T50" fmla="*/ 25 w 119"/>
              <a:gd name="T51" fmla="*/ 26 h 77"/>
              <a:gd name="T52" fmla="*/ 0 w 119"/>
              <a:gd name="T53" fmla="*/ 51 h 77"/>
              <a:gd name="T54" fmla="*/ 77 w 119"/>
              <a:gd name="T55" fmla="*/ 32 h 77"/>
              <a:gd name="T56" fmla="*/ 68 w 119"/>
              <a:gd name="T57" fmla="*/ 49 h 77"/>
              <a:gd name="T58" fmla="*/ 67 w 119"/>
              <a:gd name="T59" fmla="*/ 49 h 77"/>
              <a:gd name="T60" fmla="*/ 73 w 119"/>
              <a:gd name="T61" fmla="*/ 26 h 77"/>
              <a:gd name="T62" fmla="*/ 77 w 119"/>
              <a:gd name="T63" fmla="*/ 32 h 77"/>
              <a:gd name="T64" fmla="*/ 80 w 119"/>
              <a:gd name="T65" fmla="*/ 36 h 77"/>
              <a:gd name="T66" fmla="*/ 89 w 119"/>
              <a:gd name="T67" fmla="*/ 49 h 77"/>
              <a:gd name="T68" fmla="*/ 73 w 119"/>
              <a:gd name="T69" fmla="*/ 49 h 77"/>
              <a:gd name="T70" fmla="*/ 80 w 119"/>
              <a:gd name="T71" fmla="*/ 36 h 77"/>
              <a:gd name="T72" fmla="*/ 73 w 119"/>
              <a:gd name="T73" fmla="*/ 54 h 77"/>
              <a:gd name="T74" fmla="*/ 98 w 119"/>
              <a:gd name="T75" fmla="*/ 54 h 77"/>
              <a:gd name="T76" fmla="*/ 84 w 119"/>
              <a:gd name="T77" fmla="*/ 33 h 77"/>
              <a:gd name="T78" fmla="*/ 94 w 119"/>
              <a:gd name="T79" fmla="*/ 31 h 77"/>
              <a:gd name="T80" fmla="*/ 114 w 119"/>
              <a:gd name="T81" fmla="*/ 51 h 77"/>
              <a:gd name="T82" fmla="*/ 94 w 119"/>
              <a:gd name="T83" fmla="*/ 72 h 77"/>
              <a:gd name="T84" fmla="*/ 73 w 119"/>
              <a:gd name="T85" fmla="*/ 54 h 77"/>
              <a:gd name="T86" fmla="*/ 43 w 119"/>
              <a:gd name="T87" fmla="*/ 20 h 77"/>
              <a:gd name="T88" fmla="*/ 69 w 119"/>
              <a:gd name="T89" fmla="*/ 20 h 77"/>
              <a:gd name="T90" fmla="*/ 63 w 119"/>
              <a:gd name="T91" fmla="*/ 46 h 77"/>
              <a:gd name="T92" fmla="*/ 43 w 119"/>
              <a:gd name="T93" fmla="*/ 20 h 77"/>
              <a:gd name="T94" fmla="*/ 5 w 119"/>
              <a:gd name="T95" fmla="*/ 51 h 77"/>
              <a:gd name="T96" fmla="*/ 25 w 119"/>
              <a:gd name="T97" fmla="*/ 31 h 77"/>
              <a:gd name="T98" fmla="*/ 28 w 119"/>
              <a:gd name="T99" fmla="*/ 31 h 77"/>
              <a:gd name="T100" fmla="*/ 23 w 119"/>
              <a:gd name="T101" fmla="*/ 51 h 77"/>
              <a:gd name="T102" fmla="*/ 28 w 119"/>
              <a:gd name="T103" fmla="*/ 52 h 77"/>
              <a:gd name="T104" fmla="*/ 33 w 119"/>
              <a:gd name="T105" fmla="*/ 32 h 77"/>
              <a:gd name="T106" fmla="*/ 46 w 119"/>
              <a:gd name="T107" fmla="*/ 51 h 77"/>
              <a:gd name="T108" fmla="*/ 25 w 119"/>
              <a:gd name="T109" fmla="*/ 72 h 77"/>
              <a:gd name="T110" fmla="*/ 5 w 119"/>
              <a:gd name="T111" fmla="*/ 51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19" h="77">
                <a:moveTo>
                  <a:pt x="0" y="51"/>
                </a:moveTo>
                <a:cubicBezTo>
                  <a:pt x="0" y="65"/>
                  <a:pt x="11" y="77"/>
                  <a:pt x="25" y="77"/>
                </a:cubicBezTo>
                <a:cubicBezTo>
                  <a:pt x="39" y="77"/>
                  <a:pt x="51" y="65"/>
                  <a:pt x="51" y="51"/>
                </a:cubicBezTo>
                <a:cubicBezTo>
                  <a:pt x="51" y="40"/>
                  <a:pt x="44" y="31"/>
                  <a:pt x="34" y="27"/>
                </a:cubicBezTo>
                <a:cubicBezTo>
                  <a:pt x="36" y="20"/>
                  <a:pt x="36" y="20"/>
                  <a:pt x="36" y="20"/>
                </a:cubicBezTo>
                <a:cubicBezTo>
                  <a:pt x="63" y="54"/>
                  <a:pt x="63" y="54"/>
                  <a:pt x="63" y="54"/>
                </a:cubicBezTo>
                <a:cubicBezTo>
                  <a:pt x="68" y="54"/>
                  <a:pt x="68" y="54"/>
                  <a:pt x="68" y="54"/>
                </a:cubicBezTo>
                <a:cubicBezTo>
                  <a:pt x="69" y="67"/>
                  <a:pt x="80" y="77"/>
                  <a:pt x="94" y="77"/>
                </a:cubicBezTo>
                <a:cubicBezTo>
                  <a:pt x="108" y="77"/>
                  <a:pt x="119" y="65"/>
                  <a:pt x="119" y="51"/>
                </a:cubicBezTo>
                <a:cubicBezTo>
                  <a:pt x="119" y="37"/>
                  <a:pt x="108" y="26"/>
                  <a:pt x="94" y="26"/>
                </a:cubicBezTo>
                <a:cubicBezTo>
                  <a:pt x="89" y="26"/>
                  <a:pt x="85" y="27"/>
                  <a:pt x="81" y="29"/>
                </a:cubicBezTo>
                <a:cubicBezTo>
                  <a:pt x="74" y="19"/>
                  <a:pt x="74" y="19"/>
                  <a:pt x="74" y="19"/>
                </a:cubicBezTo>
                <a:cubicBezTo>
                  <a:pt x="78" y="3"/>
                  <a:pt x="78" y="3"/>
                  <a:pt x="78" y="3"/>
                </a:cubicBezTo>
                <a:cubicBezTo>
                  <a:pt x="64" y="3"/>
                  <a:pt x="64" y="3"/>
                  <a:pt x="64" y="3"/>
                </a:cubicBezTo>
                <a:cubicBezTo>
                  <a:pt x="64" y="8"/>
                  <a:pt x="64" y="8"/>
                  <a:pt x="64" y="8"/>
                </a:cubicBezTo>
                <a:cubicBezTo>
                  <a:pt x="72" y="8"/>
                  <a:pt x="72" y="8"/>
                  <a:pt x="72" y="8"/>
                </a:cubicBezTo>
                <a:cubicBezTo>
                  <a:pt x="70" y="15"/>
                  <a:pt x="70" y="15"/>
                  <a:pt x="70" y="15"/>
                </a:cubicBezTo>
                <a:cubicBezTo>
                  <a:pt x="37" y="15"/>
                  <a:pt x="37" y="15"/>
                  <a:pt x="37" y="15"/>
                </a:cubicBezTo>
                <a:cubicBezTo>
                  <a:pt x="39" y="5"/>
                  <a:pt x="39" y="5"/>
                  <a:pt x="39" y="5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0"/>
                  <a:pt x="48" y="0"/>
                  <a:pt x="48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5"/>
                  <a:pt x="25" y="5"/>
                  <a:pt x="25" y="5"/>
                </a:cubicBezTo>
                <a:cubicBezTo>
                  <a:pt x="34" y="5"/>
                  <a:pt x="34" y="5"/>
                  <a:pt x="34" y="5"/>
                </a:cubicBezTo>
                <a:cubicBezTo>
                  <a:pt x="29" y="26"/>
                  <a:pt x="29" y="26"/>
                  <a:pt x="29" y="26"/>
                </a:cubicBezTo>
                <a:cubicBezTo>
                  <a:pt x="28" y="26"/>
                  <a:pt x="27" y="26"/>
                  <a:pt x="25" y="26"/>
                </a:cubicBezTo>
                <a:cubicBezTo>
                  <a:pt x="11" y="26"/>
                  <a:pt x="0" y="37"/>
                  <a:pt x="0" y="51"/>
                </a:cubicBezTo>
                <a:close/>
                <a:moveTo>
                  <a:pt x="77" y="32"/>
                </a:moveTo>
                <a:cubicBezTo>
                  <a:pt x="72" y="36"/>
                  <a:pt x="69" y="42"/>
                  <a:pt x="68" y="49"/>
                </a:cubicBezTo>
                <a:cubicBezTo>
                  <a:pt x="67" y="49"/>
                  <a:pt x="67" y="49"/>
                  <a:pt x="67" y="49"/>
                </a:cubicBezTo>
                <a:cubicBezTo>
                  <a:pt x="73" y="26"/>
                  <a:pt x="73" y="26"/>
                  <a:pt x="73" y="26"/>
                </a:cubicBezTo>
                <a:lnTo>
                  <a:pt x="77" y="32"/>
                </a:lnTo>
                <a:close/>
                <a:moveTo>
                  <a:pt x="80" y="36"/>
                </a:moveTo>
                <a:cubicBezTo>
                  <a:pt x="89" y="49"/>
                  <a:pt x="89" y="49"/>
                  <a:pt x="89" y="49"/>
                </a:cubicBezTo>
                <a:cubicBezTo>
                  <a:pt x="73" y="49"/>
                  <a:pt x="73" y="49"/>
                  <a:pt x="73" y="49"/>
                </a:cubicBezTo>
                <a:cubicBezTo>
                  <a:pt x="74" y="44"/>
                  <a:pt x="76" y="39"/>
                  <a:pt x="80" y="36"/>
                </a:cubicBezTo>
                <a:close/>
                <a:moveTo>
                  <a:pt x="73" y="54"/>
                </a:moveTo>
                <a:cubicBezTo>
                  <a:pt x="98" y="54"/>
                  <a:pt x="98" y="54"/>
                  <a:pt x="98" y="54"/>
                </a:cubicBezTo>
                <a:cubicBezTo>
                  <a:pt x="84" y="33"/>
                  <a:pt x="84" y="33"/>
                  <a:pt x="84" y="33"/>
                </a:cubicBezTo>
                <a:cubicBezTo>
                  <a:pt x="87" y="32"/>
                  <a:pt x="90" y="31"/>
                  <a:pt x="94" y="31"/>
                </a:cubicBezTo>
                <a:cubicBezTo>
                  <a:pt x="105" y="31"/>
                  <a:pt x="114" y="40"/>
                  <a:pt x="114" y="51"/>
                </a:cubicBezTo>
                <a:cubicBezTo>
                  <a:pt x="114" y="63"/>
                  <a:pt x="105" y="72"/>
                  <a:pt x="94" y="72"/>
                </a:cubicBezTo>
                <a:cubicBezTo>
                  <a:pt x="83" y="72"/>
                  <a:pt x="74" y="64"/>
                  <a:pt x="73" y="54"/>
                </a:cubicBezTo>
                <a:close/>
                <a:moveTo>
                  <a:pt x="43" y="20"/>
                </a:moveTo>
                <a:cubicBezTo>
                  <a:pt x="69" y="20"/>
                  <a:pt x="69" y="20"/>
                  <a:pt x="69" y="20"/>
                </a:cubicBezTo>
                <a:cubicBezTo>
                  <a:pt x="63" y="46"/>
                  <a:pt x="63" y="46"/>
                  <a:pt x="63" y="46"/>
                </a:cubicBezTo>
                <a:lnTo>
                  <a:pt x="43" y="20"/>
                </a:lnTo>
                <a:close/>
                <a:moveTo>
                  <a:pt x="5" y="51"/>
                </a:moveTo>
                <a:cubicBezTo>
                  <a:pt x="5" y="40"/>
                  <a:pt x="14" y="31"/>
                  <a:pt x="25" y="31"/>
                </a:cubicBezTo>
                <a:cubicBezTo>
                  <a:pt x="26" y="31"/>
                  <a:pt x="27" y="31"/>
                  <a:pt x="28" y="31"/>
                </a:cubicBezTo>
                <a:cubicBezTo>
                  <a:pt x="23" y="51"/>
                  <a:pt x="23" y="51"/>
                  <a:pt x="23" y="51"/>
                </a:cubicBezTo>
                <a:cubicBezTo>
                  <a:pt x="28" y="52"/>
                  <a:pt x="28" y="52"/>
                  <a:pt x="28" y="52"/>
                </a:cubicBezTo>
                <a:cubicBezTo>
                  <a:pt x="33" y="32"/>
                  <a:pt x="33" y="32"/>
                  <a:pt x="33" y="32"/>
                </a:cubicBezTo>
                <a:cubicBezTo>
                  <a:pt x="40" y="35"/>
                  <a:pt x="46" y="43"/>
                  <a:pt x="46" y="51"/>
                </a:cubicBezTo>
                <a:cubicBezTo>
                  <a:pt x="46" y="63"/>
                  <a:pt x="37" y="72"/>
                  <a:pt x="25" y="72"/>
                </a:cubicBezTo>
                <a:cubicBezTo>
                  <a:pt x="14" y="72"/>
                  <a:pt x="5" y="63"/>
                  <a:pt x="5" y="5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47" name="Freeform 113"/>
          <p:cNvSpPr>
            <a:spLocks noEditPoints="1"/>
          </p:cNvSpPr>
          <p:nvPr/>
        </p:nvSpPr>
        <p:spPr bwMode="auto">
          <a:xfrm>
            <a:off x="6570663" y="2654300"/>
            <a:ext cx="420688" cy="342900"/>
          </a:xfrm>
          <a:custGeom>
            <a:avLst/>
            <a:gdLst>
              <a:gd name="T0" fmla="*/ 69 w 112"/>
              <a:gd name="T1" fmla="*/ 16 h 91"/>
              <a:gd name="T2" fmla="*/ 65 w 112"/>
              <a:gd name="T3" fmla="*/ 19 h 91"/>
              <a:gd name="T4" fmla="*/ 61 w 112"/>
              <a:gd name="T5" fmla="*/ 17 h 91"/>
              <a:gd name="T6" fmla="*/ 56 w 112"/>
              <a:gd name="T7" fmla="*/ 33 h 91"/>
              <a:gd name="T8" fmla="*/ 51 w 112"/>
              <a:gd name="T9" fmla="*/ 17 h 91"/>
              <a:gd name="T10" fmla="*/ 47 w 112"/>
              <a:gd name="T11" fmla="*/ 19 h 91"/>
              <a:gd name="T12" fmla="*/ 43 w 112"/>
              <a:gd name="T13" fmla="*/ 16 h 91"/>
              <a:gd name="T14" fmla="*/ 9 w 112"/>
              <a:gd name="T15" fmla="*/ 50 h 91"/>
              <a:gd name="T16" fmla="*/ 14 w 112"/>
              <a:gd name="T17" fmla="*/ 73 h 91"/>
              <a:gd name="T18" fmla="*/ 54 w 112"/>
              <a:gd name="T19" fmla="*/ 69 h 91"/>
              <a:gd name="T20" fmla="*/ 58 w 112"/>
              <a:gd name="T21" fmla="*/ 68 h 91"/>
              <a:gd name="T22" fmla="*/ 98 w 112"/>
              <a:gd name="T23" fmla="*/ 73 h 91"/>
              <a:gd name="T24" fmla="*/ 103 w 112"/>
              <a:gd name="T25" fmla="*/ 50 h 91"/>
              <a:gd name="T26" fmla="*/ 51 w 112"/>
              <a:gd name="T27" fmla="*/ 55 h 91"/>
              <a:gd name="T28" fmla="*/ 54 w 112"/>
              <a:gd name="T29" fmla="*/ 58 h 91"/>
              <a:gd name="T30" fmla="*/ 51 w 112"/>
              <a:gd name="T31" fmla="*/ 55 h 91"/>
              <a:gd name="T32" fmla="*/ 48 w 112"/>
              <a:gd name="T33" fmla="*/ 23 h 91"/>
              <a:gd name="T34" fmla="*/ 51 w 112"/>
              <a:gd name="T35" fmla="*/ 20 h 91"/>
              <a:gd name="T36" fmla="*/ 49 w 112"/>
              <a:gd name="T37" fmla="*/ 21 h 91"/>
              <a:gd name="T38" fmla="*/ 50 w 112"/>
              <a:gd name="T39" fmla="*/ 20 h 91"/>
              <a:gd name="T40" fmla="*/ 51 w 112"/>
              <a:gd name="T41" fmla="*/ 20 h 91"/>
              <a:gd name="T42" fmla="*/ 48 w 112"/>
              <a:gd name="T43" fmla="*/ 22 h 91"/>
              <a:gd name="T44" fmla="*/ 47 w 112"/>
              <a:gd name="T45" fmla="*/ 19 h 91"/>
              <a:gd name="T46" fmla="*/ 51 w 112"/>
              <a:gd name="T47" fmla="*/ 17 h 91"/>
              <a:gd name="T48" fmla="*/ 56 w 112"/>
              <a:gd name="T49" fmla="*/ 34 h 91"/>
              <a:gd name="T50" fmla="*/ 56 w 112"/>
              <a:gd name="T51" fmla="*/ 35 h 91"/>
              <a:gd name="T52" fmla="*/ 56 w 112"/>
              <a:gd name="T53" fmla="*/ 35 h 91"/>
              <a:gd name="T54" fmla="*/ 59 w 112"/>
              <a:gd name="T55" fmla="*/ 21 h 91"/>
              <a:gd name="T56" fmla="*/ 64 w 112"/>
              <a:gd name="T57" fmla="*/ 17 h 91"/>
              <a:gd name="T58" fmla="*/ 65 w 112"/>
              <a:gd name="T59" fmla="*/ 20 h 91"/>
              <a:gd name="T60" fmla="*/ 63 w 112"/>
              <a:gd name="T61" fmla="*/ 22 h 91"/>
              <a:gd name="T62" fmla="*/ 62 w 112"/>
              <a:gd name="T63" fmla="*/ 20 h 91"/>
              <a:gd name="T64" fmla="*/ 63 w 112"/>
              <a:gd name="T65" fmla="*/ 21 h 91"/>
              <a:gd name="T66" fmla="*/ 62 w 112"/>
              <a:gd name="T67" fmla="*/ 19 h 91"/>
              <a:gd name="T68" fmla="*/ 63 w 112"/>
              <a:gd name="T69" fmla="*/ 23 h 91"/>
              <a:gd name="T70" fmla="*/ 57 w 112"/>
              <a:gd name="T71" fmla="*/ 37 h 91"/>
              <a:gd name="T72" fmla="*/ 58 w 112"/>
              <a:gd name="T73" fmla="*/ 60 h 91"/>
              <a:gd name="T74" fmla="*/ 59 w 112"/>
              <a:gd name="T75" fmla="*/ 51 h 91"/>
              <a:gd name="T76" fmla="*/ 58 w 112"/>
              <a:gd name="T77" fmla="*/ 6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12" h="91">
                <a:moveTo>
                  <a:pt x="109" y="9"/>
                </a:moveTo>
                <a:cubicBezTo>
                  <a:pt x="100" y="0"/>
                  <a:pt x="82" y="3"/>
                  <a:pt x="69" y="16"/>
                </a:cubicBezTo>
                <a:cubicBezTo>
                  <a:pt x="68" y="17"/>
                  <a:pt x="67" y="19"/>
                  <a:pt x="66" y="20"/>
                </a:cubicBezTo>
                <a:cubicBezTo>
                  <a:pt x="66" y="20"/>
                  <a:pt x="65" y="19"/>
                  <a:pt x="65" y="19"/>
                </a:cubicBezTo>
                <a:cubicBezTo>
                  <a:pt x="65" y="18"/>
                  <a:pt x="64" y="17"/>
                  <a:pt x="64" y="17"/>
                </a:cubicBezTo>
                <a:cubicBezTo>
                  <a:pt x="63" y="17"/>
                  <a:pt x="62" y="17"/>
                  <a:pt x="61" y="17"/>
                </a:cubicBezTo>
                <a:cubicBezTo>
                  <a:pt x="60" y="18"/>
                  <a:pt x="60" y="19"/>
                  <a:pt x="59" y="21"/>
                </a:cubicBezTo>
                <a:cubicBezTo>
                  <a:pt x="59" y="22"/>
                  <a:pt x="57" y="29"/>
                  <a:pt x="56" y="33"/>
                </a:cubicBezTo>
                <a:cubicBezTo>
                  <a:pt x="55" y="29"/>
                  <a:pt x="53" y="22"/>
                  <a:pt x="53" y="21"/>
                </a:cubicBezTo>
                <a:cubicBezTo>
                  <a:pt x="52" y="19"/>
                  <a:pt x="52" y="18"/>
                  <a:pt x="51" y="17"/>
                </a:cubicBezTo>
                <a:cubicBezTo>
                  <a:pt x="50" y="17"/>
                  <a:pt x="49" y="17"/>
                  <a:pt x="48" y="17"/>
                </a:cubicBezTo>
                <a:cubicBezTo>
                  <a:pt x="48" y="17"/>
                  <a:pt x="47" y="18"/>
                  <a:pt x="47" y="19"/>
                </a:cubicBezTo>
                <a:cubicBezTo>
                  <a:pt x="47" y="19"/>
                  <a:pt x="46" y="20"/>
                  <a:pt x="46" y="20"/>
                </a:cubicBezTo>
                <a:cubicBezTo>
                  <a:pt x="45" y="19"/>
                  <a:pt x="44" y="17"/>
                  <a:pt x="43" y="16"/>
                </a:cubicBezTo>
                <a:cubicBezTo>
                  <a:pt x="30" y="3"/>
                  <a:pt x="12" y="0"/>
                  <a:pt x="3" y="9"/>
                </a:cubicBezTo>
                <a:cubicBezTo>
                  <a:pt x="0" y="12"/>
                  <a:pt x="3" y="43"/>
                  <a:pt x="9" y="50"/>
                </a:cubicBezTo>
                <a:cubicBezTo>
                  <a:pt x="13" y="53"/>
                  <a:pt x="16" y="54"/>
                  <a:pt x="19" y="55"/>
                </a:cubicBezTo>
                <a:cubicBezTo>
                  <a:pt x="14" y="57"/>
                  <a:pt x="11" y="62"/>
                  <a:pt x="14" y="73"/>
                </a:cubicBezTo>
                <a:cubicBezTo>
                  <a:pt x="20" y="91"/>
                  <a:pt x="24" y="91"/>
                  <a:pt x="36" y="90"/>
                </a:cubicBezTo>
                <a:cubicBezTo>
                  <a:pt x="45" y="89"/>
                  <a:pt x="52" y="78"/>
                  <a:pt x="54" y="69"/>
                </a:cubicBezTo>
                <a:cubicBezTo>
                  <a:pt x="54" y="71"/>
                  <a:pt x="55" y="72"/>
                  <a:pt x="56" y="72"/>
                </a:cubicBezTo>
                <a:cubicBezTo>
                  <a:pt x="57" y="72"/>
                  <a:pt x="58" y="71"/>
                  <a:pt x="58" y="68"/>
                </a:cubicBezTo>
                <a:cubicBezTo>
                  <a:pt x="60" y="78"/>
                  <a:pt x="67" y="89"/>
                  <a:pt x="76" y="90"/>
                </a:cubicBezTo>
                <a:cubicBezTo>
                  <a:pt x="88" y="91"/>
                  <a:pt x="92" y="91"/>
                  <a:pt x="98" y="73"/>
                </a:cubicBezTo>
                <a:cubicBezTo>
                  <a:pt x="101" y="62"/>
                  <a:pt x="98" y="57"/>
                  <a:pt x="93" y="55"/>
                </a:cubicBezTo>
                <a:cubicBezTo>
                  <a:pt x="96" y="54"/>
                  <a:pt x="99" y="53"/>
                  <a:pt x="103" y="50"/>
                </a:cubicBezTo>
                <a:cubicBezTo>
                  <a:pt x="109" y="43"/>
                  <a:pt x="112" y="12"/>
                  <a:pt x="109" y="9"/>
                </a:cubicBezTo>
                <a:close/>
                <a:moveTo>
                  <a:pt x="51" y="55"/>
                </a:moveTo>
                <a:cubicBezTo>
                  <a:pt x="52" y="54"/>
                  <a:pt x="53" y="53"/>
                  <a:pt x="53" y="52"/>
                </a:cubicBezTo>
                <a:cubicBezTo>
                  <a:pt x="53" y="54"/>
                  <a:pt x="54" y="56"/>
                  <a:pt x="54" y="58"/>
                </a:cubicBezTo>
                <a:cubicBezTo>
                  <a:pt x="54" y="58"/>
                  <a:pt x="54" y="59"/>
                  <a:pt x="54" y="59"/>
                </a:cubicBezTo>
                <a:cubicBezTo>
                  <a:pt x="53" y="57"/>
                  <a:pt x="52" y="56"/>
                  <a:pt x="51" y="55"/>
                </a:cubicBezTo>
                <a:close/>
                <a:moveTo>
                  <a:pt x="55" y="37"/>
                </a:moveTo>
                <a:cubicBezTo>
                  <a:pt x="54" y="32"/>
                  <a:pt x="51" y="27"/>
                  <a:pt x="48" y="23"/>
                </a:cubicBezTo>
                <a:cubicBezTo>
                  <a:pt x="49" y="23"/>
                  <a:pt x="49" y="23"/>
                  <a:pt x="49" y="23"/>
                </a:cubicBezTo>
                <a:cubicBezTo>
                  <a:pt x="50" y="22"/>
                  <a:pt x="51" y="21"/>
                  <a:pt x="51" y="20"/>
                </a:cubicBezTo>
                <a:cubicBezTo>
                  <a:pt x="51" y="20"/>
                  <a:pt x="51" y="20"/>
                  <a:pt x="50" y="19"/>
                </a:cubicBezTo>
                <a:cubicBezTo>
                  <a:pt x="50" y="19"/>
                  <a:pt x="50" y="20"/>
                  <a:pt x="49" y="21"/>
                </a:cubicBezTo>
                <a:cubicBezTo>
                  <a:pt x="49" y="21"/>
                  <a:pt x="49" y="21"/>
                  <a:pt x="49" y="21"/>
                </a:cubicBezTo>
                <a:cubicBezTo>
                  <a:pt x="50" y="20"/>
                  <a:pt x="50" y="20"/>
                  <a:pt x="50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51" y="21"/>
                  <a:pt x="50" y="22"/>
                  <a:pt x="49" y="22"/>
                </a:cubicBezTo>
                <a:cubicBezTo>
                  <a:pt x="49" y="22"/>
                  <a:pt x="49" y="22"/>
                  <a:pt x="48" y="22"/>
                </a:cubicBezTo>
                <a:cubicBezTo>
                  <a:pt x="48" y="22"/>
                  <a:pt x="47" y="21"/>
                  <a:pt x="47" y="20"/>
                </a:cubicBezTo>
                <a:cubicBezTo>
                  <a:pt x="47" y="20"/>
                  <a:pt x="47" y="19"/>
                  <a:pt x="47" y="19"/>
                </a:cubicBezTo>
                <a:cubicBezTo>
                  <a:pt x="47" y="18"/>
                  <a:pt x="48" y="18"/>
                  <a:pt x="48" y="17"/>
                </a:cubicBezTo>
                <a:cubicBezTo>
                  <a:pt x="49" y="17"/>
                  <a:pt x="50" y="17"/>
                  <a:pt x="51" y="17"/>
                </a:cubicBezTo>
                <a:cubicBezTo>
                  <a:pt x="52" y="18"/>
                  <a:pt x="52" y="19"/>
                  <a:pt x="53" y="21"/>
                </a:cubicBezTo>
                <a:cubicBezTo>
                  <a:pt x="53" y="23"/>
                  <a:pt x="56" y="30"/>
                  <a:pt x="56" y="34"/>
                </a:cubicBezTo>
                <a:cubicBezTo>
                  <a:pt x="56" y="34"/>
                  <a:pt x="56" y="35"/>
                  <a:pt x="56" y="35"/>
                </a:cubicBezTo>
                <a:cubicBezTo>
                  <a:pt x="56" y="35"/>
                  <a:pt x="56" y="35"/>
                  <a:pt x="56" y="35"/>
                </a:cubicBezTo>
                <a:cubicBezTo>
                  <a:pt x="55" y="35"/>
                  <a:pt x="55" y="36"/>
                  <a:pt x="55" y="37"/>
                </a:cubicBezTo>
                <a:close/>
                <a:moveTo>
                  <a:pt x="56" y="35"/>
                </a:moveTo>
                <a:cubicBezTo>
                  <a:pt x="56" y="35"/>
                  <a:pt x="56" y="34"/>
                  <a:pt x="56" y="34"/>
                </a:cubicBezTo>
                <a:cubicBezTo>
                  <a:pt x="57" y="30"/>
                  <a:pt x="59" y="23"/>
                  <a:pt x="59" y="21"/>
                </a:cubicBezTo>
                <a:cubicBezTo>
                  <a:pt x="60" y="19"/>
                  <a:pt x="60" y="18"/>
                  <a:pt x="61" y="17"/>
                </a:cubicBezTo>
                <a:cubicBezTo>
                  <a:pt x="62" y="17"/>
                  <a:pt x="63" y="17"/>
                  <a:pt x="64" y="17"/>
                </a:cubicBezTo>
                <a:cubicBezTo>
                  <a:pt x="64" y="18"/>
                  <a:pt x="65" y="18"/>
                  <a:pt x="65" y="19"/>
                </a:cubicBezTo>
                <a:cubicBezTo>
                  <a:pt x="65" y="19"/>
                  <a:pt x="65" y="20"/>
                  <a:pt x="65" y="20"/>
                </a:cubicBezTo>
                <a:cubicBezTo>
                  <a:pt x="65" y="21"/>
                  <a:pt x="64" y="22"/>
                  <a:pt x="64" y="22"/>
                </a:cubicBezTo>
                <a:cubicBezTo>
                  <a:pt x="63" y="22"/>
                  <a:pt x="63" y="22"/>
                  <a:pt x="63" y="22"/>
                </a:cubicBezTo>
                <a:cubicBezTo>
                  <a:pt x="62" y="22"/>
                  <a:pt x="61" y="21"/>
                  <a:pt x="61" y="20"/>
                </a:cubicBezTo>
                <a:cubicBezTo>
                  <a:pt x="61" y="20"/>
                  <a:pt x="61" y="20"/>
                  <a:pt x="62" y="20"/>
                </a:cubicBezTo>
                <a:cubicBezTo>
                  <a:pt x="62" y="20"/>
                  <a:pt x="62" y="20"/>
                  <a:pt x="62" y="20"/>
                </a:cubicBezTo>
                <a:cubicBezTo>
                  <a:pt x="62" y="20"/>
                  <a:pt x="62" y="20"/>
                  <a:pt x="63" y="21"/>
                </a:cubicBezTo>
                <a:cubicBezTo>
                  <a:pt x="63" y="21"/>
                  <a:pt x="63" y="21"/>
                  <a:pt x="63" y="21"/>
                </a:cubicBezTo>
                <a:cubicBezTo>
                  <a:pt x="62" y="20"/>
                  <a:pt x="62" y="19"/>
                  <a:pt x="62" y="19"/>
                </a:cubicBezTo>
                <a:cubicBezTo>
                  <a:pt x="61" y="20"/>
                  <a:pt x="61" y="20"/>
                  <a:pt x="61" y="20"/>
                </a:cubicBezTo>
                <a:cubicBezTo>
                  <a:pt x="61" y="21"/>
                  <a:pt x="62" y="22"/>
                  <a:pt x="63" y="23"/>
                </a:cubicBezTo>
                <a:cubicBezTo>
                  <a:pt x="63" y="23"/>
                  <a:pt x="63" y="23"/>
                  <a:pt x="64" y="23"/>
                </a:cubicBezTo>
                <a:cubicBezTo>
                  <a:pt x="60" y="27"/>
                  <a:pt x="58" y="32"/>
                  <a:pt x="57" y="37"/>
                </a:cubicBezTo>
                <a:cubicBezTo>
                  <a:pt x="57" y="36"/>
                  <a:pt x="57" y="35"/>
                  <a:pt x="56" y="35"/>
                </a:cubicBezTo>
                <a:close/>
                <a:moveTo>
                  <a:pt x="58" y="60"/>
                </a:moveTo>
                <a:cubicBezTo>
                  <a:pt x="58" y="59"/>
                  <a:pt x="58" y="59"/>
                  <a:pt x="58" y="58"/>
                </a:cubicBezTo>
                <a:cubicBezTo>
                  <a:pt x="58" y="56"/>
                  <a:pt x="58" y="54"/>
                  <a:pt x="59" y="51"/>
                </a:cubicBezTo>
                <a:cubicBezTo>
                  <a:pt x="59" y="52"/>
                  <a:pt x="60" y="54"/>
                  <a:pt x="61" y="55"/>
                </a:cubicBezTo>
                <a:cubicBezTo>
                  <a:pt x="60" y="56"/>
                  <a:pt x="58" y="58"/>
                  <a:pt x="58" y="6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48" name="Oval 114"/>
          <p:cNvSpPr>
            <a:spLocks noChangeArrowheads="1"/>
          </p:cNvSpPr>
          <p:nvPr/>
        </p:nvSpPr>
        <p:spPr bwMode="auto">
          <a:xfrm>
            <a:off x="7348538" y="2824163"/>
            <a:ext cx="65088" cy="635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49" name="Freeform 115"/>
          <p:cNvSpPr>
            <a:spLocks/>
          </p:cNvSpPr>
          <p:nvPr/>
        </p:nvSpPr>
        <p:spPr bwMode="auto">
          <a:xfrm>
            <a:off x="7416800" y="2838450"/>
            <a:ext cx="165100" cy="165100"/>
          </a:xfrm>
          <a:custGeom>
            <a:avLst/>
            <a:gdLst>
              <a:gd name="T0" fmla="*/ 44 w 44"/>
              <a:gd name="T1" fmla="*/ 0 h 44"/>
              <a:gd name="T2" fmla="*/ 7 w 44"/>
              <a:gd name="T3" fmla="*/ 0 h 44"/>
              <a:gd name="T4" fmla="*/ 7 w 44"/>
              <a:gd name="T5" fmla="*/ 5 h 44"/>
              <a:gd name="T6" fmla="*/ 0 w 44"/>
              <a:gd name="T7" fmla="*/ 18 h 44"/>
              <a:gd name="T8" fmla="*/ 26 w 44"/>
              <a:gd name="T9" fmla="*/ 44 h 44"/>
              <a:gd name="T10" fmla="*/ 44 w 44"/>
              <a:gd name="T11" fmla="*/ 5 h 44"/>
              <a:gd name="T12" fmla="*/ 44 w 44"/>
              <a:gd name="T13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" h="44">
                <a:moveTo>
                  <a:pt x="44" y="0"/>
                </a:moveTo>
                <a:cubicBezTo>
                  <a:pt x="7" y="0"/>
                  <a:pt x="7" y="0"/>
                  <a:pt x="7" y="0"/>
                </a:cubicBezTo>
                <a:cubicBezTo>
                  <a:pt x="7" y="2"/>
                  <a:pt x="7" y="3"/>
                  <a:pt x="7" y="5"/>
                </a:cubicBezTo>
                <a:cubicBezTo>
                  <a:pt x="7" y="10"/>
                  <a:pt x="4" y="15"/>
                  <a:pt x="0" y="18"/>
                </a:cubicBezTo>
                <a:cubicBezTo>
                  <a:pt x="26" y="44"/>
                  <a:pt x="26" y="44"/>
                  <a:pt x="26" y="44"/>
                </a:cubicBezTo>
                <a:cubicBezTo>
                  <a:pt x="37" y="35"/>
                  <a:pt x="44" y="20"/>
                  <a:pt x="44" y="5"/>
                </a:cubicBezTo>
                <a:cubicBezTo>
                  <a:pt x="44" y="3"/>
                  <a:pt x="44" y="2"/>
                  <a:pt x="4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50" name="Freeform 116"/>
          <p:cNvSpPr>
            <a:spLocks/>
          </p:cNvSpPr>
          <p:nvPr/>
        </p:nvSpPr>
        <p:spPr bwMode="auto">
          <a:xfrm>
            <a:off x="7183438" y="2838450"/>
            <a:ext cx="165100" cy="165100"/>
          </a:xfrm>
          <a:custGeom>
            <a:avLst/>
            <a:gdLst>
              <a:gd name="T0" fmla="*/ 37 w 44"/>
              <a:gd name="T1" fmla="*/ 5 h 44"/>
              <a:gd name="T2" fmla="*/ 37 w 44"/>
              <a:gd name="T3" fmla="*/ 0 h 44"/>
              <a:gd name="T4" fmla="*/ 0 w 44"/>
              <a:gd name="T5" fmla="*/ 0 h 44"/>
              <a:gd name="T6" fmla="*/ 0 w 44"/>
              <a:gd name="T7" fmla="*/ 5 h 44"/>
              <a:gd name="T8" fmla="*/ 18 w 44"/>
              <a:gd name="T9" fmla="*/ 44 h 44"/>
              <a:gd name="T10" fmla="*/ 44 w 44"/>
              <a:gd name="T11" fmla="*/ 18 h 44"/>
              <a:gd name="T12" fmla="*/ 37 w 44"/>
              <a:gd name="T13" fmla="*/ 5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" h="44">
                <a:moveTo>
                  <a:pt x="37" y="5"/>
                </a:moveTo>
                <a:cubicBezTo>
                  <a:pt x="37" y="3"/>
                  <a:pt x="37" y="2"/>
                  <a:pt x="3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"/>
                  <a:pt x="0" y="3"/>
                  <a:pt x="0" y="5"/>
                </a:cubicBezTo>
                <a:cubicBezTo>
                  <a:pt x="0" y="20"/>
                  <a:pt x="7" y="35"/>
                  <a:pt x="18" y="44"/>
                </a:cubicBezTo>
                <a:cubicBezTo>
                  <a:pt x="44" y="18"/>
                  <a:pt x="44" y="18"/>
                  <a:pt x="44" y="18"/>
                </a:cubicBezTo>
                <a:cubicBezTo>
                  <a:pt x="40" y="15"/>
                  <a:pt x="37" y="10"/>
                  <a:pt x="37" y="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51" name="Freeform 117"/>
          <p:cNvSpPr>
            <a:spLocks/>
          </p:cNvSpPr>
          <p:nvPr/>
        </p:nvSpPr>
        <p:spPr bwMode="auto">
          <a:xfrm>
            <a:off x="7304088" y="2651125"/>
            <a:ext cx="176213" cy="157163"/>
          </a:xfrm>
          <a:custGeom>
            <a:avLst/>
            <a:gdLst>
              <a:gd name="T0" fmla="*/ 28 w 47"/>
              <a:gd name="T1" fmla="*/ 40 h 42"/>
              <a:gd name="T2" fmla="*/ 31 w 47"/>
              <a:gd name="T3" fmla="*/ 42 h 42"/>
              <a:gd name="T4" fmla="*/ 47 w 47"/>
              <a:gd name="T5" fmla="*/ 9 h 42"/>
              <a:gd name="T6" fmla="*/ 43 w 47"/>
              <a:gd name="T7" fmla="*/ 7 h 42"/>
              <a:gd name="T8" fmla="*/ 0 w 47"/>
              <a:gd name="T9" fmla="*/ 6 h 42"/>
              <a:gd name="T10" fmla="*/ 12 w 47"/>
              <a:gd name="T11" fmla="*/ 41 h 42"/>
              <a:gd name="T12" fmla="*/ 28 w 47"/>
              <a:gd name="T13" fmla="*/ 4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7" h="42">
                <a:moveTo>
                  <a:pt x="28" y="40"/>
                </a:moveTo>
                <a:cubicBezTo>
                  <a:pt x="29" y="40"/>
                  <a:pt x="30" y="41"/>
                  <a:pt x="31" y="42"/>
                </a:cubicBezTo>
                <a:cubicBezTo>
                  <a:pt x="47" y="9"/>
                  <a:pt x="47" y="9"/>
                  <a:pt x="47" y="9"/>
                </a:cubicBezTo>
                <a:cubicBezTo>
                  <a:pt x="45" y="8"/>
                  <a:pt x="44" y="7"/>
                  <a:pt x="43" y="7"/>
                </a:cubicBezTo>
                <a:cubicBezTo>
                  <a:pt x="29" y="0"/>
                  <a:pt x="13" y="1"/>
                  <a:pt x="0" y="6"/>
                </a:cubicBezTo>
                <a:cubicBezTo>
                  <a:pt x="12" y="41"/>
                  <a:pt x="12" y="41"/>
                  <a:pt x="12" y="41"/>
                </a:cubicBezTo>
                <a:cubicBezTo>
                  <a:pt x="17" y="38"/>
                  <a:pt x="22" y="37"/>
                  <a:pt x="28" y="4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52" name="Freeform 118"/>
          <p:cNvSpPr>
            <a:spLocks/>
          </p:cNvSpPr>
          <p:nvPr/>
        </p:nvSpPr>
        <p:spPr bwMode="auto">
          <a:xfrm>
            <a:off x="4770438" y="2627313"/>
            <a:ext cx="315913" cy="428625"/>
          </a:xfrm>
          <a:custGeom>
            <a:avLst/>
            <a:gdLst>
              <a:gd name="T0" fmla="*/ 84 w 84"/>
              <a:gd name="T1" fmla="*/ 0 h 114"/>
              <a:gd name="T2" fmla="*/ 35 w 84"/>
              <a:gd name="T3" fmla="*/ 30 h 114"/>
              <a:gd name="T4" fmla="*/ 20 w 84"/>
              <a:gd name="T5" fmla="*/ 61 h 114"/>
              <a:gd name="T6" fmla="*/ 16 w 84"/>
              <a:gd name="T7" fmla="*/ 85 h 114"/>
              <a:gd name="T8" fmla="*/ 17 w 84"/>
              <a:gd name="T9" fmla="*/ 85 h 114"/>
              <a:gd name="T10" fmla="*/ 0 w 84"/>
              <a:gd name="T11" fmla="*/ 113 h 114"/>
              <a:gd name="T12" fmla="*/ 2 w 84"/>
              <a:gd name="T13" fmla="*/ 114 h 114"/>
              <a:gd name="T14" fmla="*/ 20 w 84"/>
              <a:gd name="T15" fmla="*/ 84 h 114"/>
              <a:gd name="T16" fmla="*/ 66 w 84"/>
              <a:gd name="T17" fmla="*/ 55 h 114"/>
              <a:gd name="T18" fmla="*/ 78 w 84"/>
              <a:gd name="T19" fmla="*/ 32 h 114"/>
              <a:gd name="T20" fmla="*/ 84 w 84"/>
              <a:gd name="T21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4" h="114">
                <a:moveTo>
                  <a:pt x="84" y="0"/>
                </a:moveTo>
                <a:cubicBezTo>
                  <a:pt x="84" y="0"/>
                  <a:pt x="53" y="7"/>
                  <a:pt x="35" y="30"/>
                </a:cubicBezTo>
                <a:cubicBezTo>
                  <a:pt x="27" y="40"/>
                  <a:pt x="19" y="54"/>
                  <a:pt x="20" y="61"/>
                </a:cubicBezTo>
                <a:cubicBezTo>
                  <a:pt x="21" y="68"/>
                  <a:pt x="16" y="85"/>
                  <a:pt x="16" y="85"/>
                </a:cubicBezTo>
                <a:cubicBezTo>
                  <a:pt x="16" y="85"/>
                  <a:pt x="17" y="85"/>
                  <a:pt x="17" y="85"/>
                </a:cubicBezTo>
                <a:cubicBezTo>
                  <a:pt x="14" y="90"/>
                  <a:pt x="9" y="100"/>
                  <a:pt x="0" y="113"/>
                </a:cubicBezTo>
                <a:cubicBezTo>
                  <a:pt x="2" y="114"/>
                  <a:pt x="2" y="114"/>
                  <a:pt x="2" y="114"/>
                </a:cubicBezTo>
                <a:cubicBezTo>
                  <a:pt x="13" y="99"/>
                  <a:pt x="18" y="89"/>
                  <a:pt x="20" y="84"/>
                </a:cubicBezTo>
                <a:cubicBezTo>
                  <a:pt x="29" y="81"/>
                  <a:pt x="51" y="73"/>
                  <a:pt x="66" y="55"/>
                </a:cubicBezTo>
                <a:cubicBezTo>
                  <a:pt x="72" y="47"/>
                  <a:pt x="75" y="39"/>
                  <a:pt x="78" y="32"/>
                </a:cubicBezTo>
                <a:cubicBezTo>
                  <a:pt x="84" y="15"/>
                  <a:pt x="84" y="0"/>
                  <a:pt x="8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53" name="Freeform 119"/>
          <p:cNvSpPr>
            <a:spLocks/>
          </p:cNvSpPr>
          <p:nvPr/>
        </p:nvSpPr>
        <p:spPr bwMode="auto">
          <a:xfrm>
            <a:off x="5357813" y="2640013"/>
            <a:ext cx="368300" cy="382588"/>
          </a:xfrm>
          <a:custGeom>
            <a:avLst/>
            <a:gdLst>
              <a:gd name="T0" fmla="*/ 95 w 98"/>
              <a:gd name="T1" fmla="*/ 36 h 102"/>
              <a:gd name="T2" fmla="*/ 84 w 98"/>
              <a:gd name="T3" fmla="*/ 14 h 102"/>
              <a:gd name="T4" fmla="*/ 69 w 98"/>
              <a:gd name="T5" fmla="*/ 1 h 102"/>
              <a:gd name="T6" fmla="*/ 46 w 98"/>
              <a:gd name="T7" fmla="*/ 6 h 102"/>
              <a:gd name="T8" fmla="*/ 28 w 98"/>
              <a:gd name="T9" fmla="*/ 16 h 102"/>
              <a:gd name="T10" fmla="*/ 12 w 98"/>
              <a:gd name="T11" fmla="*/ 52 h 102"/>
              <a:gd name="T12" fmla="*/ 18 w 98"/>
              <a:gd name="T13" fmla="*/ 77 h 102"/>
              <a:gd name="T14" fmla="*/ 0 w 98"/>
              <a:gd name="T15" fmla="*/ 100 h 102"/>
              <a:gd name="T16" fmla="*/ 4 w 98"/>
              <a:gd name="T17" fmla="*/ 102 h 102"/>
              <a:gd name="T18" fmla="*/ 21 w 98"/>
              <a:gd name="T19" fmla="*/ 80 h 102"/>
              <a:gd name="T20" fmla="*/ 19 w 98"/>
              <a:gd name="T21" fmla="*/ 79 h 102"/>
              <a:gd name="T22" fmla="*/ 82 w 98"/>
              <a:gd name="T23" fmla="*/ 70 h 102"/>
              <a:gd name="T24" fmla="*/ 95 w 98"/>
              <a:gd name="T25" fmla="*/ 36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8" h="102">
                <a:moveTo>
                  <a:pt x="95" y="36"/>
                </a:moveTo>
                <a:cubicBezTo>
                  <a:pt x="91" y="29"/>
                  <a:pt x="90" y="20"/>
                  <a:pt x="84" y="14"/>
                </a:cubicBezTo>
                <a:cubicBezTo>
                  <a:pt x="81" y="11"/>
                  <a:pt x="76" y="0"/>
                  <a:pt x="69" y="1"/>
                </a:cubicBezTo>
                <a:cubicBezTo>
                  <a:pt x="63" y="2"/>
                  <a:pt x="58" y="8"/>
                  <a:pt x="46" y="6"/>
                </a:cubicBezTo>
                <a:cubicBezTo>
                  <a:pt x="35" y="3"/>
                  <a:pt x="32" y="12"/>
                  <a:pt x="28" y="16"/>
                </a:cubicBezTo>
                <a:cubicBezTo>
                  <a:pt x="19" y="25"/>
                  <a:pt x="13" y="39"/>
                  <a:pt x="12" y="52"/>
                </a:cubicBezTo>
                <a:cubicBezTo>
                  <a:pt x="11" y="62"/>
                  <a:pt x="13" y="71"/>
                  <a:pt x="18" y="77"/>
                </a:cubicBezTo>
                <a:cubicBezTo>
                  <a:pt x="12" y="83"/>
                  <a:pt x="1" y="99"/>
                  <a:pt x="0" y="100"/>
                </a:cubicBezTo>
                <a:cubicBezTo>
                  <a:pt x="4" y="102"/>
                  <a:pt x="4" y="102"/>
                  <a:pt x="4" y="102"/>
                </a:cubicBezTo>
                <a:cubicBezTo>
                  <a:pt x="4" y="102"/>
                  <a:pt x="15" y="85"/>
                  <a:pt x="21" y="80"/>
                </a:cubicBezTo>
                <a:cubicBezTo>
                  <a:pt x="19" y="79"/>
                  <a:pt x="19" y="79"/>
                  <a:pt x="19" y="79"/>
                </a:cubicBezTo>
                <a:cubicBezTo>
                  <a:pt x="34" y="94"/>
                  <a:pt x="66" y="86"/>
                  <a:pt x="82" y="70"/>
                </a:cubicBezTo>
                <a:cubicBezTo>
                  <a:pt x="92" y="60"/>
                  <a:pt x="98" y="42"/>
                  <a:pt x="95" y="3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54" name="Freeform 120"/>
          <p:cNvSpPr>
            <a:spLocks noEditPoints="1"/>
          </p:cNvSpPr>
          <p:nvPr/>
        </p:nvSpPr>
        <p:spPr bwMode="auto">
          <a:xfrm>
            <a:off x="1625600" y="3236913"/>
            <a:ext cx="414338" cy="420688"/>
          </a:xfrm>
          <a:custGeom>
            <a:avLst/>
            <a:gdLst>
              <a:gd name="T0" fmla="*/ 110 w 110"/>
              <a:gd name="T1" fmla="*/ 26 h 112"/>
              <a:gd name="T2" fmla="*/ 106 w 110"/>
              <a:gd name="T3" fmla="*/ 17 h 112"/>
              <a:gd name="T4" fmla="*/ 98 w 110"/>
              <a:gd name="T5" fmla="*/ 10 h 112"/>
              <a:gd name="T6" fmla="*/ 88 w 110"/>
              <a:gd name="T7" fmla="*/ 6 h 112"/>
              <a:gd name="T8" fmla="*/ 73 w 110"/>
              <a:gd name="T9" fmla="*/ 5 h 112"/>
              <a:gd name="T10" fmla="*/ 66 w 110"/>
              <a:gd name="T11" fmla="*/ 7 h 112"/>
              <a:gd name="T12" fmla="*/ 63 w 110"/>
              <a:gd name="T13" fmla="*/ 0 h 112"/>
              <a:gd name="T14" fmla="*/ 60 w 110"/>
              <a:gd name="T15" fmla="*/ 13 h 112"/>
              <a:gd name="T16" fmla="*/ 31 w 110"/>
              <a:gd name="T17" fmla="*/ 17 h 112"/>
              <a:gd name="T18" fmla="*/ 18 w 110"/>
              <a:gd name="T19" fmla="*/ 26 h 112"/>
              <a:gd name="T20" fmla="*/ 12 w 110"/>
              <a:gd name="T21" fmla="*/ 34 h 112"/>
              <a:gd name="T22" fmla="*/ 4 w 110"/>
              <a:gd name="T23" fmla="*/ 52 h 112"/>
              <a:gd name="T24" fmla="*/ 99 w 110"/>
              <a:gd name="T25" fmla="*/ 68 h 112"/>
              <a:gd name="T26" fmla="*/ 98 w 110"/>
              <a:gd name="T27" fmla="*/ 47 h 112"/>
              <a:gd name="T28" fmla="*/ 92 w 110"/>
              <a:gd name="T29" fmla="*/ 35 h 112"/>
              <a:gd name="T30" fmla="*/ 65 w 110"/>
              <a:gd name="T31" fmla="*/ 10 h 112"/>
              <a:gd name="T32" fmla="*/ 71 w 110"/>
              <a:gd name="T33" fmla="*/ 15 h 112"/>
              <a:gd name="T34" fmla="*/ 90 w 110"/>
              <a:gd name="T35" fmla="*/ 25 h 112"/>
              <a:gd name="T36" fmla="*/ 98 w 110"/>
              <a:gd name="T37" fmla="*/ 28 h 112"/>
              <a:gd name="T38" fmla="*/ 105 w 110"/>
              <a:gd name="T39" fmla="*/ 30 h 112"/>
              <a:gd name="T40" fmla="*/ 110 w 110"/>
              <a:gd name="T41" fmla="*/ 32 h 112"/>
              <a:gd name="T42" fmla="*/ 58 w 110"/>
              <a:gd name="T43" fmla="*/ 22 h 112"/>
              <a:gd name="T44" fmla="*/ 54 w 110"/>
              <a:gd name="T45" fmla="*/ 43 h 112"/>
              <a:gd name="T46" fmla="*/ 58 w 110"/>
              <a:gd name="T47" fmla="*/ 22 h 112"/>
              <a:gd name="T48" fmla="*/ 33 w 110"/>
              <a:gd name="T49" fmla="*/ 58 h 112"/>
              <a:gd name="T50" fmla="*/ 39 w 110"/>
              <a:gd name="T51" fmla="*/ 41 h 112"/>
              <a:gd name="T52" fmla="*/ 70 w 110"/>
              <a:gd name="T53" fmla="*/ 46 h 112"/>
              <a:gd name="T54" fmla="*/ 70 w 110"/>
              <a:gd name="T55" fmla="*/ 63 h 112"/>
              <a:gd name="T56" fmla="*/ 69 w 110"/>
              <a:gd name="T57" fmla="*/ 69 h 112"/>
              <a:gd name="T58" fmla="*/ 47 w 110"/>
              <a:gd name="T59" fmla="*/ 87 h 112"/>
              <a:gd name="T60" fmla="*/ 33 w 110"/>
              <a:gd name="T61" fmla="*/ 63 h 112"/>
              <a:gd name="T62" fmla="*/ 69 w 110"/>
              <a:gd name="T63" fmla="*/ 69 h 112"/>
              <a:gd name="T64" fmla="*/ 38 w 110"/>
              <a:gd name="T65" fmla="*/ 32 h 112"/>
              <a:gd name="T66" fmla="*/ 51 w 110"/>
              <a:gd name="T67" fmla="*/ 20 h 112"/>
              <a:gd name="T68" fmla="*/ 35 w 110"/>
              <a:gd name="T69" fmla="*/ 37 h 112"/>
              <a:gd name="T70" fmla="*/ 18 w 110"/>
              <a:gd name="T71" fmla="*/ 38 h 112"/>
              <a:gd name="T72" fmla="*/ 12 w 110"/>
              <a:gd name="T73" fmla="*/ 53 h 112"/>
              <a:gd name="T74" fmla="*/ 28 w 110"/>
              <a:gd name="T75" fmla="*/ 59 h 112"/>
              <a:gd name="T76" fmla="*/ 11 w 110"/>
              <a:gd name="T77" fmla="*/ 54 h 112"/>
              <a:gd name="T78" fmla="*/ 40 w 110"/>
              <a:gd name="T79" fmla="*/ 99 h 112"/>
              <a:gd name="T80" fmla="*/ 32 w 110"/>
              <a:gd name="T81" fmla="*/ 87 h 112"/>
              <a:gd name="T82" fmla="*/ 41 w 110"/>
              <a:gd name="T83" fmla="*/ 99 h 112"/>
              <a:gd name="T84" fmla="*/ 40 w 110"/>
              <a:gd name="T85" fmla="*/ 90 h 112"/>
              <a:gd name="T86" fmla="*/ 53 w 110"/>
              <a:gd name="T87" fmla="*/ 92 h 112"/>
              <a:gd name="T88" fmla="*/ 40 w 110"/>
              <a:gd name="T89" fmla="*/ 90 h 112"/>
              <a:gd name="T90" fmla="*/ 49 w 110"/>
              <a:gd name="T91" fmla="*/ 100 h 112"/>
              <a:gd name="T92" fmla="*/ 61 w 110"/>
              <a:gd name="T93" fmla="*/ 92 h 112"/>
              <a:gd name="T94" fmla="*/ 50 w 110"/>
              <a:gd name="T95" fmla="*/ 101 h 112"/>
              <a:gd name="T96" fmla="*/ 92 w 110"/>
              <a:gd name="T97" fmla="*/ 65 h 112"/>
              <a:gd name="T98" fmla="*/ 75 w 110"/>
              <a:gd name="T99" fmla="*/ 67 h 112"/>
              <a:gd name="T100" fmla="*/ 91 w 110"/>
              <a:gd name="T101" fmla="*/ 49 h 112"/>
              <a:gd name="T102" fmla="*/ 75 w 110"/>
              <a:gd name="T103" fmla="*/ 43 h 112"/>
              <a:gd name="T104" fmla="*/ 91 w 110"/>
              <a:gd name="T105" fmla="*/ 49 h 112"/>
              <a:gd name="T106" fmla="*/ 74 w 110"/>
              <a:gd name="T107" fmla="*/ 37 h 112"/>
              <a:gd name="T108" fmla="*/ 78 w 110"/>
              <a:gd name="T109" fmla="*/ 30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10" h="112">
                <a:moveTo>
                  <a:pt x="110" y="29"/>
                </a:moveTo>
                <a:cubicBezTo>
                  <a:pt x="110" y="28"/>
                  <a:pt x="110" y="27"/>
                  <a:pt x="110" y="26"/>
                </a:cubicBezTo>
                <a:cubicBezTo>
                  <a:pt x="109" y="24"/>
                  <a:pt x="109" y="23"/>
                  <a:pt x="108" y="22"/>
                </a:cubicBezTo>
                <a:cubicBezTo>
                  <a:pt x="108" y="20"/>
                  <a:pt x="107" y="19"/>
                  <a:pt x="106" y="17"/>
                </a:cubicBezTo>
                <a:cubicBezTo>
                  <a:pt x="105" y="16"/>
                  <a:pt x="104" y="15"/>
                  <a:pt x="102" y="14"/>
                </a:cubicBezTo>
                <a:cubicBezTo>
                  <a:pt x="101" y="12"/>
                  <a:pt x="100" y="11"/>
                  <a:pt x="98" y="10"/>
                </a:cubicBezTo>
                <a:cubicBezTo>
                  <a:pt x="96" y="9"/>
                  <a:pt x="95" y="8"/>
                  <a:pt x="93" y="7"/>
                </a:cubicBezTo>
                <a:cubicBezTo>
                  <a:pt x="91" y="7"/>
                  <a:pt x="90" y="6"/>
                  <a:pt x="88" y="6"/>
                </a:cubicBezTo>
                <a:cubicBezTo>
                  <a:pt x="86" y="5"/>
                  <a:pt x="85" y="5"/>
                  <a:pt x="83" y="5"/>
                </a:cubicBezTo>
                <a:cubicBezTo>
                  <a:pt x="79" y="4"/>
                  <a:pt x="76" y="4"/>
                  <a:pt x="73" y="5"/>
                </a:cubicBezTo>
                <a:cubicBezTo>
                  <a:pt x="71" y="5"/>
                  <a:pt x="68" y="6"/>
                  <a:pt x="67" y="7"/>
                </a:cubicBezTo>
                <a:cubicBezTo>
                  <a:pt x="66" y="7"/>
                  <a:pt x="66" y="7"/>
                  <a:pt x="66" y="7"/>
                </a:cubicBezTo>
                <a:cubicBezTo>
                  <a:pt x="68" y="2"/>
                  <a:pt x="68" y="2"/>
                  <a:pt x="68" y="2"/>
                </a:cubicBezTo>
                <a:cubicBezTo>
                  <a:pt x="63" y="0"/>
                  <a:pt x="63" y="0"/>
                  <a:pt x="63" y="0"/>
                </a:cubicBezTo>
                <a:cubicBezTo>
                  <a:pt x="62" y="13"/>
                  <a:pt x="62" y="13"/>
                  <a:pt x="62" y="13"/>
                </a:cubicBezTo>
                <a:cubicBezTo>
                  <a:pt x="61" y="13"/>
                  <a:pt x="60" y="13"/>
                  <a:pt x="60" y="13"/>
                </a:cubicBezTo>
                <a:cubicBezTo>
                  <a:pt x="50" y="11"/>
                  <a:pt x="40" y="13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26" y="20"/>
                  <a:pt x="22" y="23"/>
                  <a:pt x="18" y="26"/>
                </a:cubicBezTo>
                <a:cubicBezTo>
                  <a:pt x="17" y="27"/>
                  <a:pt x="17" y="28"/>
                  <a:pt x="16" y="28"/>
                </a:cubicBezTo>
                <a:cubicBezTo>
                  <a:pt x="15" y="30"/>
                  <a:pt x="13" y="32"/>
                  <a:pt x="12" y="34"/>
                </a:cubicBezTo>
                <a:cubicBezTo>
                  <a:pt x="9" y="37"/>
                  <a:pt x="7" y="41"/>
                  <a:pt x="6" y="46"/>
                </a:cubicBezTo>
                <a:cubicBezTo>
                  <a:pt x="5" y="48"/>
                  <a:pt x="5" y="50"/>
                  <a:pt x="4" y="52"/>
                </a:cubicBezTo>
                <a:cubicBezTo>
                  <a:pt x="0" y="78"/>
                  <a:pt x="17" y="103"/>
                  <a:pt x="44" y="108"/>
                </a:cubicBezTo>
                <a:cubicBezTo>
                  <a:pt x="70" y="112"/>
                  <a:pt x="95" y="95"/>
                  <a:pt x="99" y="68"/>
                </a:cubicBezTo>
                <a:cubicBezTo>
                  <a:pt x="100" y="65"/>
                  <a:pt x="100" y="62"/>
                  <a:pt x="100" y="58"/>
                </a:cubicBezTo>
                <a:cubicBezTo>
                  <a:pt x="100" y="54"/>
                  <a:pt x="99" y="51"/>
                  <a:pt x="98" y="47"/>
                </a:cubicBezTo>
                <a:cubicBezTo>
                  <a:pt x="97" y="45"/>
                  <a:pt x="96" y="43"/>
                  <a:pt x="96" y="41"/>
                </a:cubicBezTo>
                <a:cubicBezTo>
                  <a:pt x="95" y="38"/>
                  <a:pt x="93" y="36"/>
                  <a:pt x="92" y="35"/>
                </a:cubicBezTo>
                <a:cubicBezTo>
                  <a:pt x="86" y="25"/>
                  <a:pt x="76" y="17"/>
                  <a:pt x="64" y="14"/>
                </a:cubicBezTo>
                <a:cubicBezTo>
                  <a:pt x="65" y="10"/>
                  <a:pt x="65" y="10"/>
                  <a:pt x="65" y="10"/>
                </a:cubicBezTo>
                <a:cubicBezTo>
                  <a:pt x="66" y="10"/>
                  <a:pt x="66" y="10"/>
                  <a:pt x="66" y="10"/>
                </a:cubicBezTo>
                <a:cubicBezTo>
                  <a:pt x="67" y="11"/>
                  <a:pt x="69" y="13"/>
                  <a:pt x="71" y="15"/>
                </a:cubicBezTo>
                <a:cubicBezTo>
                  <a:pt x="75" y="18"/>
                  <a:pt x="80" y="21"/>
                  <a:pt x="86" y="24"/>
                </a:cubicBezTo>
                <a:cubicBezTo>
                  <a:pt x="87" y="24"/>
                  <a:pt x="89" y="25"/>
                  <a:pt x="90" y="25"/>
                </a:cubicBezTo>
                <a:cubicBezTo>
                  <a:pt x="91" y="26"/>
                  <a:pt x="93" y="26"/>
                  <a:pt x="94" y="27"/>
                </a:cubicBezTo>
                <a:cubicBezTo>
                  <a:pt x="95" y="27"/>
                  <a:pt x="97" y="28"/>
                  <a:pt x="98" y="28"/>
                </a:cubicBezTo>
                <a:cubicBezTo>
                  <a:pt x="99" y="28"/>
                  <a:pt x="100" y="29"/>
                  <a:pt x="101" y="29"/>
                </a:cubicBezTo>
                <a:cubicBezTo>
                  <a:pt x="103" y="29"/>
                  <a:pt x="104" y="30"/>
                  <a:pt x="105" y="30"/>
                </a:cubicBezTo>
                <a:cubicBezTo>
                  <a:pt x="106" y="30"/>
                  <a:pt x="107" y="31"/>
                  <a:pt x="108" y="31"/>
                </a:cubicBezTo>
                <a:cubicBezTo>
                  <a:pt x="109" y="31"/>
                  <a:pt x="110" y="32"/>
                  <a:pt x="110" y="32"/>
                </a:cubicBezTo>
                <a:cubicBezTo>
                  <a:pt x="110" y="32"/>
                  <a:pt x="110" y="31"/>
                  <a:pt x="110" y="29"/>
                </a:cubicBezTo>
                <a:close/>
                <a:moveTo>
                  <a:pt x="58" y="22"/>
                </a:moveTo>
                <a:cubicBezTo>
                  <a:pt x="63" y="27"/>
                  <a:pt x="67" y="33"/>
                  <a:pt x="69" y="41"/>
                </a:cubicBezTo>
                <a:cubicBezTo>
                  <a:pt x="65" y="43"/>
                  <a:pt x="59" y="44"/>
                  <a:pt x="54" y="43"/>
                </a:cubicBezTo>
                <a:cubicBezTo>
                  <a:pt x="49" y="42"/>
                  <a:pt x="45" y="40"/>
                  <a:pt x="42" y="36"/>
                </a:cubicBezTo>
                <a:cubicBezTo>
                  <a:pt x="46" y="30"/>
                  <a:pt x="52" y="25"/>
                  <a:pt x="58" y="22"/>
                </a:cubicBezTo>
                <a:close/>
                <a:moveTo>
                  <a:pt x="51" y="64"/>
                </a:moveTo>
                <a:cubicBezTo>
                  <a:pt x="44" y="63"/>
                  <a:pt x="38" y="61"/>
                  <a:pt x="33" y="58"/>
                </a:cubicBezTo>
                <a:cubicBezTo>
                  <a:pt x="34" y="57"/>
                  <a:pt x="34" y="57"/>
                  <a:pt x="34" y="56"/>
                </a:cubicBezTo>
                <a:cubicBezTo>
                  <a:pt x="35" y="51"/>
                  <a:pt x="36" y="46"/>
                  <a:pt x="39" y="41"/>
                </a:cubicBezTo>
                <a:cubicBezTo>
                  <a:pt x="43" y="45"/>
                  <a:pt x="48" y="48"/>
                  <a:pt x="53" y="49"/>
                </a:cubicBezTo>
                <a:cubicBezTo>
                  <a:pt x="59" y="50"/>
                  <a:pt x="65" y="49"/>
                  <a:pt x="70" y="46"/>
                </a:cubicBezTo>
                <a:cubicBezTo>
                  <a:pt x="71" y="51"/>
                  <a:pt x="71" y="57"/>
                  <a:pt x="70" y="62"/>
                </a:cubicBezTo>
                <a:cubicBezTo>
                  <a:pt x="70" y="63"/>
                  <a:pt x="70" y="63"/>
                  <a:pt x="70" y="63"/>
                </a:cubicBezTo>
                <a:cubicBezTo>
                  <a:pt x="64" y="65"/>
                  <a:pt x="57" y="66"/>
                  <a:pt x="51" y="64"/>
                </a:cubicBezTo>
                <a:close/>
                <a:moveTo>
                  <a:pt x="69" y="69"/>
                </a:moveTo>
                <a:cubicBezTo>
                  <a:pt x="66" y="76"/>
                  <a:pt x="63" y="82"/>
                  <a:pt x="58" y="87"/>
                </a:cubicBezTo>
                <a:cubicBezTo>
                  <a:pt x="54" y="87"/>
                  <a:pt x="51" y="87"/>
                  <a:pt x="47" y="87"/>
                </a:cubicBezTo>
                <a:cubicBezTo>
                  <a:pt x="43" y="86"/>
                  <a:pt x="40" y="85"/>
                  <a:pt x="37" y="84"/>
                </a:cubicBezTo>
                <a:cubicBezTo>
                  <a:pt x="34" y="77"/>
                  <a:pt x="33" y="70"/>
                  <a:pt x="33" y="63"/>
                </a:cubicBezTo>
                <a:cubicBezTo>
                  <a:pt x="38" y="66"/>
                  <a:pt x="44" y="68"/>
                  <a:pt x="50" y="69"/>
                </a:cubicBezTo>
                <a:cubicBezTo>
                  <a:pt x="56" y="70"/>
                  <a:pt x="63" y="70"/>
                  <a:pt x="69" y="69"/>
                </a:cubicBezTo>
                <a:close/>
                <a:moveTo>
                  <a:pt x="51" y="20"/>
                </a:moveTo>
                <a:cubicBezTo>
                  <a:pt x="47" y="23"/>
                  <a:pt x="42" y="27"/>
                  <a:pt x="38" y="32"/>
                </a:cubicBezTo>
                <a:cubicBezTo>
                  <a:pt x="37" y="29"/>
                  <a:pt x="36" y="26"/>
                  <a:pt x="36" y="23"/>
                </a:cubicBezTo>
                <a:cubicBezTo>
                  <a:pt x="41" y="21"/>
                  <a:pt x="46" y="20"/>
                  <a:pt x="51" y="20"/>
                </a:cubicBezTo>
                <a:close/>
                <a:moveTo>
                  <a:pt x="31" y="25"/>
                </a:moveTo>
                <a:cubicBezTo>
                  <a:pt x="31" y="30"/>
                  <a:pt x="33" y="33"/>
                  <a:pt x="35" y="37"/>
                </a:cubicBezTo>
                <a:cubicBezTo>
                  <a:pt x="32" y="42"/>
                  <a:pt x="30" y="48"/>
                  <a:pt x="29" y="54"/>
                </a:cubicBezTo>
                <a:cubicBezTo>
                  <a:pt x="24" y="49"/>
                  <a:pt x="20" y="44"/>
                  <a:pt x="18" y="38"/>
                </a:cubicBezTo>
                <a:cubicBezTo>
                  <a:pt x="21" y="33"/>
                  <a:pt x="26" y="28"/>
                  <a:pt x="31" y="25"/>
                </a:cubicBezTo>
                <a:close/>
                <a:moveTo>
                  <a:pt x="12" y="53"/>
                </a:moveTo>
                <a:cubicBezTo>
                  <a:pt x="12" y="50"/>
                  <a:pt x="13" y="46"/>
                  <a:pt x="15" y="43"/>
                </a:cubicBezTo>
                <a:cubicBezTo>
                  <a:pt x="18" y="49"/>
                  <a:pt x="22" y="55"/>
                  <a:pt x="28" y="59"/>
                </a:cubicBezTo>
                <a:cubicBezTo>
                  <a:pt x="27" y="67"/>
                  <a:pt x="28" y="74"/>
                  <a:pt x="30" y="80"/>
                </a:cubicBezTo>
                <a:cubicBezTo>
                  <a:pt x="20" y="74"/>
                  <a:pt x="13" y="64"/>
                  <a:pt x="11" y="54"/>
                </a:cubicBezTo>
                <a:cubicBezTo>
                  <a:pt x="12" y="54"/>
                  <a:pt x="12" y="53"/>
                  <a:pt x="12" y="53"/>
                </a:cubicBezTo>
                <a:close/>
                <a:moveTo>
                  <a:pt x="40" y="99"/>
                </a:moveTo>
                <a:cubicBezTo>
                  <a:pt x="25" y="95"/>
                  <a:pt x="15" y="83"/>
                  <a:pt x="12" y="68"/>
                </a:cubicBezTo>
                <a:cubicBezTo>
                  <a:pt x="16" y="76"/>
                  <a:pt x="24" y="83"/>
                  <a:pt x="32" y="87"/>
                </a:cubicBezTo>
                <a:cubicBezTo>
                  <a:pt x="34" y="91"/>
                  <a:pt x="37" y="95"/>
                  <a:pt x="40" y="98"/>
                </a:cubicBezTo>
                <a:cubicBezTo>
                  <a:pt x="40" y="99"/>
                  <a:pt x="40" y="99"/>
                  <a:pt x="41" y="99"/>
                </a:cubicBezTo>
                <a:cubicBezTo>
                  <a:pt x="40" y="99"/>
                  <a:pt x="40" y="99"/>
                  <a:pt x="40" y="99"/>
                </a:cubicBezTo>
                <a:close/>
                <a:moveTo>
                  <a:pt x="40" y="90"/>
                </a:moveTo>
                <a:cubicBezTo>
                  <a:pt x="42" y="91"/>
                  <a:pt x="44" y="91"/>
                  <a:pt x="46" y="92"/>
                </a:cubicBezTo>
                <a:cubicBezTo>
                  <a:pt x="48" y="92"/>
                  <a:pt x="50" y="92"/>
                  <a:pt x="53" y="92"/>
                </a:cubicBezTo>
                <a:cubicBezTo>
                  <a:pt x="50" y="94"/>
                  <a:pt x="48" y="96"/>
                  <a:pt x="45" y="97"/>
                </a:cubicBezTo>
                <a:cubicBezTo>
                  <a:pt x="43" y="95"/>
                  <a:pt x="42" y="93"/>
                  <a:pt x="40" y="90"/>
                </a:cubicBezTo>
                <a:close/>
                <a:moveTo>
                  <a:pt x="50" y="101"/>
                </a:moveTo>
                <a:cubicBezTo>
                  <a:pt x="50" y="101"/>
                  <a:pt x="50" y="101"/>
                  <a:pt x="49" y="100"/>
                </a:cubicBezTo>
                <a:cubicBezTo>
                  <a:pt x="50" y="100"/>
                  <a:pt x="50" y="100"/>
                  <a:pt x="50" y="100"/>
                </a:cubicBezTo>
                <a:cubicBezTo>
                  <a:pt x="54" y="98"/>
                  <a:pt x="58" y="95"/>
                  <a:pt x="61" y="92"/>
                </a:cubicBezTo>
                <a:cubicBezTo>
                  <a:pt x="71" y="90"/>
                  <a:pt x="81" y="86"/>
                  <a:pt x="88" y="79"/>
                </a:cubicBezTo>
                <a:cubicBezTo>
                  <a:pt x="81" y="93"/>
                  <a:pt x="66" y="102"/>
                  <a:pt x="50" y="101"/>
                </a:cubicBezTo>
                <a:close/>
                <a:moveTo>
                  <a:pt x="92" y="55"/>
                </a:moveTo>
                <a:cubicBezTo>
                  <a:pt x="93" y="58"/>
                  <a:pt x="93" y="61"/>
                  <a:pt x="92" y="65"/>
                </a:cubicBezTo>
                <a:cubicBezTo>
                  <a:pt x="87" y="75"/>
                  <a:pt x="78" y="83"/>
                  <a:pt x="66" y="86"/>
                </a:cubicBezTo>
                <a:cubicBezTo>
                  <a:pt x="70" y="80"/>
                  <a:pt x="73" y="74"/>
                  <a:pt x="75" y="67"/>
                </a:cubicBezTo>
                <a:cubicBezTo>
                  <a:pt x="82" y="64"/>
                  <a:pt x="88" y="60"/>
                  <a:pt x="92" y="55"/>
                </a:cubicBezTo>
                <a:close/>
                <a:moveTo>
                  <a:pt x="91" y="49"/>
                </a:moveTo>
                <a:cubicBezTo>
                  <a:pt x="87" y="54"/>
                  <a:pt x="82" y="59"/>
                  <a:pt x="76" y="61"/>
                </a:cubicBezTo>
                <a:cubicBezTo>
                  <a:pt x="77" y="55"/>
                  <a:pt x="76" y="49"/>
                  <a:pt x="75" y="43"/>
                </a:cubicBezTo>
                <a:cubicBezTo>
                  <a:pt x="78" y="40"/>
                  <a:pt x="81" y="37"/>
                  <a:pt x="83" y="34"/>
                </a:cubicBezTo>
                <a:cubicBezTo>
                  <a:pt x="86" y="38"/>
                  <a:pt x="89" y="43"/>
                  <a:pt x="91" y="49"/>
                </a:cubicBezTo>
                <a:close/>
                <a:moveTo>
                  <a:pt x="78" y="30"/>
                </a:moveTo>
                <a:cubicBezTo>
                  <a:pt x="77" y="32"/>
                  <a:pt x="76" y="35"/>
                  <a:pt x="74" y="37"/>
                </a:cubicBezTo>
                <a:cubicBezTo>
                  <a:pt x="72" y="32"/>
                  <a:pt x="69" y="26"/>
                  <a:pt x="66" y="22"/>
                </a:cubicBezTo>
                <a:cubicBezTo>
                  <a:pt x="70" y="24"/>
                  <a:pt x="75" y="26"/>
                  <a:pt x="78" y="3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55" name="Freeform 121"/>
          <p:cNvSpPr>
            <a:spLocks noEditPoints="1"/>
          </p:cNvSpPr>
          <p:nvPr/>
        </p:nvSpPr>
        <p:spPr bwMode="auto">
          <a:xfrm>
            <a:off x="2295525" y="3244850"/>
            <a:ext cx="330200" cy="412750"/>
          </a:xfrm>
          <a:custGeom>
            <a:avLst/>
            <a:gdLst>
              <a:gd name="T0" fmla="*/ 76 w 88"/>
              <a:gd name="T1" fmla="*/ 0 h 110"/>
              <a:gd name="T2" fmla="*/ 63 w 88"/>
              <a:gd name="T3" fmla="*/ 41 h 110"/>
              <a:gd name="T4" fmla="*/ 30 w 88"/>
              <a:gd name="T5" fmla="*/ 57 h 110"/>
              <a:gd name="T6" fmla="*/ 16 w 88"/>
              <a:gd name="T7" fmla="*/ 31 h 110"/>
              <a:gd name="T8" fmla="*/ 7 w 88"/>
              <a:gd name="T9" fmla="*/ 53 h 110"/>
              <a:gd name="T10" fmla="*/ 0 w 88"/>
              <a:gd name="T11" fmla="*/ 110 h 110"/>
              <a:gd name="T12" fmla="*/ 59 w 88"/>
              <a:gd name="T13" fmla="*/ 110 h 110"/>
              <a:gd name="T14" fmla="*/ 88 w 88"/>
              <a:gd name="T15" fmla="*/ 35 h 110"/>
              <a:gd name="T16" fmla="*/ 77 w 88"/>
              <a:gd name="T17" fmla="*/ 55 h 110"/>
              <a:gd name="T18" fmla="*/ 75 w 88"/>
              <a:gd name="T19" fmla="*/ 60 h 110"/>
              <a:gd name="T20" fmla="*/ 72 w 88"/>
              <a:gd name="T21" fmla="*/ 66 h 110"/>
              <a:gd name="T22" fmla="*/ 67 w 88"/>
              <a:gd name="T23" fmla="*/ 75 h 110"/>
              <a:gd name="T24" fmla="*/ 61 w 88"/>
              <a:gd name="T25" fmla="*/ 80 h 110"/>
              <a:gd name="T26" fmla="*/ 55 w 88"/>
              <a:gd name="T27" fmla="*/ 84 h 110"/>
              <a:gd name="T28" fmla="*/ 50 w 88"/>
              <a:gd name="T29" fmla="*/ 86 h 110"/>
              <a:gd name="T30" fmla="*/ 45 w 88"/>
              <a:gd name="T31" fmla="*/ 107 h 110"/>
              <a:gd name="T32" fmla="*/ 48 w 88"/>
              <a:gd name="T33" fmla="*/ 85 h 110"/>
              <a:gd name="T34" fmla="*/ 56 w 88"/>
              <a:gd name="T35" fmla="*/ 71 h 110"/>
              <a:gd name="T36" fmla="*/ 59 w 88"/>
              <a:gd name="T37" fmla="*/ 68 h 110"/>
              <a:gd name="T38" fmla="*/ 61 w 88"/>
              <a:gd name="T39" fmla="*/ 65 h 110"/>
              <a:gd name="T40" fmla="*/ 61 w 88"/>
              <a:gd name="T41" fmla="*/ 65 h 110"/>
              <a:gd name="T42" fmla="*/ 58 w 88"/>
              <a:gd name="T43" fmla="*/ 67 h 110"/>
              <a:gd name="T44" fmla="*/ 55 w 88"/>
              <a:gd name="T45" fmla="*/ 71 h 110"/>
              <a:gd name="T46" fmla="*/ 46 w 88"/>
              <a:gd name="T47" fmla="*/ 84 h 110"/>
              <a:gd name="T48" fmla="*/ 45 w 88"/>
              <a:gd name="T49" fmla="*/ 85 h 110"/>
              <a:gd name="T50" fmla="*/ 44 w 88"/>
              <a:gd name="T51" fmla="*/ 78 h 110"/>
              <a:gd name="T52" fmla="*/ 48 w 88"/>
              <a:gd name="T53" fmla="*/ 65 h 110"/>
              <a:gd name="T54" fmla="*/ 54 w 88"/>
              <a:gd name="T55" fmla="*/ 58 h 110"/>
              <a:gd name="T56" fmla="*/ 63 w 88"/>
              <a:gd name="T57" fmla="*/ 53 h 110"/>
              <a:gd name="T58" fmla="*/ 71 w 88"/>
              <a:gd name="T59" fmla="*/ 53 h 110"/>
              <a:gd name="T60" fmla="*/ 76 w 88"/>
              <a:gd name="T61" fmla="*/ 54 h 110"/>
              <a:gd name="T62" fmla="*/ 77 w 88"/>
              <a:gd name="T63" fmla="*/ 55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8" h="110">
                <a:moveTo>
                  <a:pt x="78" y="37"/>
                </a:moveTo>
                <a:cubicBezTo>
                  <a:pt x="76" y="0"/>
                  <a:pt x="76" y="0"/>
                  <a:pt x="76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3" y="41"/>
                  <a:pt x="63" y="41"/>
                  <a:pt x="63" y="41"/>
                </a:cubicBezTo>
                <a:cubicBezTo>
                  <a:pt x="30" y="49"/>
                  <a:pt x="30" y="49"/>
                  <a:pt x="30" y="49"/>
                </a:cubicBezTo>
                <a:cubicBezTo>
                  <a:pt x="30" y="57"/>
                  <a:pt x="30" y="57"/>
                  <a:pt x="30" y="57"/>
                </a:cubicBezTo>
                <a:cubicBezTo>
                  <a:pt x="18" y="55"/>
                  <a:pt x="18" y="55"/>
                  <a:pt x="18" y="55"/>
                </a:cubicBezTo>
                <a:cubicBezTo>
                  <a:pt x="16" y="31"/>
                  <a:pt x="16" y="31"/>
                  <a:pt x="16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7" y="53"/>
                  <a:pt x="7" y="53"/>
                  <a:pt x="7" y="53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110"/>
                  <a:pt x="0" y="110"/>
                  <a:pt x="0" y="110"/>
                </a:cubicBezTo>
                <a:cubicBezTo>
                  <a:pt x="30" y="110"/>
                  <a:pt x="30" y="110"/>
                  <a:pt x="30" y="110"/>
                </a:cubicBezTo>
                <a:cubicBezTo>
                  <a:pt x="59" y="110"/>
                  <a:pt x="59" y="110"/>
                  <a:pt x="59" y="110"/>
                </a:cubicBezTo>
                <a:cubicBezTo>
                  <a:pt x="88" y="110"/>
                  <a:pt x="88" y="110"/>
                  <a:pt x="88" y="110"/>
                </a:cubicBezTo>
                <a:cubicBezTo>
                  <a:pt x="88" y="35"/>
                  <a:pt x="88" y="35"/>
                  <a:pt x="88" y="35"/>
                </a:cubicBezTo>
                <a:lnTo>
                  <a:pt x="78" y="37"/>
                </a:lnTo>
                <a:close/>
                <a:moveTo>
                  <a:pt x="77" y="55"/>
                </a:moveTo>
                <a:cubicBezTo>
                  <a:pt x="76" y="56"/>
                  <a:pt x="76" y="56"/>
                  <a:pt x="76" y="57"/>
                </a:cubicBezTo>
                <a:cubicBezTo>
                  <a:pt x="76" y="58"/>
                  <a:pt x="75" y="59"/>
                  <a:pt x="75" y="60"/>
                </a:cubicBezTo>
                <a:cubicBezTo>
                  <a:pt x="75" y="61"/>
                  <a:pt x="74" y="62"/>
                  <a:pt x="74" y="63"/>
                </a:cubicBezTo>
                <a:cubicBezTo>
                  <a:pt x="73" y="64"/>
                  <a:pt x="73" y="65"/>
                  <a:pt x="72" y="66"/>
                </a:cubicBezTo>
                <a:cubicBezTo>
                  <a:pt x="72" y="67"/>
                  <a:pt x="72" y="68"/>
                  <a:pt x="71" y="69"/>
                </a:cubicBezTo>
                <a:cubicBezTo>
                  <a:pt x="70" y="71"/>
                  <a:pt x="68" y="73"/>
                  <a:pt x="67" y="75"/>
                </a:cubicBezTo>
                <a:cubicBezTo>
                  <a:pt x="66" y="76"/>
                  <a:pt x="65" y="77"/>
                  <a:pt x="64" y="78"/>
                </a:cubicBezTo>
                <a:cubicBezTo>
                  <a:pt x="63" y="79"/>
                  <a:pt x="62" y="80"/>
                  <a:pt x="61" y="80"/>
                </a:cubicBezTo>
                <a:cubicBezTo>
                  <a:pt x="60" y="81"/>
                  <a:pt x="59" y="82"/>
                  <a:pt x="58" y="83"/>
                </a:cubicBezTo>
                <a:cubicBezTo>
                  <a:pt x="57" y="83"/>
                  <a:pt x="56" y="84"/>
                  <a:pt x="55" y="84"/>
                </a:cubicBezTo>
                <a:cubicBezTo>
                  <a:pt x="54" y="85"/>
                  <a:pt x="53" y="85"/>
                  <a:pt x="52" y="86"/>
                </a:cubicBezTo>
                <a:cubicBezTo>
                  <a:pt x="51" y="86"/>
                  <a:pt x="50" y="86"/>
                  <a:pt x="50" y="86"/>
                </a:cubicBezTo>
                <a:cubicBezTo>
                  <a:pt x="45" y="96"/>
                  <a:pt x="47" y="107"/>
                  <a:pt x="47" y="107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107"/>
                  <a:pt x="43" y="96"/>
                  <a:pt x="47" y="86"/>
                </a:cubicBezTo>
                <a:cubicBezTo>
                  <a:pt x="48" y="86"/>
                  <a:pt x="48" y="86"/>
                  <a:pt x="48" y="85"/>
                </a:cubicBezTo>
                <a:cubicBezTo>
                  <a:pt x="49" y="83"/>
                  <a:pt x="51" y="79"/>
                  <a:pt x="52" y="76"/>
                </a:cubicBezTo>
                <a:cubicBezTo>
                  <a:pt x="53" y="74"/>
                  <a:pt x="54" y="73"/>
                  <a:pt x="56" y="71"/>
                </a:cubicBezTo>
                <a:cubicBezTo>
                  <a:pt x="56" y="71"/>
                  <a:pt x="57" y="70"/>
                  <a:pt x="57" y="69"/>
                </a:cubicBezTo>
                <a:cubicBezTo>
                  <a:pt x="58" y="69"/>
                  <a:pt x="58" y="68"/>
                  <a:pt x="59" y="68"/>
                </a:cubicBezTo>
                <a:cubicBezTo>
                  <a:pt x="59" y="67"/>
                  <a:pt x="60" y="67"/>
                  <a:pt x="60" y="66"/>
                </a:cubicBezTo>
                <a:cubicBezTo>
                  <a:pt x="61" y="66"/>
                  <a:pt x="61" y="66"/>
                  <a:pt x="61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62" y="65"/>
                  <a:pt x="62" y="65"/>
                  <a:pt x="61" y="65"/>
                </a:cubicBezTo>
                <a:cubicBezTo>
                  <a:pt x="61" y="66"/>
                  <a:pt x="60" y="66"/>
                  <a:pt x="60" y="66"/>
                </a:cubicBezTo>
                <a:cubicBezTo>
                  <a:pt x="60" y="67"/>
                  <a:pt x="59" y="67"/>
                  <a:pt x="58" y="67"/>
                </a:cubicBezTo>
                <a:cubicBezTo>
                  <a:pt x="58" y="68"/>
                  <a:pt x="57" y="68"/>
                  <a:pt x="57" y="69"/>
                </a:cubicBezTo>
                <a:cubicBezTo>
                  <a:pt x="56" y="70"/>
                  <a:pt x="56" y="70"/>
                  <a:pt x="55" y="71"/>
                </a:cubicBezTo>
                <a:cubicBezTo>
                  <a:pt x="54" y="72"/>
                  <a:pt x="53" y="74"/>
                  <a:pt x="51" y="75"/>
                </a:cubicBezTo>
                <a:cubicBezTo>
                  <a:pt x="49" y="78"/>
                  <a:pt x="47" y="82"/>
                  <a:pt x="46" y="84"/>
                </a:cubicBezTo>
                <a:cubicBezTo>
                  <a:pt x="46" y="85"/>
                  <a:pt x="46" y="85"/>
                  <a:pt x="45" y="86"/>
                </a:cubicBezTo>
                <a:cubicBezTo>
                  <a:pt x="45" y="85"/>
                  <a:pt x="45" y="85"/>
                  <a:pt x="45" y="85"/>
                </a:cubicBezTo>
                <a:cubicBezTo>
                  <a:pt x="45" y="84"/>
                  <a:pt x="44" y="83"/>
                  <a:pt x="44" y="82"/>
                </a:cubicBezTo>
                <a:cubicBezTo>
                  <a:pt x="44" y="80"/>
                  <a:pt x="44" y="79"/>
                  <a:pt x="44" y="78"/>
                </a:cubicBezTo>
                <a:cubicBezTo>
                  <a:pt x="44" y="75"/>
                  <a:pt x="45" y="72"/>
                  <a:pt x="46" y="69"/>
                </a:cubicBezTo>
                <a:cubicBezTo>
                  <a:pt x="46" y="68"/>
                  <a:pt x="47" y="67"/>
                  <a:pt x="48" y="65"/>
                </a:cubicBezTo>
                <a:cubicBezTo>
                  <a:pt x="48" y="64"/>
                  <a:pt x="49" y="62"/>
                  <a:pt x="50" y="61"/>
                </a:cubicBezTo>
                <a:cubicBezTo>
                  <a:pt x="52" y="60"/>
                  <a:pt x="53" y="59"/>
                  <a:pt x="54" y="58"/>
                </a:cubicBezTo>
                <a:cubicBezTo>
                  <a:pt x="55" y="57"/>
                  <a:pt x="57" y="56"/>
                  <a:pt x="58" y="55"/>
                </a:cubicBezTo>
                <a:cubicBezTo>
                  <a:pt x="60" y="54"/>
                  <a:pt x="61" y="54"/>
                  <a:pt x="63" y="53"/>
                </a:cubicBezTo>
                <a:cubicBezTo>
                  <a:pt x="64" y="53"/>
                  <a:pt x="66" y="53"/>
                  <a:pt x="67" y="52"/>
                </a:cubicBezTo>
                <a:cubicBezTo>
                  <a:pt x="68" y="52"/>
                  <a:pt x="70" y="52"/>
                  <a:pt x="71" y="53"/>
                </a:cubicBezTo>
                <a:cubicBezTo>
                  <a:pt x="72" y="53"/>
                  <a:pt x="73" y="53"/>
                  <a:pt x="74" y="53"/>
                </a:cubicBezTo>
                <a:cubicBezTo>
                  <a:pt x="75" y="54"/>
                  <a:pt x="76" y="54"/>
                  <a:pt x="76" y="54"/>
                </a:cubicBezTo>
                <a:cubicBezTo>
                  <a:pt x="77" y="54"/>
                  <a:pt x="77" y="54"/>
                  <a:pt x="77" y="54"/>
                </a:cubicBezTo>
                <a:cubicBezTo>
                  <a:pt x="77" y="54"/>
                  <a:pt x="77" y="55"/>
                  <a:pt x="77" y="5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56" name="Freeform 122"/>
          <p:cNvSpPr>
            <a:spLocks/>
          </p:cNvSpPr>
          <p:nvPr/>
        </p:nvSpPr>
        <p:spPr bwMode="auto">
          <a:xfrm>
            <a:off x="2282825" y="3324225"/>
            <a:ext cx="57150" cy="33338"/>
          </a:xfrm>
          <a:custGeom>
            <a:avLst/>
            <a:gdLst>
              <a:gd name="T0" fmla="*/ 6 w 15"/>
              <a:gd name="T1" fmla="*/ 8 h 9"/>
              <a:gd name="T2" fmla="*/ 8 w 15"/>
              <a:gd name="T3" fmla="*/ 7 h 9"/>
              <a:gd name="T4" fmla="*/ 9 w 15"/>
              <a:gd name="T5" fmla="*/ 5 h 9"/>
              <a:gd name="T6" fmla="*/ 10 w 15"/>
              <a:gd name="T7" fmla="*/ 4 h 9"/>
              <a:gd name="T8" fmla="*/ 10 w 15"/>
              <a:gd name="T9" fmla="*/ 3 h 9"/>
              <a:gd name="T10" fmla="*/ 12 w 15"/>
              <a:gd name="T11" fmla="*/ 3 h 9"/>
              <a:gd name="T12" fmla="*/ 15 w 15"/>
              <a:gd name="T13" fmla="*/ 4 h 9"/>
              <a:gd name="T14" fmla="*/ 14 w 15"/>
              <a:gd name="T15" fmla="*/ 1 h 9"/>
              <a:gd name="T16" fmla="*/ 12 w 15"/>
              <a:gd name="T17" fmla="*/ 0 h 9"/>
              <a:gd name="T18" fmla="*/ 10 w 15"/>
              <a:gd name="T19" fmla="*/ 0 h 9"/>
              <a:gd name="T20" fmla="*/ 7 w 15"/>
              <a:gd name="T21" fmla="*/ 1 h 9"/>
              <a:gd name="T22" fmla="*/ 6 w 15"/>
              <a:gd name="T23" fmla="*/ 3 h 9"/>
              <a:gd name="T24" fmla="*/ 5 w 15"/>
              <a:gd name="T25" fmla="*/ 5 h 9"/>
              <a:gd name="T26" fmla="*/ 5 w 15"/>
              <a:gd name="T27" fmla="*/ 5 h 9"/>
              <a:gd name="T28" fmla="*/ 4 w 15"/>
              <a:gd name="T29" fmla="*/ 6 h 9"/>
              <a:gd name="T30" fmla="*/ 3 w 15"/>
              <a:gd name="T31" fmla="*/ 5 h 9"/>
              <a:gd name="T32" fmla="*/ 0 w 15"/>
              <a:gd name="T33" fmla="*/ 4 h 9"/>
              <a:gd name="T34" fmla="*/ 2 w 15"/>
              <a:gd name="T35" fmla="*/ 7 h 9"/>
              <a:gd name="T36" fmla="*/ 4 w 15"/>
              <a:gd name="T37" fmla="*/ 8 h 9"/>
              <a:gd name="T38" fmla="*/ 6 w 15"/>
              <a:gd name="T39" fmla="*/ 8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" h="9">
                <a:moveTo>
                  <a:pt x="6" y="8"/>
                </a:moveTo>
                <a:cubicBezTo>
                  <a:pt x="7" y="8"/>
                  <a:pt x="8" y="8"/>
                  <a:pt x="8" y="7"/>
                </a:cubicBezTo>
                <a:cubicBezTo>
                  <a:pt x="9" y="6"/>
                  <a:pt x="9" y="6"/>
                  <a:pt x="9" y="5"/>
                </a:cubicBezTo>
                <a:cubicBezTo>
                  <a:pt x="10" y="4"/>
                  <a:pt x="10" y="4"/>
                  <a:pt x="10" y="4"/>
                </a:cubicBezTo>
                <a:cubicBezTo>
                  <a:pt x="10" y="4"/>
                  <a:pt x="10" y="3"/>
                  <a:pt x="10" y="3"/>
                </a:cubicBezTo>
                <a:cubicBezTo>
                  <a:pt x="11" y="3"/>
                  <a:pt x="12" y="3"/>
                  <a:pt x="12" y="3"/>
                </a:cubicBezTo>
                <a:cubicBezTo>
                  <a:pt x="14" y="4"/>
                  <a:pt x="15" y="4"/>
                  <a:pt x="15" y="4"/>
                </a:cubicBezTo>
                <a:cubicBezTo>
                  <a:pt x="15" y="4"/>
                  <a:pt x="15" y="3"/>
                  <a:pt x="14" y="1"/>
                </a:cubicBezTo>
                <a:cubicBezTo>
                  <a:pt x="13" y="1"/>
                  <a:pt x="13" y="1"/>
                  <a:pt x="12" y="0"/>
                </a:cubicBezTo>
                <a:cubicBezTo>
                  <a:pt x="11" y="0"/>
                  <a:pt x="11" y="0"/>
                  <a:pt x="10" y="0"/>
                </a:cubicBezTo>
                <a:cubicBezTo>
                  <a:pt x="9" y="0"/>
                  <a:pt x="8" y="1"/>
                  <a:pt x="7" y="1"/>
                </a:cubicBezTo>
                <a:cubicBezTo>
                  <a:pt x="7" y="2"/>
                  <a:pt x="6" y="3"/>
                  <a:pt x="6" y="3"/>
                </a:cubicBezTo>
                <a:cubicBezTo>
                  <a:pt x="6" y="4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6"/>
                  <a:pt x="4" y="6"/>
                </a:cubicBezTo>
                <a:cubicBezTo>
                  <a:pt x="4" y="6"/>
                  <a:pt x="4" y="6"/>
                  <a:pt x="3" y="5"/>
                </a:cubicBezTo>
                <a:cubicBezTo>
                  <a:pt x="2" y="5"/>
                  <a:pt x="0" y="4"/>
                  <a:pt x="0" y="4"/>
                </a:cubicBezTo>
                <a:cubicBezTo>
                  <a:pt x="0" y="4"/>
                  <a:pt x="1" y="6"/>
                  <a:pt x="2" y="7"/>
                </a:cubicBezTo>
                <a:cubicBezTo>
                  <a:pt x="2" y="8"/>
                  <a:pt x="3" y="8"/>
                  <a:pt x="4" y="8"/>
                </a:cubicBezTo>
                <a:cubicBezTo>
                  <a:pt x="4" y="9"/>
                  <a:pt x="5" y="9"/>
                  <a:pt x="6" y="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57" name="Freeform 123"/>
          <p:cNvSpPr>
            <a:spLocks/>
          </p:cNvSpPr>
          <p:nvPr/>
        </p:nvSpPr>
        <p:spPr bwMode="auto">
          <a:xfrm>
            <a:off x="2497138" y="3211513"/>
            <a:ext cx="53975" cy="33338"/>
          </a:xfrm>
          <a:custGeom>
            <a:avLst/>
            <a:gdLst>
              <a:gd name="T0" fmla="*/ 3 w 14"/>
              <a:gd name="T1" fmla="*/ 9 h 9"/>
              <a:gd name="T2" fmla="*/ 5 w 14"/>
              <a:gd name="T3" fmla="*/ 9 h 9"/>
              <a:gd name="T4" fmla="*/ 8 w 14"/>
              <a:gd name="T5" fmla="*/ 7 h 9"/>
              <a:gd name="T6" fmla="*/ 9 w 14"/>
              <a:gd name="T7" fmla="*/ 5 h 9"/>
              <a:gd name="T8" fmla="*/ 9 w 14"/>
              <a:gd name="T9" fmla="*/ 4 h 9"/>
              <a:gd name="T10" fmla="*/ 10 w 14"/>
              <a:gd name="T11" fmla="*/ 4 h 9"/>
              <a:gd name="T12" fmla="*/ 12 w 14"/>
              <a:gd name="T13" fmla="*/ 4 h 9"/>
              <a:gd name="T14" fmla="*/ 14 w 14"/>
              <a:gd name="T15" fmla="*/ 5 h 9"/>
              <a:gd name="T16" fmla="*/ 13 w 14"/>
              <a:gd name="T17" fmla="*/ 2 h 9"/>
              <a:gd name="T18" fmla="*/ 11 w 14"/>
              <a:gd name="T19" fmla="*/ 1 h 9"/>
              <a:gd name="T20" fmla="*/ 9 w 14"/>
              <a:gd name="T21" fmla="*/ 0 h 9"/>
              <a:gd name="T22" fmla="*/ 6 w 14"/>
              <a:gd name="T23" fmla="*/ 2 h 9"/>
              <a:gd name="T24" fmla="*/ 5 w 14"/>
              <a:gd name="T25" fmla="*/ 4 h 9"/>
              <a:gd name="T26" fmla="*/ 4 w 14"/>
              <a:gd name="T27" fmla="*/ 5 h 9"/>
              <a:gd name="T28" fmla="*/ 4 w 14"/>
              <a:gd name="T29" fmla="*/ 6 h 9"/>
              <a:gd name="T30" fmla="*/ 4 w 14"/>
              <a:gd name="T31" fmla="*/ 6 h 9"/>
              <a:gd name="T32" fmla="*/ 2 w 14"/>
              <a:gd name="T33" fmla="*/ 6 h 9"/>
              <a:gd name="T34" fmla="*/ 0 w 14"/>
              <a:gd name="T35" fmla="*/ 5 h 9"/>
              <a:gd name="T36" fmla="*/ 1 w 14"/>
              <a:gd name="T37" fmla="*/ 8 h 9"/>
              <a:gd name="T38" fmla="*/ 3 w 14"/>
              <a:gd name="T39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4" h="9">
                <a:moveTo>
                  <a:pt x="3" y="9"/>
                </a:moveTo>
                <a:cubicBezTo>
                  <a:pt x="3" y="9"/>
                  <a:pt x="4" y="9"/>
                  <a:pt x="5" y="9"/>
                </a:cubicBezTo>
                <a:cubicBezTo>
                  <a:pt x="6" y="8"/>
                  <a:pt x="7" y="8"/>
                  <a:pt x="8" y="7"/>
                </a:cubicBezTo>
                <a:cubicBezTo>
                  <a:pt x="8" y="6"/>
                  <a:pt x="8" y="6"/>
                  <a:pt x="9" y="5"/>
                </a:cubicBezTo>
                <a:cubicBezTo>
                  <a:pt x="9" y="5"/>
                  <a:pt x="9" y="4"/>
                  <a:pt x="9" y="4"/>
                </a:cubicBezTo>
                <a:cubicBezTo>
                  <a:pt x="9" y="4"/>
                  <a:pt x="9" y="4"/>
                  <a:pt x="10" y="4"/>
                </a:cubicBezTo>
                <a:cubicBezTo>
                  <a:pt x="10" y="3"/>
                  <a:pt x="11" y="3"/>
                  <a:pt x="12" y="4"/>
                </a:cubicBezTo>
                <a:cubicBezTo>
                  <a:pt x="13" y="4"/>
                  <a:pt x="14" y="5"/>
                  <a:pt x="14" y="5"/>
                </a:cubicBezTo>
                <a:cubicBezTo>
                  <a:pt x="14" y="5"/>
                  <a:pt x="14" y="3"/>
                  <a:pt x="13" y="2"/>
                </a:cubicBezTo>
                <a:cubicBezTo>
                  <a:pt x="12" y="1"/>
                  <a:pt x="12" y="1"/>
                  <a:pt x="11" y="1"/>
                </a:cubicBezTo>
                <a:cubicBezTo>
                  <a:pt x="11" y="0"/>
                  <a:pt x="10" y="0"/>
                  <a:pt x="9" y="0"/>
                </a:cubicBezTo>
                <a:cubicBezTo>
                  <a:pt x="8" y="0"/>
                  <a:pt x="7" y="1"/>
                  <a:pt x="6" y="2"/>
                </a:cubicBezTo>
                <a:cubicBezTo>
                  <a:pt x="6" y="2"/>
                  <a:pt x="5" y="3"/>
                  <a:pt x="5" y="4"/>
                </a:cubicBezTo>
                <a:cubicBezTo>
                  <a:pt x="5" y="4"/>
                  <a:pt x="5" y="5"/>
                  <a:pt x="4" y="5"/>
                </a:cubicBezTo>
                <a:cubicBezTo>
                  <a:pt x="4" y="5"/>
                  <a:pt x="4" y="6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3" y="6"/>
                  <a:pt x="3" y="6"/>
                  <a:pt x="2" y="6"/>
                </a:cubicBezTo>
                <a:cubicBezTo>
                  <a:pt x="1" y="5"/>
                  <a:pt x="0" y="5"/>
                  <a:pt x="0" y="5"/>
                </a:cubicBezTo>
                <a:cubicBezTo>
                  <a:pt x="0" y="5"/>
                  <a:pt x="0" y="6"/>
                  <a:pt x="1" y="8"/>
                </a:cubicBezTo>
                <a:cubicBezTo>
                  <a:pt x="2" y="8"/>
                  <a:pt x="2" y="8"/>
                  <a:pt x="3" y="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58" name="Freeform 124"/>
          <p:cNvSpPr>
            <a:spLocks noEditPoints="1"/>
          </p:cNvSpPr>
          <p:nvPr/>
        </p:nvSpPr>
        <p:spPr bwMode="auto">
          <a:xfrm>
            <a:off x="2824163" y="3278188"/>
            <a:ext cx="488950" cy="379413"/>
          </a:xfrm>
          <a:custGeom>
            <a:avLst/>
            <a:gdLst>
              <a:gd name="T0" fmla="*/ 125 w 130"/>
              <a:gd name="T1" fmla="*/ 2 h 101"/>
              <a:gd name="T2" fmla="*/ 112 w 130"/>
              <a:gd name="T3" fmla="*/ 0 h 101"/>
              <a:gd name="T4" fmla="*/ 95 w 130"/>
              <a:gd name="T5" fmla="*/ 5 h 101"/>
              <a:gd name="T6" fmla="*/ 81 w 130"/>
              <a:gd name="T7" fmla="*/ 16 h 101"/>
              <a:gd name="T8" fmla="*/ 72 w 130"/>
              <a:gd name="T9" fmla="*/ 31 h 101"/>
              <a:gd name="T10" fmla="*/ 70 w 130"/>
              <a:gd name="T11" fmla="*/ 54 h 101"/>
              <a:gd name="T12" fmla="*/ 72 w 130"/>
              <a:gd name="T13" fmla="*/ 61 h 101"/>
              <a:gd name="T14" fmla="*/ 83 w 130"/>
              <a:gd name="T15" fmla="*/ 42 h 101"/>
              <a:gd name="T16" fmla="*/ 93 w 130"/>
              <a:gd name="T17" fmla="*/ 30 h 101"/>
              <a:gd name="T18" fmla="*/ 99 w 130"/>
              <a:gd name="T19" fmla="*/ 25 h 101"/>
              <a:gd name="T20" fmla="*/ 103 w 130"/>
              <a:gd name="T21" fmla="*/ 23 h 101"/>
              <a:gd name="T22" fmla="*/ 99 w 130"/>
              <a:gd name="T23" fmla="*/ 26 h 101"/>
              <a:gd name="T24" fmla="*/ 94 w 130"/>
              <a:gd name="T25" fmla="*/ 31 h 101"/>
              <a:gd name="T26" fmla="*/ 85 w 130"/>
              <a:gd name="T27" fmla="*/ 43 h 101"/>
              <a:gd name="T28" fmla="*/ 76 w 130"/>
              <a:gd name="T29" fmla="*/ 62 h 101"/>
              <a:gd name="T30" fmla="*/ 64 w 130"/>
              <a:gd name="T31" fmla="*/ 63 h 101"/>
              <a:gd name="T32" fmla="*/ 68 w 130"/>
              <a:gd name="T33" fmla="*/ 59 h 101"/>
              <a:gd name="T34" fmla="*/ 67 w 130"/>
              <a:gd name="T35" fmla="*/ 47 h 101"/>
              <a:gd name="T36" fmla="*/ 56 w 130"/>
              <a:gd name="T37" fmla="*/ 25 h 101"/>
              <a:gd name="T38" fmla="*/ 42 w 130"/>
              <a:gd name="T39" fmla="*/ 14 h 101"/>
              <a:gd name="T40" fmla="*/ 25 w 130"/>
              <a:gd name="T41" fmla="*/ 9 h 101"/>
              <a:gd name="T42" fmla="*/ 10 w 130"/>
              <a:gd name="T43" fmla="*/ 10 h 101"/>
              <a:gd name="T44" fmla="*/ 1 w 130"/>
              <a:gd name="T45" fmla="*/ 15 h 101"/>
              <a:gd name="T46" fmla="*/ 1 w 130"/>
              <a:gd name="T47" fmla="*/ 17 h 101"/>
              <a:gd name="T48" fmla="*/ 5 w 130"/>
              <a:gd name="T49" fmla="*/ 25 h 101"/>
              <a:gd name="T50" fmla="*/ 12 w 130"/>
              <a:gd name="T51" fmla="*/ 35 h 101"/>
              <a:gd name="T52" fmla="*/ 25 w 130"/>
              <a:gd name="T53" fmla="*/ 50 h 101"/>
              <a:gd name="T54" fmla="*/ 37 w 130"/>
              <a:gd name="T55" fmla="*/ 57 h 101"/>
              <a:gd name="T56" fmla="*/ 50 w 130"/>
              <a:gd name="T57" fmla="*/ 62 h 101"/>
              <a:gd name="T58" fmla="*/ 60 w 130"/>
              <a:gd name="T59" fmla="*/ 64 h 101"/>
              <a:gd name="T60" fmla="*/ 72 w 130"/>
              <a:gd name="T61" fmla="*/ 100 h 101"/>
              <a:gd name="T62" fmla="*/ 75 w 130"/>
              <a:gd name="T63" fmla="*/ 100 h 101"/>
              <a:gd name="T64" fmla="*/ 75 w 130"/>
              <a:gd name="T65" fmla="*/ 100 h 101"/>
              <a:gd name="T66" fmla="*/ 80 w 130"/>
              <a:gd name="T67" fmla="*/ 63 h 101"/>
              <a:gd name="T68" fmla="*/ 89 w 130"/>
              <a:gd name="T69" fmla="*/ 59 h 101"/>
              <a:gd name="T70" fmla="*/ 101 w 130"/>
              <a:gd name="T71" fmla="*/ 52 h 101"/>
              <a:gd name="T72" fmla="*/ 111 w 130"/>
              <a:gd name="T73" fmla="*/ 42 h 101"/>
              <a:gd name="T74" fmla="*/ 122 w 130"/>
              <a:gd name="T75" fmla="*/ 25 h 101"/>
              <a:gd name="T76" fmla="*/ 126 w 130"/>
              <a:gd name="T77" fmla="*/ 14 h 101"/>
              <a:gd name="T78" fmla="*/ 129 w 130"/>
              <a:gd name="T79" fmla="*/ 5 h 101"/>
              <a:gd name="T80" fmla="*/ 128 w 130"/>
              <a:gd name="T81" fmla="*/ 3 h 101"/>
              <a:gd name="T82" fmla="*/ 39 w 130"/>
              <a:gd name="T83" fmla="*/ 32 h 101"/>
              <a:gd name="T84" fmla="*/ 30 w 130"/>
              <a:gd name="T85" fmla="*/ 20 h 101"/>
              <a:gd name="T86" fmla="*/ 41 w 130"/>
              <a:gd name="T87" fmla="*/ 37 h 101"/>
              <a:gd name="T88" fmla="*/ 28 w 130"/>
              <a:gd name="T89" fmla="*/ 3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30" h="101">
                <a:moveTo>
                  <a:pt x="128" y="3"/>
                </a:moveTo>
                <a:cubicBezTo>
                  <a:pt x="128" y="3"/>
                  <a:pt x="126" y="2"/>
                  <a:pt x="125" y="2"/>
                </a:cubicBezTo>
                <a:cubicBezTo>
                  <a:pt x="123" y="1"/>
                  <a:pt x="121" y="0"/>
                  <a:pt x="119" y="0"/>
                </a:cubicBezTo>
                <a:cubicBezTo>
                  <a:pt x="117" y="0"/>
                  <a:pt x="114" y="0"/>
                  <a:pt x="112" y="0"/>
                </a:cubicBezTo>
                <a:cubicBezTo>
                  <a:pt x="109" y="0"/>
                  <a:pt x="106" y="1"/>
                  <a:pt x="104" y="2"/>
                </a:cubicBezTo>
                <a:cubicBezTo>
                  <a:pt x="101" y="2"/>
                  <a:pt x="98" y="4"/>
                  <a:pt x="95" y="5"/>
                </a:cubicBezTo>
                <a:cubicBezTo>
                  <a:pt x="93" y="6"/>
                  <a:pt x="90" y="8"/>
                  <a:pt x="88" y="10"/>
                </a:cubicBezTo>
                <a:cubicBezTo>
                  <a:pt x="85" y="12"/>
                  <a:pt x="83" y="14"/>
                  <a:pt x="81" y="16"/>
                </a:cubicBezTo>
                <a:cubicBezTo>
                  <a:pt x="79" y="18"/>
                  <a:pt x="78" y="21"/>
                  <a:pt x="76" y="23"/>
                </a:cubicBezTo>
                <a:cubicBezTo>
                  <a:pt x="75" y="26"/>
                  <a:pt x="73" y="29"/>
                  <a:pt x="72" y="31"/>
                </a:cubicBezTo>
                <a:cubicBezTo>
                  <a:pt x="70" y="37"/>
                  <a:pt x="70" y="42"/>
                  <a:pt x="70" y="47"/>
                </a:cubicBezTo>
                <a:cubicBezTo>
                  <a:pt x="70" y="49"/>
                  <a:pt x="70" y="52"/>
                  <a:pt x="70" y="54"/>
                </a:cubicBezTo>
                <a:cubicBezTo>
                  <a:pt x="70" y="56"/>
                  <a:pt x="71" y="58"/>
                  <a:pt x="71" y="59"/>
                </a:cubicBezTo>
                <a:cubicBezTo>
                  <a:pt x="71" y="60"/>
                  <a:pt x="72" y="61"/>
                  <a:pt x="72" y="61"/>
                </a:cubicBezTo>
                <a:cubicBezTo>
                  <a:pt x="72" y="61"/>
                  <a:pt x="73" y="60"/>
                  <a:pt x="73" y="59"/>
                </a:cubicBezTo>
                <a:cubicBezTo>
                  <a:pt x="76" y="54"/>
                  <a:pt x="79" y="48"/>
                  <a:pt x="83" y="42"/>
                </a:cubicBezTo>
                <a:cubicBezTo>
                  <a:pt x="85" y="39"/>
                  <a:pt x="87" y="36"/>
                  <a:pt x="90" y="34"/>
                </a:cubicBezTo>
                <a:cubicBezTo>
                  <a:pt x="91" y="33"/>
                  <a:pt x="92" y="32"/>
                  <a:pt x="93" y="30"/>
                </a:cubicBezTo>
                <a:cubicBezTo>
                  <a:pt x="94" y="29"/>
                  <a:pt x="95" y="28"/>
                  <a:pt x="96" y="28"/>
                </a:cubicBezTo>
                <a:cubicBezTo>
                  <a:pt x="97" y="27"/>
                  <a:pt x="98" y="26"/>
                  <a:pt x="99" y="25"/>
                </a:cubicBezTo>
                <a:cubicBezTo>
                  <a:pt x="100" y="25"/>
                  <a:pt x="101" y="24"/>
                  <a:pt x="101" y="24"/>
                </a:cubicBezTo>
                <a:cubicBezTo>
                  <a:pt x="103" y="23"/>
                  <a:pt x="103" y="23"/>
                  <a:pt x="103" y="23"/>
                </a:cubicBezTo>
                <a:cubicBezTo>
                  <a:pt x="103" y="23"/>
                  <a:pt x="103" y="23"/>
                  <a:pt x="101" y="24"/>
                </a:cubicBezTo>
                <a:cubicBezTo>
                  <a:pt x="101" y="25"/>
                  <a:pt x="100" y="25"/>
                  <a:pt x="99" y="26"/>
                </a:cubicBezTo>
                <a:cubicBezTo>
                  <a:pt x="98" y="26"/>
                  <a:pt x="97" y="27"/>
                  <a:pt x="96" y="28"/>
                </a:cubicBezTo>
                <a:cubicBezTo>
                  <a:pt x="96" y="29"/>
                  <a:pt x="95" y="30"/>
                  <a:pt x="94" y="31"/>
                </a:cubicBezTo>
                <a:cubicBezTo>
                  <a:pt x="93" y="32"/>
                  <a:pt x="92" y="33"/>
                  <a:pt x="91" y="35"/>
                </a:cubicBezTo>
                <a:cubicBezTo>
                  <a:pt x="89" y="37"/>
                  <a:pt x="87" y="40"/>
                  <a:pt x="85" y="43"/>
                </a:cubicBezTo>
                <a:cubicBezTo>
                  <a:pt x="81" y="49"/>
                  <a:pt x="78" y="55"/>
                  <a:pt x="76" y="60"/>
                </a:cubicBezTo>
                <a:cubicBezTo>
                  <a:pt x="76" y="61"/>
                  <a:pt x="76" y="62"/>
                  <a:pt x="76" y="62"/>
                </a:cubicBezTo>
                <a:cubicBezTo>
                  <a:pt x="73" y="68"/>
                  <a:pt x="72" y="74"/>
                  <a:pt x="71" y="79"/>
                </a:cubicBezTo>
                <a:cubicBezTo>
                  <a:pt x="70" y="74"/>
                  <a:pt x="67" y="68"/>
                  <a:pt x="64" y="63"/>
                </a:cubicBezTo>
                <a:cubicBezTo>
                  <a:pt x="64" y="63"/>
                  <a:pt x="67" y="61"/>
                  <a:pt x="68" y="62"/>
                </a:cubicBezTo>
                <a:cubicBezTo>
                  <a:pt x="68" y="61"/>
                  <a:pt x="68" y="60"/>
                  <a:pt x="68" y="59"/>
                </a:cubicBezTo>
                <a:cubicBezTo>
                  <a:pt x="68" y="58"/>
                  <a:pt x="68" y="56"/>
                  <a:pt x="68" y="54"/>
                </a:cubicBezTo>
                <a:cubicBezTo>
                  <a:pt x="68" y="52"/>
                  <a:pt x="68" y="49"/>
                  <a:pt x="67" y="47"/>
                </a:cubicBezTo>
                <a:cubicBezTo>
                  <a:pt x="66" y="42"/>
                  <a:pt x="64" y="37"/>
                  <a:pt x="62" y="32"/>
                </a:cubicBezTo>
                <a:cubicBezTo>
                  <a:pt x="60" y="30"/>
                  <a:pt x="58" y="27"/>
                  <a:pt x="56" y="25"/>
                </a:cubicBezTo>
                <a:cubicBezTo>
                  <a:pt x="55" y="23"/>
                  <a:pt x="52" y="21"/>
                  <a:pt x="50" y="19"/>
                </a:cubicBezTo>
                <a:cubicBezTo>
                  <a:pt x="48" y="17"/>
                  <a:pt x="45" y="15"/>
                  <a:pt x="42" y="14"/>
                </a:cubicBezTo>
                <a:cubicBezTo>
                  <a:pt x="40" y="12"/>
                  <a:pt x="37" y="11"/>
                  <a:pt x="34" y="10"/>
                </a:cubicBezTo>
                <a:cubicBezTo>
                  <a:pt x="31" y="9"/>
                  <a:pt x="28" y="9"/>
                  <a:pt x="25" y="9"/>
                </a:cubicBezTo>
                <a:cubicBezTo>
                  <a:pt x="22" y="8"/>
                  <a:pt x="20" y="8"/>
                  <a:pt x="17" y="9"/>
                </a:cubicBezTo>
                <a:cubicBezTo>
                  <a:pt x="15" y="9"/>
                  <a:pt x="12" y="9"/>
                  <a:pt x="10" y="10"/>
                </a:cubicBezTo>
                <a:cubicBezTo>
                  <a:pt x="8" y="11"/>
                  <a:pt x="6" y="12"/>
                  <a:pt x="5" y="12"/>
                </a:cubicBezTo>
                <a:cubicBezTo>
                  <a:pt x="3" y="13"/>
                  <a:pt x="2" y="14"/>
                  <a:pt x="1" y="15"/>
                </a:cubicBezTo>
                <a:cubicBezTo>
                  <a:pt x="1" y="15"/>
                  <a:pt x="0" y="15"/>
                  <a:pt x="0" y="15"/>
                </a:cubicBezTo>
                <a:cubicBezTo>
                  <a:pt x="0" y="15"/>
                  <a:pt x="0" y="16"/>
                  <a:pt x="1" y="17"/>
                </a:cubicBezTo>
                <a:cubicBezTo>
                  <a:pt x="1" y="18"/>
                  <a:pt x="2" y="19"/>
                  <a:pt x="3" y="20"/>
                </a:cubicBezTo>
                <a:cubicBezTo>
                  <a:pt x="3" y="21"/>
                  <a:pt x="4" y="23"/>
                  <a:pt x="5" y="25"/>
                </a:cubicBezTo>
                <a:cubicBezTo>
                  <a:pt x="6" y="26"/>
                  <a:pt x="7" y="28"/>
                  <a:pt x="8" y="30"/>
                </a:cubicBezTo>
                <a:cubicBezTo>
                  <a:pt x="10" y="32"/>
                  <a:pt x="11" y="34"/>
                  <a:pt x="12" y="35"/>
                </a:cubicBezTo>
                <a:cubicBezTo>
                  <a:pt x="13" y="37"/>
                  <a:pt x="14" y="39"/>
                  <a:pt x="16" y="41"/>
                </a:cubicBezTo>
                <a:cubicBezTo>
                  <a:pt x="18" y="44"/>
                  <a:pt x="22" y="47"/>
                  <a:pt x="25" y="50"/>
                </a:cubicBezTo>
                <a:cubicBezTo>
                  <a:pt x="27" y="51"/>
                  <a:pt x="29" y="53"/>
                  <a:pt x="31" y="54"/>
                </a:cubicBezTo>
                <a:cubicBezTo>
                  <a:pt x="33" y="55"/>
                  <a:pt x="35" y="56"/>
                  <a:pt x="37" y="57"/>
                </a:cubicBezTo>
                <a:cubicBezTo>
                  <a:pt x="39" y="58"/>
                  <a:pt x="41" y="59"/>
                  <a:pt x="43" y="60"/>
                </a:cubicBezTo>
                <a:cubicBezTo>
                  <a:pt x="46" y="61"/>
                  <a:pt x="48" y="62"/>
                  <a:pt x="50" y="62"/>
                </a:cubicBezTo>
                <a:cubicBezTo>
                  <a:pt x="52" y="63"/>
                  <a:pt x="54" y="63"/>
                  <a:pt x="56" y="63"/>
                </a:cubicBezTo>
                <a:cubicBezTo>
                  <a:pt x="58" y="64"/>
                  <a:pt x="59" y="64"/>
                  <a:pt x="60" y="64"/>
                </a:cubicBezTo>
                <a:cubicBezTo>
                  <a:pt x="71" y="79"/>
                  <a:pt x="71" y="100"/>
                  <a:pt x="71" y="100"/>
                </a:cubicBezTo>
                <a:cubicBezTo>
                  <a:pt x="72" y="100"/>
                  <a:pt x="72" y="100"/>
                  <a:pt x="72" y="100"/>
                </a:cubicBezTo>
                <a:cubicBezTo>
                  <a:pt x="72" y="100"/>
                  <a:pt x="72" y="101"/>
                  <a:pt x="72" y="101"/>
                </a:cubicBezTo>
                <a:cubicBezTo>
                  <a:pt x="75" y="100"/>
                  <a:pt x="75" y="100"/>
                  <a:pt x="75" y="100"/>
                </a:cubicBezTo>
                <a:cubicBezTo>
                  <a:pt x="75" y="100"/>
                  <a:pt x="75" y="100"/>
                  <a:pt x="75" y="100"/>
                </a:cubicBezTo>
                <a:cubicBezTo>
                  <a:pt x="75" y="100"/>
                  <a:pt x="75" y="100"/>
                  <a:pt x="75" y="100"/>
                </a:cubicBezTo>
                <a:cubicBezTo>
                  <a:pt x="75" y="100"/>
                  <a:pt x="75" y="100"/>
                  <a:pt x="75" y="100"/>
                </a:cubicBezTo>
                <a:cubicBezTo>
                  <a:pt x="75" y="100"/>
                  <a:pt x="72" y="80"/>
                  <a:pt x="80" y="63"/>
                </a:cubicBezTo>
                <a:cubicBezTo>
                  <a:pt x="81" y="62"/>
                  <a:pt x="82" y="62"/>
                  <a:pt x="83" y="61"/>
                </a:cubicBezTo>
                <a:cubicBezTo>
                  <a:pt x="85" y="61"/>
                  <a:pt x="87" y="60"/>
                  <a:pt x="89" y="59"/>
                </a:cubicBezTo>
                <a:cubicBezTo>
                  <a:pt x="91" y="58"/>
                  <a:pt x="93" y="57"/>
                  <a:pt x="95" y="55"/>
                </a:cubicBezTo>
                <a:cubicBezTo>
                  <a:pt x="97" y="54"/>
                  <a:pt x="99" y="53"/>
                  <a:pt x="101" y="52"/>
                </a:cubicBezTo>
                <a:cubicBezTo>
                  <a:pt x="103" y="50"/>
                  <a:pt x="105" y="49"/>
                  <a:pt x="107" y="47"/>
                </a:cubicBezTo>
                <a:cubicBezTo>
                  <a:pt x="108" y="45"/>
                  <a:pt x="110" y="44"/>
                  <a:pt x="111" y="42"/>
                </a:cubicBezTo>
                <a:cubicBezTo>
                  <a:pt x="114" y="39"/>
                  <a:pt x="117" y="35"/>
                  <a:pt x="119" y="31"/>
                </a:cubicBezTo>
                <a:cubicBezTo>
                  <a:pt x="120" y="29"/>
                  <a:pt x="121" y="27"/>
                  <a:pt x="122" y="25"/>
                </a:cubicBezTo>
                <a:cubicBezTo>
                  <a:pt x="123" y="23"/>
                  <a:pt x="123" y="21"/>
                  <a:pt x="124" y="19"/>
                </a:cubicBezTo>
                <a:cubicBezTo>
                  <a:pt x="125" y="18"/>
                  <a:pt x="126" y="16"/>
                  <a:pt x="126" y="14"/>
                </a:cubicBezTo>
                <a:cubicBezTo>
                  <a:pt x="127" y="12"/>
                  <a:pt x="128" y="10"/>
                  <a:pt x="128" y="9"/>
                </a:cubicBezTo>
                <a:cubicBezTo>
                  <a:pt x="129" y="7"/>
                  <a:pt x="129" y="6"/>
                  <a:pt x="129" y="5"/>
                </a:cubicBezTo>
                <a:cubicBezTo>
                  <a:pt x="130" y="4"/>
                  <a:pt x="130" y="4"/>
                  <a:pt x="130" y="4"/>
                </a:cubicBezTo>
                <a:cubicBezTo>
                  <a:pt x="130" y="4"/>
                  <a:pt x="129" y="3"/>
                  <a:pt x="128" y="3"/>
                </a:cubicBezTo>
                <a:close/>
                <a:moveTo>
                  <a:pt x="28" y="32"/>
                </a:moveTo>
                <a:cubicBezTo>
                  <a:pt x="39" y="32"/>
                  <a:pt x="39" y="32"/>
                  <a:pt x="39" y="32"/>
                </a:cubicBezTo>
                <a:cubicBezTo>
                  <a:pt x="24" y="20"/>
                  <a:pt x="24" y="20"/>
                  <a:pt x="24" y="20"/>
                </a:cubicBezTo>
                <a:cubicBezTo>
                  <a:pt x="30" y="20"/>
                  <a:pt x="30" y="20"/>
                  <a:pt x="30" y="20"/>
                </a:cubicBezTo>
                <a:cubicBezTo>
                  <a:pt x="52" y="37"/>
                  <a:pt x="52" y="37"/>
                  <a:pt x="52" y="37"/>
                </a:cubicBezTo>
                <a:cubicBezTo>
                  <a:pt x="41" y="37"/>
                  <a:pt x="41" y="37"/>
                  <a:pt x="41" y="37"/>
                </a:cubicBezTo>
                <a:cubicBezTo>
                  <a:pt x="57" y="52"/>
                  <a:pt x="57" y="52"/>
                  <a:pt x="57" y="52"/>
                </a:cubicBezTo>
                <a:lnTo>
                  <a:pt x="28" y="3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59" name="Freeform 125"/>
          <p:cNvSpPr>
            <a:spLocks noEditPoints="1"/>
          </p:cNvSpPr>
          <p:nvPr/>
        </p:nvSpPr>
        <p:spPr bwMode="auto">
          <a:xfrm>
            <a:off x="3508375" y="3241675"/>
            <a:ext cx="409575" cy="368300"/>
          </a:xfrm>
          <a:custGeom>
            <a:avLst/>
            <a:gdLst>
              <a:gd name="T0" fmla="*/ 95 w 109"/>
              <a:gd name="T1" fmla="*/ 29 h 98"/>
              <a:gd name="T2" fmla="*/ 97 w 109"/>
              <a:gd name="T3" fmla="*/ 5 h 98"/>
              <a:gd name="T4" fmla="*/ 92 w 109"/>
              <a:gd name="T5" fmla="*/ 1 h 98"/>
              <a:gd name="T6" fmla="*/ 94 w 109"/>
              <a:gd name="T7" fmla="*/ 8 h 98"/>
              <a:gd name="T8" fmla="*/ 86 w 109"/>
              <a:gd name="T9" fmla="*/ 13 h 98"/>
              <a:gd name="T10" fmla="*/ 85 w 109"/>
              <a:gd name="T11" fmla="*/ 15 h 98"/>
              <a:gd name="T12" fmla="*/ 86 w 109"/>
              <a:gd name="T13" fmla="*/ 23 h 98"/>
              <a:gd name="T14" fmla="*/ 98 w 109"/>
              <a:gd name="T15" fmla="*/ 41 h 98"/>
              <a:gd name="T16" fmla="*/ 102 w 109"/>
              <a:gd name="T17" fmla="*/ 87 h 98"/>
              <a:gd name="T18" fmla="*/ 87 w 109"/>
              <a:gd name="T19" fmla="*/ 84 h 98"/>
              <a:gd name="T20" fmla="*/ 74 w 109"/>
              <a:gd name="T21" fmla="*/ 14 h 98"/>
              <a:gd name="T22" fmla="*/ 17 w 109"/>
              <a:gd name="T23" fmla="*/ 0 h 98"/>
              <a:gd name="T24" fmla="*/ 3 w 109"/>
              <a:gd name="T25" fmla="*/ 83 h 98"/>
              <a:gd name="T26" fmla="*/ 0 w 109"/>
              <a:gd name="T27" fmla="*/ 87 h 98"/>
              <a:gd name="T28" fmla="*/ 77 w 109"/>
              <a:gd name="T29" fmla="*/ 98 h 98"/>
              <a:gd name="T30" fmla="*/ 73 w 109"/>
              <a:gd name="T31" fmla="*/ 87 h 98"/>
              <a:gd name="T32" fmla="*/ 74 w 109"/>
              <a:gd name="T33" fmla="*/ 71 h 98"/>
              <a:gd name="T34" fmla="*/ 94 w 109"/>
              <a:gd name="T35" fmla="*/ 95 h 98"/>
              <a:gd name="T36" fmla="*/ 109 w 109"/>
              <a:gd name="T37" fmla="*/ 69 h 98"/>
              <a:gd name="T38" fmla="*/ 93 w 109"/>
              <a:gd name="T39" fmla="*/ 22 h 98"/>
              <a:gd name="T40" fmla="*/ 88 w 109"/>
              <a:gd name="T41" fmla="*/ 16 h 98"/>
              <a:gd name="T42" fmla="*/ 93 w 109"/>
              <a:gd name="T43" fmla="*/ 22 h 98"/>
              <a:gd name="T44" fmla="*/ 51 w 109"/>
              <a:gd name="T45" fmla="*/ 54 h 98"/>
              <a:gd name="T46" fmla="*/ 31 w 109"/>
              <a:gd name="T47" fmla="*/ 45 h 98"/>
              <a:gd name="T48" fmla="*/ 36 w 109"/>
              <a:gd name="T49" fmla="*/ 43 h 98"/>
              <a:gd name="T50" fmla="*/ 42 w 109"/>
              <a:gd name="T51" fmla="*/ 39 h 98"/>
              <a:gd name="T52" fmla="*/ 47 w 109"/>
              <a:gd name="T53" fmla="*/ 34 h 98"/>
              <a:gd name="T54" fmla="*/ 53 w 109"/>
              <a:gd name="T55" fmla="*/ 25 h 98"/>
              <a:gd name="T56" fmla="*/ 55 w 109"/>
              <a:gd name="T57" fmla="*/ 19 h 98"/>
              <a:gd name="T58" fmla="*/ 57 w 109"/>
              <a:gd name="T59" fmla="*/ 15 h 98"/>
              <a:gd name="T60" fmla="*/ 56 w 109"/>
              <a:gd name="T61" fmla="*/ 14 h 98"/>
              <a:gd name="T62" fmla="*/ 51 w 109"/>
              <a:gd name="T63" fmla="*/ 13 h 98"/>
              <a:gd name="T64" fmla="*/ 43 w 109"/>
              <a:gd name="T65" fmla="*/ 13 h 98"/>
              <a:gd name="T66" fmla="*/ 35 w 109"/>
              <a:gd name="T67" fmla="*/ 17 h 98"/>
              <a:gd name="T68" fmla="*/ 29 w 109"/>
              <a:gd name="T69" fmla="*/ 24 h 98"/>
              <a:gd name="T70" fmla="*/ 26 w 109"/>
              <a:gd name="T71" fmla="*/ 37 h 98"/>
              <a:gd name="T72" fmla="*/ 27 w 109"/>
              <a:gd name="T73" fmla="*/ 43 h 98"/>
              <a:gd name="T74" fmla="*/ 28 w 109"/>
              <a:gd name="T75" fmla="*/ 43 h 98"/>
              <a:gd name="T76" fmla="*/ 36 w 109"/>
              <a:gd name="T77" fmla="*/ 30 h 98"/>
              <a:gd name="T78" fmla="*/ 40 w 109"/>
              <a:gd name="T79" fmla="*/ 27 h 98"/>
              <a:gd name="T80" fmla="*/ 42 w 109"/>
              <a:gd name="T81" fmla="*/ 25 h 98"/>
              <a:gd name="T82" fmla="*/ 42 w 109"/>
              <a:gd name="T83" fmla="*/ 25 h 98"/>
              <a:gd name="T84" fmla="*/ 40 w 109"/>
              <a:gd name="T85" fmla="*/ 27 h 98"/>
              <a:gd name="T86" fmla="*/ 37 w 109"/>
              <a:gd name="T87" fmla="*/ 30 h 98"/>
              <a:gd name="T88" fmla="*/ 30 w 109"/>
              <a:gd name="T89" fmla="*/ 43 h 98"/>
              <a:gd name="T90" fmla="*/ 27 w 109"/>
              <a:gd name="T91" fmla="*/ 54 h 98"/>
              <a:gd name="T92" fmla="*/ 11 w 109"/>
              <a:gd name="T93" fmla="*/ 40 h 98"/>
              <a:gd name="T94" fmla="*/ 25 w 109"/>
              <a:gd name="T95" fmla="*/ 6 h 98"/>
              <a:gd name="T96" fmla="*/ 65 w 109"/>
              <a:gd name="T97" fmla="*/ 20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9" h="98">
                <a:moveTo>
                  <a:pt x="100" y="39"/>
                </a:moveTo>
                <a:cubicBezTo>
                  <a:pt x="98" y="36"/>
                  <a:pt x="96" y="33"/>
                  <a:pt x="95" y="29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6"/>
                  <a:pt x="97" y="6"/>
                  <a:pt x="97" y="5"/>
                </a:cubicBezTo>
                <a:cubicBezTo>
                  <a:pt x="94" y="1"/>
                  <a:pt x="94" y="1"/>
                  <a:pt x="94" y="1"/>
                </a:cubicBezTo>
                <a:cubicBezTo>
                  <a:pt x="93" y="0"/>
                  <a:pt x="92" y="0"/>
                  <a:pt x="92" y="1"/>
                </a:cubicBezTo>
                <a:cubicBezTo>
                  <a:pt x="91" y="1"/>
                  <a:pt x="91" y="2"/>
                  <a:pt x="91" y="2"/>
                </a:cubicBezTo>
                <a:cubicBezTo>
                  <a:pt x="94" y="8"/>
                  <a:pt x="94" y="8"/>
                  <a:pt x="94" y="8"/>
                </a:cubicBezTo>
                <a:cubicBezTo>
                  <a:pt x="93" y="13"/>
                  <a:pt x="93" y="13"/>
                  <a:pt x="93" y="13"/>
                </a:cubicBezTo>
                <a:cubicBezTo>
                  <a:pt x="86" y="13"/>
                  <a:pt x="86" y="13"/>
                  <a:pt x="86" y="13"/>
                </a:cubicBezTo>
                <a:cubicBezTo>
                  <a:pt x="86" y="13"/>
                  <a:pt x="86" y="14"/>
                  <a:pt x="85" y="14"/>
                </a:cubicBezTo>
                <a:cubicBezTo>
                  <a:pt x="85" y="14"/>
                  <a:pt x="85" y="15"/>
                  <a:pt x="85" y="15"/>
                </a:cubicBezTo>
                <a:cubicBezTo>
                  <a:pt x="86" y="21"/>
                  <a:pt x="86" y="21"/>
                  <a:pt x="86" y="21"/>
                </a:cubicBezTo>
                <a:cubicBezTo>
                  <a:pt x="86" y="22"/>
                  <a:pt x="86" y="23"/>
                  <a:pt x="86" y="23"/>
                </a:cubicBezTo>
                <a:cubicBezTo>
                  <a:pt x="92" y="24"/>
                  <a:pt x="92" y="24"/>
                  <a:pt x="92" y="24"/>
                </a:cubicBezTo>
                <a:cubicBezTo>
                  <a:pt x="92" y="32"/>
                  <a:pt x="95" y="36"/>
                  <a:pt x="98" y="41"/>
                </a:cubicBezTo>
                <a:cubicBezTo>
                  <a:pt x="102" y="46"/>
                  <a:pt x="106" y="52"/>
                  <a:pt x="106" y="69"/>
                </a:cubicBezTo>
                <a:cubicBezTo>
                  <a:pt x="106" y="77"/>
                  <a:pt x="105" y="83"/>
                  <a:pt x="102" y="87"/>
                </a:cubicBezTo>
                <a:cubicBezTo>
                  <a:pt x="100" y="91"/>
                  <a:pt x="97" y="92"/>
                  <a:pt x="94" y="92"/>
                </a:cubicBezTo>
                <a:cubicBezTo>
                  <a:pt x="90" y="92"/>
                  <a:pt x="87" y="90"/>
                  <a:pt x="87" y="84"/>
                </a:cubicBezTo>
                <a:cubicBezTo>
                  <a:pt x="87" y="73"/>
                  <a:pt x="78" y="69"/>
                  <a:pt x="74" y="68"/>
                </a:cubicBezTo>
                <a:cubicBezTo>
                  <a:pt x="74" y="14"/>
                  <a:pt x="74" y="14"/>
                  <a:pt x="74" y="14"/>
                </a:cubicBezTo>
                <a:cubicBezTo>
                  <a:pt x="74" y="6"/>
                  <a:pt x="68" y="0"/>
                  <a:pt x="6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9" y="0"/>
                  <a:pt x="3" y="6"/>
                  <a:pt x="3" y="14"/>
                </a:cubicBezTo>
                <a:cubicBezTo>
                  <a:pt x="3" y="83"/>
                  <a:pt x="3" y="83"/>
                  <a:pt x="3" y="83"/>
                </a:cubicBezTo>
                <a:cubicBezTo>
                  <a:pt x="3" y="84"/>
                  <a:pt x="3" y="85"/>
                  <a:pt x="4" y="87"/>
                </a:cubicBezTo>
                <a:cubicBezTo>
                  <a:pt x="0" y="87"/>
                  <a:pt x="0" y="87"/>
                  <a:pt x="0" y="87"/>
                </a:cubicBezTo>
                <a:cubicBezTo>
                  <a:pt x="0" y="98"/>
                  <a:pt x="0" y="98"/>
                  <a:pt x="0" y="98"/>
                </a:cubicBezTo>
                <a:cubicBezTo>
                  <a:pt x="77" y="98"/>
                  <a:pt x="77" y="98"/>
                  <a:pt x="77" y="98"/>
                </a:cubicBezTo>
                <a:cubicBezTo>
                  <a:pt x="77" y="87"/>
                  <a:pt x="77" y="87"/>
                  <a:pt x="77" y="87"/>
                </a:cubicBezTo>
                <a:cubicBezTo>
                  <a:pt x="73" y="87"/>
                  <a:pt x="73" y="87"/>
                  <a:pt x="73" y="87"/>
                </a:cubicBezTo>
                <a:cubicBezTo>
                  <a:pt x="74" y="85"/>
                  <a:pt x="74" y="84"/>
                  <a:pt x="74" y="83"/>
                </a:cubicBezTo>
                <a:cubicBezTo>
                  <a:pt x="74" y="71"/>
                  <a:pt x="74" y="71"/>
                  <a:pt x="74" y="71"/>
                </a:cubicBezTo>
                <a:cubicBezTo>
                  <a:pt x="78" y="72"/>
                  <a:pt x="84" y="75"/>
                  <a:pt x="84" y="84"/>
                </a:cubicBezTo>
                <a:cubicBezTo>
                  <a:pt x="84" y="90"/>
                  <a:pt x="88" y="95"/>
                  <a:pt x="94" y="95"/>
                </a:cubicBezTo>
                <a:cubicBezTo>
                  <a:pt x="98" y="95"/>
                  <a:pt x="102" y="93"/>
                  <a:pt x="104" y="89"/>
                </a:cubicBezTo>
                <a:cubicBezTo>
                  <a:pt x="107" y="84"/>
                  <a:pt x="109" y="77"/>
                  <a:pt x="109" y="69"/>
                </a:cubicBezTo>
                <a:cubicBezTo>
                  <a:pt x="109" y="51"/>
                  <a:pt x="104" y="45"/>
                  <a:pt x="100" y="39"/>
                </a:cubicBezTo>
                <a:close/>
                <a:moveTo>
                  <a:pt x="93" y="22"/>
                </a:moveTo>
                <a:cubicBezTo>
                  <a:pt x="88" y="20"/>
                  <a:pt x="88" y="20"/>
                  <a:pt x="88" y="20"/>
                </a:cubicBezTo>
                <a:cubicBezTo>
                  <a:pt x="88" y="16"/>
                  <a:pt x="88" y="16"/>
                  <a:pt x="88" y="16"/>
                </a:cubicBezTo>
                <a:cubicBezTo>
                  <a:pt x="94" y="16"/>
                  <a:pt x="94" y="16"/>
                  <a:pt x="94" y="16"/>
                </a:cubicBezTo>
                <a:lnTo>
                  <a:pt x="93" y="22"/>
                </a:lnTo>
                <a:close/>
                <a:moveTo>
                  <a:pt x="65" y="40"/>
                </a:moveTo>
                <a:cubicBezTo>
                  <a:pt x="65" y="48"/>
                  <a:pt x="59" y="54"/>
                  <a:pt x="51" y="54"/>
                </a:cubicBezTo>
                <a:cubicBezTo>
                  <a:pt x="29" y="54"/>
                  <a:pt x="29" y="54"/>
                  <a:pt x="29" y="54"/>
                </a:cubicBezTo>
                <a:cubicBezTo>
                  <a:pt x="29" y="51"/>
                  <a:pt x="30" y="48"/>
                  <a:pt x="31" y="45"/>
                </a:cubicBezTo>
                <a:cubicBezTo>
                  <a:pt x="32" y="44"/>
                  <a:pt x="32" y="44"/>
                  <a:pt x="33" y="44"/>
                </a:cubicBezTo>
                <a:cubicBezTo>
                  <a:pt x="34" y="44"/>
                  <a:pt x="35" y="43"/>
                  <a:pt x="36" y="43"/>
                </a:cubicBezTo>
                <a:cubicBezTo>
                  <a:pt x="37" y="42"/>
                  <a:pt x="38" y="42"/>
                  <a:pt x="39" y="41"/>
                </a:cubicBezTo>
                <a:cubicBezTo>
                  <a:pt x="40" y="40"/>
                  <a:pt x="41" y="40"/>
                  <a:pt x="42" y="39"/>
                </a:cubicBezTo>
                <a:cubicBezTo>
                  <a:pt x="43" y="38"/>
                  <a:pt x="44" y="37"/>
                  <a:pt x="45" y="37"/>
                </a:cubicBezTo>
                <a:cubicBezTo>
                  <a:pt x="46" y="36"/>
                  <a:pt x="47" y="35"/>
                  <a:pt x="47" y="34"/>
                </a:cubicBezTo>
                <a:cubicBezTo>
                  <a:pt x="49" y="32"/>
                  <a:pt x="50" y="30"/>
                  <a:pt x="51" y="28"/>
                </a:cubicBezTo>
                <a:cubicBezTo>
                  <a:pt x="52" y="28"/>
                  <a:pt x="52" y="26"/>
                  <a:pt x="53" y="25"/>
                </a:cubicBezTo>
                <a:cubicBezTo>
                  <a:pt x="53" y="24"/>
                  <a:pt x="54" y="23"/>
                  <a:pt x="54" y="22"/>
                </a:cubicBezTo>
                <a:cubicBezTo>
                  <a:pt x="54" y="21"/>
                  <a:pt x="55" y="20"/>
                  <a:pt x="55" y="19"/>
                </a:cubicBezTo>
                <a:cubicBezTo>
                  <a:pt x="55" y="18"/>
                  <a:pt x="56" y="18"/>
                  <a:pt x="56" y="17"/>
                </a:cubicBezTo>
                <a:cubicBezTo>
                  <a:pt x="56" y="16"/>
                  <a:pt x="57" y="15"/>
                  <a:pt x="57" y="15"/>
                </a:cubicBezTo>
                <a:cubicBezTo>
                  <a:pt x="57" y="15"/>
                  <a:pt x="57" y="14"/>
                  <a:pt x="57" y="14"/>
                </a:cubicBezTo>
                <a:cubicBezTo>
                  <a:pt x="57" y="14"/>
                  <a:pt x="57" y="14"/>
                  <a:pt x="56" y="14"/>
                </a:cubicBezTo>
                <a:cubicBezTo>
                  <a:pt x="56" y="14"/>
                  <a:pt x="55" y="13"/>
                  <a:pt x="54" y="13"/>
                </a:cubicBezTo>
                <a:cubicBezTo>
                  <a:pt x="54" y="13"/>
                  <a:pt x="52" y="13"/>
                  <a:pt x="51" y="13"/>
                </a:cubicBezTo>
                <a:cubicBezTo>
                  <a:pt x="50" y="12"/>
                  <a:pt x="49" y="12"/>
                  <a:pt x="48" y="12"/>
                </a:cubicBezTo>
                <a:cubicBezTo>
                  <a:pt x="46" y="13"/>
                  <a:pt x="45" y="13"/>
                  <a:pt x="43" y="13"/>
                </a:cubicBezTo>
                <a:cubicBezTo>
                  <a:pt x="42" y="14"/>
                  <a:pt x="41" y="14"/>
                  <a:pt x="39" y="15"/>
                </a:cubicBezTo>
                <a:cubicBezTo>
                  <a:pt x="38" y="16"/>
                  <a:pt x="37" y="16"/>
                  <a:pt x="35" y="17"/>
                </a:cubicBezTo>
                <a:cubicBezTo>
                  <a:pt x="34" y="18"/>
                  <a:pt x="33" y="20"/>
                  <a:pt x="32" y="21"/>
                </a:cubicBezTo>
                <a:cubicBezTo>
                  <a:pt x="31" y="22"/>
                  <a:pt x="30" y="23"/>
                  <a:pt x="29" y="24"/>
                </a:cubicBezTo>
                <a:cubicBezTo>
                  <a:pt x="29" y="26"/>
                  <a:pt x="28" y="27"/>
                  <a:pt x="27" y="28"/>
                </a:cubicBezTo>
                <a:cubicBezTo>
                  <a:pt x="26" y="31"/>
                  <a:pt x="26" y="34"/>
                  <a:pt x="26" y="37"/>
                </a:cubicBezTo>
                <a:cubicBezTo>
                  <a:pt x="26" y="38"/>
                  <a:pt x="26" y="39"/>
                  <a:pt x="26" y="40"/>
                </a:cubicBezTo>
                <a:cubicBezTo>
                  <a:pt x="26" y="41"/>
                  <a:pt x="27" y="42"/>
                  <a:pt x="27" y="43"/>
                </a:cubicBezTo>
                <a:cubicBezTo>
                  <a:pt x="27" y="43"/>
                  <a:pt x="27" y="44"/>
                  <a:pt x="27" y="44"/>
                </a:cubicBezTo>
                <a:cubicBezTo>
                  <a:pt x="27" y="44"/>
                  <a:pt x="28" y="43"/>
                  <a:pt x="28" y="43"/>
                </a:cubicBezTo>
                <a:cubicBezTo>
                  <a:pt x="29" y="40"/>
                  <a:pt x="31" y="37"/>
                  <a:pt x="33" y="34"/>
                </a:cubicBezTo>
                <a:cubicBezTo>
                  <a:pt x="34" y="33"/>
                  <a:pt x="35" y="31"/>
                  <a:pt x="36" y="30"/>
                </a:cubicBezTo>
                <a:cubicBezTo>
                  <a:pt x="37" y="29"/>
                  <a:pt x="37" y="29"/>
                  <a:pt x="38" y="28"/>
                </a:cubicBezTo>
                <a:cubicBezTo>
                  <a:pt x="39" y="28"/>
                  <a:pt x="39" y="27"/>
                  <a:pt x="40" y="27"/>
                </a:cubicBezTo>
                <a:cubicBezTo>
                  <a:pt x="40" y="26"/>
                  <a:pt x="41" y="26"/>
                  <a:pt x="41" y="25"/>
                </a:cubicBezTo>
                <a:cubicBezTo>
                  <a:pt x="41" y="25"/>
                  <a:pt x="42" y="25"/>
                  <a:pt x="42" y="25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4"/>
                  <a:pt x="43" y="24"/>
                  <a:pt x="42" y="25"/>
                </a:cubicBezTo>
                <a:cubicBezTo>
                  <a:pt x="42" y="25"/>
                  <a:pt x="42" y="25"/>
                  <a:pt x="41" y="26"/>
                </a:cubicBezTo>
                <a:cubicBezTo>
                  <a:pt x="41" y="26"/>
                  <a:pt x="40" y="26"/>
                  <a:pt x="40" y="27"/>
                </a:cubicBezTo>
                <a:cubicBezTo>
                  <a:pt x="39" y="27"/>
                  <a:pt x="39" y="28"/>
                  <a:pt x="38" y="28"/>
                </a:cubicBezTo>
                <a:cubicBezTo>
                  <a:pt x="38" y="29"/>
                  <a:pt x="37" y="30"/>
                  <a:pt x="37" y="30"/>
                </a:cubicBezTo>
                <a:cubicBezTo>
                  <a:pt x="36" y="32"/>
                  <a:pt x="35" y="33"/>
                  <a:pt x="34" y="35"/>
                </a:cubicBezTo>
                <a:cubicBezTo>
                  <a:pt x="32" y="38"/>
                  <a:pt x="31" y="41"/>
                  <a:pt x="30" y="43"/>
                </a:cubicBezTo>
                <a:cubicBezTo>
                  <a:pt x="29" y="44"/>
                  <a:pt x="29" y="44"/>
                  <a:pt x="29" y="44"/>
                </a:cubicBezTo>
                <a:cubicBezTo>
                  <a:pt x="28" y="48"/>
                  <a:pt x="27" y="51"/>
                  <a:pt x="27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17" y="54"/>
                  <a:pt x="11" y="48"/>
                  <a:pt x="11" y="40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13"/>
                  <a:pt x="17" y="6"/>
                  <a:pt x="25" y="6"/>
                </a:cubicBezTo>
                <a:cubicBezTo>
                  <a:pt x="51" y="6"/>
                  <a:pt x="51" y="6"/>
                  <a:pt x="51" y="6"/>
                </a:cubicBezTo>
                <a:cubicBezTo>
                  <a:pt x="59" y="6"/>
                  <a:pt x="65" y="13"/>
                  <a:pt x="65" y="20"/>
                </a:cubicBezTo>
                <a:lnTo>
                  <a:pt x="65" y="4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60" name="Freeform 126"/>
          <p:cNvSpPr>
            <a:spLocks noEditPoints="1"/>
          </p:cNvSpPr>
          <p:nvPr/>
        </p:nvSpPr>
        <p:spPr bwMode="auto">
          <a:xfrm>
            <a:off x="3489325" y="3616325"/>
            <a:ext cx="327025" cy="34925"/>
          </a:xfrm>
          <a:custGeom>
            <a:avLst/>
            <a:gdLst>
              <a:gd name="T0" fmla="*/ 85 w 87"/>
              <a:gd name="T1" fmla="*/ 0 h 9"/>
              <a:gd name="T2" fmla="*/ 1 w 87"/>
              <a:gd name="T3" fmla="*/ 0 h 9"/>
              <a:gd name="T4" fmla="*/ 0 w 87"/>
              <a:gd name="T5" fmla="*/ 1 h 9"/>
              <a:gd name="T6" fmla="*/ 0 w 87"/>
              <a:gd name="T7" fmla="*/ 8 h 9"/>
              <a:gd name="T8" fmla="*/ 1 w 87"/>
              <a:gd name="T9" fmla="*/ 9 h 9"/>
              <a:gd name="T10" fmla="*/ 85 w 87"/>
              <a:gd name="T11" fmla="*/ 9 h 9"/>
              <a:gd name="T12" fmla="*/ 87 w 87"/>
              <a:gd name="T13" fmla="*/ 8 h 9"/>
              <a:gd name="T14" fmla="*/ 87 w 87"/>
              <a:gd name="T15" fmla="*/ 1 h 9"/>
              <a:gd name="T16" fmla="*/ 85 w 87"/>
              <a:gd name="T17" fmla="*/ 0 h 9"/>
              <a:gd name="T18" fmla="*/ 84 w 87"/>
              <a:gd name="T19" fmla="*/ 6 h 9"/>
              <a:gd name="T20" fmla="*/ 3 w 87"/>
              <a:gd name="T21" fmla="*/ 6 h 9"/>
              <a:gd name="T22" fmla="*/ 3 w 87"/>
              <a:gd name="T23" fmla="*/ 3 h 9"/>
              <a:gd name="T24" fmla="*/ 84 w 87"/>
              <a:gd name="T25" fmla="*/ 3 h 9"/>
              <a:gd name="T26" fmla="*/ 84 w 87"/>
              <a:gd name="T27" fmla="*/ 6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7" h="9">
                <a:moveTo>
                  <a:pt x="85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8"/>
                  <a:pt x="0" y="8"/>
                  <a:pt x="0" y="8"/>
                </a:cubicBezTo>
                <a:cubicBezTo>
                  <a:pt x="0" y="8"/>
                  <a:pt x="1" y="9"/>
                  <a:pt x="1" y="9"/>
                </a:cubicBezTo>
                <a:cubicBezTo>
                  <a:pt x="85" y="9"/>
                  <a:pt x="85" y="9"/>
                  <a:pt x="85" y="9"/>
                </a:cubicBezTo>
                <a:cubicBezTo>
                  <a:pt x="86" y="9"/>
                  <a:pt x="87" y="8"/>
                  <a:pt x="87" y="8"/>
                </a:cubicBezTo>
                <a:cubicBezTo>
                  <a:pt x="87" y="1"/>
                  <a:pt x="87" y="1"/>
                  <a:pt x="87" y="1"/>
                </a:cubicBezTo>
                <a:cubicBezTo>
                  <a:pt x="87" y="0"/>
                  <a:pt x="86" y="0"/>
                  <a:pt x="85" y="0"/>
                </a:cubicBezTo>
                <a:close/>
                <a:moveTo>
                  <a:pt x="84" y="6"/>
                </a:moveTo>
                <a:cubicBezTo>
                  <a:pt x="3" y="6"/>
                  <a:pt x="3" y="6"/>
                  <a:pt x="3" y="6"/>
                </a:cubicBezTo>
                <a:cubicBezTo>
                  <a:pt x="3" y="3"/>
                  <a:pt x="3" y="3"/>
                  <a:pt x="3" y="3"/>
                </a:cubicBezTo>
                <a:cubicBezTo>
                  <a:pt x="84" y="3"/>
                  <a:pt x="84" y="3"/>
                  <a:pt x="84" y="3"/>
                </a:cubicBezTo>
                <a:lnTo>
                  <a:pt x="84" y="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61" name="Freeform 127"/>
          <p:cNvSpPr>
            <a:spLocks/>
          </p:cNvSpPr>
          <p:nvPr/>
        </p:nvSpPr>
        <p:spPr bwMode="auto">
          <a:xfrm>
            <a:off x="4313238" y="3395663"/>
            <a:ext cx="96838" cy="74613"/>
          </a:xfrm>
          <a:custGeom>
            <a:avLst/>
            <a:gdLst>
              <a:gd name="T0" fmla="*/ 23 w 26"/>
              <a:gd name="T1" fmla="*/ 1 h 20"/>
              <a:gd name="T2" fmla="*/ 20 w 26"/>
              <a:gd name="T3" fmla="*/ 0 h 20"/>
              <a:gd name="T4" fmla="*/ 17 w 26"/>
              <a:gd name="T5" fmla="*/ 0 h 20"/>
              <a:gd name="T6" fmla="*/ 14 w 26"/>
              <a:gd name="T7" fmla="*/ 0 h 20"/>
              <a:gd name="T8" fmla="*/ 11 w 26"/>
              <a:gd name="T9" fmla="*/ 1 h 20"/>
              <a:gd name="T10" fmla="*/ 8 w 26"/>
              <a:gd name="T11" fmla="*/ 3 h 20"/>
              <a:gd name="T12" fmla="*/ 5 w 26"/>
              <a:gd name="T13" fmla="*/ 5 h 20"/>
              <a:gd name="T14" fmla="*/ 3 w 26"/>
              <a:gd name="T15" fmla="*/ 8 h 20"/>
              <a:gd name="T16" fmla="*/ 1 w 26"/>
              <a:gd name="T17" fmla="*/ 13 h 20"/>
              <a:gd name="T18" fmla="*/ 0 w 26"/>
              <a:gd name="T19" fmla="*/ 15 h 20"/>
              <a:gd name="T20" fmla="*/ 0 w 26"/>
              <a:gd name="T21" fmla="*/ 18 h 20"/>
              <a:gd name="T22" fmla="*/ 0 w 26"/>
              <a:gd name="T23" fmla="*/ 18 h 20"/>
              <a:gd name="T24" fmla="*/ 1 w 26"/>
              <a:gd name="T25" fmla="*/ 18 h 20"/>
              <a:gd name="T26" fmla="*/ 6 w 26"/>
              <a:gd name="T27" fmla="*/ 13 h 20"/>
              <a:gd name="T28" fmla="*/ 9 w 26"/>
              <a:gd name="T29" fmla="*/ 10 h 20"/>
              <a:gd name="T30" fmla="*/ 11 w 26"/>
              <a:gd name="T31" fmla="*/ 9 h 20"/>
              <a:gd name="T32" fmla="*/ 12 w 26"/>
              <a:gd name="T33" fmla="*/ 9 h 20"/>
              <a:gd name="T34" fmla="*/ 13 w 26"/>
              <a:gd name="T35" fmla="*/ 8 h 20"/>
              <a:gd name="T36" fmla="*/ 14 w 26"/>
              <a:gd name="T37" fmla="*/ 8 h 20"/>
              <a:gd name="T38" fmla="*/ 15 w 26"/>
              <a:gd name="T39" fmla="*/ 8 h 20"/>
              <a:gd name="T40" fmla="*/ 14 w 26"/>
              <a:gd name="T41" fmla="*/ 8 h 20"/>
              <a:gd name="T42" fmla="*/ 13 w 26"/>
              <a:gd name="T43" fmla="*/ 8 h 20"/>
              <a:gd name="T44" fmla="*/ 12 w 26"/>
              <a:gd name="T45" fmla="*/ 9 h 20"/>
              <a:gd name="T46" fmla="*/ 11 w 26"/>
              <a:gd name="T47" fmla="*/ 10 h 20"/>
              <a:gd name="T48" fmla="*/ 9 w 26"/>
              <a:gd name="T49" fmla="*/ 11 h 20"/>
              <a:gd name="T50" fmla="*/ 7 w 26"/>
              <a:gd name="T51" fmla="*/ 13 h 20"/>
              <a:gd name="T52" fmla="*/ 2 w 26"/>
              <a:gd name="T53" fmla="*/ 18 h 20"/>
              <a:gd name="T54" fmla="*/ 1 w 26"/>
              <a:gd name="T55" fmla="*/ 20 h 20"/>
              <a:gd name="T56" fmla="*/ 2 w 26"/>
              <a:gd name="T57" fmla="*/ 20 h 20"/>
              <a:gd name="T58" fmla="*/ 4 w 26"/>
              <a:gd name="T59" fmla="*/ 19 h 20"/>
              <a:gd name="T60" fmla="*/ 7 w 26"/>
              <a:gd name="T61" fmla="*/ 19 h 20"/>
              <a:gd name="T62" fmla="*/ 9 w 26"/>
              <a:gd name="T63" fmla="*/ 19 h 20"/>
              <a:gd name="T64" fmla="*/ 12 w 26"/>
              <a:gd name="T65" fmla="*/ 18 h 20"/>
              <a:gd name="T66" fmla="*/ 14 w 26"/>
              <a:gd name="T67" fmla="*/ 17 h 20"/>
              <a:gd name="T68" fmla="*/ 16 w 26"/>
              <a:gd name="T69" fmla="*/ 15 h 20"/>
              <a:gd name="T70" fmla="*/ 20 w 26"/>
              <a:gd name="T71" fmla="*/ 12 h 20"/>
              <a:gd name="T72" fmla="*/ 21 w 26"/>
              <a:gd name="T73" fmla="*/ 10 h 20"/>
              <a:gd name="T74" fmla="*/ 23 w 26"/>
              <a:gd name="T75" fmla="*/ 8 h 20"/>
              <a:gd name="T76" fmla="*/ 24 w 26"/>
              <a:gd name="T77" fmla="*/ 7 h 20"/>
              <a:gd name="T78" fmla="*/ 25 w 26"/>
              <a:gd name="T79" fmla="*/ 5 h 20"/>
              <a:gd name="T80" fmla="*/ 26 w 26"/>
              <a:gd name="T81" fmla="*/ 4 h 20"/>
              <a:gd name="T82" fmla="*/ 26 w 26"/>
              <a:gd name="T83" fmla="*/ 3 h 20"/>
              <a:gd name="T84" fmla="*/ 26 w 26"/>
              <a:gd name="T85" fmla="*/ 3 h 20"/>
              <a:gd name="T86" fmla="*/ 25 w 26"/>
              <a:gd name="T87" fmla="*/ 2 h 20"/>
              <a:gd name="T88" fmla="*/ 23 w 26"/>
              <a:gd name="T89" fmla="*/ 1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6" h="20">
                <a:moveTo>
                  <a:pt x="23" y="1"/>
                </a:moveTo>
                <a:cubicBezTo>
                  <a:pt x="22" y="1"/>
                  <a:pt x="21" y="1"/>
                  <a:pt x="20" y="0"/>
                </a:cubicBezTo>
                <a:cubicBezTo>
                  <a:pt x="19" y="0"/>
                  <a:pt x="18" y="0"/>
                  <a:pt x="17" y="0"/>
                </a:cubicBezTo>
                <a:cubicBezTo>
                  <a:pt x="16" y="0"/>
                  <a:pt x="15" y="0"/>
                  <a:pt x="14" y="0"/>
                </a:cubicBezTo>
                <a:cubicBezTo>
                  <a:pt x="13" y="1"/>
                  <a:pt x="12" y="1"/>
                  <a:pt x="11" y="1"/>
                </a:cubicBezTo>
                <a:cubicBezTo>
                  <a:pt x="10" y="2"/>
                  <a:pt x="9" y="3"/>
                  <a:pt x="8" y="3"/>
                </a:cubicBezTo>
                <a:cubicBezTo>
                  <a:pt x="7" y="4"/>
                  <a:pt x="6" y="4"/>
                  <a:pt x="5" y="5"/>
                </a:cubicBezTo>
                <a:cubicBezTo>
                  <a:pt x="5" y="6"/>
                  <a:pt x="4" y="7"/>
                  <a:pt x="3" y="8"/>
                </a:cubicBezTo>
                <a:cubicBezTo>
                  <a:pt x="2" y="9"/>
                  <a:pt x="1" y="11"/>
                  <a:pt x="1" y="13"/>
                </a:cubicBezTo>
                <a:cubicBezTo>
                  <a:pt x="0" y="14"/>
                  <a:pt x="0" y="15"/>
                  <a:pt x="0" y="15"/>
                </a:cubicBezTo>
                <a:cubicBezTo>
                  <a:pt x="0" y="16"/>
                  <a:pt x="0" y="17"/>
                  <a:pt x="0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1" y="18"/>
                  <a:pt x="1" y="18"/>
                </a:cubicBezTo>
                <a:cubicBezTo>
                  <a:pt x="2" y="16"/>
                  <a:pt x="4" y="14"/>
                  <a:pt x="6" y="13"/>
                </a:cubicBezTo>
                <a:cubicBezTo>
                  <a:pt x="7" y="12"/>
                  <a:pt x="8" y="11"/>
                  <a:pt x="9" y="10"/>
                </a:cubicBezTo>
                <a:cubicBezTo>
                  <a:pt x="10" y="10"/>
                  <a:pt x="10" y="10"/>
                  <a:pt x="11" y="9"/>
                </a:cubicBezTo>
                <a:cubicBezTo>
                  <a:pt x="11" y="9"/>
                  <a:pt x="12" y="9"/>
                  <a:pt x="12" y="9"/>
                </a:cubicBezTo>
                <a:cubicBezTo>
                  <a:pt x="12" y="8"/>
                  <a:pt x="13" y="8"/>
                  <a:pt x="13" y="8"/>
                </a:cubicBezTo>
                <a:cubicBezTo>
                  <a:pt x="14" y="8"/>
                  <a:pt x="14" y="8"/>
                  <a:pt x="14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8"/>
                  <a:pt x="15" y="8"/>
                  <a:pt x="14" y="8"/>
                </a:cubicBezTo>
                <a:cubicBezTo>
                  <a:pt x="14" y="8"/>
                  <a:pt x="14" y="8"/>
                  <a:pt x="13" y="8"/>
                </a:cubicBezTo>
                <a:cubicBezTo>
                  <a:pt x="13" y="8"/>
                  <a:pt x="13" y="9"/>
                  <a:pt x="12" y="9"/>
                </a:cubicBezTo>
                <a:cubicBezTo>
                  <a:pt x="12" y="9"/>
                  <a:pt x="11" y="9"/>
                  <a:pt x="11" y="10"/>
                </a:cubicBezTo>
                <a:cubicBezTo>
                  <a:pt x="10" y="10"/>
                  <a:pt x="10" y="10"/>
                  <a:pt x="9" y="11"/>
                </a:cubicBezTo>
                <a:cubicBezTo>
                  <a:pt x="8" y="11"/>
                  <a:pt x="7" y="12"/>
                  <a:pt x="7" y="13"/>
                </a:cubicBezTo>
                <a:cubicBezTo>
                  <a:pt x="5" y="15"/>
                  <a:pt x="3" y="17"/>
                  <a:pt x="2" y="18"/>
                </a:cubicBezTo>
                <a:cubicBezTo>
                  <a:pt x="2" y="19"/>
                  <a:pt x="1" y="19"/>
                  <a:pt x="1" y="20"/>
                </a:cubicBezTo>
                <a:cubicBezTo>
                  <a:pt x="1" y="20"/>
                  <a:pt x="2" y="20"/>
                  <a:pt x="2" y="20"/>
                </a:cubicBezTo>
                <a:cubicBezTo>
                  <a:pt x="3" y="20"/>
                  <a:pt x="4" y="20"/>
                  <a:pt x="4" y="19"/>
                </a:cubicBezTo>
                <a:cubicBezTo>
                  <a:pt x="5" y="19"/>
                  <a:pt x="6" y="19"/>
                  <a:pt x="7" y="19"/>
                </a:cubicBezTo>
                <a:cubicBezTo>
                  <a:pt x="7" y="19"/>
                  <a:pt x="8" y="19"/>
                  <a:pt x="9" y="19"/>
                </a:cubicBezTo>
                <a:cubicBezTo>
                  <a:pt x="10" y="18"/>
                  <a:pt x="11" y="18"/>
                  <a:pt x="12" y="18"/>
                </a:cubicBezTo>
                <a:cubicBezTo>
                  <a:pt x="12" y="17"/>
                  <a:pt x="13" y="17"/>
                  <a:pt x="14" y="17"/>
                </a:cubicBezTo>
                <a:cubicBezTo>
                  <a:pt x="15" y="16"/>
                  <a:pt x="15" y="16"/>
                  <a:pt x="16" y="15"/>
                </a:cubicBezTo>
                <a:cubicBezTo>
                  <a:pt x="17" y="14"/>
                  <a:pt x="19" y="13"/>
                  <a:pt x="20" y="12"/>
                </a:cubicBezTo>
                <a:cubicBezTo>
                  <a:pt x="20" y="12"/>
                  <a:pt x="21" y="11"/>
                  <a:pt x="21" y="10"/>
                </a:cubicBezTo>
                <a:cubicBezTo>
                  <a:pt x="22" y="10"/>
                  <a:pt x="22" y="9"/>
                  <a:pt x="23" y="8"/>
                </a:cubicBezTo>
                <a:cubicBezTo>
                  <a:pt x="23" y="8"/>
                  <a:pt x="24" y="7"/>
                  <a:pt x="24" y="7"/>
                </a:cubicBezTo>
                <a:cubicBezTo>
                  <a:pt x="25" y="6"/>
                  <a:pt x="25" y="5"/>
                  <a:pt x="25" y="5"/>
                </a:cubicBezTo>
                <a:cubicBezTo>
                  <a:pt x="26" y="5"/>
                  <a:pt x="26" y="4"/>
                  <a:pt x="26" y="4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5" y="2"/>
                  <a:pt x="25" y="2"/>
                </a:cubicBezTo>
                <a:cubicBezTo>
                  <a:pt x="24" y="2"/>
                  <a:pt x="24" y="1"/>
                  <a:pt x="2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62" name="Freeform 128"/>
          <p:cNvSpPr>
            <a:spLocks noEditPoints="1"/>
          </p:cNvSpPr>
          <p:nvPr/>
        </p:nvSpPr>
        <p:spPr bwMode="auto">
          <a:xfrm>
            <a:off x="4173538" y="3225800"/>
            <a:ext cx="285750" cy="439738"/>
          </a:xfrm>
          <a:custGeom>
            <a:avLst/>
            <a:gdLst>
              <a:gd name="T0" fmla="*/ 76 w 76"/>
              <a:gd name="T1" fmla="*/ 68 h 117"/>
              <a:gd name="T2" fmla="*/ 38 w 76"/>
              <a:gd name="T3" fmla="*/ 52 h 117"/>
              <a:gd name="T4" fmla="*/ 46 w 76"/>
              <a:gd name="T5" fmla="*/ 39 h 117"/>
              <a:gd name="T6" fmla="*/ 46 w 76"/>
              <a:gd name="T7" fmla="*/ 39 h 117"/>
              <a:gd name="T8" fmla="*/ 56 w 76"/>
              <a:gd name="T9" fmla="*/ 30 h 117"/>
              <a:gd name="T10" fmla="*/ 56 w 76"/>
              <a:gd name="T11" fmla="*/ 16 h 117"/>
              <a:gd name="T12" fmla="*/ 55 w 76"/>
              <a:gd name="T13" fmla="*/ 16 h 117"/>
              <a:gd name="T14" fmla="*/ 46 w 76"/>
              <a:gd name="T15" fmla="*/ 7 h 117"/>
              <a:gd name="T16" fmla="*/ 45 w 76"/>
              <a:gd name="T17" fmla="*/ 7 h 117"/>
              <a:gd name="T18" fmla="*/ 32 w 76"/>
              <a:gd name="T19" fmla="*/ 6 h 117"/>
              <a:gd name="T20" fmla="*/ 23 w 76"/>
              <a:gd name="T21" fmla="*/ 16 h 117"/>
              <a:gd name="T22" fmla="*/ 23 w 76"/>
              <a:gd name="T23" fmla="*/ 17 h 117"/>
              <a:gd name="T24" fmla="*/ 23 w 76"/>
              <a:gd name="T25" fmla="*/ 30 h 117"/>
              <a:gd name="T26" fmla="*/ 32 w 76"/>
              <a:gd name="T27" fmla="*/ 39 h 117"/>
              <a:gd name="T28" fmla="*/ 37 w 76"/>
              <a:gd name="T29" fmla="*/ 46 h 117"/>
              <a:gd name="T30" fmla="*/ 34 w 76"/>
              <a:gd name="T31" fmla="*/ 60 h 117"/>
              <a:gd name="T32" fmla="*/ 33 w 76"/>
              <a:gd name="T33" fmla="*/ 56 h 117"/>
              <a:gd name="T34" fmla="*/ 29 w 76"/>
              <a:gd name="T35" fmla="*/ 53 h 117"/>
              <a:gd name="T36" fmla="*/ 25 w 76"/>
              <a:gd name="T37" fmla="*/ 51 h 117"/>
              <a:gd name="T38" fmla="*/ 21 w 76"/>
              <a:gd name="T39" fmla="*/ 51 h 117"/>
              <a:gd name="T40" fmla="*/ 17 w 76"/>
              <a:gd name="T41" fmla="*/ 52 h 117"/>
              <a:gd name="T42" fmla="*/ 16 w 76"/>
              <a:gd name="T43" fmla="*/ 53 h 117"/>
              <a:gd name="T44" fmla="*/ 17 w 76"/>
              <a:gd name="T45" fmla="*/ 55 h 117"/>
              <a:gd name="T46" fmla="*/ 19 w 76"/>
              <a:gd name="T47" fmla="*/ 57 h 117"/>
              <a:gd name="T48" fmla="*/ 21 w 76"/>
              <a:gd name="T49" fmla="*/ 60 h 117"/>
              <a:gd name="T50" fmla="*/ 25 w 76"/>
              <a:gd name="T51" fmla="*/ 63 h 117"/>
              <a:gd name="T52" fmla="*/ 28 w 76"/>
              <a:gd name="T53" fmla="*/ 64 h 117"/>
              <a:gd name="T54" fmla="*/ 32 w 76"/>
              <a:gd name="T55" fmla="*/ 65 h 117"/>
              <a:gd name="T56" fmla="*/ 34 w 76"/>
              <a:gd name="T57" fmla="*/ 65 h 117"/>
              <a:gd name="T58" fmla="*/ 0 w 76"/>
              <a:gd name="T59" fmla="*/ 68 h 117"/>
              <a:gd name="T60" fmla="*/ 35 w 76"/>
              <a:gd name="T61" fmla="*/ 75 h 117"/>
              <a:gd name="T62" fmla="*/ 2 w 76"/>
              <a:gd name="T63" fmla="*/ 78 h 117"/>
              <a:gd name="T64" fmla="*/ 54 w 76"/>
              <a:gd name="T65" fmla="*/ 117 h 117"/>
              <a:gd name="T66" fmla="*/ 37 w 76"/>
              <a:gd name="T67" fmla="*/ 78 h 117"/>
              <a:gd name="T68" fmla="*/ 76 w 76"/>
              <a:gd name="T69" fmla="*/ 75 h 117"/>
              <a:gd name="T70" fmla="*/ 39 w 76"/>
              <a:gd name="T71" fmla="*/ 17 h 117"/>
              <a:gd name="T72" fmla="*/ 39 w 76"/>
              <a:gd name="T73" fmla="*/ 29 h 117"/>
              <a:gd name="T74" fmla="*/ 34 w 76"/>
              <a:gd name="T75" fmla="*/ 64 h 117"/>
              <a:gd name="T76" fmla="*/ 28 w 76"/>
              <a:gd name="T77" fmla="*/ 59 h 117"/>
              <a:gd name="T78" fmla="*/ 26 w 76"/>
              <a:gd name="T79" fmla="*/ 57 h 117"/>
              <a:gd name="T80" fmla="*/ 25 w 76"/>
              <a:gd name="T81" fmla="*/ 57 h 117"/>
              <a:gd name="T82" fmla="*/ 25 w 76"/>
              <a:gd name="T83" fmla="*/ 57 h 117"/>
              <a:gd name="T84" fmla="*/ 26 w 76"/>
              <a:gd name="T85" fmla="*/ 57 h 117"/>
              <a:gd name="T86" fmla="*/ 28 w 76"/>
              <a:gd name="T87" fmla="*/ 58 h 117"/>
              <a:gd name="T88" fmla="*/ 34 w 76"/>
              <a:gd name="T89" fmla="*/ 63 h 117"/>
              <a:gd name="T90" fmla="*/ 34 w 76"/>
              <a:gd name="T91" fmla="*/ 64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6" h="117">
                <a:moveTo>
                  <a:pt x="76" y="75"/>
                </a:moveTo>
                <a:cubicBezTo>
                  <a:pt x="76" y="68"/>
                  <a:pt x="76" y="68"/>
                  <a:pt x="76" y="68"/>
                </a:cubicBezTo>
                <a:cubicBezTo>
                  <a:pt x="36" y="68"/>
                  <a:pt x="36" y="68"/>
                  <a:pt x="36" y="68"/>
                </a:cubicBezTo>
                <a:cubicBezTo>
                  <a:pt x="36" y="62"/>
                  <a:pt x="37" y="56"/>
                  <a:pt x="38" y="52"/>
                </a:cubicBezTo>
                <a:cubicBezTo>
                  <a:pt x="39" y="50"/>
                  <a:pt x="39" y="48"/>
                  <a:pt x="39" y="46"/>
                </a:cubicBezTo>
                <a:cubicBezTo>
                  <a:pt x="43" y="46"/>
                  <a:pt x="46" y="43"/>
                  <a:pt x="46" y="39"/>
                </a:cubicBezTo>
                <a:cubicBezTo>
                  <a:pt x="46" y="39"/>
                  <a:pt x="46" y="38"/>
                  <a:pt x="45" y="38"/>
                </a:cubicBezTo>
                <a:cubicBezTo>
                  <a:pt x="46" y="38"/>
                  <a:pt x="46" y="39"/>
                  <a:pt x="46" y="39"/>
                </a:cubicBezTo>
                <a:cubicBezTo>
                  <a:pt x="49" y="41"/>
                  <a:pt x="53" y="41"/>
                  <a:pt x="56" y="39"/>
                </a:cubicBezTo>
                <a:cubicBezTo>
                  <a:pt x="58" y="36"/>
                  <a:pt x="58" y="32"/>
                  <a:pt x="56" y="30"/>
                </a:cubicBezTo>
                <a:cubicBezTo>
                  <a:pt x="59" y="30"/>
                  <a:pt x="62" y="27"/>
                  <a:pt x="62" y="23"/>
                </a:cubicBezTo>
                <a:cubicBezTo>
                  <a:pt x="62" y="19"/>
                  <a:pt x="59" y="16"/>
                  <a:pt x="56" y="16"/>
                </a:cubicBezTo>
                <a:cubicBezTo>
                  <a:pt x="55" y="16"/>
                  <a:pt x="55" y="16"/>
                  <a:pt x="55" y="16"/>
                </a:cubicBezTo>
                <a:cubicBezTo>
                  <a:pt x="55" y="16"/>
                  <a:pt x="55" y="16"/>
                  <a:pt x="55" y="16"/>
                </a:cubicBezTo>
                <a:cubicBezTo>
                  <a:pt x="58" y="13"/>
                  <a:pt x="58" y="9"/>
                  <a:pt x="55" y="7"/>
                </a:cubicBezTo>
                <a:cubicBezTo>
                  <a:pt x="53" y="4"/>
                  <a:pt x="48" y="4"/>
                  <a:pt x="46" y="7"/>
                </a:cubicBezTo>
                <a:cubicBezTo>
                  <a:pt x="46" y="7"/>
                  <a:pt x="45" y="7"/>
                  <a:pt x="45" y="7"/>
                </a:cubicBezTo>
                <a:cubicBezTo>
                  <a:pt x="45" y="7"/>
                  <a:pt x="45" y="7"/>
                  <a:pt x="45" y="7"/>
                </a:cubicBezTo>
                <a:cubicBezTo>
                  <a:pt x="45" y="3"/>
                  <a:pt x="42" y="0"/>
                  <a:pt x="39" y="0"/>
                </a:cubicBezTo>
                <a:cubicBezTo>
                  <a:pt x="35" y="0"/>
                  <a:pt x="32" y="3"/>
                  <a:pt x="32" y="6"/>
                </a:cubicBezTo>
                <a:cubicBezTo>
                  <a:pt x="29" y="4"/>
                  <a:pt x="25" y="4"/>
                  <a:pt x="23" y="7"/>
                </a:cubicBezTo>
                <a:cubicBezTo>
                  <a:pt x="20" y="9"/>
                  <a:pt x="20" y="13"/>
                  <a:pt x="23" y="16"/>
                </a:cubicBezTo>
                <a:cubicBezTo>
                  <a:pt x="23" y="16"/>
                  <a:pt x="23" y="16"/>
                  <a:pt x="24" y="17"/>
                </a:cubicBezTo>
                <a:cubicBezTo>
                  <a:pt x="24" y="17"/>
                  <a:pt x="23" y="17"/>
                  <a:pt x="23" y="17"/>
                </a:cubicBezTo>
                <a:cubicBezTo>
                  <a:pt x="19" y="17"/>
                  <a:pt x="16" y="20"/>
                  <a:pt x="16" y="23"/>
                </a:cubicBezTo>
                <a:cubicBezTo>
                  <a:pt x="16" y="27"/>
                  <a:pt x="19" y="30"/>
                  <a:pt x="23" y="30"/>
                </a:cubicBezTo>
                <a:cubicBezTo>
                  <a:pt x="20" y="33"/>
                  <a:pt x="20" y="37"/>
                  <a:pt x="23" y="39"/>
                </a:cubicBezTo>
                <a:cubicBezTo>
                  <a:pt x="26" y="42"/>
                  <a:pt x="30" y="42"/>
                  <a:pt x="32" y="39"/>
                </a:cubicBezTo>
                <a:cubicBezTo>
                  <a:pt x="32" y="39"/>
                  <a:pt x="32" y="39"/>
                  <a:pt x="32" y="39"/>
                </a:cubicBezTo>
                <a:cubicBezTo>
                  <a:pt x="32" y="42"/>
                  <a:pt x="34" y="45"/>
                  <a:pt x="37" y="46"/>
                </a:cubicBezTo>
                <a:cubicBezTo>
                  <a:pt x="37" y="47"/>
                  <a:pt x="37" y="49"/>
                  <a:pt x="36" y="52"/>
                </a:cubicBezTo>
                <a:cubicBezTo>
                  <a:pt x="36" y="54"/>
                  <a:pt x="35" y="57"/>
                  <a:pt x="34" y="60"/>
                </a:cubicBezTo>
                <a:cubicBezTo>
                  <a:pt x="34" y="60"/>
                  <a:pt x="34" y="60"/>
                  <a:pt x="34" y="60"/>
                </a:cubicBezTo>
                <a:cubicBezTo>
                  <a:pt x="34" y="59"/>
                  <a:pt x="34" y="58"/>
                  <a:pt x="33" y="56"/>
                </a:cubicBezTo>
                <a:cubicBezTo>
                  <a:pt x="32" y="56"/>
                  <a:pt x="32" y="55"/>
                  <a:pt x="31" y="55"/>
                </a:cubicBezTo>
                <a:cubicBezTo>
                  <a:pt x="31" y="54"/>
                  <a:pt x="30" y="54"/>
                  <a:pt x="29" y="53"/>
                </a:cubicBezTo>
                <a:cubicBezTo>
                  <a:pt x="29" y="53"/>
                  <a:pt x="28" y="52"/>
                  <a:pt x="27" y="52"/>
                </a:cubicBezTo>
                <a:cubicBezTo>
                  <a:pt x="27" y="52"/>
                  <a:pt x="26" y="51"/>
                  <a:pt x="25" y="51"/>
                </a:cubicBezTo>
                <a:cubicBezTo>
                  <a:pt x="24" y="51"/>
                  <a:pt x="23" y="51"/>
                  <a:pt x="23" y="51"/>
                </a:cubicBezTo>
                <a:cubicBezTo>
                  <a:pt x="22" y="51"/>
                  <a:pt x="21" y="51"/>
                  <a:pt x="21" y="51"/>
                </a:cubicBezTo>
                <a:cubicBezTo>
                  <a:pt x="20" y="51"/>
                  <a:pt x="19" y="52"/>
                  <a:pt x="19" y="52"/>
                </a:cubicBezTo>
                <a:cubicBezTo>
                  <a:pt x="18" y="52"/>
                  <a:pt x="18" y="52"/>
                  <a:pt x="17" y="52"/>
                </a:cubicBez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6" y="53"/>
                  <a:pt x="16" y="53"/>
                </a:cubicBezTo>
                <a:cubicBezTo>
                  <a:pt x="16" y="53"/>
                  <a:pt x="16" y="53"/>
                  <a:pt x="16" y="54"/>
                </a:cubicBezTo>
                <a:cubicBezTo>
                  <a:pt x="17" y="54"/>
                  <a:pt x="17" y="54"/>
                  <a:pt x="17" y="55"/>
                </a:cubicBezTo>
                <a:cubicBezTo>
                  <a:pt x="17" y="55"/>
                  <a:pt x="17" y="55"/>
                  <a:pt x="18" y="56"/>
                </a:cubicBezTo>
                <a:cubicBezTo>
                  <a:pt x="18" y="56"/>
                  <a:pt x="18" y="57"/>
                  <a:pt x="19" y="57"/>
                </a:cubicBezTo>
                <a:cubicBezTo>
                  <a:pt x="19" y="57"/>
                  <a:pt x="19" y="58"/>
                  <a:pt x="20" y="58"/>
                </a:cubicBezTo>
                <a:cubicBezTo>
                  <a:pt x="20" y="59"/>
                  <a:pt x="20" y="59"/>
                  <a:pt x="21" y="60"/>
                </a:cubicBezTo>
                <a:cubicBezTo>
                  <a:pt x="22" y="60"/>
                  <a:pt x="22" y="61"/>
                  <a:pt x="23" y="62"/>
                </a:cubicBezTo>
                <a:cubicBezTo>
                  <a:pt x="24" y="62"/>
                  <a:pt x="25" y="62"/>
                  <a:pt x="25" y="63"/>
                </a:cubicBezTo>
                <a:cubicBezTo>
                  <a:pt x="26" y="63"/>
                  <a:pt x="26" y="63"/>
                  <a:pt x="27" y="64"/>
                </a:cubicBezTo>
                <a:cubicBezTo>
                  <a:pt x="27" y="64"/>
                  <a:pt x="28" y="64"/>
                  <a:pt x="28" y="64"/>
                </a:cubicBezTo>
                <a:cubicBezTo>
                  <a:pt x="29" y="64"/>
                  <a:pt x="30" y="64"/>
                  <a:pt x="30" y="65"/>
                </a:cubicBezTo>
                <a:cubicBezTo>
                  <a:pt x="31" y="65"/>
                  <a:pt x="31" y="65"/>
                  <a:pt x="32" y="65"/>
                </a:cubicBezTo>
                <a:cubicBezTo>
                  <a:pt x="32" y="65"/>
                  <a:pt x="33" y="65"/>
                  <a:pt x="33" y="65"/>
                </a:cubicBezTo>
                <a:cubicBezTo>
                  <a:pt x="34" y="65"/>
                  <a:pt x="34" y="65"/>
                  <a:pt x="34" y="65"/>
                </a:cubicBezTo>
                <a:cubicBezTo>
                  <a:pt x="34" y="66"/>
                  <a:pt x="34" y="67"/>
                  <a:pt x="34" y="68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75"/>
                  <a:pt x="0" y="75"/>
                  <a:pt x="0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6"/>
                  <a:pt x="35" y="77"/>
                  <a:pt x="35" y="78"/>
                </a:cubicBezTo>
                <a:cubicBezTo>
                  <a:pt x="2" y="78"/>
                  <a:pt x="2" y="78"/>
                  <a:pt x="2" y="78"/>
                </a:cubicBezTo>
                <a:cubicBezTo>
                  <a:pt x="2" y="78"/>
                  <a:pt x="7" y="117"/>
                  <a:pt x="20" y="117"/>
                </a:cubicBezTo>
                <a:cubicBezTo>
                  <a:pt x="33" y="117"/>
                  <a:pt x="37" y="117"/>
                  <a:pt x="54" y="117"/>
                </a:cubicBezTo>
                <a:cubicBezTo>
                  <a:pt x="70" y="117"/>
                  <a:pt x="73" y="78"/>
                  <a:pt x="73" y="78"/>
                </a:cubicBezTo>
                <a:cubicBezTo>
                  <a:pt x="37" y="78"/>
                  <a:pt x="37" y="78"/>
                  <a:pt x="37" y="78"/>
                </a:cubicBezTo>
                <a:cubicBezTo>
                  <a:pt x="36" y="77"/>
                  <a:pt x="36" y="76"/>
                  <a:pt x="36" y="75"/>
                </a:cubicBezTo>
                <a:lnTo>
                  <a:pt x="76" y="75"/>
                </a:lnTo>
                <a:close/>
                <a:moveTo>
                  <a:pt x="33" y="23"/>
                </a:moveTo>
                <a:cubicBezTo>
                  <a:pt x="33" y="20"/>
                  <a:pt x="36" y="17"/>
                  <a:pt x="39" y="17"/>
                </a:cubicBezTo>
                <a:cubicBezTo>
                  <a:pt x="42" y="17"/>
                  <a:pt x="45" y="20"/>
                  <a:pt x="45" y="23"/>
                </a:cubicBezTo>
                <a:cubicBezTo>
                  <a:pt x="45" y="26"/>
                  <a:pt x="42" y="29"/>
                  <a:pt x="39" y="29"/>
                </a:cubicBezTo>
                <a:cubicBezTo>
                  <a:pt x="36" y="29"/>
                  <a:pt x="33" y="26"/>
                  <a:pt x="33" y="23"/>
                </a:cubicBezTo>
                <a:close/>
                <a:moveTo>
                  <a:pt x="34" y="64"/>
                </a:moveTo>
                <a:cubicBezTo>
                  <a:pt x="33" y="63"/>
                  <a:pt x="32" y="62"/>
                  <a:pt x="30" y="60"/>
                </a:cubicBezTo>
                <a:cubicBezTo>
                  <a:pt x="30" y="60"/>
                  <a:pt x="29" y="59"/>
                  <a:pt x="28" y="59"/>
                </a:cubicBezTo>
                <a:cubicBezTo>
                  <a:pt x="28" y="58"/>
                  <a:pt x="28" y="58"/>
                  <a:pt x="27" y="58"/>
                </a:cubicBezTo>
                <a:cubicBezTo>
                  <a:pt x="27" y="58"/>
                  <a:pt x="27" y="57"/>
                  <a:pt x="26" y="57"/>
                </a:cubicBezTo>
                <a:cubicBezTo>
                  <a:pt x="26" y="57"/>
                  <a:pt x="26" y="57"/>
                  <a:pt x="25" y="57"/>
                </a:cubicBezTo>
                <a:cubicBezTo>
                  <a:pt x="25" y="57"/>
                  <a:pt x="25" y="57"/>
                  <a:pt x="25" y="57"/>
                </a:cubicBezTo>
                <a:cubicBezTo>
                  <a:pt x="24" y="56"/>
                  <a:pt x="24" y="56"/>
                  <a:pt x="24" y="56"/>
                </a:cubicBezTo>
                <a:cubicBezTo>
                  <a:pt x="24" y="56"/>
                  <a:pt x="24" y="56"/>
                  <a:pt x="25" y="57"/>
                </a:cubicBezTo>
                <a:cubicBezTo>
                  <a:pt x="25" y="57"/>
                  <a:pt x="25" y="57"/>
                  <a:pt x="26" y="57"/>
                </a:cubicBezTo>
                <a:cubicBezTo>
                  <a:pt x="26" y="57"/>
                  <a:pt x="26" y="57"/>
                  <a:pt x="26" y="57"/>
                </a:cubicBezTo>
                <a:cubicBezTo>
                  <a:pt x="27" y="57"/>
                  <a:pt x="27" y="57"/>
                  <a:pt x="27" y="58"/>
                </a:cubicBezTo>
                <a:cubicBezTo>
                  <a:pt x="28" y="58"/>
                  <a:pt x="28" y="58"/>
                  <a:pt x="28" y="58"/>
                </a:cubicBezTo>
                <a:cubicBezTo>
                  <a:pt x="29" y="59"/>
                  <a:pt x="30" y="59"/>
                  <a:pt x="31" y="60"/>
                </a:cubicBezTo>
                <a:cubicBezTo>
                  <a:pt x="32" y="61"/>
                  <a:pt x="33" y="62"/>
                  <a:pt x="34" y="63"/>
                </a:cubicBezTo>
                <a:cubicBezTo>
                  <a:pt x="34" y="64"/>
                  <a:pt x="34" y="64"/>
                  <a:pt x="34" y="65"/>
                </a:cubicBezTo>
                <a:cubicBezTo>
                  <a:pt x="34" y="65"/>
                  <a:pt x="34" y="64"/>
                  <a:pt x="34" y="6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63" name="Freeform 129"/>
          <p:cNvSpPr>
            <a:spLocks/>
          </p:cNvSpPr>
          <p:nvPr/>
        </p:nvSpPr>
        <p:spPr bwMode="auto">
          <a:xfrm>
            <a:off x="4854575" y="3286125"/>
            <a:ext cx="157163" cy="104775"/>
          </a:xfrm>
          <a:custGeom>
            <a:avLst/>
            <a:gdLst>
              <a:gd name="T0" fmla="*/ 42 w 42"/>
              <a:gd name="T1" fmla="*/ 0 h 28"/>
              <a:gd name="T2" fmla="*/ 13 w 42"/>
              <a:gd name="T3" fmla="*/ 11 h 28"/>
              <a:gd name="T4" fmla="*/ 0 w 42"/>
              <a:gd name="T5" fmla="*/ 21 h 28"/>
              <a:gd name="T6" fmla="*/ 5 w 42"/>
              <a:gd name="T7" fmla="*/ 28 h 28"/>
              <a:gd name="T8" fmla="*/ 42 w 42"/>
              <a:gd name="T9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28">
                <a:moveTo>
                  <a:pt x="42" y="0"/>
                </a:moveTo>
                <a:cubicBezTo>
                  <a:pt x="42" y="0"/>
                  <a:pt x="21" y="0"/>
                  <a:pt x="13" y="11"/>
                </a:cubicBezTo>
                <a:cubicBezTo>
                  <a:pt x="5" y="22"/>
                  <a:pt x="0" y="21"/>
                  <a:pt x="0" y="21"/>
                </a:cubicBezTo>
                <a:cubicBezTo>
                  <a:pt x="5" y="28"/>
                  <a:pt x="5" y="28"/>
                  <a:pt x="5" y="28"/>
                </a:cubicBezTo>
                <a:lnTo>
                  <a:pt x="42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64" name="Freeform 130"/>
          <p:cNvSpPr>
            <a:spLocks noEditPoints="1"/>
          </p:cNvSpPr>
          <p:nvPr/>
        </p:nvSpPr>
        <p:spPr bwMode="auto">
          <a:xfrm>
            <a:off x="4737100" y="3233738"/>
            <a:ext cx="401638" cy="327025"/>
          </a:xfrm>
          <a:custGeom>
            <a:avLst/>
            <a:gdLst>
              <a:gd name="T0" fmla="*/ 98 w 107"/>
              <a:gd name="T1" fmla="*/ 46 h 87"/>
              <a:gd name="T2" fmla="*/ 92 w 107"/>
              <a:gd name="T3" fmla="*/ 8 h 87"/>
              <a:gd name="T4" fmla="*/ 78 w 107"/>
              <a:gd name="T5" fmla="*/ 20 h 87"/>
              <a:gd name="T6" fmla="*/ 75 w 107"/>
              <a:gd name="T7" fmla="*/ 16 h 87"/>
              <a:gd name="T8" fmla="*/ 38 w 107"/>
              <a:gd name="T9" fmla="*/ 44 h 87"/>
              <a:gd name="T10" fmla="*/ 50 w 107"/>
              <a:gd name="T11" fmla="*/ 60 h 87"/>
              <a:gd name="T12" fmla="*/ 17 w 107"/>
              <a:gd name="T13" fmla="*/ 55 h 87"/>
              <a:gd name="T14" fmla="*/ 9 w 107"/>
              <a:gd name="T15" fmla="*/ 47 h 87"/>
              <a:gd name="T16" fmla="*/ 8 w 107"/>
              <a:gd name="T17" fmla="*/ 47 h 87"/>
              <a:gd name="T18" fmla="*/ 7 w 107"/>
              <a:gd name="T19" fmla="*/ 47 h 87"/>
              <a:gd name="T20" fmla="*/ 7 w 107"/>
              <a:gd name="T21" fmla="*/ 47 h 87"/>
              <a:gd name="T22" fmla="*/ 7 w 107"/>
              <a:gd name="T23" fmla="*/ 47 h 87"/>
              <a:gd name="T24" fmla="*/ 0 w 107"/>
              <a:gd name="T25" fmla="*/ 58 h 87"/>
              <a:gd name="T26" fmla="*/ 1 w 107"/>
              <a:gd name="T27" fmla="*/ 66 h 87"/>
              <a:gd name="T28" fmla="*/ 5 w 107"/>
              <a:gd name="T29" fmla="*/ 70 h 87"/>
              <a:gd name="T30" fmla="*/ 7 w 107"/>
              <a:gd name="T31" fmla="*/ 70 h 87"/>
              <a:gd name="T32" fmla="*/ 17 w 107"/>
              <a:gd name="T33" fmla="*/ 63 h 87"/>
              <a:gd name="T34" fmla="*/ 56 w 107"/>
              <a:gd name="T35" fmla="*/ 68 h 87"/>
              <a:gd name="T36" fmla="*/ 71 w 107"/>
              <a:gd name="T37" fmla="*/ 87 h 87"/>
              <a:gd name="T38" fmla="*/ 107 w 107"/>
              <a:gd name="T39" fmla="*/ 59 h 87"/>
              <a:gd name="T40" fmla="*/ 98 w 107"/>
              <a:gd name="T41" fmla="*/ 46 h 87"/>
              <a:gd name="T42" fmla="*/ 6 w 107"/>
              <a:gd name="T43" fmla="*/ 67 h 87"/>
              <a:gd name="T44" fmla="*/ 4 w 107"/>
              <a:gd name="T45" fmla="*/ 65 h 87"/>
              <a:gd name="T46" fmla="*/ 3 w 107"/>
              <a:gd name="T47" fmla="*/ 58 h 87"/>
              <a:gd name="T48" fmla="*/ 6 w 107"/>
              <a:gd name="T49" fmla="*/ 50 h 87"/>
              <a:gd name="T50" fmla="*/ 7 w 107"/>
              <a:gd name="T51" fmla="*/ 50 h 87"/>
              <a:gd name="T52" fmla="*/ 6 w 107"/>
              <a:gd name="T53" fmla="*/ 67 h 87"/>
              <a:gd name="T54" fmla="*/ 95 w 107"/>
              <a:gd name="T55" fmla="*/ 43 h 87"/>
              <a:gd name="T56" fmla="*/ 81 w 107"/>
              <a:gd name="T57" fmla="*/ 24 h 87"/>
              <a:gd name="T58" fmla="*/ 81 w 107"/>
              <a:gd name="T59" fmla="*/ 18 h 87"/>
              <a:gd name="T60" fmla="*/ 84 w 107"/>
              <a:gd name="T61" fmla="*/ 10 h 87"/>
              <a:gd name="T62" fmla="*/ 95 w 107"/>
              <a:gd name="T63" fmla="*/ 16 h 87"/>
              <a:gd name="T64" fmla="*/ 95 w 107"/>
              <a:gd name="T65" fmla="*/ 43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07" h="87">
                <a:moveTo>
                  <a:pt x="98" y="46"/>
                </a:moveTo>
                <a:cubicBezTo>
                  <a:pt x="102" y="32"/>
                  <a:pt x="103" y="17"/>
                  <a:pt x="92" y="8"/>
                </a:cubicBezTo>
                <a:cubicBezTo>
                  <a:pt x="83" y="0"/>
                  <a:pt x="79" y="10"/>
                  <a:pt x="78" y="20"/>
                </a:cubicBezTo>
                <a:cubicBezTo>
                  <a:pt x="75" y="16"/>
                  <a:pt x="75" y="16"/>
                  <a:pt x="75" y="16"/>
                </a:cubicBezTo>
                <a:cubicBezTo>
                  <a:pt x="38" y="44"/>
                  <a:pt x="38" y="44"/>
                  <a:pt x="38" y="44"/>
                </a:cubicBezTo>
                <a:cubicBezTo>
                  <a:pt x="50" y="60"/>
                  <a:pt x="50" y="60"/>
                  <a:pt x="50" y="60"/>
                </a:cubicBezTo>
                <a:cubicBezTo>
                  <a:pt x="17" y="55"/>
                  <a:pt x="17" y="55"/>
                  <a:pt x="17" y="55"/>
                </a:cubicBezTo>
                <a:cubicBezTo>
                  <a:pt x="16" y="51"/>
                  <a:pt x="13" y="48"/>
                  <a:pt x="9" y="47"/>
                </a:cubicBezTo>
                <a:cubicBezTo>
                  <a:pt x="9" y="47"/>
                  <a:pt x="8" y="47"/>
                  <a:pt x="8" y="47"/>
                </a:cubicBezTo>
                <a:cubicBezTo>
                  <a:pt x="7" y="47"/>
                  <a:pt x="7" y="47"/>
                  <a:pt x="7" y="47"/>
                </a:cubicBezTo>
                <a:cubicBezTo>
                  <a:pt x="7" y="47"/>
                  <a:pt x="7" y="47"/>
                  <a:pt x="7" y="47"/>
                </a:cubicBezTo>
                <a:cubicBezTo>
                  <a:pt x="7" y="47"/>
                  <a:pt x="7" y="47"/>
                  <a:pt x="7" y="47"/>
                </a:cubicBezTo>
                <a:cubicBezTo>
                  <a:pt x="4" y="47"/>
                  <a:pt x="1" y="52"/>
                  <a:pt x="0" y="58"/>
                </a:cubicBezTo>
                <a:cubicBezTo>
                  <a:pt x="0" y="61"/>
                  <a:pt x="0" y="64"/>
                  <a:pt x="1" y="66"/>
                </a:cubicBezTo>
                <a:cubicBezTo>
                  <a:pt x="2" y="68"/>
                  <a:pt x="3" y="70"/>
                  <a:pt x="5" y="70"/>
                </a:cubicBezTo>
                <a:cubicBezTo>
                  <a:pt x="6" y="70"/>
                  <a:pt x="6" y="70"/>
                  <a:pt x="7" y="70"/>
                </a:cubicBezTo>
                <a:cubicBezTo>
                  <a:pt x="11" y="70"/>
                  <a:pt x="15" y="67"/>
                  <a:pt x="17" y="63"/>
                </a:cubicBezTo>
                <a:cubicBezTo>
                  <a:pt x="56" y="68"/>
                  <a:pt x="56" y="68"/>
                  <a:pt x="56" y="68"/>
                </a:cubicBezTo>
                <a:cubicBezTo>
                  <a:pt x="71" y="87"/>
                  <a:pt x="71" y="87"/>
                  <a:pt x="71" y="87"/>
                </a:cubicBezTo>
                <a:cubicBezTo>
                  <a:pt x="107" y="59"/>
                  <a:pt x="107" y="59"/>
                  <a:pt x="107" y="59"/>
                </a:cubicBezTo>
                <a:lnTo>
                  <a:pt x="98" y="46"/>
                </a:lnTo>
                <a:close/>
                <a:moveTo>
                  <a:pt x="6" y="67"/>
                </a:moveTo>
                <a:cubicBezTo>
                  <a:pt x="5" y="67"/>
                  <a:pt x="4" y="66"/>
                  <a:pt x="4" y="65"/>
                </a:cubicBezTo>
                <a:cubicBezTo>
                  <a:pt x="3" y="63"/>
                  <a:pt x="3" y="61"/>
                  <a:pt x="3" y="58"/>
                </a:cubicBezTo>
                <a:cubicBezTo>
                  <a:pt x="4" y="54"/>
                  <a:pt x="5" y="51"/>
                  <a:pt x="6" y="50"/>
                </a:cubicBezTo>
                <a:cubicBezTo>
                  <a:pt x="7" y="50"/>
                  <a:pt x="7" y="50"/>
                  <a:pt x="7" y="50"/>
                </a:cubicBezTo>
                <a:lnTo>
                  <a:pt x="6" y="67"/>
                </a:lnTo>
                <a:close/>
                <a:moveTo>
                  <a:pt x="95" y="43"/>
                </a:moveTo>
                <a:cubicBezTo>
                  <a:pt x="81" y="24"/>
                  <a:pt x="81" y="24"/>
                  <a:pt x="81" y="24"/>
                </a:cubicBezTo>
                <a:cubicBezTo>
                  <a:pt x="81" y="22"/>
                  <a:pt x="81" y="20"/>
                  <a:pt x="81" y="18"/>
                </a:cubicBezTo>
                <a:cubicBezTo>
                  <a:pt x="82" y="15"/>
                  <a:pt x="82" y="12"/>
                  <a:pt x="84" y="10"/>
                </a:cubicBezTo>
                <a:cubicBezTo>
                  <a:pt x="87" y="4"/>
                  <a:pt x="93" y="14"/>
                  <a:pt x="95" y="16"/>
                </a:cubicBezTo>
                <a:cubicBezTo>
                  <a:pt x="99" y="24"/>
                  <a:pt x="98" y="34"/>
                  <a:pt x="95" y="4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65" name="Freeform 131"/>
          <p:cNvSpPr>
            <a:spLocks/>
          </p:cNvSpPr>
          <p:nvPr/>
        </p:nvSpPr>
        <p:spPr bwMode="auto">
          <a:xfrm>
            <a:off x="4703763" y="3568700"/>
            <a:ext cx="14288" cy="22225"/>
          </a:xfrm>
          <a:custGeom>
            <a:avLst/>
            <a:gdLst>
              <a:gd name="T0" fmla="*/ 0 w 4"/>
              <a:gd name="T1" fmla="*/ 4 h 6"/>
              <a:gd name="T2" fmla="*/ 2 w 4"/>
              <a:gd name="T3" fmla="*/ 6 h 6"/>
              <a:gd name="T4" fmla="*/ 4 w 4"/>
              <a:gd name="T5" fmla="*/ 4 h 6"/>
              <a:gd name="T6" fmla="*/ 2 w 4"/>
              <a:gd name="T7" fmla="*/ 0 h 6"/>
              <a:gd name="T8" fmla="*/ 0 w 4"/>
              <a:gd name="T9" fmla="*/ 4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6">
                <a:moveTo>
                  <a:pt x="0" y="4"/>
                </a:moveTo>
                <a:cubicBezTo>
                  <a:pt x="0" y="5"/>
                  <a:pt x="1" y="6"/>
                  <a:pt x="2" y="6"/>
                </a:cubicBezTo>
                <a:cubicBezTo>
                  <a:pt x="3" y="6"/>
                  <a:pt x="4" y="5"/>
                  <a:pt x="4" y="4"/>
                </a:cubicBezTo>
                <a:cubicBezTo>
                  <a:pt x="4" y="2"/>
                  <a:pt x="2" y="0"/>
                  <a:pt x="2" y="0"/>
                </a:cubicBezTo>
                <a:cubicBezTo>
                  <a:pt x="2" y="0"/>
                  <a:pt x="0" y="2"/>
                  <a:pt x="0" y="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66" name="Freeform 132"/>
          <p:cNvSpPr>
            <a:spLocks/>
          </p:cNvSpPr>
          <p:nvPr/>
        </p:nvSpPr>
        <p:spPr bwMode="auto">
          <a:xfrm>
            <a:off x="4756150" y="3571875"/>
            <a:ext cx="30163" cy="41275"/>
          </a:xfrm>
          <a:custGeom>
            <a:avLst/>
            <a:gdLst>
              <a:gd name="T0" fmla="*/ 0 w 8"/>
              <a:gd name="T1" fmla="*/ 7 h 11"/>
              <a:gd name="T2" fmla="*/ 4 w 8"/>
              <a:gd name="T3" fmla="*/ 11 h 11"/>
              <a:gd name="T4" fmla="*/ 8 w 8"/>
              <a:gd name="T5" fmla="*/ 7 h 11"/>
              <a:gd name="T6" fmla="*/ 4 w 8"/>
              <a:gd name="T7" fmla="*/ 0 h 11"/>
              <a:gd name="T8" fmla="*/ 0 w 8"/>
              <a:gd name="T9" fmla="*/ 7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11">
                <a:moveTo>
                  <a:pt x="0" y="7"/>
                </a:moveTo>
                <a:cubicBezTo>
                  <a:pt x="0" y="9"/>
                  <a:pt x="2" y="11"/>
                  <a:pt x="4" y="11"/>
                </a:cubicBezTo>
                <a:cubicBezTo>
                  <a:pt x="6" y="11"/>
                  <a:pt x="8" y="9"/>
                  <a:pt x="8" y="7"/>
                </a:cubicBezTo>
                <a:cubicBezTo>
                  <a:pt x="8" y="5"/>
                  <a:pt x="4" y="0"/>
                  <a:pt x="4" y="0"/>
                </a:cubicBezTo>
                <a:cubicBezTo>
                  <a:pt x="4" y="0"/>
                  <a:pt x="0" y="5"/>
                  <a:pt x="0" y="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67" name="Freeform 133"/>
          <p:cNvSpPr>
            <a:spLocks/>
          </p:cNvSpPr>
          <p:nvPr/>
        </p:nvSpPr>
        <p:spPr bwMode="auto">
          <a:xfrm>
            <a:off x="4733925" y="3511550"/>
            <a:ext cx="25400" cy="38100"/>
          </a:xfrm>
          <a:custGeom>
            <a:avLst/>
            <a:gdLst>
              <a:gd name="T0" fmla="*/ 3 w 7"/>
              <a:gd name="T1" fmla="*/ 0 h 10"/>
              <a:gd name="T2" fmla="*/ 0 w 7"/>
              <a:gd name="T3" fmla="*/ 6 h 10"/>
              <a:gd name="T4" fmla="*/ 3 w 7"/>
              <a:gd name="T5" fmla="*/ 10 h 10"/>
              <a:gd name="T6" fmla="*/ 7 w 7"/>
              <a:gd name="T7" fmla="*/ 6 h 10"/>
              <a:gd name="T8" fmla="*/ 3 w 7"/>
              <a:gd name="T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10">
                <a:moveTo>
                  <a:pt x="3" y="0"/>
                </a:moveTo>
                <a:cubicBezTo>
                  <a:pt x="3" y="0"/>
                  <a:pt x="0" y="4"/>
                  <a:pt x="0" y="6"/>
                </a:cubicBezTo>
                <a:cubicBezTo>
                  <a:pt x="0" y="8"/>
                  <a:pt x="1" y="10"/>
                  <a:pt x="3" y="10"/>
                </a:cubicBezTo>
                <a:cubicBezTo>
                  <a:pt x="5" y="10"/>
                  <a:pt x="7" y="8"/>
                  <a:pt x="7" y="6"/>
                </a:cubicBezTo>
                <a:cubicBezTo>
                  <a:pt x="7" y="4"/>
                  <a:pt x="3" y="0"/>
                  <a:pt x="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68" name="Freeform 134"/>
          <p:cNvSpPr>
            <a:spLocks/>
          </p:cNvSpPr>
          <p:nvPr/>
        </p:nvSpPr>
        <p:spPr bwMode="auto">
          <a:xfrm>
            <a:off x="5459413" y="3365500"/>
            <a:ext cx="131763" cy="82550"/>
          </a:xfrm>
          <a:custGeom>
            <a:avLst/>
            <a:gdLst>
              <a:gd name="T0" fmla="*/ 30 w 35"/>
              <a:gd name="T1" fmla="*/ 4 h 22"/>
              <a:gd name="T2" fmla="*/ 21 w 35"/>
              <a:gd name="T3" fmla="*/ 16 h 22"/>
              <a:gd name="T4" fmla="*/ 10 w 35"/>
              <a:gd name="T5" fmla="*/ 12 h 22"/>
              <a:gd name="T6" fmla="*/ 0 w 35"/>
              <a:gd name="T7" fmla="*/ 11 h 22"/>
              <a:gd name="T8" fmla="*/ 17 w 35"/>
              <a:gd name="T9" fmla="*/ 21 h 22"/>
              <a:gd name="T10" fmla="*/ 35 w 35"/>
              <a:gd name="T11" fmla="*/ 10 h 22"/>
              <a:gd name="T12" fmla="*/ 30 w 35"/>
              <a:gd name="T13" fmla="*/ 4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" h="22">
                <a:moveTo>
                  <a:pt x="30" y="4"/>
                </a:moveTo>
                <a:cubicBezTo>
                  <a:pt x="27" y="0"/>
                  <a:pt x="23" y="10"/>
                  <a:pt x="21" y="16"/>
                </a:cubicBezTo>
                <a:cubicBezTo>
                  <a:pt x="19" y="22"/>
                  <a:pt x="15" y="17"/>
                  <a:pt x="10" y="12"/>
                </a:cubicBezTo>
                <a:cubicBezTo>
                  <a:pt x="5" y="8"/>
                  <a:pt x="1" y="10"/>
                  <a:pt x="0" y="11"/>
                </a:cubicBezTo>
                <a:cubicBezTo>
                  <a:pt x="3" y="17"/>
                  <a:pt x="10" y="21"/>
                  <a:pt x="17" y="21"/>
                </a:cubicBezTo>
                <a:cubicBezTo>
                  <a:pt x="25" y="21"/>
                  <a:pt x="32" y="17"/>
                  <a:pt x="35" y="10"/>
                </a:cubicBezTo>
                <a:cubicBezTo>
                  <a:pt x="34" y="9"/>
                  <a:pt x="32" y="7"/>
                  <a:pt x="30" y="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69" name="Freeform 135"/>
          <p:cNvSpPr>
            <a:spLocks/>
          </p:cNvSpPr>
          <p:nvPr/>
        </p:nvSpPr>
        <p:spPr bwMode="auto">
          <a:xfrm>
            <a:off x="5561013" y="3308350"/>
            <a:ext cx="36513" cy="68263"/>
          </a:xfrm>
          <a:custGeom>
            <a:avLst/>
            <a:gdLst>
              <a:gd name="T0" fmla="*/ 1 w 10"/>
              <a:gd name="T1" fmla="*/ 0 h 18"/>
              <a:gd name="T2" fmla="*/ 1 w 10"/>
              <a:gd name="T3" fmla="*/ 6 h 18"/>
              <a:gd name="T4" fmla="*/ 10 w 10"/>
              <a:gd name="T5" fmla="*/ 18 h 18"/>
              <a:gd name="T6" fmla="*/ 10 w 10"/>
              <a:gd name="T7" fmla="*/ 16 h 18"/>
              <a:gd name="T8" fmla="*/ 1 w 10"/>
              <a:gd name="T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18">
                <a:moveTo>
                  <a:pt x="1" y="0"/>
                </a:moveTo>
                <a:cubicBezTo>
                  <a:pt x="1" y="1"/>
                  <a:pt x="0" y="3"/>
                  <a:pt x="1" y="6"/>
                </a:cubicBezTo>
                <a:cubicBezTo>
                  <a:pt x="4" y="13"/>
                  <a:pt x="8" y="18"/>
                  <a:pt x="10" y="18"/>
                </a:cubicBezTo>
                <a:cubicBezTo>
                  <a:pt x="10" y="18"/>
                  <a:pt x="10" y="17"/>
                  <a:pt x="10" y="16"/>
                </a:cubicBezTo>
                <a:cubicBezTo>
                  <a:pt x="10" y="9"/>
                  <a:pt x="7" y="3"/>
                  <a:pt x="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70" name="Freeform 136"/>
          <p:cNvSpPr>
            <a:spLocks/>
          </p:cNvSpPr>
          <p:nvPr/>
        </p:nvSpPr>
        <p:spPr bwMode="auto">
          <a:xfrm>
            <a:off x="5459413" y="3294063"/>
            <a:ext cx="88900" cy="93663"/>
          </a:xfrm>
          <a:custGeom>
            <a:avLst/>
            <a:gdLst>
              <a:gd name="T0" fmla="*/ 8 w 24"/>
              <a:gd name="T1" fmla="*/ 9 h 25"/>
              <a:gd name="T2" fmla="*/ 5 w 24"/>
              <a:gd name="T3" fmla="*/ 18 h 25"/>
              <a:gd name="T4" fmla="*/ 18 w 24"/>
              <a:gd name="T5" fmla="*/ 22 h 25"/>
              <a:gd name="T6" fmla="*/ 20 w 24"/>
              <a:gd name="T7" fmla="*/ 13 h 25"/>
              <a:gd name="T8" fmla="*/ 17 w 24"/>
              <a:gd name="T9" fmla="*/ 2 h 25"/>
              <a:gd name="T10" fmla="*/ 18 w 24"/>
              <a:gd name="T11" fmla="*/ 0 h 25"/>
              <a:gd name="T12" fmla="*/ 17 w 24"/>
              <a:gd name="T13" fmla="*/ 0 h 25"/>
              <a:gd name="T14" fmla="*/ 0 w 24"/>
              <a:gd name="T15" fmla="*/ 9 h 25"/>
              <a:gd name="T16" fmla="*/ 8 w 24"/>
              <a:gd name="T17" fmla="*/ 9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25">
                <a:moveTo>
                  <a:pt x="8" y="9"/>
                </a:moveTo>
                <a:cubicBezTo>
                  <a:pt x="11" y="10"/>
                  <a:pt x="5" y="16"/>
                  <a:pt x="5" y="18"/>
                </a:cubicBezTo>
                <a:cubicBezTo>
                  <a:pt x="5" y="20"/>
                  <a:pt x="12" y="25"/>
                  <a:pt x="18" y="22"/>
                </a:cubicBezTo>
                <a:cubicBezTo>
                  <a:pt x="24" y="19"/>
                  <a:pt x="20" y="13"/>
                  <a:pt x="20" y="13"/>
                </a:cubicBezTo>
                <a:cubicBezTo>
                  <a:pt x="20" y="13"/>
                  <a:pt x="16" y="5"/>
                  <a:pt x="17" y="2"/>
                </a:cubicBezTo>
                <a:cubicBezTo>
                  <a:pt x="17" y="2"/>
                  <a:pt x="18" y="1"/>
                  <a:pt x="18" y="0"/>
                </a:cubicBezTo>
                <a:cubicBezTo>
                  <a:pt x="18" y="0"/>
                  <a:pt x="17" y="0"/>
                  <a:pt x="17" y="0"/>
                </a:cubicBezTo>
                <a:cubicBezTo>
                  <a:pt x="10" y="0"/>
                  <a:pt x="4" y="4"/>
                  <a:pt x="0" y="9"/>
                </a:cubicBezTo>
                <a:cubicBezTo>
                  <a:pt x="3" y="10"/>
                  <a:pt x="5" y="9"/>
                  <a:pt x="8" y="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71" name="Freeform 137"/>
          <p:cNvSpPr>
            <a:spLocks noEditPoints="1"/>
          </p:cNvSpPr>
          <p:nvPr/>
        </p:nvSpPr>
        <p:spPr bwMode="auto">
          <a:xfrm>
            <a:off x="5330825" y="3198813"/>
            <a:ext cx="379413" cy="452438"/>
          </a:xfrm>
          <a:custGeom>
            <a:avLst/>
            <a:gdLst>
              <a:gd name="T0" fmla="*/ 101 w 101"/>
              <a:gd name="T1" fmla="*/ 70 h 120"/>
              <a:gd name="T2" fmla="*/ 99 w 101"/>
              <a:gd name="T3" fmla="*/ 65 h 120"/>
              <a:gd name="T4" fmla="*/ 98 w 101"/>
              <a:gd name="T5" fmla="*/ 61 h 120"/>
              <a:gd name="T6" fmla="*/ 96 w 101"/>
              <a:gd name="T7" fmla="*/ 58 h 120"/>
              <a:gd name="T8" fmla="*/ 96 w 101"/>
              <a:gd name="T9" fmla="*/ 55 h 120"/>
              <a:gd name="T10" fmla="*/ 97 w 101"/>
              <a:gd name="T11" fmla="*/ 53 h 120"/>
              <a:gd name="T12" fmla="*/ 97 w 101"/>
              <a:gd name="T13" fmla="*/ 50 h 120"/>
              <a:gd name="T14" fmla="*/ 96 w 101"/>
              <a:gd name="T15" fmla="*/ 47 h 120"/>
              <a:gd name="T16" fmla="*/ 95 w 101"/>
              <a:gd name="T17" fmla="*/ 43 h 120"/>
              <a:gd name="T18" fmla="*/ 93 w 101"/>
              <a:gd name="T19" fmla="*/ 40 h 120"/>
              <a:gd name="T20" fmla="*/ 86 w 101"/>
              <a:gd name="T21" fmla="*/ 20 h 120"/>
              <a:gd name="T22" fmla="*/ 84 w 101"/>
              <a:gd name="T23" fmla="*/ 18 h 120"/>
              <a:gd name="T24" fmla="*/ 18 w 101"/>
              <a:gd name="T25" fmla="*/ 80 h 120"/>
              <a:gd name="T26" fmla="*/ 32 w 101"/>
              <a:gd name="T27" fmla="*/ 111 h 120"/>
              <a:gd name="T28" fmla="*/ 79 w 101"/>
              <a:gd name="T29" fmla="*/ 120 h 120"/>
              <a:gd name="T30" fmla="*/ 79 w 101"/>
              <a:gd name="T31" fmla="*/ 116 h 120"/>
              <a:gd name="T32" fmla="*/ 79 w 101"/>
              <a:gd name="T33" fmla="*/ 107 h 120"/>
              <a:gd name="T34" fmla="*/ 80 w 101"/>
              <a:gd name="T35" fmla="*/ 103 h 120"/>
              <a:gd name="T36" fmla="*/ 80 w 101"/>
              <a:gd name="T37" fmla="*/ 102 h 120"/>
              <a:gd name="T38" fmla="*/ 81 w 101"/>
              <a:gd name="T39" fmla="*/ 101 h 120"/>
              <a:gd name="T40" fmla="*/ 83 w 101"/>
              <a:gd name="T41" fmla="*/ 101 h 120"/>
              <a:gd name="T42" fmla="*/ 84 w 101"/>
              <a:gd name="T43" fmla="*/ 101 h 120"/>
              <a:gd name="T44" fmla="*/ 85 w 101"/>
              <a:gd name="T45" fmla="*/ 101 h 120"/>
              <a:gd name="T46" fmla="*/ 87 w 101"/>
              <a:gd name="T47" fmla="*/ 101 h 120"/>
              <a:gd name="T48" fmla="*/ 89 w 101"/>
              <a:gd name="T49" fmla="*/ 101 h 120"/>
              <a:gd name="T50" fmla="*/ 91 w 101"/>
              <a:gd name="T51" fmla="*/ 101 h 120"/>
              <a:gd name="T52" fmla="*/ 90 w 101"/>
              <a:gd name="T53" fmla="*/ 101 h 120"/>
              <a:gd name="T54" fmla="*/ 92 w 101"/>
              <a:gd name="T55" fmla="*/ 102 h 120"/>
              <a:gd name="T56" fmla="*/ 93 w 101"/>
              <a:gd name="T57" fmla="*/ 101 h 120"/>
              <a:gd name="T58" fmla="*/ 95 w 101"/>
              <a:gd name="T59" fmla="*/ 101 h 120"/>
              <a:gd name="T60" fmla="*/ 96 w 101"/>
              <a:gd name="T61" fmla="*/ 100 h 120"/>
              <a:gd name="T62" fmla="*/ 97 w 101"/>
              <a:gd name="T63" fmla="*/ 99 h 120"/>
              <a:gd name="T64" fmla="*/ 97 w 101"/>
              <a:gd name="T65" fmla="*/ 96 h 120"/>
              <a:gd name="T66" fmla="*/ 96 w 101"/>
              <a:gd name="T67" fmla="*/ 94 h 120"/>
              <a:gd name="T68" fmla="*/ 97 w 101"/>
              <a:gd name="T69" fmla="*/ 93 h 120"/>
              <a:gd name="T70" fmla="*/ 97 w 101"/>
              <a:gd name="T71" fmla="*/ 92 h 120"/>
              <a:gd name="T72" fmla="*/ 98 w 101"/>
              <a:gd name="T73" fmla="*/ 91 h 120"/>
              <a:gd name="T74" fmla="*/ 98 w 101"/>
              <a:gd name="T75" fmla="*/ 90 h 120"/>
              <a:gd name="T76" fmla="*/ 98 w 101"/>
              <a:gd name="T77" fmla="*/ 89 h 120"/>
              <a:gd name="T78" fmla="*/ 98 w 101"/>
              <a:gd name="T79" fmla="*/ 88 h 120"/>
              <a:gd name="T80" fmla="*/ 97 w 101"/>
              <a:gd name="T81" fmla="*/ 87 h 120"/>
              <a:gd name="T82" fmla="*/ 96 w 101"/>
              <a:gd name="T83" fmla="*/ 86 h 120"/>
              <a:gd name="T84" fmla="*/ 97 w 101"/>
              <a:gd name="T85" fmla="*/ 85 h 120"/>
              <a:gd name="T86" fmla="*/ 98 w 101"/>
              <a:gd name="T87" fmla="*/ 84 h 120"/>
              <a:gd name="T88" fmla="*/ 99 w 101"/>
              <a:gd name="T89" fmla="*/ 83 h 120"/>
              <a:gd name="T90" fmla="*/ 99 w 101"/>
              <a:gd name="T91" fmla="*/ 82 h 120"/>
              <a:gd name="T92" fmla="*/ 98 w 101"/>
              <a:gd name="T93" fmla="*/ 79 h 120"/>
              <a:gd name="T94" fmla="*/ 98 w 101"/>
              <a:gd name="T95" fmla="*/ 75 h 120"/>
              <a:gd name="T96" fmla="*/ 99 w 101"/>
              <a:gd name="T97" fmla="*/ 75 h 120"/>
              <a:gd name="T98" fmla="*/ 101 w 101"/>
              <a:gd name="T99" fmla="*/ 74 h 120"/>
              <a:gd name="T100" fmla="*/ 101 w 101"/>
              <a:gd name="T101" fmla="*/ 73 h 120"/>
              <a:gd name="T102" fmla="*/ 51 w 101"/>
              <a:gd name="T103" fmla="*/ 67 h 120"/>
              <a:gd name="T104" fmla="*/ 51 w 101"/>
              <a:gd name="T105" fmla="*/ 23 h 120"/>
              <a:gd name="T106" fmla="*/ 51 w 101"/>
              <a:gd name="T107" fmla="*/ 67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01" h="120">
                <a:moveTo>
                  <a:pt x="101" y="72"/>
                </a:moveTo>
                <a:cubicBezTo>
                  <a:pt x="101" y="70"/>
                  <a:pt x="101" y="70"/>
                  <a:pt x="101" y="70"/>
                </a:cubicBezTo>
                <a:cubicBezTo>
                  <a:pt x="100" y="67"/>
                  <a:pt x="100" y="67"/>
                  <a:pt x="100" y="67"/>
                </a:cubicBezTo>
                <a:cubicBezTo>
                  <a:pt x="99" y="65"/>
                  <a:pt x="99" y="65"/>
                  <a:pt x="99" y="65"/>
                </a:cubicBezTo>
                <a:cubicBezTo>
                  <a:pt x="98" y="63"/>
                  <a:pt x="98" y="63"/>
                  <a:pt x="98" y="63"/>
                </a:cubicBezTo>
                <a:cubicBezTo>
                  <a:pt x="98" y="61"/>
                  <a:pt x="98" y="61"/>
                  <a:pt x="98" y="61"/>
                </a:cubicBezTo>
                <a:cubicBezTo>
                  <a:pt x="97" y="60"/>
                  <a:pt x="97" y="60"/>
                  <a:pt x="97" y="60"/>
                </a:cubicBezTo>
                <a:cubicBezTo>
                  <a:pt x="96" y="58"/>
                  <a:pt x="96" y="58"/>
                  <a:pt x="96" y="58"/>
                </a:cubicBezTo>
                <a:cubicBezTo>
                  <a:pt x="96" y="56"/>
                  <a:pt x="96" y="56"/>
                  <a:pt x="96" y="56"/>
                </a:cubicBezTo>
                <a:cubicBezTo>
                  <a:pt x="96" y="55"/>
                  <a:pt x="96" y="55"/>
                  <a:pt x="96" y="55"/>
                </a:cubicBezTo>
                <a:cubicBezTo>
                  <a:pt x="96" y="54"/>
                  <a:pt x="96" y="54"/>
                  <a:pt x="96" y="54"/>
                </a:cubicBezTo>
                <a:cubicBezTo>
                  <a:pt x="97" y="53"/>
                  <a:pt x="97" y="53"/>
                  <a:pt x="97" y="53"/>
                </a:cubicBezTo>
                <a:cubicBezTo>
                  <a:pt x="97" y="52"/>
                  <a:pt x="97" y="52"/>
                  <a:pt x="97" y="52"/>
                </a:cubicBezTo>
                <a:cubicBezTo>
                  <a:pt x="97" y="50"/>
                  <a:pt x="97" y="50"/>
                  <a:pt x="97" y="50"/>
                </a:cubicBezTo>
                <a:cubicBezTo>
                  <a:pt x="96" y="48"/>
                  <a:pt x="96" y="48"/>
                  <a:pt x="96" y="48"/>
                </a:cubicBezTo>
                <a:cubicBezTo>
                  <a:pt x="96" y="47"/>
                  <a:pt x="96" y="47"/>
                  <a:pt x="96" y="47"/>
                </a:cubicBezTo>
                <a:cubicBezTo>
                  <a:pt x="95" y="45"/>
                  <a:pt x="95" y="45"/>
                  <a:pt x="95" y="45"/>
                </a:cubicBezTo>
                <a:cubicBezTo>
                  <a:pt x="95" y="43"/>
                  <a:pt x="95" y="43"/>
                  <a:pt x="95" y="43"/>
                </a:cubicBezTo>
                <a:cubicBezTo>
                  <a:pt x="94" y="42"/>
                  <a:pt x="94" y="42"/>
                  <a:pt x="94" y="42"/>
                </a:cubicBezTo>
                <a:cubicBezTo>
                  <a:pt x="93" y="40"/>
                  <a:pt x="93" y="40"/>
                  <a:pt x="93" y="40"/>
                </a:cubicBezTo>
                <a:cubicBezTo>
                  <a:pt x="93" y="38"/>
                  <a:pt x="93" y="38"/>
                  <a:pt x="93" y="38"/>
                </a:cubicBezTo>
                <a:cubicBezTo>
                  <a:pt x="86" y="20"/>
                  <a:pt x="86" y="20"/>
                  <a:pt x="86" y="20"/>
                </a:cubicBezTo>
                <a:cubicBezTo>
                  <a:pt x="85" y="19"/>
                  <a:pt x="85" y="19"/>
                  <a:pt x="85" y="19"/>
                </a:cubicBezTo>
                <a:cubicBezTo>
                  <a:pt x="84" y="18"/>
                  <a:pt x="84" y="18"/>
                  <a:pt x="84" y="18"/>
                </a:cubicBezTo>
                <a:cubicBezTo>
                  <a:pt x="84" y="18"/>
                  <a:pt x="40" y="0"/>
                  <a:pt x="20" y="23"/>
                </a:cubicBezTo>
                <a:cubicBezTo>
                  <a:pt x="0" y="45"/>
                  <a:pt x="18" y="80"/>
                  <a:pt x="18" y="80"/>
                </a:cubicBezTo>
                <a:cubicBezTo>
                  <a:pt x="32" y="94"/>
                  <a:pt x="32" y="108"/>
                  <a:pt x="32" y="108"/>
                </a:cubicBezTo>
                <a:cubicBezTo>
                  <a:pt x="32" y="111"/>
                  <a:pt x="32" y="111"/>
                  <a:pt x="32" y="111"/>
                </a:cubicBezTo>
                <a:cubicBezTo>
                  <a:pt x="32" y="120"/>
                  <a:pt x="32" y="120"/>
                  <a:pt x="32" y="120"/>
                </a:cubicBezTo>
                <a:cubicBezTo>
                  <a:pt x="79" y="120"/>
                  <a:pt x="79" y="120"/>
                  <a:pt x="79" y="120"/>
                </a:cubicBezTo>
                <a:cubicBezTo>
                  <a:pt x="79" y="119"/>
                  <a:pt x="79" y="119"/>
                  <a:pt x="79" y="119"/>
                </a:cubicBezTo>
                <a:cubicBezTo>
                  <a:pt x="79" y="116"/>
                  <a:pt x="79" y="116"/>
                  <a:pt x="79" y="116"/>
                </a:cubicBezTo>
                <a:cubicBezTo>
                  <a:pt x="79" y="113"/>
                  <a:pt x="79" y="113"/>
                  <a:pt x="79" y="113"/>
                </a:cubicBezTo>
                <a:cubicBezTo>
                  <a:pt x="79" y="107"/>
                  <a:pt x="79" y="107"/>
                  <a:pt x="79" y="107"/>
                </a:cubicBezTo>
                <a:cubicBezTo>
                  <a:pt x="80" y="104"/>
                  <a:pt x="80" y="104"/>
                  <a:pt x="80" y="104"/>
                </a:cubicBezTo>
                <a:cubicBezTo>
                  <a:pt x="80" y="103"/>
                  <a:pt x="80" y="103"/>
                  <a:pt x="80" y="103"/>
                </a:cubicBezTo>
                <a:cubicBezTo>
                  <a:pt x="80" y="103"/>
                  <a:pt x="80" y="103"/>
                  <a:pt x="80" y="103"/>
                </a:cubicBezTo>
                <a:cubicBezTo>
                  <a:pt x="80" y="102"/>
                  <a:pt x="80" y="102"/>
                  <a:pt x="80" y="102"/>
                </a:cubicBezTo>
                <a:cubicBezTo>
                  <a:pt x="81" y="102"/>
                  <a:pt x="81" y="102"/>
                  <a:pt x="81" y="102"/>
                </a:cubicBezTo>
                <a:cubicBezTo>
                  <a:pt x="81" y="101"/>
                  <a:pt x="81" y="101"/>
                  <a:pt x="81" y="101"/>
                </a:cubicBezTo>
                <a:cubicBezTo>
                  <a:pt x="82" y="101"/>
                  <a:pt x="82" y="101"/>
                  <a:pt x="82" y="101"/>
                </a:cubicBezTo>
                <a:cubicBezTo>
                  <a:pt x="83" y="101"/>
                  <a:pt x="83" y="101"/>
                  <a:pt x="83" y="101"/>
                </a:cubicBezTo>
                <a:cubicBezTo>
                  <a:pt x="83" y="101"/>
                  <a:pt x="83" y="101"/>
                  <a:pt x="83" y="101"/>
                </a:cubicBezTo>
                <a:cubicBezTo>
                  <a:pt x="84" y="101"/>
                  <a:pt x="84" y="101"/>
                  <a:pt x="84" y="101"/>
                </a:cubicBezTo>
                <a:cubicBezTo>
                  <a:pt x="85" y="101"/>
                  <a:pt x="85" y="101"/>
                  <a:pt x="85" y="101"/>
                </a:cubicBezTo>
                <a:cubicBezTo>
                  <a:pt x="85" y="101"/>
                  <a:pt x="85" y="101"/>
                  <a:pt x="85" y="101"/>
                </a:cubicBezTo>
                <a:cubicBezTo>
                  <a:pt x="86" y="101"/>
                  <a:pt x="86" y="101"/>
                  <a:pt x="86" y="101"/>
                </a:cubicBezTo>
                <a:cubicBezTo>
                  <a:pt x="87" y="101"/>
                  <a:pt x="87" y="101"/>
                  <a:pt x="87" y="101"/>
                </a:cubicBezTo>
                <a:cubicBezTo>
                  <a:pt x="88" y="101"/>
                  <a:pt x="88" y="101"/>
                  <a:pt x="88" y="101"/>
                </a:cubicBezTo>
                <a:cubicBezTo>
                  <a:pt x="89" y="101"/>
                  <a:pt x="89" y="101"/>
                  <a:pt x="89" y="101"/>
                </a:cubicBezTo>
                <a:cubicBezTo>
                  <a:pt x="90" y="101"/>
                  <a:pt x="90" y="101"/>
                  <a:pt x="90" y="101"/>
                </a:cubicBezTo>
                <a:cubicBezTo>
                  <a:pt x="91" y="101"/>
                  <a:pt x="91" y="101"/>
                  <a:pt x="91" y="101"/>
                </a:cubicBezTo>
                <a:cubicBezTo>
                  <a:pt x="89" y="101"/>
                  <a:pt x="89" y="101"/>
                  <a:pt x="89" y="101"/>
                </a:cubicBezTo>
                <a:cubicBezTo>
                  <a:pt x="90" y="101"/>
                  <a:pt x="90" y="101"/>
                  <a:pt x="90" y="101"/>
                </a:cubicBezTo>
                <a:cubicBezTo>
                  <a:pt x="91" y="101"/>
                  <a:pt x="91" y="101"/>
                  <a:pt x="91" y="101"/>
                </a:cubicBezTo>
                <a:cubicBezTo>
                  <a:pt x="92" y="102"/>
                  <a:pt x="92" y="102"/>
                  <a:pt x="92" y="102"/>
                </a:cubicBezTo>
                <a:cubicBezTo>
                  <a:pt x="92" y="101"/>
                  <a:pt x="92" y="101"/>
                  <a:pt x="92" y="101"/>
                </a:cubicBezTo>
                <a:cubicBezTo>
                  <a:pt x="93" y="101"/>
                  <a:pt x="93" y="101"/>
                  <a:pt x="93" y="101"/>
                </a:cubicBezTo>
                <a:cubicBezTo>
                  <a:pt x="94" y="101"/>
                  <a:pt x="94" y="101"/>
                  <a:pt x="94" y="101"/>
                </a:cubicBezTo>
                <a:cubicBezTo>
                  <a:pt x="95" y="101"/>
                  <a:pt x="95" y="101"/>
                  <a:pt x="95" y="101"/>
                </a:cubicBezTo>
                <a:cubicBezTo>
                  <a:pt x="95" y="100"/>
                  <a:pt x="95" y="100"/>
                  <a:pt x="95" y="100"/>
                </a:cubicBezTo>
                <a:cubicBezTo>
                  <a:pt x="96" y="100"/>
                  <a:pt x="96" y="100"/>
                  <a:pt x="96" y="100"/>
                </a:cubicBezTo>
                <a:cubicBezTo>
                  <a:pt x="96" y="99"/>
                  <a:pt x="96" y="99"/>
                  <a:pt x="96" y="99"/>
                </a:cubicBezTo>
                <a:cubicBezTo>
                  <a:pt x="97" y="99"/>
                  <a:pt x="97" y="99"/>
                  <a:pt x="97" y="99"/>
                </a:cubicBezTo>
                <a:cubicBezTo>
                  <a:pt x="97" y="98"/>
                  <a:pt x="97" y="98"/>
                  <a:pt x="97" y="98"/>
                </a:cubicBezTo>
                <a:cubicBezTo>
                  <a:pt x="97" y="96"/>
                  <a:pt x="97" y="96"/>
                  <a:pt x="97" y="96"/>
                </a:cubicBezTo>
                <a:cubicBezTo>
                  <a:pt x="96" y="95"/>
                  <a:pt x="96" y="95"/>
                  <a:pt x="96" y="95"/>
                </a:cubicBezTo>
                <a:cubicBezTo>
                  <a:pt x="96" y="94"/>
                  <a:pt x="96" y="94"/>
                  <a:pt x="96" y="94"/>
                </a:cubicBezTo>
                <a:cubicBezTo>
                  <a:pt x="97" y="93"/>
                  <a:pt x="97" y="93"/>
                  <a:pt x="97" y="93"/>
                </a:cubicBezTo>
                <a:cubicBezTo>
                  <a:pt x="97" y="93"/>
                  <a:pt x="97" y="93"/>
                  <a:pt x="97" y="93"/>
                </a:cubicBezTo>
                <a:cubicBezTo>
                  <a:pt x="97" y="92"/>
                  <a:pt x="97" y="92"/>
                  <a:pt x="97" y="92"/>
                </a:cubicBezTo>
                <a:cubicBezTo>
                  <a:pt x="97" y="92"/>
                  <a:pt x="97" y="92"/>
                  <a:pt x="97" y="92"/>
                </a:cubicBezTo>
                <a:cubicBezTo>
                  <a:pt x="98" y="91"/>
                  <a:pt x="98" y="91"/>
                  <a:pt x="98" y="91"/>
                </a:cubicBezTo>
                <a:cubicBezTo>
                  <a:pt x="98" y="91"/>
                  <a:pt x="98" y="91"/>
                  <a:pt x="98" y="91"/>
                </a:cubicBezTo>
                <a:cubicBezTo>
                  <a:pt x="98" y="90"/>
                  <a:pt x="98" y="90"/>
                  <a:pt x="98" y="90"/>
                </a:cubicBezTo>
                <a:cubicBezTo>
                  <a:pt x="98" y="90"/>
                  <a:pt x="98" y="90"/>
                  <a:pt x="98" y="90"/>
                </a:cubicBezTo>
                <a:cubicBezTo>
                  <a:pt x="98" y="89"/>
                  <a:pt x="98" y="89"/>
                  <a:pt x="98" y="89"/>
                </a:cubicBezTo>
                <a:cubicBezTo>
                  <a:pt x="98" y="89"/>
                  <a:pt x="98" y="89"/>
                  <a:pt x="98" y="89"/>
                </a:cubicBezTo>
                <a:cubicBezTo>
                  <a:pt x="98" y="88"/>
                  <a:pt x="98" y="88"/>
                  <a:pt x="98" y="88"/>
                </a:cubicBezTo>
                <a:cubicBezTo>
                  <a:pt x="98" y="88"/>
                  <a:pt x="98" y="88"/>
                  <a:pt x="98" y="88"/>
                </a:cubicBezTo>
                <a:cubicBezTo>
                  <a:pt x="97" y="87"/>
                  <a:pt x="97" y="87"/>
                  <a:pt x="97" y="87"/>
                </a:cubicBezTo>
                <a:cubicBezTo>
                  <a:pt x="97" y="87"/>
                  <a:pt x="97" y="87"/>
                  <a:pt x="97" y="87"/>
                </a:cubicBezTo>
                <a:cubicBezTo>
                  <a:pt x="96" y="86"/>
                  <a:pt x="96" y="86"/>
                  <a:pt x="96" y="86"/>
                </a:cubicBezTo>
                <a:cubicBezTo>
                  <a:pt x="96" y="86"/>
                  <a:pt x="96" y="86"/>
                  <a:pt x="96" y="86"/>
                </a:cubicBezTo>
                <a:cubicBezTo>
                  <a:pt x="97" y="86"/>
                  <a:pt x="97" y="86"/>
                  <a:pt x="97" y="86"/>
                </a:cubicBezTo>
                <a:cubicBezTo>
                  <a:pt x="97" y="85"/>
                  <a:pt x="97" y="85"/>
                  <a:pt x="97" y="85"/>
                </a:cubicBezTo>
                <a:cubicBezTo>
                  <a:pt x="98" y="85"/>
                  <a:pt x="98" y="85"/>
                  <a:pt x="98" y="85"/>
                </a:cubicBezTo>
                <a:cubicBezTo>
                  <a:pt x="98" y="84"/>
                  <a:pt x="98" y="84"/>
                  <a:pt x="98" y="84"/>
                </a:cubicBezTo>
                <a:cubicBezTo>
                  <a:pt x="99" y="84"/>
                  <a:pt x="99" y="84"/>
                  <a:pt x="99" y="84"/>
                </a:cubicBezTo>
                <a:cubicBezTo>
                  <a:pt x="99" y="83"/>
                  <a:pt x="99" y="83"/>
                  <a:pt x="99" y="83"/>
                </a:cubicBezTo>
                <a:cubicBezTo>
                  <a:pt x="99" y="83"/>
                  <a:pt x="99" y="83"/>
                  <a:pt x="99" y="83"/>
                </a:cubicBezTo>
                <a:cubicBezTo>
                  <a:pt x="99" y="82"/>
                  <a:pt x="99" y="82"/>
                  <a:pt x="99" y="82"/>
                </a:cubicBezTo>
                <a:cubicBezTo>
                  <a:pt x="98" y="80"/>
                  <a:pt x="98" y="80"/>
                  <a:pt x="98" y="80"/>
                </a:cubicBezTo>
                <a:cubicBezTo>
                  <a:pt x="98" y="79"/>
                  <a:pt x="98" y="79"/>
                  <a:pt x="98" y="79"/>
                </a:cubicBezTo>
                <a:cubicBezTo>
                  <a:pt x="98" y="77"/>
                  <a:pt x="98" y="77"/>
                  <a:pt x="98" y="77"/>
                </a:cubicBezTo>
                <a:cubicBezTo>
                  <a:pt x="98" y="75"/>
                  <a:pt x="98" y="75"/>
                  <a:pt x="98" y="75"/>
                </a:cubicBezTo>
                <a:cubicBezTo>
                  <a:pt x="98" y="75"/>
                  <a:pt x="98" y="75"/>
                  <a:pt x="98" y="75"/>
                </a:cubicBezTo>
                <a:cubicBezTo>
                  <a:pt x="99" y="75"/>
                  <a:pt x="99" y="75"/>
                  <a:pt x="99" y="75"/>
                </a:cubicBezTo>
                <a:cubicBezTo>
                  <a:pt x="100" y="74"/>
                  <a:pt x="100" y="74"/>
                  <a:pt x="100" y="74"/>
                </a:cubicBezTo>
                <a:cubicBezTo>
                  <a:pt x="101" y="74"/>
                  <a:pt x="101" y="74"/>
                  <a:pt x="101" y="74"/>
                </a:cubicBezTo>
                <a:cubicBezTo>
                  <a:pt x="101" y="73"/>
                  <a:pt x="101" y="73"/>
                  <a:pt x="101" y="73"/>
                </a:cubicBezTo>
                <a:cubicBezTo>
                  <a:pt x="101" y="73"/>
                  <a:pt x="101" y="73"/>
                  <a:pt x="101" y="73"/>
                </a:cubicBezTo>
                <a:cubicBezTo>
                  <a:pt x="101" y="72"/>
                  <a:pt x="101" y="72"/>
                  <a:pt x="101" y="72"/>
                </a:cubicBezTo>
                <a:close/>
                <a:moveTo>
                  <a:pt x="51" y="67"/>
                </a:moveTo>
                <a:cubicBezTo>
                  <a:pt x="39" y="67"/>
                  <a:pt x="29" y="57"/>
                  <a:pt x="29" y="45"/>
                </a:cubicBezTo>
                <a:cubicBezTo>
                  <a:pt x="29" y="33"/>
                  <a:pt x="39" y="23"/>
                  <a:pt x="51" y="23"/>
                </a:cubicBezTo>
                <a:cubicBezTo>
                  <a:pt x="63" y="23"/>
                  <a:pt x="73" y="33"/>
                  <a:pt x="73" y="45"/>
                </a:cubicBezTo>
                <a:cubicBezTo>
                  <a:pt x="73" y="57"/>
                  <a:pt x="63" y="67"/>
                  <a:pt x="51" y="6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72" name="Freeform 138"/>
          <p:cNvSpPr>
            <a:spLocks/>
          </p:cNvSpPr>
          <p:nvPr/>
        </p:nvSpPr>
        <p:spPr bwMode="auto">
          <a:xfrm>
            <a:off x="6011863" y="3417888"/>
            <a:ext cx="176213" cy="173038"/>
          </a:xfrm>
          <a:custGeom>
            <a:avLst/>
            <a:gdLst>
              <a:gd name="T0" fmla="*/ 0 w 111"/>
              <a:gd name="T1" fmla="*/ 78 h 109"/>
              <a:gd name="T2" fmla="*/ 33 w 111"/>
              <a:gd name="T3" fmla="*/ 109 h 109"/>
              <a:gd name="T4" fmla="*/ 111 w 111"/>
              <a:gd name="T5" fmla="*/ 31 h 109"/>
              <a:gd name="T6" fmla="*/ 78 w 111"/>
              <a:gd name="T7" fmla="*/ 0 h 109"/>
              <a:gd name="T8" fmla="*/ 0 w 111"/>
              <a:gd name="T9" fmla="*/ 78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1" h="109">
                <a:moveTo>
                  <a:pt x="0" y="78"/>
                </a:moveTo>
                <a:lnTo>
                  <a:pt x="33" y="109"/>
                </a:lnTo>
                <a:lnTo>
                  <a:pt x="111" y="31"/>
                </a:lnTo>
                <a:lnTo>
                  <a:pt x="78" y="0"/>
                </a:lnTo>
                <a:lnTo>
                  <a:pt x="0" y="7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73" name="Freeform 139"/>
          <p:cNvSpPr>
            <a:spLocks/>
          </p:cNvSpPr>
          <p:nvPr/>
        </p:nvSpPr>
        <p:spPr bwMode="auto">
          <a:xfrm>
            <a:off x="5970588" y="3549650"/>
            <a:ext cx="82550" cy="82550"/>
          </a:xfrm>
          <a:custGeom>
            <a:avLst/>
            <a:gdLst>
              <a:gd name="T0" fmla="*/ 0 w 52"/>
              <a:gd name="T1" fmla="*/ 45 h 52"/>
              <a:gd name="T2" fmla="*/ 7 w 52"/>
              <a:gd name="T3" fmla="*/ 52 h 52"/>
              <a:gd name="T4" fmla="*/ 52 w 52"/>
              <a:gd name="T5" fmla="*/ 33 h 52"/>
              <a:gd name="T6" fmla="*/ 21 w 52"/>
              <a:gd name="T7" fmla="*/ 0 h 52"/>
              <a:gd name="T8" fmla="*/ 0 w 52"/>
              <a:gd name="T9" fmla="*/ 45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" h="52">
                <a:moveTo>
                  <a:pt x="0" y="45"/>
                </a:moveTo>
                <a:lnTo>
                  <a:pt x="7" y="52"/>
                </a:lnTo>
                <a:lnTo>
                  <a:pt x="52" y="33"/>
                </a:lnTo>
                <a:lnTo>
                  <a:pt x="21" y="0"/>
                </a:lnTo>
                <a:lnTo>
                  <a:pt x="0" y="4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74" name="Freeform 140"/>
          <p:cNvSpPr>
            <a:spLocks/>
          </p:cNvSpPr>
          <p:nvPr/>
        </p:nvSpPr>
        <p:spPr bwMode="auto">
          <a:xfrm>
            <a:off x="5965825" y="3624263"/>
            <a:ext cx="11113" cy="11113"/>
          </a:xfrm>
          <a:custGeom>
            <a:avLst/>
            <a:gdLst>
              <a:gd name="T0" fmla="*/ 0 w 7"/>
              <a:gd name="T1" fmla="*/ 7 h 7"/>
              <a:gd name="T2" fmla="*/ 7 w 7"/>
              <a:gd name="T3" fmla="*/ 7 h 7"/>
              <a:gd name="T4" fmla="*/ 0 w 7"/>
              <a:gd name="T5" fmla="*/ 0 h 7"/>
              <a:gd name="T6" fmla="*/ 0 w 7"/>
              <a:gd name="T7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" h="7">
                <a:moveTo>
                  <a:pt x="0" y="7"/>
                </a:moveTo>
                <a:lnTo>
                  <a:pt x="7" y="7"/>
                </a:lnTo>
                <a:lnTo>
                  <a:pt x="0" y="0"/>
                </a:lnTo>
                <a:lnTo>
                  <a:pt x="0" y="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75" name="Freeform 141"/>
          <p:cNvSpPr>
            <a:spLocks noEditPoints="1"/>
          </p:cNvSpPr>
          <p:nvPr/>
        </p:nvSpPr>
        <p:spPr bwMode="auto">
          <a:xfrm>
            <a:off x="6142038" y="3228975"/>
            <a:ext cx="233363" cy="230188"/>
          </a:xfrm>
          <a:custGeom>
            <a:avLst/>
            <a:gdLst>
              <a:gd name="T0" fmla="*/ 61 w 62"/>
              <a:gd name="T1" fmla="*/ 39 h 61"/>
              <a:gd name="T2" fmla="*/ 57 w 62"/>
              <a:gd name="T3" fmla="*/ 34 h 61"/>
              <a:gd name="T4" fmla="*/ 49 w 62"/>
              <a:gd name="T5" fmla="*/ 29 h 61"/>
              <a:gd name="T6" fmla="*/ 39 w 62"/>
              <a:gd name="T7" fmla="*/ 28 h 61"/>
              <a:gd name="T8" fmla="*/ 30 w 62"/>
              <a:gd name="T9" fmla="*/ 31 h 61"/>
              <a:gd name="T10" fmla="*/ 21 w 62"/>
              <a:gd name="T11" fmla="*/ 38 h 61"/>
              <a:gd name="T12" fmla="*/ 20 w 62"/>
              <a:gd name="T13" fmla="*/ 37 h 61"/>
              <a:gd name="T14" fmla="*/ 21 w 62"/>
              <a:gd name="T15" fmla="*/ 32 h 61"/>
              <a:gd name="T16" fmla="*/ 20 w 62"/>
              <a:gd name="T17" fmla="*/ 24 h 61"/>
              <a:gd name="T18" fmla="*/ 21 w 62"/>
              <a:gd name="T19" fmla="*/ 20 h 61"/>
              <a:gd name="T20" fmla="*/ 21 w 62"/>
              <a:gd name="T21" fmla="*/ 17 h 61"/>
              <a:gd name="T22" fmla="*/ 21 w 62"/>
              <a:gd name="T23" fmla="*/ 20 h 61"/>
              <a:gd name="T24" fmla="*/ 21 w 62"/>
              <a:gd name="T25" fmla="*/ 24 h 61"/>
              <a:gd name="T26" fmla="*/ 22 w 62"/>
              <a:gd name="T27" fmla="*/ 32 h 61"/>
              <a:gd name="T28" fmla="*/ 31 w 62"/>
              <a:gd name="T29" fmla="*/ 28 h 61"/>
              <a:gd name="T30" fmla="*/ 32 w 62"/>
              <a:gd name="T31" fmla="*/ 21 h 61"/>
              <a:gd name="T32" fmla="*/ 29 w 62"/>
              <a:gd name="T33" fmla="*/ 11 h 61"/>
              <a:gd name="T34" fmla="*/ 27 w 62"/>
              <a:gd name="T35" fmla="*/ 5 h 61"/>
              <a:gd name="T36" fmla="*/ 24 w 62"/>
              <a:gd name="T37" fmla="*/ 1 h 61"/>
              <a:gd name="T38" fmla="*/ 23 w 62"/>
              <a:gd name="T39" fmla="*/ 0 h 61"/>
              <a:gd name="T40" fmla="*/ 19 w 62"/>
              <a:gd name="T41" fmla="*/ 3 h 61"/>
              <a:gd name="T42" fmla="*/ 13 w 62"/>
              <a:gd name="T43" fmla="*/ 9 h 61"/>
              <a:gd name="T44" fmla="*/ 10 w 62"/>
              <a:gd name="T45" fmla="*/ 18 h 61"/>
              <a:gd name="T46" fmla="*/ 11 w 62"/>
              <a:gd name="T47" fmla="*/ 28 h 61"/>
              <a:gd name="T48" fmla="*/ 17 w 62"/>
              <a:gd name="T49" fmla="*/ 39 h 61"/>
              <a:gd name="T50" fmla="*/ 11 w 62"/>
              <a:gd name="T51" fmla="*/ 47 h 61"/>
              <a:gd name="T52" fmla="*/ 0 w 62"/>
              <a:gd name="T53" fmla="*/ 48 h 61"/>
              <a:gd name="T54" fmla="*/ 19 w 62"/>
              <a:gd name="T55" fmla="*/ 55 h 61"/>
              <a:gd name="T56" fmla="*/ 14 w 62"/>
              <a:gd name="T57" fmla="*/ 49 h 61"/>
              <a:gd name="T58" fmla="*/ 23 w 62"/>
              <a:gd name="T59" fmla="*/ 46 h 61"/>
              <a:gd name="T60" fmla="*/ 30 w 62"/>
              <a:gd name="T61" fmla="*/ 48 h 61"/>
              <a:gd name="T62" fmla="*/ 37 w 62"/>
              <a:gd name="T63" fmla="*/ 50 h 61"/>
              <a:gd name="T64" fmla="*/ 48 w 62"/>
              <a:gd name="T65" fmla="*/ 48 h 61"/>
              <a:gd name="T66" fmla="*/ 54 w 62"/>
              <a:gd name="T67" fmla="*/ 46 h 61"/>
              <a:gd name="T68" fmla="*/ 60 w 62"/>
              <a:gd name="T69" fmla="*/ 43 h 61"/>
              <a:gd name="T70" fmla="*/ 62 w 62"/>
              <a:gd name="T71" fmla="*/ 42 h 61"/>
              <a:gd name="T72" fmla="*/ 44 w 62"/>
              <a:gd name="T73" fmla="*/ 39 h 61"/>
              <a:gd name="T74" fmla="*/ 41 w 62"/>
              <a:gd name="T75" fmla="*/ 38 h 61"/>
              <a:gd name="T76" fmla="*/ 36 w 62"/>
              <a:gd name="T77" fmla="*/ 39 h 61"/>
              <a:gd name="T78" fmla="*/ 21 w 62"/>
              <a:gd name="T79" fmla="*/ 43 h 61"/>
              <a:gd name="T80" fmla="*/ 19 w 62"/>
              <a:gd name="T81" fmla="*/ 44 h 61"/>
              <a:gd name="T82" fmla="*/ 19 w 62"/>
              <a:gd name="T83" fmla="*/ 42 h 61"/>
              <a:gd name="T84" fmla="*/ 30 w 62"/>
              <a:gd name="T85" fmla="*/ 39 h 61"/>
              <a:gd name="T86" fmla="*/ 38 w 62"/>
              <a:gd name="T87" fmla="*/ 38 h 61"/>
              <a:gd name="T88" fmla="*/ 42 w 62"/>
              <a:gd name="T89" fmla="*/ 38 h 61"/>
              <a:gd name="T90" fmla="*/ 45 w 62"/>
              <a:gd name="T91" fmla="*/ 39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62" h="61">
                <a:moveTo>
                  <a:pt x="62" y="41"/>
                </a:moveTo>
                <a:cubicBezTo>
                  <a:pt x="62" y="41"/>
                  <a:pt x="62" y="40"/>
                  <a:pt x="61" y="39"/>
                </a:cubicBezTo>
                <a:cubicBezTo>
                  <a:pt x="61" y="38"/>
                  <a:pt x="60" y="37"/>
                  <a:pt x="60" y="36"/>
                </a:cubicBezTo>
                <a:cubicBezTo>
                  <a:pt x="59" y="36"/>
                  <a:pt x="58" y="35"/>
                  <a:pt x="57" y="34"/>
                </a:cubicBezTo>
                <a:cubicBezTo>
                  <a:pt x="56" y="33"/>
                  <a:pt x="55" y="32"/>
                  <a:pt x="53" y="31"/>
                </a:cubicBezTo>
                <a:cubicBezTo>
                  <a:pt x="52" y="30"/>
                  <a:pt x="51" y="30"/>
                  <a:pt x="49" y="29"/>
                </a:cubicBezTo>
                <a:cubicBezTo>
                  <a:pt x="47" y="29"/>
                  <a:pt x="46" y="28"/>
                  <a:pt x="44" y="28"/>
                </a:cubicBezTo>
                <a:cubicBezTo>
                  <a:pt x="43" y="28"/>
                  <a:pt x="41" y="28"/>
                  <a:pt x="39" y="28"/>
                </a:cubicBezTo>
                <a:cubicBezTo>
                  <a:pt x="38" y="28"/>
                  <a:pt x="36" y="29"/>
                  <a:pt x="35" y="29"/>
                </a:cubicBezTo>
                <a:cubicBezTo>
                  <a:pt x="33" y="29"/>
                  <a:pt x="32" y="30"/>
                  <a:pt x="30" y="31"/>
                </a:cubicBezTo>
                <a:cubicBezTo>
                  <a:pt x="27" y="32"/>
                  <a:pt x="25" y="34"/>
                  <a:pt x="23" y="35"/>
                </a:cubicBezTo>
                <a:cubicBezTo>
                  <a:pt x="22" y="36"/>
                  <a:pt x="21" y="37"/>
                  <a:pt x="21" y="38"/>
                </a:cubicBezTo>
                <a:cubicBezTo>
                  <a:pt x="20" y="39"/>
                  <a:pt x="20" y="39"/>
                  <a:pt x="20" y="40"/>
                </a:cubicBezTo>
                <a:cubicBezTo>
                  <a:pt x="20" y="39"/>
                  <a:pt x="20" y="38"/>
                  <a:pt x="20" y="37"/>
                </a:cubicBezTo>
                <a:cubicBezTo>
                  <a:pt x="20" y="36"/>
                  <a:pt x="21" y="36"/>
                  <a:pt x="22" y="35"/>
                </a:cubicBezTo>
                <a:cubicBezTo>
                  <a:pt x="21" y="34"/>
                  <a:pt x="21" y="33"/>
                  <a:pt x="21" y="32"/>
                </a:cubicBezTo>
                <a:cubicBezTo>
                  <a:pt x="21" y="30"/>
                  <a:pt x="20" y="28"/>
                  <a:pt x="20" y="27"/>
                </a:cubicBezTo>
                <a:cubicBezTo>
                  <a:pt x="20" y="26"/>
                  <a:pt x="20" y="25"/>
                  <a:pt x="20" y="24"/>
                </a:cubicBezTo>
                <a:cubicBezTo>
                  <a:pt x="20" y="23"/>
                  <a:pt x="20" y="22"/>
                  <a:pt x="20" y="22"/>
                </a:cubicBezTo>
                <a:cubicBezTo>
                  <a:pt x="20" y="21"/>
                  <a:pt x="20" y="20"/>
                  <a:pt x="21" y="20"/>
                </a:cubicBezTo>
                <a:cubicBezTo>
                  <a:pt x="21" y="19"/>
                  <a:pt x="21" y="19"/>
                  <a:pt x="21" y="18"/>
                </a:cubicBezTo>
                <a:cubicBezTo>
                  <a:pt x="21" y="18"/>
                  <a:pt x="21" y="17"/>
                  <a:pt x="21" y="17"/>
                </a:cubicBezTo>
                <a:cubicBezTo>
                  <a:pt x="21" y="17"/>
                  <a:pt x="21" y="18"/>
                  <a:pt x="21" y="18"/>
                </a:cubicBezTo>
                <a:cubicBezTo>
                  <a:pt x="21" y="19"/>
                  <a:pt x="21" y="19"/>
                  <a:pt x="21" y="20"/>
                </a:cubicBezTo>
                <a:cubicBezTo>
                  <a:pt x="21" y="20"/>
                  <a:pt x="21" y="21"/>
                  <a:pt x="21" y="22"/>
                </a:cubicBezTo>
                <a:cubicBezTo>
                  <a:pt x="21" y="22"/>
                  <a:pt x="21" y="23"/>
                  <a:pt x="21" y="24"/>
                </a:cubicBezTo>
                <a:cubicBezTo>
                  <a:pt x="21" y="25"/>
                  <a:pt x="21" y="26"/>
                  <a:pt x="21" y="27"/>
                </a:cubicBezTo>
                <a:cubicBezTo>
                  <a:pt x="21" y="28"/>
                  <a:pt x="22" y="30"/>
                  <a:pt x="22" y="32"/>
                </a:cubicBezTo>
                <a:cubicBezTo>
                  <a:pt x="22" y="33"/>
                  <a:pt x="22" y="33"/>
                  <a:pt x="23" y="34"/>
                </a:cubicBezTo>
                <a:cubicBezTo>
                  <a:pt x="25" y="32"/>
                  <a:pt x="28" y="30"/>
                  <a:pt x="31" y="28"/>
                </a:cubicBezTo>
                <a:cubicBezTo>
                  <a:pt x="32" y="27"/>
                  <a:pt x="32" y="26"/>
                  <a:pt x="32" y="25"/>
                </a:cubicBezTo>
                <a:cubicBezTo>
                  <a:pt x="32" y="24"/>
                  <a:pt x="32" y="23"/>
                  <a:pt x="32" y="21"/>
                </a:cubicBezTo>
                <a:cubicBezTo>
                  <a:pt x="32" y="19"/>
                  <a:pt x="31" y="17"/>
                  <a:pt x="30" y="14"/>
                </a:cubicBezTo>
                <a:cubicBezTo>
                  <a:pt x="30" y="13"/>
                  <a:pt x="30" y="12"/>
                  <a:pt x="29" y="11"/>
                </a:cubicBezTo>
                <a:cubicBezTo>
                  <a:pt x="29" y="10"/>
                  <a:pt x="28" y="9"/>
                  <a:pt x="28" y="8"/>
                </a:cubicBezTo>
                <a:cubicBezTo>
                  <a:pt x="27" y="7"/>
                  <a:pt x="27" y="6"/>
                  <a:pt x="27" y="5"/>
                </a:cubicBezTo>
                <a:cubicBezTo>
                  <a:pt x="26" y="4"/>
                  <a:pt x="26" y="3"/>
                  <a:pt x="25" y="2"/>
                </a:cubicBezTo>
                <a:cubicBezTo>
                  <a:pt x="25" y="2"/>
                  <a:pt x="25" y="1"/>
                  <a:pt x="24" y="1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0"/>
                  <a:pt x="24" y="0"/>
                  <a:pt x="23" y="0"/>
                </a:cubicBezTo>
                <a:cubicBezTo>
                  <a:pt x="23" y="0"/>
                  <a:pt x="22" y="1"/>
                  <a:pt x="21" y="1"/>
                </a:cubicBezTo>
                <a:cubicBezTo>
                  <a:pt x="21" y="1"/>
                  <a:pt x="20" y="2"/>
                  <a:pt x="19" y="3"/>
                </a:cubicBezTo>
                <a:cubicBezTo>
                  <a:pt x="18" y="3"/>
                  <a:pt x="17" y="4"/>
                  <a:pt x="16" y="5"/>
                </a:cubicBezTo>
                <a:cubicBezTo>
                  <a:pt x="15" y="6"/>
                  <a:pt x="14" y="8"/>
                  <a:pt x="13" y="9"/>
                </a:cubicBezTo>
                <a:cubicBezTo>
                  <a:pt x="13" y="10"/>
                  <a:pt x="12" y="12"/>
                  <a:pt x="11" y="13"/>
                </a:cubicBezTo>
                <a:cubicBezTo>
                  <a:pt x="11" y="15"/>
                  <a:pt x="11" y="16"/>
                  <a:pt x="10" y="18"/>
                </a:cubicBezTo>
                <a:cubicBezTo>
                  <a:pt x="10" y="20"/>
                  <a:pt x="10" y="21"/>
                  <a:pt x="10" y="23"/>
                </a:cubicBezTo>
                <a:cubicBezTo>
                  <a:pt x="11" y="25"/>
                  <a:pt x="11" y="26"/>
                  <a:pt x="11" y="28"/>
                </a:cubicBezTo>
                <a:cubicBezTo>
                  <a:pt x="12" y="29"/>
                  <a:pt x="12" y="31"/>
                  <a:pt x="13" y="32"/>
                </a:cubicBezTo>
                <a:cubicBezTo>
                  <a:pt x="14" y="35"/>
                  <a:pt x="16" y="37"/>
                  <a:pt x="17" y="39"/>
                </a:cubicBezTo>
                <a:cubicBezTo>
                  <a:pt x="17" y="42"/>
                  <a:pt x="15" y="45"/>
                  <a:pt x="12" y="47"/>
                </a:cubicBezTo>
                <a:cubicBezTo>
                  <a:pt x="12" y="47"/>
                  <a:pt x="12" y="47"/>
                  <a:pt x="11" y="47"/>
                </a:cubicBezTo>
                <a:cubicBezTo>
                  <a:pt x="6" y="42"/>
                  <a:pt x="6" y="42"/>
                  <a:pt x="6" y="42"/>
                </a:cubicBezTo>
                <a:cubicBezTo>
                  <a:pt x="0" y="48"/>
                  <a:pt x="0" y="48"/>
                  <a:pt x="0" y="48"/>
                </a:cubicBezTo>
                <a:cubicBezTo>
                  <a:pt x="14" y="61"/>
                  <a:pt x="14" y="61"/>
                  <a:pt x="14" y="61"/>
                </a:cubicBezTo>
                <a:cubicBezTo>
                  <a:pt x="19" y="55"/>
                  <a:pt x="19" y="55"/>
                  <a:pt x="19" y="55"/>
                </a:cubicBezTo>
                <a:cubicBezTo>
                  <a:pt x="13" y="49"/>
                  <a:pt x="13" y="49"/>
                  <a:pt x="13" y="49"/>
                </a:cubicBezTo>
                <a:cubicBezTo>
                  <a:pt x="14" y="49"/>
                  <a:pt x="14" y="49"/>
                  <a:pt x="14" y="49"/>
                </a:cubicBezTo>
                <a:cubicBezTo>
                  <a:pt x="17" y="47"/>
                  <a:pt x="20" y="46"/>
                  <a:pt x="22" y="46"/>
                </a:cubicBezTo>
                <a:cubicBezTo>
                  <a:pt x="22" y="46"/>
                  <a:pt x="23" y="46"/>
                  <a:pt x="23" y="46"/>
                </a:cubicBezTo>
                <a:cubicBezTo>
                  <a:pt x="24" y="46"/>
                  <a:pt x="25" y="47"/>
                  <a:pt x="26" y="47"/>
                </a:cubicBezTo>
                <a:cubicBezTo>
                  <a:pt x="27" y="48"/>
                  <a:pt x="28" y="48"/>
                  <a:pt x="30" y="48"/>
                </a:cubicBezTo>
                <a:cubicBezTo>
                  <a:pt x="31" y="49"/>
                  <a:pt x="32" y="49"/>
                  <a:pt x="33" y="49"/>
                </a:cubicBezTo>
                <a:cubicBezTo>
                  <a:pt x="35" y="49"/>
                  <a:pt x="36" y="49"/>
                  <a:pt x="37" y="50"/>
                </a:cubicBezTo>
                <a:cubicBezTo>
                  <a:pt x="38" y="50"/>
                  <a:pt x="40" y="50"/>
                  <a:pt x="41" y="49"/>
                </a:cubicBezTo>
                <a:cubicBezTo>
                  <a:pt x="43" y="49"/>
                  <a:pt x="46" y="49"/>
                  <a:pt x="48" y="48"/>
                </a:cubicBezTo>
                <a:cubicBezTo>
                  <a:pt x="49" y="48"/>
                  <a:pt x="50" y="47"/>
                  <a:pt x="51" y="47"/>
                </a:cubicBezTo>
                <a:cubicBezTo>
                  <a:pt x="52" y="47"/>
                  <a:pt x="53" y="46"/>
                  <a:pt x="54" y="46"/>
                </a:cubicBezTo>
                <a:cubicBezTo>
                  <a:pt x="55" y="45"/>
                  <a:pt x="56" y="45"/>
                  <a:pt x="57" y="44"/>
                </a:cubicBezTo>
                <a:cubicBezTo>
                  <a:pt x="58" y="44"/>
                  <a:pt x="59" y="43"/>
                  <a:pt x="60" y="43"/>
                </a:cubicBezTo>
                <a:cubicBezTo>
                  <a:pt x="61" y="43"/>
                  <a:pt x="61" y="42"/>
                  <a:pt x="62" y="42"/>
                </a:cubicBezTo>
                <a:cubicBezTo>
                  <a:pt x="62" y="42"/>
                  <a:pt x="62" y="42"/>
                  <a:pt x="62" y="42"/>
                </a:cubicBezTo>
                <a:cubicBezTo>
                  <a:pt x="62" y="42"/>
                  <a:pt x="62" y="42"/>
                  <a:pt x="62" y="41"/>
                </a:cubicBezTo>
                <a:close/>
                <a:moveTo>
                  <a:pt x="44" y="39"/>
                </a:moveTo>
                <a:cubicBezTo>
                  <a:pt x="43" y="39"/>
                  <a:pt x="43" y="39"/>
                  <a:pt x="42" y="39"/>
                </a:cubicBezTo>
                <a:cubicBezTo>
                  <a:pt x="42" y="39"/>
                  <a:pt x="41" y="38"/>
                  <a:pt x="41" y="38"/>
                </a:cubicBezTo>
                <a:cubicBezTo>
                  <a:pt x="40" y="38"/>
                  <a:pt x="39" y="38"/>
                  <a:pt x="38" y="38"/>
                </a:cubicBezTo>
                <a:cubicBezTo>
                  <a:pt x="37" y="39"/>
                  <a:pt x="37" y="39"/>
                  <a:pt x="36" y="39"/>
                </a:cubicBezTo>
                <a:cubicBezTo>
                  <a:pt x="34" y="39"/>
                  <a:pt x="32" y="39"/>
                  <a:pt x="30" y="40"/>
                </a:cubicBezTo>
                <a:cubicBezTo>
                  <a:pt x="27" y="41"/>
                  <a:pt x="23" y="42"/>
                  <a:pt x="21" y="43"/>
                </a:cubicBezTo>
                <a:cubicBezTo>
                  <a:pt x="20" y="43"/>
                  <a:pt x="19" y="44"/>
                  <a:pt x="19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3"/>
                  <a:pt x="19" y="42"/>
                  <a:pt x="19" y="42"/>
                </a:cubicBezTo>
                <a:cubicBezTo>
                  <a:pt x="19" y="41"/>
                  <a:pt x="20" y="41"/>
                  <a:pt x="20" y="41"/>
                </a:cubicBezTo>
                <a:cubicBezTo>
                  <a:pt x="23" y="40"/>
                  <a:pt x="26" y="39"/>
                  <a:pt x="30" y="39"/>
                </a:cubicBezTo>
                <a:cubicBezTo>
                  <a:pt x="32" y="38"/>
                  <a:pt x="34" y="38"/>
                  <a:pt x="36" y="38"/>
                </a:cubicBezTo>
                <a:cubicBezTo>
                  <a:pt x="37" y="38"/>
                  <a:pt x="37" y="38"/>
                  <a:pt x="38" y="38"/>
                </a:cubicBezTo>
                <a:cubicBezTo>
                  <a:pt x="39" y="38"/>
                  <a:pt x="40" y="38"/>
                  <a:pt x="41" y="38"/>
                </a:cubicBezTo>
                <a:cubicBezTo>
                  <a:pt x="41" y="38"/>
                  <a:pt x="42" y="38"/>
                  <a:pt x="42" y="38"/>
                </a:cubicBezTo>
                <a:cubicBezTo>
                  <a:pt x="43" y="38"/>
                  <a:pt x="44" y="39"/>
                  <a:pt x="44" y="39"/>
                </a:cubicBezTo>
                <a:cubicBezTo>
                  <a:pt x="45" y="39"/>
                  <a:pt x="45" y="39"/>
                  <a:pt x="45" y="39"/>
                </a:cubicBezTo>
                <a:cubicBezTo>
                  <a:pt x="45" y="39"/>
                  <a:pt x="45" y="39"/>
                  <a:pt x="44" y="3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76" name="Freeform 142"/>
          <p:cNvSpPr>
            <a:spLocks/>
          </p:cNvSpPr>
          <p:nvPr/>
        </p:nvSpPr>
        <p:spPr bwMode="auto">
          <a:xfrm>
            <a:off x="6597650" y="3252788"/>
            <a:ext cx="274638" cy="157163"/>
          </a:xfrm>
          <a:custGeom>
            <a:avLst/>
            <a:gdLst>
              <a:gd name="T0" fmla="*/ 66 w 73"/>
              <a:gd name="T1" fmla="*/ 19 h 42"/>
              <a:gd name="T2" fmla="*/ 69 w 73"/>
              <a:gd name="T3" fmla="*/ 17 h 42"/>
              <a:gd name="T4" fmla="*/ 72 w 73"/>
              <a:gd name="T5" fmla="*/ 16 h 42"/>
              <a:gd name="T6" fmla="*/ 73 w 73"/>
              <a:gd name="T7" fmla="*/ 16 h 42"/>
              <a:gd name="T8" fmla="*/ 72 w 73"/>
              <a:gd name="T9" fmla="*/ 15 h 42"/>
              <a:gd name="T10" fmla="*/ 71 w 73"/>
              <a:gd name="T11" fmla="*/ 12 h 42"/>
              <a:gd name="T12" fmla="*/ 68 w 73"/>
              <a:gd name="T13" fmla="*/ 9 h 42"/>
              <a:gd name="T14" fmla="*/ 65 w 73"/>
              <a:gd name="T15" fmla="*/ 6 h 42"/>
              <a:gd name="T16" fmla="*/ 60 w 73"/>
              <a:gd name="T17" fmla="*/ 3 h 42"/>
              <a:gd name="T18" fmla="*/ 54 w 73"/>
              <a:gd name="T19" fmla="*/ 1 h 42"/>
              <a:gd name="T20" fmla="*/ 48 w 73"/>
              <a:gd name="T21" fmla="*/ 0 h 42"/>
              <a:gd name="T22" fmla="*/ 42 w 73"/>
              <a:gd name="T23" fmla="*/ 1 h 42"/>
              <a:gd name="T24" fmla="*/ 36 w 73"/>
              <a:gd name="T25" fmla="*/ 2 h 42"/>
              <a:gd name="T26" fmla="*/ 31 w 73"/>
              <a:gd name="T27" fmla="*/ 5 h 42"/>
              <a:gd name="T28" fmla="*/ 23 w 73"/>
              <a:gd name="T29" fmla="*/ 12 h 42"/>
              <a:gd name="T30" fmla="*/ 20 w 73"/>
              <a:gd name="T31" fmla="*/ 15 h 42"/>
              <a:gd name="T32" fmla="*/ 18 w 73"/>
              <a:gd name="T33" fmla="*/ 19 h 42"/>
              <a:gd name="T34" fmla="*/ 18 w 73"/>
              <a:gd name="T35" fmla="*/ 20 h 42"/>
              <a:gd name="T36" fmla="*/ 19 w 73"/>
              <a:gd name="T37" fmla="*/ 19 h 42"/>
              <a:gd name="T38" fmla="*/ 32 w 73"/>
              <a:gd name="T39" fmla="*/ 15 h 42"/>
              <a:gd name="T40" fmla="*/ 39 w 73"/>
              <a:gd name="T41" fmla="*/ 14 h 42"/>
              <a:gd name="T42" fmla="*/ 42 w 73"/>
              <a:gd name="T43" fmla="*/ 13 h 42"/>
              <a:gd name="T44" fmla="*/ 45 w 73"/>
              <a:gd name="T45" fmla="*/ 13 h 42"/>
              <a:gd name="T46" fmla="*/ 47 w 73"/>
              <a:gd name="T47" fmla="*/ 13 h 42"/>
              <a:gd name="T48" fmla="*/ 49 w 73"/>
              <a:gd name="T49" fmla="*/ 14 h 42"/>
              <a:gd name="T50" fmla="*/ 51 w 73"/>
              <a:gd name="T51" fmla="*/ 14 h 42"/>
              <a:gd name="T52" fmla="*/ 49 w 73"/>
              <a:gd name="T53" fmla="*/ 14 h 42"/>
              <a:gd name="T54" fmla="*/ 47 w 73"/>
              <a:gd name="T55" fmla="*/ 14 h 42"/>
              <a:gd name="T56" fmla="*/ 45 w 73"/>
              <a:gd name="T57" fmla="*/ 14 h 42"/>
              <a:gd name="T58" fmla="*/ 42 w 73"/>
              <a:gd name="T59" fmla="*/ 14 h 42"/>
              <a:gd name="T60" fmla="*/ 39 w 73"/>
              <a:gd name="T61" fmla="*/ 15 h 42"/>
              <a:gd name="T62" fmla="*/ 32 w 73"/>
              <a:gd name="T63" fmla="*/ 16 h 42"/>
              <a:gd name="T64" fmla="*/ 20 w 73"/>
              <a:gd name="T65" fmla="*/ 22 h 42"/>
              <a:gd name="T66" fmla="*/ 19 w 73"/>
              <a:gd name="T67" fmla="*/ 22 h 42"/>
              <a:gd name="T68" fmla="*/ 0 w 73"/>
              <a:gd name="T69" fmla="*/ 40 h 42"/>
              <a:gd name="T70" fmla="*/ 3 w 73"/>
              <a:gd name="T71" fmla="*/ 42 h 42"/>
              <a:gd name="T72" fmla="*/ 21 w 73"/>
              <a:gd name="T73" fmla="*/ 24 h 42"/>
              <a:gd name="T74" fmla="*/ 24 w 73"/>
              <a:gd name="T75" fmla="*/ 25 h 42"/>
              <a:gd name="T76" fmla="*/ 28 w 73"/>
              <a:gd name="T77" fmla="*/ 26 h 42"/>
              <a:gd name="T78" fmla="*/ 32 w 73"/>
              <a:gd name="T79" fmla="*/ 27 h 42"/>
              <a:gd name="T80" fmla="*/ 37 w 73"/>
              <a:gd name="T81" fmla="*/ 28 h 42"/>
              <a:gd name="T82" fmla="*/ 42 w 73"/>
              <a:gd name="T83" fmla="*/ 28 h 42"/>
              <a:gd name="T84" fmla="*/ 46 w 73"/>
              <a:gd name="T85" fmla="*/ 27 h 42"/>
              <a:gd name="T86" fmla="*/ 55 w 73"/>
              <a:gd name="T87" fmla="*/ 25 h 42"/>
              <a:gd name="T88" fmla="*/ 59 w 73"/>
              <a:gd name="T89" fmla="*/ 23 h 42"/>
              <a:gd name="T90" fmla="*/ 63 w 73"/>
              <a:gd name="T91" fmla="*/ 21 h 42"/>
              <a:gd name="T92" fmla="*/ 66 w 73"/>
              <a:gd name="T93" fmla="*/ 19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3" h="42">
                <a:moveTo>
                  <a:pt x="66" y="19"/>
                </a:moveTo>
                <a:cubicBezTo>
                  <a:pt x="68" y="19"/>
                  <a:pt x="69" y="18"/>
                  <a:pt x="69" y="17"/>
                </a:cubicBezTo>
                <a:cubicBezTo>
                  <a:pt x="70" y="17"/>
                  <a:pt x="71" y="16"/>
                  <a:pt x="72" y="16"/>
                </a:cubicBezTo>
                <a:cubicBezTo>
                  <a:pt x="72" y="16"/>
                  <a:pt x="73" y="16"/>
                  <a:pt x="73" y="16"/>
                </a:cubicBezTo>
                <a:cubicBezTo>
                  <a:pt x="73" y="16"/>
                  <a:pt x="72" y="15"/>
                  <a:pt x="72" y="15"/>
                </a:cubicBezTo>
                <a:cubicBezTo>
                  <a:pt x="72" y="14"/>
                  <a:pt x="71" y="13"/>
                  <a:pt x="71" y="12"/>
                </a:cubicBezTo>
                <a:cubicBezTo>
                  <a:pt x="70" y="11"/>
                  <a:pt x="69" y="10"/>
                  <a:pt x="68" y="9"/>
                </a:cubicBezTo>
                <a:cubicBezTo>
                  <a:pt x="67" y="8"/>
                  <a:pt x="66" y="7"/>
                  <a:pt x="65" y="6"/>
                </a:cubicBezTo>
                <a:cubicBezTo>
                  <a:pt x="63" y="5"/>
                  <a:pt x="62" y="4"/>
                  <a:pt x="60" y="3"/>
                </a:cubicBezTo>
                <a:cubicBezTo>
                  <a:pt x="58" y="2"/>
                  <a:pt x="56" y="2"/>
                  <a:pt x="54" y="1"/>
                </a:cubicBezTo>
                <a:cubicBezTo>
                  <a:pt x="52" y="1"/>
                  <a:pt x="50" y="1"/>
                  <a:pt x="48" y="0"/>
                </a:cubicBezTo>
                <a:cubicBezTo>
                  <a:pt x="46" y="0"/>
                  <a:pt x="44" y="1"/>
                  <a:pt x="42" y="1"/>
                </a:cubicBezTo>
                <a:cubicBezTo>
                  <a:pt x="40" y="1"/>
                  <a:pt x="38" y="2"/>
                  <a:pt x="36" y="2"/>
                </a:cubicBezTo>
                <a:cubicBezTo>
                  <a:pt x="34" y="3"/>
                  <a:pt x="33" y="4"/>
                  <a:pt x="31" y="5"/>
                </a:cubicBezTo>
                <a:cubicBezTo>
                  <a:pt x="28" y="7"/>
                  <a:pt x="25" y="9"/>
                  <a:pt x="23" y="12"/>
                </a:cubicBezTo>
                <a:cubicBezTo>
                  <a:pt x="22" y="13"/>
                  <a:pt x="21" y="14"/>
                  <a:pt x="20" y="15"/>
                </a:cubicBezTo>
                <a:cubicBezTo>
                  <a:pt x="19" y="17"/>
                  <a:pt x="19" y="18"/>
                  <a:pt x="18" y="19"/>
                </a:cubicBezTo>
                <a:cubicBezTo>
                  <a:pt x="18" y="19"/>
                  <a:pt x="18" y="20"/>
                  <a:pt x="18" y="20"/>
                </a:cubicBezTo>
                <a:cubicBezTo>
                  <a:pt x="18" y="20"/>
                  <a:pt x="19" y="20"/>
                  <a:pt x="19" y="19"/>
                </a:cubicBezTo>
                <a:cubicBezTo>
                  <a:pt x="23" y="18"/>
                  <a:pt x="27" y="16"/>
                  <a:pt x="32" y="15"/>
                </a:cubicBezTo>
                <a:cubicBezTo>
                  <a:pt x="34" y="14"/>
                  <a:pt x="36" y="14"/>
                  <a:pt x="39" y="14"/>
                </a:cubicBezTo>
                <a:cubicBezTo>
                  <a:pt x="40" y="13"/>
                  <a:pt x="41" y="13"/>
                  <a:pt x="42" y="13"/>
                </a:cubicBezTo>
                <a:cubicBezTo>
                  <a:pt x="43" y="13"/>
                  <a:pt x="44" y="13"/>
                  <a:pt x="45" y="13"/>
                </a:cubicBezTo>
                <a:cubicBezTo>
                  <a:pt x="46" y="13"/>
                  <a:pt x="46" y="13"/>
                  <a:pt x="47" y="13"/>
                </a:cubicBezTo>
                <a:cubicBezTo>
                  <a:pt x="48" y="13"/>
                  <a:pt x="49" y="13"/>
                  <a:pt x="49" y="14"/>
                </a:cubicBezTo>
                <a:cubicBezTo>
                  <a:pt x="50" y="14"/>
                  <a:pt x="51" y="14"/>
                  <a:pt x="51" y="14"/>
                </a:cubicBezTo>
                <a:cubicBezTo>
                  <a:pt x="51" y="14"/>
                  <a:pt x="50" y="14"/>
                  <a:pt x="49" y="14"/>
                </a:cubicBezTo>
                <a:cubicBezTo>
                  <a:pt x="48" y="14"/>
                  <a:pt x="48" y="14"/>
                  <a:pt x="47" y="14"/>
                </a:cubicBezTo>
                <a:cubicBezTo>
                  <a:pt x="46" y="14"/>
                  <a:pt x="46" y="14"/>
                  <a:pt x="45" y="14"/>
                </a:cubicBezTo>
                <a:cubicBezTo>
                  <a:pt x="44" y="14"/>
                  <a:pt x="43" y="14"/>
                  <a:pt x="42" y="14"/>
                </a:cubicBezTo>
                <a:cubicBezTo>
                  <a:pt x="41" y="14"/>
                  <a:pt x="40" y="14"/>
                  <a:pt x="39" y="15"/>
                </a:cubicBezTo>
                <a:cubicBezTo>
                  <a:pt x="37" y="15"/>
                  <a:pt x="34" y="16"/>
                  <a:pt x="32" y="16"/>
                </a:cubicBezTo>
                <a:cubicBezTo>
                  <a:pt x="28" y="18"/>
                  <a:pt x="24" y="20"/>
                  <a:pt x="20" y="22"/>
                </a:cubicBezTo>
                <a:cubicBezTo>
                  <a:pt x="20" y="22"/>
                  <a:pt x="20" y="22"/>
                  <a:pt x="19" y="22"/>
                </a:cubicBezTo>
                <a:cubicBezTo>
                  <a:pt x="7" y="28"/>
                  <a:pt x="1" y="40"/>
                  <a:pt x="0" y="40"/>
                </a:cubicBezTo>
                <a:cubicBezTo>
                  <a:pt x="3" y="42"/>
                  <a:pt x="3" y="42"/>
                  <a:pt x="3" y="42"/>
                </a:cubicBezTo>
                <a:cubicBezTo>
                  <a:pt x="3" y="41"/>
                  <a:pt x="10" y="29"/>
                  <a:pt x="21" y="24"/>
                </a:cubicBezTo>
                <a:cubicBezTo>
                  <a:pt x="22" y="24"/>
                  <a:pt x="23" y="25"/>
                  <a:pt x="24" y="25"/>
                </a:cubicBezTo>
                <a:cubicBezTo>
                  <a:pt x="25" y="25"/>
                  <a:pt x="26" y="26"/>
                  <a:pt x="28" y="26"/>
                </a:cubicBezTo>
                <a:cubicBezTo>
                  <a:pt x="29" y="27"/>
                  <a:pt x="31" y="27"/>
                  <a:pt x="32" y="27"/>
                </a:cubicBezTo>
                <a:cubicBezTo>
                  <a:pt x="34" y="28"/>
                  <a:pt x="35" y="28"/>
                  <a:pt x="37" y="28"/>
                </a:cubicBezTo>
                <a:cubicBezTo>
                  <a:pt x="39" y="28"/>
                  <a:pt x="40" y="28"/>
                  <a:pt x="42" y="28"/>
                </a:cubicBezTo>
                <a:cubicBezTo>
                  <a:pt x="43" y="28"/>
                  <a:pt x="45" y="28"/>
                  <a:pt x="46" y="27"/>
                </a:cubicBezTo>
                <a:cubicBezTo>
                  <a:pt x="49" y="27"/>
                  <a:pt x="52" y="26"/>
                  <a:pt x="55" y="25"/>
                </a:cubicBezTo>
                <a:cubicBezTo>
                  <a:pt x="56" y="25"/>
                  <a:pt x="58" y="24"/>
                  <a:pt x="59" y="23"/>
                </a:cubicBezTo>
                <a:cubicBezTo>
                  <a:pt x="60" y="23"/>
                  <a:pt x="62" y="22"/>
                  <a:pt x="63" y="21"/>
                </a:cubicBezTo>
                <a:cubicBezTo>
                  <a:pt x="64" y="21"/>
                  <a:pt x="65" y="20"/>
                  <a:pt x="66" y="1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77" name="Freeform 143"/>
          <p:cNvSpPr>
            <a:spLocks/>
          </p:cNvSpPr>
          <p:nvPr/>
        </p:nvSpPr>
        <p:spPr bwMode="auto">
          <a:xfrm>
            <a:off x="6842125" y="3319463"/>
            <a:ext cx="44450" cy="41275"/>
          </a:xfrm>
          <a:custGeom>
            <a:avLst/>
            <a:gdLst>
              <a:gd name="T0" fmla="*/ 11 w 12"/>
              <a:gd name="T1" fmla="*/ 11 h 11"/>
              <a:gd name="T2" fmla="*/ 11 w 12"/>
              <a:gd name="T3" fmla="*/ 11 h 11"/>
              <a:gd name="T4" fmla="*/ 12 w 12"/>
              <a:gd name="T5" fmla="*/ 10 h 11"/>
              <a:gd name="T6" fmla="*/ 9 w 12"/>
              <a:gd name="T7" fmla="*/ 1 h 11"/>
              <a:gd name="T8" fmla="*/ 8 w 12"/>
              <a:gd name="T9" fmla="*/ 0 h 11"/>
              <a:gd name="T10" fmla="*/ 7 w 12"/>
              <a:gd name="T11" fmla="*/ 2 h 11"/>
              <a:gd name="T12" fmla="*/ 9 w 12"/>
              <a:gd name="T13" fmla="*/ 7 h 11"/>
              <a:gd name="T14" fmla="*/ 1 w 12"/>
              <a:gd name="T15" fmla="*/ 4 h 11"/>
              <a:gd name="T16" fmla="*/ 0 w 12"/>
              <a:gd name="T17" fmla="*/ 5 h 11"/>
              <a:gd name="T18" fmla="*/ 2 w 12"/>
              <a:gd name="T19" fmla="*/ 6 h 11"/>
              <a:gd name="T20" fmla="*/ 10 w 12"/>
              <a:gd name="T21" fmla="*/ 11 h 11"/>
              <a:gd name="T22" fmla="*/ 11 w 12"/>
              <a:gd name="T23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2" h="11">
                <a:moveTo>
                  <a:pt x="11" y="11"/>
                </a:moveTo>
                <a:cubicBezTo>
                  <a:pt x="11" y="11"/>
                  <a:pt x="11" y="11"/>
                  <a:pt x="11" y="11"/>
                </a:cubicBezTo>
                <a:cubicBezTo>
                  <a:pt x="12" y="11"/>
                  <a:pt x="12" y="11"/>
                  <a:pt x="12" y="10"/>
                </a:cubicBezTo>
                <a:cubicBezTo>
                  <a:pt x="12" y="6"/>
                  <a:pt x="10" y="1"/>
                  <a:pt x="9" y="1"/>
                </a:cubicBezTo>
                <a:cubicBezTo>
                  <a:pt x="9" y="0"/>
                  <a:pt x="8" y="0"/>
                  <a:pt x="8" y="0"/>
                </a:cubicBezTo>
                <a:cubicBezTo>
                  <a:pt x="7" y="1"/>
                  <a:pt x="7" y="1"/>
                  <a:pt x="7" y="2"/>
                </a:cubicBezTo>
                <a:cubicBezTo>
                  <a:pt x="7" y="2"/>
                  <a:pt x="9" y="4"/>
                  <a:pt x="9" y="7"/>
                </a:cubicBezTo>
                <a:cubicBezTo>
                  <a:pt x="7" y="5"/>
                  <a:pt x="4" y="3"/>
                  <a:pt x="1" y="4"/>
                </a:cubicBezTo>
                <a:cubicBezTo>
                  <a:pt x="1" y="4"/>
                  <a:pt x="0" y="5"/>
                  <a:pt x="0" y="5"/>
                </a:cubicBezTo>
                <a:cubicBezTo>
                  <a:pt x="1" y="6"/>
                  <a:pt x="1" y="6"/>
                  <a:pt x="2" y="6"/>
                </a:cubicBezTo>
                <a:cubicBezTo>
                  <a:pt x="4" y="6"/>
                  <a:pt x="8" y="9"/>
                  <a:pt x="10" y="11"/>
                </a:cubicBezTo>
                <a:cubicBezTo>
                  <a:pt x="10" y="11"/>
                  <a:pt x="11" y="11"/>
                  <a:pt x="11" y="1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78" name="Freeform 144"/>
          <p:cNvSpPr>
            <a:spLocks/>
          </p:cNvSpPr>
          <p:nvPr/>
        </p:nvSpPr>
        <p:spPr bwMode="auto">
          <a:xfrm>
            <a:off x="6553200" y="3478213"/>
            <a:ext cx="254000" cy="157163"/>
          </a:xfrm>
          <a:custGeom>
            <a:avLst/>
            <a:gdLst>
              <a:gd name="T0" fmla="*/ 42 w 68"/>
              <a:gd name="T1" fmla="*/ 34 h 42"/>
              <a:gd name="T2" fmla="*/ 41 w 68"/>
              <a:gd name="T3" fmla="*/ 31 h 42"/>
              <a:gd name="T4" fmla="*/ 40 w 68"/>
              <a:gd name="T5" fmla="*/ 27 h 42"/>
              <a:gd name="T6" fmla="*/ 38 w 68"/>
              <a:gd name="T7" fmla="*/ 23 h 42"/>
              <a:gd name="T8" fmla="*/ 35 w 68"/>
              <a:gd name="T9" fmla="*/ 19 h 42"/>
              <a:gd name="T10" fmla="*/ 32 w 68"/>
              <a:gd name="T11" fmla="*/ 16 h 42"/>
              <a:gd name="T12" fmla="*/ 29 w 68"/>
              <a:gd name="T13" fmla="*/ 12 h 42"/>
              <a:gd name="T14" fmla="*/ 21 w 68"/>
              <a:gd name="T15" fmla="*/ 7 h 42"/>
              <a:gd name="T16" fmla="*/ 17 w 68"/>
              <a:gd name="T17" fmla="*/ 5 h 42"/>
              <a:gd name="T18" fmla="*/ 13 w 68"/>
              <a:gd name="T19" fmla="*/ 4 h 42"/>
              <a:gd name="T20" fmla="*/ 9 w 68"/>
              <a:gd name="T21" fmla="*/ 2 h 42"/>
              <a:gd name="T22" fmla="*/ 6 w 68"/>
              <a:gd name="T23" fmla="*/ 1 h 42"/>
              <a:gd name="T24" fmla="*/ 4 w 68"/>
              <a:gd name="T25" fmla="*/ 0 h 42"/>
              <a:gd name="T26" fmla="*/ 3 w 68"/>
              <a:gd name="T27" fmla="*/ 0 h 42"/>
              <a:gd name="T28" fmla="*/ 2 w 68"/>
              <a:gd name="T29" fmla="*/ 1 h 42"/>
              <a:gd name="T30" fmla="*/ 1 w 68"/>
              <a:gd name="T31" fmla="*/ 3 h 42"/>
              <a:gd name="T32" fmla="*/ 0 w 68"/>
              <a:gd name="T33" fmla="*/ 7 h 42"/>
              <a:gd name="T34" fmla="*/ 0 w 68"/>
              <a:gd name="T35" fmla="*/ 12 h 42"/>
              <a:gd name="T36" fmla="*/ 1 w 68"/>
              <a:gd name="T37" fmla="*/ 18 h 42"/>
              <a:gd name="T38" fmla="*/ 3 w 68"/>
              <a:gd name="T39" fmla="*/ 23 h 42"/>
              <a:gd name="T40" fmla="*/ 7 w 68"/>
              <a:gd name="T41" fmla="*/ 28 h 42"/>
              <a:gd name="T42" fmla="*/ 11 w 68"/>
              <a:gd name="T43" fmla="*/ 33 h 42"/>
              <a:gd name="T44" fmla="*/ 16 w 68"/>
              <a:gd name="T45" fmla="*/ 36 h 42"/>
              <a:gd name="T46" fmla="*/ 21 w 68"/>
              <a:gd name="T47" fmla="*/ 39 h 42"/>
              <a:gd name="T48" fmla="*/ 32 w 68"/>
              <a:gd name="T49" fmla="*/ 41 h 42"/>
              <a:gd name="T50" fmla="*/ 36 w 68"/>
              <a:gd name="T51" fmla="*/ 40 h 42"/>
              <a:gd name="T52" fmla="*/ 40 w 68"/>
              <a:gd name="T53" fmla="*/ 40 h 42"/>
              <a:gd name="T54" fmla="*/ 42 w 68"/>
              <a:gd name="T55" fmla="*/ 39 h 42"/>
              <a:gd name="T56" fmla="*/ 40 w 68"/>
              <a:gd name="T57" fmla="*/ 38 h 42"/>
              <a:gd name="T58" fmla="*/ 29 w 68"/>
              <a:gd name="T59" fmla="*/ 31 h 42"/>
              <a:gd name="T60" fmla="*/ 23 w 68"/>
              <a:gd name="T61" fmla="*/ 27 h 42"/>
              <a:gd name="T62" fmla="*/ 21 w 68"/>
              <a:gd name="T63" fmla="*/ 25 h 42"/>
              <a:gd name="T64" fmla="*/ 19 w 68"/>
              <a:gd name="T65" fmla="*/ 23 h 42"/>
              <a:gd name="T66" fmla="*/ 17 w 68"/>
              <a:gd name="T67" fmla="*/ 21 h 42"/>
              <a:gd name="T68" fmla="*/ 16 w 68"/>
              <a:gd name="T69" fmla="*/ 19 h 42"/>
              <a:gd name="T70" fmla="*/ 15 w 68"/>
              <a:gd name="T71" fmla="*/ 18 h 42"/>
              <a:gd name="T72" fmla="*/ 16 w 68"/>
              <a:gd name="T73" fmla="*/ 19 h 42"/>
              <a:gd name="T74" fmla="*/ 18 w 68"/>
              <a:gd name="T75" fmla="*/ 21 h 42"/>
              <a:gd name="T76" fmla="*/ 19 w 68"/>
              <a:gd name="T77" fmla="*/ 22 h 42"/>
              <a:gd name="T78" fmla="*/ 21 w 68"/>
              <a:gd name="T79" fmla="*/ 24 h 42"/>
              <a:gd name="T80" fmla="*/ 24 w 68"/>
              <a:gd name="T81" fmla="*/ 26 h 42"/>
              <a:gd name="T82" fmla="*/ 29 w 68"/>
              <a:gd name="T83" fmla="*/ 30 h 42"/>
              <a:gd name="T84" fmla="*/ 41 w 68"/>
              <a:gd name="T85" fmla="*/ 36 h 42"/>
              <a:gd name="T86" fmla="*/ 42 w 68"/>
              <a:gd name="T87" fmla="*/ 36 h 42"/>
              <a:gd name="T88" fmla="*/ 68 w 68"/>
              <a:gd name="T89" fmla="*/ 39 h 42"/>
              <a:gd name="T90" fmla="*/ 68 w 68"/>
              <a:gd name="T91" fmla="*/ 37 h 42"/>
              <a:gd name="T92" fmla="*/ 42 w 68"/>
              <a:gd name="T93" fmla="*/ 34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68" h="42">
                <a:moveTo>
                  <a:pt x="42" y="34"/>
                </a:moveTo>
                <a:cubicBezTo>
                  <a:pt x="42" y="33"/>
                  <a:pt x="42" y="32"/>
                  <a:pt x="41" y="31"/>
                </a:cubicBezTo>
                <a:cubicBezTo>
                  <a:pt x="41" y="30"/>
                  <a:pt x="40" y="29"/>
                  <a:pt x="40" y="27"/>
                </a:cubicBezTo>
                <a:cubicBezTo>
                  <a:pt x="39" y="26"/>
                  <a:pt x="38" y="25"/>
                  <a:pt x="38" y="23"/>
                </a:cubicBezTo>
                <a:cubicBezTo>
                  <a:pt x="37" y="22"/>
                  <a:pt x="36" y="21"/>
                  <a:pt x="35" y="19"/>
                </a:cubicBezTo>
                <a:cubicBezTo>
                  <a:pt x="34" y="18"/>
                  <a:pt x="33" y="17"/>
                  <a:pt x="32" y="16"/>
                </a:cubicBezTo>
                <a:cubicBezTo>
                  <a:pt x="31" y="14"/>
                  <a:pt x="30" y="13"/>
                  <a:pt x="29" y="12"/>
                </a:cubicBezTo>
                <a:cubicBezTo>
                  <a:pt x="26" y="10"/>
                  <a:pt x="24" y="9"/>
                  <a:pt x="21" y="7"/>
                </a:cubicBezTo>
                <a:cubicBezTo>
                  <a:pt x="20" y="7"/>
                  <a:pt x="19" y="6"/>
                  <a:pt x="17" y="5"/>
                </a:cubicBezTo>
                <a:cubicBezTo>
                  <a:pt x="16" y="5"/>
                  <a:pt x="15" y="4"/>
                  <a:pt x="13" y="4"/>
                </a:cubicBezTo>
                <a:cubicBezTo>
                  <a:pt x="12" y="3"/>
                  <a:pt x="11" y="3"/>
                  <a:pt x="9" y="2"/>
                </a:cubicBezTo>
                <a:cubicBezTo>
                  <a:pt x="8" y="2"/>
                  <a:pt x="7" y="1"/>
                  <a:pt x="6" y="1"/>
                </a:cubicBezTo>
                <a:cubicBezTo>
                  <a:pt x="5" y="1"/>
                  <a:pt x="4" y="1"/>
                  <a:pt x="4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2" y="0"/>
                  <a:pt x="2" y="1"/>
                </a:cubicBezTo>
                <a:cubicBezTo>
                  <a:pt x="2" y="1"/>
                  <a:pt x="2" y="2"/>
                  <a:pt x="1" y="3"/>
                </a:cubicBezTo>
                <a:cubicBezTo>
                  <a:pt x="1" y="4"/>
                  <a:pt x="0" y="6"/>
                  <a:pt x="0" y="7"/>
                </a:cubicBezTo>
                <a:cubicBezTo>
                  <a:pt x="0" y="9"/>
                  <a:pt x="0" y="10"/>
                  <a:pt x="0" y="12"/>
                </a:cubicBezTo>
                <a:cubicBezTo>
                  <a:pt x="0" y="14"/>
                  <a:pt x="1" y="16"/>
                  <a:pt x="1" y="18"/>
                </a:cubicBezTo>
                <a:cubicBezTo>
                  <a:pt x="2" y="20"/>
                  <a:pt x="3" y="21"/>
                  <a:pt x="3" y="23"/>
                </a:cubicBezTo>
                <a:cubicBezTo>
                  <a:pt x="4" y="25"/>
                  <a:pt x="6" y="27"/>
                  <a:pt x="7" y="28"/>
                </a:cubicBezTo>
                <a:cubicBezTo>
                  <a:pt x="8" y="30"/>
                  <a:pt x="10" y="31"/>
                  <a:pt x="11" y="33"/>
                </a:cubicBezTo>
                <a:cubicBezTo>
                  <a:pt x="13" y="34"/>
                  <a:pt x="14" y="35"/>
                  <a:pt x="16" y="36"/>
                </a:cubicBezTo>
                <a:cubicBezTo>
                  <a:pt x="18" y="37"/>
                  <a:pt x="19" y="38"/>
                  <a:pt x="21" y="39"/>
                </a:cubicBezTo>
                <a:cubicBezTo>
                  <a:pt x="25" y="40"/>
                  <a:pt x="29" y="41"/>
                  <a:pt x="32" y="41"/>
                </a:cubicBezTo>
                <a:cubicBezTo>
                  <a:pt x="33" y="41"/>
                  <a:pt x="35" y="41"/>
                  <a:pt x="36" y="40"/>
                </a:cubicBezTo>
                <a:cubicBezTo>
                  <a:pt x="38" y="40"/>
                  <a:pt x="39" y="40"/>
                  <a:pt x="40" y="40"/>
                </a:cubicBezTo>
                <a:cubicBezTo>
                  <a:pt x="41" y="39"/>
                  <a:pt x="41" y="39"/>
                  <a:pt x="42" y="39"/>
                </a:cubicBezTo>
                <a:cubicBezTo>
                  <a:pt x="41" y="39"/>
                  <a:pt x="40" y="39"/>
                  <a:pt x="40" y="38"/>
                </a:cubicBezTo>
                <a:cubicBezTo>
                  <a:pt x="37" y="37"/>
                  <a:pt x="32" y="34"/>
                  <a:pt x="29" y="31"/>
                </a:cubicBezTo>
                <a:cubicBezTo>
                  <a:pt x="27" y="30"/>
                  <a:pt x="25" y="29"/>
                  <a:pt x="23" y="27"/>
                </a:cubicBezTo>
                <a:cubicBezTo>
                  <a:pt x="22" y="26"/>
                  <a:pt x="21" y="26"/>
                  <a:pt x="21" y="25"/>
                </a:cubicBezTo>
                <a:cubicBezTo>
                  <a:pt x="20" y="24"/>
                  <a:pt x="19" y="23"/>
                  <a:pt x="19" y="23"/>
                </a:cubicBezTo>
                <a:cubicBezTo>
                  <a:pt x="18" y="22"/>
                  <a:pt x="18" y="21"/>
                  <a:pt x="17" y="21"/>
                </a:cubicBezTo>
                <a:cubicBezTo>
                  <a:pt x="17" y="20"/>
                  <a:pt x="17" y="20"/>
                  <a:pt x="16" y="19"/>
                </a:cubicBezTo>
                <a:cubicBezTo>
                  <a:pt x="16" y="18"/>
                  <a:pt x="15" y="18"/>
                  <a:pt x="15" y="18"/>
                </a:cubicBezTo>
                <a:cubicBezTo>
                  <a:pt x="15" y="18"/>
                  <a:pt x="16" y="18"/>
                  <a:pt x="16" y="19"/>
                </a:cubicBezTo>
                <a:cubicBezTo>
                  <a:pt x="17" y="20"/>
                  <a:pt x="17" y="20"/>
                  <a:pt x="18" y="21"/>
                </a:cubicBezTo>
                <a:cubicBezTo>
                  <a:pt x="18" y="21"/>
                  <a:pt x="19" y="22"/>
                  <a:pt x="19" y="22"/>
                </a:cubicBezTo>
                <a:cubicBezTo>
                  <a:pt x="20" y="23"/>
                  <a:pt x="20" y="24"/>
                  <a:pt x="21" y="24"/>
                </a:cubicBezTo>
                <a:cubicBezTo>
                  <a:pt x="22" y="25"/>
                  <a:pt x="23" y="26"/>
                  <a:pt x="24" y="26"/>
                </a:cubicBezTo>
                <a:cubicBezTo>
                  <a:pt x="25" y="28"/>
                  <a:pt x="27" y="29"/>
                  <a:pt x="29" y="30"/>
                </a:cubicBezTo>
                <a:cubicBezTo>
                  <a:pt x="33" y="33"/>
                  <a:pt x="38" y="35"/>
                  <a:pt x="41" y="36"/>
                </a:cubicBezTo>
                <a:cubicBezTo>
                  <a:pt x="41" y="36"/>
                  <a:pt x="42" y="36"/>
                  <a:pt x="42" y="36"/>
                </a:cubicBezTo>
                <a:cubicBezTo>
                  <a:pt x="54" y="42"/>
                  <a:pt x="67" y="39"/>
                  <a:pt x="68" y="39"/>
                </a:cubicBezTo>
                <a:cubicBezTo>
                  <a:pt x="68" y="37"/>
                  <a:pt x="68" y="37"/>
                  <a:pt x="68" y="37"/>
                </a:cubicBezTo>
                <a:cubicBezTo>
                  <a:pt x="68" y="37"/>
                  <a:pt x="54" y="39"/>
                  <a:pt x="42" y="3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79" name="Freeform 145"/>
          <p:cNvSpPr>
            <a:spLocks/>
          </p:cNvSpPr>
          <p:nvPr/>
        </p:nvSpPr>
        <p:spPr bwMode="auto">
          <a:xfrm>
            <a:off x="6567488" y="3432175"/>
            <a:ext cx="38100" cy="49213"/>
          </a:xfrm>
          <a:custGeom>
            <a:avLst/>
            <a:gdLst>
              <a:gd name="T0" fmla="*/ 1 w 10"/>
              <a:gd name="T1" fmla="*/ 10 h 13"/>
              <a:gd name="T2" fmla="*/ 2 w 10"/>
              <a:gd name="T3" fmla="*/ 9 h 13"/>
              <a:gd name="T4" fmla="*/ 5 w 10"/>
              <a:gd name="T5" fmla="*/ 5 h 13"/>
              <a:gd name="T6" fmla="*/ 8 w 10"/>
              <a:gd name="T7" fmla="*/ 13 h 13"/>
              <a:gd name="T8" fmla="*/ 9 w 10"/>
              <a:gd name="T9" fmla="*/ 12 h 13"/>
              <a:gd name="T10" fmla="*/ 9 w 10"/>
              <a:gd name="T11" fmla="*/ 11 h 13"/>
              <a:gd name="T12" fmla="*/ 7 w 10"/>
              <a:gd name="T13" fmla="*/ 1 h 13"/>
              <a:gd name="T14" fmla="*/ 7 w 10"/>
              <a:gd name="T15" fmla="*/ 0 h 13"/>
              <a:gd name="T16" fmla="*/ 7 w 10"/>
              <a:gd name="T17" fmla="*/ 0 h 13"/>
              <a:gd name="T18" fmla="*/ 5 w 10"/>
              <a:gd name="T19" fmla="*/ 0 h 13"/>
              <a:gd name="T20" fmla="*/ 0 w 10"/>
              <a:gd name="T21" fmla="*/ 9 h 13"/>
              <a:gd name="T22" fmla="*/ 1 w 10"/>
              <a:gd name="T23" fmla="*/ 1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" h="13">
                <a:moveTo>
                  <a:pt x="1" y="10"/>
                </a:moveTo>
                <a:cubicBezTo>
                  <a:pt x="1" y="10"/>
                  <a:pt x="2" y="10"/>
                  <a:pt x="2" y="9"/>
                </a:cubicBezTo>
                <a:cubicBezTo>
                  <a:pt x="2" y="9"/>
                  <a:pt x="3" y="7"/>
                  <a:pt x="5" y="5"/>
                </a:cubicBezTo>
                <a:cubicBezTo>
                  <a:pt x="5" y="7"/>
                  <a:pt x="5" y="11"/>
                  <a:pt x="8" y="13"/>
                </a:cubicBezTo>
                <a:cubicBezTo>
                  <a:pt x="8" y="13"/>
                  <a:pt x="9" y="13"/>
                  <a:pt x="9" y="12"/>
                </a:cubicBezTo>
                <a:cubicBezTo>
                  <a:pt x="10" y="12"/>
                  <a:pt x="9" y="11"/>
                  <a:pt x="9" y="11"/>
                </a:cubicBezTo>
                <a:cubicBezTo>
                  <a:pt x="7" y="9"/>
                  <a:pt x="7" y="4"/>
                  <a:pt x="7" y="1"/>
                </a:cubicBezTo>
                <a:cubicBezTo>
                  <a:pt x="7" y="1"/>
                  <a:pt x="7" y="1"/>
                  <a:pt x="7" y="0"/>
                </a:cubicBezTo>
                <a:cubicBezTo>
                  <a:pt x="7" y="0"/>
                  <a:pt x="7" y="0"/>
                  <a:pt x="7" y="0"/>
                </a:cubicBezTo>
                <a:cubicBezTo>
                  <a:pt x="6" y="0"/>
                  <a:pt x="6" y="0"/>
                  <a:pt x="5" y="0"/>
                </a:cubicBezTo>
                <a:cubicBezTo>
                  <a:pt x="2" y="3"/>
                  <a:pt x="0" y="8"/>
                  <a:pt x="0" y="9"/>
                </a:cubicBezTo>
                <a:cubicBezTo>
                  <a:pt x="0" y="9"/>
                  <a:pt x="0" y="10"/>
                  <a:pt x="1" y="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80" name="Freeform 146"/>
          <p:cNvSpPr>
            <a:spLocks/>
          </p:cNvSpPr>
          <p:nvPr/>
        </p:nvSpPr>
        <p:spPr bwMode="auto">
          <a:xfrm>
            <a:off x="6878638" y="3341688"/>
            <a:ext cx="106363" cy="285750"/>
          </a:xfrm>
          <a:custGeom>
            <a:avLst/>
            <a:gdLst>
              <a:gd name="T0" fmla="*/ 28 w 28"/>
              <a:gd name="T1" fmla="*/ 42 h 76"/>
              <a:gd name="T2" fmla="*/ 25 w 28"/>
              <a:gd name="T3" fmla="*/ 31 h 76"/>
              <a:gd name="T4" fmla="*/ 22 w 28"/>
              <a:gd name="T5" fmla="*/ 27 h 76"/>
              <a:gd name="T6" fmla="*/ 20 w 28"/>
              <a:gd name="T7" fmla="*/ 24 h 76"/>
              <a:gd name="T8" fmla="*/ 19 w 28"/>
              <a:gd name="T9" fmla="*/ 23 h 76"/>
              <a:gd name="T10" fmla="*/ 19 w 28"/>
              <a:gd name="T11" fmla="*/ 25 h 76"/>
              <a:gd name="T12" fmla="*/ 18 w 28"/>
              <a:gd name="T13" fmla="*/ 39 h 76"/>
              <a:gd name="T14" fmla="*/ 17 w 28"/>
              <a:gd name="T15" fmla="*/ 45 h 76"/>
              <a:gd name="T16" fmla="*/ 16 w 28"/>
              <a:gd name="T17" fmla="*/ 48 h 76"/>
              <a:gd name="T18" fmla="*/ 15 w 28"/>
              <a:gd name="T19" fmla="*/ 51 h 76"/>
              <a:gd name="T20" fmla="*/ 14 w 28"/>
              <a:gd name="T21" fmla="*/ 53 h 76"/>
              <a:gd name="T22" fmla="*/ 13 w 28"/>
              <a:gd name="T23" fmla="*/ 55 h 76"/>
              <a:gd name="T24" fmla="*/ 12 w 28"/>
              <a:gd name="T25" fmla="*/ 56 h 76"/>
              <a:gd name="T26" fmla="*/ 12 w 28"/>
              <a:gd name="T27" fmla="*/ 55 h 76"/>
              <a:gd name="T28" fmla="*/ 13 w 28"/>
              <a:gd name="T29" fmla="*/ 53 h 76"/>
              <a:gd name="T30" fmla="*/ 14 w 28"/>
              <a:gd name="T31" fmla="*/ 51 h 76"/>
              <a:gd name="T32" fmla="*/ 15 w 28"/>
              <a:gd name="T33" fmla="*/ 48 h 76"/>
              <a:gd name="T34" fmla="*/ 16 w 28"/>
              <a:gd name="T35" fmla="*/ 45 h 76"/>
              <a:gd name="T36" fmla="*/ 17 w 28"/>
              <a:gd name="T37" fmla="*/ 38 h 76"/>
              <a:gd name="T38" fmla="*/ 17 w 28"/>
              <a:gd name="T39" fmla="*/ 26 h 76"/>
              <a:gd name="T40" fmla="*/ 16 w 28"/>
              <a:gd name="T41" fmla="*/ 24 h 76"/>
              <a:gd name="T42" fmla="*/ 7 w 28"/>
              <a:gd name="T43" fmla="*/ 0 h 76"/>
              <a:gd name="T44" fmla="*/ 5 w 28"/>
              <a:gd name="T45" fmla="*/ 1 h 76"/>
              <a:gd name="T46" fmla="*/ 14 w 28"/>
              <a:gd name="T47" fmla="*/ 25 h 76"/>
              <a:gd name="T48" fmla="*/ 12 w 28"/>
              <a:gd name="T49" fmla="*/ 27 h 76"/>
              <a:gd name="T50" fmla="*/ 9 w 28"/>
              <a:gd name="T51" fmla="*/ 30 h 76"/>
              <a:gd name="T52" fmla="*/ 7 w 28"/>
              <a:gd name="T53" fmla="*/ 34 h 76"/>
              <a:gd name="T54" fmla="*/ 4 w 28"/>
              <a:gd name="T55" fmla="*/ 38 h 76"/>
              <a:gd name="T56" fmla="*/ 2 w 28"/>
              <a:gd name="T57" fmla="*/ 43 h 76"/>
              <a:gd name="T58" fmla="*/ 1 w 28"/>
              <a:gd name="T59" fmla="*/ 47 h 76"/>
              <a:gd name="T60" fmla="*/ 0 w 28"/>
              <a:gd name="T61" fmla="*/ 56 h 76"/>
              <a:gd name="T62" fmla="*/ 0 w 28"/>
              <a:gd name="T63" fmla="*/ 60 h 76"/>
              <a:gd name="T64" fmla="*/ 0 w 28"/>
              <a:gd name="T65" fmla="*/ 65 h 76"/>
              <a:gd name="T66" fmla="*/ 0 w 28"/>
              <a:gd name="T67" fmla="*/ 69 h 76"/>
              <a:gd name="T68" fmla="*/ 1 w 28"/>
              <a:gd name="T69" fmla="*/ 72 h 76"/>
              <a:gd name="T70" fmla="*/ 1 w 28"/>
              <a:gd name="T71" fmla="*/ 75 h 76"/>
              <a:gd name="T72" fmla="*/ 1 w 28"/>
              <a:gd name="T73" fmla="*/ 76 h 76"/>
              <a:gd name="T74" fmla="*/ 2 w 28"/>
              <a:gd name="T75" fmla="*/ 76 h 76"/>
              <a:gd name="T76" fmla="*/ 5 w 28"/>
              <a:gd name="T77" fmla="*/ 75 h 76"/>
              <a:gd name="T78" fmla="*/ 9 w 28"/>
              <a:gd name="T79" fmla="*/ 75 h 76"/>
              <a:gd name="T80" fmla="*/ 13 w 28"/>
              <a:gd name="T81" fmla="*/ 72 h 76"/>
              <a:gd name="T82" fmla="*/ 18 w 28"/>
              <a:gd name="T83" fmla="*/ 69 h 76"/>
              <a:gd name="T84" fmla="*/ 22 w 28"/>
              <a:gd name="T85" fmla="*/ 65 h 76"/>
              <a:gd name="T86" fmla="*/ 25 w 28"/>
              <a:gd name="T87" fmla="*/ 59 h 76"/>
              <a:gd name="T88" fmla="*/ 27 w 28"/>
              <a:gd name="T89" fmla="*/ 54 h 76"/>
              <a:gd name="T90" fmla="*/ 28 w 28"/>
              <a:gd name="T91" fmla="*/ 48 h 76"/>
              <a:gd name="T92" fmla="*/ 28 w 28"/>
              <a:gd name="T93" fmla="*/ 42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8" h="76">
                <a:moveTo>
                  <a:pt x="28" y="42"/>
                </a:moveTo>
                <a:cubicBezTo>
                  <a:pt x="27" y="38"/>
                  <a:pt x="26" y="34"/>
                  <a:pt x="25" y="31"/>
                </a:cubicBezTo>
                <a:cubicBezTo>
                  <a:pt x="24" y="30"/>
                  <a:pt x="23" y="29"/>
                  <a:pt x="22" y="27"/>
                </a:cubicBezTo>
                <a:cubicBezTo>
                  <a:pt x="22" y="26"/>
                  <a:pt x="21" y="25"/>
                  <a:pt x="20" y="24"/>
                </a:cubicBezTo>
                <a:cubicBezTo>
                  <a:pt x="20" y="24"/>
                  <a:pt x="19" y="24"/>
                  <a:pt x="19" y="23"/>
                </a:cubicBezTo>
                <a:cubicBezTo>
                  <a:pt x="19" y="24"/>
                  <a:pt x="19" y="25"/>
                  <a:pt x="19" y="25"/>
                </a:cubicBezTo>
                <a:cubicBezTo>
                  <a:pt x="19" y="29"/>
                  <a:pt x="19" y="34"/>
                  <a:pt x="18" y="39"/>
                </a:cubicBezTo>
                <a:cubicBezTo>
                  <a:pt x="18" y="41"/>
                  <a:pt x="17" y="43"/>
                  <a:pt x="17" y="45"/>
                </a:cubicBezTo>
                <a:cubicBezTo>
                  <a:pt x="16" y="46"/>
                  <a:pt x="16" y="47"/>
                  <a:pt x="16" y="48"/>
                </a:cubicBezTo>
                <a:cubicBezTo>
                  <a:pt x="15" y="49"/>
                  <a:pt x="15" y="50"/>
                  <a:pt x="15" y="51"/>
                </a:cubicBezTo>
                <a:cubicBezTo>
                  <a:pt x="14" y="52"/>
                  <a:pt x="14" y="53"/>
                  <a:pt x="14" y="53"/>
                </a:cubicBezTo>
                <a:cubicBezTo>
                  <a:pt x="13" y="54"/>
                  <a:pt x="13" y="54"/>
                  <a:pt x="13" y="55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56"/>
                  <a:pt x="12" y="56"/>
                  <a:pt x="12" y="55"/>
                </a:cubicBezTo>
                <a:cubicBezTo>
                  <a:pt x="13" y="54"/>
                  <a:pt x="13" y="54"/>
                  <a:pt x="13" y="53"/>
                </a:cubicBezTo>
                <a:cubicBezTo>
                  <a:pt x="14" y="53"/>
                  <a:pt x="14" y="52"/>
                  <a:pt x="14" y="51"/>
                </a:cubicBezTo>
                <a:cubicBezTo>
                  <a:pt x="14" y="50"/>
                  <a:pt x="15" y="49"/>
                  <a:pt x="15" y="48"/>
                </a:cubicBezTo>
                <a:cubicBezTo>
                  <a:pt x="15" y="47"/>
                  <a:pt x="15" y="46"/>
                  <a:pt x="16" y="45"/>
                </a:cubicBezTo>
                <a:cubicBezTo>
                  <a:pt x="16" y="43"/>
                  <a:pt x="16" y="41"/>
                  <a:pt x="17" y="38"/>
                </a:cubicBezTo>
                <a:cubicBezTo>
                  <a:pt x="17" y="34"/>
                  <a:pt x="17" y="29"/>
                  <a:pt x="17" y="26"/>
                </a:cubicBezTo>
                <a:cubicBezTo>
                  <a:pt x="16" y="25"/>
                  <a:pt x="16" y="24"/>
                  <a:pt x="16" y="24"/>
                </a:cubicBezTo>
                <a:cubicBezTo>
                  <a:pt x="16" y="11"/>
                  <a:pt x="8" y="0"/>
                  <a:pt x="7" y="0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14" y="12"/>
                  <a:pt x="14" y="25"/>
                </a:cubicBezTo>
                <a:cubicBezTo>
                  <a:pt x="13" y="26"/>
                  <a:pt x="13" y="26"/>
                  <a:pt x="12" y="27"/>
                </a:cubicBezTo>
                <a:cubicBezTo>
                  <a:pt x="11" y="28"/>
                  <a:pt x="10" y="29"/>
                  <a:pt x="9" y="30"/>
                </a:cubicBezTo>
                <a:cubicBezTo>
                  <a:pt x="8" y="31"/>
                  <a:pt x="7" y="33"/>
                  <a:pt x="7" y="34"/>
                </a:cubicBezTo>
                <a:cubicBezTo>
                  <a:pt x="6" y="35"/>
                  <a:pt x="5" y="37"/>
                  <a:pt x="4" y="38"/>
                </a:cubicBezTo>
                <a:cubicBezTo>
                  <a:pt x="4" y="40"/>
                  <a:pt x="3" y="41"/>
                  <a:pt x="2" y="43"/>
                </a:cubicBezTo>
                <a:cubicBezTo>
                  <a:pt x="2" y="44"/>
                  <a:pt x="1" y="45"/>
                  <a:pt x="1" y="47"/>
                </a:cubicBezTo>
                <a:cubicBezTo>
                  <a:pt x="0" y="50"/>
                  <a:pt x="0" y="53"/>
                  <a:pt x="0" y="56"/>
                </a:cubicBezTo>
                <a:cubicBezTo>
                  <a:pt x="0" y="57"/>
                  <a:pt x="0" y="59"/>
                  <a:pt x="0" y="60"/>
                </a:cubicBezTo>
                <a:cubicBezTo>
                  <a:pt x="0" y="62"/>
                  <a:pt x="0" y="63"/>
                  <a:pt x="0" y="65"/>
                </a:cubicBezTo>
                <a:cubicBezTo>
                  <a:pt x="0" y="66"/>
                  <a:pt x="0" y="67"/>
                  <a:pt x="0" y="69"/>
                </a:cubicBezTo>
                <a:cubicBezTo>
                  <a:pt x="1" y="70"/>
                  <a:pt x="1" y="71"/>
                  <a:pt x="1" y="72"/>
                </a:cubicBezTo>
                <a:cubicBezTo>
                  <a:pt x="1" y="73"/>
                  <a:pt x="1" y="74"/>
                  <a:pt x="1" y="75"/>
                </a:cubicBezTo>
                <a:cubicBezTo>
                  <a:pt x="1" y="75"/>
                  <a:pt x="1" y="76"/>
                  <a:pt x="1" y="76"/>
                </a:cubicBezTo>
                <a:cubicBezTo>
                  <a:pt x="1" y="76"/>
                  <a:pt x="2" y="76"/>
                  <a:pt x="2" y="76"/>
                </a:cubicBezTo>
                <a:cubicBezTo>
                  <a:pt x="3" y="76"/>
                  <a:pt x="4" y="76"/>
                  <a:pt x="5" y="75"/>
                </a:cubicBezTo>
                <a:cubicBezTo>
                  <a:pt x="6" y="75"/>
                  <a:pt x="8" y="75"/>
                  <a:pt x="9" y="75"/>
                </a:cubicBezTo>
                <a:cubicBezTo>
                  <a:pt x="10" y="74"/>
                  <a:pt x="12" y="73"/>
                  <a:pt x="13" y="72"/>
                </a:cubicBezTo>
                <a:cubicBezTo>
                  <a:pt x="15" y="72"/>
                  <a:pt x="16" y="70"/>
                  <a:pt x="18" y="69"/>
                </a:cubicBezTo>
                <a:cubicBezTo>
                  <a:pt x="19" y="68"/>
                  <a:pt x="21" y="66"/>
                  <a:pt x="22" y="65"/>
                </a:cubicBezTo>
                <a:cubicBezTo>
                  <a:pt x="23" y="63"/>
                  <a:pt x="24" y="61"/>
                  <a:pt x="25" y="59"/>
                </a:cubicBezTo>
                <a:cubicBezTo>
                  <a:pt x="26" y="58"/>
                  <a:pt x="26" y="56"/>
                  <a:pt x="27" y="54"/>
                </a:cubicBezTo>
                <a:cubicBezTo>
                  <a:pt x="27" y="52"/>
                  <a:pt x="28" y="50"/>
                  <a:pt x="28" y="48"/>
                </a:cubicBezTo>
                <a:cubicBezTo>
                  <a:pt x="28" y="46"/>
                  <a:pt x="28" y="44"/>
                  <a:pt x="28" y="4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81" name="Freeform 147"/>
          <p:cNvSpPr>
            <a:spLocks/>
          </p:cNvSpPr>
          <p:nvPr/>
        </p:nvSpPr>
        <p:spPr bwMode="auto">
          <a:xfrm>
            <a:off x="6831013" y="3590925"/>
            <a:ext cx="44450" cy="41275"/>
          </a:xfrm>
          <a:custGeom>
            <a:avLst/>
            <a:gdLst>
              <a:gd name="T0" fmla="*/ 11 w 12"/>
              <a:gd name="T1" fmla="*/ 8 h 11"/>
              <a:gd name="T2" fmla="*/ 5 w 12"/>
              <a:gd name="T3" fmla="*/ 8 h 11"/>
              <a:gd name="T4" fmla="*/ 11 w 12"/>
              <a:gd name="T5" fmla="*/ 1 h 11"/>
              <a:gd name="T6" fmla="*/ 10 w 12"/>
              <a:gd name="T7" fmla="*/ 0 h 11"/>
              <a:gd name="T8" fmla="*/ 9 w 12"/>
              <a:gd name="T9" fmla="*/ 1 h 11"/>
              <a:gd name="T10" fmla="*/ 1 w 12"/>
              <a:gd name="T11" fmla="*/ 7 h 11"/>
              <a:gd name="T12" fmla="*/ 0 w 12"/>
              <a:gd name="T13" fmla="*/ 8 h 11"/>
              <a:gd name="T14" fmla="*/ 0 w 12"/>
              <a:gd name="T15" fmla="*/ 8 h 11"/>
              <a:gd name="T16" fmla="*/ 1 w 12"/>
              <a:gd name="T17" fmla="*/ 9 h 11"/>
              <a:gd name="T18" fmla="*/ 11 w 12"/>
              <a:gd name="T19" fmla="*/ 10 h 11"/>
              <a:gd name="T20" fmla="*/ 12 w 12"/>
              <a:gd name="T21" fmla="*/ 9 h 11"/>
              <a:gd name="T22" fmla="*/ 11 w 12"/>
              <a:gd name="T23" fmla="*/ 8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2" h="11">
                <a:moveTo>
                  <a:pt x="11" y="8"/>
                </a:moveTo>
                <a:cubicBezTo>
                  <a:pt x="10" y="8"/>
                  <a:pt x="8" y="8"/>
                  <a:pt x="5" y="8"/>
                </a:cubicBezTo>
                <a:cubicBezTo>
                  <a:pt x="8" y="6"/>
                  <a:pt x="11" y="4"/>
                  <a:pt x="11" y="1"/>
                </a:cubicBezTo>
                <a:cubicBezTo>
                  <a:pt x="11" y="1"/>
                  <a:pt x="11" y="0"/>
                  <a:pt x="10" y="0"/>
                </a:cubicBezTo>
                <a:cubicBezTo>
                  <a:pt x="9" y="0"/>
                  <a:pt x="9" y="1"/>
                  <a:pt x="9" y="1"/>
                </a:cubicBezTo>
                <a:cubicBezTo>
                  <a:pt x="8" y="3"/>
                  <a:pt x="4" y="6"/>
                  <a:pt x="1" y="7"/>
                </a:cubicBezTo>
                <a:cubicBezTo>
                  <a:pt x="1" y="7"/>
                  <a:pt x="0" y="7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8"/>
                  <a:pt x="1" y="9"/>
                  <a:pt x="1" y="9"/>
                </a:cubicBezTo>
                <a:cubicBezTo>
                  <a:pt x="5" y="11"/>
                  <a:pt x="11" y="10"/>
                  <a:pt x="11" y="10"/>
                </a:cubicBezTo>
                <a:cubicBezTo>
                  <a:pt x="12" y="10"/>
                  <a:pt x="12" y="10"/>
                  <a:pt x="12" y="9"/>
                </a:cubicBezTo>
                <a:cubicBezTo>
                  <a:pt x="12" y="8"/>
                  <a:pt x="11" y="8"/>
                  <a:pt x="11" y="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82" name="Freeform 148"/>
          <p:cNvSpPr>
            <a:spLocks/>
          </p:cNvSpPr>
          <p:nvPr/>
        </p:nvSpPr>
        <p:spPr bwMode="auto">
          <a:xfrm>
            <a:off x="7342188" y="3349625"/>
            <a:ext cx="30163" cy="52388"/>
          </a:xfrm>
          <a:custGeom>
            <a:avLst/>
            <a:gdLst>
              <a:gd name="T0" fmla="*/ 7 w 8"/>
              <a:gd name="T1" fmla="*/ 0 h 14"/>
              <a:gd name="T2" fmla="*/ 2 w 8"/>
              <a:gd name="T3" fmla="*/ 2 h 14"/>
              <a:gd name="T4" fmla="*/ 4 w 8"/>
              <a:gd name="T5" fmla="*/ 2 h 14"/>
              <a:gd name="T6" fmla="*/ 3 w 8"/>
              <a:gd name="T7" fmla="*/ 3 h 14"/>
              <a:gd name="T8" fmla="*/ 3 w 8"/>
              <a:gd name="T9" fmla="*/ 4 h 14"/>
              <a:gd name="T10" fmla="*/ 2 w 8"/>
              <a:gd name="T11" fmla="*/ 5 h 14"/>
              <a:gd name="T12" fmla="*/ 0 w 8"/>
              <a:gd name="T13" fmla="*/ 10 h 14"/>
              <a:gd name="T14" fmla="*/ 1 w 8"/>
              <a:gd name="T15" fmla="*/ 12 h 14"/>
              <a:gd name="T16" fmla="*/ 3 w 8"/>
              <a:gd name="T17" fmla="*/ 13 h 14"/>
              <a:gd name="T18" fmla="*/ 4 w 8"/>
              <a:gd name="T19" fmla="*/ 13 h 14"/>
              <a:gd name="T20" fmla="*/ 8 w 8"/>
              <a:gd name="T21" fmla="*/ 14 h 14"/>
              <a:gd name="T22" fmla="*/ 8 w 8"/>
              <a:gd name="T23" fmla="*/ 11 h 14"/>
              <a:gd name="T24" fmla="*/ 4 w 8"/>
              <a:gd name="T25" fmla="*/ 11 h 14"/>
              <a:gd name="T26" fmla="*/ 6 w 8"/>
              <a:gd name="T27" fmla="*/ 6 h 14"/>
              <a:gd name="T28" fmla="*/ 7 w 8"/>
              <a:gd name="T29" fmla="*/ 5 h 14"/>
              <a:gd name="T30" fmla="*/ 7 w 8"/>
              <a:gd name="T31" fmla="*/ 4 h 14"/>
              <a:gd name="T32" fmla="*/ 8 w 8"/>
              <a:gd name="T33" fmla="*/ 4 h 14"/>
              <a:gd name="T34" fmla="*/ 8 w 8"/>
              <a:gd name="T35" fmla="*/ 4 h 14"/>
              <a:gd name="T36" fmla="*/ 7 w 8"/>
              <a:gd name="T37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" h="14">
                <a:moveTo>
                  <a:pt x="7" y="0"/>
                </a:moveTo>
                <a:cubicBezTo>
                  <a:pt x="6" y="1"/>
                  <a:pt x="4" y="1"/>
                  <a:pt x="2" y="2"/>
                </a:cubicBezTo>
                <a:cubicBezTo>
                  <a:pt x="4" y="2"/>
                  <a:pt x="4" y="2"/>
                  <a:pt x="4" y="2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4"/>
                  <a:pt x="3" y="4"/>
                </a:cubicBezTo>
                <a:cubicBezTo>
                  <a:pt x="2" y="5"/>
                  <a:pt x="2" y="5"/>
                  <a:pt x="2" y="5"/>
                </a:cubicBezTo>
                <a:cubicBezTo>
                  <a:pt x="2" y="7"/>
                  <a:pt x="1" y="9"/>
                  <a:pt x="0" y="10"/>
                </a:cubicBezTo>
                <a:cubicBezTo>
                  <a:pt x="0" y="10"/>
                  <a:pt x="1" y="11"/>
                  <a:pt x="1" y="12"/>
                </a:cubicBezTo>
                <a:cubicBezTo>
                  <a:pt x="2" y="12"/>
                  <a:pt x="3" y="13"/>
                  <a:pt x="3" y="13"/>
                </a:cubicBezTo>
                <a:cubicBezTo>
                  <a:pt x="4" y="13"/>
                  <a:pt x="4" y="13"/>
                  <a:pt x="4" y="13"/>
                </a:cubicBezTo>
                <a:cubicBezTo>
                  <a:pt x="8" y="14"/>
                  <a:pt x="8" y="14"/>
                  <a:pt x="8" y="14"/>
                </a:cubicBezTo>
                <a:cubicBezTo>
                  <a:pt x="8" y="11"/>
                  <a:pt x="8" y="11"/>
                  <a:pt x="8" y="11"/>
                </a:cubicBezTo>
                <a:cubicBezTo>
                  <a:pt x="4" y="11"/>
                  <a:pt x="4" y="11"/>
                  <a:pt x="4" y="11"/>
                </a:cubicBezTo>
                <a:cubicBezTo>
                  <a:pt x="6" y="6"/>
                  <a:pt x="6" y="6"/>
                  <a:pt x="6" y="6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8" y="4"/>
                  <a:pt x="8" y="4"/>
                  <a:pt x="8" y="4"/>
                </a:cubicBezTo>
                <a:cubicBezTo>
                  <a:pt x="8" y="4"/>
                  <a:pt x="8" y="4"/>
                  <a:pt x="8" y="4"/>
                </a:cubicBezTo>
                <a:lnTo>
                  <a:pt x="7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83" name="Freeform 149"/>
          <p:cNvSpPr>
            <a:spLocks/>
          </p:cNvSpPr>
          <p:nvPr/>
        </p:nvSpPr>
        <p:spPr bwMode="auto">
          <a:xfrm>
            <a:off x="7389813" y="3371850"/>
            <a:ext cx="52388" cy="38100"/>
          </a:xfrm>
          <a:custGeom>
            <a:avLst/>
            <a:gdLst>
              <a:gd name="T0" fmla="*/ 12 w 14"/>
              <a:gd name="T1" fmla="*/ 0 h 10"/>
              <a:gd name="T2" fmla="*/ 9 w 14"/>
              <a:gd name="T3" fmla="*/ 1 h 10"/>
              <a:gd name="T4" fmla="*/ 11 w 14"/>
              <a:gd name="T5" fmla="*/ 5 h 10"/>
              <a:gd name="T6" fmla="*/ 3 w 14"/>
              <a:gd name="T7" fmla="*/ 5 h 10"/>
              <a:gd name="T8" fmla="*/ 3 w 14"/>
              <a:gd name="T9" fmla="*/ 3 h 10"/>
              <a:gd name="T10" fmla="*/ 0 w 14"/>
              <a:gd name="T11" fmla="*/ 7 h 10"/>
              <a:gd name="T12" fmla="*/ 4 w 14"/>
              <a:gd name="T13" fmla="*/ 10 h 10"/>
              <a:gd name="T14" fmla="*/ 4 w 14"/>
              <a:gd name="T15" fmla="*/ 9 h 10"/>
              <a:gd name="T16" fmla="*/ 12 w 14"/>
              <a:gd name="T17" fmla="*/ 9 h 10"/>
              <a:gd name="T18" fmla="*/ 13 w 14"/>
              <a:gd name="T19" fmla="*/ 7 h 10"/>
              <a:gd name="T20" fmla="*/ 14 w 14"/>
              <a:gd name="T21" fmla="*/ 4 h 10"/>
              <a:gd name="T22" fmla="*/ 13 w 14"/>
              <a:gd name="T23" fmla="*/ 4 h 10"/>
              <a:gd name="T24" fmla="*/ 12 w 14"/>
              <a:gd name="T25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" h="10">
                <a:moveTo>
                  <a:pt x="12" y="0"/>
                </a:moveTo>
                <a:cubicBezTo>
                  <a:pt x="9" y="1"/>
                  <a:pt x="9" y="1"/>
                  <a:pt x="9" y="1"/>
                </a:cubicBezTo>
                <a:cubicBezTo>
                  <a:pt x="11" y="5"/>
                  <a:pt x="11" y="5"/>
                  <a:pt x="11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3"/>
                  <a:pt x="3" y="3"/>
                  <a:pt x="3" y="3"/>
                </a:cubicBezTo>
                <a:cubicBezTo>
                  <a:pt x="0" y="7"/>
                  <a:pt x="0" y="7"/>
                  <a:pt x="0" y="7"/>
                </a:cubicBezTo>
                <a:cubicBezTo>
                  <a:pt x="1" y="7"/>
                  <a:pt x="3" y="9"/>
                  <a:pt x="4" y="10"/>
                </a:cubicBezTo>
                <a:cubicBezTo>
                  <a:pt x="4" y="9"/>
                  <a:pt x="4" y="9"/>
                  <a:pt x="4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8"/>
                  <a:pt x="13" y="8"/>
                  <a:pt x="13" y="7"/>
                </a:cubicBezTo>
                <a:cubicBezTo>
                  <a:pt x="13" y="6"/>
                  <a:pt x="13" y="5"/>
                  <a:pt x="14" y="4"/>
                </a:cubicBezTo>
                <a:cubicBezTo>
                  <a:pt x="13" y="4"/>
                  <a:pt x="13" y="4"/>
                  <a:pt x="13" y="4"/>
                </a:cubicBezTo>
                <a:lnTo>
                  <a:pt x="12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84" name="Freeform 150"/>
          <p:cNvSpPr>
            <a:spLocks/>
          </p:cNvSpPr>
          <p:nvPr/>
        </p:nvSpPr>
        <p:spPr bwMode="auto">
          <a:xfrm>
            <a:off x="7378700" y="3313113"/>
            <a:ext cx="49213" cy="41275"/>
          </a:xfrm>
          <a:custGeom>
            <a:avLst/>
            <a:gdLst>
              <a:gd name="T0" fmla="*/ 4 w 13"/>
              <a:gd name="T1" fmla="*/ 3 h 11"/>
              <a:gd name="T2" fmla="*/ 8 w 13"/>
              <a:gd name="T3" fmla="*/ 9 h 11"/>
              <a:gd name="T4" fmla="*/ 7 w 13"/>
              <a:gd name="T5" fmla="*/ 10 h 11"/>
              <a:gd name="T6" fmla="*/ 7 w 13"/>
              <a:gd name="T7" fmla="*/ 10 h 11"/>
              <a:gd name="T8" fmla="*/ 11 w 13"/>
              <a:gd name="T9" fmla="*/ 11 h 11"/>
              <a:gd name="T10" fmla="*/ 13 w 13"/>
              <a:gd name="T11" fmla="*/ 7 h 11"/>
              <a:gd name="T12" fmla="*/ 11 w 13"/>
              <a:gd name="T13" fmla="*/ 7 h 11"/>
              <a:gd name="T14" fmla="*/ 10 w 13"/>
              <a:gd name="T15" fmla="*/ 6 h 11"/>
              <a:gd name="T16" fmla="*/ 8 w 13"/>
              <a:gd name="T17" fmla="*/ 2 h 11"/>
              <a:gd name="T18" fmla="*/ 7 w 13"/>
              <a:gd name="T19" fmla="*/ 0 h 11"/>
              <a:gd name="T20" fmla="*/ 5 w 13"/>
              <a:gd name="T21" fmla="*/ 0 h 11"/>
              <a:gd name="T22" fmla="*/ 2 w 13"/>
              <a:gd name="T23" fmla="*/ 1 h 11"/>
              <a:gd name="T24" fmla="*/ 2 w 13"/>
              <a:gd name="T25" fmla="*/ 1 h 11"/>
              <a:gd name="T26" fmla="*/ 0 w 13"/>
              <a:gd name="T27" fmla="*/ 4 h 11"/>
              <a:gd name="T28" fmla="*/ 2 w 13"/>
              <a:gd name="T29" fmla="*/ 6 h 11"/>
              <a:gd name="T30" fmla="*/ 4 w 13"/>
              <a:gd name="T31" fmla="*/ 3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3" h="11">
                <a:moveTo>
                  <a:pt x="4" y="3"/>
                </a:moveTo>
                <a:cubicBezTo>
                  <a:pt x="8" y="9"/>
                  <a:pt x="8" y="9"/>
                  <a:pt x="8" y="9"/>
                </a:cubicBezTo>
                <a:cubicBezTo>
                  <a:pt x="7" y="10"/>
                  <a:pt x="7" y="10"/>
                  <a:pt x="7" y="10"/>
                </a:cubicBezTo>
                <a:cubicBezTo>
                  <a:pt x="7" y="10"/>
                  <a:pt x="7" y="10"/>
                  <a:pt x="7" y="10"/>
                </a:cubicBezTo>
                <a:cubicBezTo>
                  <a:pt x="11" y="11"/>
                  <a:pt x="11" y="11"/>
                  <a:pt x="11" y="11"/>
                </a:cubicBezTo>
                <a:cubicBezTo>
                  <a:pt x="12" y="10"/>
                  <a:pt x="12" y="8"/>
                  <a:pt x="13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5"/>
                  <a:pt x="9" y="3"/>
                  <a:pt x="8" y="2"/>
                </a:cubicBezTo>
                <a:cubicBezTo>
                  <a:pt x="8" y="1"/>
                  <a:pt x="7" y="0"/>
                  <a:pt x="7" y="0"/>
                </a:cubicBezTo>
                <a:cubicBezTo>
                  <a:pt x="7" y="0"/>
                  <a:pt x="6" y="0"/>
                  <a:pt x="5" y="0"/>
                </a:cubicBezTo>
                <a:cubicBezTo>
                  <a:pt x="4" y="0"/>
                  <a:pt x="3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0" y="4"/>
                  <a:pt x="0" y="4"/>
                  <a:pt x="0" y="4"/>
                </a:cubicBezTo>
                <a:cubicBezTo>
                  <a:pt x="2" y="6"/>
                  <a:pt x="2" y="6"/>
                  <a:pt x="2" y="6"/>
                </a:cubicBezTo>
                <a:lnTo>
                  <a:pt x="4" y="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85" name="Freeform 151"/>
          <p:cNvSpPr>
            <a:spLocks noEditPoints="1"/>
          </p:cNvSpPr>
          <p:nvPr/>
        </p:nvSpPr>
        <p:spPr bwMode="auto">
          <a:xfrm>
            <a:off x="7312025" y="3259138"/>
            <a:ext cx="157163" cy="428625"/>
          </a:xfrm>
          <a:custGeom>
            <a:avLst/>
            <a:gdLst>
              <a:gd name="T0" fmla="*/ 28 w 42"/>
              <a:gd name="T1" fmla="*/ 7 h 114"/>
              <a:gd name="T2" fmla="*/ 14 w 42"/>
              <a:gd name="T3" fmla="*/ 0 h 114"/>
              <a:gd name="T4" fmla="*/ 0 w 42"/>
              <a:gd name="T5" fmla="*/ 24 h 114"/>
              <a:gd name="T6" fmla="*/ 5 w 42"/>
              <a:gd name="T7" fmla="*/ 47 h 114"/>
              <a:gd name="T8" fmla="*/ 0 w 42"/>
              <a:gd name="T9" fmla="*/ 51 h 114"/>
              <a:gd name="T10" fmla="*/ 0 w 42"/>
              <a:gd name="T11" fmla="*/ 60 h 114"/>
              <a:gd name="T12" fmla="*/ 0 w 42"/>
              <a:gd name="T13" fmla="*/ 68 h 114"/>
              <a:gd name="T14" fmla="*/ 0 w 42"/>
              <a:gd name="T15" fmla="*/ 82 h 114"/>
              <a:gd name="T16" fmla="*/ 13 w 42"/>
              <a:gd name="T17" fmla="*/ 111 h 114"/>
              <a:gd name="T18" fmla="*/ 26 w 42"/>
              <a:gd name="T19" fmla="*/ 111 h 114"/>
              <a:gd name="T20" fmla="*/ 42 w 42"/>
              <a:gd name="T21" fmla="*/ 93 h 114"/>
              <a:gd name="T22" fmla="*/ 39 w 42"/>
              <a:gd name="T23" fmla="*/ 72 h 114"/>
              <a:gd name="T24" fmla="*/ 38 w 42"/>
              <a:gd name="T25" fmla="*/ 64 h 114"/>
              <a:gd name="T26" fmla="*/ 38 w 42"/>
              <a:gd name="T27" fmla="*/ 56 h 114"/>
              <a:gd name="T28" fmla="*/ 38 w 42"/>
              <a:gd name="T29" fmla="*/ 47 h 114"/>
              <a:gd name="T30" fmla="*/ 42 w 42"/>
              <a:gd name="T31" fmla="*/ 35 h 114"/>
              <a:gd name="T32" fmla="*/ 16 w 42"/>
              <a:gd name="T33" fmla="*/ 17 h 114"/>
              <a:gd name="T34" fmla="*/ 19 w 42"/>
              <a:gd name="T35" fmla="*/ 13 h 114"/>
              <a:gd name="T36" fmla="*/ 23 w 42"/>
              <a:gd name="T37" fmla="*/ 12 h 114"/>
              <a:gd name="T38" fmla="*/ 25 w 42"/>
              <a:gd name="T39" fmla="*/ 11 h 114"/>
              <a:gd name="T40" fmla="*/ 28 w 42"/>
              <a:gd name="T41" fmla="*/ 15 h 114"/>
              <a:gd name="T42" fmla="*/ 31 w 42"/>
              <a:gd name="T43" fmla="*/ 18 h 114"/>
              <a:gd name="T44" fmla="*/ 33 w 42"/>
              <a:gd name="T45" fmla="*/ 19 h 114"/>
              <a:gd name="T46" fmla="*/ 30 w 42"/>
              <a:gd name="T47" fmla="*/ 28 h 114"/>
              <a:gd name="T48" fmla="*/ 22 w 42"/>
              <a:gd name="T49" fmla="*/ 26 h 114"/>
              <a:gd name="T50" fmla="*/ 22 w 42"/>
              <a:gd name="T51" fmla="*/ 23 h 114"/>
              <a:gd name="T52" fmla="*/ 22 w 42"/>
              <a:gd name="T53" fmla="*/ 21 h 114"/>
              <a:gd name="T54" fmla="*/ 21 w 42"/>
              <a:gd name="T55" fmla="*/ 23 h 114"/>
              <a:gd name="T56" fmla="*/ 16 w 42"/>
              <a:gd name="T57" fmla="*/ 20 h 114"/>
              <a:gd name="T58" fmla="*/ 16 w 42"/>
              <a:gd name="T59" fmla="*/ 17 h 114"/>
              <a:gd name="T60" fmla="*/ 18 w 42"/>
              <a:gd name="T61" fmla="*/ 33 h 114"/>
              <a:gd name="T62" fmla="*/ 18 w 42"/>
              <a:gd name="T63" fmla="*/ 38 h 114"/>
              <a:gd name="T64" fmla="*/ 16 w 42"/>
              <a:gd name="T65" fmla="*/ 40 h 114"/>
              <a:gd name="T66" fmla="*/ 11 w 42"/>
              <a:gd name="T67" fmla="*/ 40 h 114"/>
              <a:gd name="T68" fmla="*/ 11 w 42"/>
              <a:gd name="T69" fmla="*/ 39 h 114"/>
              <a:gd name="T70" fmla="*/ 6 w 42"/>
              <a:gd name="T71" fmla="*/ 36 h 114"/>
              <a:gd name="T72" fmla="*/ 6 w 42"/>
              <a:gd name="T73" fmla="*/ 34 h 114"/>
              <a:gd name="T74" fmla="*/ 9 w 42"/>
              <a:gd name="T75" fmla="*/ 27 h 114"/>
              <a:gd name="T76" fmla="*/ 7 w 42"/>
              <a:gd name="T77" fmla="*/ 26 h 114"/>
              <a:gd name="T78" fmla="*/ 15 w 42"/>
              <a:gd name="T79" fmla="*/ 22 h 114"/>
              <a:gd name="T80" fmla="*/ 17 w 42"/>
              <a:gd name="T81" fmla="*/ 23 h 114"/>
              <a:gd name="T82" fmla="*/ 19 w 42"/>
              <a:gd name="T83" fmla="*/ 31 h 114"/>
              <a:gd name="T84" fmla="*/ 17 w 42"/>
              <a:gd name="T85" fmla="*/ 31 h 114"/>
              <a:gd name="T86" fmla="*/ 16 w 42"/>
              <a:gd name="T87" fmla="*/ 32 h 114"/>
              <a:gd name="T88" fmla="*/ 35 w 42"/>
              <a:gd name="T89" fmla="*/ 39 h 114"/>
              <a:gd name="T90" fmla="*/ 34 w 42"/>
              <a:gd name="T91" fmla="*/ 41 h 114"/>
              <a:gd name="T92" fmla="*/ 27 w 42"/>
              <a:gd name="T93" fmla="*/ 42 h 114"/>
              <a:gd name="T94" fmla="*/ 24 w 42"/>
              <a:gd name="T95" fmla="*/ 43 h 114"/>
              <a:gd name="T96" fmla="*/ 19 w 42"/>
              <a:gd name="T97" fmla="*/ 37 h 114"/>
              <a:gd name="T98" fmla="*/ 24 w 42"/>
              <a:gd name="T99" fmla="*/ 30 h 114"/>
              <a:gd name="T100" fmla="*/ 27 w 42"/>
              <a:gd name="T101" fmla="*/ 31 h 114"/>
              <a:gd name="T102" fmla="*/ 28 w 42"/>
              <a:gd name="T103" fmla="*/ 32 h 114"/>
              <a:gd name="T104" fmla="*/ 28 w 42"/>
              <a:gd name="T105" fmla="*/ 31 h 114"/>
              <a:gd name="T106" fmla="*/ 33 w 42"/>
              <a:gd name="T107" fmla="*/ 28 h 114"/>
              <a:gd name="T108" fmla="*/ 35 w 42"/>
              <a:gd name="T109" fmla="*/ 29 h 114"/>
              <a:gd name="T110" fmla="*/ 37 w 42"/>
              <a:gd name="T111" fmla="*/ 33 h 114"/>
              <a:gd name="T112" fmla="*/ 36 w 42"/>
              <a:gd name="T113" fmla="*/ 37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42" h="114">
                <a:moveTo>
                  <a:pt x="42" y="24"/>
                </a:moveTo>
                <a:cubicBezTo>
                  <a:pt x="42" y="16"/>
                  <a:pt x="36" y="8"/>
                  <a:pt x="28" y="7"/>
                </a:cubicBezTo>
                <a:cubicBezTo>
                  <a:pt x="28" y="0"/>
                  <a:pt x="28" y="0"/>
                  <a:pt x="28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7"/>
                  <a:pt x="14" y="7"/>
                  <a:pt x="14" y="7"/>
                </a:cubicBezTo>
                <a:cubicBezTo>
                  <a:pt x="6" y="8"/>
                  <a:pt x="0" y="16"/>
                  <a:pt x="0" y="24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40"/>
                  <a:pt x="2" y="44"/>
                  <a:pt x="5" y="47"/>
                </a:cubicBezTo>
                <a:cubicBezTo>
                  <a:pt x="4" y="47"/>
                  <a:pt x="4" y="47"/>
                  <a:pt x="4" y="47"/>
                </a:cubicBezTo>
                <a:cubicBezTo>
                  <a:pt x="2" y="47"/>
                  <a:pt x="0" y="49"/>
                  <a:pt x="0" y="51"/>
                </a:cubicBezTo>
                <a:cubicBezTo>
                  <a:pt x="0" y="54"/>
                  <a:pt x="2" y="56"/>
                  <a:pt x="4" y="56"/>
                </a:cubicBezTo>
                <a:cubicBezTo>
                  <a:pt x="2" y="56"/>
                  <a:pt x="0" y="58"/>
                  <a:pt x="0" y="60"/>
                </a:cubicBezTo>
                <a:cubicBezTo>
                  <a:pt x="0" y="62"/>
                  <a:pt x="2" y="64"/>
                  <a:pt x="4" y="64"/>
                </a:cubicBezTo>
                <a:cubicBezTo>
                  <a:pt x="2" y="64"/>
                  <a:pt x="0" y="66"/>
                  <a:pt x="0" y="68"/>
                </a:cubicBezTo>
                <a:cubicBezTo>
                  <a:pt x="0" y="70"/>
                  <a:pt x="1" y="72"/>
                  <a:pt x="3" y="72"/>
                </a:cubicBezTo>
                <a:cubicBezTo>
                  <a:pt x="1" y="75"/>
                  <a:pt x="0" y="79"/>
                  <a:pt x="0" y="82"/>
                </a:cubicBezTo>
                <a:cubicBezTo>
                  <a:pt x="0" y="93"/>
                  <a:pt x="0" y="93"/>
                  <a:pt x="0" y="93"/>
                </a:cubicBezTo>
                <a:cubicBezTo>
                  <a:pt x="0" y="103"/>
                  <a:pt x="3" y="111"/>
                  <a:pt x="13" y="111"/>
                </a:cubicBezTo>
                <a:cubicBezTo>
                  <a:pt x="16" y="111"/>
                  <a:pt x="16" y="111"/>
                  <a:pt x="16" y="111"/>
                </a:cubicBezTo>
                <a:cubicBezTo>
                  <a:pt x="19" y="114"/>
                  <a:pt x="23" y="114"/>
                  <a:pt x="26" y="111"/>
                </a:cubicBezTo>
                <a:cubicBezTo>
                  <a:pt x="30" y="111"/>
                  <a:pt x="30" y="111"/>
                  <a:pt x="30" y="111"/>
                </a:cubicBezTo>
                <a:cubicBezTo>
                  <a:pt x="40" y="111"/>
                  <a:pt x="42" y="103"/>
                  <a:pt x="42" y="93"/>
                </a:cubicBezTo>
                <a:cubicBezTo>
                  <a:pt x="42" y="82"/>
                  <a:pt x="42" y="82"/>
                  <a:pt x="42" y="82"/>
                </a:cubicBezTo>
                <a:cubicBezTo>
                  <a:pt x="42" y="79"/>
                  <a:pt x="41" y="75"/>
                  <a:pt x="39" y="72"/>
                </a:cubicBezTo>
                <a:cubicBezTo>
                  <a:pt x="41" y="72"/>
                  <a:pt x="42" y="70"/>
                  <a:pt x="42" y="68"/>
                </a:cubicBezTo>
                <a:cubicBezTo>
                  <a:pt x="42" y="66"/>
                  <a:pt x="40" y="64"/>
                  <a:pt x="38" y="64"/>
                </a:cubicBezTo>
                <a:cubicBezTo>
                  <a:pt x="40" y="64"/>
                  <a:pt x="42" y="62"/>
                  <a:pt x="42" y="60"/>
                </a:cubicBezTo>
                <a:cubicBezTo>
                  <a:pt x="42" y="58"/>
                  <a:pt x="40" y="56"/>
                  <a:pt x="38" y="56"/>
                </a:cubicBezTo>
                <a:cubicBezTo>
                  <a:pt x="40" y="56"/>
                  <a:pt x="42" y="54"/>
                  <a:pt x="42" y="51"/>
                </a:cubicBezTo>
                <a:cubicBezTo>
                  <a:pt x="42" y="49"/>
                  <a:pt x="40" y="47"/>
                  <a:pt x="38" y="47"/>
                </a:cubicBezTo>
                <a:cubicBezTo>
                  <a:pt x="38" y="47"/>
                  <a:pt x="38" y="47"/>
                  <a:pt x="38" y="47"/>
                </a:cubicBezTo>
                <a:cubicBezTo>
                  <a:pt x="40" y="44"/>
                  <a:pt x="42" y="40"/>
                  <a:pt x="42" y="35"/>
                </a:cubicBezTo>
                <a:lnTo>
                  <a:pt x="42" y="24"/>
                </a:lnTo>
                <a:close/>
                <a:moveTo>
                  <a:pt x="16" y="17"/>
                </a:moveTo>
                <a:cubicBezTo>
                  <a:pt x="19" y="13"/>
                  <a:pt x="19" y="13"/>
                  <a:pt x="19" y="13"/>
                </a:cubicBezTo>
                <a:cubicBezTo>
                  <a:pt x="19" y="13"/>
                  <a:pt x="19" y="13"/>
                  <a:pt x="19" y="13"/>
                </a:cubicBezTo>
                <a:cubicBezTo>
                  <a:pt x="19" y="13"/>
                  <a:pt x="19" y="13"/>
                  <a:pt x="19" y="13"/>
                </a:cubicBezTo>
                <a:cubicBezTo>
                  <a:pt x="20" y="13"/>
                  <a:pt x="20" y="13"/>
                  <a:pt x="23" y="12"/>
                </a:cubicBezTo>
                <a:cubicBezTo>
                  <a:pt x="23" y="12"/>
                  <a:pt x="24" y="12"/>
                  <a:pt x="25" y="12"/>
                </a:cubicBezTo>
                <a:cubicBezTo>
                  <a:pt x="25" y="11"/>
                  <a:pt x="25" y="11"/>
                  <a:pt x="25" y="11"/>
                </a:cubicBezTo>
                <a:cubicBezTo>
                  <a:pt x="26" y="11"/>
                  <a:pt x="26" y="12"/>
                  <a:pt x="27" y="12"/>
                </a:cubicBezTo>
                <a:cubicBezTo>
                  <a:pt x="27" y="13"/>
                  <a:pt x="28" y="14"/>
                  <a:pt x="28" y="15"/>
                </a:cubicBezTo>
                <a:cubicBezTo>
                  <a:pt x="29" y="16"/>
                  <a:pt x="30" y="17"/>
                  <a:pt x="30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2" y="17"/>
                  <a:pt x="33" y="17"/>
                  <a:pt x="33" y="18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20"/>
                  <a:pt x="32" y="26"/>
                  <a:pt x="31" y="26"/>
                </a:cubicBezTo>
                <a:cubicBezTo>
                  <a:pt x="31" y="27"/>
                  <a:pt x="31" y="28"/>
                  <a:pt x="30" y="28"/>
                </a:cubicBezTo>
                <a:cubicBezTo>
                  <a:pt x="30" y="28"/>
                  <a:pt x="29" y="28"/>
                  <a:pt x="29" y="28"/>
                </a:cubicBezTo>
                <a:cubicBezTo>
                  <a:pt x="22" y="26"/>
                  <a:pt x="22" y="26"/>
                  <a:pt x="22" y="26"/>
                </a:cubicBezTo>
                <a:cubicBezTo>
                  <a:pt x="22" y="26"/>
                  <a:pt x="21" y="25"/>
                  <a:pt x="21" y="25"/>
                </a:cubicBezTo>
                <a:cubicBezTo>
                  <a:pt x="21" y="24"/>
                  <a:pt x="21" y="24"/>
                  <a:pt x="22" y="23"/>
                </a:cubicBezTo>
                <a:cubicBezTo>
                  <a:pt x="22" y="23"/>
                  <a:pt x="23" y="23"/>
                  <a:pt x="23" y="23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2"/>
                  <a:pt x="22" y="22"/>
                  <a:pt x="22" y="22"/>
                </a:cubicBezTo>
                <a:cubicBezTo>
                  <a:pt x="21" y="22"/>
                  <a:pt x="21" y="23"/>
                  <a:pt x="21" y="23"/>
                </a:cubicBezTo>
                <a:cubicBezTo>
                  <a:pt x="20" y="23"/>
                  <a:pt x="20" y="22"/>
                  <a:pt x="19" y="22"/>
                </a:cubicBezTo>
                <a:cubicBezTo>
                  <a:pt x="16" y="20"/>
                  <a:pt x="16" y="20"/>
                  <a:pt x="16" y="20"/>
                </a:cubicBezTo>
                <a:cubicBezTo>
                  <a:pt x="16" y="19"/>
                  <a:pt x="15" y="19"/>
                  <a:pt x="15" y="19"/>
                </a:cubicBezTo>
                <a:cubicBezTo>
                  <a:pt x="15" y="18"/>
                  <a:pt x="16" y="17"/>
                  <a:pt x="16" y="17"/>
                </a:cubicBezTo>
                <a:close/>
                <a:moveTo>
                  <a:pt x="16" y="32"/>
                </a:moveTo>
                <a:cubicBezTo>
                  <a:pt x="17" y="32"/>
                  <a:pt x="17" y="33"/>
                  <a:pt x="18" y="33"/>
                </a:cubicBezTo>
                <a:cubicBezTo>
                  <a:pt x="18" y="33"/>
                  <a:pt x="18" y="34"/>
                  <a:pt x="18" y="34"/>
                </a:cubicBezTo>
                <a:cubicBezTo>
                  <a:pt x="18" y="38"/>
                  <a:pt x="18" y="38"/>
                  <a:pt x="18" y="38"/>
                </a:cubicBezTo>
                <a:cubicBezTo>
                  <a:pt x="18" y="39"/>
                  <a:pt x="18" y="39"/>
                  <a:pt x="17" y="39"/>
                </a:cubicBezTo>
                <a:cubicBezTo>
                  <a:pt x="17" y="40"/>
                  <a:pt x="17" y="40"/>
                  <a:pt x="16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39"/>
                </a:cubicBezTo>
                <a:cubicBezTo>
                  <a:pt x="10" y="39"/>
                  <a:pt x="10" y="39"/>
                  <a:pt x="8" y="37"/>
                </a:cubicBezTo>
                <a:cubicBezTo>
                  <a:pt x="7" y="37"/>
                  <a:pt x="7" y="36"/>
                  <a:pt x="6" y="36"/>
                </a:cubicBezTo>
                <a:cubicBezTo>
                  <a:pt x="6" y="36"/>
                  <a:pt x="6" y="35"/>
                  <a:pt x="6" y="35"/>
                </a:cubicBezTo>
                <a:cubicBezTo>
                  <a:pt x="5" y="35"/>
                  <a:pt x="5" y="34"/>
                  <a:pt x="6" y="34"/>
                </a:cubicBezTo>
                <a:cubicBezTo>
                  <a:pt x="6" y="33"/>
                  <a:pt x="7" y="30"/>
                  <a:pt x="8" y="28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7" y="27"/>
                  <a:pt x="7" y="26"/>
                  <a:pt x="7" y="26"/>
                </a:cubicBezTo>
                <a:cubicBezTo>
                  <a:pt x="7" y="25"/>
                  <a:pt x="7" y="25"/>
                  <a:pt x="8" y="24"/>
                </a:cubicBezTo>
                <a:cubicBezTo>
                  <a:pt x="8" y="24"/>
                  <a:pt x="14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6" y="22"/>
                  <a:pt x="17" y="22"/>
                  <a:pt x="17" y="23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0"/>
                  <a:pt x="20" y="31"/>
                  <a:pt x="19" y="31"/>
                </a:cubicBezTo>
                <a:cubicBezTo>
                  <a:pt x="19" y="31"/>
                  <a:pt x="19" y="32"/>
                  <a:pt x="18" y="32"/>
                </a:cubicBezTo>
                <a:cubicBezTo>
                  <a:pt x="18" y="32"/>
                  <a:pt x="18" y="32"/>
                  <a:pt x="17" y="31"/>
                </a:cubicBezTo>
                <a:cubicBezTo>
                  <a:pt x="17" y="31"/>
                  <a:pt x="17" y="31"/>
                  <a:pt x="16" y="31"/>
                </a:cubicBezTo>
                <a:cubicBezTo>
                  <a:pt x="16" y="32"/>
                  <a:pt x="16" y="32"/>
                  <a:pt x="16" y="32"/>
                </a:cubicBezTo>
                <a:close/>
                <a:moveTo>
                  <a:pt x="36" y="37"/>
                </a:moveTo>
                <a:cubicBezTo>
                  <a:pt x="36" y="38"/>
                  <a:pt x="35" y="39"/>
                  <a:pt x="35" y="39"/>
                </a:cubicBezTo>
                <a:cubicBezTo>
                  <a:pt x="35" y="40"/>
                  <a:pt x="35" y="40"/>
                  <a:pt x="35" y="41"/>
                </a:cubicBezTo>
                <a:cubicBezTo>
                  <a:pt x="34" y="41"/>
                  <a:pt x="34" y="41"/>
                  <a:pt x="34" y="41"/>
                </a:cubicBezTo>
                <a:cubicBezTo>
                  <a:pt x="27" y="41"/>
                  <a:pt x="27" y="41"/>
                  <a:pt x="27" y="41"/>
                </a:cubicBezTo>
                <a:cubicBezTo>
                  <a:pt x="27" y="42"/>
                  <a:pt x="27" y="42"/>
                  <a:pt x="27" y="42"/>
                </a:cubicBezTo>
                <a:cubicBezTo>
                  <a:pt x="27" y="43"/>
                  <a:pt x="26" y="43"/>
                  <a:pt x="26" y="43"/>
                </a:cubicBezTo>
                <a:cubicBezTo>
                  <a:pt x="25" y="43"/>
                  <a:pt x="25" y="43"/>
                  <a:pt x="24" y="43"/>
                </a:cubicBezTo>
                <a:cubicBezTo>
                  <a:pt x="24" y="43"/>
                  <a:pt x="20" y="38"/>
                  <a:pt x="19" y="38"/>
                </a:cubicBezTo>
                <a:cubicBezTo>
                  <a:pt x="19" y="38"/>
                  <a:pt x="19" y="37"/>
                  <a:pt x="19" y="37"/>
                </a:cubicBezTo>
                <a:cubicBezTo>
                  <a:pt x="19" y="36"/>
                  <a:pt x="19" y="36"/>
                  <a:pt x="19" y="36"/>
                </a:cubicBezTo>
                <a:cubicBezTo>
                  <a:pt x="24" y="30"/>
                  <a:pt x="24" y="30"/>
                  <a:pt x="24" y="30"/>
                </a:cubicBezTo>
                <a:cubicBezTo>
                  <a:pt x="24" y="30"/>
                  <a:pt x="25" y="30"/>
                  <a:pt x="25" y="30"/>
                </a:cubicBezTo>
                <a:cubicBezTo>
                  <a:pt x="26" y="30"/>
                  <a:pt x="27" y="30"/>
                  <a:pt x="27" y="31"/>
                </a:cubicBezTo>
                <a:cubicBezTo>
                  <a:pt x="27" y="32"/>
                  <a:pt x="27" y="32"/>
                  <a:pt x="27" y="32"/>
                </a:cubicBezTo>
                <a:cubicBezTo>
                  <a:pt x="28" y="32"/>
                  <a:pt x="28" y="32"/>
                  <a:pt x="28" y="32"/>
                </a:cubicBezTo>
                <a:cubicBezTo>
                  <a:pt x="28" y="32"/>
                  <a:pt x="28" y="32"/>
                  <a:pt x="28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28" y="30"/>
                  <a:pt x="29" y="30"/>
                  <a:pt x="29" y="30"/>
                </a:cubicBezTo>
                <a:cubicBezTo>
                  <a:pt x="33" y="28"/>
                  <a:pt x="33" y="28"/>
                  <a:pt x="33" y="28"/>
                </a:cubicBezTo>
                <a:cubicBezTo>
                  <a:pt x="33" y="28"/>
                  <a:pt x="33" y="28"/>
                  <a:pt x="33" y="28"/>
                </a:cubicBezTo>
                <a:cubicBezTo>
                  <a:pt x="34" y="28"/>
                  <a:pt x="35" y="28"/>
                  <a:pt x="35" y="29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4"/>
                  <a:pt x="37" y="35"/>
                  <a:pt x="36" y="3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86" name="Freeform 152"/>
          <p:cNvSpPr>
            <a:spLocks/>
          </p:cNvSpPr>
          <p:nvPr/>
        </p:nvSpPr>
        <p:spPr bwMode="auto">
          <a:xfrm>
            <a:off x="7356475" y="3214688"/>
            <a:ext cx="68263" cy="38100"/>
          </a:xfrm>
          <a:custGeom>
            <a:avLst/>
            <a:gdLst>
              <a:gd name="T0" fmla="*/ 1 w 18"/>
              <a:gd name="T1" fmla="*/ 8 h 10"/>
              <a:gd name="T2" fmla="*/ 1 w 18"/>
              <a:gd name="T3" fmla="*/ 10 h 10"/>
              <a:gd name="T4" fmla="*/ 17 w 18"/>
              <a:gd name="T5" fmla="*/ 10 h 10"/>
              <a:gd name="T6" fmla="*/ 17 w 18"/>
              <a:gd name="T7" fmla="*/ 8 h 10"/>
              <a:gd name="T8" fmla="*/ 18 w 18"/>
              <a:gd name="T9" fmla="*/ 2 h 10"/>
              <a:gd name="T10" fmla="*/ 18 w 18"/>
              <a:gd name="T11" fmla="*/ 2 h 10"/>
              <a:gd name="T12" fmla="*/ 15 w 18"/>
              <a:gd name="T13" fmla="*/ 0 h 10"/>
              <a:gd name="T14" fmla="*/ 3 w 18"/>
              <a:gd name="T15" fmla="*/ 0 h 10"/>
              <a:gd name="T16" fmla="*/ 1 w 18"/>
              <a:gd name="T17" fmla="*/ 2 h 10"/>
              <a:gd name="T18" fmla="*/ 1 w 18"/>
              <a:gd name="T19" fmla="*/ 2 h 10"/>
              <a:gd name="T20" fmla="*/ 1 w 18"/>
              <a:gd name="T21" fmla="*/ 8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8" h="10">
                <a:moveTo>
                  <a:pt x="1" y="8"/>
                </a:moveTo>
                <a:cubicBezTo>
                  <a:pt x="1" y="10"/>
                  <a:pt x="1" y="10"/>
                  <a:pt x="1" y="10"/>
                </a:cubicBezTo>
                <a:cubicBezTo>
                  <a:pt x="17" y="10"/>
                  <a:pt x="17" y="10"/>
                  <a:pt x="17" y="10"/>
                </a:cubicBezTo>
                <a:cubicBezTo>
                  <a:pt x="17" y="8"/>
                  <a:pt x="17" y="8"/>
                  <a:pt x="17" y="8"/>
                </a:cubicBezTo>
                <a:cubicBezTo>
                  <a:pt x="18" y="7"/>
                  <a:pt x="18" y="3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1"/>
                  <a:pt x="17" y="0"/>
                  <a:pt x="15" y="0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1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3"/>
                  <a:pt x="0" y="7"/>
                  <a:pt x="1" y="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87" name="Freeform 153"/>
          <p:cNvSpPr>
            <a:spLocks/>
          </p:cNvSpPr>
          <p:nvPr/>
        </p:nvSpPr>
        <p:spPr bwMode="auto">
          <a:xfrm>
            <a:off x="6161088" y="1003300"/>
            <a:ext cx="136525" cy="106363"/>
          </a:xfrm>
          <a:custGeom>
            <a:avLst/>
            <a:gdLst>
              <a:gd name="T0" fmla="*/ 36 w 36"/>
              <a:gd name="T1" fmla="*/ 4 h 28"/>
              <a:gd name="T2" fmla="*/ 34 w 36"/>
              <a:gd name="T3" fmla="*/ 3 h 28"/>
              <a:gd name="T4" fmla="*/ 31 w 36"/>
              <a:gd name="T5" fmla="*/ 2 h 28"/>
              <a:gd name="T6" fmla="*/ 28 w 36"/>
              <a:gd name="T7" fmla="*/ 1 h 28"/>
              <a:gd name="T8" fmla="*/ 24 w 36"/>
              <a:gd name="T9" fmla="*/ 0 h 28"/>
              <a:gd name="T10" fmla="*/ 19 w 36"/>
              <a:gd name="T11" fmla="*/ 1 h 28"/>
              <a:gd name="T12" fmla="*/ 15 w 36"/>
              <a:gd name="T13" fmla="*/ 2 h 28"/>
              <a:gd name="T14" fmla="*/ 10 w 36"/>
              <a:gd name="T15" fmla="*/ 5 h 28"/>
              <a:gd name="T16" fmla="*/ 7 w 36"/>
              <a:gd name="T17" fmla="*/ 8 h 28"/>
              <a:gd name="T18" fmla="*/ 4 w 36"/>
              <a:gd name="T19" fmla="*/ 11 h 28"/>
              <a:gd name="T20" fmla="*/ 0 w 36"/>
              <a:gd name="T21" fmla="*/ 18 h 28"/>
              <a:gd name="T22" fmla="*/ 0 w 36"/>
              <a:gd name="T23" fmla="*/ 21 h 28"/>
              <a:gd name="T24" fmla="*/ 0 w 36"/>
              <a:gd name="T25" fmla="*/ 25 h 28"/>
              <a:gd name="T26" fmla="*/ 0 w 36"/>
              <a:gd name="T27" fmla="*/ 26 h 28"/>
              <a:gd name="T28" fmla="*/ 1 w 36"/>
              <a:gd name="T29" fmla="*/ 25 h 28"/>
              <a:gd name="T30" fmla="*/ 8 w 36"/>
              <a:gd name="T31" fmla="*/ 18 h 28"/>
              <a:gd name="T32" fmla="*/ 12 w 36"/>
              <a:gd name="T33" fmla="*/ 15 h 28"/>
              <a:gd name="T34" fmla="*/ 14 w 36"/>
              <a:gd name="T35" fmla="*/ 13 h 28"/>
              <a:gd name="T36" fmla="*/ 16 w 36"/>
              <a:gd name="T37" fmla="*/ 12 h 28"/>
              <a:gd name="T38" fmla="*/ 18 w 36"/>
              <a:gd name="T39" fmla="*/ 12 h 28"/>
              <a:gd name="T40" fmla="*/ 19 w 36"/>
              <a:gd name="T41" fmla="*/ 11 h 28"/>
              <a:gd name="T42" fmla="*/ 21 w 36"/>
              <a:gd name="T43" fmla="*/ 11 h 28"/>
              <a:gd name="T44" fmla="*/ 19 w 36"/>
              <a:gd name="T45" fmla="*/ 11 h 28"/>
              <a:gd name="T46" fmla="*/ 18 w 36"/>
              <a:gd name="T47" fmla="*/ 12 h 28"/>
              <a:gd name="T48" fmla="*/ 16 w 36"/>
              <a:gd name="T49" fmla="*/ 13 h 28"/>
              <a:gd name="T50" fmla="*/ 15 w 36"/>
              <a:gd name="T51" fmla="*/ 14 h 28"/>
              <a:gd name="T52" fmla="*/ 13 w 36"/>
              <a:gd name="T53" fmla="*/ 15 h 28"/>
              <a:gd name="T54" fmla="*/ 9 w 36"/>
              <a:gd name="T55" fmla="*/ 19 h 28"/>
              <a:gd name="T56" fmla="*/ 2 w 36"/>
              <a:gd name="T57" fmla="*/ 26 h 28"/>
              <a:gd name="T58" fmla="*/ 1 w 36"/>
              <a:gd name="T59" fmla="*/ 28 h 28"/>
              <a:gd name="T60" fmla="*/ 3 w 36"/>
              <a:gd name="T61" fmla="*/ 28 h 28"/>
              <a:gd name="T62" fmla="*/ 5 w 36"/>
              <a:gd name="T63" fmla="*/ 28 h 28"/>
              <a:gd name="T64" fmla="*/ 9 w 36"/>
              <a:gd name="T65" fmla="*/ 27 h 28"/>
              <a:gd name="T66" fmla="*/ 12 w 36"/>
              <a:gd name="T67" fmla="*/ 26 h 28"/>
              <a:gd name="T68" fmla="*/ 16 w 36"/>
              <a:gd name="T69" fmla="*/ 25 h 28"/>
              <a:gd name="T70" fmla="*/ 19 w 36"/>
              <a:gd name="T71" fmla="*/ 24 h 28"/>
              <a:gd name="T72" fmla="*/ 22 w 36"/>
              <a:gd name="T73" fmla="*/ 22 h 28"/>
              <a:gd name="T74" fmla="*/ 27 w 36"/>
              <a:gd name="T75" fmla="*/ 17 h 28"/>
              <a:gd name="T76" fmla="*/ 29 w 36"/>
              <a:gd name="T77" fmla="*/ 15 h 28"/>
              <a:gd name="T78" fmla="*/ 31 w 36"/>
              <a:gd name="T79" fmla="*/ 12 h 28"/>
              <a:gd name="T80" fmla="*/ 33 w 36"/>
              <a:gd name="T81" fmla="*/ 9 h 28"/>
              <a:gd name="T82" fmla="*/ 35 w 36"/>
              <a:gd name="T83" fmla="*/ 7 h 28"/>
              <a:gd name="T84" fmla="*/ 36 w 36"/>
              <a:gd name="T85" fmla="*/ 6 h 28"/>
              <a:gd name="T86" fmla="*/ 36 w 36"/>
              <a:gd name="T87" fmla="*/ 5 h 28"/>
              <a:gd name="T88" fmla="*/ 36 w 36"/>
              <a:gd name="T89" fmla="*/ 4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6" h="28">
                <a:moveTo>
                  <a:pt x="36" y="4"/>
                </a:moveTo>
                <a:cubicBezTo>
                  <a:pt x="35" y="4"/>
                  <a:pt x="35" y="4"/>
                  <a:pt x="34" y="3"/>
                </a:cubicBezTo>
                <a:cubicBezTo>
                  <a:pt x="33" y="3"/>
                  <a:pt x="32" y="2"/>
                  <a:pt x="31" y="2"/>
                </a:cubicBezTo>
                <a:cubicBezTo>
                  <a:pt x="30" y="1"/>
                  <a:pt x="29" y="1"/>
                  <a:pt x="28" y="1"/>
                </a:cubicBezTo>
                <a:cubicBezTo>
                  <a:pt x="26" y="0"/>
                  <a:pt x="25" y="0"/>
                  <a:pt x="24" y="0"/>
                </a:cubicBezTo>
                <a:cubicBezTo>
                  <a:pt x="22" y="0"/>
                  <a:pt x="21" y="1"/>
                  <a:pt x="19" y="1"/>
                </a:cubicBezTo>
                <a:cubicBezTo>
                  <a:pt x="17" y="1"/>
                  <a:pt x="16" y="2"/>
                  <a:pt x="15" y="2"/>
                </a:cubicBezTo>
                <a:cubicBezTo>
                  <a:pt x="13" y="3"/>
                  <a:pt x="12" y="4"/>
                  <a:pt x="10" y="5"/>
                </a:cubicBezTo>
                <a:cubicBezTo>
                  <a:pt x="9" y="6"/>
                  <a:pt x="8" y="6"/>
                  <a:pt x="7" y="8"/>
                </a:cubicBezTo>
                <a:cubicBezTo>
                  <a:pt x="6" y="9"/>
                  <a:pt x="5" y="10"/>
                  <a:pt x="4" y="11"/>
                </a:cubicBezTo>
                <a:cubicBezTo>
                  <a:pt x="2" y="13"/>
                  <a:pt x="1" y="16"/>
                  <a:pt x="0" y="18"/>
                </a:cubicBezTo>
                <a:cubicBezTo>
                  <a:pt x="0" y="19"/>
                  <a:pt x="0" y="20"/>
                  <a:pt x="0" y="21"/>
                </a:cubicBezTo>
                <a:cubicBezTo>
                  <a:pt x="0" y="22"/>
                  <a:pt x="0" y="24"/>
                  <a:pt x="0" y="25"/>
                </a:cubicBezTo>
                <a:cubicBezTo>
                  <a:pt x="0" y="25"/>
                  <a:pt x="0" y="26"/>
                  <a:pt x="0" y="26"/>
                </a:cubicBezTo>
                <a:cubicBezTo>
                  <a:pt x="0" y="26"/>
                  <a:pt x="0" y="25"/>
                  <a:pt x="1" y="25"/>
                </a:cubicBezTo>
                <a:cubicBezTo>
                  <a:pt x="2" y="23"/>
                  <a:pt x="5" y="20"/>
                  <a:pt x="8" y="18"/>
                </a:cubicBezTo>
                <a:cubicBezTo>
                  <a:pt x="9" y="17"/>
                  <a:pt x="11" y="16"/>
                  <a:pt x="12" y="15"/>
                </a:cubicBezTo>
                <a:cubicBezTo>
                  <a:pt x="13" y="14"/>
                  <a:pt x="14" y="14"/>
                  <a:pt x="14" y="13"/>
                </a:cubicBezTo>
                <a:cubicBezTo>
                  <a:pt x="15" y="13"/>
                  <a:pt x="16" y="13"/>
                  <a:pt x="16" y="12"/>
                </a:cubicBezTo>
                <a:cubicBezTo>
                  <a:pt x="17" y="12"/>
                  <a:pt x="17" y="12"/>
                  <a:pt x="18" y="12"/>
                </a:cubicBezTo>
                <a:cubicBezTo>
                  <a:pt x="18" y="11"/>
                  <a:pt x="19" y="11"/>
                  <a:pt x="19" y="11"/>
                </a:cubicBezTo>
                <a:cubicBezTo>
                  <a:pt x="20" y="11"/>
                  <a:pt x="21" y="11"/>
                  <a:pt x="21" y="11"/>
                </a:cubicBezTo>
                <a:cubicBezTo>
                  <a:pt x="21" y="11"/>
                  <a:pt x="20" y="11"/>
                  <a:pt x="19" y="11"/>
                </a:cubicBezTo>
                <a:cubicBezTo>
                  <a:pt x="19" y="11"/>
                  <a:pt x="19" y="12"/>
                  <a:pt x="18" y="12"/>
                </a:cubicBezTo>
                <a:cubicBezTo>
                  <a:pt x="18" y="12"/>
                  <a:pt x="17" y="12"/>
                  <a:pt x="16" y="13"/>
                </a:cubicBezTo>
                <a:cubicBezTo>
                  <a:pt x="16" y="13"/>
                  <a:pt x="15" y="13"/>
                  <a:pt x="15" y="14"/>
                </a:cubicBezTo>
                <a:cubicBezTo>
                  <a:pt x="14" y="14"/>
                  <a:pt x="13" y="15"/>
                  <a:pt x="13" y="15"/>
                </a:cubicBezTo>
                <a:cubicBezTo>
                  <a:pt x="11" y="16"/>
                  <a:pt x="10" y="17"/>
                  <a:pt x="9" y="19"/>
                </a:cubicBezTo>
                <a:cubicBezTo>
                  <a:pt x="6" y="21"/>
                  <a:pt x="4" y="24"/>
                  <a:pt x="2" y="26"/>
                </a:cubicBezTo>
                <a:cubicBezTo>
                  <a:pt x="2" y="27"/>
                  <a:pt x="1" y="27"/>
                  <a:pt x="1" y="28"/>
                </a:cubicBezTo>
                <a:cubicBezTo>
                  <a:pt x="1" y="28"/>
                  <a:pt x="2" y="28"/>
                  <a:pt x="3" y="28"/>
                </a:cubicBezTo>
                <a:cubicBezTo>
                  <a:pt x="3" y="28"/>
                  <a:pt x="4" y="28"/>
                  <a:pt x="5" y="28"/>
                </a:cubicBezTo>
                <a:cubicBezTo>
                  <a:pt x="6" y="27"/>
                  <a:pt x="8" y="27"/>
                  <a:pt x="9" y="27"/>
                </a:cubicBezTo>
                <a:cubicBezTo>
                  <a:pt x="10" y="27"/>
                  <a:pt x="11" y="27"/>
                  <a:pt x="12" y="26"/>
                </a:cubicBezTo>
                <a:cubicBezTo>
                  <a:pt x="13" y="26"/>
                  <a:pt x="14" y="26"/>
                  <a:pt x="16" y="25"/>
                </a:cubicBezTo>
                <a:cubicBezTo>
                  <a:pt x="17" y="25"/>
                  <a:pt x="18" y="24"/>
                  <a:pt x="19" y="24"/>
                </a:cubicBezTo>
                <a:cubicBezTo>
                  <a:pt x="20" y="23"/>
                  <a:pt x="21" y="22"/>
                  <a:pt x="22" y="22"/>
                </a:cubicBezTo>
                <a:cubicBezTo>
                  <a:pt x="24" y="20"/>
                  <a:pt x="26" y="19"/>
                  <a:pt x="27" y="17"/>
                </a:cubicBezTo>
                <a:cubicBezTo>
                  <a:pt x="28" y="16"/>
                  <a:pt x="29" y="16"/>
                  <a:pt x="29" y="15"/>
                </a:cubicBezTo>
                <a:cubicBezTo>
                  <a:pt x="30" y="14"/>
                  <a:pt x="31" y="13"/>
                  <a:pt x="31" y="12"/>
                </a:cubicBezTo>
                <a:cubicBezTo>
                  <a:pt x="32" y="11"/>
                  <a:pt x="33" y="10"/>
                  <a:pt x="33" y="9"/>
                </a:cubicBezTo>
                <a:cubicBezTo>
                  <a:pt x="34" y="9"/>
                  <a:pt x="34" y="8"/>
                  <a:pt x="35" y="7"/>
                </a:cubicBezTo>
                <a:cubicBezTo>
                  <a:pt x="35" y="7"/>
                  <a:pt x="36" y="6"/>
                  <a:pt x="36" y="6"/>
                </a:cubicBezTo>
                <a:cubicBezTo>
                  <a:pt x="36" y="5"/>
                  <a:pt x="36" y="5"/>
                  <a:pt x="36" y="5"/>
                </a:cubicBezTo>
                <a:cubicBezTo>
                  <a:pt x="36" y="5"/>
                  <a:pt x="36" y="5"/>
                  <a:pt x="36" y="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88" name="Freeform 154"/>
          <p:cNvSpPr>
            <a:spLocks noEditPoints="1"/>
          </p:cNvSpPr>
          <p:nvPr/>
        </p:nvSpPr>
        <p:spPr bwMode="auto">
          <a:xfrm>
            <a:off x="6048375" y="766763"/>
            <a:ext cx="244475" cy="420688"/>
          </a:xfrm>
          <a:custGeom>
            <a:avLst/>
            <a:gdLst>
              <a:gd name="T0" fmla="*/ 30 w 65"/>
              <a:gd name="T1" fmla="*/ 84 h 112"/>
              <a:gd name="T2" fmla="*/ 33 w 65"/>
              <a:gd name="T3" fmla="*/ 65 h 112"/>
              <a:gd name="T4" fmla="*/ 41 w 65"/>
              <a:gd name="T5" fmla="*/ 53 h 112"/>
              <a:gd name="T6" fmla="*/ 55 w 65"/>
              <a:gd name="T7" fmla="*/ 54 h 112"/>
              <a:gd name="T8" fmla="*/ 65 w 65"/>
              <a:gd name="T9" fmla="*/ 32 h 112"/>
              <a:gd name="T10" fmla="*/ 54 w 65"/>
              <a:gd name="T11" fmla="*/ 23 h 112"/>
              <a:gd name="T12" fmla="*/ 55 w 65"/>
              <a:gd name="T13" fmla="*/ 9 h 112"/>
              <a:gd name="T14" fmla="*/ 41 w 65"/>
              <a:gd name="T15" fmla="*/ 10 h 112"/>
              <a:gd name="T16" fmla="*/ 32 w 65"/>
              <a:gd name="T17" fmla="*/ 0 h 112"/>
              <a:gd name="T18" fmla="*/ 9 w 65"/>
              <a:gd name="T19" fmla="*/ 9 h 112"/>
              <a:gd name="T20" fmla="*/ 11 w 65"/>
              <a:gd name="T21" fmla="*/ 24 h 112"/>
              <a:gd name="T22" fmla="*/ 0 w 65"/>
              <a:gd name="T23" fmla="*/ 33 h 112"/>
              <a:gd name="T24" fmla="*/ 10 w 65"/>
              <a:gd name="T25" fmla="*/ 55 h 112"/>
              <a:gd name="T26" fmla="*/ 23 w 65"/>
              <a:gd name="T27" fmla="*/ 55 h 112"/>
              <a:gd name="T28" fmla="*/ 28 w 65"/>
              <a:gd name="T29" fmla="*/ 72 h 112"/>
              <a:gd name="T30" fmla="*/ 26 w 65"/>
              <a:gd name="T31" fmla="*/ 85 h 112"/>
              <a:gd name="T32" fmla="*/ 21 w 65"/>
              <a:gd name="T33" fmla="*/ 77 h 112"/>
              <a:gd name="T34" fmla="*/ 16 w 65"/>
              <a:gd name="T35" fmla="*/ 73 h 112"/>
              <a:gd name="T36" fmla="*/ 9 w 65"/>
              <a:gd name="T37" fmla="*/ 72 h 112"/>
              <a:gd name="T38" fmla="*/ 4 w 65"/>
              <a:gd name="T39" fmla="*/ 73 h 112"/>
              <a:gd name="T40" fmla="*/ 1 w 65"/>
              <a:gd name="T41" fmla="*/ 75 h 112"/>
              <a:gd name="T42" fmla="*/ 0 w 65"/>
              <a:gd name="T43" fmla="*/ 75 h 112"/>
              <a:gd name="T44" fmla="*/ 2 w 65"/>
              <a:gd name="T45" fmla="*/ 78 h 112"/>
              <a:gd name="T46" fmla="*/ 5 w 65"/>
              <a:gd name="T47" fmla="*/ 82 h 112"/>
              <a:gd name="T48" fmla="*/ 10 w 65"/>
              <a:gd name="T49" fmla="*/ 87 h 112"/>
              <a:gd name="T50" fmla="*/ 15 w 65"/>
              <a:gd name="T51" fmla="*/ 89 h 112"/>
              <a:gd name="T52" fmla="*/ 20 w 65"/>
              <a:gd name="T53" fmla="*/ 91 h 112"/>
              <a:gd name="T54" fmla="*/ 24 w 65"/>
              <a:gd name="T55" fmla="*/ 91 h 112"/>
              <a:gd name="T56" fmla="*/ 25 w 65"/>
              <a:gd name="T57" fmla="*/ 112 h 112"/>
              <a:gd name="T58" fmla="*/ 30 w 65"/>
              <a:gd name="T59" fmla="*/ 88 h 112"/>
              <a:gd name="T60" fmla="*/ 30 w 65"/>
              <a:gd name="T61" fmla="*/ 85 h 112"/>
              <a:gd name="T62" fmla="*/ 32 w 65"/>
              <a:gd name="T63" fmla="*/ 24 h 112"/>
              <a:gd name="T64" fmla="*/ 32 w 65"/>
              <a:gd name="T65" fmla="*/ 40 h 112"/>
              <a:gd name="T66" fmla="*/ 25 w 65"/>
              <a:gd name="T67" fmla="*/ 91 h 112"/>
              <a:gd name="T68" fmla="*/ 20 w 65"/>
              <a:gd name="T69" fmla="*/ 85 h 112"/>
              <a:gd name="T70" fmla="*/ 16 w 65"/>
              <a:gd name="T71" fmla="*/ 81 h 112"/>
              <a:gd name="T72" fmla="*/ 13 w 65"/>
              <a:gd name="T73" fmla="*/ 80 h 112"/>
              <a:gd name="T74" fmla="*/ 11 w 65"/>
              <a:gd name="T75" fmla="*/ 79 h 112"/>
              <a:gd name="T76" fmla="*/ 13 w 65"/>
              <a:gd name="T77" fmla="*/ 80 h 112"/>
              <a:gd name="T78" fmla="*/ 16 w 65"/>
              <a:gd name="T79" fmla="*/ 81 h 112"/>
              <a:gd name="T80" fmla="*/ 20 w 65"/>
              <a:gd name="T81" fmla="*/ 84 h 112"/>
              <a:gd name="T82" fmla="*/ 25 w 65"/>
              <a:gd name="T83" fmla="*/ 91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65" h="112">
                <a:moveTo>
                  <a:pt x="30" y="85"/>
                </a:moveTo>
                <a:cubicBezTo>
                  <a:pt x="30" y="85"/>
                  <a:pt x="30" y="84"/>
                  <a:pt x="30" y="84"/>
                </a:cubicBezTo>
                <a:cubicBezTo>
                  <a:pt x="30" y="79"/>
                  <a:pt x="31" y="75"/>
                  <a:pt x="31" y="73"/>
                </a:cubicBezTo>
                <a:cubicBezTo>
                  <a:pt x="32" y="70"/>
                  <a:pt x="32" y="67"/>
                  <a:pt x="33" y="65"/>
                </a:cubicBezTo>
                <a:cubicBezTo>
                  <a:pt x="38" y="64"/>
                  <a:pt x="41" y="60"/>
                  <a:pt x="41" y="55"/>
                </a:cubicBezTo>
                <a:cubicBezTo>
                  <a:pt x="41" y="55"/>
                  <a:pt x="41" y="54"/>
                  <a:pt x="41" y="53"/>
                </a:cubicBezTo>
                <a:cubicBezTo>
                  <a:pt x="42" y="54"/>
                  <a:pt x="42" y="54"/>
                  <a:pt x="42" y="54"/>
                </a:cubicBezTo>
                <a:cubicBezTo>
                  <a:pt x="46" y="58"/>
                  <a:pt x="52" y="58"/>
                  <a:pt x="55" y="54"/>
                </a:cubicBezTo>
                <a:cubicBezTo>
                  <a:pt x="59" y="51"/>
                  <a:pt x="59" y="45"/>
                  <a:pt x="56" y="42"/>
                </a:cubicBezTo>
                <a:cubicBezTo>
                  <a:pt x="61" y="42"/>
                  <a:pt x="65" y="37"/>
                  <a:pt x="65" y="32"/>
                </a:cubicBezTo>
                <a:cubicBezTo>
                  <a:pt x="65" y="27"/>
                  <a:pt x="61" y="23"/>
                  <a:pt x="56" y="23"/>
                </a:cubicBezTo>
                <a:cubicBezTo>
                  <a:pt x="55" y="23"/>
                  <a:pt x="55" y="23"/>
                  <a:pt x="54" y="23"/>
                </a:cubicBezTo>
                <a:cubicBezTo>
                  <a:pt x="54" y="23"/>
                  <a:pt x="55" y="23"/>
                  <a:pt x="55" y="22"/>
                </a:cubicBezTo>
                <a:cubicBezTo>
                  <a:pt x="59" y="19"/>
                  <a:pt x="59" y="13"/>
                  <a:pt x="55" y="9"/>
                </a:cubicBezTo>
                <a:cubicBezTo>
                  <a:pt x="51" y="6"/>
                  <a:pt x="45" y="6"/>
                  <a:pt x="42" y="9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9"/>
                </a:cubicBezTo>
                <a:cubicBezTo>
                  <a:pt x="41" y="4"/>
                  <a:pt x="37" y="0"/>
                  <a:pt x="32" y="0"/>
                </a:cubicBezTo>
                <a:cubicBezTo>
                  <a:pt x="27" y="0"/>
                  <a:pt x="23" y="4"/>
                  <a:pt x="22" y="9"/>
                </a:cubicBezTo>
                <a:cubicBezTo>
                  <a:pt x="19" y="6"/>
                  <a:pt x="13" y="6"/>
                  <a:pt x="9" y="9"/>
                </a:cubicBezTo>
                <a:cubicBezTo>
                  <a:pt x="6" y="13"/>
                  <a:pt x="6" y="19"/>
                  <a:pt x="9" y="22"/>
                </a:cubicBezTo>
                <a:cubicBezTo>
                  <a:pt x="10" y="23"/>
                  <a:pt x="10" y="23"/>
                  <a:pt x="11" y="24"/>
                </a:cubicBezTo>
                <a:cubicBezTo>
                  <a:pt x="10" y="24"/>
                  <a:pt x="10" y="23"/>
                  <a:pt x="10" y="23"/>
                </a:cubicBezTo>
                <a:cubicBezTo>
                  <a:pt x="4" y="23"/>
                  <a:pt x="0" y="28"/>
                  <a:pt x="0" y="33"/>
                </a:cubicBezTo>
                <a:cubicBezTo>
                  <a:pt x="0" y="38"/>
                  <a:pt x="4" y="42"/>
                  <a:pt x="10" y="42"/>
                </a:cubicBezTo>
                <a:cubicBezTo>
                  <a:pt x="6" y="46"/>
                  <a:pt x="6" y="52"/>
                  <a:pt x="10" y="55"/>
                </a:cubicBezTo>
                <a:cubicBezTo>
                  <a:pt x="13" y="59"/>
                  <a:pt x="19" y="59"/>
                  <a:pt x="23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60"/>
                  <a:pt x="26" y="63"/>
                  <a:pt x="30" y="64"/>
                </a:cubicBezTo>
                <a:cubicBezTo>
                  <a:pt x="29" y="67"/>
                  <a:pt x="29" y="69"/>
                  <a:pt x="28" y="72"/>
                </a:cubicBezTo>
                <a:cubicBezTo>
                  <a:pt x="27" y="76"/>
                  <a:pt x="26" y="81"/>
                  <a:pt x="26" y="85"/>
                </a:cubicBezTo>
                <a:cubicBezTo>
                  <a:pt x="26" y="85"/>
                  <a:pt x="26" y="85"/>
                  <a:pt x="26" y="85"/>
                </a:cubicBezTo>
                <a:cubicBezTo>
                  <a:pt x="25" y="83"/>
                  <a:pt x="24" y="81"/>
                  <a:pt x="23" y="79"/>
                </a:cubicBezTo>
                <a:cubicBezTo>
                  <a:pt x="23" y="78"/>
                  <a:pt x="22" y="78"/>
                  <a:pt x="21" y="77"/>
                </a:cubicBezTo>
                <a:cubicBezTo>
                  <a:pt x="20" y="76"/>
                  <a:pt x="20" y="75"/>
                  <a:pt x="19" y="75"/>
                </a:cubicBezTo>
                <a:cubicBezTo>
                  <a:pt x="18" y="74"/>
                  <a:pt x="17" y="74"/>
                  <a:pt x="16" y="73"/>
                </a:cubicBezTo>
                <a:cubicBezTo>
                  <a:pt x="15" y="73"/>
                  <a:pt x="14" y="72"/>
                  <a:pt x="13" y="72"/>
                </a:cubicBezTo>
                <a:cubicBezTo>
                  <a:pt x="11" y="72"/>
                  <a:pt x="10" y="72"/>
                  <a:pt x="9" y="72"/>
                </a:cubicBezTo>
                <a:cubicBezTo>
                  <a:pt x="8" y="72"/>
                  <a:pt x="7" y="72"/>
                  <a:pt x="6" y="72"/>
                </a:cubicBezTo>
                <a:cubicBezTo>
                  <a:pt x="5" y="72"/>
                  <a:pt x="4" y="72"/>
                  <a:pt x="4" y="73"/>
                </a:cubicBezTo>
                <a:cubicBezTo>
                  <a:pt x="3" y="73"/>
                  <a:pt x="2" y="73"/>
                  <a:pt x="2" y="74"/>
                </a:cubicBezTo>
                <a:cubicBezTo>
                  <a:pt x="1" y="74"/>
                  <a:pt x="1" y="74"/>
                  <a:pt x="1" y="75"/>
                </a:cubicBezTo>
                <a:cubicBezTo>
                  <a:pt x="0" y="75"/>
                  <a:pt x="0" y="75"/>
                  <a:pt x="0" y="75"/>
                </a:cubicBezTo>
                <a:cubicBezTo>
                  <a:pt x="0" y="75"/>
                  <a:pt x="0" y="75"/>
                  <a:pt x="0" y="75"/>
                </a:cubicBezTo>
                <a:cubicBezTo>
                  <a:pt x="1" y="76"/>
                  <a:pt x="1" y="76"/>
                  <a:pt x="1" y="77"/>
                </a:cubicBezTo>
                <a:cubicBezTo>
                  <a:pt x="2" y="77"/>
                  <a:pt x="2" y="78"/>
                  <a:pt x="2" y="78"/>
                </a:cubicBezTo>
                <a:cubicBezTo>
                  <a:pt x="3" y="79"/>
                  <a:pt x="3" y="79"/>
                  <a:pt x="4" y="80"/>
                </a:cubicBezTo>
                <a:cubicBezTo>
                  <a:pt x="4" y="81"/>
                  <a:pt x="5" y="81"/>
                  <a:pt x="5" y="82"/>
                </a:cubicBezTo>
                <a:cubicBezTo>
                  <a:pt x="6" y="83"/>
                  <a:pt x="6" y="83"/>
                  <a:pt x="7" y="84"/>
                </a:cubicBezTo>
                <a:cubicBezTo>
                  <a:pt x="8" y="85"/>
                  <a:pt x="9" y="86"/>
                  <a:pt x="10" y="87"/>
                </a:cubicBezTo>
                <a:cubicBezTo>
                  <a:pt x="11" y="87"/>
                  <a:pt x="12" y="88"/>
                  <a:pt x="13" y="88"/>
                </a:cubicBezTo>
                <a:cubicBezTo>
                  <a:pt x="13" y="89"/>
                  <a:pt x="14" y="89"/>
                  <a:pt x="15" y="89"/>
                </a:cubicBezTo>
                <a:cubicBezTo>
                  <a:pt x="16" y="90"/>
                  <a:pt x="17" y="90"/>
                  <a:pt x="17" y="90"/>
                </a:cubicBezTo>
                <a:cubicBezTo>
                  <a:pt x="18" y="90"/>
                  <a:pt x="19" y="91"/>
                  <a:pt x="20" y="91"/>
                </a:cubicBezTo>
                <a:cubicBezTo>
                  <a:pt x="21" y="91"/>
                  <a:pt x="21" y="91"/>
                  <a:pt x="22" y="91"/>
                </a:cubicBezTo>
                <a:cubicBezTo>
                  <a:pt x="23" y="91"/>
                  <a:pt x="24" y="91"/>
                  <a:pt x="24" y="91"/>
                </a:cubicBezTo>
                <a:cubicBezTo>
                  <a:pt x="25" y="91"/>
                  <a:pt x="25" y="91"/>
                  <a:pt x="25" y="91"/>
                </a:cubicBezTo>
                <a:cubicBezTo>
                  <a:pt x="25" y="93"/>
                  <a:pt x="25" y="110"/>
                  <a:pt x="25" y="112"/>
                </a:cubicBezTo>
                <a:cubicBezTo>
                  <a:pt x="28" y="112"/>
                  <a:pt x="28" y="112"/>
                  <a:pt x="28" y="112"/>
                </a:cubicBezTo>
                <a:cubicBezTo>
                  <a:pt x="28" y="107"/>
                  <a:pt x="29" y="97"/>
                  <a:pt x="30" y="88"/>
                </a:cubicBezTo>
                <a:cubicBezTo>
                  <a:pt x="30" y="88"/>
                  <a:pt x="30" y="88"/>
                  <a:pt x="30" y="88"/>
                </a:cubicBezTo>
                <a:cubicBezTo>
                  <a:pt x="30" y="87"/>
                  <a:pt x="30" y="86"/>
                  <a:pt x="30" y="85"/>
                </a:cubicBezTo>
                <a:close/>
                <a:moveTo>
                  <a:pt x="24" y="32"/>
                </a:moveTo>
                <a:cubicBezTo>
                  <a:pt x="24" y="28"/>
                  <a:pt x="28" y="24"/>
                  <a:pt x="32" y="24"/>
                </a:cubicBezTo>
                <a:cubicBezTo>
                  <a:pt x="37" y="24"/>
                  <a:pt x="40" y="28"/>
                  <a:pt x="40" y="32"/>
                </a:cubicBezTo>
                <a:cubicBezTo>
                  <a:pt x="40" y="37"/>
                  <a:pt x="37" y="40"/>
                  <a:pt x="32" y="40"/>
                </a:cubicBezTo>
                <a:cubicBezTo>
                  <a:pt x="28" y="40"/>
                  <a:pt x="24" y="37"/>
                  <a:pt x="24" y="32"/>
                </a:cubicBezTo>
                <a:close/>
                <a:moveTo>
                  <a:pt x="25" y="91"/>
                </a:moveTo>
                <a:cubicBezTo>
                  <a:pt x="25" y="91"/>
                  <a:pt x="25" y="90"/>
                  <a:pt x="25" y="90"/>
                </a:cubicBezTo>
                <a:cubicBezTo>
                  <a:pt x="23" y="89"/>
                  <a:pt x="22" y="87"/>
                  <a:pt x="20" y="85"/>
                </a:cubicBezTo>
                <a:cubicBezTo>
                  <a:pt x="19" y="84"/>
                  <a:pt x="18" y="83"/>
                  <a:pt x="17" y="82"/>
                </a:cubicBezTo>
                <a:cubicBezTo>
                  <a:pt x="17" y="82"/>
                  <a:pt x="16" y="82"/>
                  <a:pt x="16" y="81"/>
                </a:cubicBezTo>
                <a:cubicBezTo>
                  <a:pt x="15" y="81"/>
                  <a:pt x="15" y="81"/>
                  <a:pt x="14" y="80"/>
                </a:cubicBezTo>
                <a:cubicBezTo>
                  <a:pt x="14" y="80"/>
                  <a:pt x="14" y="80"/>
                  <a:pt x="13" y="80"/>
                </a:cubicBezTo>
                <a:cubicBezTo>
                  <a:pt x="13" y="80"/>
                  <a:pt x="12" y="80"/>
                  <a:pt x="12" y="80"/>
                </a:cubicBezTo>
                <a:cubicBezTo>
                  <a:pt x="12" y="79"/>
                  <a:pt x="11" y="79"/>
                  <a:pt x="11" y="79"/>
                </a:cubicBezTo>
                <a:cubicBezTo>
                  <a:pt x="11" y="79"/>
                  <a:pt x="12" y="79"/>
                  <a:pt x="12" y="79"/>
                </a:cubicBezTo>
                <a:cubicBezTo>
                  <a:pt x="13" y="80"/>
                  <a:pt x="13" y="80"/>
                  <a:pt x="13" y="80"/>
                </a:cubicBezTo>
                <a:cubicBezTo>
                  <a:pt x="14" y="80"/>
                  <a:pt x="14" y="80"/>
                  <a:pt x="14" y="80"/>
                </a:cubicBezTo>
                <a:cubicBezTo>
                  <a:pt x="15" y="80"/>
                  <a:pt x="15" y="81"/>
                  <a:pt x="16" y="81"/>
                </a:cubicBezTo>
                <a:cubicBezTo>
                  <a:pt x="16" y="81"/>
                  <a:pt x="17" y="82"/>
                  <a:pt x="17" y="82"/>
                </a:cubicBezTo>
                <a:cubicBezTo>
                  <a:pt x="18" y="83"/>
                  <a:pt x="19" y="83"/>
                  <a:pt x="20" y="84"/>
                </a:cubicBezTo>
                <a:cubicBezTo>
                  <a:pt x="22" y="86"/>
                  <a:pt x="24" y="87"/>
                  <a:pt x="25" y="89"/>
                </a:cubicBezTo>
                <a:cubicBezTo>
                  <a:pt x="25" y="90"/>
                  <a:pt x="25" y="90"/>
                  <a:pt x="25" y="9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89" name="Freeform 155"/>
          <p:cNvSpPr>
            <a:spLocks noEditPoints="1"/>
          </p:cNvSpPr>
          <p:nvPr/>
        </p:nvSpPr>
        <p:spPr bwMode="auto">
          <a:xfrm>
            <a:off x="1558925" y="4003675"/>
            <a:ext cx="454025" cy="320675"/>
          </a:xfrm>
          <a:custGeom>
            <a:avLst/>
            <a:gdLst>
              <a:gd name="T0" fmla="*/ 107 w 121"/>
              <a:gd name="T1" fmla="*/ 73 h 85"/>
              <a:gd name="T2" fmla="*/ 87 w 121"/>
              <a:gd name="T3" fmla="*/ 73 h 85"/>
              <a:gd name="T4" fmla="*/ 73 w 121"/>
              <a:gd name="T5" fmla="*/ 58 h 85"/>
              <a:gd name="T6" fmla="*/ 71 w 121"/>
              <a:gd name="T7" fmla="*/ 43 h 85"/>
              <a:gd name="T8" fmla="*/ 118 w 121"/>
              <a:gd name="T9" fmla="*/ 42 h 85"/>
              <a:gd name="T10" fmla="*/ 118 w 121"/>
              <a:gd name="T11" fmla="*/ 26 h 85"/>
              <a:gd name="T12" fmla="*/ 103 w 121"/>
              <a:gd name="T13" fmla="*/ 10 h 85"/>
              <a:gd name="T14" fmla="*/ 75 w 121"/>
              <a:gd name="T15" fmla="*/ 10 h 85"/>
              <a:gd name="T16" fmla="*/ 56 w 121"/>
              <a:gd name="T17" fmla="*/ 31 h 85"/>
              <a:gd name="T18" fmla="*/ 48 w 121"/>
              <a:gd name="T19" fmla="*/ 28 h 85"/>
              <a:gd name="T20" fmla="*/ 38 w 121"/>
              <a:gd name="T21" fmla="*/ 19 h 85"/>
              <a:gd name="T22" fmla="*/ 29 w 121"/>
              <a:gd name="T23" fmla="*/ 15 h 85"/>
              <a:gd name="T24" fmla="*/ 24 w 121"/>
              <a:gd name="T25" fmla="*/ 13 h 85"/>
              <a:gd name="T26" fmla="*/ 21 w 121"/>
              <a:gd name="T27" fmla="*/ 12 h 85"/>
              <a:gd name="T28" fmla="*/ 24 w 121"/>
              <a:gd name="T29" fmla="*/ 13 h 85"/>
              <a:gd name="T30" fmla="*/ 29 w 121"/>
              <a:gd name="T31" fmla="*/ 14 h 85"/>
              <a:gd name="T32" fmla="*/ 38 w 121"/>
              <a:gd name="T33" fmla="*/ 18 h 85"/>
              <a:gd name="T34" fmla="*/ 50 w 121"/>
              <a:gd name="T35" fmla="*/ 26 h 85"/>
              <a:gd name="T36" fmla="*/ 49 w 121"/>
              <a:gd name="T37" fmla="*/ 21 h 85"/>
              <a:gd name="T38" fmla="*/ 42 w 121"/>
              <a:gd name="T39" fmla="*/ 9 h 85"/>
              <a:gd name="T40" fmla="*/ 32 w 121"/>
              <a:gd name="T41" fmla="*/ 2 h 85"/>
              <a:gd name="T42" fmla="*/ 21 w 121"/>
              <a:gd name="T43" fmla="*/ 0 h 85"/>
              <a:gd name="T44" fmla="*/ 10 w 121"/>
              <a:gd name="T45" fmla="*/ 2 h 85"/>
              <a:gd name="T46" fmla="*/ 3 w 121"/>
              <a:gd name="T47" fmla="*/ 6 h 85"/>
              <a:gd name="T48" fmla="*/ 0 w 121"/>
              <a:gd name="T49" fmla="*/ 9 h 85"/>
              <a:gd name="T50" fmla="*/ 3 w 121"/>
              <a:gd name="T51" fmla="*/ 11 h 85"/>
              <a:gd name="T52" fmla="*/ 8 w 121"/>
              <a:gd name="T53" fmla="*/ 17 h 85"/>
              <a:gd name="T54" fmla="*/ 14 w 121"/>
              <a:gd name="T55" fmla="*/ 22 h 85"/>
              <a:gd name="T56" fmla="*/ 26 w 121"/>
              <a:gd name="T57" fmla="*/ 28 h 85"/>
              <a:gd name="T58" fmla="*/ 35 w 121"/>
              <a:gd name="T59" fmla="*/ 29 h 85"/>
              <a:gd name="T60" fmla="*/ 44 w 121"/>
              <a:gd name="T61" fmla="*/ 29 h 85"/>
              <a:gd name="T62" fmla="*/ 54 w 121"/>
              <a:gd name="T63" fmla="*/ 39 h 85"/>
              <a:gd name="T64" fmla="*/ 56 w 121"/>
              <a:gd name="T65" fmla="*/ 62 h 85"/>
              <a:gd name="T66" fmla="*/ 75 w 121"/>
              <a:gd name="T67" fmla="*/ 82 h 85"/>
              <a:gd name="T68" fmla="*/ 108 w 121"/>
              <a:gd name="T69" fmla="*/ 82 h 85"/>
              <a:gd name="T70" fmla="*/ 119 w 121"/>
              <a:gd name="T71" fmla="*/ 70 h 85"/>
              <a:gd name="T72" fmla="*/ 71 w 121"/>
              <a:gd name="T73" fmla="*/ 32 h 85"/>
              <a:gd name="T74" fmla="*/ 76 w 121"/>
              <a:gd name="T75" fmla="*/ 19 h 85"/>
              <a:gd name="T76" fmla="*/ 89 w 121"/>
              <a:gd name="T77" fmla="*/ 13 h 85"/>
              <a:gd name="T78" fmla="*/ 100 w 121"/>
              <a:gd name="T79" fmla="*/ 19 h 85"/>
              <a:gd name="T80" fmla="*/ 104 w 121"/>
              <a:gd name="T81" fmla="*/ 31 h 85"/>
              <a:gd name="T82" fmla="*/ 104 w 121"/>
              <a:gd name="T83" fmla="*/ 35 h 85"/>
              <a:gd name="T84" fmla="*/ 101 w 121"/>
              <a:gd name="T85" fmla="*/ 36 h 85"/>
              <a:gd name="T86" fmla="*/ 71 w 121"/>
              <a:gd name="T87" fmla="*/ 35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21" h="85">
                <a:moveTo>
                  <a:pt x="117" y="69"/>
                </a:moveTo>
                <a:cubicBezTo>
                  <a:pt x="114" y="71"/>
                  <a:pt x="111" y="73"/>
                  <a:pt x="107" y="73"/>
                </a:cubicBezTo>
                <a:cubicBezTo>
                  <a:pt x="104" y="74"/>
                  <a:pt x="100" y="75"/>
                  <a:pt x="97" y="75"/>
                </a:cubicBezTo>
                <a:cubicBezTo>
                  <a:pt x="93" y="75"/>
                  <a:pt x="90" y="74"/>
                  <a:pt x="87" y="73"/>
                </a:cubicBezTo>
                <a:cubicBezTo>
                  <a:pt x="83" y="72"/>
                  <a:pt x="81" y="70"/>
                  <a:pt x="78" y="68"/>
                </a:cubicBezTo>
                <a:cubicBezTo>
                  <a:pt x="76" y="65"/>
                  <a:pt x="74" y="62"/>
                  <a:pt x="73" y="58"/>
                </a:cubicBezTo>
                <a:cubicBezTo>
                  <a:pt x="71" y="54"/>
                  <a:pt x="71" y="50"/>
                  <a:pt x="71" y="44"/>
                </a:cubicBezTo>
                <a:cubicBezTo>
                  <a:pt x="71" y="43"/>
                  <a:pt x="71" y="43"/>
                  <a:pt x="71" y="43"/>
                </a:cubicBezTo>
                <a:cubicBezTo>
                  <a:pt x="71" y="42"/>
                  <a:pt x="71" y="42"/>
                  <a:pt x="72" y="42"/>
                </a:cubicBezTo>
                <a:cubicBezTo>
                  <a:pt x="118" y="42"/>
                  <a:pt x="118" y="42"/>
                  <a:pt x="118" y="42"/>
                </a:cubicBezTo>
                <a:cubicBezTo>
                  <a:pt x="120" y="42"/>
                  <a:pt x="120" y="41"/>
                  <a:pt x="120" y="39"/>
                </a:cubicBezTo>
                <a:cubicBezTo>
                  <a:pt x="120" y="34"/>
                  <a:pt x="120" y="30"/>
                  <a:pt x="118" y="26"/>
                </a:cubicBezTo>
                <a:cubicBezTo>
                  <a:pt x="117" y="22"/>
                  <a:pt x="115" y="19"/>
                  <a:pt x="112" y="16"/>
                </a:cubicBezTo>
                <a:cubicBezTo>
                  <a:pt x="109" y="13"/>
                  <a:pt x="106" y="11"/>
                  <a:pt x="103" y="10"/>
                </a:cubicBezTo>
                <a:cubicBezTo>
                  <a:pt x="99" y="8"/>
                  <a:pt x="95" y="7"/>
                  <a:pt x="90" y="7"/>
                </a:cubicBezTo>
                <a:cubicBezTo>
                  <a:pt x="85" y="7"/>
                  <a:pt x="80" y="8"/>
                  <a:pt x="75" y="10"/>
                </a:cubicBezTo>
                <a:cubicBezTo>
                  <a:pt x="71" y="13"/>
                  <a:pt x="67" y="15"/>
                  <a:pt x="64" y="19"/>
                </a:cubicBezTo>
                <a:cubicBezTo>
                  <a:pt x="61" y="22"/>
                  <a:pt x="58" y="26"/>
                  <a:pt x="56" y="31"/>
                </a:cubicBezTo>
                <a:cubicBezTo>
                  <a:pt x="56" y="32"/>
                  <a:pt x="55" y="34"/>
                  <a:pt x="55" y="35"/>
                </a:cubicBezTo>
                <a:cubicBezTo>
                  <a:pt x="53" y="33"/>
                  <a:pt x="51" y="30"/>
                  <a:pt x="48" y="28"/>
                </a:cubicBezTo>
                <a:cubicBezTo>
                  <a:pt x="48" y="28"/>
                  <a:pt x="48" y="27"/>
                  <a:pt x="47" y="27"/>
                </a:cubicBezTo>
                <a:cubicBezTo>
                  <a:pt x="45" y="25"/>
                  <a:pt x="41" y="22"/>
                  <a:pt x="38" y="19"/>
                </a:cubicBezTo>
                <a:cubicBezTo>
                  <a:pt x="36" y="18"/>
                  <a:pt x="34" y="17"/>
                  <a:pt x="32" y="16"/>
                </a:cubicBezTo>
                <a:cubicBezTo>
                  <a:pt x="31" y="16"/>
                  <a:pt x="30" y="15"/>
                  <a:pt x="29" y="15"/>
                </a:cubicBezTo>
                <a:cubicBezTo>
                  <a:pt x="28" y="14"/>
                  <a:pt x="27" y="14"/>
                  <a:pt x="27" y="14"/>
                </a:cubicBezTo>
                <a:cubicBezTo>
                  <a:pt x="26" y="13"/>
                  <a:pt x="25" y="13"/>
                  <a:pt x="24" y="13"/>
                </a:cubicBezTo>
                <a:cubicBezTo>
                  <a:pt x="24" y="13"/>
                  <a:pt x="23" y="13"/>
                  <a:pt x="23" y="13"/>
                </a:cubicBezTo>
                <a:cubicBezTo>
                  <a:pt x="22" y="13"/>
                  <a:pt x="21" y="12"/>
                  <a:pt x="21" y="12"/>
                </a:cubicBezTo>
                <a:cubicBezTo>
                  <a:pt x="21" y="12"/>
                  <a:pt x="22" y="13"/>
                  <a:pt x="23" y="13"/>
                </a:cubicBezTo>
                <a:cubicBezTo>
                  <a:pt x="23" y="13"/>
                  <a:pt x="24" y="13"/>
                  <a:pt x="24" y="13"/>
                </a:cubicBezTo>
                <a:cubicBezTo>
                  <a:pt x="25" y="13"/>
                  <a:pt x="26" y="13"/>
                  <a:pt x="27" y="13"/>
                </a:cubicBezTo>
                <a:cubicBezTo>
                  <a:pt x="28" y="14"/>
                  <a:pt x="28" y="14"/>
                  <a:pt x="29" y="14"/>
                </a:cubicBezTo>
                <a:cubicBezTo>
                  <a:pt x="30" y="14"/>
                  <a:pt x="31" y="15"/>
                  <a:pt x="32" y="15"/>
                </a:cubicBezTo>
                <a:cubicBezTo>
                  <a:pt x="34" y="16"/>
                  <a:pt x="36" y="17"/>
                  <a:pt x="38" y="18"/>
                </a:cubicBezTo>
                <a:cubicBezTo>
                  <a:pt x="42" y="20"/>
                  <a:pt x="46" y="23"/>
                  <a:pt x="49" y="25"/>
                </a:cubicBezTo>
                <a:cubicBezTo>
                  <a:pt x="49" y="25"/>
                  <a:pt x="50" y="26"/>
                  <a:pt x="50" y="26"/>
                </a:cubicBezTo>
                <a:cubicBezTo>
                  <a:pt x="50" y="26"/>
                  <a:pt x="50" y="25"/>
                  <a:pt x="50" y="25"/>
                </a:cubicBezTo>
                <a:cubicBezTo>
                  <a:pt x="50" y="24"/>
                  <a:pt x="50" y="22"/>
                  <a:pt x="49" y="21"/>
                </a:cubicBezTo>
                <a:cubicBezTo>
                  <a:pt x="49" y="20"/>
                  <a:pt x="48" y="19"/>
                  <a:pt x="48" y="17"/>
                </a:cubicBezTo>
                <a:cubicBezTo>
                  <a:pt x="46" y="14"/>
                  <a:pt x="44" y="11"/>
                  <a:pt x="42" y="9"/>
                </a:cubicBezTo>
                <a:cubicBezTo>
                  <a:pt x="40" y="7"/>
                  <a:pt x="39" y="6"/>
                  <a:pt x="37" y="5"/>
                </a:cubicBezTo>
                <a:cubicBezTo>
                  <a:pt x="36" y="4"/>
                  <a:pt x="34" y="3"/>
                  <a:pt x="32" y="2"/>
                </a:cubicBezTo>
                <a:cubicBezTo>
                  <a:pt x="30" y="2"/>
                  <a:pt x="28" y="1"/>
                  <a:pt x="26" y="1"/>
                </a:cubicBezTo>
                <a:cubicBezTo>
                  <a:pt x="24" y="0"/>
                  <a:pt x="23" y="0"/>
                  <a:pt x="21" y="0"/>
                </a:cubicBezTo>
                <a:cubicBezTo>
                  <a:pt x="19" y="0"/>
                  <a:pt x="17" y="0"/>
                  <a:pt x="15" y="0"/>
                </a:cubicBezTo>
                <a:cubicBezTo>
                  <a:pt x="13" y="1"/>
                  <a:pt x="11" y="1"/>
                  <a:pt x="10" y="2"/>
                </a:cubicBezTo>
                <a:cubicBezTo>
                  <a:pt x="8" y="2"/>
                  <a:pt x="7" y="3"/>
                  <a:pt x="6" y="4"/>
                </a:cubicBezTo>
                <a:cubicBezTo>
                  <a:pt x="4" y="5"/>
                  <a:pt x="3" y="6"/>
                  <a:pt x="3" y="6"/>
                </a:cubicBezTo>
                <a:cubicBezTo>
                  <a:pt x="2" y="7"/>
                  <a:pt x="1" y="8"/>
                  <a:pt x="1" y="8"/>
                </a:cubicBez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1" y="10"/>
                </a:cubicBezTo>
                <a:cubicBezTo>
                  <a:pt x="1" y="10"/>
                  <a:pt x="2" y="11"/>
                  <a:pt x="3" y="11"/>
                </a:cubicBezTo>
                <a:cubicBezTo>
                  <a:pt x="3" y="12"/>
                  <a:pt x="4" y="13"/>
                  <a:pt x="5" y="14"/>
                </a:cubicBezTo>
                <a:cubicBezTo>
                  <a:pt x="6" y="15"/>
                  <a:pt x="7" y="16"/>
                  <a:pt x="8" y="17"/>
                </a:cubicBezTo>
                <a:cubicBezTo>
                  <a:pt x="9" y="17"/>
                  <a:pt x="10" y="18"/>
                  <a:pt x="11" y="19"/>
                </a:cubicBezTo>
                <a:cubicBezTo>
                  <a:pt x="12" y="20"/>
                  <a:pt x="13" y="21"/>
                  <a:pt x="14" y="22"/>
                </a:cubicBezTo>
                <a:cubicBezTo>
                  <a:pt x="17" y="24"/>
                  <a:pt x="19" y="25"/>
                  <a:pt x="22" y="26"/>
                </a:cubicBezTo>
                <a:cubicBezTo>
                  <a:pt x="23" y="27"/>
                  <a:pt x="25" y="27"/>
                  <a:pt x="26" y="28"/>
                </a:cubicBezTo>
                <a:cubicBezTo>
                  <a:pt x="28" y="28"/>
                  <a:pt x="29" y="28"/>
                  <a:pt x="30" y="29"/>
                </a:cubicBezTo>
                <a:cubicBezTo>
                  <a:pt x="32" y="29"/>
                  <a:pt x="34" y="29"/>
                  <a:pt x="35" y="29"/>
                </a:cubicBezTo>
                <a:cubicBezTo>
                  <a:pt x="37" y="29"/>
                  <a:pt x="38" y="30"/>
                  <a:pt x="39" y="30"/>
                </a:cubicBezTo>
                <a:cubicBezTo>
                  <a:pt x="41" y="30"/>
                  <a:pt x="42" y="29"/>
                  <a:pt x="44" y="29"/>
                </a:cubicBezTo>
                <a:cubicBezTo>
                  <a:pt x="45" y="29"/>
                  <a:pt x="45" y="29"/>
                  <a:pt x="46" y="29"/>
                </a:cubicBezTo>
                <a:cubicBezTo>
                  <a:pt x="50" y="32"/>
                  <a:pt x="52" y="35"/>
                  <a:pt x="54" y="39"/>
                </a:cubicBezTo>
                <a:cubicBezTo>
                  <a:pt x="54" y="41"/>
                  <a:pt x="54" y="44"/>
                  <a:pt x="54" y="46"/>
                </a:cubicBezTo>
                <a:cubicBezTo>
                  <a:pt x="54" y="52"/>
                  <a:pt x="54" y="57"/>
                  <a:pt x="56" y="62"/>
                </a:cubicBezTo>
                <a:cubicBezTo>
                  <a:pt x="58" y="66"/>
                  <a:pt x="60" y="70"/>
                  <a:pt x="63" y="74"/>
                </a:cubicBezTo>
                <a:cubicBezTo>
                  <a:pt x="66" y="77"/>
                  <a:pt x="70" y="80"/>
                  <a:pt x="75" y="82"/>
                </a:cubicBezTo>
                <a:cubicBezTo>
                  <a:pt x="80" y="84"/>
                  <a:pt x="86" y="85"/>
                  <a:pt x="92" y="85"/>
                </a:cubicBezTo>
                <a:cubicBezTo>
                  <a:pt x="98" y="85"/>
                  <a:pt x="104" y="84"/>
                  <a:pt x="108" y="82"/>
                </a:cubicBezTo>
                <a:cubicBezTo>
                  <a:pt x="112" y="80"/>
                  <a:pt x="116" y="77"/>
                  <a:pt x="120" y="73"/>
                </a:cubicBezTo>
                <a:cubicBezTo>
                  <a:pt x="121" y="72"/>
                  <a:pt x="120" y="71"/>
                  <a:pt x="119" y="70"/>
                </a:cubicBezTo>
                <a:cubicBezTo>
                  <a:pt x="118" y="69"/>
                  <a:pt x="118" y="69"/>
                  <a:pt x="117" y="69"/>
                </a:cubicBezTo>
                <a:close/>
                <a:moveTo>
                  <a:pt x="71" y="32"/>
                </a:moveTo>
                <a:cubicBezTo>
                  <a:pt x="72" y="29"/>
                  <a:pt x="72" y="27"/>
                  <a:pt x="73" y="25"/>
                </a:cubicBezTo>
                <a:cubicBezTo>
                  <a:pt x="74" y="23"/>
                  <a:pt x="75" y="21"/>
                  <a:pt x="76" y="19"/>
                </a:cubicBezTo>
                <a:cubicBezTo>
                  <a:pt x="78" y="17"/>
                  <a:pt x="80" y="16"/>
                  <a:pt x="82" y="15"/>
                </a:cubicBezTo>
                <a:cubicBezTo>
                  <a:pt x="84" y="14"/>
                  <a:pt x="86" y="13"/>
                  <a:pt x="89" y="13"/>
                </a:cubicBezTo>
                <a:cubicBezTo>
                  <a:pt x="91" y="13"/>
                  <a:pt x="94" y="14"/>
                  <a:pt x="95" y="15"/>
                </a:cubicBezTo>
                <a:cubicBezTo>
                  <a:pt x="97" y="16"/>
                  <a:pt x="99" y="17"/>
                  <a:pt x="100" y="19"/>
                </a:cubicBezTo>
                <a:cubicBezTo>
                  <a:pt x="102" y="20"/>
                  <a:pt x="103" y="22"/>
                  <a:pt x="103" y="24"/>
                </a:cubicBezTo>
                <a:cubicBezTo>
                  <a:pt x="104" y="26"/>
                  <a:pt x="104" y="28"/>
                  <a:pt x="104" y="31"/>
                </a:cubicBezTo>
                <a:cubicBezTo>
                  <a:pt x="104" y="32"/>
                  <a:pt x="104" y="32"/>
                  <a:pt x="104" y="33"/>
                </a:cubicBezTo>
                <a:cubicBezTo>
                  <a:pt x="104" y="34"/>
                  <a:pt x="104" y="34"/>
                  <a:pt x="104" y="35"/>
                </a:cubicBezTo>
                <a:cubicBezTo>
                  <a:pt x="104" y="35"/>
                  <a:pt x="104" y="36"/>
                  <a:pt x="103" y="36"/>
                </a:cubicBezTo>
                <a:cubicBezTo>
                  <a:pt x="103" y="36"/>
                  <a:pt x="102" y="36"/>
                  <a:pt x="101" y="36"/>
                </a:cubicBezTo>
                <a:cubicBezTo>
                  <a:pt x="72" y="36"/>
                  <a:pt x="72" y="36"/>
                  <a:pt x="72" y="36"/>
                </a:cubicBezTo>
                <a:cubicBezTo>
                  <a:pt x="71" y="36"/>
                  <a:pt x="71" y="36"/>
                  <a:pt x="71" y="35"/>
                </a:cubicBezTo>
                <a:cubicBezTo>
                  <a:pt x="71" y="34"/>
                  <a:pt x="71" y="33"/>
                  <a:pt x="71" y="3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90" name="Freeform 156"/>
          <p:cNvSpPr>
            <a:spLocks noEditPoints="1"/>
          </p:cNvSpPr>
          <p:nvPr/>
        </p:nvSpPr>
        <p:spPr bwMode="auto">
          <a:xfrm>
            <a:off x="2189163" y="4014788"/>
            <a:ext cx="447675" cy="323850"/>
          </a:xfrm>
          <a:custGeom>
            <a:avLst/>
            <a:gdLst>
              <a:gd name="T0" fmla="*/ 116 w 119"/>
              <a:gd name="T1" fmla="*/ 15 h 86"/>
              <a:gd name="T2" fmla="*/ 115 w 119"/>
              <a:gd name="T3" fmla="*/ 14 h 86"/>
              <a:gd name="T4" fmla="*/ 75 w 119"/>
              <a:gd name="T5" fmla="*/ 1 h 86"/>
              <a:gd name="T6" fmla="*/ 44 w 119"/>
              <a:gd name="T7" fmla="*/ 0 h 86"/>
              <a:gd name="T8" fmla="*/ 4 w 119"/>
              <a:gd name="T9" fmla="*/ 14 h 86"/>
              <a:gd name="T10" fmla="*/ 3 w 119"/>
              <a:gd name="T11" fmla="*/ 15 h 86"/>
              <a:gd name="T12" fmla="*/ 0 w 119"/>
              <a:gd name="T13" fmla="*/ 15 h 86"/>
              <a:gd name="T14" fmla="*/ 119 w 119"/>
              <a:gd name="T15" fmla="*/ 86 h 86"/>
              <a:gd name="T16" fmla="*/ 116 w 119"/>
              <a:gd name="T17" fmla="*/ 17 h 86"/>
              <a:gd name="T18" fmla="*/ 75 w 119"/>
              <a:gd name="T19" fmla="*/ 65 h 86"/>
              <a:gd name="T20" fmla="*/ 62 w 119"/>
              <a:gd name="T21" fmla="*/ 79 h 86"/>
              <a:gd name="T22" fmla="*/ 112 w 119"/>
              <a:gd name="T23" fmla="*/ 17 h 86"/>
              <a:gd name="T24" fmla="*/ 75 w 119"/>
              <a:gd name="T25" fmla="*/ 61 h 86"/>
              <a:gd name="T26" fmla="*/ 73 w 119"/>
              <a:gd name="T27" fmla="*/ 49 h 86"/>
              <a:gd name="T28" fmla="*/ 75 w 119"/>
              <a:gd name="T29" fmla="*/ 53 h 86"/>
              <a:gd name="T30" fmla="*/ 96 w 119"/>
              <a:gd name="T31" fmla="*/ 25 h 86"/>
              <a:gd name="T32" fmla="*/ 69 w 119"/>
              <a:gd name="T33" fmla="*/ 35 h 86"/>
              <a:gd name="T34" fmla="*/ 61 w 119"/>
              <a:gd name="T35" fmla="*/ 64 h 86"/>
              <a:gd name="T36" fmla="*/ 75 w 119"/>
              <a:gd name="T37" fmla="*/ 4 h 86"/>
              <a:gd name="T38" fmla="*/ 90 w 119"/>
              <a:gd name="T39" fmla="*/ 29 h 86"/>
              <a:gd name="T40" fmla="*/ 72 w 119"/>
              <a:gd name="T41" fmla="*/ 37 h 86"/>
              <a:gd name="T42" fmla="*/ 74 w 119"/>
              <a:gd name="T43" fmla="*/ 49 h 86"/>
              <a:gd name="T44" fmla="*/ 7 w 119"/>
              <a:gd name="T45" fmla="*/ 16 h 86"/>
              <a:gd name="T46" fmla="*/ 58 w 119"/>
              <a:gd name="T47" fmla="*/ 13 h 86"/>
              <a:gd name="T48" fmla="*/ 51 w 119"/>
              <a:gd name="T49" fmla="*/ 52 h 86"/>
              <a:gd name="T50" fmla="*/ 25 w 119"/>
              <a:gd name="T51" fmla="*/ 25 h 86"/>
              <a:gd name="T52" fmla="*/ 24 w 119"/>
              <a:gd name="T53" fmla="*/ 28 h 86"/>
              <a:gd name="T54" fmla="*/ 46 w 119"/>
              <a:gd name="T55" fmla="*/ 53 h 86"/>
              <a:gd name="T56" fmla="*/ 53 w 119"/>
              <a:gd name="T57" fmla="*/ 63 h 86"/>
              <a:gd name="T58" fmla="*/ 7 w 119"/>
              <a:gd name="T59" fmla="*/ 75 h 86"/>
              <a:gd name="T60" fmla="*/ 29 w 119"/>
              <a:gd name="T61" fmla="*/ 29 h 86"/>
              <a:gd name="T62" fmla="*/ 48 w 119"/>
              <a:gd name="T63" fmla="*/ 48 h 86"/>
              <a:gd name="T64" fmla="*/ 45 w 119"/>
              <a:gd name="T65" fmla="*/ 50 h 86"/>
              <a:gd name="T66" fmla="*/ 45 w 119"/>
              <a:gd name="T67" fmla="*/ 50 h 86"/>
              <a:gd name="T68" fmla="*/ 57 w 119"/>
              <a:gd name="T69" fmla="*/ 79 h 86"/>
              <a:gd name="T70" fmla="*/ 44 w 119"/>
              <a:gd name="T71" fmla="*/ 65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19" h="86">
                <a:moveTo>
                  <a:pt x="116" y="17"/>
                </a:moveTo>
                <a:cubicBezTo>
                  <a:pt x="116" y="15"/>
                  <a:pt x="116" y="15"/>
                  <a:pt x="116" y="15"/>
                </a:cubicBezTo>
                <a:cubicBezTo>
                  <a:pt x="115" y="15"/>
                  <a:pt x="115" y="15"/>
                  <a:pt x="115" y="15"/>
                </a:cubicBezTo>
                <a:cubicBezTo>
                  <a:pt x="115" y="14"/>
                  <a:pt x="115" y="14"/>
                  <a:pt x="115" y="14"/>
                </a:cubicBezTo>
                <a:cubicBezTo>
                  <a:pt x="114" y="14"/>
                  <a:pt x="114" y="14"/>
                  <a:pt x="114" y="14"/>
                </a:cubicBezTo>
                <a:cubicBezTo>
                  <a:pt x="114" y="13"/>
                  <a:pt x="92" y="1"/>
                  <a:pt x="75" y="1"/>
                </a:cubicBezTo>
                <a:cubicBezTo>
                  <a:pt x="67" y="1"/>
                  <a:pt x="62" y="4"/>
                  <a:pt x="60" y="9"/>
                </a:cubicBezTo>
                <a:cubicBezTo>
                  <a:pt x="57" y="4"/>
                  <a:pt x="52" y="0"/>
                  <a:pt x="44" y="0"/>
                </a:cubicBezTo>
                <a:cubicBezTo>
                  <a:pt x="27" y="0"/>
                  <a:pt x="6" y="13"/>
                  <a:pt x="5" y="13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5"/>
                  <a:pt x="4" y="15"/>
                  <a:pt x="4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86"/>
                  <a:pt x="0" y="86"/>
                  <a:pt x="0" y="86"/>
                </a:cubicBezTo>
                <a:cubicBezTo>
                  <a:pt x="119" y="86"/>
                  <a:pt x="119" y="86"/>
                  <a:pt x="119" y="86"/>
                </a:cubicBezTo>
                <a:cubicBezTo>
                  <a:pt x="119" y="17"/>
                  <a:pt x="119" y="17"/>
                  <a:pt x="119" y="17"/>
                </a:cubicBezTo>
                <a:lnTo>
                  <a:pt x="116" y="17"/>
                </a:lnTo>
                <a:close/>
                <a:moveTo>
                  <a:pt x="62" y="79"/>
                </a:moveTo>
                <a:cubicBezTo>
                  <a:pt x="62" y="74"/>
                  <a:pt x="63" y="65"/>
                  <a:pt x="75" y="65"/>
                </a:cubicBezTo>
                <a:cubicBezTo>
                  <a:pt x="83" y="65"/>
                  <a:pt x="96" y="70"/>
                  <a:pt x="112" y="79"/>
                </a:cubicBezTo>
                <a:lnTo>
                  <a:pt x="62" y="79"/>
                </a:lnTo>
                <a:close/>
                <a:moveTo>
                  <a:pt x="75" y="4"/>
                </a:moveTo>
                <a:cubicBezTo>
                  <a:pt x="89" y="4"/>
                  <a:pt x="108" y="14"/>
                  <a:pt x="112" y="17"/>
                </a:cubicBezTo>
                <a:cubicBezTo>
                  <a:pt x="112" y="75"/>
                  <a:pt x="112" y="75"/>
                  <a:pt x="112" y="75"/>
                </a:cubicBezTo>
                <a:cubicBezTo>
                  <a:pt x="96" y="66"/>
                  <a:pt x="84" y="61"/>
                  <a:pt x="75" y="61"/>
                </a:cubicBezTo>
                <a:cubicBezTo>
                  <a:pt x="71" y="61"/>
                  <a:pt x="67" y="62"/>
                  <a:pt x="65" y="64"/>
                </a:cubicBezTo>
                <a:cubicBezTo>
                  <a:pt x="67" y="61"/>
                  <a:pt x="69" y="55"/>
                  <a:pt x="73" y="49"/>
                </a:cubicBezTo>
                <a:cubicBezTo>
                  <a:pt x="73" y="52"/>
                  <a:pt x="73" y="52"/>
                  <a:pt x="73" y="52"/>
                </a:cubicBezTo>
                <a:cubicBezTo>
                  <a:pt x="74" y="53"/>
                  <a:pt x="75" y="53"/>
                  <a:pt x="75" y="53"/>
                </a:cubicBezTo>
                <a:cubicBezTo>
                  <a:pt x="89" y="53"/>
                  <a:pt x="95" y="28"/>
                  <a:pt x="96" y="27"/>
                </a:cubicBezTo>
                <a:cubicBezTo>
                  <a:pt x="96" y="25"/>
                  <a:pt x="96" y="25"/>
                  <a:pt x="96" y="25"/>
                </a:cubicBezTo>
                <a:cubicBezTo>
                  <a:pt x="94" y="25"/>
                  <a:pt x="94" y="25"/>
                  <a:pt x="94" y="25"/>
                </a:cubicBezTo>
                <a:cubicBezTo>
                  <a:pt x="81" y="25"/>
                  <a:pt x="73" y="28"/>
                  <a:pt x="69" y="35"/>
                </a:cubicBezTo>
                <a:cubicBezTo>
                  <a:pt x="66" y="41"/>
                  <a:pt x="67" y="48"/>
                  <a:pt x="68" y="51"/>
                </a:cubicBezTo>
                <a:cubicBezTo>
                  <a:pt x="65" y="56"/>
                  <a:pt x="63" y="61"/>
                  <a:pt x="61" y="64"/>
                </a:cubicBezTo>
                <a:cubicBezTo>
                  <a:pt x="61" y="13"/>
                  <a:pt x="61" y="13"/>
                  <a:pt x="61" y="13"/>
                </a:cubicBezTo>
                <a:cubicBezTo>
                  <a:pt x="63" y="7"/>
                  <a:pt x="68" y="4"/>
                  <a:pt x="75" y="4"/>
                </a:cubicBezTo>
                <a:close/>
                <a:moveTo>
                  <a:pt x="72" y="37"/>
                </a:moveTo>
                <a:cubicBezTo>
                  <a:pt x="75" y="32"/>
                  <a:pt x="81" y="29"/>
                  <a:pt x="90" y="29"/>
                </a:cubicBezTo>
                <a:cubicBezTo>
                  <a:pt x="82" y="33"/>
                  <a:pt x="76" y="40"/>
                  <a:pt x="71" y="47"/>
                </a:cubicBezTo>
                <a:cubicBezTo>
                  <a:pt x="70" y="44"/>
                  <a:pt x="70" y="40"/>
                  <a:pt x="72" y="37"/>
                </a:cubicBezTo>
                <a:close/>
                <a:moveTo>
                  <a:pt x="90" y="32"/>
                </a:moveTo>
                <a:cubicBezTo>
                  <a:pt x="87" y="40"/>
                  <a:pt x="82" y="50"/>
                  <a:pt x="74" y="49"/>
                </a:cubicBezTo>
                <a:cubicBezTo>
                  <a:pt x="78" y="43"/>
                  <a:pt x="84" y="37"/>
                  <a:pt x="90" y="32"/>
                </a:cubicBezTo>
                <a:close/>
                <a:moveTo>
                  <a:pt x="7" y="16"/>
                </a:moveTo>
                <a:cubicBezTo>
                  <a:pt x="11" y="14"/>
                  <a:pt x="30" y="4"/>
                  <a:pt x="44" y="4"/>
                </a:cubicBezTo>
                <a:cubicBezTo>
                  <a:pt x="51" y="4"/>
                  <a:pt x="56" y="7"/>
                  <a:pt x="58" y="13"/>
                </a:cubicBezTo>
                <a:cubicBezTo>
                  <a:pt x="58" y="65"/>
                  <a:pt x="58" y="65"/>
                  <a:pt x="58" y="65"/>
                </a:cubicBezTo>
                <a:cubicBezTo>
                  <a:pt x="56" y="62"/>
                  <a:pt x="54" y="57"/>
                  <a:pt x="51" y="52"/>
                </a:cubicBezTo>
                <a:cubicBezTo>
                  <a:pt x="52" y="49"/>
                  <a:pt x="53" y="42"/>
                  <a:pt x="50" y="36"/>
                </a:cubicBezTo>
                <a:cubicBezTo>
                  <a:pt x="46" y="29"/>
                  <a:pt x="38" y="26"/>
                  <a:pt x="25" y="25"/>
                </a:cubicBezTo>
                <a:cubicBezTo>
                  <a:pt x="23" y="25"/>
                  <a:pt x="23" y="25"/>
                  <a:pt x="23" y="25"/>
                </a:cubicBezTo>
                <a:cubicBezTo>
                  <a:pt x="24" y="28"/>
                  <a:pt x="24" y="28"/>
                  <a:pt x="24" y="28"/>
                </a:cubicBezTo>
                <a:cubicBezTo>
                  <a:pt x="24" y="29"/>
                  <a:pt x="30" y="53"/>
                  <a:pt x="44" y="53"/>
                </a:cubicBezTo>
                <a:cubicBezTo>
                  <a:pt x="44" y="53"/>
                  <a:pt x="45" y="53"/>
                  <a:pt x="46" y="53"/>
                </a:cubicBezTo>
                <a:cubicBezTo>
                  <a:pt x="46" y="50"/>
                  <a:pt x="46" y="50"/>
                  <a:pt x="46" y="50"/>
                </a:cubicBezTo>
                <a:cubicBezTo>
                  <a:pt x="49" y="55"/>
                  <a:pt x="52" y="60"/>
                  <a:pt x="53" y="63"/>
                </a:cubicBezTo>
                <a:cubicBezTo>
                  <a:pt x="51" y="62"/>
                  <a:pt x="48" y="61"/>
                  <a:pt x="44" y="61"/>
                </a:cubicBezTo>
                <a:cubicBezTo>
                  <a:pt x="35" y="61"/>
                  <a:pt x="23" y="66"/>
                  <a:pt x="7" y="75"/>
                </a:cubicBezTo>
                <a:lnTo>
                  <a:pt x="7" y="16"/>
                </a:lnTo>
                <a:close/>
                <a:moveTo>
                  <a:pt x="29" y="29"/>
                </a:moveTo>
                <a:cubicBezTo>
                  <a:pt x="38" y="30"/>
                  <a:pt x="44" y="33"/>
                  <a:pt x="47" y="38"/>
                </a:cubicBezTo>
                <a:cubicBezTo>
                  <a:pt x="49" y="41"/>
                  <a:pt x="49" y="45"/>
                  <a:pt x="48" y="48"/>
                </a:cubicBezTo>
                <a:cubicBezTo>
                  <a:pt x="43" y="41"/>
                  <a:pt x="37" y="34"/>
                  <a:pt x="29" y="29"/>
                </a:cubicBezTo>
                <a:close/>
                <a:moveTo>
                  <a:pt x="45" y="50"/>
                </a:moveTo>
                <a:cubicBezTo>
                  <a:pt x="37" y="51"/>
                  <a:pt x="32" y="41"/>
                  <a:pt x="29" y="33"/>
                </a:cubicBezTo>
                <a:cubicBezTo>
                  <a:pt x="35" y="37"/>
                  <a:pt x="41" y="44"/>
                  <a:pt x="45" y="50"/>
                </a:cubicBezTo>
                <a:close/>
                <a:moveTo>
                  <a:pt x="44" y="65"/>
                </a:moveTo>
                <a:cubicBezTo>
                  <a:pt x="56" y="65"/>
                  <a:pt x="57" y="73"/>
                  <a:pt x="57" y="79"/>
                </a:cubicBezTo>
                <a:cubicBezTo>
                  <a:pt x="7" y="79"/>
                  <a:pt x="7" y="79"/>
                  <a:pt x="7" y="79"/>
                </a:cubicBezTo>
                <a:cubicBezTo>
                  <a:pt x="23" y="69"/>
                  <a:pt x="36" y="65"/>
                  <a:pt x="44" y="6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91" name="Freeform 157"/>
          <p:cNvSpPr>
            <a:spLocks noEditPoints="1"/>
          </p:cNvSpPr>
          <p:nvPr/>
        </p:nvSpPr>
        <p:spPr bwMode="auto">
          <a:xfrm>
            <a:off x="3136900" y="4008438"/>
            <a:ext cx="120650" cy="165100"/>
          </a:xfrm>
          <a:custGeom>
            <a:avLst/>
            <a:gdLst>
              <a:gd name="T0" fmla="*/ 5 w 32"/>
              <a:gd name="T1" fmla="*/ 17 h 44"/>
              <a:gd name="T2" fmla="*/ 19 w 32"/>
              <a:gd name="T3" fmla="*/ 33 h 44"/>
              <a:gd name="T4" fmla="*/ 18 w 32"/>
              <a:gd name="T5" fmla="*/ 36 h 44"/>
              <a:gd name="T6" fmla="*/ 19 w 32"/>
              <a:gd name="T7" fmla="*/ 37 h 44"/>
              <a:gd name="T8" fmla="*/ 21 w 32"/>
              <a:gd name="T9" fmla="*/ 39 h 44"/>
              <a:gd name="T10" fmla="*/ 26 w 32"/>
              <a:gd name="T11" fmla="*/ 44 h 44"/>
              <a:gd name="T12" fmla="*/ 30 w 32"/>
              <a:gd name="T13" fmla="*/ 7 h 44"/>
              <a:gd name="T14" fmla="*/ 0 w 32"/>
              <a:gd name="T15" fmla="*/ 7 h 44"/>
              <a:gd name="T16" fmla="*/ 5 w 32"/>
              <a:gd name="T17" fmla="*/ 17 h 44"/>
              <a:gd name="T18" fmla="*/ 24 w 32"/>
              <a:gd name="T19" fmla="*/ 18 h 44"/>
              <a:gd name="T20" fmla="*/ 27 w 32"/>
              <a:gd name="T21" fmla="*/ 21 h 44"/>
              <a:gd name="T22" fmla="*/ 24 w 32"/>
              <a:gd name="T23" fmla="*/ 24 h 44"/>
              <a:gd name="T24" fmla="*/ 21 w 32"/>
              <a:gd name="T25" fmla="*/ 21 h 44"/>
              <a:gd name="T26" fmla="*/ 24 w 32"/>
              <a:gd name="T27" fmla="*/ 18 h 44"/>
              <a:gd name="T28" fmla="*/ 17 w 32"/>
              <a:gd name="T29" fmla="*/ 5 h 44"/>
              <a:gd name="T30" fmla="*/ 21 w 32"/>
              <a:gd name="T31" fmla="*/ 10 h 44"/>
              <a:gd name="T32" fmla="*/ 17 w 32"/>
              <a:gd name="T33" fmla="*/ 14 h 44"/>
              <a:gd name="T34" fmla="*/ 13 w 32"/>
              <a:gd name="T35" fmla="*/ 10 h 44"/>
              <a:gd name="T36" fmla="*/ 17 w 32"/>
              <a:gd name="T37" fmla="*/ 5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2" h="44">
                <a:moveTo>
                  <a:pt x="5" y="17"/>
                </a:moveTo>
                <a:cubicBezTo>
                  <a:pt x="12" y="19"/>
                  <a:pt x="21" y="22"/>
                  <a:pt x="19" y="33"/>
                </a:cubicBezTo>
                <a:cubicBezTo>
                  <a:pt x="19" y="34"/>
                  <a:pt x="18" y="35"/>
                  <a:pt x="18" y="36"/>
                </a:cubicBezTo>
                <a:cubicBezTo>
                  <a:pt x="18" y="36"/>
                  <a:pt x="19" y="36"/>
                  <a:pt x="19" y="37"/>
                </a:cubicBezTo>
                <a:cubicBezTo>
                  <a:pt x="21" y="39"/>
                  <a:pt x="21" y="39"/>
                  <a:pt x="21" y="39"/>
                </a:cubicBezTo>
                <a:cubicBezTo>
                  <a:pt x="23" y="40"/>
                  <a:pt x="25" y="42"/>
                  <a:pt x="26" y="44"/>
                </a:cubicBezTo>
                <a:cubicBezTo>
                  <a:pt x="31" y="34"/>
                  <a:pt x="32" y="9"/>
                  <a:pt x="30" y="7"/>
                </a:cubicBezTo>
                <a:cubicBezTo>
                  <a:pt x="23" y="0"/>
                  <a:pt x="11" y="0"/>
                  <a:pt x="0" y="7"/>
                </a:cubicBezTo>
                <a:cubicBezTo>
                  <a:pt x="3" y="9"/>
                  <a:pt x="5" y="13"/>
                  <a:pt x="5" y="17"/>
                </a:cubicBezTo>
                <a:close/>
                <a:moveTo>
                  <a:pt x="24" y="18"/>
                </a:moveTo>
                <a:cubicBezTo>
                  <a:pt x="26" y="18"/>
                  <a:pt x="27" y="19"/>
                  <a:pt x="27" y="21"/>
                </a:cubicBezTo>
                <a:cubicBezTo>
                  <a:pt x="27" y="23"/>
                  <a:pt x="26" y="24"/>
                  <a:pt x="24" y="24"/>
                </a:cubicBezTo>
                <a:cubicBezTo>
                  <a:pt x="22" y="24"/>
                  <a:pt x="21" y="23"/>
                  <a:pt x="21" y="21"/>
                </a:cubicBezTo>
                <a:cubicBezTo>
                  <a:pt x="21" y="19"/>
                  <a:pt x="22" y="18"/>
                  <a:pt x="24" y="18"/>
                </a:cubicBezTo>
                <a:close/>
                <a:moveTo>
                  <a:pt x="17" y="5"/>
                </a:moveTo>
                <a:cubicBezTo>
                  <a:pt x="19" y="5"/>
                  <a:pt x="21" y="7"/>
                  <a:pt x="21" y="10"/>
                </a:cubicBezTo>
                <a:cubicBezTo>
                  <a:pt x="21" y="12"/>
                  <a:pt x="19" y="14"/>
                  <a:pt x="17" y="14"/>
                </a:cubicBezTo>
                <a:cubicBezTo>
                  <a:pt x="15" y="14"/>
                  <a:pt x="13" y="12"/>
                  <a:pt x="13" y="10"/>
                </a:cubicBezTo>
                <a:cubicBezTo>
                  <a:pt x="13" y="7"/>
                  <a:pt x="15" y="5"/>
                  <a:pt x="17" y="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92" name="Freeform 158"/>
          <p:cNvSpPr>
            <a:spLocks noEditPoints="1"/>
          </p:cNvSpPr>
          <p:nvPr/>
        </p:nvSpPr>
        <p:spPr bwMode="auto">
          <a:xfrm>
            <a:off x="2843213" y="4008438"/>
            <a:ext cx="112713" cy="157163"/>
          </a:xfrm>
          <a:custGeom>
            <a:avLst/>
            <a:gdLst>
              <a:gd name="T0" fmla="*/ 11 w 30"/>
              <a:gd name="T1" fmla="*/ 35 h 42"/>
              <a:gd name="T2" fmla="*/ 13 w 30"/>
              <a:gd name="T3" fmla="*/ 34 h 42"/>
              <a:gd name="T4" fmla="*/ 12 w 30"/>
              <a:gd name="T5" fmla="*/ 31 h 42"/>
              <a:gd name="T6" fmla="*/ 26 w 30"/>
              <a:gd name="T7" fmla="*/ 15 h 42"/>
              <a:gd name="T8" fmla="*/ 30 w 30"/>
              <a:gd name="T9" fmla="*/ 5 h 42"/>
              <a:gd name="T10" fmla="*/ 2 w 30"/>
              <a:gd name="T11" fmla="*/ 7 h 42"/>
              <a:gd name="T12" fmla="*/ 5 w 30"/>
              <a:gd name="T13" fmla="*/ 42 h 42"/>
              <a:gd name="T14" fmla="*/ 9 w 30"/>
              <a:gd name="T15" fmla="*/ 37 h 42"/>
              <a:gd name="T16" fmla="*/ 11 w 30"/>
              <a:gd name="T17" fmla="*/ 35 h 42"/>
              <a:gd name="T18" fmla="*/ 13 w 30"/>
              <a:gd name="T19" fmla="*/ 5 h 42"/>
              <a:gd name="T20" fmla="*/ 18 w 30"/>
              <a:gd name="T21" fmla="*/ 9 h 42"/>
              <a:gd name="T22" fmla="*/ 13 w 30"/>
              <a:gd name="T23" fmla="*/ 13 h 42"/>
              <a:gd name="T24" fmla="*/ 9 w 30"/>
              <a:gd name="T25" fmla="*/ 9 h 42"/>
              <a:gd name="T26" fmla="*/ 13 w 30"/>
              <a:gd name="T27" fmla="*/ 5 h 42"/>
              <a:gd name="T28" fmla="*/ 6 w 30"/>
              <a:gd name="T29" fmla="*/ 23 h 42"/>
              <a:gd name="T30" fmla="*/ 3 w 30"/>
              <a:gd name="T31" fmla="*/ 20 h 42"/>
              <a:gd name="T32" fmla="*/ 6 w 30"/>
              <a:gd name="T33" fmla="*/ 17 h 42"/>
              <a:gd name="T34" fmla="*/ 10 w 30"/>
              <a:gd name="T35" fmla="*/ 20 h 42"/>
              <a:gd name="T36" fmla="*/ 6 w 30"/>
              <a:gd name="T37" fmla="*/ 23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0" h="42">
                <a:moveTo>
                  <a:pt x="11" y="35"/>
                </a:moveTo>
                <a:cubicBezTo>
                  <a:pt x="12" y="35"/>
                  <a:pt x="12" y="34"/>
                  <a:pt x="13" y="34"/>
                </a:cubicBezTo>
                <a:cubicBezTo>
                  <a:pt x="12" y="33"/>
                  <a:pt x="12" y="32"/>
                  <a:pt x="12" y="31"/>
                </a:cubicBezTo>
                <a:cubicBezTo>
                  <a:pt x="10" y="20"/>
                  <a:pt x="18" y="17"/>
                  <a:pt x="26" y="15"/>
                </a:cubicBezTo>
                <a:cubicBezTo>
                  <a:pt x="26" y="11"/>
                  <a:pt x="27" y="8"/>
                  <a:pt x="30" y="5"/>
                </a:cubicBezTo>
                <a:cubicBezTo>
                  <a:pt x="20" y="0"/>
                  <a:pt x="8" y="0"/>
                  <a:pt x="2" y="7"/>
                </a:cubicBezTo>
                <a:cubicBezTo>
                  <a:pt x="0" y="9"/>
                  <a:pt x="1" y="31"/>
                  <a:pt x="5" y="42"/>
                </a:cubicBezTo>
                <a:cubicBezTo>
                  <a:pt x="6" y="40"/>
                  <a:pt x="8" y="38"/>
                  <a:pt x="9" y="37"/>
                </a:cubicBezTo>
                <a:lnTo>
                  <a:pt x="11" y="35"/>
                </a:lnTo>
                <a:close/>
                <a:moveTo>
                  <a:pt x="13" y="5"/>
                </a:moveTo>
                <a:cubicBezTo>
                  <a:pt x="16" y="5"/>
                  <a:pt x="18" y="7"/>
                  <a:pt x="18" y="9"/>
                </a:cubicBezTo>
                <a:cubicBezTo>
                  <a:pt x="18" y="11"/>
                  <a:pt x="16" y="13"/>
                  <a:pt x="13" y="13"/>
                </a:cubicBezTo>
                <a:cubicBezTo>
                  <a:pt x="11" y="13"/>
                  <a:pt x="9" y="11"/>
                  <a:pt x="9" y="9"/>
                </a:cubicBezTo>
                <a:cubicBezTo>
                  <a:pt x="9" y="7"/>
                  <a:pt x="11" y="5"/>
                  <a:pt x="13" y="5"/>
                </a:cubicBezTo>
                <a:close/>
                <a:moveTo>
                  <a:pt x="6" y="23"/>
                </a:moveTo>
                <a:cubicBezTo>
                  <a:pt x="5" y="23"/>
                  <a:pt x="3" y="22"/>
                  <a:pt x="3" y="20"/>
                </a:cubicBezTo>
                <a:cubicBezTo>
                  <a:pt x="3" y="18"/>
                  <a:pt x="5" y="17"/>
                  <a:pt x="6" y="17"/>
                </a:cubicBezTo>
                <a:cubicBezTo>
                  <a:pt x="8" y="17"/>
                  <a:pt x="10" y="18"/>
                  <a:pt x="10" y="20"/>
                </a:cubicBezTo>
                <a:cubicBezTo>
                  <a:pt x="10" y="22"/>
                  <a:pt x="8" y="23"/>
                  <a:pt x="6" y="2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93" name="Freeform 159"/>
          <p:cNvSpPr>
            <a:spLocks/>
          </p:cNvSpPr>
          <p:nvPr/>
        </p:nvSpPr>
        <p:spPr bwMode="auto">
          <a:xfrm>
            <a:off x="2884488" y="4225925"/>
            <a:ext cx="112713" cy="115888"/>
          </a:xfrm>
          <a:custGeom>
            <a:avLst/>
            <a:gdLst>
              <a:gd name="T0" fmla="*/ 23 w 30"/>
              <a:gd name="T1" fmla="*/ 17 h 31"/>
              <a:gd name="T2" fmla="*/ 22 w 30"/>
              <a:gd name="T3" fmla="*/ 14 h 31"/>
              <a:gd name="T4" fmla="*/ 20 w 30"/>
              <a:gd name="T5" fmla="*/ 11 h 31"/>
              <a:gd name="T6" fmla="*/ 17 w 30"/>
              <a:gd name="T7" fmla="*/ 11 h 31"/>
              <a:gd name="T8" fmla="*/ 13 w 30"/>
              <a:gd name="T9" fmla="*/ 12 h 31"/>
              <a:gd name="T10" fmla="*/ 7 w 30"/>
              <a:gd name="T11" fmla="*/ 7 h 31"/>
              <a:gd name="T12" fmla="*/ 6 w 30"/>
              <a:gd name="T13" fmla="*/ 2 h 31"/>
              <a:gd name="T14" fmla="*/ 2 w 30"/>
              <a:gd name="T15" fmla="*/ 0 h 31"/>
              <a:gd name="T16" fmla="*/ 2 w 30"/>
              <a:gd name="T17" fmla="*/ 13 h 31"/>
              <a:gd name="T18" fmla="*/ 24 w 30"/>
              <a:gd name="T19" fmla="*/ 30 h 31"/>
              <a:gd name="T20" fmla="*/ 30 w 30"/>
              <a:gd name="T21" fmla="*/ 28 h 31"/>
              <a:gd name="T22" fmla="*/ 25 w 30"/>
              <a:gd name="T23" fmla="*/ 21 h 31"/>
              <a:gd name="T24" fmla="*/ 23 w 30"/>
              <a:gd name="T25" fmla="*/ 17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0" h="31">
                <a:moveTo>
                  <a:pt x="23" y="17"/>
                </a:moveTo>
                <a:cubicBezTo>
                  <a:pt x="22" y="16"/>
                  <a:pt x="22" y="15"/>
                  <a:pt x="22" y="14"/>
                </a:cubicBezTo>
                <a:cubicBezTo>
                  <a:pt x="22" y="13"/>
                  <a:pt x="22" y="12"/>
                  <a:pt x="20" y="11"/>
                </a:cubicBezTo>
                <a:cubicBezTo>
                  <a:pt x="20" y="11"/>
                  <a:pt x="18" y="11"/>
                  <a:pt x="17" y="11"/>
                </a:cubicBezTo>
                <a:cubicBezTo>
                  <a:pt x="16" y="12"/>
                  <a:pt x="15" y="12"/>
                  <a:pt x="13" y="12"/>
                </a:cubicBezTo>
                <a:cubicBezTo>
                  <a:pt x="9" y="10"/>
                  <a:pt x="8" y="9"/>
                  <a:pt x="7" y="7"/>
                </a:cubicBezTo>
                <a:cubicBezTo>
                  <a:pt x="7" y="6"/>
                  <a:pt x="7" y="5"/>
                  <a:pt x="6" y="2"/>
                </a:cubicBezTo>
                <a:cubicBezTo>
                  <a:pt x="4" y="1"/>
                  <a:pt x="3" y="0"/>
                  <a:pt x="2" y="0"/>
                </a:cubicBezTo>
                <a:cubicBezTo>
                  <a:pt x="0" y="2"/>
                  <a:pt x="0" y="7"/>
                  <a:pt x="2" y="13"/>
                </a:cubicBezTo>
                <a:cubicBezTo>
                  <a:pt x="8" y="31"/>
                  <a:pt x="12" y="31"/>
                  <a:pt x="24" y="30"/>
                </a:cubicBezTo>
                <a:cubicBezTo>
                  <a:pt x="26" y="30"/>
                  <a:pt x="28" y="29"/>
                  <a:pt x="30" y="28"/>
                </a:cubicBezTo>
                <a:cubicBezTo>
                  <a:pt x="29" y="25"/>
                  <a:pt x="27" y="23"/>
                  <a:pt x="25" y="21"/>
                </a:cubicBezTo>
                <a:cubicBezTo>
                  <a:pt x="24" y="20"/>
                  <a:pt x="23" y="19"/>
                  <a:pt x="23" y="1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94" name="Freeform 160"/>
          <p:cNvSpPr>
            <a:spLocks noEditPoints="1"/>
          </p:cNvSpPr>
          <p:nvPr/>
        </p:nvSpPr>
        <p:spPr bwMode="auto">
          <a:xfrm>
            <a:off x="2870200" y="4033838"/>
            <a:ext cx="357188" cy="296863"/>
          </a:xfrm>
          <a:custGeom>
            <a:avLst/>
            <a:gdLst>
              <a:gd name="T0" fmla="*/ 70 w 95"/>
              <a:gd name="T1" fmla="*/ 67 h 79"/>
              <a:gd name="T2" fmla="*/ 78 w 95"/>
              <a:gd name="T3" fmla="*/ 62 h 79"/>
              <a:gd name="T4" fmla="*/ 85 w 95"/>
              <a:gd name="T5" fmla="*/ 59 h 79"/>
              <a:gd name="T6" fmla="*/ 90 w 95"/>
              <a:gd name="T7" fmla="*/ 51 h 79"/>
              <a:gd name="T8" fmla="*/ 94 w 95"/>
              <a:gd name="T9" fmla="*/ 41 h 79"/>
              <a:gd name="T10" fmla="*/ 88 w 95"/>
              <a:gd name="T11" fmla="*/ 32 h 79"/>
              <a:gd name="T12" fmla="*/ 87 w 95"/>
              <a:gd name="T13" fmla="*/ 25 h 79"/>
              <a:gd name="T14" fmla="*/ 73 w 95"/>
              <a:gd name="T15" fmla="*/ 12 h 79"/>
              <a:gd name="T16" fmla="*/ 68 w 95"/>
              <a:gd name="T17" fmla="*/ 1 h 79"/>
              <a:gd name="T18" fmla="*/ 57 w 95"/>
              <a:gd name="T19" fmla="*/ 11 h 79"/>
              <a:gd name="T20" fmla="*/ 56 w 95"/>
              <a:gd name="T21" fmla="*/ 8 h 79"/>
              <a:gd name="T22" fmla="*/ 51 w 95"/>
              <a:gd name="T23" fmla="*/ 12 h 79"/>
              <a:gd name="T24" fmla="*/ 45 w 95"/>
              <a:gd name="T25" fmla="*/ 12 h 79"/>
              <a:gd name="T26" fmla="*/ 40 w 95"/>
              <a:gd name="T27" fmla="*/ 8 h 79"/>
              <a:gd name="T28" fmla="*/ 38 w 95"/>
              <a:gd name="T29" fmla="*/ 11 h 79"/>
              <a:gd name="T30" fmla="*/ 26 w 95"/>
              <a:gd name="T31" fmla="*/ 0 h 79"/>
              <a:gd name="T32" fmla="*/ 22 w 95"/>
              <a:gd name="T33" fmla="*/ 10 h 79"/>
              <a:gd name="T34" fmla="*/ 8 w 95"/>
              <a:gd name="T35" fmla="*/ 23 h 79"/>
              <a:gd name="T36" fmla="*/ 6 w 95"/>
              <a:gd name="T37" fmla="*/ 30 h 79"/>
              <a:gd name="T38" fmla="*/ 1 w 95"/>
              <a:gd name="T39" fmla="*/ 39 h 79"/>
              <a:gd name="T40" fmla="*/ 1 w 95"/>
              <a:gd name="T41" fmla="*/ 41 h 79"/>
              <a:gd name="T42" fmla="*/ 8 w 95"/>
              <a:gd name="T43" fmla="*/ 48 h 79"/>
              <a:gd name="T44" fmla="*/ 14 w 95"/>
              <a:gd name="T45" fmla="*/ 57 h 79"/>
              <a:gd name="T46" fmla="*/ 21 w 95"/>
              <a:gd name="T47" fmla="*/ 60 h 79"/>
              <a:gd name="T48" fmla="*/ 29 w 95"/>
              <a:gd name="T49" fmla="*/ 65 h 79"/>
              <a:gd name="T50" fmla="*/ 32 w 95"/>
              <a:gd name="T51" fmla="*/ 70 h 79"/>
              <a:gd name="T52" fmla="*/ 46 w 95"/>
              <a:gd name="T53" fmla="*/ 60 h 79"/>
              <a:gd name="T54" fmla="*/ 50 w 95"/>
              <a:gd name="T55" fmla="*/ 59 h 79"/>
              <a:gd name="T56" fmla="*/ 67 w 95"/>
              <a:gd name="T57" fmla="*/ 72 h 79"/>
              <a:gd name="T58" fmla="*/ 46 w 95"/>
              <a:gd name="T59" fmla="*/ 50 h 79"/>
              <a:gd name="T60" fmla="*/ 45 w 95"/>
              <a:gd name="T61" fmla="*/ 43 h 79"/>
              <a:gd name="T62" fmla="*/ 46 w 95"/>
              <a:gd name="T63" fmla="*/ 50 h 79"/>
              <a:gd name="T64" fmla="*/ 46 w 95"/>
              <a:gd name="T65" fmla="*/ 28 h 79"/>
              <a:gd name="T66" fmla="*/ 41 w 95"/>
              <a:gd name="T67" fmla="*/ 14 h 79"/>
              <a:gd name="T68" fmla="*/ 42 w 95"/>
              <a:gd name="T69" fmla="*/ 11 h 79"/>
              <a:gd name="T70" fmla="*/ 41 w 95"/>
              <a:gd name="T71" fmla="*/ 12 h 79"/>
              <a:gd name="T72" fmla="*/ 42 w 95"/>
              <a:gd name="T73" fmla="*/ 11 h 79"/>
              <a:gd name="T74" fmla="*/ 41 w 95"/>
              <a:gd name="T75" fmla="*/ 13 h 79"/>
              <a:gd name="T76" fmla="*/ 39 w 95"/>
              <a:gd name="T77" fmla="*/ 11 h 79"/>
              <a:gd name="T78" fmla="*/ 40 w 95"/>
              <a:gd name="T79" fmla="*/ 8 h 79"/>
              <a:gd name="T80" fmla="*/ 45 w 95"/>
              <a:gd name="T81" fmla="*/ 12 h 79"/>
              <a:gd name="T82" fmla="*/ 48 w 95"/>
              <a:gd name="T83" fmla="*/ 26 h 79"/>
              <a:gd name="T84" fmla="*/ 49 w 95"/>
              <a:gd name="T85" fmla="*/ 49 h 79"/>
              <a:gd name="T86" fmla="*/ 53 w 95"/>
              <a:gd name="T87" fmla="*/ 46 h 79"/>
              <a:gd name="T88" fmla="*/ 57 w 95"/>
              <a:gd name="T89" fmla="*/ 11 h 79"/>
              <a:gd name="T90" fmla="*/ 54 w 95"/>
              <a:gd name="T91" fmla="*/ 13 h 79"/>
              <a:gd name="T92" fmla="*/ 54 w 95"/>
              <a:gd name="T93" fmla="*/ 11 h 79"/>
              <a:gd name="T94" fmla="*/ 55 w 95"/>
              <a:gd name="T95" fmla="*/ 12 h 79"/>
              <a:gd name="T96" fmla="*/ 53 w 95"/>
              <a:gd name="T97" fmla="*/ 11 h 79"/>
              <a:gd name="T98" fmla="*/ 54 w 95"/>
              <a:gd name="T99" fmla="*/ 14 h 79"/>
              <a:gd name="T100" fmla="*/ 49 w 95"/>
              <a:gd name="T101" fmla="*/ 28 h 79"/>
              <a:gd name="T102" fmla="*/ 48 w 95"/>
              <a:gd name="T103" fmla="*/ 25 h 79"/>
              <a:gd name="T104" fmla="*/ 53 w 95"/>
              <a:gd name="T105" fmla="*/ 8 h 79"/>
              <a:gd name="T106" fmla="*/ 57 w 95"/>
              <a:gd name="T107" fmla="*/ 10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5" h="79">
                <a:moveTo>
                  <a:pt x="70" y="69"/>
                </a:moveTo>
                <a:cubicBezTo>
                  <a:pt x="70" y="69"/>
                  <a:pt x="70" y="68"/>
                  <a:pt x="70" y="67"/>
                </a:cubicBezTo>
                <a:cubicBezTo>
                  <a:pt x="70" y="66"/>
                  <a:pt x="70" y="64"/>
                  <a:pt x="73" y="62"/>
                </a:cubicBezTo>
                <a:cubicBezTo>
                  <a:pt x="74" y="61"/>
                  <a:pt x="76" y="62"/>
                  <a:pt x="78" y="62"/>
                </a:cubicBezTo>
                <a:cubicBezTo>
                  <a:pt x="79" y="62"/>
                  <a:pt x="80" y="62"/>
                  <a:pt x="81" y="62"/>
                </a:cubicBezTo>
                <a:cubicBezTo>
                  <a:pt x="84" y="61"/>
                  <a:pt x="84" y="61"/>
                  <a:pt x="85" y="59"/>
                </a:cubicBezTo>
                <a:cubicBezTo>
                  <a:pt x="85" y="58"/>
                  <a:pt x="85" y="57"/>
                  <a:pt x="87" y="54"/>
                </a:cubicBezTo>
                <a:cubicBezTo>
                  <a:pt x="88" y="53"/>
                  <a:pt x="89" y="52"/>
                  <a:pt x="90" y="51"/>
                </a:cubicBezTo>
                <a:cubicBezTo>
                  <a:pt x="89" y="49"/>
                  <a:pt x="87" y="47"/>
                  <a:pt x="85" y="46"/>
                </a:cubicBezTo>
                <a:cubicBezTo>
                  <a:pt x="88" y="45"/>
                  <a:pt x="91" y="44"/>
                  <a:pt x="94" y="41"/>
                </a:cubicBezTo>
                <a:cubicBezTo>
                  <a:pt x="95" y="38"/>
                  <a:pt x="93" y="37"/>
                  <a:pt x="90" y="34"/>
                </a:cubicBezTo>
                <a:cubicBezTo>
                  <a:pt x="88" y="32"/>
                  <a:pt x="88" y="32"/>
                  <a:pt x="88" y="32"/>
                </a:cubicBezTo>
                <a:cubicBezTo>
                  <a:pt x="86" y="30"/>
                  <a:pt x="85" y="30"/>
                  <a:pt x="86" y="28"/>
                </a:cubicBezTo>
                <a:cubicBezTo>
                  <a:pt x="86" y="27"/>
                  <a:pt x="87" y="26"/>
                  <a:pt x="87" y="25"/>
                </a:cubicBezTo>
                <a:cubicBezTo>
                  <a:pt x="88" y="17"/>
                  <a:pt x="83" y="15"/>
                  <a:pt x="75" y="13"/>
                </a:cubicBezTo>
                <a:cubicBezTo>
                  <a:pt x="73" y="12"/>
                  <a:pt x="73" y="12"/>
                  <a:pt x="73" y="12"/>
                </a:cubicBezTo>
                <a:cubicBezTo>
                  <a:pt x="73" y="11"/>
                  <a:pt x="73" y="11"/>
                  <a:pt x="73" y="11"/>
                </a:cubicBezTo>
                <a:cubicBezTo>
                  <a:pt x="73" y="7"/>
                  <a:pt x="72" y="4"/>
                  <a:pt x="68" y="1"/>
                </a:cubicBezTo>
                <a:cubicBezTo>
                  <a:pt x="65" y="3"/>
                  <a:pt x="63" y="5"/>
                  <a:pt x="61" y="7"/>
                </a:cubicBezTo>
                <a:cubicBezTo>
                  <a:pt x="60" y="8"/>
                  <a:pt x="58" y="10"/>
                  <a:pt x="57" y="11"/>
                </a:cubicBezTo>
                <a:cubicBezTo>
                  <a:pt x="57" y="11"/>
                  <a:pt x="57" y="10"/>
                  <a:pt x="57" y="10"/>
                </a:cubicBezTo>
                <a:cubicBezTo>
                  <a:pt x="57" y="9"/>
                  <a:pt x="56" y="8"/>
                  <a:pt x="56" y="8"/>
                </a:cubicBezTo>
                <a:cubicBezTo>
                  <a:pt x="55" y="8"/>
                  <a:pt x="54" y="8"/>
                  <a:pt x="53" y="8"/>
                </a:cubicBezTo>
                <a:cubicBezTo>
                  <a:pt x="52" y="9"/>
                  <a:pt x="52" y="10"/>
                  <a:pt x="51" y="12"/>
                </a:cubicBezTo>
                <a:cubicBezTo>
                  <a:pt x="51" y="13"/>
                  <a:pt x="49" y="20"/>
                  <a:pt x="48" y="24"/>
                </a:cubicBezTo>
                <a:cubicBezTo>
                  <a:pt x="47" y="20"/>
                  <a:pt x="45" y="13"/>
                  <a:pt x="45" y="12"/>
                </a:cubicBezTo>
                <a:cubicBezTo>
                  <a:pt x="44" y="10"/>
                  <a:pt x="44" y="9"/>
                  <a:pt x="43" y="8"/>
                </a:cubicBezTo>
                <a:cubicBezTo>
                  <a:pt x="42" y="8"/>
                  <a:pt x="41" y="8"/>
                  <a:pt x="40" y="8"/>
                </a:cubicBezTo>
                <a:cubicBezTo>
                  <a:pt x="39" y="8"/>
                  <a:pt x="39" y="9"/>
                  <a:pt x="39" y="10"/>
                </a:cubicBezTo>
                <a:cubicBezTo>
                  <a:pt x="38" y="10"/>
                  <a:pt x="38" y="11"/>
                  <a:pt x="38" y="11"/>
                </a:cubicBezTo>
                <a:cubicBezTo>
                  <a:pt x="37" y="10"/>
                  <a:pt x="36" y="8"/>
                  <a:pt x="35" y="7"/>
                </a:cubicBezTo>
                <a:cubicBezTo>
                  <a:pt x="32" y="4"/>
                  <a:pt x="29" y="2"/>
                  <a:pt x="26" y="0"/>
                </a:cubicBezTo>
                <a:cubicBezTo>
                  <a:pt x="23" y="2"/>
                  <a:pt x="21" y="5"/>
                  <a:pt x="22" y="9"/>
                </a:cubicBezTo>
                <a:cubicBezTo>
                  <a:pt x="22" y="10"/>
                  <a:pt x="22" y="10"/>
                  <a:pt x="22" y="10"/>
                </a:cubicBezTo>
                <a:cubicBezTo>
                  <a:pt x="20" y="11"/>
                  <a:pt x="20" y="11"/>
                  <a:pt x="20" y="11"/>
                </a:cubicBezTo>
                <a:cubicBezTo>
                  <a:pt x="11" y="13"/>
                  <a:pt x="6" y="15"/>
                  <a:pt x="8" y="23"/>
                </a:cubicBezTo>
                <a:cubicBezTo>
                  <a:pt x="8" y="25"/>
                  <a:pt x="8" y="25"/>
                  <a:pt x="8" y="26"/>
                </a:cubicBezTo>
                <a:cubicBezTo>
                  <a:pt x="9" y="28"/>
                  <a:pt x="9" y="28"/>
                  <a:pt x="6" y="30"/>
                </a:cubicBezTo>
                <a:cubicBezTo>
                  <a:pt x="5" y="32"/>
                  <a:pt x="5" y="32"/>
                  <a:pt x="5" y="32"/>
                </a:cubicBezTo>
                <a:cubicBezTo>
                  <a:pt x="2" y="35"/>
                  <a:pt x="0" y="37"/>
                  <a:pt x="1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1" y="40"/>
                  <a:pt x="1" y="40"/>
                  <a:pt x="1" y="41"/>
                </a:cubicBezTo>
                <a:cubicBezTo>
                  <a:pt x="5" y="44"/>
                  <a:pt x="8" y="45"/>
                  <a:pt x="11" y="46"/>
                </a:cubicBezTo>
                <a:cubicBezTo>
                  <a:pt x="10" y="46"/>
                  <a:pt x="9" y="47"/>
                  <a:pt x="8" y="48"/>
                </a:cubicBezTo>
                <a:cubicBezTo>
                  <a:pt x="9" y="49"/>
                  <a:pt x="11" y="50"/>
                  <a:pt x="12" y="52"/>
                </a:cubicBezTo>
                <a:cubicBezTo>
                  <a:pt x="14" y="54"/>
                  <a:pt x="14" y="56"/>
                  <a:pt x="14" y="57"/>
                </a:cubicBezTo>
                <a:cubicBezTo>
                  <a:pt x="15" y="58"/>
                  <a:pt x="15" y="58"/>
                  <a:pt x="18" y="60"/>
                </a:cubicBezTo>
                <a:cubicBezTo>
                  <a:pt x="19" y="60"/>
                  <a:pt x="20" y="60"/>
                  <a:pt x="21" y="60"/>
                </a:cubicBezTo>
                <a:cubicBezTo>
                  <a:pt x="23" y="59"/>
                  <a:pt x="25" y="59"/>
                  <a:pt x="26" y="60"/>
                </a:cubicBezTo>
                <a:cubicBezTo>
                  <a:pt x="29" y="61"/>
                  <a:pt x="29" y="64"/>
                  <a:pt x="29" y="65"/>
                </a:cubicBezTo>
                <a:cubicBezTo>
                  <a:pt x="29" y="66"/>
                  <a:pt x="29" y="66"/>
                  <a:pt x="29" y="67"/>
                </a:cubicBezTo>
                <a:cubicBezTo>
                  <a:pt x="30" y="68"/>
                  <a:pt x="31" y="69"/>
                  <a:pt x="32" y="70"/>
                </a:cubicBezTo>
                <a:cubicBezTo>
                  <a:pt x="33" y="72"/>
                  <a:pt x="36" y="74"/>
                  <a:pt x="37" y="77"/>
                </a:cubicBezTo>
                <a:cubicBezTo>
                  <a:pt x="42" y="73"/>
                  <a:pt x="45" y="66"/>
                  <a:pt x="46" y="60"/>
                </a:cubicBezTo>
                <a:cubicBezTo>
                  <a:pt x="46" y="62"/>
                  <a:pt x="47" y="63"/>
                  <a:pt x="48" y="63"/>
                </a:cubicBezTo>
                <a:cubicBezTo>
                  <a:pt x="49" y="63"/>
                  <a:pt x="49" y="62"/>
                  <a:pt x="50" y="59"/>
                </a:cubicBezTo>
                <a:cubicBezTo>
                  <a:pt x="51" y="67"/>
                  <a:pt x="56" y="75"/>
                  <a:pt x="62" y="79"/>
                </a:cubicBezTo>
                <a:cubicBezTo>
                  <a:pt x="63" y="77"/>
                  <a:pt x="65" y="74"/>
                  <a:pt x="67" y="72"/>
                </a:cubicBezTo>
                <a:cubicBezTo>
                  <a:pt x="68" y="71"/>
                  <a:pt x="69" y="70"/>
                  <a:pt x="70" y="69"/>
                </a:cubicBezTo>
                <a:close/>
                <a:moveTo>
                  <a:pt x="46" y="50"/>
                </a:moveTo>
                <a:cubicBezTo>
                  <a:pt x="45" y="49"/>
                  <a:pt x="44" y="47"/>
                  <a:pt x="43" y="46"/>
                </a:cubicBezTo>
                <a:cubicBezTo>
                  <a:pt x="44" y="45"/>
                  <a:pt x="45" y="44"/>
                  <a:pt x="45" y="43"/>
                </a:cubicBezTo>
                <a:cubicBezTo>
                  <a:pt x="45" y="45"/>
                  <a:pt x="46" y="47"/>
                  <a:pt x="46" y="49"/>
                </a:cubicBezTo>
                <a:cubicBezTo>
                  <a:pt x="46" y="49"/>
                  <a:pt x="46" y="50"/>
                  <a:pt x="46" y="50"/>
                </a:cubicBezTo>
                <a:close/>
                <a:moveTo>
                  <a:pt x="48" y="26"/>
                </a:moveTo>
                <a:cubicBezTo>
                  <a:pt x="47" y="26"/>
                  <a:pt x="47" y="27"/>
                  <a:pt x="46" y="28"/>
                </a:cubicBezTo>
                <a:cubicBezTo>
                  <a:pt x="45" y="23"/>
                  <a:pt x="43" y="18"/>
                  <a:pt x="40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2" y="13"/>
                  <a:pt x="43" y="12"/>
                  <a:pt x="43" y="11"/>
                </a:cubicBezTo>
                <a:cubicBezTo>
                  <a:pt x="43" y="11"/>
                  <a:pt x="43" y="11"/>
                  <a:pt x="42" y="11"/>
                </a:cubicBezTo>
                <a:cubicBezTo>
                  <a:pt x="42" y="10"/>
                  <a:pt x="41" y="11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2" y="11"/>
                  <a:pt x="42" y="11"/>
                  <a:pt x="42" y="11"/>
                </a:cubicBezTo>
                <a:cubicBezTo>
                  <a:pt x="42" y="11"/>
                  <a:pt x="42" y="11"/>
                  <a:pt x="42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12"/>
                  <a:pt x="42" y="13"/>
                  <a:pt x="41" y="13"/>
                </a:cubicBezTo>
                <a:cubicBezTo>
                  <a:pt x="41" y="13"/>
                  <a:pt x="40" y="13"/>
                  <a:pt x="40" y="13"/>
                </a:cubicBezTo>
                <a:cubicBezTo>
                  <a:pt x="40" y="13"/>
                  <a:pt x="39" y="12"/>
                  <a:pt x="39" y="11"/>
                </a:cubicBezTo>
                <a:cubicBezTo>
                  <a:pt x="39" y="11"/>
                  <a:pt x="39" y="10"/>
                  <a:pt x="39" y="10"/>
                </a:cubicBezTo>
                <a:cubicBezTo>
                  <a:pt x="39" y="9"/>
                  <a:pt x="40" y="9"/>
                  <a:pt x="40" y="8"/>
                </a:cubicBezTo>
                <a:cubicBezTo>
                  <a:pt x="41" y="8"/>
                  <a:pt x="42" y="8"/>
                  <a:pt x="43" y="8"/>
                </a:cubicBezTo>
                <a:cubicBezTo>
                  <a:pt x="43" y="9"/>
                  <a:pt x="44" y="10"/>
                  <a:pt x="45" y="12"/>
                </a:cubicBezTo>
                <a:cubicBezTo>
                  <a:pt x="45" y="14"/>
                  <a:pt x="47" y="21"/>
                  <a:pt x="48" y="25"/>
                </a:cubicBezTo>
                <a:cubicBezTo>
                  <a:pt x="48" y="25"/>
                  <a:pt x="48" y="26"/>
                  <a:pt x="48" y="26"/>
                </a:cubicBezTo>
                <a:close/>
                <a:moveTo>
                  <a:pt x="50" y="51"/>
                </a:moveTo>
                <a:cubicBezTo>
                  <a:pt x="50" y="50"/>
                  <a:pt x="50" y="50"/>
                  <a:pt x="49" y="49"/>
                </a:cubicBezTo>
                <a:cubicBezTo>
                  <a:pt x="50" y="47"/>
                  <a:pt x="50" y="45"/>
                  <a:pt x="50" y="42"/>
                </a:cubicBezTo>
                <a:cubicBezTo>
                  <a:pt x="51" y="43"/>
                  <a:pt x="52" y="45"/>
                  <a:pt x="53" y="46"/>
                </a:cubicBezTo>
                <a:cubicBezTo>
                  <a:pt x="51" y="47"/>
                  <a:pt x="50" y="49"/>
                  <a:pt x="50" y="51"/>
                </a:cubicBezTo>
                <a:close/>
                <a:moveTo>
                  <a:pt x="57" y="11"/>
                </a:moveTo>
                <a:cubicBezTo>
                  <a:pt x="57" y="12"/>
                  <a:pt x="56" y="13"/>
                  <a:pt x="56" y="13"/>
                </a:cubicBezTo>
                <a:cubicBezTo>
                  <a:pt x="55" y="13"/>
                  <a:pt x="55" y="13"/>
                  <a:pt x="54" y="13"/>
                </a:cubicBezTo>
                <a:cubicBezTo>
                  <a:pt x="54" y="13"/>
                  <a:pt x="53" y="12"/>
                  <a:pt x="53" y="11"/>
                </a:cubicBezTo>
                <a:cubicBezTo>
                  <a:pt x="53" y="11"/>
                  <a:pt x="53" y="11"/>
                  <a:pt x="54" y="11"/>
                </a:cubicBezTo>
                <a:cubicBezTo>
                  <a:pt x="54" y="11"/>
                  <a:pt x="54" y="11"/>
                  <a:pt x="54" y="11"/>
                </a:cubicBezTo>
                <a:cubicBezTo>
                  <a:pt x="54" y="11"/>
                  <a:pt x="54" y="11"/>
                  <a:pt x="55" y="12"/>
                </a:cubicBezTo>
                <a:cubicBezTo>
                  <a:pt x="55" y="12"/>
                  <a:pt x="55" y="12"/>
                  <a:pt x="55" y="12"/>
                </a:cubicBezTo>
                <a:cubicBezTo>
                  <a:pt x="54" y="11"/>
                  <a:pt x="54" y="10"/>
                  <a:pt x="53" y="11"/>
                </a:cubicBezTo>
                <a:cubicBezTo>
                  <a:pt x="53" y="11"/>
                  <a:pt x="53" y="11"/>
                  <a:pt x="53" y="11"/>
                </a:cubicBezTo>
                <a:cubicBezTo>
                  <a:pt x="53" y="12"/>
                  <a:pt x="53" y="13"/>
                  <a:pt x="54" y="14"/>
                </a:cubicBezTo>
                <a:cubicBezTo>
                  <a:pt x="55" y="14"/>
                  <a:pt x="55" y="14"/>
                  <a:pt x="56" y="14"/>
                </a:cubicBezTo>
                <a:cubicBezTo>
                  <a:pt x="52" y="18"/>
                  <a:pt x="50" y="23"/>
                  <a:pt x="49" y="28"/>
                </a:cubicBezTo>
                <a:cubicBezTo>
                  <a:pt x="49" y="27"/>
                  <a:pt x="49" y="26"/>
                  <a:pt x="48" y="26"/>
                </a:cubicBezTo>
                <a:cubicBezTo>
                  <a:pt x="48" y="26"/>
                  <a:pt x="48" y="25"/>
                  <a:pt x="48" y="25"/>
                </a:cubicBezTo>
                <a:cubicBezTo>
                  <a:pt x="48" y="21"/>
                  <a:pt x="51" y="14"/>
                  <a:pt x="51" y="12"/>
                </a:cubicBezTo>
                <a:cubicBezTo>
                  <a:pt x="52" y="10"/>
                  <a:pt x="52" y="9"/>
                  <a:pt x="53" y="8"/>
                </a:cubicBezTo>
                <a:cubicBezTo>
                  <a:pt x="54" y="8"/>
                  <a:pt x="55" y="8"/>
                  <a:pt x="56" y="8"/>
                </a:cubicBezTo>
                <a:cubicBezTo>
                  <a:pt x="56" y="9"/>
                  <a:pt x="57" y="9"/>
                  <a:pt x="57" y="10"/>
                </a:cubicBezTo>
                <a:cubicBezTo>
                  <a:pt x="57" y="10"/>
                  <a:pt x="57" y="11"/>
                  <a:pt x="57" y="1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95" name="Freeform 161"/>
          <p:cNvSpPr>
            <a:spLocks/>
          </p:cNvSpPr>
          <p:nvPr/>
        </p:nvSpPr>
        <p:spPr bwMode="auto">
          <a:xfrm>
            <a:off x="3114675" y="4237038"/>
            <a:ext cx="96838" cy="104775"/>
          </a:xfrm>
          <a:custGeom>
            <a:avLst/>
            <a:gdLst>
              <a:gd name="T0" fmla="*/ 22 w 26"/>
              <a:gd name="T1" fmla="*/ 6 h 28"/>
              <a:gd name="T2" fmla="*/ 16 w 26"/>
              <a:gd name="T3" fmla="*/ 11 h 28"/>
              <a:gd name="T4" fmla="*/ 12 w 26"/>
              <a:gd name="T5" fmla="*/ 11 h 28"/>
              <a:gd name="T6" fmla="*/ 9 w 26"/>
              <a:gd name="T7" fmla="*/ 11 h 28"/>
              <a:gd name="T8" fmla="*/ 8 w 26"/>
              <a:gd name="T9" fmla="*/ 13 h 28"/>
              <a:gd name="T10" fmla="*/ 7 w 26"/>
              <a:gd name="T11" fmla="*/ 17 h 28"/>
              <a:gd name="T12" fmla="*/ 4 w 26"/>
              <a:gd name="T13" fmla="*/ 20 h 28"/>
              <a:gd name="T14" fmla="*/ 0 w 26"/>
              <a:gd name="T15" fmla="*/ 26 h 28"/>
              <a:gd name="T16" fmla="*/ 3 w 26"/>
              <a:gd name="T17" fmla="*/ 27 h 28"/>
              <a:gd name="T18" fmla="*/ 25 w 26"/>
              <a:gd name="T19" fmla="*/ 10 h 28"/>
              <a:gd name="T20" fmla="*/ 26 w 26"/>
              <a:gd name="T21" fmla="*/ 0 h 28"/>
              <a:gd name="T22" fmla="*/ 24 w 26"/>
              <a:gd name="T23" fmla="*/ 2 h 28"/>
              <a:gd name="T24" fmla="*/ 22 w 26"/>
              <a:gd name="T25" fmla="*/ 6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6" h="28">
                <a:moveTo>
                  <a:pt x="22" y="6"/>
                </a:moveTo>
                <a:cubicBezTo>
                  <a:pt x="22" y="9"/>
                  <a:pt x="21" y="9"/>
                  <a:pt x="16" y="11"/>
                </a:cubicBezTo>
                <a:cubicBezTo>
                  <a:pt x="15" y="11"/>
                  <a:pt x="14" y="11"/>
                  <a:pt x="12" y="11"/>
                </a:cubicBezTo>
                <a:cubicBezTo>
                  <a:pt x="12" y="11"/>
                  <a:pt x="10" y="11"/>
                  <a:pt x="9" y="11"/>
                </a:cubicBezTo>
                <a:cubicBezTo>
                  <a:pt x="8" y="12"/>
                  <a:pt x="8" y="12"/>
                  <a:pt x="8" y="13"/>
                </a:cubicBezTo>
                <a:cubicBezTo>
                  <a:pt x="8" y="15"/>
                  <a:pt x="8" y="16"/>
                  <a:pt x="7" y="17"/>
                </a:cubicBezTo>
                <a:cubicBezTo>
                  <a:pt x="7" y="18"/>
                  <a:pt x="6" y="19"/>
                  <a:pt x="4" y="20"/>
                </a:cubicBezTo>
                <a:cubicBezTo>
                  <a:pt x="3" y="22"/>
                  <a:pt x="1" y="24"/>
                  <a:pt x="0" y="26"/>
                </a:cubicBezTo>
                <a:cubicBezTo>
                  <a:pt x="1" y="27"/>
                  <a:pt x="2" y="27"/>
                  <a:pt x="3" y="27"/>
                </a:cubicBezTo>
                <a:cubicBezTo>
                  <a:pt x="15" y="28"/>
                  <a:pt x="19" y="28"/>
                  <a:pt x="25" y="10"/>
                </a:cubicBezTo>
                <a:cubicBezTo>
                  <a:pt x="26" y="6"/>
                  <a:pt x="26" y="3"/>
                  <a:pt x="26" y="0"/>
                </a:cubicBezTo>
                <a:cubicBezTo>
                  <a:pt x="26" y="1"/>
                  <a:pt x="25" y="1"/>
                  <a:pt x="24" y="2"/>
                </a:cubicBezTo>
                <a:cubicBezTo>
                  <a:pt x="23" y="4"/>
                  <a:pt x="23" y="5"/>
                  <a:pt x="22" y="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96" name="Freeform 162"/>
          <p:cNvSpPr>
            <a:spLocks noEditPoints="1"/>
          </p:cNvSpPr>
          <p:nvPr/>
        </p:nvSpPr>
        <p:spPr bwMode="auto">
          <a:xfrm>
            <a:off x="3478213" y="3913188"/>
            <a:ext cx="323850" cy="474663"/>
          </a:xfrm>
          <a:custGeom>
            <a:avLst/>
            <a:gdLst>
              <a:gd name="T0" fmla="*/ 86 w 86"/>
              <a:gd name="T1" fmla="*/ 71 h 126"/>
              <a:gd name="T2" fmla="*/ 44 w 86"/>
              <a:gd name="T3" fmla="*/ 1 h 126"/>
              <a:gd name="T4" fmla="*/ 43 w 86"/>
              <a:gd name="T5" fmla="*/ 0 h 126"/>
              <a:gd name="T6" fmla="*/ 42 w 86"/>
              <a:gd name="T7" fmla="*/ 1 h 126"/>
              <a:gd name="T8" fmla="*/ 0 w 86"/>
              <a:gd name="T9" fmla="*/ 71 h 126"/>
              <a:gd name="T10" fmla="*/ 43 w 86"/>
              <a:gd name="T11" fmla="*/ 114 h 126"/>
              <a:gd name="T12" fmla="*/ 43 w 86"/>
              <a:gd name="T13" fmla="*/ 126 h 126"/>
              <a:gd name="T14" fmla="*/ 45 w 86"/>
              <a:gd name="T15" fmla="*/ 126 h 126"/>
              <a:gd name="T16" fmla="*/ 45 w 86"/>
              <a:gd name="T17" fmla="*/ 114 h 126"/>
              <a:gd name="T18" fmla="*/ 86 w 86"/>
              <a:gd name="T19" fmla="*/ 71 h 126"/>
              <a:gd name="T20" fmla="*/ 43 w 86"/>
              <a:gd name="T21" fmla="*/ 112 h 126"/>
              <a:gd name="T22" fmla="*/ 3 w 86"/>
              <a:gd name="T23" fmla="*/ 71 h 126"/>
              <a:gd name="T24" fmla="*/ 43 w 86"/>
              <a:gd name="T25" fmla="*/ 3 h 126"/>
              <a:gd name="T26" fmla="*/ 84 w 86"/>
              <a:gd name="T27" fmla="*/ 71 h 126"/>
              <a:gd name="T28" fmla="*/ 43 w 86"/>
              <a:gd name="T29" fmla="*/ 112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6" h="126">
                <a:moveTo>
                  <a:pt x="86" y="71"/>
                </a:moveTo>
                <a:cubicBezTo>
                  <a:pt x="86" y="48"/>
                  <a:pt x="46" y="3"/>
                  <a:pt x="44" y="1"/>
                </a:cubicBezTo>
                <a:cubicBezTo>
                  <a:pt x="43" y="0"/>
                  <a:pt x="43" y="0"/>
                  <a:pt x="43" y="0"/>
                </a:cubicBezTo>
                <a:cubicBezTo>
                  <a:pt x="42" y="1"/>
                  <a:pt x="42" y="1"/>
                  <a:pt x="42" y="1"/>
                </a:cubicBezTo>
                <a:cubicBezTo>
                  <a:pt x="41" y="3"/>
                  <a:pt x="0" y="48"/>
                  <a:pt x="0" y="71"/>
                </a:cubicBezTo>
                <a:cubicBezTo>
                  <a:pt x="0" y="95"/>
                  <a:pt x="20" y="114"/>
                  <a:pt x="43" y="114"/>
                </a:cubicBezTo>
                <a:cubicBezTo>
                  <a:pt x="43" y="126"/>
                  <a:pt x="43" y="126"/>
                  <a:pt x="43" y="126"/>
                </a:cubicBezTo>
                <a:cubicBezTo>
                  <a:pt x="45" y="126"/>
                  <a:pt x="45" y="126"/>
                  <a:pt x="45" y="126"/>
                </a:cubicBezTo>
                <a:cubicBezTo>
                  <a:pt x="45" y="114"/>
                  <a:pt x="45" y="114"/>
                  <a:pt x="45" y="114"/>
                </a:cubicBezTo>
                <a:cubicBezTo>
                  <a:pt x="68" y="113"/>
                  <a:pt x="86" y="94"/>
                  <a:pt x="86" y="71"/>
                </a:cubicBezTo>
                <a:close/>
                <a:moveTo>
                  <a:pt x="43" y="112"/>
                </a:moveTo>
                <a:cubicBezTo>
                  <a:pt x="21" y="112"/>
                  <a:pt x="3" y="94"/>
                  <a:pt x="3" y="71"/>
                </a:cubicBezTo>
                <a:cubicBezTo>
                  <a:pt x="3" y="51"/>
                  <a:pt x="37" y="10"/>
                  <a:pt x="43" y="3"/>
                </a:cubicBezTo>
                <a:cubicBezTo>
                  <a:pt x="49" y="10"/>
                  <a:pt x="84" y="51"/>
                  <a:pt x="84" y="71"/>
                </a:cubicBezTo>
                <a:cubicBezTo>
                  <a:pt x="84" y="94"/>
                  <a:pt x="66" y="112"/>
                  <a:pt x="43" y="1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97" name="Freeform 163"/>
          <p:cNvSpPr>
            <a:spLocks/>
          </p:cNvSpPr>
          <p:nvPr/>
        </p:nvSpPr>
        <p:spPr bwMode="auto">
          <a:xfrm>
            <a:off x="3571875" y="4038600"/>
            <a:ext cx="142875" cy="93663"/>
          </a:xfrm>
          <a:custGeom>
            <a:avLst/>
            <a:gdLst>
              <a:gd name="T0" fmla="*/ 38 w 38"/>
              <a:gd name="T1" fmla="*/ 22 h 25"/>
              <a:gd name="T2" fmla="*/ 28 w 38"/>
              <a:gd name="T3" fmla="*/ 12 h 25"/>
              <a:gd name="T4" fmla="*/ 29 w 38"/>
              <a:gd name="T5" fmla="*/ 10 h 25"/>
              <a:gd name="T6" fmla="*/ 33 w 38"/>
              <a:gd name="T7" fmla="*/ 3 h 25"/>
              <a:gd name="T8" fmla="*/ 34 w 38"/>
              <a:gd name="T9" fmla="*/ 1 h 25"/>
              <a:gd name="T10" fmla="*/ 32 w 38"/>
              <a:gd name="T11" fmla="*/ 0 h 25"/>
              <a:gd name="T12" fmla="*/ 25 w 38"/>
              <a:gd name="T13" fmla="*/ 9 h 25"/>
              <a:gd name="T14" fmla="*/ 25 w 38"/>
              <a:gd name="T15" fmla="*/ 11 h 25"/>
              <a:gd name="T16" fmla="*/ 19 w 38"/>
              <a:gd name="T17" fmla="*/ 10 h 25"/>
              <a:gd name="T18" fmla="*/ 16 w 38"/>
              <a:gd name="T19" fmla="*/ 10 h 25"/>
              <a:gd name="T20" fmla="*/ 16 w 38"/>
              <a:gd name="T21" fmla="*/ 9 h 25"/>
              <a:gd name="T22" fmla="*/ 9 w 38"/>
              <a:gd name="T23" fmla="*/ 0 h 25"/>
              <a:gd name="T24" fmla="*/ 7 w 38"/>
              <a:gd name="T25" fmla="*/ 1 h 25"/>
              <a:gd name="T26" fmla="*/ 8 w 38"/>
              <a:gd name="T27" fmla="*/ 3 h 25"/>
              <a:gd name="T28" fmla="*/ 12 w 38"/>
              <a:gd name="T29" fmla="*/ 10 h 25"/>
              <a:gd name="T30" fmla="*/ 12 w 38"/>
              <a:gd name="T31" fmla="*/ 11 h 25"/>
              <a:gd name="T32" fmla="*/ 0 w 38"/>
              <a:gd name="T33" fmla="*/ 21 h 25"/>
              <a:gd name="T34" fmla="*/ 20 w 38"/>
              <a:gd name="T35" fmla="*/ 25 h 25"/>
              <a:gd name="T36" fmla="*/ 38 w 38"/>
              <a:gd name="T37" fmla="*/ 22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8" h="25">
                <a:moveTo>
                  <a:pt x="38" y="22"/>
                </a:moveTo>
                <a:cubicBezTo>
                  <a:pt x="36" y="17"/>
                  <a:pt x="33" y="14"/>
                  <a:pt x="28" y="12"/>
                </a:cubicBezTo>
                <a:cubicBezTo>
                  <a:pt x="29" y="11"/>
                  <a:pt x="29" y="11"/>
                  <a:pt x="29" y="10"/>
                </a:cubicBezTo>
                <a:cubicBezTo>
                  <a:pt x="30" y="6"/>
                  <a:pt x="30" y="4"/>
                  <a:pt x="33" y="3"/>
                </a:cubicBezTo>
                <a:cubicBezTo>
                  <a:pt x="34" y="3"/>
                  <a:pt x="34" y="2"/>
                  <a:pt x="34" y="1"/>
                </a:cubicBezTo>
                <a:cubicBezTo>
                  <a:pt x="34" y="0"/>
                  <a:pt x="33" y="0"/>
                  <a:pt x="32" y="0"/>
                </a:cubicBezTo>
                <a:cubicBezTo>
                  <a:pt x="27" y="2"/>
                  <a:pt x="26" y="6"/>
                  <a:pt x="25" y="9"/>
                </a:cubicBezTo>
                <a:cubicBezTo>
                  <a:pt x="25" y="10"/>
                  <a:pt x="25" y="10"/>
                  <a:pt x="25" y="11"/>
                </a:cubicBezTo>
                <a:cubicBezTo>
                  <a:pt x="23" y="10"/>
                  <a:pt x="21" y="10"/>
                  <a:pt x="19" y="10"/>
                </a:cubicBezTo>
                <a:cubicBezTo>
                  <a:pt x="18" y="10"/>
                  <a:pt x="17" y="10"/>
                  <a:pt x="16" y="10"/>
                </a:cubicBezTo>
                <a:cubicBezTo>
                  <a:pt x="16" y="10"/>
                  <a:pt x="16" y="10"/>
                  <a:pt x="16" y="9"/>
                </a:cubicBezTo>
                <a:cubicBezTo>
                  <a:pt x="15" y="6"/>
                  <a:pt x="14" y="2"/>
                  <a:pt x="9" y="0"/>
                </a:cubicBezTo>
                <a:cubicBezTo>
                  <a:pt x="8" y="0"/>
                  <a:pt x="7" y="0"/>
                  <a:pt x="7" y="1"/>
                </a:cubicBezTo>
                <a:cubicBezTo>
                  <a:pt x="7" y="2"/>
                  <a:pt x="7" y="3"/>
                  <a:pt x="8" y="3"/>
                </a:cubicBezTo>
                <a:cubicBezTo>
                  <a:pt x="11" y="4"/>
                  <a:pt x="11" y="6"/>
                  <a:pt x="12" y="10"/>
                </a:cubicBezTo>
                <a:cubicBezTo>
                  <a:pt x="12" y="10"/>
                  <a:pt x="12" y="11"/>
                  <a:pt x="12" y="11"/>
                </a:cubicBezTo>
                <a:cubicBezTo>
                  <a:pt x="7" y="13"/>
                  <a:pt x="3" y="16"/>
                  <a:pt x="0" y="21"/>
                </a:cubicBezTo>
                <a:cubicBezTo>
                  <a:pt x="5" y="23"/>
                  <a:pt x="12" y="25"/>
                  <a:pt x="20" y="25"/>
                </a:cubicBezTo>
                <a:cubicBezTo>
                  <a:pt x="27" y="25"/>
                  <a:pt x="34" y="24"/>
                  <a:pt x="38" y="2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98" name="Freeform 164"/>
          <p:cNvSpPr>
            <a:spLocks noEditPoints="1"/>
          </p:cNvSpPr>
          <p:nvPr/>
        </p:nvSpPr>
        <p:spPr bwMode="auto">
          <a:xfrm>
            <a:off x="3519488" y="4121150"/>
            <a:ext cx="123825" cy="149225"/>
          </a:xfrm>
          <a:custGeom>
            <a:avLst/>
            <a:gdLst>
              <a:gd name="T0" fmla="*/ 33 w 33"/>
              <a:gd name="T1" fmla="*/ 31 h 40"/>
              <a:gd name="T2" fmla="*/ 33 w 33"/>
              <a:gd name="T3" fmla="*/ 5 h 40"/>
              <a:gd name="T4" fmla="*/ 13 w 33"/>
              <a:gd name="T5" fmla="*/ 0 h 40"/>
              <a:gd name="T6" fmla="*/ 11 w 33"/>
              <a:gd name="T7" fmla="*/ 4 h 40"/>
              <a:gd name="T8" fmla="*/ 2 w 33"/>
              <a:gd name="T9" fmla="*/ 1 h 40"/>
              <a:gd name="T10" fmla="*/ 0 w 33"/>
              <a:gd name="T11" fmla="*/ 2 h 40"/>
              <a:gd name="T12" fmla="*/ 1 w 33"/>
              <a:gd name="T13" fmla="*/ 4 h 40"/>
              <a:gd name="T14" fmla="*/ 10 w 33"/>
              <a:gd name="T15" fmla="*/ 8 h 40"/>
              <a:gd name="T16" fmla="*/ 10 w 33"/>
              <a:gd name="T17" fmla="*/ 14 h 40"/>
              <a:gd name="T18" fmla="*/ 10 w 33"/>
              <a:gd name="T19" fmla="*/ 16 h 40"/>
              <a:gd name="T20" fmla="*/ 2 w 33"/>
              <a:gd name="T21" fmla="*/ 20 h 40"/>
              <a:gd name="T22" fmla="*/ 1 w 33"/>
              <a:gd name="T23" fmla="*/ 23 h 40"/>
              <a:gd name="T24" fmla="*/ 3 w 33"/>
              <a:gd name="T25" fmla="*/ 24 h 40"/>
              <a:gd name="T26" fmla="*/ 3 w 33"/>
              <a:gd name="T27" fmla="*/ 24 h 40"/>
              <a:gd name="T28" fmla="*/ 10 w 33"/>
              <a:gd name="T29" fmla="*/ 20 h 40"/>
              <a:gd name="T30" fmla="*/ 14 w 33"/>
              <a:gd name="T31" fmla="*/ 28 h 40"/>
              <a:gd name="T32" fmla="*/ 9 w 33"/>
              <a:gd name="T33" fmla="*/ 37 h 40"/>
              <a:gd name="T34" fmla="*/ 9 w 33"/>
              <a:gd name="T35" fmla="*/ 37 h 40"/>
              <a:gd name="T36" fmla="*/ 9 w 33"/>
              <a:gd name="T37" fmla="*/ 40 h 40"/>
              <a:gd name="T38" fmla="*/ 10 w 33"/>
              <a:gd name="T39" fmla="*/ 40 h 40"/>
              <a:gd name="T40" fmla="*/ 12 w 33"/>
              <a:gd name="T41" fmla="*/ 39 h 40"/>
              <a:gd name="T42" fmla="*/ 12 w 33"/>
              <a:gd name="T43" fmla="*/ 38 h 40"/>
              <a:gd name="T44" fmla="*/ 16 w 33"/>
              <a:gd name="T45" fmla="*/ 31 h 40"/>
              <a:gd name="T46" fmla="*/ 24 w 33"/>
              <a:gd name="T47" fmla="*/ 37 h 40"/>
              <a:gd name="T48" fmla="*/ 31 w 33"/>
              <a:gd name="T49" fmla="*/ 35 h 40"/>
              <a:gd name="T50" fmla="*/ 33 w 33"/>
              <a:gd name="T51" fmla="*/ 31 h 40"/>
              <a:gd name="T52" fmla="*/ 22 w 33"/>
              <a:gd name="T53" fmla="*/ 26 h 40"/>
              <a:gd name="T54" fmla="*/ 17 w 33"/>
              <a:gd name="T55" fmla="*/ 22 h 40"/>
              <a:gd name="T56" fmla="*/ 22 w 33"/>
              <a:gd name="T57" fmla="*/ 18 h 40"/>
              <a:gd name="T58" fmla="*/ 26 w 33"/>
              <a:gd name="T59" fmla="*/ 22 h 40"/>
              <a:gd name="T60" fmla="*/ 22 w 33"/>
              <a:gd name="T61" fmla="*/ 26 h 40"/>
              <a:gd name="T62" fmla="*/ 26 w 33"/>
              <a:gd name="T63" fmla="*/ 15 h 40"/>
              <a:gd name="T64" fmla="*/ 22 w 33"/>
              <a:gd name="T65" fmla="*/ 12 h 40"/>
              <a:gd name="T66" fmla="*/ 26 w 33"/>
              <a:gd name="T67" fmla="*/ 8 h 40"/>
              <a:gd name="T68" fmla="*/ 29 w 33"/>
              <a:gd name="T69" fmla="*/ 12 h 40"/>
              <a:gd name="T70" fmla="*/ 26 w 33"/>
              <a:gd name="T71" fmla="*/ 15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3" h="40">
                <a:moveTo>
                  <a:pt x="33" y="31"/>
                </a:moveTo>
                <a:cubicBezTo>
                  <a:pt x="33" y="5"/>
                  <a:pt x="33" y="5"/>
                  <a:pt x="33" y="5"/>
                </a:cubicBezTo>
                <a:cubicBezTo>
                  <a:pt x="25" y="5"/>
                  <a:pt x="18" y="3"/>
                  <a:pt x="13" y="0"/>
                </a:cubicBezTo>
                <a:cubicBezTo>
                  <a:pt x="13" y="1"/>
                  <a:pt x="12" y="3"/>
                  <a:pt x="11" y="4"/>
                </a:cubicBezTo>
                <a:cubicBezTo>
                  <a:pt x="8" y="2"/>
                  <a:pt x="4" y="1"/>
                  <a:pt x="2" y="1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0" y="4"/>
                  <a:pt x="1" y="4"/>
                </a:cubicBezTo>
                <a:cubicBezTo>
                  <a:pt x="5" y="5"/>
                  <a:pt x="9" y="7"/>
                  <a:pt x="10" y="8"/>
                </a:cubicBezTo>
                <a:cubicBezTo>
                  <a:pt x="10" y="10"/>
                  <a:pt x="10" y="12"/>
                  <a:pt x="10" y="14"/>
                </a:cubicBezTo>
                <a:cubicBezTo>
                  <a:pt x="10" y="14"/>
                  <a:pt x="10" y="15"/>
                  <a:pt x="10" y="16"/>
                </a:cubicBezTo>
                <a:cubicBezTo>
                  <a:pt x="7" y="18"/>
                  <a:pt x="4" y="19"/>
                  <a:pt x="2" y="20"/>
                </a:cubicBezTo>
                <a:cubicBezTo>
                  <a:pt x="1" y="21"/>
                  <a:pt x="0" y="22"/>
                  <a:pt x="1" y="23"/>
                </a:cubicBezTo>
                <a:cubicBezTo>
                  <a:pt x="1" y="23"/>
                  <a:pt x="2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6" y="23"/>
                  <a:pt x="8" y="21"/>
                  <a:pt x="10" y="20"/>
                </a:cubicBezTo>
                <a:cubicBezTo>
                  <a:pt x="11" y="23"/>
                  <a:pt x="12" y="26"/>
                  <a:pt x="14" y="28"/>
                </a:cubicBezTo>
                <a:cubicBezTo>
                  <a:pt x="11" y="31"/>
                  <a:pt x="10" y="34"/>
                  <a:pt x="9" y="37"/>
                </a:cubicBezTo>
                <a:cubicBezTo>
                  <a:pt x="9" y="37"/>
                  <a:pt x="9" y="37"/>
                  <a:pt x="9" y="37"/>
                </a:cubicBezTo>
                <a:cubicBezTo>
                  <a:pt x="8" y="38"/>
                  <a:pt x="8" y="39"/>
                  <a:pt x="9" y="40"/>
                </a:cubicBezTo>
                <a:cubicBezTo>
                  <a:pt x="10" y="40"/>
                  <a:pt x="10" y="40"/>
                  <a:pt x="10" y="40"/>
                </a:cubicBezTo>
                <a:cubicBezTo>
                  <a:pt x="11" y="40"/>
                  <a:pt x="12" y="39"/>
                  <a:pt x="12" y="39"/>
                </a:cubicBezTo>
                <a:cubicBezTo>
                  <a:pt x="12" y="38"/>
                  <a:pt x="12" y="38"/>
                  <a:pt x="12" y="38"/>
                </a:cubicBezTo>
                <a:cubicBezTo>
                  <a:pt x="13" y="36"/>
                  <a:pt x="14" y="33"/>
                  <a:pt x="16" y="31"/>
                </a:cubicBezTo>
                <a:cubicBezTo>
                  <a:pt x="18" y="34"/>
                  <a:pt x="21" y="36"/>
                  <a:pt x="24" y="37"/>
                </a:cubicBezTo>
                <a:cubicBezTo>
                  <a:pt x="28" y="37"/>
                  <a:pt x="30" y="36"/>
                  <a:pt x="31" y="35"/>
                </a:cubicBezTo>
                <a:cubicBezTo>
                  <a:pt x="33" y="33"/>
                  <a:pt x="33" y="31"/>
                  <a:pt x="33" y="31"/>
                </a:cubicBezTo>
                <a:close/>
                <a:moveTo>
                  <a:pt x="22" y="26"/>
                </a:moveTo>
                <a:cubicBezTo>
                  <a:pt x="19" y="26"/>
                  <a:pt x="17" y="24"/>
                  <a:pt x="17" y="22"/>
                </a:cubicBezTo>
                <a:cubicBezTo>
                  <a:pt x="17" y="20"/>
                  <a:pt x="19" y="18"/>
                  <a:pt x="22" y="18"/>
                </a:cubicBezTo>
                <a:cubicBezTo>
                  <a:pt x="24" y="18"/>
                  <a:pt x="26" y="20"/>
                  <a:pt x="26" y="22"/>
                </a:cubicBezTo>
                <a:cubicBezTo>
                  <a:pt x="26" y="24"/>
                  <a:pt x="24" y="26"/>
                  <a:pt x="22" y="26"/>
                </a:cubicBezTo>
                <a:close/>
                <a:moveTo>
                  <a:pt x="26" y="15"/>
                </a:moveTo>
                <a:cubicBezTo>
                  <a:pt x="24" y="15"/>
                  <a:pt x="22" y="13"/>
                  <a:pt x="22" y="12"/>
                </a:cubicBezTo>
                <a:cubicBezTo>
                  <a:pt x="22" y="10"/>
                  <a:pt x="24" y="8"/>
                  <a:pt x="26" y="8"/>
                </a:cubicBezTo>
                <a:cubicBezTo>
                  <a:pt x="28" y="8"/>
                  <a:pt x="29" y="10"/>
                  <a:pt x="29" y="12"/>
                </a:cubicBezTo>
                <a:cubicBezTo>
                  <a:pt x="29" y="13"/>
                  <a:pt x="28" y="15"/>
                  <a:pt x="26" y="1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99" name="Freeform 165"/>
          <p:cNvSpPr>
            <a:spLocks/>
          </p:cNvSpPr>
          <p:nvPr/>
        </p:nvSpPr>
        <p:spPr bwMode="auto">
          <a:xfrm>
            <a:off x="3625850" y="4252913"/>
            <a:ext cx="41275" cy="14288"/>
          </a:xfrm>
          <a:custGeom>
            <a:avLst/>
            <a:gdLst>
              <a:gd name="T0" fmla="*/ 6 w 11"/>
              <a:gd name="T1" fmla="*/ 0 h 4"/>
              <a:gd name="T2" fmla="*/ 5 w 11"/>
              <a:gd name="T3" fmla="*/ 1 h 4"/>
              <a:gd name="T4" fmla="*/ 0 w 11"/>
              <a:gd name="T5" fmla="*/ 4 h 4"/>
              <a:gd name="T6" fmla="*/ 5 w 11"/>
              <a:gd name="T7" fmla="*/ 4 h 4"/>
              <a:gd name="T8" fmla="*/ 11 w 11"/>
              <a:gd name="T9" fmla="*/ 3 h 4"/>
              <a:gd name="T10" fmla="*/ 6 w 11"/>
              <a:gd name="T11" fmla="*/ 1 h 4"/>
              <a:gd name="T12" fmla="*/ 6 w 11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" h="4">
                <a:moveTo>
                  <a:pt x="6" y="0"/>
                </a:moveTo>
                <a:cubicBezTo>
                  <a:pt x="5" y="0"/>
                  <a:pt x="5" y="0"/>
                  <a:pt x="5" y="1"/>
                </a:cubicBezTo>
                <a:cubicBezTo>
                  <a:pt x="4" y="2"/>
                  <a:pt x="2" y="3"/>
                  <a:pt x="0" y="4"/>
                </a:cubicBezTo>
                <a:cubicBezTo>
                  <a:pt x="2" y="4"/>
                  <a:pt x="3" y="4"/>
                  <a:pt x="5" y="4"/>
                </a:cubicBezTo>
                <a:cubicBezTo>
                  <a:pt x="7" y="4"/>
                  <a:pt x="9" y="4"/>
                  <a:pt x="11" y="3"/>
                </a:cubicBezTo>
                <a:cubicBezTo>
                  <a:pt x="9" y="3"/>
                  <a:pt x="7" y="2"/>
                  <a:pt x="6" y="1"/>
                </a:cubicBezTo>
                <a:cubicBezTo>
                  <a:pt x="6" y="0"/>
                  <a:pt x="6" y="0"/>
                  <a:pt x="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00" name="Freeform 166"/>
          <p:cNvSpPr>
            <a:spLocks noEditPoints="1"/>
          </p:cNvSpPr>
          <p:nvPr/>
        </p:nvSpPr>
        <p:spPr bwMode="auto">
          <a:xfrm>
            <a:off x="3648075" y="4124325"/>
            <a:ext cx="115888" cy="150813"/>
          </a:xfrm>
          <a:custGeom>
            <a:avLst/>
            <a:gdLst>
              <a:gd name="T0" fmla="*/ 31 w 31"/>
              <a:gd name="T1" fmla="*/ 3 h 40"/>
              <a:gd name="T2" fmla="*/ 29 w 31"/>
              <a:gd name="T3" fmla="*/ 1 h 40"/>
              <a:gd name="T4" fmla="*/ 21 w 31"/>
              <a:gd name="T5" fmla="*/ 4 h 40"/>
              <a:gd name="T6" fmla="*/ 19 w 31"/>
              <a:gd name="T7" fmla="*/ 0 h 40"/>
              <a:gd name="T8" fmla="*/ 0 w 31"/>
              <a:gd name="T9" fmla="*/ 4 h 40"/>
              <a:gd name="T10" fmla="*/ 0 w 31"/>
              <a:gd name="T11" fmla="*/ 30 h 40"/>
              <a:gd name="T12" fmla="*/ 2 w 31"/>
              <a:gd name="T13" fmla="*/ 34 h 40"/>
              <a:gd name="T14" fmla="*/ 8 w 31"/>
              <a:gd name="T15" fmla="*/ 36 h 40"/>
              <a:gd name="T16" fmla="*/ 14 w 31"/>
              <a:gd name="T17" fmla="*/ 32 h 40"/>
              <a:gd name="T18" fmla="*/ 19 w 31"/>
              <a:gd name="T19" fmla="*/ 39 h 40"/>
              <a:gd name="T20" fmla="*/ 19 w 31"/>
              <a:gd name="T21" fmla="*/ 39 h 40"/>
              <a:gd name="T22" fmla="*/ 20 w 31"/>
              <a:gd name="T23" fmla="*/ 40 h 40"/>
              <a:gd name="T24" fmla="*/ 21 w 31"/>
              <a:gd name="T25" fmla="*/ 40 h 40"/>
              <a:gd name="T26" fmla="*/ 22 w 31"/>
              <a:gd name="T27" fmla="*/ 38 h 40"/>
              <a:gd name="T28" fmla="*/ 22 w 31"/>
              <a:gd name="T29" fmla="*/ 37 h 40"/>
              <a:gd name="T30" fmla="*/ 17 w 31"/>
              <a:gd name="T31" fmla="*/ 29 h 40"/>
              <a:gd name="T32" fmla="*/ 21 w 31"/>
              <a:gd name="T33" fmla="*/ 21 h 40"/>
              <a:gd name="T34" fmla="*/ 27 w 31"/>
              <a:gd name="T35" fmla="*/ 24 h 40"/>
              <a:gd name="T36" fmla="*/ 28 w 31"/>
              <a:gd name="T37" fmla="*/ 24 h 40"/>
              <a:gd name="T38" fmla="*/ 30 w 31"/>
              <a:gd name="T39" fmla="*/ 23 h 40"/>
              <a:gd name="T40" fmla="*/ 29 w 31"/>
              <a:gd name="T41" fmla="*/ 21 h 40"/>
              <a:gd name="T42" fmla="*/ 22 w 31"/>
              <a:gd name="T43" fmla="*/ 17 h 40"/>
              <a:gd name="T44" fmla="*/ 22 w 31"/>
              <a:gd name="T45" fmla="*/ 13 h 40"/>
              <a:gd name="T46" fmla="*/ 22 w 31"/>
              <a:gd name="T47" fmla="*/ 7 h 40"/>
              <a:gd name="T48" fmla="*/ 29 w 31"/>
              <a:gd name="T49" fmla="*/ 5 h 40"/>
              <a:gd name="T50" fmla="*/ 31 w 31"/>
              <a:gd name="T51" fmla="*/ 3 h 40"/>
              <a:gd name="T52" fmla="*/ 7 w 31"/>
              <a:gd name="T53" fmla="*/ 14 h 40"/>
              <a:gd name="T54" fmla="*/ 4 w 31"/>
              <a:gd name="T55" fmla="*/ 11 h 40"/>
              <a:gd name="T56" fmla="*/ 7 w 31"/>
              <a:gd name="T57" fmla="*/ 7 h 40"/>
              <a:gd name="T58" fmla="*/ 10 w 31"/>
              <a:gd name="T59" fmla="*/ 11 h 40"/>
              <a:gd name="T60" fmla="*/ 7 w 31"/>
              <a:gd name="T61" fmla="*/ 14 h 40"/>
              <a:gd name="T62" fmla="*/ 12 w 31"/>
              <a:gd name="T63" fmla="*/ 25 h 40"/>
              <a:gd name="T64" fmla="*/ 8 w 31"/>
              <a:gd name="T65" fmla="*/ 21 h 40"/>
              <a:gd name="T66" fmla="*/ 12 w 31"/>
              <a:gd name="T67" fmla="*/ 17 h 40"/>
              <a:gd name="T68" fmla="*/ 16 w 31"/>
              <a:gd name="T69" fmla="*/ 21 h 40"/>
              <a:gd name="T70" fmla="*/ 12 w 31"/>
              <a:gd name="T71" fmla="*/ 25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1" h="40">
                <a:moveTo>
                  <a:pt x="31" y="3"/>
                </a:moveTo>
                <a:cubicBezTo>
                  <a:pt x="31" y="2"/>
                  <a:pt x="30" y="1"/>
                  <a:pt x="29" y="1"/>
                </a:cubicBezTo>
                <a:cubicBezTo>
                  <a:pt x="27" y="2"/>
                  <a:pt x="24" y="2"/>
                  <a:pt x="21" y="4"/>
                </a:cubicBezTo>
                <a:cubicBezTo>
                  <a:pt x="20" y="2"/>
                  <a:pt x="20" y="1"/>
                  <a:pt x="19" y="0"/>
                </a:cubicBezTo>
                <a:cubicBezTo>
                  <a:pt x="14" y="2"/>
                  <a:pt x="8" y="4"/>
                  <a:pt x="0" y="4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0"/>
                  <a:pt x="0" y="32"/>
                  <a:pt x="2" y="34"/>
                </a:cubicBezTo>
                <a:cubicBezTo>
                  <a:pt x="3" y="35"/>
                  <a:pt x="5" y="36"/>
                  <a:pt x="8" y="36"/>
                </a:cubicBezTo>
                <a:cubicBezTo>
                  <a:pt x="10" y="35"/>
                  <a:pt x="13" y="34"/>
                  <a:pt x="14" y="32"/>
                </a:cubicBezTo>
                <a:cubicBezTo>
                  <a:pt x="16" y="34"/>
                  <a:pt x="18" y="37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40"/>
                  <a:pt x="20" y="40"/>
                  <a:pt x="20" y="40"/>
                </a:cubicBezTo>
                <a:cubicBezTo>
                  <a:pt x="21" y="40"/>
                  <a:pt x="21" y="40"/>
                  <a:pt x="21" y="40"/>
                </a:cubicBezTo>
                <a:cubicBezTo>
                  <a:pt x="22" y="40"/>
                  <a:pt x="23" y="39"/>
                  <a:pt x="22" y="38"/>
                </a:cubicBezTo>
                <a:cubicBezTo>
                  <a:pt x="22" y="37"/>
                  <a:pt x="22" y="37"/>
                  <a:pt x="22" y="37"/>
                </a:cubicBezTo>
                <a:cubicBezTo>
                  <a:pt x="21" y="35"/>
                  <a:pt x="19" y="31"/>
                  <a:pt x="17" y="29"/>
                </a:cubicBezTo>
                <a:cubicBezTo>
                  <a:pt x="19" y="27"/>
                  <a:pt x="20" y="24"/>
                  <a:pt x="21" y="21"/>
                </a:cubicBezTo>
                <a:cubicBezTo>
                  <a:pt x="23" y="22"/>
                  <a:pt x="25" y="23"/>
                  <a:pt x="27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9" y="24"/>
                  <a:pt x="29" y="24"/>
                  <a:pt x="30" y="23"/>
                </a:cubicBezTo>
                <a:cubicBezTo>
                  <a:pt x="30" y="22"/>
                  <a:pt x="30" y="21"/>
                  <a:pt x="29" y="21"/>
                </a:cubicBezTo>
                <a:cubicBezTo>
                  <a:pt x="27" y="20"/>
                  <a:pt x="24" y="19"/>
                  <a:pt x="22" y="17"/>
                </a:cubicBezTo>
                <a:cubicBezTo>
                  <a:pt x="22" y="16"/>
                  <a:pt x="22" y="14"/>
                  <a:pt x="22" y="13"/>
                </a:cubicBezTo>
                <a:cubicBezTo>
                  <a:pt x="22" y="11"/>
                  <a:pt x="22" y="9"/>
                  <a:pt x="22" y="7"/>
                </a:cubicBezTo>
                <a:cubicBezTo>
                  <a:pt x="24" y="6"/>
                  <a:pt x="26" y="6"/>
                  <a:pt x="29" y="5"/>
                </a:cubicBezTo>
                <a:cubicBezTo>
                  <a:pt x="30" y="5"/>
                  <a:pt x="31" y="4"/>
                  <a:pt x="31" y="3"/>
                </a:cubicBezTo>
                <a:close/>
                <a:moveTo>
                  <a:pt x="7" y="14"/>
                </a:moveTo>
                <a:cubicBezTo>
                  <a:pt x="5" y="14"/>
                  <a:pt x="4" y="12"/>
                  <a:pt x="4" y="11"/>
                </a:cubicBezTo>
                <a:cubicBezTo>
                  <a:pt x="4" y="9"/>
                  <a:pt x="5" y="7"/>
                  <a:pt x="7" y="7"/>
                </a:cubicBezTo>
                <a:cubicBezTo>
                  <a:pt x="9" y="7"/>
                  <a:pt x="10" y="9"/>
                  <a:pt x="10" y="11"/>
                </a:cubicBezTo>
                <a:cubicBezTo>
                  <a:pt x="10" y="12"/>
                  <a:pt x="9" y="14"/>
                  <a:pt x="7" y="14"/>
                </a:cubicBezTo>
                <a:close/>
                <a:moveTo>
                  <a:pt x="12" y="25"/>
                </a:moveTo>
                <a:cubicBezTo>
                  <a:pt x="10" y="25"/>
                  <a:pt x="8" y="23"/>
                  <a:pt x="8" y="21"/>
                </a:cubicBezTo>
                <a:cubicBezTo>
                  <a:pt x="8" y="19"/>
                  <a:pt x="10" y="17"/>
                  <a:pt x="12" y="17"/>
                </a:cubicBezTo>
                <a:cubicBezTo>
                  <a:pt x="14" y="17"/>
                  <a:pt x="16" y="19"/>
                  <a:pt x="16" y="21"/>
                </a:cubicBezTo>
                <a:cubicBezTo>
                  <a:pt x="16" y="23"/>
                  <a:pt x="14" y="25"/>
                  <a:pt x="12" y="2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01" name="Freeform 167"/>
          <p:cNvSpPr>
            <a:spLocks/>
          </p:cNvSpPr>
          <p:nvPr/>
        </p:nvSpPr>
        <p:spPr bwMode="auto">
          <a:xfrm>
            <a:off x="4305300" y="4068763"/>
            <a:ext cx="79375" cy="44450"/>
          </a:xfrm>
          <a:custGeom>
            <a:avLst/>
            <a:gdLst>
              <a:gd name="T0" fmla="*/ 0 w 50"/>
              <a:gd name="T1" fmla="*/ 0 h 28"/>
              <a:gd name="T2" fmla="*/ 0 w 50"/>
              <a:gd name="T3" fmla="*/ 28 h 28"/>
              <a:gd name="T4" fmla="*/ 50 w 50"/>
              <a:gd name="T5" fmla="*/ 28 h 28"/>
              <a:gd name="T6" fmla="*/ 43 w 50"/>
              <a:gd name="T7" fmla="*/ 0 h 28"/>
              <a:gd name="T8" fmla="*/ 0 w 50"/>
              <a:gd name="T9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0" h="28">
                <a:moveTo>
                  <a:pt x="0" y="0"/>
                </a:moveTo>
                <a:lnTo>
                  <a:pt x="0" y="28"/>
                </a:lnTo>
                <a:lnTo>
                  <a:pt x="50" y="28"/>
                </a:lnTo>
                <a:lnTo>
                  <a:pt x="43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02" name="Freeform 168"/>
          <p:cNvSpPr>
            <a:spLocks/>
          </p:cNvSpPr>
          <p:nvPr/>
        </p:nvSpPr>
        <p:spPr bwMode="auto">
          <a:xfrm>
            <a:off x="4305300" y="4127500"/>
            <a:ext cx="93663" cy="46038"/>
          </a:xfrm>
          <a:custGeom>
            <a:avLst/>
            <a:gdLst>
              <a:gd name="T0" fmla="*/ 0 w 59"/>
              <a:gd name="T1" fmla="*/ 29 h 29"/>
              <a:gd name="T2" fmla="*/ 59 w 59"/>
              <a:gd name="T3" fmla="*/ 29 h 29"/>
              <a:gd name="T4" fmla="*/ 50 w 59"/>
              <a:gd name="T5" fmla="*/ 0 h 29"/>
              <a:gd name="T6" fmla="*/ 0 w 59"/>
              <a:gd name="T7" fmla="*/ 0 h 29"/>
              <a:gd name="T8" fmla="*/ 0 w 59"/>
              <a:gd name="T9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" h="29">
                <a:moveTo>
                  <a:pt x="0" y="29"/>
                </a:moveTo>
                <a:lnTo>
                  <a:pt x="59" y="29"/>
                </a:lnTo>
                <a:lnTo>
                  <a:pt x="50" y="0"/>
                </a:lnTo>
                <a:lnTo>
                  <a:pt x="0" y="0"/>
                </a:lnTo>
                <a:lnTo>
                  <a:pt x="0" y="2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03" name="Freeform 169"/>
          <p:cNvSpPr>
            <a:spLocks noEditPoints="1"/>
          </p:cNvSpPr>
          <p:nvPr/>
        </p:nvSpPr>
        <p:spPr bwMode="auto">
          <a:xfrm>
            <a:off x="4041775" y="4038600"/>
            <a:ext cx="406400" cy="225425"/>
          </a:xfrm>
          <a:custGeom>
            <a:avLst/>
            <a:gdLst>
              <a:gd name="T0" fmla="*/ 91 w 108"/>
              <a:gd name="T1" fmla="*/ 0 h 60"/>
              <a:gd name="T2" fmla="*/ 15 w 108"/>
              <a:gd name="T3" fmla="*/ 0 h 60"/>
              <a:gd name="T4" fmla="*/ 10 w 108"/>
              <a:gd name="T5" fmla="*/ 3 h 60"/>
              <a:gd name="T6" fmla="*/ 0 w 108"/>
              <a:gd name="T7" fmla="*/ 57 h 60"/>
              <a:gd name="T8" fmla="*/ 4 w 108"/>
              <a:gd name="T9" fmla="*/ 60 h 60"/>
              <a:gd name="T10" fmla="*/ 10 w 108"/>
              <a:gd name="T11" fmla="*/ 60 h 60"/>
              <a:gd name="T12" fmla="*/ 15 w 108"/>
              <a:gd name="T13" fmla="*/ 60 h 60"/>
              <a:gd name="T14" fmla="*/ 90 w 108"/>
              <a:gd name="T15" fmla="*/ 60 h 60"/>
              <a:gd name="T16" fmla="*/ 95 w 108"/>
              <a:gd name="T17" fmla="*/ 60 h 60"/>
              <a:gd name="T18" fmla="*/ 104 w 108"/>
              <a:gd name="T19" fmla="*/ 60 h 60"/>
              <a:gd name="T20" fmla="*/ 108 w 108"/>
              <a:gd name="T21" fmla="*/ 57 h 60"/>
              <a:gd name="T22" fmla="*/ 95 w 108"/>
              <a:gd name="T23" fmla="*/ 3 h 60"/>
              <a:gd name="T24" fmla="*/ 91 w 108"/>
              <a:gd name="T25" fmla="*/ 0 h 60"/>
              <a:gd name="T26" fmla="*/ 5 w 108"/>
              <a:gd name="T27" fmla="*/ 57 h 60"/>
              <a:gd name="T28" fmla="*/ 15 w 108"/>
              <a:gd name="T29" fmla="*/ 4 h 60"/>
              <a:gd name="T30" fmla="*/ 90 w 108"/>
              <a:gd name="T31" fmla="*/ 4 h 60"/>
              <a:gd name="T32" fmla="*/ 103 w 108"/>
              <a:gd name="T33" fmla="*/ 57 h 60"/>
              <a:gd name="T34" fmla="*/ 5 w 108"/>
              <a:gd name="T35" fmla="*/ 57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08" h="60">
                <a:moveTo>
                  <a:pt x="91" y="0"/>
                </a:moveTo>
                <a:cubicBezTo>
                  <a:pt x="15" y="0"/>
                  <a:pt x="15" y="0"/>
                  <a:pt x="15" y="0"/>
                </a:cubicBezTo>
                <a:cubicBezTo>
                  <a:pt x="12" y="0"/>
                  <a:pt x="10" y="1"/>
                  <a:pt x="10" y="3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59"/>
                  <a:pt x="2" y="60"/>
                  <a:pt x="4" y="60"/>
                </a:cubicBezTo>
                <a:cubicBezTo>
                  <a:pt x="10" y="60"/>
                  <a:pt x="10" y="60"/>
                  <a:pt x="10" y="60"/>
                </a:cubicBezTo>
                <a:cubicBezTo>
                  <a:pt x="15" y="60"/>
                  <a:pt x="15" y="60"/>
                  <a:pt x="15" y="60"/>
                </a:cubicBezTo>
                <a:cubicBezTo>
                  <a:pt x="90" y="60"/>
                  <a:pt x="90" y="60"/>
                  <a:pt x="90" y="60"/>
                </a:cubicBezTo>
                <a:cubicBezTo>
                  <a:pt x="95" y="60"/>
                  <a:pt x="95" y="60"/>
                  <a:pt x="95" y="60"/>
                </a:cubicBezTo>
                <a:cubicBezTo>
                  <a:pt x="104" y="60"/>
                  <a:pt x="104" y="60"/>
                  <a:pt x="104" y="60"/>
                </a:cubicBezTo>
                <a:cubicBezTo>
                  <a:pt x="106" y="60"/>
                  <a:pt x="108" y="59"/>
                  <a:pt x="108" y="57"/>
                </a:cubicBezTo>
                <a:cubicBezTo>
                  <a:pt x="95" y="3"/>
                  <a:pt x="95" y="3"/>
                  <a:pt x="95" y="3"/>
                </a:cubicBezTo>
                <a:cubicBezTo>
                  <a:pt x="95" y="1"/>
                  <a:pt x="93" y="0"/>
                  <a:pt x="91" y="0"/>
                </a:cubicBezTo>
                <a:close/>
                <a:moveTo>
                  <a:pt x="5" y="57"/>
                </a:moveTo>
                <a:cubicBezTo>
                  <a:pt x="15" y="4"/>
                  <a:pt x="15" y="4"/>
                  <a:pt x="15" y="4"/>
                </a:cubicBezTo>
                <a:cubicBezTo>
                  <a:pt x="90" y="4"/>
                  <a:pt x="90" y="4"/>
                  <a:pt x="90" y="4"/>
                </a:cubicBezTo>
                <a:cubicBezTo>
                  <a:pt x="103" y="57"/>
                  <a:pt x="103" y="57"/>
                  <a:pt x="103" y="57"/>
                </a:cubicBezTo>
                <a:lnTo>
                  <a:pt x="5" y="5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04" name="Freeform 170"/>
          <p:cNvSpPr>
            <a:spLocks/>
          </p:cNvSpPr>
          <p:nvPr/>
        </p:nvSpPr>
        <p:spPr bwMode="auto">
          <a:xfrm>
            <a:off x="4098925" y="4068763"/>
            <a:ext cx="85725" cy="44450"/>
          </a:xfrm>
          <a:custGeom>
            <a:avLst/>
            <a:gdLst>
              <a:gd name="T0" fmla="*/ 54 w 54"/>
              <a:gd name="T1" fmla="*/ 0 h 28"/>
              <a:gd name="T2" fmla="*/ 9 w 54"/>
              <a:gd name="T3" fmla="*/ 0 h 28"/>
              <a:gd name="T4" fmla="*/ 0 w 54"/>
              <a:gd name="T5" fmla="*/ 28 h 28"/>
              <a:gd name="T6" fmla="*/ 54 w 54"/>
              <a:gd name="T7" fmla="*/ 28 h 28"/>
              <a:gd name="T8" fmla="*/ 54 w 54"/>
              <a:gd name="T9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" h="28">
                <a:moveTo>
                  <a:pt x="54" y="0"/>
                </a:moveTo>
                <a:lnTo>
                  <a:pt x="9" y="0"/>
                </a:lnTo>
                <a:lnTo>
                  <a:pt x="0" y="28"/>
                </a:lnTo>
                <a:lnTo>
                  <a:pt x="54" y="28"/>
                </a:lnTo>
                <a:lnTo>
                  <a:pt x="54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05" name="Rectangle 171"/>
          <p:cNvSpPr>
            <a:spLocks noChangeArrowheads="1"/>
          </p:cNvSpPr>
          <p:nvPr/>
        </p:nvSpPr>
        <p:spPr bwMode="auto">
          <a:xfrm>
            <a:off x="4203700" y="4068763"/>
            <a:ext cx="82550" cy="444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06" name="Freeform 172"/>
          <p:cNvSpPr>
            <a:spLocks/>
          </p:cNvSpPr>
          <p:nvPr/>
        </p:nvSpPr>
        <p:spPr bwMode="auto">
          <a:xfrm>
            <a:off x="4087813" y="4127500"/>
            <a:ext cx="96838" cy="46038"/>
          </a:xfrm>
          <a:custGeom>
            <a:avLst/>
            <a:gdLst>
              <a:gd name="T0" fmla="*/ 0 w 61"/>
              <a:gd name="T1" fmla="*/ 29 h 29"/>
              <a:gd name="T2" fmla="*/ 61 w 61"/>
              <a:gd name="T3" fmla="*/ 29 h 29"/>
              <a:gd name="T4" fmla="*/ 61 w 61"/>
              <a:gd name="T5" fmla="*/ 0 h 29"/>
              <a:gd name="T6" fmla="*/ 7 w 61"/>
              <a:gd name="T7" fmla="*/ 0 h 29"/>
              <a:gd name="T8" fmla="*/ 0 w 61"/>
              <a:gd name="T9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" h="29">
                <a:moveTo>
                  <a:pt x="0" y="29"/>
                </a:moveTo>
                <a:lnTo>
                  <a:pt x="61" y="29"/>
                </a:lnTo>
                <a:lnTo>
                  <a:pt x="61" y="0"/>
                </a:lnTo>
                <a:lnTo>
                  <a:pt x="7" y="0"/>
                </a:lnTo>
                <a:lnTo>
                  <a:pt x="0" y="2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07" name="Rectangle 173"/>
          <p:cNvSpPr>
            <a:spLocks noChangeArrowheads="1"/>
          </p:cNvSpPr>
          <p:nvPr/>
        </p:nvSpPr>
        <p:spPr bwMode="auto">
          <a:xfrm>
            <a:off x="4203700" y="4127500"/>
            <a:ext cx="82550" cy="460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08" name="Freeform 174"/>
          <p:cNvSpPr>
            <a:spLocks/>
          </p:cNvSpPr>
          <p:nvPr/>
        </p:nvSpPr>
        <p:spPr bwMode="auto">
          <a:xfrm>
            <a:off x="4076700" y="4187825"/>
            <a:ext cx="107950" cy="49213"/>
          </a:xfrm>
          <a:custGeom>
            <a:avLst/>
            <a:gdLst>
              <a:gd name="T0" fmla="*/ 0 w 68"/>
              <a:gd name="T1" fmla="*/ 31 h 31"/>
              <a:gd name="T2" fmla="*/ 68 w 68"/>
              <a:gd name="T3" fmla="*/ 31 h 31"/>
              <a:gd name="T4" fmla="*/ 68 w 68"/>
              <a:gd name="T5" fmla="*/ 0 h 31"/>
              <a:gd name="T6" fmla="*/ 9 w 68"/>
              <a:gd name="T7" fmla="*/ 0 h 31"/>
              <a:gd name="T8" fmla="*/ 0 w 68"/>
              <a:gd name="T9" fmla="*/ 3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31">
                <a:moveTo>
                  <a:pt x="0" y="31"/>
                </a:moveTo>
                <a:lnTo>
                  <a:pt x="68" y="31"/>
                </a:lnTo>
                <a:lnTo>
                  <a:pt x="68" y="0"/>
                </a:lnTo>
                <a:lnTo>
                  <a:pt x="9" y="0"/>
                </a:lnTo>
                <a:lnTo>
                  <a:pt x="0" y="3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09" name="Rectangle 175"/>
          <p:cNvSpPr>
            <a:spLocks noChangeArrowheads="1"/>
          </p:cNvSpPr>
          <p:nvPr/>
        </p:nvSpPr>
        <p:spPr bwMode="auto">
          <a:xfrm>
            <a:off x="4203700" y="4187825"/>
            <a:ext cx="82550" cy="4921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10" name="Freeform 176"/>
          <p:cNvSpPr>
            <a:spLocks/>
          </p:cNvSpPr>
          <p:nvPr/>
        </p:nvSpPr>
        <p:spPr bwMode="auto">
          <a:xfrm>
            <a:off x="4305300" y="4187825"/>
            <a:ext cx="104775" cy="49213"/>
          </a:xfrm>
          <a:custGeom>
            <a:avLst/>
            <a:gdLst>
              <a:gd name="T0" fmla="*/ 0 w 66"/>
              <a:gd name="T1" fmla="*/ 0 h 31"/>
              <a:gd name="T2" fmla="*/ 0 w 66"/>
              <a:gd name="T3" fmla="*/ 31 h 31"/>
              <a:gd name="T4" fmla="*/ 66 w 66"/>
              <a:gd name="T5" fmla="*/ 31 h 31"/>
              <a:gd name="T6" fmla="*/ 59 w 66"/>
              <a:gd name="T7" fmla="*/ 0 h 31"/>
              <a:gd name="T8" fmla="*/ 0 w 66"/>
              <a:gd name="T9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" h="31">
                <a:moveTo>
                  <a:pt x="0" y="0"/>
                </a:moveTo>
                <a:lnTo>
                  <a:pt x="0" y="31"/>
                </a:lnTo>
                <a:lnTo>
                  <a:pt x="66" y="31"/>
                </a:lnTo>
                <a:lnTo>
                  <a:pt x="5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11" name="Freeform 177"/>
          <p:cNvSpPr>
            <a:spLocks/>
          </p:cNvSpPr>
          <p:nvPr/>
        </p:nvSpPr>
        <p:spPr bwMode="auto">
          <a:xfrm>
            <a:off x="4189413" y="4275138"/>
            <a:ext cx="112713" cy="90488"/>
          </a:xfrm>
          <a:custGeom>
            <a:avLst/>
            <a:gdLst>
              <a:gd name="T0" fmla="*/ 45 w 71"/>
              <a:gd name="T1" fmla="*/ 0 h 57"/>
              <a:gd name="T2" fmla="*/ 23 w 71"/>
              <a:gd name="T3" fmla="*/ 0 h 57"/>
              <a:gd name="T4" fmla="*/ 23 w 71"/>
              <a:gd name="T5" fmla="*/ 42 h 57"/>
              <a:gd name="T6" fmla="*/ 0 w 71"/>
              <a:gd name="T7" fmla="*/ 42 h 57"/>
              <a:gd name="T8" fmla="*/ 0 w 71"/>
              <a:gd name="T9" fmla="*/ 57 h 57"/>
              <a:gd name="T10" fmla="*/ 71 w 71"/>
              <a:gd name="T11" fmla="*/ 57 h 57"/>
              <a:gd name="T12" fmla="*/ 71 w 71"/>
              <a:gd name="T13" fmla="*/ 42 h 57"/>
              <a:gd name="T14" fmla="*/ 45 w 71"/>
              <a:gd name="T15" fmla="*/ 42 h 57"/>
              <a:gd name="T16" fmla="*/ 45 w 71"/>
              <a:gd name="T17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1" h="57">
                <a:moveTo>
                  <a:pt x="45" y="0"/>
                </a:moveTo>
                <a:lnTo>
                  <a:pt x="23" y="0"/>
                </a:lnTo>
                <a:lnTo>
                  <a:pt x="23" y="42"/>
                </a:lnTo>
                <a:lnTo>
                  <a:pt x="0" y="42"/>
                </a:lnTo>
                <a:lnTo>
                  <a:pt x="0" y="57"/>
                </a:lnTo>
                <a:lnTo>
                  <a:pt x="71" y="57"/>
                </a:lnTo>
                <a:lnTo>
                  <a:pt x="71" y="42"/>
                </a:lnTo>
                <a:lnTo>
                  <a:pt x="45" y="42"/>
                </a:lnTo>
                <a:lnTo>
                  <a:pt x="4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12" name="Freeform 178"/>
          <p:cNvSpPr>
            <a:spLocks/>
          </p:cNvSpPr>
          <p:nvPr/>
        </p:nvSpPr>
        <p:spPr bwMode="auto">
          <a:xfrm>
            <a:off x="4324350" y="3984625"/>
            <a:ext cx="120650" cy="114300"/>
          </a:xfrm>
          <a:custGeom>
            <a:avLst/>
            <a:gdLst>
              <a:gd name="T0" fmla="*/ 18 w 32"/>
              <a:gd name="T1" fmla="*/ 11 h 30"/>
              <a:gd name="T2" fmla="*/ 22 w 32"/>
              <a:gd name="T3" fmla="*/ 14 h 30"/>
              <a:gd name="T4" fmla="*/ 26 w 32"/>
              <a:gd name="T5" fmla="*/ 30 h 30"/>
              <a:gd name="T6" fmla="*/ 32 w 32"/>
              <a:gd name="T7" fmla="*/ 17 h 30"/>
              <a:gd name="T8" fmla="*/ 15 w 32"/>
              <a:gd name="T9" fmla="*/ 0 h 30"/>
              <a:gd name="T10" fmla="*/ 0 w 32"/>
              <a:gd name="T11" fmla="*/ 11 h 30"/>
              <a:gd name="T12" fmla="*/ 18 w 32"/>
              <a:gd name="T13" fmla="*/ 11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" h="30">
                <a:moveTo>
                  <a:pt x="18" y="11"/>
                </a:moveTo>
                <a:cubicBezTo>
                  <a:pt x="20" y="11"/>
                  <a:pt x="22" y="13"/>
                  <a:pt x="22" y="14"/>
                </a:cubicBezTo>
                <a:cubicBezTo>
                  <a:pt x="26" y="30"/>
                  <a:pt x="26" y="30"/>
                  <a:pt x="26" y="30"/>
                </a:cubicBezTo>
                <a:cubicBezTo>
                  <a:pt x="29" y="27"/>
                  <a:pt x="32" y="22"/>
                  <a:pt x="32" y="17"/>
                </a:cubicBezTo>
                <a:cubicBezTo>
                  <a:pt x="32" y="8"/>
                  <a:pt x="24" y="0"/>
                  <a:pt x="15" y="0"/>
                </a:cubicBezTo>
                <a:cubicBezTo>
                  <a:pt x="8" y="0"/>
                  <a:pt x="2" y="5"/>
                  <a:pt x="0" y="11"/>
                </a:cubicBezTo>
                <a:lnTo>
                  <a:pt x="18" y="1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13" name="Freeform 179"/>
          <p:cNvSpPr>
            <a:spLocks/>
          </p:cNvSpPr>
          <p:nvPr/>
        </p:nvSpPr>
        <p:spPr bwMode="auto">
          <a:xfrm>
            <a:off x="4462463" y="4038600"/>
            <a:ext cx="38100" cy="22225"/>
          </a:xfrm>
          <a:custGeom>
            <a:avLst/>
            <a:gdLst>
              <a:gd name="T0" fmla="*/ 9 w 10"/>
              <a:gd name="T1" fmla="*/ 3 h 6"/>
              <a:gd name="T2" fmla="*/ 0 w 10"/>
              <a:gd name="T3" fmla="*/ 0 h 6"/>
              <a:gd name="T4" fmla="*/ 0 w 10"/>
              <a:gd name="T5" fmla="*/ 0 h 6"/>
              <a:gd name="T6" fmla="*/ 0 w 10"/>
              <a:gd name="T7" fmla="*/ 1 h 6"/>
              <a:gd name="T8" fmla="*/ 0 w 10"/>
              <a:gd name="T9" fmla="*/ 5 h 6"/>
              <a:gd name="T10" fmla="*/ 0 w 10"/>
              <a:gd name="T11" fmla="*/ 6 h 6"/>
              <a:gd name="T12" fmla="*/ 0 w 10"/>
              <a:gd name="T13" fmla="*/ 6 h 6"/>
              <a:gd name="T14" fmla="*/ 9 w 10"/>
              <a:gd name="T15" fmla="*/ 3 h 6"/>
              <a:gd name="T16" fmla="*/ 9 w 10"/>
              <a:gd name="T17" fmla="*/ 3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" h="6">
                <a:moveTo>
                  <a:pt x="9" y="3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5"/>
                  <a:pt x="0" y="5"/>
                  <a:pt x="0" y="5"/>
                </a:cubicBez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9" y="3"/>
                  <a:pt x="9" y="3"/>
                  <a:pt x="9" y="3"/>
                </a:cubicBezTo>
                <a:cubicBezTo>
                  <a:pt x="10" y="3"/>
                  <a:pt x="10" y="3"/>
                  <a:pt x="9" y="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14" name="Freeform 180"/>
          <p:cNvSpPr>
            <a:spLocks/>
          </p:cNvSpPr>
          <p:nvPr/>
        </p:nvSpPr>
        <p:spPr bwMode="auto">
          <a:xfrm>
            <a:off x="4368800" y="3932238"/>
            <a:ext cx="22225" cy="38100"/>
          </a:xfrm>
          <a:custGeom>
            <a:avLst/>
            <a:gdLst>
              <a:gd name="T0" fmla="*/ 1 w 6"/>
              <a:gd name="T1" fmla="*/ 10 h 10"/>
              <a:gd name="T2" fmla="*/ 6 w 6"/>
              <a:gd name="T3" fmla="*/ 10 h 10"/>
              <a:gd name="T4" fmla="*/ 6 w 6"/>
              <a:gd name="T5" fmla="*/ 10 h 10"/>
              <a:gd name="T6" fmla="*/ 6 w 6"/>
              <a:gd name="T7" fmla="*/ 10 h 10"/>
              <a:gd name="T8" fmla="*/ 4 w 6"/>
              <a:gd name="T9" fmla="*/ 1 h 10"/>
              <a:gd name="T10" fmla="*/ 3 w 6"/>
              <a:gd name="T11" fmla="*/ 1 h 10"/>
              <a:gd name="T12" fmla="*/ 1 w 6"/>
              <a:gd name="T13" fmla="*/ 10 h 10"/>
              <a:gd name="T14" fmla="*/ 1 w 6"/>
              <a:gd name="T15" fmla="*/ 10 h 10"/>
              <a:gd name="T16" fmla="*/ 1 w 6"/>
              <a:gd name="T17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" h="10">
                <a:moveTo>
                  <a:pt x="1" y="10"/>
                </a:moveTo>
                <a:cubicBezTo>
                  <a:pt x="6" y="10"/>
                  <a:pt x="6" y="10"/>
                  <a:pt x="6" y="10"/>
                </a:cubicBezTo>
                <a:cubicBezTo>
                  <a:pt x="6" y="10"/>
                  <a:pt x="6" y="10"/>
                  <a:pt x="6" y="10"/>
                </a:cubicBezTo>
                <a:cubicBezTo>
                  <a:pt x="6" y="10"/>
                  <a:pt x="6" y="10"/>
                  <a:pt x="6" y="10"/>
                </a:cubicBezTo>
                <a:cubicBezTo>
                  <a:pt x="4" y="1"/>
                  <a:pt x="4" y="1"/>
                  <a:pt x="4" y="1"/>
                </a:cubicBezTo>
                <a:cubicBezTo>
                  <a:pt x="4" y="0"/>
                  <a:pt x="3" y="0"/>
                  <a:pt x="3" y="1"/>
                </a:cubicBezTo>
                <a:cubicBezTo>
                  <a:pt x="1" y="10"/>
                  <a:pt x="1" y="10"/>
                  <a:pt x="1" y="10"/>
                </a:cubicBezTo>
                <a:cubicBezTo>
                  <a:pt x="0" y="10"/>
                  <a:pt x="1" y="10"/>
                  <a:pt x="1" y="10"/>
                </a:cubicBezTo>
                <a:cubicBezTo>
                  <a:pt x="1" y="10"/>
                  <a:pt x="1" y="10"/>
                  <a:pt x="1" y="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15" name="Freeform 181"/>
          <p:cNvSpPr>
            <a:spLocks/>
          </p:cNvSpPr>
          <p:nvPr/>
        </p:nvSpPr>
        <p:spPr bwMode="auto">
          <a:xfrm>
            <a:off x="4429125" y="3967163"/>
            <a:ext cx="33338" cy="33338"/>
          </a:xfrm>
          <a:custGeom>
            <a:avLst/>
            <a:gdLst>
              <a:gd name="T0" fmla="*/ 4 w 9"/>
              <a:gd name="T1" fmla="*/ 9 h 9"/>
              <a:gd name="T2" fmla="*/ 4 w 9"/>
              <a:gd name="T3" fmla="*/ 9 h 9"/>
              <a:gd name="T4" fmla="*/ 4 w 9"/>
              <a:gd name="T5" fmla="*/ 9 h 9"/>
              <a:gd name="T6" fmla="*/ 9 w 9"/>
              <a:gd name="T7" fmla="*/ 1 h 9"/>
              <a:gd name="T8" fmla="*/ 8 w 9"/>
              <a:gd name="T9" fmla="*/ 0 h 9"/>
              <a:gd name="T10" fmla="*/ 0 w 9"/>
              <a:gd name="T11" fmla="*/ 5 h 9"/>
              <a:gd name="T12" fmla="*/ 0 w 9"/>
              <a:gd name="T13" fmla="*/ 5 h 9"/>
              <a:gd name="T14" fmla="*/ 0 w 9"/>
              <a:gd name="T15" fmla="*/ 6 h 9"/>
              <a:gd name="T16" fmla="*/ 4 w 9"/>
              <a:gd name="T17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" h="9">
                <a:moveTo>
                  <a:pt x="4" y="9"/>
                </a:moveTo>
                <a:cubicBezTo>
                  <a:pt x="4" y="9"/>
                  <a:pt x="4" y="9"/>
                  <a:pt x="4" y="9"/>
                </a:cubicBezTo>
                <a:cubicBezTo>
                  <a:pt x="4" y="9"/>
                  <a:pt x="4" y="9"/>
                  <a:pt x="4" y="9"/>
                </a:cubicBezTo>
                <a:cubicBezTo>
                  <a:pt x="9" y="1"/>
                  <a:pt x="9" y="1"/>
                  <a:pt x="9" y="1"/>
                </a:cubicBezTo>
                <a:cubicBezTo>
                  <a:pt x="9" y="0"/>
                  <a:pt x="9" y="0"/>
                  <a:pt x="8" y="0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6"/>
                </a:cubicBezTo>
                <a:lnTo>
                  <a:pt x="4" y="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16" name="Freeform 182"/>
          <p:cNvSpPr>
            <a:spLocks/>
          </p:cNvSpPr>
          <p:nvPr/>
        </p:nvSpPr>
        <p:spPr bwMode="auto">
          <a:xfrm>
            <a:off x="4425950" y="4098925"/>
            <a:ext cx="30163" cy="33338"/>
          </a:xfrm>
          <a:custGeom>
            <a:avLst/>
            <a:gdLst>
              <a:gd name="T0" fmla="*/ 3 w 8"/>
              <a:gd name="T1" fmla="*/ 0 h 9"/>
              <a:gd name="T2" fmla="*/ 3 w 8"/>
              <a:gd name="T3" fmla="*/ 0 h 9"/>
              <a:gd name="T4" fmla="*/ 3 w 8"/>
              <a:gd name="T5" fmla="*/ 0 h 9"/>
              <a:gd name="T6" fmla="*/ 0 w 8"/>
              <a:gd name="T7" fmla="*/ 3 h 9"/>
              <a:gd name="T8" fmla="*/ 0 w 8"/>
              <a:gd name="T9" fmla="*/ 4 h 9"/>
              <a:gd name="T10" fmla="*/ 8 w 8"/>
              <a:gd name="T11" fmla="*/ 9 h 9"/>
              <a:gd name="T12" fmla="*/ 8 w 8"/>
              <a:gd name="T13" fmla="*/ 8 h 9"/>
              <a:gd name="T14" fmla="*/ 3 w 8"/>
              <a:gd name="T15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" h="9"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0" y="3"/>
                  <a:pt x="0" y="3"/>
                  <a:pt x="0" y="3"/>
                </a:cubicBezTo>
                <a:cubicBezTo>
                  <a:pt x="0" y="4"/>
                  <a:pt x="0" y="4"/>
                  <a:pt x="0" y="4"/>
                </a:cubicBezTo>
                <a:cubicBezTo>
                  <a:pt x="8" y="9"/>
                  <a:pt x="8" y="9"/>
                  <a:pt x="8" y="9"/>
                </a:cubicBezTo>
                <a:cubicBezTo>
                  <a:pt x="8" y="9"/>
                  <a:pt x="8" y="8"/>
                  <a:pt x="8" y="8"/>
                </a:cubicBezTo>
                <a:lnTo>
                  <a:pt x="3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17" name="Freeform 183"/>
          <p:cNvSpPr>
            <a:spLocks/>
          </p:cNvSpPr>
          <p:nvPr/>
        </p:nvSpPr>
        <p:spPr bwMode="auto">
          <a:xfrm>
            <a:off x="4294188" y="3970338"/>
            <a:ext cx="33338" cy="30163"/>
          </a:xfrm>
          <a:custGeom>
            <a:avLst/>
            <a:gdLst>
              <a:gd name="T0" fmla="*/ 5 w 9"/>
              <a:gd name="T1" fmla="*/ 8 h 8"/>
              <a:gd name="T2" fmla="*/ 5 w 9"/>
              <a:gd name="T3" fmla="*/ 8 h 8"/>
              <a:gd name="T4" fmla="*/ 9 w 9"/>
              <a:gd name="T5" fmla="*/ 5 h 8"/>
              <a:gd name="T6" fmla="*/ 9 w 9"/>
              <a:gd name="T7" fmla="*/ 4 h 8"/>
              <a:gd name="T8" fmla="*/ 8 w 9"/>
              <a:gd name="T9" fmla="*/ 4 h 8"/>
              <a:gd name="T10" fmla="*/ 1 w 9"/>
              <a:gd name="T11" fmla="*/ 0 h 8"/>
              <a:gd name="T12" fmla="*/ 0 w 9"/>
              <a:gd name="T13" fmla="*/ 0 h 8"/>
              <a:gd name="T14" fmla="*/ 5 w 9"/>
              <a:gd name="T15" fmla="*/ 8 h 8"/>
              <a:gd name="T16" fmla="*/ 5 w 9"/>
              <a:gd name="T17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" h="8">
                <a:moveTo>
                  <a:pt x="5" y="8"/>
                </a:moveTo>
                <a:cubicBezTo>
                  <a:pt x="5" y="8"/>
                  <a:pt x="5" y="8"/>
                  <a:pt x="5" y="8"/>
                </a:cubicBezTo>
                <a:cubicBezTo>
                  <a:pt x="9" y="5"/>
                  <a:pt x="9" y="5"/>
                  <a:pt x="9" y="5"/>
                </a:cubicBezTo>
                <a:cubicBezTo>
                  <a:pt x="9" y="4"/>
                  <a:pt x="9" y="4"/>
                  <a:pt x="9" y="4"/>
                </a:cubicBezTo>
                <a:cubicBezTo>
                  <a:pt x="9" y="4"/>
                  <a:pt x="9" y="4"/>
                  <a:pt x="8" y="4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0"/>
                </a:cubicBezTo>
                <a:cubicBezTo>
                  <a:pt x="5" y="8"/>
                  <a:pt x="5" y="8"/>
                  <a:pt x="5" y="8"/>
                </a:cubicBezTo>
                <a:cubicBezTo>
                  <a:pt x="5" y="8"/>
                  <a:pt x="5" y="8"/>
                  <a:pt x="5" y="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18" name="Freeform 184"/>
          <p:cNvSpPr>
            <a:spLocks/>
          </p:cNvSpPr>
          <p:nvPr/>
        </p:nvSpPr>
        <p:spPr bwMode="auto">
          <a:xfrm>
            <a:off x="4857750" y="4105275"/>
            <a:ext cx="68263" cy="241300"/>
          </a:xfrm>
          <a:custGeom>
            <a:avLst/>
            <a:gdLst>
              <a:gd name="T0" fmla="*/ 12 w 18"/>
              <a:gd name="T1" fmla="*/ 47 h 64"/>
              <a:gd name="T2" fmla="*/ 11 w 18"/>
              <a:gd name="T3" fmla="*/ 47 h 64"/>
              <a:gd name="T4" fmla="*/ 11 w 18"/>
              <a:gd name="T5" fmla="*/ 2 h 64"/>
              <a:gd name="T6" fmla="*/ 9 w 18"/>
              <a:gd name="T7" fmla="*/ 0 h 64"/>
              <a:gd name="T8" fmla="*/ 8 w 18"/>
              <a:gd name="T9" fmla="*/ 2 h 64"/>
              <a:gd name="T10" fmla="*/ 8 w 18"/>
              <a:gd name="T11" fmla="*/ 47 h 64"/>
              <a:gd name="T12" fmla="*/ 6 w 18"/>
              <a:gd name="T13" fmla="*/ 47 h 64"/>
              <a:gd name="T14" fmla="*/ 0 w 18"/>
              <a:gd name="T15" fmla="*/ 55 h 64"/>
              <a:gd name="T16" fmla="*/ 9 w 18"/>
              <a:gd name="T17" fmla="*/ 64 h 64"/>
              <a:gd name="T18" fmla="*/ 18 w 18"/>
              <a:gd name="T19" fmla="*/ 55 h 64"/>
              <a:gd name="T20" fmla="*/ 12 w 18"/>
              <a:gd name="T21" fmla="*/ 47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8" h="64">
                <a:moveTo>
                  <a:pt x="12" y="47"/>
                </a:moveTo>
                <a:cubicBezTo>
                  <a:pt x="11" y="47"/>
                  <a:pt x="11" y="47"/>
                  <a:pt x="11" y="47"/>
                </a:cubicBezTo>
                <a:cubicBezTo>
                  <a:pt x="11" y="2"/>
                  <a:pt x="11" y="2"/>
                  <a:pt x="11" y="2"/>
                </a:cubicBezTo>
                <a:cubicBezTo>
                  <a:pt x="11" y="1"/>
                  <a:pt x="10" y="0"/>
                  <a:pt x="9" y="0"/>
                </a:cubicBezTo>
                <a:cubicBezTo>
                  <a:pt x="8" y="0"/>
                  <a:pt x="8" y="1"/>
                  <a:pt x="8" y="2"/>
                </a:cubicBezTo>
                <a:cubicBezTo>
                  <a:pt x="8" y="47"/>
                  <a:pt x="8" y="47"/>
                  <a:pt x="8" y="47"/>
                </a:cubicBezTo>
                <a:cubicBezTo>
                  <a:pt x="6" y="47"/>
                  <a:pt x="6" y="47"/>
                  <a:pt x="6" y="47"/>
                </a:cubicBezTo>
                <a:cubicBezTo>
                  <a:pt x="3" y="48"/>
                  <a:pt x="0" y="51"/>
                  <a:pt x="0" y="55"/>
                </a:cubicBezTo>
                <a:cubicBezTo>
                  <a:pt x="0" y="60"/>
                  <a:pt x="4" y="64"/>
                  <a:pt x="9" y="64"/>
                </a:cubicBezTo>
                <a:cubicBezTo>
                  <a:pt x="14" y="64"/>
                  <a:pt x="18" y="60"/>
                  <a:pt x="18" y="55"/>
                </a:cubicBezTo>
                <a:cubicBezTo>
                  <a:pt x="18" y="51"/>
                  <a:pt x="15" y="48"/>
                  <a:pt x="12" y="4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19" name="Freeform 185"/>
          <p:cNvSpPr>
            <a:spLocks noEditPoints="1"/>
          </p:cNvSpPr>
          <p:nvPr/>
        </p:nvSpPr>
        <p:spPr bwMode="auto">
          <a:xfrm>
            <a:off x="4805363" y="3925888"/>
            <a:ext cx="165100" cy="465138"/>
          </a:xfrm>
          <a:custGeom>
            <a:avLst/>
            <a:gdLst>
              <a:gd name="T0" fmla="*/ 34 w 44"/>
              <a:gd name="T1" fmla="*/ 44 h 124"/>
              <a:gd name="T2" fmla="*/ 25 w 44"/>
              <a:gd name="T3" fmla="*/ 27 h 124"/>
              <a:gd name="T4" fmla="*/ 29 w 44"/>
              <a:gd name="T5" fmla="*/ 26 h 124"/>
              <a:gd name="T6" fmla="*/ 33 w 44"/>
              <a:gd name="T7" fmla="*/ 23 h 124"/>
              <a:gd name="T8" fmla="*/ 37 w 44"/>
              <a:gd name="T9" fmla="*/ 20 h 124"/>
              <a:gd name="T10" fmla="*/ 40 w 44"/>
              <a:gd name="T11" fmla="*/ 14 h 124"/>
              <a:gd name="T12" fmla="*/ 42 w 44"/>
              <a:gd name="T13" fmla="*/ 10 h 124"/>
              <a:gd name="T14" fmla="*/ 43 w 44"/>
              <a:gd name="T15" fmla="*/ 7 h 124"/>
              <a:gd name="T16" fmla="*/ 43 w 44"/>
              <a:gd name="T17" fmla="*/ 6 h 124"/>
              <a:gd name="T18" fmla="*/ 39 w 44"/>
              <a:gd name="T19" fmla="*/ 5 h 124"/>
              <a:gd name="T20" fmla="*/ 34 w 44"/>
              <a:gd name="T21" fmla="*/ 6 h 124"/>
              <a:gd name="T22" fmla="*/ 28 w 44"/>
              <a:gd name="T23" fmla="*/ 8 h 124"/>
              <a:gd name="T24" fmla="*/ 24 w 44"/>
              <a:gd name="T25" fmla="*/ 13 h 124"/>
              <a:gd name="T26" fmla="*/ 21 w 44"/>
              <a:gd name="T27" fmla="*/ 10 h 124"/>
              <a:gd name="T28" fmla="*/ 18 w 44"/>
              <a:gd name="T29" fmla="*/ 5 h 124"/>
              <a:gd name="T30" fmla="*/ 13 w 44"/>
              <a:gd name="T31" fmla="*/ 1 h 124"/>
              <a:gd name="T32" fmla="*/ 7 w 44"/>
              <a:gd name="T33" fmla="*/ 0 h 124"/>
              <a:gd name="T34" fmla="*/ 2 w 44"/>
              <a:gd name="T35" fmla="*/ 1 h 124"/>
              <a:gd name="T36" fmla="*/ 0 w 44"/>
              <a:gd name="T37" fmla="*/ 2 h 124"/>
              <a:gd name="T38" fmla="*/ 1 w 44"/>
              <a:gd name="T39" fmla="*/ 4 h 124"/>
              <a:gd name="T40" fmla="*/ 3 w 44"/>
              <a:gd name="T41" fmla="*/ 7 h 124"/>
              <a:gd name="T42" fmla="*/ 5 w 44"/>
              <a:gd name="T43" fmla="*/ 11 h 124"/>
              <a:gd name="T44" fmla="*/ 10 w 44"/>
              <a:gd name="T45" fmla="*/ 17 h 124"/>
              <a:gd name="T46" fmla="*/ 14 w 44"/>
              <a:gd name="T47" fmla="*/ 20 h 124"/>
              <a:gd name="T48" fmla="*/ 18 w 44"/>
              <a:gd name="T49" fmla="*/ 21 h 124"/>
              <a:gd name="T50" fmla="*/ 22 w 44"/>
              <a:gd name="T51" fmla="*/ 33 h 124"/>
              <a:gd name="T52" fmla="*/ 12 w 44"/>
              <a:gd name="T53" fmla="*/ 85 h 124"/>
              <a:gd name="T54" fmla="*/ 23 w 44"/>
              <a:gd name="T55" fmla="*/ 124 h 124"/>
              <a:gd name="T56" fmla="*/ 34 w 44"/>
              <a:gd name="T57" fmla="*/ 85 h 124"/>
              <a:gd name="T58" fmla="*/ 21 w 44"/>
              <a:gd name="T59" fmla="*/ 21 h 124"/>
              <a:gd name="T60" fmla="*/ 17 w 44"/>
              <a:gd name="T61" fmla="*/ 15 h 124"/>
              <a:gd name="T62" fmla="*/ 14 w 44"/>
              <a:gd name="T63" fmla="*/ 11 h 124"/>
              <a:gd name="T64" fmla="*/ 12 w 44"/>
              <a:gd name="T65" fmla="*/ 9 h 124"/>
              <a:gd name="T66" fmla="*/ 10 w 44"/>
              <a:gd name="T67" fmla="*/ 8 h 124"/>
              <a:gd name="T68" fmla="*/ 12 w 44"/>
              <a:gd name="T69" fmla="*/ 9 h 124"/>
              <a:gd name="T70" fmla="*/ 14 w 44"/>
              <a:gd name="T71" fmla="*/ 10 h 124"/>
              <a:gd name="T72" fmla="*/ 18 w 44"/>
              <a:gd name="T73" fmla="*/ 14 h 124"/>
              <a:gd name="T74" fmla="*/ 22 w 44"/>
              <a:gd name="T75" fmla="*/ 22 h 124"/>
              <a:gd name="T76" fmla="*/ 23 w 44"/>
              <a:gd name="T77" fmla="*/ 26 h 124"/>
              <a:gd name="T78" fmla="*/ 29 w 44"/>
              <a:gd name="T79" fmla="*/ 17 h 124"/>
              <a:gd name="T80" fmla="*/ 31 w 44"/>
              <a:gd name="T81" fmla="*/ 15 h 124"/>
              <a:gd name="T82" fmla="*/ 33 w 44"/>
              <a:gd name="T83" fmla="*/ 14 h 124"/>
              <a:gd name="T84" fmla="*/ 33 w 44"/>
              <a:gd name="T85" fmla="*/ 14 h 124"/>
              <a:gd name="T86" fmla="*/ 31 w 44"/>
              <a:gd name="T87" fmla="*/ 15 h 124"/>
              <a:gd name="T88" fmla="*/ 29 w 44"/>
              <a:gd name="T89" fmla="*/ 17 h 124"/>
              <a:gd name="T90" fmla="*/ 24 w 44"/>
              <a:gd name="T91" fmla="*/ 27 h 124"/>
              <a:gd name="T92" fmla="*/ 23 w 44"/>
              <a:gd name="T93" fmla="*/ 29 h 124"/>
              <a:gd name="T94" fmla="*/ 23 w 44"/>
              <a:gd name="T95" fmla="*/ 26 h 124"/>
              <a:gd name="T96" fmla="*/ 8 w 44"/>
              <a:gd name="T97" fmla="*/ 103 h 124"/>
              <a:gd name="T98" fmla="*/ 18 w 44"/>
              <a:gd name="T99" fmla="*/ 44 h 124"/>
              <a:gd name="T100" fmla="*/ 28 w 44"/>
              <a:gd name="T101" fmla="*/ 44 h 124"/>
              <a:gd name="T102" fmla="*/ 38 w 44"/>
              <a:gd name="T103" fmla="*/ 103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4" h="124">
                <a:moveTo>
                  <a:pt x="34" y="85"/>
                </a:moveTo>
                <a:cubicBezTo>
                  <a:pt x="34" y="44"/>
                  <a:pt x="34" y="44"/>
                  <a:pt x="34" y="44"/>
                </a:cubicBezTo>
                <a:cubicBezTo>
                  <a:pt x="34" y="38"/>
                  <a:pt x="29" y="33"/>
                  <a:pt x="24" y="33"/>
                </a:cubicBezTo>
                <a:cubicBezTo>
                  <a:pt x="24" y="31"/>
                  <a:pt x="24" y="29"/>
                  <a:pt x="25" y="27"/>
                </a:cubicBezTo>
                <a:cubicBezTo>
                  <a:pt x="26" y="27"/>
                  <a:pt x="26" y="27"/>
                  <a:pt x="26" y="27"/>
                </a:cubicBezTo>
                <a:cubicBezTo>
                  <a:pt x="27" y="27"/>
                  <a:pt x="28" y="26"/>
                  <a:pt x="29" y="26"/>
                </a:cubicBezTo>
                <a:cubicBezTo>
                  <a:pt x="29" y="26"/>
                  <a:pt x="30" y="25"/>
                  <a:pt x="31" y="25"/>
                </a:cubicBezTo>
                <a:cubicBezTo>
                  <a:pt x="31" y="24"/>
                  <a:pt x="32" y="24"/>
                  <a:pt x="33" y="23"/>
                </a:cubicBezTo>
                <a:cubicBezTo>
                  <a:pt x="34" y="23"/>
                  <a:pt x="34" y="22"/>
                  <a:pt x="35" y="22"/>
                </a:cubicBezTo>
                <a:cubicBezTo>
                  <a:pt x="35" y="21"/>
                  <a:pt x="36" y="21"/>
                  <a:pt x="37" y="20"/>
                </a:cubicBezTo>
                <a:cubicBezTo>
                  <a:pt x="38" y="19"/>
                  <a:pt x="39" y="18"/>
                  <a:pt x="39" y="16"/>
                </a:cubicBezTo>
                <a:cubicBezTo>
                  <a:pt x="40" y="16"/>
                  <a:pt x="40" y="15"/>
                  <a:pt x="40" y="14"/>
                </a:cubicBezTo>
                <a:cubicBezTo>
                  <a:pt x="41" y="13"/>
                  <a:pt x="41" y="13"/>
                  <a:pt x="41" y="12"/>
                </a:cubicBezTo>
                <a:cubicBezTo>
                  <a:pt x="41" y="11"/>
                  <a:pt x="42" y="11"/>
                  <a:pt x="42" y="10"/>
                </a:cubicBezTo>
                <a:cubicBezTo>
                  <a:pt x="42" y="9"/>
                  <a:pt x="42" y="9"/>
                  <a:pt x="42" y="8"/>
                </a:cubicBezTo>
                <a:cubicBezTo>
                  <a:pt x="43" y="8"/>
                  <a:pt x="43" y="7"/>
                  <a:pt x="43" y="7"/>
                </a:cubicBezTo>
                <a:cubicBezTo>
                  <a:pt x="43" y="6"/>
                  <a:pt x="43" y="6"/>
                  <a:pt x="43" y="6"/>
                </a:cubicBezTo>
                <a:cubicBezTo>
                  <a:pt x="43" y="6"/>
                  <a:pt x="43" y="6"/>
                  <a:pt x="43" y="6"/>
                </a:cubicBezTo>
                <a:cubicBezTo>
                  <a:pt x="42" y="6"/>
                  <a:pt x="42" y="6"/>
                  <a:pt x="41" y="6"/>
                </a:cubicBezTo>
                <a:cubicBezTo>
                  <a:pt x="41" y="5"/>
                  <a:pt x="40" y="5"/>
                  <a:pt x="39" y="5"/>
                </a:cubicBezTo>
                <a:cubicBezTo>
                  <a:pt x="38" y="5"/>
                  <a:pt x="38" y="5"/>
                  <a:pt x="37" y="5"/>
                </a:cubicBezTo>
                <a:cubicBezTo>
                  <a:pt x="36" y="5"/>
                  <a:pt x="35" y="5"/>
                  <a:pt x="34" y="6"/>
                </a:cubicBezTo>
                <a:cubicBezTo>
                  <a:pt x="33" y="6"/>
                  <a:pt x="32" y="6"/>
                  <a:pt x="31" y="7"/>
                </a:cubicBezTo>
                <a:cubicBezTo>
                  <a:pt x="30" y="7"/>
                  <a:pt x="29" y="8"/>
                  <a:pt x="28" y="8"/>
                </a:cubicBezTo>
                <a:cubicBezTo>
                  <a:pt x="27" y="9"/>
                  <a:pt x="26" y="10"/>
                  <a:pt x="26" y="11"/>
                </a:cubicBezTo>
                <a:cubicBezTo>
                  <a:pt x="25" y="12"/>
                  <a:pt x="24" y="12"/>
                  <a:pt x="24" y="13"/>
                </a:cubicBezTo>
                <a:cubicBezTo>
                  <a:pt x="23" y="14"/>
                  <a:pt x="23" y="15"/>
                  <a:pt x="23" y="16"/>
                </a:cubicBezTo>
                <a:cubicBezTo>
                  <a:pt x="23" y="14"/>
                  <a:pt x="22" y="12"/>
                  <a:pt x="21" y="10"/>
                </a:cubicBezTo>
                <a:cubicBezTo>
                  <a:pt x="21" y="9"/>
                  <a:pt x="21" y="8"/>
                  <a:pt x="20" y="8"/>
                </a:cubicBezTo>
                <a:cubicBezTo>
                  <a:pt x="19" y="7"/>
                  <a:pt x="19" y="6"/>
                  <a:pt x="18" y="5"/>
                </a:cubicBezTo>
                <a:cubicBezTo>
                  <a:pt x="17" y="4"/>
                  <a:pt x="16" y="4"/>
                  <a:pt x="15" y="3"/>
                </a:cubicBezTo>
                <a:cubicBezTo>
                  <a:pt x="14" y="2"/>
                  <a:pt x="14" y="2"/>
                  <a:pt x="13" y="1"/>
                </a:cubicBezTo>
                <a:cubicBezTo>
                  <a:pt x="12" y="1"/>
                  <a:pt x="11" y="1"/>
                  <a:pt x="10" y="0"/>
                </a:cubicBezTo>
                <a:cubicBezTo>
                  <a:pt x="9" y="0"/>
                  <a:pt x="8" y="0"/>
                  <a:pt x="7" y="0"/>
                </a:cubicBezTo>
                <a:cubicBezTo>
                  <a:pt x="6" y="0"/>
                  <a:pt x="5" y="0"/>
                  <a:pt x="4" y="0"/>
                </a:cubicBezTo>
                <a:cubicBezTo>
                  <a:pt x="3" y="0"/>
                  <a:pt x="3" y="1"/>
                  <a:pt x="2" y="1"/>
                </a:cubicBezTo>
                <a:cubicBezTo>
                  <a:pt x="1" y="1"/>
                  <a:pt x="1" y="1"/>
                  <a:pt x="1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1" y="3"/>
                  <a:pt x="1" y="3"/>
                  <a:pt x="1" y="4"/>
                </a:cubicBezTo>
                <a:cubicBezTo>
                  <a:pt x="1" y="4"/>
                  <a:pt x="1" y="5"/>
                  <a:pt x="2" y="5"/>
                </a:cubicBezTo>
                <a:cubicBezTo>
                  <a:pt x="2" y="6"/>
                  <a:pt x="2" y="7"/>
                  <a:pt x="3" y="7"/>
                </a:cubicBezTo>
                <a:cubicBezTo>
                  <a:pt x="3" y="8"/>
                  <a:pt x="3" y="9"/>
                  <a:pt x="4" y="9"/>
                </a:cubicBezTo>
                <a:cubicBezTo>
                  <a:pt x="4" y="10"/>
                  <a:pt x="4" y="11"/>
                  <a:pt x="5" y="11"/>
                </a:cubicBezTo>
                <a:cubicBezTo>
                  <a:pt x="6" y="13"/>
                  <a:pt x="7" y="14"/>
                  <a:pt x="8" y="15"/>
                </a:cubicBezTo>
                <a:cubicBezTo>
                  <a:pt x="8" y="16"/>
                  <a:pt x="9" y="16"/>
                  <a:pt x="10" y="17"/>
                </a:cubicBezTo>
                <a:cubicBezTo>
                  <a:pt x="10" y="17"/>
                  <a:pt x="11" y="18"/>
                  <a:pt x="12" y="18"/>
                </a:cubicBezTo>
                <a:cubicBezTo>
                  <a:pt x="12" y="19"/>
                  <a:pt x="13" y="19"/>
                  <a:pt x="14" y="20"/>
                </a:cubicBezTo>
                <a:cubicBezTo>
                  <a:pt x="15" y="20"/>
                  <a:pt x="15" y="20"/>
                  <a:pt x="16" y="21"/>
                </a:cubicBezTo>
                <a:cubicBezTo>
                  <a:pt x="17" y="21"/>
                  <a:pt x="18" y="21"/>
                  <a:pt x="18" y="21"/>
                </a:cubicBezTo>
                <a:cubicBezTo>
                  <a:pt x="19" y="21"/>
                  <a:pt x="19" y="22"/>
                  <a:pt x="20" y="22"/>
                </a:cubicBezTo>
                <a:cubicBezTo>
                  <a:pt x="22" y="26"/>
                  <a:pt x="22" y="30"/>
                  <a:pt x="22" y="33"/>
                </a:cubicBezTo>
                <a:cubicBezTo>
                  <a:pt x="17" y="33"/>
                  <a:pt x="12" y="38"/>
                  <a:pt x="12" y="44"/>
                </a:cubicBezTo>
                <a:cubicBezTo>
                  <a:pt x="12" y="85"/>
                  <a:pt x="12" y="85"/>
                  <a:pt x="12" y="85"/>
                </a:cubicBezTo>
                <a:cubicBezTo>
                  <a:pt x="6" y="89"/>
                  <a:pt x="2" y="96"/>
                  <a:pt x="2" y="103"/>
                </a:cubicBezTo>
                <a:cubicBezTo>
                  <a:pt x="2" y="115"/>
                  <a:pt x="11" y="124"/>
                  <a:pt x="23" y="124"/>
                </a:cubicBezTo>
                <a:cubicBezTo>
                  <a:pt x="35" y="124"/>
                  <a:pt x="44" y="115"/>
                  <a:pt x="44" y="103"/>
                </a:cubicBezTo>
                <a:cubicBezTo>
                  <a:pt x="44" y="96"/>
                  <a:pt x="40" y="89"/>
                  <a:pt x="34" y="85"/>
                </a:cubicBezTo>
                <a:close/>
                <a:moveTo>
                  <a:pt x="22" y="23"/>
                </a:moveTo>
                <a:cubicBezTo>
                  <a:pt x="21" y="22"/>
                  <a:pt x="21" y="22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0" y="19"/>
                  <a:pt x="19" y="17"/>
                  <a:pt x="17" y="15"/>
                </a:cubicBezTo>
                <a:cubicBezTo>
                  <a:pt x="17" y="14"/>
                  <a:pt x="16" y="13"/>
                  <a:pt x="15" y="12"/>
                </a:cubicBezTo>
                <a:cubicBezTo>
                  <a:pt x="15" y="12"/>
                  <a:pt x="14" y="11"/>
                  <a:pt x="14" y="11"/>
                </a:cubicBezTo>
                <a:cubicBezTo>
                  <a:pt x="13" y="10"/>
                  <a:pt x="13" y="10"/>
                  <a:pt x="13" y="10"/>
                </a:cubicBezTo>
                <a:cubicBezTo>
                  <a:pt x="12" y="9"/>
                  <a:pt x="12" y="9"/>
                  <a:pt x="12" y="9"/>
                </a:cubicBezTo>
                <a:cubicBezTo>
                  <a:pt x="11" y="9"/>
                  <a:pt x="11" y="9"/>
                  <a:pt x="11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8"/>
                  <a:pt x="10" y="8"/>
                  <a:pt x="11" y="8"/>
                </a:cubicBezTo>
                <a:cubicBezTo>
                  <a:pt x="11" y="8"/>
                  <a:pt x="12" y="9"/>
                  <a:pt x="12" y="9"/>
                </a:cubicBezTo>
                <a:cubicBezTo>
                  <a:pt x="12" y="9"/>
                  <a:pt x="13" y="9"/>
                  <a:pt x="13" y="10"/>
                </a:cubicBezTo>
                <a:cubicBezTo>
                  <a:pt x="13" y="10"/>
                  <a:pt x="14" y="10"/>
                  <a:pt x="14" y="10"/>
                </a:cubicBezTo>
                <a:cubicBezTo>
                  <a:pt x="15" y="11"/>
                  <a:pt x="15" y="11"/>
                  <a:pt x="15" y="12"/>
                </a:cubicBezTo>
                <a:cubicBezTo>
                  <a:pt x="16" y="12"/>
                  <a:pt x="17" y="13"/>
                  <a:pt x="18" y="14"/>
                </a:cubicBezTo>
                <a:cubicBezTo>
                  <a:pt x="19" y="16"/>
                  <a:pt x="21" y="18"/>
                  <a:pt x="22" y="20"/>
                </a:cubicBezTo>
                <a:cubicBezTo>
                  <a:pt x="22" y="21"/>
                  <a:pt x="22" y="21"/>
                  <a:pt x="22" y="22"/>
                </a:cubicBezTo>
                <a:cubicBezTo>
                  <a:pt x="22" y="22"/>
                  <a:pt x="22" y="22"/>
                  <a:pt x="22" y="23"/>
                </a:cubicBezTo>
                <a:close/>
                <a:moveTo>
                  <a:pt x="23" y="26"/>
                </a:moveTo>
                <a:cubicBezTo>
                  <a:pt x="24" y="24"/>
                  <a:pt x="25" y="22"/>
                  <a:pt x="26" y="20"/>
                </a:cubicBezTo>
                <a:cubicBezTo>
                  <a:pt x="27" y="19"/>
                  <a:pt x="28" y="18"/>
                  <a:pt x="29" y="17"/>
                </a:cubicBezTo>
                <a:cubicBezTo>
                  <a:pt x="29" y="17"/>
                  <a:pt x="30" y="16"/>
                  <a:pt x="30" y="16"/>
                </a:cubicBezTo>
                <a:cubicBezTo>
                  <a:pt x="30" y="16"/>
                  <a:pt x="31" y="15"/>
                  <a:pt x="31" y="15"/>
                </a:cubicBezTo>
                <a:cubicBezTo>
                  <a:pt x="31" y="15"/>
                  <a:pt x="32" y="14"/>
                  <a:pt x="32" y="14"/>
                </a:cubicBezTo>
                <a:cubicBezTo>
                  <a:pt x="32" y="14"/>
                  <a:pt x="33" y="14"/>
                  <a:pt x="33" y="14"/>
                </a:cubicBezTo>
                <a:cubicBezTo>
                  <a:pt x="33" y="13"/>
                  <a:pt x="34" y="13"/>
                  <a:pt x="34" y="13"/>
                </a:cubicBezTo>
                <a:cubicBezTo>
                  <a:pt x="34" y="13"/>
                  <a:pt x="33" y="13"/>
                  <a:pt x="33" y="14"/>
                </a:cubicBezTo>
                <a:cubicBezTo>
                  <a:pt x="33" y="14"/>
                  <a:pt x="32" y="14"/>
                  <a:pt x="32" y="14"/>
                </a:cubicBezTo>
                <a:cubicBezTo>
                  <a:pt x="32" y="14"/>
                  <a:pt x="32" y="15"/>
                  <a:pt x="31" y="15"/>
                </a:cubicBezTo>
                <a:cubicBezTo>
                  <a:pt x="31" y="15"/>
                  <a:pt x="31" y="16"/>
                  <a:pt x="30" y="16"/>
                </a:cubicBezTo>
                <a:cubicBezTo>
                  <a:pt x="30" y="17"/>
                  <a:pt x="29" y="17"/>
                  <a:pt x="29" y="17"/>
                </a:cubicBezTo>
                <a:cubicBezTo>
                  <a:pt x="28" y="18"/>
                  <a:pt x="28" y="19"/>
                  <a:pt x="27" y="20"/>
                </a:cubicBezTo>
                <a:cubicBezTo>
                  <a:pt x="26" y="23"/>
                  <a:pt x="25" y="25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8"/>
                  <a:pt x="23" y="28"/>
                  <a:pt x="23" y="29"/>
                </a:cubicBezTo>
                <a:cubicBezTo>
                  <a:pt x="23" y="28"/>
                  <a:pt x="23" y="27"/>
                  <a:pt x="23" y="26"/>
                </a:cubicBezTo>
                <a:cubicBezTo>
                  <a:pt x="23" y="26"/>
                  <a:pt x="23" y="26"/>
                  <a:pt x="23" y="26"/>
                </a:cubicBezTo>
                <a:close/>
                <a:moveTo>
                  <a:pt x="23" y="118"/>
                </a:moveTo>
                <a:cubicBezTo>
                  <a:pt x="15" y="118"/>
                  <a:pt x="8" y="111"/>
                  <a:pt x="8" y="103"/>
                </a:cubicBezTo>
                <a:cubicBezTo>
                  <a:pt x="8" y="96"/>
                  <a:pt x="12" y="91"/>
                  <a:pt x="18" y="89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1"/>
                  <a:pt x="21" y="39"/>
                  <a:pt x="23" y="39"/>
                </a:cubicBezTo>
                <a:cubicBezTo>
                  <a:pt x="26" y="39"/>
                  <a:pt x="28" y="41"/>
                  <a:pt x="28" y="44"/>
                </a:cubicBezTo>
                <a:cubicBezTo>
                  <a:pt x="28" y="89"/>
                  <a:pt x="28" y="89"/>
                  <a:pt x="28" y="89"/>
                </a:cubicBezTo>
                <a:cubicBezTo>
                  <a:pt x="34" y="91"/>
                  <a:pt x="38" y="96"/>
                  <a:pt x="38" y="103"/>
                </a:cubicBezTo>
                <a:cubicBezTo>
                  <a:pt x="38" y="111"/>
                  <a:pt x="31" y="118"/>
                  <a:pt x="23" y="11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20" name="Freeform 186"/>
          <p:cNvSpPr>
            <a:spLocks/>
          </p:cNvSpPr>
          <p:nvPr/>
        </p:nvSpPr>
        <p:spPr bwMode="auto">
          <a:xfrm>
            <a:off x="4951413" y="4086225"/>
            <a:ext cx="41275" cy="41275"/>
          </a:xfrm>
          <a:custGeom>
            <a:avLst/>
            <a:gdLst>
              <a:gd name="T0" fmla="*/ 14 w 26"/>
              <a:gd name="T1" fmla="*/ 12 h 26"/>
              <a:gd name="T2" fmla="*/ 14 w 26"/>
              <a:gd name="T3" fmla="*/ 0 h 26"/>
              <a:gd name="T4" fmla="*/ 12 w 26"/>
              <a:gd name="T5" fmla="*/ 0 h 26"/>
              <a:gd name="T6" fmla="*/ 12 w 26"/>
              <a:gd name="T7" fmla="*/ 12 h 26"/>
              <a:gd name="T8" fmla="*/ 0 w 26"/>
              <a:gd name="T9" fmla="*/ 12 h 26"/>
              <a:gd name="T10" fmla="*/ 0 w 26"/>
              <a:gd name="T11" fmla="*/ 15 h 26"/>
              <a:gd name="T12" fmla="*/ 12 w 26"/>
              <a:gd name="T13" fmla="*/ 15 h 26"/>
              <a:gd name="T14" fmla="*/ 12 w 26"/>
              <a:gd name="T15" fmla="*/ 26 h 26"/>
              <a:gd name="T16" fmla="*/ 14 w 26"/>
              <a:gd name="T17" fmla="*/ 26 h 26"/>
              <a:gd name="T18" fmla="*/ 14 w 26"/>
              <a:gd name="T19" fmla="*/ 15 h 26"/>
              <a:gd name="T20" fmla="*/ 26 w 26"/>
              <a:gd name="T21" fmla="*/ 15 h 26"/>
              <a:gd name="T22" fmla="*/ 26 w 26"/>
              <a:gd name="T23" fmla="*/ 12 h 26"/>
              <a:gd name="T24" fmla="*/ 14 w 26"/>
              <a:gd name="T25" fmla="*/ 12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6" h="26">
                <a:moveTo>
                  <a:pt x="14" y="12"/>
                </a:moveTo>
                <a:lnTo>
                  <a:pt x="14" y="0"/>
                </a:lnTo>
                <a:lnTo>
                  <a:pt x="12" y="0"/>
                </a:lnTo>
                <a:lnTo>
                  <a:pt x="12" y="12"/>
                </a:lnTo>
                <a:lnTo>
                  <a:pt x="0" y="12"/>
                </a:lnTo>
                <a:lnTo>
                  <a:pt x="0" y="15"/>
                </a:lnTo>
                <a:lnTo>
                  <a:pt x="12" y="15"/>
                </a:lnTo>
                <a:lnTo>
                  <a:pt x="12" y="26"/>
                </a:lnTo>
                <a:lnTo>
                  <a:pt x="14" y="26"/>
                </a:lnTo>
                <a:lnTo>
                  <a:pt x="14" y="15"/>
                </a:lnTo>
                <a:lnTo>
                  <a:pt x="26" y="15"/>
                </a:lnTo>
                <a:lnTo>
                  <a:pt x="26" y="12"/>
                </a:lnTo>
                <a:lnTo>
                  <a:pt x="14" y="1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21" name="Rectangle 187"/>
          <p:cNvSpPr>
            <a:spLocks noChangeArrowheads="1"/>
          </p:cNvSpPr>
          <p:nvPr/>
        </p:nvSpPr>
        <p:spPr bwMode="auto">
          <a:xfrm>
            <a:off x="4959350" y="4222750"/>
            <a:ext cx="25400" cy="63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22" name="Freeform 188"/>
          <p:cNvSpPr>
            <a:spLocks/>
          </p:cNvSpPr>
          <p:nvPr/>
        </p:nvSpPr>
        <p:spPr bwMode="auto">
          <a:xfrm>
            <a:off x="5514975" y="4203700"/>
            <a:ext cx="76200" cy="55563"/>
          </a:xfrm>
          <a:custGeom>
            <a:avLst/>
            <a:gdLst>
              <a:gd name="T0" fmla="*/ 18 w 20"/>
              <a:gd name="T1" fmla="*/ 0 h 15"/>
              <a:gd name="T2" fmla="*/ 14 w 20"/>
              <a:gd name="T3" fmla="*/ 2 h 15"/>
              <a:gd name="T4" fmla="*/ 16 w 20"/>
              <a:gd name="T5" fmla="*/ 7 h 15"/>
              <a:gd name="T6" fmla="*/ 5 w 20"/>
              <a:gd name="T7" fmla="*/ 7 h 15"/>
              <a:gd name="T8" fmla="*/ 5 w 20"/>
              <a:gd name="T9" fmla="*/ 5 h 15"/>
              <a:gd name="T10" fmla="*/ 0 w 20"/>
              <a:gd name="T11" fmla="*/ 10 h 15"/>
              <a:gd name="T12" fmla="*/ 5 w 20"/>
              <a:gd name="T13" fmla="*/ 15 h 15"/>
              <a:gd name="T14" fmla="*/ 5 w 20"/>
              <a:gd name="T15" fmla="*/ 13 h 15"/>
              <a:gd name="T16" fmla="*/ 18 w 20"/>
              <a:gd name="T17" fmla="*/ 13 h 15"/>
              <a:gd name="T18" fmla="*/ 19 w 20"/>
              <a:gd name="T19" fmla="*/ 10 h 15"/>
              <a:gd name="T20" fmla="*/ 20 w 20"/>
              <a:gd name="T21" fmla="*/ 6 h 15"/>
              <a:gd name="T22" fmla="*/ 20 w 20"/>
              <a:gd name="T23" fmla="*/ 6 h 15"/>
              <a:gd name="T24" fmla="*/ 18 w 20"/>
              <a:gd name="T25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0" h="15">
                <a:moveTo>
                  <a:pt x="18" y="0"/>
                </a:moveTo>
                <a:cubicBezTo>
                  <a:pt x="14" y="2"/>
                  <a:pt x="14" y="2"/>
                  <a:pt x="14" y="2"/>
                </a:cubicBezTo>
                <a:cubicBezTo>
                  <a:pt x="16" y="7"/>
                  <a:pt x="16" y="7"/>
                  <a:pt x="16" y="7"/>
                </a:cubicBezTo>
                <a:cubicBezTo>
                  <a:pt x="5" y="7"/>
                  <a:pt x="5" y="7"/>
                  <a:pt x="5" y="7"/>
                </a:cubicBezTo>
                <a:cubicBezTo>
                  <a:pt x="5" y="5"/>
                  <a:pt x="5" y="5"/>
                  <a:pt x="5" y="5"/>
                </a:cubicBezTo>
                <a:cubicBezTo>
                  <a:pt x="0" y="10"/>
                  <a:pt x="0" y="10"/>
                  <a:pt x="0" y="10"/>
                </a:cubicBezTo>
                <a:cubicBezTo>
                  <a:pt x="1" y="11"/>
                  <a:pt x="4" y="13"/>
                  <a:pt x="5" y="15"/>
                </a:cubicBezTo>
                <a:cubicBezTo>
                  <a:pt x="5" y="13"/>
                  <a:pt x="5" y="13"/>
                  <a:pt x="5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18" y="12"/>
                  <a:pt x="18" y="11"/>
                  <a:pt x="19" y="10"/>
                </a:cubicBezTo>
                <a:cubicBezTo>
                  <a:pt x="19" y="9"/>
                  <a:pt x="20" y="7"/>
                  <a:pt x="20" y="6"/>
                </a:cubicBezTo>
                <a:cubicBezTo>
                  <a:pt x="20" y="6"/>
                  <a:pt x="20" y="6"/>
                  <a:pt x="20" y="6"/>
                </a:cubicBezTo>
                <a:lnTo>
                  <a:pt x="1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23" name="Freeform 189"/>
          <p:cNvSpPr>
            <a:spLocks/>
          </p:cNvSpPr>
          <p:nvPr/>
        </p:nvSpPr>
        <p:spPr bwMode="auto">
          <a:xfrm>
            <a:off x="5443538" y="4173538"/>
            <a:ext cx="46038" cy="71438"/>
          </a:xfrm>
          <a:custGeom>
            <a:avLst/>
            <a:gdLst>
              <a:gd name="T0" fmla="*/ 10 w 12"/>
              <a:gd name="T1" fmla="*/ 0 h 19"/>
              <a:gd name="T2" fmla="*/ 3 w 12"/>
              <a:gd name="T3" fmla="*/ 2 h 19"/>
              <a:gd name="T4" fmla="*/ 5 w 12"/>
              <a:gd name="T5" fmla="*/ 3 h 19"/>
              <a:gd name="T6" fmla="*/ 5 w 12"/>
              <a:gd name="T7" fmla="*/ 4 h 19"/>
              <a:gd name="T8" fmla="*/ 4 w 12"/>
              <a:gd name="T9" fmla="*/ 6 h 19"/>
              <a:gd name="T10" fmla="*/ 3 w 12"/>
              <a:gd name="T11" fmla="*/ 7 h 19"/>
              <a:gd name="T12" fmla="*/ 0 w 12"/>
              <a:gd name="T13" fmla="*/ 14 h 19"/>
              <a:gd name="T14" fmla="*/ 2 w 12"/>
              <a:gd name="T15" fmla="*/ 16 h 19"/>
              <a:gd name="T16" fmla="*/ 5 w 12"/>
              <a:gd name="T17" fmla="*/ 19 h 19"/>
              <a:gd name="T18" fmla="*/ 5 w 12"/>
              <a:gd name="T19" fmla="*/ 19 h 19"/>
              <a:gd name="T20" fmla="*/ 11 w 12"/>
              <a:gd name="T21" fmla="*/ 19 h 19"/>
              <a:gd name="T22" fmla="*/ 11 w 12"/>
              <a:gd name="T23" fmla="*/ 15 h 19"/>
              <a:gd name="T24" fmla="*/ 6 w 12"/>
              <a:gd name="T25" fmla="*/ 15 h 19"/>
              <a:gd name="T26" fmla="*/ 9 w 12"/>
              <a:gd name="T27" fmla="*/ 8 h 19"/>
              <a:gd name="T28" fmla="*/ 10 w 12"/>
              <a:gd name="T29" fmla="*/ 7 h 19"/>
              <a:gd name="T30" fmla="*/ 11 w 12"/>
              <a:gd name="T31" fmla="*/ 5 h 19"/>
              <a:gd name="T32" fmla="*/ 12 w 12"/>
              <a:gd name="T33" fmla="*/ 6 h 19"/>
              <a:gd name="T34" fmla="*/ 12 w 12"/>
              <a:gd name="T35" fmla="*/ 6 h 19"/>
              <a:gd name="T36" fmla="*/ 10 w 12"/>
              <a:gd name="T37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" h="19">
                <a:moveTo>
                  <a:pt x="10" y="0"/>
                </a:moveTo>
                <a:cubicBezTo>
                  <a:pt x="8" y="0"/>
                  <a:pt x="6" y="1"/>
                  <a:pt x="3" y="2"/>
                </a:cubicBezTo>
                <a:cubicBezTo>
                  <a:pt x="5" y="3"/>
                  <a:pt x="5" y="3"/>
                  <a:pt x="5" y="3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4" y="5"/>
                  <a:pt x="4" y="6"/>
                </a:cubicBezTo>
                <a:cubicBezTo>
                  <a:pt x="3" y="7"/>
                  <a:pt x="3" y="7"/>
                  <a:pt x="3" y="7"/>
                </a:cubicBezTo>
                <a:cubicBezTo>
                  <a:pt x="2" y="9"/>
                  <a:pt x="1" y="12"/>
                  <a:pt x="0" y="14"/>
                </a:cubicBezTo>
                <a:cubicBezTo>
                  <a:pt x="0" y="15"/>
                  <a:pt x="1" y="15"/>
                  <a:pt x="2" y="16"/>
                </a:cubicBezTo>
                <a:cubicBezTo>
                  <a:pt x="3" y="17"/>
                  <a:pt x="4" y="18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11" y="19"/>
                  <a:pt x="11" y="19"/>
                  <a:pt x="11" y="19"/>
                </a:cubicBezTo>
                <a:cubicBezTo>
                  <a:pt x="11" y="15"/>
                  <a:pt x="11" y="15"/>
                  <a:pt x="11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9" y="8"/>
                  <a:pt x="9" y="8"/>
                  <a:pt x="9" y="8"/>
                </a:cubicBezTo>
                <a:cubicBezTo>
                  <a:pt x="10" y="7"/>
                  <a:pt x="10" y="7"/>
                  <a:pt x="10" y="7"/>
                </a:cubicBezTo>
                <a:cubicBezTo>
                  <a:pt x="11" y="5"/>
                  <a:pt x="11" y="5"/>
                  <a:pt x="11" y="5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6"/>
                  <a:pt x="12" y="6"/>
                  <a:pt x="12" y="6"/>
                </a:cubicBezTo>
                <a:lnTo>
                  <a:pt x="1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24" name="Freeform 190"/>
          <p:cNvSpPr>
            <a:spLocks/>
          </p:cNvSpPr>
          <p:nvPr/>
        </p:nvSpPr>
        <p:spPr bwMode="auto">
          <a:xfrm>
            <a:off x="5495925" y="4113213"/>
            <a:ext cx="71438" cy="63500"/>
          </a:xfrm>
          <a:custGeom>
            <a:avLst/>
            <a:gdLst>
              <a:gd name="T0" fmla="*/ 7 w 19"/>
              <a:gd name="T1" fmla="*/ 5 h 17"/>
              <a:gd name="T2" fmla="*/ 12 w 19"/>
              <a:gd name="T3" fmla="*/ 14 h 17"/>
              <a:gd name="T4" fmla="*/ 11 w 19"/>
              <a:gd name="T5" fmla="*/ 15 h 17"/>
              <a:gd name="T6" fmla="*/ 11 w 19"/>
              <a:gd name="T7" fmla="*/ 15 h 17"/>
              <a:gd name="T8" fmla="*/ 17 w 19"/>
              <a:gd name="T9" fmla="*/ 17 h 17"/>
              <a:gd name="T10" fmla="*/ 19 w 19"/>
              <a:gd name="T11" fmla="*/ 10 h 17"/>
              <a:gd name="T12" fmla="*/ 17 w 19"/>
              <a:gd name="T13" fmla="*/ 11 h 17"/>
              <a:gd name="T14" fmla="*/ 16 w 19"/>
              <a:gd name="T15" fmla="*/ 9 h 17"/>
              <a:gd name="T16" fmla="*/ 13 w 19"/>
              <a:gd name="T17" fmla="*/ 3 h 17"/>
              <a:gd name="T18" fmla="*/ 11 w 19"/>
              <a:gd name="T19" fmla="*/ 0 h 17"/>
              <a:gd name="T20" fmla="*/ 8 w 19"/>
              <a:gd name="T21" fmla="*/ 1 h 17"/>
              <a:gd name="T22" fmla="*/ 4 w 19"/>
              <a:gd name="T23" fmla="*/ 2 h 17"/>
              <a:gd name="T24" fmla="*/ 4 w 19"/>
              <a:gd name="T25" fmla="*/ 2 h 17"/>
              <a:gd name="T26" fmla="*/ 0 w 19"/>
              <a:gd name="T27" fmla="*/ 7 h 17"/>
              <a:gd name="T28" fmla="*/ 4 w 19"/>
              <a:gd name="T29" fmla="*/ 9 h 17"/>
              <a:gd name="T30" fmla="*/ 7 w 19"/>
              <a:gd name="T31" fmla="*/ 5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" h="17">
                <a:moveTo>
                  <a:pt x="7" y="5"/>
                </a:moveTo>
                <a:cubicBezTo>
                  <a:pt x="12" y="14"/>
                  <a:pt x="12" y="14"/>
                  <a:pt x="12" y="14"/>
                </a:cubicBezTo>
                <a:cubicBezTo>
                  <a:pt x="11" y="15"/>
                  <a:pt x="11" y="15"/>
                  <a:pt x="11" y="15"/>
                </a:cubicBezTo>
                <a:cubicBezTo>
                  <a:pt x="11" y="15"/>
                  <a:pt x="11" y="15"/>
                  <a:pt x="11" y="15"/>
                </a:cubicBezTo>
                <a:cubicBezTo>
                  <a:pt x="17" y="17"/>
                  <a:pt x="17" y="17"/>
                  <a:pt x="17" y="17"/>
                </a:cubicBezTo>
                <a:cubicBezTo>
                  <a:pt x="18" y="16"/>
                  <a:pt x="18" y="13"/>
                  <a:pt x="19" y="10"/>
                </a:cubicBezTo>
                <a:cubicBezTo>
                  <a:pt x="17" y="11"/>
                  <a:pt x="17" y="11"/>
                  <a:pt x="17" y="11"/>
                </a:cubicBezTo>
                <a:cubicBezTo>
                  <a:pt x="16" y="9"/>
                  <a:pt x="16" y="9"/>
                  <a:pt x="16" y="9"/>
                </a:cubicBezTo>
                <a:cubicBezTo>
                  <a:pt x="15" y="8"/>
                  <a:pt x="14" y="5"/>
                  <a:pt x="13" y="3"/>
                </a:cubicBezTo>
                <a:cubicBezTo>
                  <a:pt x="12" y="2"/>
                  <a:pt x="11" y="1"/>
                  <a:pt x="11" y="0"/>
                </a:cubicBezTo>
                <a:cubicBezTo>
                  <a:pt x="10" y="1"/>
                  <a:pt x="9" y="1"/>
                  <a:pt x="8" y="1"/>
                </a:cubicBezTo>
                <a:cubicBezTo>
                  <a:pt x="7" y="1"/>
                  <a:pt x="5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0" y="7"/>
                  <a:pt x="0" y="7"/>
                  <a:pt x="0" y="7"/>
                </a:cubicBezTo>
                <a:cubicBezTo>
                  <a:pt x="4" y="9"/>
                  <a:pt x="4" y="9"/>
                  <a:pt x="4" y="9"/>
                </a:cubicBezTo>
                <a:lnTo>
                  <a:pt x="7" y="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25" name="Freeform 191"/>
          <p:cNvSpPr>
            <a:spLocks noEditPoints="1"/>
          </p:cNvSpPr>
          <p:nvPr/>
        </p:nvSpPr>
        <p:spPr bwMode="auto">
          <a:xfrm>
            <a:off x="5394325" y="4075113"/>
            <a:ext cx="244475" cy="271463"/>
          </a:xfrm>
          <a:custGeom>
            <a:avLst/>
            <a:gdLst>
              <a:gd name="T0" fmla="*/ 0 w 65"/>
              <a:gd name="T1" fmla="*/ 1 h 72"/>
              <a:gd name="T2" fmla="*/ 19 w 65"/>
              <a:gd name="T3" fmla="*/ 72 h 72"/>
              <a:gd name="T4" fmla="*/ 61 w 65"/>
              <a:gd name="T5" fmla="*/ 58 h 72"/>
              <a:gd name="T6" fmla="*/ 65 w 65"/>
              <a:gd name="T7" fmla="*/ 0 h 72"/>
              <a:gd name="T8" fmla="*/ 24 w 65"/>
              <a:gd name="T9" fmla="*/ 15 h 72"/>
              <a:gd name="T10" fmla="*/ 29 w 65"/>
              <a:gd name="T11" fmla="*/ 10 h 72"/>
              <a:gd name="T12" fmla="*/ 34 w 65"/>
              <a:gd name="T13" fmla="*/ 8 h 72"/>
              <a:gd name="T14" fmla="*/ 38 w 65"/>
              <a:gd name="T15" fmla="*/ 7 h 72"/>
              <a:gd name="T16" fmla="*/ 42 w 65"/>
              <a:gd name="T17" fmla="*/ 12 h 72"/>
              <a:gd name="T18" fmla="*/ 47 w 65"/>
              <a:gd name="T19" fmla="*/ 16 h 72"/>
              <a:gd name="T20" fmla="*/ 50 w 65"/>
              <a:gd name="T21" fmla="*/ 19 h 72"/>
              <a:gd name="T22" fmla="*/ 45 w 65"/>
              <a:gd name="T23" fmla="*/ 31 h 72"/>
              <a:gd name="T24" fmla="*/ 34 w 65"/>
              <a:gd name="T25" fmla="*/ 28 h 72"/>
              <a:gd name="T26" fmla="*/ 33 w 65"/>
              <a:gd name="T27" fmla="*/ 24 h 72"/>
              <a:gd name="T28" fmla="*/ 34 w 65"/>
              <a:gd name="T29" fmla="*/ 21 h 72"/>
              <a:gd name="T30" fmla="*/ 31 w 65"/>
              <a:gd name="T31" fmla="*/ 23 h 72"/>
              <a:gd name="T32" fmla="*/ 25 w 65"/>
              <a:gd name="T33" fmla="*/ 19 h 72"/>
              <a:gd name="T34" fmla="*/ 24 w 65"/>
              <a:gd name="T35" fmla="*/ 15 h 72"/>
              <a:gd name="T36" fmla="*/ 27 w 65"/>
              <a:gd name="T37" fmla="*/ 38 h 72"/>
              <a:gd name="T38" fmla="*/ 27 w 65"/>
              <a:gd name="T39" fmla="*/ 46 h 72"/>
              <a:gd name="T40" fmla="*/ 25 w 65"/>
              <a:gd name="T41" fmla="*/ 49 h 72"/>
              <a:gd name="T42" fmla="*/ 17 w 65"/>
              <a:gd name="T43" fmla="*/ 48 h 72"/>
              <a:gd name="T44" fmla="*/ 17 w 65"/>
              <a:gd name="T45" fmla="*/ 48 h 72"/>
              <a:gd name="T46" fmla="*/ 10 w 65"/>
              <a:gd name="T47" fmla="*/ 43 h 72"/>
              <a:gd name="T48" fmla="*/ 9 w 65"/>
              <a:gd name="T49" fmla="*/ 40 h 72"/>
              <a:gd name="T50" fmla="*/ 14 w 65"/>
              <a:gd name="T51" fmla="*/ 30 h 72"/>
              <a:gd name="T52" fmla="*/ 11 w 65"/>
              <a:gd name="T53" fmla="*/ 28 h 72"/>
              <a:gd name="T54" fmla="*/ 23 w 65"/>
              <a:gd name="T55" fmla="*/ 22 h 72"/>
              <a:gd name="T56" fmla="*/ 26 w 65"/>
              <a:gd name="T57" fmla="*/ 24 h 72"/>
              <a:gd name="T58" fmla="*/ 29 w 65"/>
              <a:gd name="T59" fmla="*/ 36 h 72"/>
              <a:gd name="T60" fmla="*/ 27 w 65"/>
              <a:gd name="T61" fmla="*/ 36 h 72"/>
              <a:gd name="T62" fmla="*/ 24 w 65"/>
              <a:gd name="T63" fmla="*/ 38 h 72"/>
              <a:gd name="T64" fmla="*/ 54 w 65"/>
              <a:gd name="T65" fmla="*/ 45 h 72"/>
              <a:gd name="T66" fmla="*/ 52 w 65"/>
              <a:gd name="T67" fmla="*/ 50 h 72"/>
              <a:gd name="T68" fmla="*/ 41 w 65"/>
              <a:gd name="T69" fmla="*/ 50 h 72"/>
              <a:gd name="T70" fmla="*/ 39 w 65"/>
              <a:gd name="T71" fmla="*/ 54 h 72"/>
              <a:gd name="T72" fmla="*/ 29 w 65"/>
              <a:gd name="T73" fmla="*/ 46 h 72"/>
              <a:gd name="T74" fmla="*/ 29 w 65"/>
              <a:gd name="T75" fmla="*/ 42 h 72"/>
              <a:gd name="T76" fmla="*/ 38 w 65"/>
              <a:gd name="T77" fmla="*/ 34 h 72"/>
              <a:gd name="T78" fmla="*/ 40 w 65"/>
              <a:gd name="T79" fmla="*/ 38 h 72"/>
              <a:gd name="T80" fmla="*/ 42 w 65"/>
              <a:gd name="T81" fmla="*/ 37 h 72"/>
              <a:gd name="T82" fmla="*/ 43 w 65"/>
              <a:gd name="T83" fmla="*/ 33 h 72"/>
              <a:gd name="T84" fmla="*/ 50 w 65"/>
              <a:gd name="T85" fmla="*/ 31 h 72"/>
              <a:gd name="T86" fmla="*/ 55 w 65"/>
              <a:gd name="T87" fmla="*/ 39 h 72"/>
              <a:gd name="T88" fmla="*/ 55 w 65"/>
              <a:gd name="T89" fmla="*/ 4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5" h="72">
                <a:moveTo>
                  <a:pt x="0" y="0"/>
                </a:moveTo>
                <a:cubicBezTo>
                  <a:pt x="0" y="0"/>
                  <a:pt x="0" y="0"/>
                  <a:pt x="0" y="1"/>
                </a:cubicBezTo>
                <a:cubicBezTo>
                  <a:pt x="3" y="58"/>
                  <a:pt x="3" y="58"/>
                  <a:pt x="3" y="58"/>
                </a:cubicBezTo>
                <a:cubicBezTo>
                  <a:pt x="3" y="66"/>
                  <a:pt x="10" y="72"/>
                  <a:pt x="19" y="72"/>
                </a:cubicBezTo>
                <a:cubicBezTo>
                  <a:pt x="46" y="72"/>
                  <a:pt x="46" y="72"/>
                  <a:pt x="46" y="72"/>
                </a:cubicBezTo>
                <a:cubicBezTo>
                  <a:pt x="54" y="72"/>
                  <a:pt x="61" y="66"/>
                  <a:pt x="61" y="58"/>
                </a:cubicBezTo>
                <a:cubicBezTo>
                  <a:pt x="65" y="1"/>
                  <a:pt x="65" y="1"/>
                  <a:pt x="65" y="1"/>
                </a:cubicBezTo>
                <a:cubicBezTo>
                  <a:pt x="65" y="0"/>
                  <a:pt x="65" y="0"/>
                  <a:pt x="65" y="0"/>
                </a:cubicBezTo>
                <a:lnTo>
                  <a:pt x="0" y="0"/>
                </a:lnTo>
                <a:close/>
                <a:moveTo>
                  <a:pt x="24" y="15"/>
                </a:moveTo>
                <a:cubicBezTo>
                  <a:pt x="29" y="10"/>
                  <a:pt x="29" y="10"/>
                  <a:pt x="29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9"/>
                  <a:pt x="29" y="9"/>
                  <a:pt x="29" y="9"/>
                </a:cubicBezTo>
                <a:cubicBezTo>
                  <a:pt x="30" y="9"/>
                  <a:pt x="31" y="9"/>
                  <a:pt x="34" y="8"/>
                </a:cubicBezTo>
                <a:cubicBezTo>
                  <a:pt x="35" y="8"/>
                  <a:pt x="37" y="7"/>
                  <a:pt x="37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9" y="7"/>
                  <a:pt x="40" y="7"/>
                  <a:pt x="40" y="8"/>
                </a:cubicBezTo>
                <a:cubicBezTo>
                  <a:pt x="41" y="9"/>
                  <a:pt x="42" y="10"/>
                  <a:pt x="42" y="12"/>
                </a:cubicBezTo>
                <a:cubicBezTo>
                  <a:pt x="44" y="14"/>
                  <a:pt x="45" y="16"/>
                  <a:pt x="45" y="17"/>
                </a:cubicBezTo>
                <a:cubicBezTo>
                  <a:pt x="47" y="16"/>
                  <a:pt x="47" y="16"/>
                  <a:pt x="47" y="16"/>
                </a:cubicBezTo>
                <a:cubicBezTo>
                  <a:pt x="48" y="16"/>
                  <a:pt x="49" y="16"/>
                  <a:pt x="50" y="17"/>
                </a:cubicBezTo>
                <a:cubicBezTo>
                  <a:pt x="50" y="17"/>
                  <a:pt x="50" y="18"/>
                  <a:pt x="50" y="19"/>
                </a:cubicBezTo>
                <a:cubicBezTo>
                  <a:pt x="50" y="19"/>
                  <a:pt x="47" y="28"/>
                  <a:pt x="47" y="29"/>
                </a:cubicBezTo>
                <a:cubicBezTo>
                  <a:pt x="47" y="30"/>
                  <a:pt x="46" y="31"/>
                  <a:pt x="45" y="31"/>
                </a:cubicBezTo>
                <a:cubicBezTo>
                  <a:pt x="45" y="31"/>
                  <a:pt x="44" y="31"/>
                  <a:pt x="44" y="31"/>
                </a:cubicBezTo>
                <a:cubicBezTo>
                  <a:pt x="34" y="28"/>
                  <a:pt x="34" y="28"/>
                  <a:pt x="34" y="28"/>
                </a:cubicBezTo>
                <a:cubicBezTo>
                  <a:pt x="33" y="28"/>
                  <a:pt x="32" y="27"/>
                  <a:pt x="32" y="26"/>
                </a:cubicBezTo>
                <a:cubicBezTo>
                  <a:pt x="32" y="26"/>
                  <a:pt x="32" y="25"/>
                  <a:pt x="33" y="24"/>
                </a:cubicBezTo>
                <a:cubicBezTo>
                  <a:pt x="34" y="24"/>
                  <a:pt x="34" y="24"/>
                  <a:pt x="35" y="23"/>
                </a:cubicBezTo>
                <a:cubicBezTo>
                  <a:pt x="34" y="21"/>
                  <a:pt x="34" y="21"/>
                  <a:pt x="34" y="21"/>
                </a:cubicBezTo>
                <a:cubicBezTo>
                  <a:pt x="33" y="22"/>
                  <a:pt x="33" y="22"/>
                  <a:pt x="33" y="22"/>
                </a:cubicBezTo>
                <a:cubicBezTo>
                  <a:pt x="33" y="23"/>
                  <a:pt x="32" y="23"/>
                  <a:pt x="31" y="23"/>
                </a:cubicBezTo>
                <a:cubicBezTo>
                  <a:pt x="31" y="23"/>
                  <a:pt x="30" y="23"/>
                  <a:pt x="30" y="23"/>
                </a:cubicBezTo>
                <a:cubicBezTo>
                  <a:pt x="25" y="19"/>
                  <a:pt x="25" y="19"/>
                  <a:pt x="25" y="19"/>
                </a:cubicBezTo>
                <a:cubicBezTo>
                  <a:pt x="24" y="19"/>
                  <a:pt x="24" y="18"/>
                  <a:pt x="24" y="17"/>
                </a:cubicBezTo>
                <a:cubicBezTo>
                  <a:pt x="24" y="16"/>
                  <a:pt x="24" y="16"/>
                  <a:pt x="24" y="15"/>
                </a:cubicBezTo>
                <a:close/>
                <a:moveTo>
                  <a:pt x="25" y="38"/>
                </a:moveTo>
                <a:cubicBezTo>
                  <a:pt x="26" y="37"/>
                  <a:pt x="27" y="38"/>
                  <a:pt x="27" y="38"/>
                </a:cubicBezTo>
                <a:cubicBezTo>
                  <a:pt x="28" y="39"/>
                  <a:pt x="28" y="40"/>
                  <a:pt x="27" y="40"/>
                </a:cubicBezTo>
                <a:cubicBezTo>
                  <a:pt x="27" y="46"/>
                  <a:pt x="27" y="46"/>
                  <a:pt x="27" y="46"/>
                </a:cubicBezTo>
                <a:cubicBezTo>
                  <a:pt x="27" y="47"/>
                  <a:pt x="27" y="48"/>
                  <a:pt x="27" y="48"/>
                </a:cubicBezTo>
                <a:cubicBezTo>
                  <a:pt x="26" y="48"/>
                  <a:pt x="26" y="49"/>
                  <a:pt x="25" y="49"/>
                </a:cubicBezTo>
                <a:cubicBezTo>
                  <a:pt x="25" y="49"/>
                  <a:pt x="25" y="49"/>
                  <a:pt x="25" y="49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6" y="48"/>
                  <a:pt x="15" y="47"/>
                  <a:pt x="13" y="45"/>
                </a:cubicBezTo>
                <a:cubicBezTo>
                  <a:pt x="12" y="44"/>
                  <a:pt x="11" y="43"/>
                  <a:pt x="10" y="43"/>
                </a:cubicBezTo>
                <a:cubicBezTo>
                  <a:pt x="10" y="42"/>
                  <a:pt x="10" y="42"/>
                  <a:pt x="9" y="41"/>
                </a:cubicBezTo>
                <a:cubicBezTo>
                  <a:pt x="9" y="41"/>
                  <a:pt x="9" y="40"/>
                  <a:pt x="9" y="40"/>
                </a:cubicBezTo>
                <a:cubicBezTo>
                  <a:pt x="10" y="38"/>
                  <a:pt x="12" y="34"/>
                  <a:pt x="13" y="32"/>
                </a:cubicBezTo>
                <a:cubicBezTo>
                  <a:pt x="14" y="30"/>
                  <a:pt x="14" y="30"/>
                  <a:pt x="14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1" y="29"/>
                  <a:pt x="11" y="28"/>
                  <a:pt x="11" y="28"/>
                </a:cubicBezTo>
                <a:cubicBezTo>
                  <a:pt x="11" y="27"/>
                  <a:pt x="12" y="26"/>
                  <a:pt x="13" y="26"/>
                </a:cubicBezTo>
                <a:cubicBezTo>
                  <a:pt x="13" y="26"/>
                  <a:pt x="22" y="22"/>
                  <a:pt x="23" y="22"/>
                </a:cubicBezTo>
                <a:cubicBezTo>
                  <a:pt x="23" y="22"/>
                  <a:pt x="23" y="22"/>
                  <a:pt x="24" y="22"/>
                </a:cubicBezTo>
                <a:cubicBezTo>
                  <a:pt x="25" y="22"/>
                  <a:pt x="25" y="23"/>
                  <a:pt x="26" y="24"/>
                </a:cubicBezTo>
                <a:cubicBezTo>
                  <a:pt x="29" y="33"/>
                  <a:pt x="29" y="33"/>
                  <a:pt x="29" y="33"/>
                </a:cubicBezTo>
                <a:cubicBezTo>
                  <a:pt x="30" y="34"/>
                  <a:pt x="30" y="35"/>
                  <a:pt x="29" y="36"/>
                </a:cubicBezTo>
                <a:cubicBezTo>
                  <a:pt x="29" y="36"/>
                  <a:pt x="28" y="37"/>
                  <a:pt x="28" y="37"/>
                </a:cubicBezTo>
                <a:cubicBezTo>
                  <a:pt x="27" y="37"/>
                  <a:pt x="27" y="36"/>
                  <a:pt x="27" y="36"/>
                </a:cubicBezTo>
                <a:cubicBezTo>
                  <a:pt x="26" y="36"/>
                  <a:pt x="26" y="36"/>
                  <a:pt x="25" y="36"/>
                </a:cubicBezTo>
                <a:cubicBezTo>
                  <a:pt x="24" y="38"/>
                  <a:pt x="24" y="38"/>
                  <a:pt x="24" y="38"/>
                </a:cubicBezTo>
                <a:lnTo>
                  <a:pt x="25" y="38"/>
                </a:lnTo>
                <a:close/>
                <a:moveTo>
                  <a:pt x="54" y="45"/>
                </a:moveTo>
                <a:cubicBezTo>
                  <a:pt x="54" y="46"/>
                  <a:pt x="53" y="48"/>
                  <a:pt x="53" y="48"/>
                </a:cubicBezTo>
                <a:cubicBezTo>
                  <a:pt x="53" y="49"/>
                  <a:pt x="53" y="49"/>
                  <a:pt x="52" y="50"/>
                </a:cubicBezTo>
                <a:cubicBezTo>
                  <a:pt x="52" y="50"/>
                  <a:pt x="51" y="50"/>
                  <a:pt x="51" y="50"/>
                </a:cubicBezTo>
                <a:cubicBezTo>
                  <a:pt x="41" y="50"/>
                  <a:pt x="41" y="50"/>
                  <a:pt x="41" y="50"/>
                </a:cubicBezTo>
                <a:cubicBezTo>
                  <a:pt x="41" y="52"/>
                  <a:pt x="41" y="52"/>
                  <a:pt x="41" y="52"/>
                </a:cubicBezTo>
                <a:cubicBezTo>
                  <a:pt x="41" y="53"/>
                  <a:pt x="40" y="54"/>
                  <a:pt x="39" y="54"/>
                </a:cubicBezTo>
                <a:cubicBezTo>
                  <a:pt x="38" y="54"/>
                  <a:pt x="37" y="53"/>
                  <a:pt x="37" y="53"/>
                </a:cubicBezTo>
                <a:cubicBezTo>
                  <a:pt x="37" y="53"/>
                  <a:pt x="30" y="46"/>
                  <a:pt x="29" y="46"/>
                </a:cubicBezTo>
                <a:cubicBezTo>
                  <a:pt x="29" y="45"/>
                  <a:pt x="29" y="45"/>
                  <a:pt x="29" y="44"/>
                </a:cubicBezTo>
                <a:cubicBezTo>
                  <a:pt x="29" y="43"/>
                  <a:pt x="29" y="42"/>
                  <a:pt x="29" y="42"/>
                </a:cubicBezTo>
                <a:cubicBezTo>
                  <a:pt x="37" y="35"/>
                  <a:pt x="37" y="35"/>
                  <a:pt x="37" y="35"/>
                </a:cubicBezTo>
                <a:cubicBezTo>
                  <a:pt x="37" y="34"/>
                  <a:pt x="38" y="34"/>
                  <a:pt x="38" y="34"/>
                </a:cubicBezTo>
                <a:cubicBezTo>
                  <a:pt x="39" y="34"/>
                  <a:pt x="40" y="35"/>
                  <a:pt x="40" y="36"/>
                </a:cubicBezTo>
                <a:cubicBezTo>
                  <a:pt x="40" y="38"/>
                  <a:pt x="40" y="38"/>
                  <a:pt x="40" y="38"/>
                </a:cubicBezTo>
                <a:cubicBezTo>
                  <a:pt x="43" y="38"/>
                  <a:pt x="43" y="38"/>
                  <a:pt x="43" y="38"/>
                </a:cubicBezTo>
                <a:cubicBezTo>
                  <a:pt x="42" y="37"/>
                  <a:pt x="42" y="37"/>
                  <a:pt x="42" y="37"/>
                </a:cubicBezTo>
                <a:cubicBezTo>
                  <a:pt x="42" y="36"/>
                  <a:pt x="42" y="35"/>
                  <a:pt x="42" y="35"/>
                </a:cubicBezTo>
                <a:cubicBezTo>
                  <a:pt x="42" y="34"/>
                  <a:pt x="43" y="34"/>
                  <a:pt x="43" y="33"/>
                </a:cubicBezTo>
                <a:cubicBezTo>
                  <a:pt x="49" y="31"/>
                  <a:pt x="49" y="31"/>
                  <a:pt x="49" y="31"/>
                </a:cubicBezTo>
                <a:cubicBezTo>
                  <a:pt x="49" y="31"/>
                  <a:pt x="50" y="31"/>
                  <a:pt x="50" y="31"/>
                </a:cubicBezTo>
                <a:cubicBezTo>
                  <a:pt x="51" y="31"/>
                  <a:pt x="52" y="32"/>
                  <a:pt x="52" y="32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40"/>
                  <a:pt x="55" y="40"/>
                </a:cubicBezTo>
                <a:cubicBezTo>
                  <a:pt x="55" y="41"/>
                  <a:pt x="55" y="42"/>
                  <a:pt x="54" y="4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26" name="Freeform 192"/>
          <p:cNvSpPr>
            <a:spLocks noEditPoints="1"/>
          </p:cNvSpPr>
          <p:nvPr/>
        </p:nvSpPr>
        <p:spPr bwMode="auto">
          <a:xfrm>
            <a:off x="5380038" y="3956050"/>
            <a:ext cx="269875" cy="100013"/>
          </a:xfrm>
          <a:custGeom>
            <a:avLst/>
            <a:gdLst>
              <a:gd name="T0" fmla="*/ 60 w 72"/>
              <a:gd name="T1" fmla="*/ 7 h 27"/>
              <a:gd name="T2" fmla="*/ 50 w 72"/>
              <a:gd name="T3" fmla="*/ 7 h 27"/>
              <a:gd name="T4" fmla="*/ 42 w 72"/>
              <a:gd name="T5" fmla="*/ 0 h 27"/>
              <a:gd name="T6" fmla="*/ 28 w 72"/>
              <a:gd name="T7" fmla="*/ 0 h 27"/>
              <a:gd name="T8" fmla="*/ 20 w 72"/>
              <a:gd name="T9" fmla="*/ 7 h 27"/>
              <a:gd name="T10" fmla="*/ 12 w 72"/>
              <a:gd name="T11" fmla="*/ 7 h 27"/>
              <a:gd name="T12" fmla="*/ 0 w 72"/>
              <a:gd name="T13" fmla="*/ 19 h 27"/>
              <a:gd name="T14" fmla="*/ 3 w 72"/>
              <a:gd name="T15" fmla="*/ 27 h 27"/>
              <a:gd name="T16" fmla="*/ 69 w 72"/>
              <a:gd name="T17" fmla="*/ 27 h 27"/>
              <a:gd name="T18" fmla="*/ 72 w 72"/>
              <a:gd name="T19" fmla="*/ 19 h 27"/>
              <a:gd name="T20" fmla="*/ 60 w 72"/>
              <a:gd name="T21" fmla="*/ 7 h 27"/>
              <a:gd name="T22" fmla="*/ 24 w 72"/>
              <a:gd name="T23" fmla="*/ 7 h 27"/>
              <a:gd name="T24" fmla="*/ 28 w 72"/>
              <a:gd name="T25" fmla="*/ 4 h 27"/>
              <a:gd name="T26" fmla="*/ 42 w 72"/>
              <a:gd name="T27" fmla="*/ 4 h 27"/>
              <a:gd name="T28" fmla="*/ 46 w 72"/>
              <a:gd name="T29" fmla="*/ 7 h 27"/>
              <a:gd name="T30" fmla="*/ 24 w 72"/>
              <a:gd name="T31" fmla="*/ 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2" h="27">
                <a:moveTo>
                  <a:pt x="60" y="7"/>
                </a:moveTo>
                <a:cubicBezTo>
                  <a:pt x="50" y="7"/>
                  <a:pt x="50" y="7"/>
                  <a:pt x="50" y="7"/>
                </a:cubicBezTo>
                <a:cubicBezTo>
                  <a:pt x="49" y="3"/>
                  <a:pt x="46" y="0"/>
                  <a:pt x="42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4" y="0"/>
                  <a:pt x="21" y="3"/>
                  <a:pt x="20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6" y="7"/>
                  <a:pt x="0" y="13"/>
                  <a:pt x="0" y="19"/>
                </a:cubicBezTo>
                <a:cubicBezTo>
                  <a:pt x="0" y="23"/>
                  <a:pt x="1" y="25"/>
                  <a:pt x="3" y="27"/>
                </a:cubicBezTo>
                <a:cubicBezTo>
                  <a:pt x="69" y="27"/>
                  <a:pt x="69" y="27"/>
                  <a:pt x="69" y="27"/>
                </a:cubicBezTo>
                <a:cubicBezTo>
                  <a:pt x="71" y="25"/>
                  <a:pt x="72" y="23"/>
                  <a:pt x="72" y="19"/>
                </a:cubicBezTo>
                <a:cubicBezTo>
                  <a:pt x="72" y="13"/>
                  <a:pt x="67" y="7"/>
                  <a:pt x="60" y="7"/>
                </a:cubicBezTo>
                <a:close/>
                <a:moveTo>
                  <a:pt x="24" y="7"/>
                </a:moveTo>
                <a:cubicBezTo>
                  <a:pt x="25" y="5"/>
                  <a:pt x="26" y="4"/>
                  <a:pt x="28" y="4"/>
                </a:cubicBezTo>
                <a:cubicBezTo>
                  <a:pt x="42" y="4"/>
                  <a:pt x="42" y="4"/>
                  <a:pt x="42" y="4"/>
                </a:cubicBezTo>
                <a:cubicBezTo>
                  <a:pt x="44" y="4"/>
                  <a:pt x="46" y="5"/>
                  <a:pt x="46" y="7"/>
                </a:cubicBezTo>
                <a:lnTo>
                  <a:pt x="24" y="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27" name="Freeform 193"/>
          <p:cNvSpPr>
            <a:spLocks/>
          </p:cNvSpPr>
          <p:nvPr/>
        </p:nvSpPr>
        <p:spPr bwMode="auto">
          <a:xfrm>
            <a:off x="5976938" y="3967163"/>
            <a:ext cx="95250" cy="88900"/>
          </a:xfrm>
          <a:custGeom>
            <a:avLst/>
            <a:gdLst>
              <a:gd name="T0" fmla="*/ 60 w 60"/>
              <a:gd name="T1" fmla="*/ 14 h 56"/>
              <a:gd name="T2" fmla="*/ 45 w 60"/>
              <a:gd name="T3" fmla="*/ 0 h 56"/>
              <a:gd name="T4" fmla="*/ 0 w 60"/>
              <a:gd name="T5" fmla="*/ 42 h 56"/>
              <a:gd name="T6" fmla="*/ 15 w 60"/>
              <a:gd name="T7" fmla="*/ 56 h 56"/>
              <a:gd name="T8" fmla="*/ 60 w 60"/>
              <a:gd name="T9" fmla="*/ 14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56">
                <a:moveTo>
                  <a:pt x="60" y="14"/>
                </a:moveTo>
                <a:lnTo>
                  <a:pt x="45" y="0"/>
                </a:lnTo>
                <a:lnTo>
                  <a:pt x="0" y="42"/>
                </a:lnTo>
                <a:lnTo>
                  <a:pt x="15" y="56"/>
                </a:lnTo>
                <a:lnTo>
                  <a:pt x="60" y="1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28" name="Freeform 194"/>
          <p:cNvSpPr>
            <a:spLocks/>
          </p:cNvSpPr>
          <p:nvPr/>
        </p:nvSpPr>
        <p:spPr bwMode="auto">
          <a:xfrm>
            <a:off x="6056313" y="4170363"/>
            <a:ext cx="44450" cy="66675"/>
          </a:xfrm>
          <a:custGeom>
            <a:avLst/>
            <a:gdLst>
              <a:gd name="T0" fmla="*/ 10 w 12"/>
              <a:gd name="T1" fmla="*/ 0 h 18"/>
              <a:gd name="T2" fmla="*/ 3 w 12"/>
              <a:gd name="T3" fmla="*/ 2 h 18"/>
              <a:gd name="T4" fmla="*/ 5 w 12"/>
              <a:gd name="T5" fmla="*/ 3 h 18"/>
              <a:gd name="T6" fmla="*/ 5 w 12"/>
              <a:gd name="T7" fmla="*/ 4 h 18"/>
              <a:gd name="T8" fmla="*/ 4 w 12"/>
              <a:gd name="T9" fmla="*/ 5 h 18"/>
              <a:gd name="T10" fmla="*/ 3 w 12"/>
              <a:gd name="T11" fmla="*/ 7 h 18"/>
              <a:gd name="T12" fmla="*/ 0 w 12"/>
              <a:gd name="T13" fmla="*/ 14 h 18"/>
              <a:gd name="T14" fmla="*/ 2 w 12"/>
              <a:gd name="T15" fmla="*/ 16 h 18"/>
              <a:gd name="T16" fmla="*/ 5 w 12"/>
              <a:gd name="T17" fmla="*/ 18 h 18"/>
              <a:gd name="T18" fmla="*/ 5 w 12"/>
              <a:gd name="T19" fmla="*/ 18 h 18"/>
              <a:gd name="T20" fmla="*/ 11 w 12"/>
              <a:gd name="T21" fmla="*/ 18 h 18"/>
              <a:gd name="T22" fmla="*/ 11 w 12"/>
              <a:gd name="T23" fmla="*/ 14 h 18"/>
              <a:gd name="T24" fmla="*/ 6 w 12"/>
              <a:gd name="T25" fmla="*/ 14 h 18"/>
              <a:gd name="T26" fmla="*/ 9 w 12"/>
              <a:gd name="T27" fmla="*/ 8 h 18"/>
              <a:gd name="T28" fmla="*/ 10 w 12"/>
              <a:gd name="T29" fmla="*/ 6 h 18"/>
              <a:gd name="T30" fmla="*/ 10 w 12"/>
              <a:gd name="T31" fmla="*/ 5 h 18"/>
              <a:gd name="T32" fmla="*/ 12 w 12"/>
              <a:gd name="T33" fmla="*/ 6 h 18"/>
              <a:gd name="T34" fmla="*/ 12 w 12"/>
              <a:gd name="T35" fmla="*/ 6 h 18"/>
              <a:gd name="T36" fmla="*/ 10 w 12"/>
              <a:gd name="T37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" h="18">
                <a:moveTo>
                  <a:pt x="10" y="0"/>
                </a:moveTo>
                <a:cubicBezTo>
                  <a:pt x="8" y="0"/>
                  <a:pt x="5" y="1"/>
                  <a:pt x="3" y="2"/>
                </a:cubicBezTo>
                <a:cubicBezTo>
                  <a:pt x="5" y="3"/>
                  <a:pt x="5" y="3"/>
                  <a:pt x="5" y="3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4" y="5"/>
                  <a:pt x="4" y="5"/>
                </a:cubicBezTo>
                <a:cubicBezTo>
                  <a:pt x="3" y="7"/>
                  <a:pt x="3" y="7"/>
                  <a:pt x="3" y="7"/>
                </a:cubicBezTo>
                <a:cubicBezTo>
                  <a:pt x="2" y="9"/>
                  <a:pt x="1" y="12"/>
                  <a:pt x="0" y="14"/>
                </a:cubicBezTo>
                <a:cubicBezTo>
                  <a:pt x="1" y="14"/>
                  <a:pt x="1" y="15"/>
                  <a:pt x="2" y="16"/>
                </a:cubicBezTo>
                <a:cubicBezTo>
                  <a:pt x="3" y="16"/>
                  <a:pt x="4" y="18"/>
                  <a:pt x="5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11" y="18"/>
                  <a:pt x="11" y="18"/>
                  <a:pt x="11" y="18"/>
                </a:cubicBezTo>
                <a:cubicBezTo>
                  <a:pt x="11" y="14"/>
                  <a:pt x="11" y="14"/>
                  <a:pt x="11" y="14"/>
                </a:cubicBezTo>
                <a:cubicBezTo>
                  <a:pt x="6" y="14"/>
                  <a:pt x="6" y="14"/>
                  <a:pt x="6" y="14"/>
                </a:cubicBezTo>
                <a:cubicBezTo>
                  <a:pt x="9" y="8"/>
                  <a:pt x="9" y="8"/>
                  <a:pt x="9" y="8"/>
                </a:cubicBezTo>
                <a:cubicBezTo>
                  <a:pt x="9" y="7"/>
                  <a:pt x="10" y="6"/>
                  <a:pt x="10" y="6"/>
                </a:cubicBezTo>
                <a:cubicBezTo>
                  <a:pt x="10" y="5"/>
                  <a:pt x="10" y="5"/>
                  <a:pt x="10" y="5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6"/>
                  <a:pt x="12" y="6"/>
                  <a:pt x="12" y="6"/>
                </a:cubicBezTo>
                <a:lnTo>
                  <a:pt x="1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29" name="Freeform 195"/>
          <p:cNvSpPr>
            <a:spLocks/>
          </p:cNvSpPr>
          <p:nvPr/>
        </p:nvSpPr>
        <p:spPr bwMode="auto">
          <a:xfrm>
            <a:off x="6127750" y="4198938"/>
            <a:ext cx="68263" cy="53975"/>
          </a:xfrm>
          <a:custGeom>
            <a:avLst/>
            <a:gdLst>
              <a:gd name="T0" fmla="*/ 16 w 18"/>
              <a:gd name="T1" fmla="*/ 0 h 14"/>
              <a:gd name="T2" fmla="*/ 12 w 18"/>
              <a:gd name="T3" fmla="*/ 2 h 14"/>
              <a:gd name="T4" fmla="*/ 15 w 18"/>
              <a:gd name="T5" fmla="*/ 6 h 14"/>
              <a:gd name="T6" fmla="*/ 4 w 18"/>
              <a:gd name="T7" fmla="*/ 6 h 14"/>
              <a:gd name="T8" fmla="*/ 4 w 18"/>
              <a:gd name="T9" fmla="*/ 5 h 14"/>
              <a:gd name="T10" fmla="*/ 0 w 18"/>
              <a:gd name="T11" fmla="*/ 9 h 14"/>
              <a:gd name="T12" fmla="*/ 4 w 18"/>
              <a:gd name="T13" fmla="*/ 14 h 14"/>
              <a:gd name="T14" fmla="*/ 4 w 18"/>
              <a:gd name="T15" fmla="*/ 12 h 14"/>
              <a:gd name="T16" fmla="*/ 16 w 18"/>
              <a:gd name="T17" fmla="*/ 12 h 14"/>
              <a:gd name="T18" fmla="*/ 17 w 18"/>
              <a:gd name="T19" fmla="*/ 9 h 14"/>
              <a:gd name="T20" fmla="*/ 18 w 18"/>
              <a:gd name="T21" fmla="*/ 6 h 14"/>
              <a:gd name="T22" fmla="*/ 18 w 18"/>
              <a:gd name="T23" fmla="*/ 5 h 14"/>
              <a:gd name="T24" fmla="*/ 16 w 18"/>
              <a:gd name="T25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8" h="14">
                <a:moveTo>
                  <a:pt x="16" y="0"/>
                </a:moveTo>
                <a:cubicBezTo>
                  <a:pt x="12" y="2"/>
                  <a:pt x="12" y="2"/>
                  <a:pt x="12" y="2"/>
                </a:cubicBezTo>
                <a:cubicBezTo>
                  <a:pt x="15" y="6"/>
                  <a:pt x="15" y="6"/>
                  <a:pt x="15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5"/>
                  <a:pt x="4" y="5"/>
                  <a:pt x="4" y="5"/>
                </a:cubicBezTo>
                <a:cubicBezTo>
                  <a:pt x="0" y="9"/>
                  <a:pt x="0" y="9"/>
                  <a:pt x="0" y="9"/>
                </a:cubicBezTo>
                <a:cubicBezTo>
                  <a:pt x="1" y="10"/>
                  <a:pt x="3" y="12"/>
                  <a:pt x="4" y="14"/>
                </a:cubicBezTo>
                <a:cubicBezTo>
                  <a:pt x="4" y="12"/>
                  <a:pt x="4" y="12"/>
                  <a:pt x="4" y="12"/>
                </a:cubicBezTo>
                <a:cubicBezTo>
                  <a:pt x="16" y="12"/>
                  <a:pt x="16" y="12"/>
                  <a:pt x="16" y="12"/>
                </a:cubicBezTo>
                <a:cubicBezTo>
                  <a:pt x="17" y="11"/>
                  <a:pt x="17" y="11"/>
                  <a:pt x="17" y="9"/>
                </a:cubicBezTo>
                <a:cubicBezTo>
                  <a:pt x="18" y="8"/>
                  <a:pt x="18" y="6"/>
                  <a:pt x="18" y="6"/>
                </a:cubicBezTo>
                <a:cubicBezTo>
                  <a:pt x="18" y="5"/>
                  <a:pt x="18" y="5"/>
                  <a:pt x="18" y="5"/>
                </a:cubicBezTo>
                <a:lnTo>
                  <a:pt x="1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30" name="Freeform 196"/>
          <p:cNvSpPr>
            <a:spLocks/>
          </p:cNvSpPr>
          <p:nvPr/>
        </p:nvSpPr>
        <p:spPr bwMode="auto">
          <a:xfrm>
            <a:off x="6108700" y="4113213"/>
            <a:ext cx="68263" cy="60325"/>
          </a:xfrm>
          <a:custGeom>
            <a:avLst/>
            <a:gdLst>
              <a:gd name="T0" fmla="*/ 6 w 18"/>
              <a:gd name="T1" fmla="*/ 4 h 16"/>
              <a:gd name="T2" fmla="*/ 11 w 18"/>
              <a:gd name="T3" fmla="*/ 14 h 16"/>
              <a:gd name="T4" fmla="*/ 10 w 18"/>
              <a:gd name="T5" fmla="*/ 14 h 16"/>
              <a:gd name="T6" fmla="*/ 10 w 18"/>
              <a:gd name="T7" fmla="*/ 14 h 16"/>
              <a:gd name="T8" fmla="*/ 16 w 18"/>
              <a:gd name="T9" fmla="*/ 16 h 16"/>
              <a:gd name="T10" fmla="*/ 18 w 18"/>
              <a:gd name="T11" fmla="*/ 10 h 16"/>
              <a:gd name="T12" fmla="*/ 16 w 18"/>
              <a:gd name="T13" fmla="*/ 11 h 16"/>
              <a:gd name="T14" fmla="*/ 15 w 18"/>
              <a:gd name="T15" fmla="*/ 8 h 16"/>
              <a:gd name="T16" fmla="*/ 12 w 18"/>
              <a:gd name="T17" fmla="*/ 3 h 16"/>
              <a:gd name="T18" fmla="*/ 10 w 18"/>
              <a:gd name="T19" fmla="*/ 0 h 16"/>
              <a:gd name="T20" fmla="*/ 7 w 18"/>
              <a:gd name="T21" fmla="*/ 1 h 16"/>
              <a:gd name="T22" fmla="*/ 4 w 18"/>
              <a:gd name="T23" fmla="*/ 2 h 16"/>
              <a:gd name="T24" fmla="*/ 3 w 18"/>
              <a:gd name="T25" fmla="*/ 2 h 16"/>
              <a:gd name="T26" fmla="*/ 0 w 18"/>
              <a:gd name="T27" fmla="*/ 6 h 16"/>
              <a:gd name="T28" fmla="*/ 3 w 18"/>
              <a:gd name="T29" fmla="*/ 9 h 16"/>
              <a:gd name="T30" fmla="*/ 6 w 18"/>
              <a:gd name="T31" fmla="*/ 4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8" h="16">
                <a:moveTo>
                  <a:pt x="6" y="4"/>
                </a:moveTo>
                <a:cubicBezTo>
                  <a:pt x="11" y="14"/>
                  <a:pt x="11" y="14"/>
                  <a:pt x="11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6" y="16"/>
                  <a:pt x="16" y="16"/>
                  <a:pt x="16" y="16"/>
                </a:cubicBezTo>
                <a:cubicBezTo>
                  <a:pt x="16" y="15"/>
                  <a:pt x="17" y="12"/>
                  <a:pt x="18" y="10"/>
                </a:cubicBezTo>
                <a:cubicBezTo>
                  <a:pt x="16" y="11"/>
                  <a:pt x="16" y="11"/>
                  <a:pt x="16" y="11"/>
                </a:cubicBezTo>
                <a:cubicBezTo>
                  <a:pt x="15" y="8"/>
                  <a:pt x="15" y="8"/>
                  <a:pt x="15" y="8"/>
                </a:cubicBezTo>
                <a:cubicBezTo>
                  <a:pt x="14" y="7"/>
                  <a:pt x="13" y="5"/>
                  <a:pt x="12" y="3"/>
                </a:cubicBezTo>
                <a:cubicBezTo>
                  <a:pt x="11" y="2"/>
                  <a:pt x="10" y="1"/>
                  <a:pt x="10" y="0"/>
                </a:cubicBezTo>
                <a:cubicBezTo>
                  <a:pt x="9" y="0"/>
                  <a:pt x="9" y="0"/>
                  <a:pt x="7" y="1"/>
                </a:cubicBezTo>
                <a:cubicBezTo>
                  <a:pt x="6" y="1"/>
                  <a:pt x="4" y="1"/>
                  <a:pt x="4" y="2"/>
                </a:cubicBezTo>
                <a:cubicBezTo>
                  <a:pt x="3" y="2"/>
                  <a:pt x="3" y="2"/>
                  <a:pt x="3" y="2"/>
                </a:cubicBezTo>
                <a:cubicBezTo>
                  <a:pt x="0" y="6"/>
                  <a:pt x="0" y="6"/>
                  <a:pt x="0" y="6"/>
                </a:cubicBezTo>
                <a:cubicBezTo>
                  <a:pt x="3" y="9"/>
                  <a:pt x="3" y="9"/>
                  <a:pt x="3" y="9"/>
                </a:cubicBezTo>
                <a:lnTo>
                  <a:pt x="6" y="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31" name="Freeform 197"/>
          <p:cNvSpPr>
            <a:spLocks noEditPoints="1"/>
          </p:cNvSpPr>
          <p:nvPr/>
        </p:nvSpPr>
        <p:spPr bwMode="auto">
          <a:xfrm>
            <a:off x="5988050" y="3973513"/>
            <a:ext cx="274638" cy="376238"/>
          </a:xfrm>
          <a:custGeom>
            <a:avLst/>
            <a:gdLst>
              <a:gd name="T0" fmla="*/ 30 w 73"/>
              <a:gd name="T1" fmla="*/ 0 h 100"/>
              <a:gd name="T2" fmla="*/ 0 w 73"/>
              <a:gd name="T3" fmla="*/ 92 h 100"/>
              <a:gd name="T4" fmla="*/ 65 w 73"/>
              <a:gd name="T5" fmla="*/ 100 h 100"/>
              <a:gd name="T6" fmla="*/ 73 w 73"/>
              <a:gd name="T7" fmla="*/ 8 h 100"/>
              <a:gd name="T8" fmla="*/ 29 w 73"/>
              <a:gd name="T9" fmla="*/ 42 h 100"/>
              <a:gd name="T10" fmla="*/ 33 w 73"/>
              <a:gd name="T11" fmla="*/ 36 h 100"/>
              <a:gd name="T12" fmla="*/ 39 w 73"/>
              <a:gd name="T13" fmla="*/ 35 h 100"/>
              <a:gd name="T14" fmla="*/ 43 w 73"/>
              <a:gd name="T15" fmla="*/ 34 h 100"/>
              <a:gd name="T16" fmla="*/ 46 w 73"/>
              <a:gd name="T17" fmla="*/ 38 h 100"/>
              <a:gd name="T18" fmla="*/ 50 w 73"/>
              <a:gd name="T19" fmla="*/ 43 h 100"/>
              <a:gd name="T20" fmla="*/ 53 w 73"/>
              <a:gd name="T21" fmla="*/ 45 h 100"/>
              <a:gd name="T22" fmla="*/ 49 w 73"/>
              <a:gd name="T23" fmla="*/ 56 h 100"/>
              <a:gd name="T24" fmla="*/ 38 w 73"/>
              <a:gd name="T25" fmla="*/ 54 h 100"/>
              <a:gd name="T26" fmla="*/ 38 w 73"/>
              <a:gd name="T27" fmla="*/ 50 h 100"/>
              <a:gd name="T28" fmla="*/ 38 w 73"/>
              <a:gd name="T29" fmla="*/ 47 h 100"/>
              <a:gd name="T30" fmla="*/ 36 w 73"/>
              <a:gd name="T31" fmla="*/ 49 h 100"/>
              <a:gd name="T32" fmla="*/ 29 w 73"/>
              <a:gd name="T33" fmla="*/ 45 h 100"/>
              <a:gd name="T34" fmla="*/ 29 w 73"/>
              <a:gd name="T35" fmla="*/ 42 h 100"/>
              <a:gd name="T36" fmla="*/ 31 w 73"/>
              <a:gd name="T37" fmla="*/ 64 h 100"/>
              <a:gd name="T38" fmla="*/ 32 w 73"/>
              <a:gd name="T39" fmla="*/ 71 h 100"/>
              <a:gd name="T40" fmla="*/ 30 w 73"/>
              <a:gd name="T41" fmla="*/ 74 h 100"/>
              <a:gd name="T42" fmla="*/ 22 w 73"/>
              <a:gd name="T43" fmla="*/ 73 h 100"/>
              <a:gd name="T44" fmla="*/ 22 w 73"/>
              <a:gd name="T45" fmla="*/ 73 h 100"/>
              <a:gd name="T46" fmla="*/ 16 w 73"/>
              <a:gd name="T47" fmla="*/ 68 h 100"/>
              <a:gd name="T48" fmla="*/ 15 w 73"/>
              <a:gd name="T49" fmla="*/ 65 h 100"/>
              <a:gd name="T50" fmla="*/ 19 w 73"/>
              <a:gd name="T51" fmla="*/ 56 h 100"/>
              <a:gd name="T52" fmla="*/ 16 w 73"/>
              <a:gd name="T53" fmla="*/ 54 h 100"/>
              <a:gd name="T54" fmla="*/ 27 w 73"/>
              <a:gd name="T55" fmla="*/ 48 h 100"/>
              <a:gd name="T56" fmla="*/ 30 w 73"/>
              <a:gd name="T57" fmla="*/ 50 h 100"/>
              <a:gd name="T58" fmla="*/ 34 w 73"/>
              <a:gd name="T59" fmla="*/ 61 h 100"/>
              <a:gd name="T60" fmla="*/ 31 w 73"/>
              <a:gd name="T61" fmla="*/ 62 h 100"/>
              <a:gd name="T62" fmla="*/ 29 w 73"/>
              <a:gd name="T63" fmla="*/ 63 h 100"/>
              <a:gd name="T64" fmla="*/ 57 w 73"/>
              <a:gd name="T65" fmla="*/ 70 h 100"/>
              <a:gd name="T66" fmla="*/ 56 w 73"/>
              <a:gd name="T67" fmla="*/ 75 h 100"/>
              <a:gd name="T68" fmla="*/ 45 w 73"/>
              <a:gd name="T69" fmla="*/ 75 h 100"/>
              <a:gd name="T70" fmla="*/ 43 w 73"/>
              <a:gd name="T71" fmla="*/ 79 h 100"/>
              <a:gd name="T72" fmla="*/ 34 w 73"/>
              <a:gd name="T73" fmla="*/ 71 h 100"/>
              <a:gd name="T74" fmla="*/ 34 w 73"/>
              <a:gd name="T75" fmla="*/ 68 h 100"/>
              <a:gd name="T76" fmla="*/ 43 w 73"/>
              <a:gd name="T77" fmla="*/ 60 h 100"/>
              <a:gd name="T78" fmla="*/ 44 w 73"/>
              <a:gd name="T79" fmla="*/ 63 h 100"/>
              <a:gd name="T80" fmla="*/ 46 w 73"/>
              <a:gd name="T81" fmla="*/ 62 h 100"/>
              <a:gd name="T82" fmla="*/ 47 w 73"/>
              <a:gd name="T83" fmla="*/ 59 h 100"/>
              <a:gd name="T84" fmla="*/ 54 w 73"/>
              <a:gd name="T85" fmla="*/ 57 h 100"/>
              <a:gd name="T86" fmla="*/ 58 w 73"/>
              <a:gd name="T87" fmla="*/ 65 h 100"/>
              <a:gd name="T88" fmla="*/ 59 w 73"/>
              <a:gd name="T89" fmla="*/ 65 h 100"/>
              <a:gd name="T90" fmla="*/ 67 w 73"/>
              <a:gd name="T91" fmla="*/ 35 h 100"/>
              <a:gd name="T92" fmla="*/ 62 w 73"/>
              <a:gd name="T93" fmla="*/ 6 h 100"/>
              <a:gd name="T94" fmla="*/ 67 w 73"/>
              <a:gd name="T95" fmla="*/ 35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3" h="100">
                <a:moveTo>
                  <a:pt x="65" y="0"/>
                </a:moveTo>
                <a:cubicBezTo>
                  <a:pt x="30" y="0"/>
                  <a:pt x="30" y="0"/>
                  <a:pt x="30" y="0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92"/>
                  <a:pt x="0" y="92"/>
                  <a:pt x="0" y="92"/>
                </a:cubicBezTo>
                <a:cubicBezTo>
                  <a:pt x="0" y="97"/>
                  <a:pt x="4" y="100"/>
                  <a:pt x="8" y="100"/>
                </a:cubicBezTo>
                <a:cubicBezTo>
                  <a:pt x="65" y="100"/>
                  <a:pt x="65" y="100"/>
                  <a:pt x="65" y="100"/>
                </a:cubicBezTo>
                <a:cubicBezTo>
                  <a:pt x="70" y="100"/>
                  <a:pt x="73" y="97"/>
                  <a:pt x="73" y="92"/>
                </a:cubicBezTo>
                <a:cubicBezTo>
                  <a:pt x="73" y="8"/>
                  <a:pt x="73" y="8"/>
                  <a:pt x="73" y="8"/>
                </a:cubicBezTo>
                <a:cubicBezTo>
                  <a:pt x="73" y="4"/>
                  <a:pt x="70" y="0"/>
                  <a:pt x="65" y="0"/>
                </a:cubicBezTo>
                <a:close/>
                <a:moveTo>
                  <a:pt x="29" y="42"/>
                </a:move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6"/>
                  <a:pt x="35" y="35"/>
                  <a:pt x="39" y="35"/>
                </a:cubicBezTo>
                <a:cubicBezTo>
                  <a:pt x="40" y="34"/>
                  <a:pt x="41" y="34"/>
                  <a:pt x="42" y="34"/>
                </a:cubicBezTo>
                <a:cubicBezTo>
                  <a:pt x="42" y="34"/>
                  <a:pt x="42" y="34"/>
                  <a:pt x="43" y="34"/>
                </a:cubicBezTo>
                <a:cubicBezTo>
                  <a:pt x="43" y="34"/>
                  <a:pt x="44" y="34"/>
                  <a:pt x="44" y="35"/>
                </a:cubicBezTo>
                <a:cubicBezTo>
                  <a:pt x="45" y="35"/>
                  <a:pt x="45" y="37"/>
                  <a:pt x="46" y="38"/>
                </a:cubicBezTo>
                <a:cubicBezTo>
                  <a:pt x="47" y="40"/>
                  <a:pt x="48" y="42"/>
                  <a:pt x="49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1" y="42"/>
                  <a:pt x="53" y="42"/>
                  <a:pt x="53" y="43"/>
                </a:cubicBezTo>
                <a:cubicBezTo>
                  <a:pt x="54" y="44"/>
                  <a:pt x="53" y="45"/>
                  <a:pt x="53" y="45"/>
                </a:cubicBezTo>
                <a:cubicBezTo>
                  <a:pt x="53" y="45"/>
                  <a:pt x="51" y="54"/>
                  <a:pt x="51" y="55"/>
                </a:cubicBezTo>
                <a:cubicBezTo>
                  <a:pt x="51" y="56"/>
                  <a:pt x="50" y="56"/>
                  <a:pt x="49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38" y="54"/>
                  <a:pt x="38" y="54"/>
                  <a:pt x="38" y="54"/>
                </a:cubicBezTo>
                <a:cubicBezTo>
                  <a:pt x="37" y="54"/>
                  <a:pt x="37" y="53"/>
                  <a:pt x="37" y="52"/>
                </a:cubicBezTo>
                <a:cubicBezTo>
                  <a:pt x="36" y="52"/>
                  <a:pt x="36" y="51"/>
                  <a:pt x="38" y="50"/>
                </a:cubicBezTo>
                <a:cubicBezTo>
                  <a:pt x="38" y="50"/>
                  <a:pt x="39" y="50"/>
                  <a:pt x="39" y="49"/>
                </a:cubicBezTo>
                <a:cubicBezTo>
                  <a:pt x="38" y="47"/>
                  <a:pt x="38" y="47"/>
                  <a:pt x="38" y="47"/>
                </a:cubicBezTo>
                <a:cubicBezTo>
                  <a:pt x="37" y="48"/>
                  <a:pt x="37" y="48"/>
                  <a:pt x="37" y="48"/>
                </a:cubicBezTo>
                <a:cubicBezTo>
                  <a:pt x="37" y="49"/>
                  <a:pt x="36" y="49"/>
                  <a:pt x="36" y="49"/>
                </a:cubicBezTo>
                <a:cubicBezTo>
                  <a:pt x="35" y="49"/>
                  <a:pt x="34" y="49"/>
                  <a:pt x="34" y="49"/>
                </a:cubicBezTo>
                <a:cubicBezTo>
                  <a:pt x="29" y="45"/>
                  <a:pt x="29" y="45"/>
                  <a:pt x="29" y="45"/>
                </a:cubicBezTo>
                <a:cubicBezTo>
                  <a:pt x="29" y="45"/>
                  <a:pt x="28" y="44"/>
                  <a:pt x="28" y="44"/>
                </a:cubicBezTo>
                <a:cubicBezTo>
                  <a:pt x="28" y="43"/>
                  <a:pt x="29" y="42"/>
                  <a:pt x="29" y="42"/>
                </a:cubicBezTo>
                <a:close/>
                <a:moveTo>
                  <a:pt x="30" y="63"/>
                </a:moveTo>
                <a:cubicBezTo>
                  <a:pt x="31" y="63"/>
                  <a:pt x="31" y="63"/>
                  <a:pt x="31" y="64"/>
                </a:cubicBezTo>
                <a:cubicBezTo>
                  <a:pt x="32" y="64"/>
                  <a:pt x="32" y="65"/>
                  <a:pt x="32" y="66"/>
                </a:cubicBezTo>
                <a:cubicBezTo>
                  <a:pt x="32" y="71"/>
                  <a:pt x="32" y="71"/>
                  <a:pt x="32" y="71"/>
                </a:cubicBezTo>
                <a:cubicBezTo>
                  <a:pt x="32" y="72"/>
                  <a:pt x="32" y="73"/>
                  <a:pt x="31" y="73"/>
                </a:cubicBezTo>
                <a:cubicBezTo>
                  <a:pt x="31" y="73"/>
                  <a:pt x="30" y="74"/>
                  <a:pt x="30" y="74"/>
                </a:cubicBezTo>
                <a:cubicBezTo>
                  <a:pt x="30" y="74"/>
                  <a:pt x="30" y="74"/>
                  <a:pt x="29" y="74"/>
                </a:cubicBezTo>
                <a:cubicBezTo>
                  <a:pt x="22" y="73"/>
                  <a:pt x="22" y="73"/>
                  <a:pt x="22" y="73"/>
                </a:cubicBezTo>
                <a:cubicBezTo>
                  <a:pt x="22" y="73"/>
                  <a:pt x="22" y="73"/>
                  <a:pt x="22" y="73"/>
                </a:cubicBezTo>
                <a:cubicBezTo>
                  <a:pt x="22" y="73"/>
                  <a:pt x="22" y="73"/>
                  <a:pt x="22" y="73"/>
                </a:cubicBezTo>
                <a:cubicBezTo>
                  <a:pt x="21" y="73"/>
                  <a:pt x="20" y="72"/>
                  <a:pt x="18" y="70"/>
                </a:cubicBezTo>
                <a:cubicBezTo>
                  <a:pt x="17" y="69"/>
                  <a:pt x="16" y="68"/>
                  <a:pt x="16" y="68"/>
                </a:cubicBezTo>
                <a:cubicBezTo>
                  <a:pt x="15" y="68"/>
                  <a:pt x="15" y="67"/>
                  <a:pt x="15" y="67"/>
                </a:cubicBezTo>
                <a:cubicBezTo>
                  <a:pt x="15" y="66"/>
                  <a:pt x="15" y="66"/>
                  <a:pt x="15" y="65"/>
                </a:cubicBezTo>
                <a:cubicBezTo>
                  <a:pt x="15" y="64"/>
                  <a:pt x="17" y="60"/>
                  <a:pt x="19" y="57"/>
                </a:cubicBezTo>
                <a:cubicBezTo>
                  <a:pt x="19" y="56"/>
                  <a:pt x="19" y="56"/>
                  <a:pt x="19" y="56"/>
                </a:cubicBezTo>
                <a:cubicBezTo>
                  <a:pt x="18" y="56"/>
                  <a:pt x="18" y="56"/>
                  <a:pt x="18" y="56"/>
                </a:cubicBezTo>
                <a:cubicBezTo>
                  <a:pt x="16" y="55"/>
                  <a:pt x="16" y="54"/>
                  <a:pt x="16" y="54"/>
                </a:cubicBezTo>
                <a:cubicBezTo>
                  <a:pt x="16" y="53"/>
                  <a:pt x="17" y="52"/>
                  <a:pt x="18" y="52"/>
                </a:cubicBezTo>
                <a:cubicBezTo>
                  <a:pt x="18" y="52"/>
                  <a:pt x="27" y="49"/>
                  <a:pt x="27" y="48"/>
                </a:cubicBezTo>
                <a:cubicBezTo>
                  <a:pt x="28" y="48"/>
                  <a:pt x="28" y="48"/>
                  <a:pt x="28" y="48"/>
                </a:cubicBezTo>
                <a:cubicBezTo>
                  <a:pt x="29" y="48"/>
                  <a:pt x="30" y="49"/>
                  <a:pt x="30" y="50"/>
                </a:cubicBezTo>
                <a:cubicBezTo>
                  <a:pt x="34" y="59"/>
                  <a:pt x="34" y="59"/>
                  <a:pt x="34" y="59"/>
                </a:cubicBezTo>
                <a:cubicBezTo>
                  <a:pt x="34" y="60"/>
                  <a:pt x="34" y="61"/>
                  <a:pt x="34" y="61"/>
                </a:cubicBezTo>
                <a:cubicBezTo>
                  <a:pt x="33" y="62"/>
                  <a:pt x="33" y="62"/>
                  <a:pt x="32" y="62"/>
                </a:cubicBezTo>
                <a:cubicBezTo>
                  <a:pt x="32" y="62"/>
                  <a:pt x="32" y="62"/>
                  <a:pt x="31" y="62"/>
                </a:cubicBezTo>
                <a:cubicBezTo>
                  <a:pt x="31" y="62"/>
                  <a:pt x="30" y="61"/>
                  <a:pt x="30" y="61"/>
                </a:cubicBezTo>
                <a:cubicBezTo>
                  <a:pt x="29" y="63"/>
                  <a:pt x="29" y="63"/>
                  <a:pt x="29" y="63"/>
                </a:cubicBezTo>
                <a:lnTo>
                  <a:pt x="30" y="63"/>
                </a:lnTo>
                <a:close/>
                <a:moveTo>
                  <a:pt x="57" y="70"/>
                </a:moveTo>
                <a:cubicBezTo>
                  <a:pt x="57" y="71"/>
                  <a:pt x="57" y="73"/>
                  <a:pt x="56" y="73"/>
                </a:cubicBezTo>
                <a:cubicBezTo>
                  <a:pt x="56" y="74"/>
                  <a:pt x="56" y="74"/>
                  <a:pt x="56" y="75"/>
                </a:cubicBezTo>
                <a:cubicBezTo>
                  <a:pt x="55" y="75"/>
                  <a:pt x="55" y="75"/>
                  <a:pt x="54" y="75"/>
                </a:cubicBezTo>
                <a:cubicBezTo>
                  <a:pt x="45" y="75"/>
                  <a:pt x="45" y="75"/>
                  <a:pt x="45" y="75"/>
                </a:cubicBezTo>
                <a:cubicBezTo>
                  <a:pt x="45" y="76"/>
                  <a:pt x="45" y="76"/>
                  <a:pt x="45" y="76"/>
                </a:cubicBezTo>
                <a:cubicBezTo>
                  <a:pt x="45" y="78"/>
                  <a:pt x="44" y="79"/>
                  <a:pt x="43" y="79"/>
                </a:cubicBezTo>
                <a:cubicBezTo>
                  <a:pt x="42" y="79"/>
                  <a:pt x="41" y="78"/>
                  <a:pt x="41" y="78"/>
                </a:cubicBezTo>
                <a:cubicBezTo>
                  <a:pt x="41" y="78"/>
                  <a:pt x="34" y="72"/>
                  <a:pt x="34" y="71"/>
                </a:cubicBezTo>
                <a:cubicBezTo>
                  <a:pt x="33" y="70"/>
                  <a:pt x="33" y="70"/>
                  <a:pt x="33" y="69"/>
                </a:cubicBezTo>
                <a:cubicBezTo>
                  <a:pt x="33" y="68"/>
                  <a:pt x="34" y="68"/>
                  <a:pt x="34" y="68"/>
                </a:cubicBezTo>
                <a:cubicBezTo>
                  <a:pt x="41" y="60"/>
                  <a:pt x="41" y="60"/>
                  <a:pt x="41" y="60"/>
                </a:cubicBezTo>
                <a:cubicBezTo>
                  <a:pt x="41" y="60"/>
                  <a:pt x="42" y="60"/>
                  <a:pt x="43" y="60"/>
                </a:cubicBezTo>
                <a:cubicBezTo>
                  <a:pt x="43" y="60"/>
                  <a:pt x="44" y="60"/>
                  <a:pt x="44" y="62"/>
                </a:cubicBezTo>
                <a:cubicBezTo>
                  <a:pt x="44" y="63"/>
                  <a:pt x="44" y="63"/>
                  <a:pt x="44" y="63"/>
                </a:cubicBezTo>
                <a:cubicBezTo>
                  <a:pt x="46" y="63"/>
                  <a:pt x="46" y="63"/>
                  <a:pt x="46" y="63"/>
                </a:cubicBezTo>
                <a:cubicBezTo>
                  <a:pt x="46" y="62"/>
                  <a:pt x="46" y="62"/>
                  <a:pt x="46" y="62"/>
                </a:cubicBezTo>
                <a:cubicBezTo>
                  <a:pt x="46" y="62"/>
                  <a:pt x="46" y="61"/>
                  <a:pt x="46" y="61"/>
                </a:cubicBezTo>
                <a:cubicBezTo>
                  <a:pt x="46" y="60"/>
                  <a:pt x="47" y="59"/>
                  <a:pt x="47" y="59"/>
                </a:cubicBezTo>
                <a:cubicBezTo>
                  <a:pt x="53" y="57"/>
                  <a:pt x="53" y="57"/>
                  <a:pt x="53" y="57"/>
                </a:cubicBezTo>
                <a:cubicBezTo>
                  <a:pt x="53" y="57"/>
                  <a:pt x="53" y="57"/>
                  <a:pt x="54" y="57"/>
                </a:cubicBezTo>
                <a:cubicBezTo>
                  <a:pt x="55" y="57"/>
                  <a:pt x="55" y="57"/>
                  <a:pt x="56" y="58"/>
                </a:cubicBezTo>
                <a:cubicBezTo>
                  <a:pt x="58" y="65"/>
                  <a:pt x="58" y="65"/>
                  <a:pt x="58" y="65"/>
                </a:cubicBezTo>
                <a:cubicBezTo>
                  <a:pt x="58" y="65"/>
                  <a:pt x="58" y="65"/>
                  <a:pt x="58" y="65"/>
                </a:cubicBezTo>
                <a:cubicBezTo>
                  <a:pt x="59" y="65"/>
                  <a:pt x="59" y="65"/>
                  <a:pt x="59" y="65"/>
                </a:cubicBezTo>
                <a:cubicBezTo>
                  <a:pt x="59" y="66"/>
                  <a:pt x="58" y="67"/>
                  <a:pt x="57" y="70"/>
                </a:cubicBezTo>
                <a:close/>
                <a:moveTo>
                  <a:pt x="67" y="35"/>
                </a:moveTo>
                <a:cubicBezTo>
                  <a:pt x="40" y="6"/>
                  <a:pt x="40" y="6"/>
                  <a:pt x="40" y="6"/>
                </a:cubicBezTo>
                <a:cubicBezTo>
                  <a:pt x="62" y="6"/>
                  <a:pt x="62" y="6"/>
                  <a:pt x="62" y="6"/>
                </a:cubicBezTo>
                <a:cubicBezTo>
                  <a:pt x="64" y="6"/>
                  <a:pt x="67" y="8"/>
                  <a:pt x="67" y="11"/>
                </a:cubicBezTo>
                <a:lnTo>
                  <a:pt x="67" y="3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32" name="Oval 198"/>
          <p:cNvSpPr>
            <a:spLocks noChangeArrowheads="1"/>
          </p:cNvSpPr>
          <p:nvPr/>
        </p:nvSpPr>
        <p:spPr bwMode="auto">
          <a:xfrm>
            <a:off x="6616700" y="4297363"/>
            <a:ext cx="66675" cy="682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33" name="Oval 199"/>
          <p:cNvSpPr>
            <a:spLocks noChangeArrowheads="1"/>
          </p:cNvSpPr>
          <p:nvPr/>
        </p:nvSpPr>
        <p:spPr bwMode="auto">
          <a:xfrm>
            <a:off x="6729413" y="4297363"/>
            <a:ext cx="66675" cy="682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34" name="Freeform 200"/>
          <p:cNvSpPr>
            <a:spLocks noEditPoints="1"/>
          </p:cNvSpPr>
          <p:nvPr/>
        </p:nvSpPr>
        <p:spPr bwMode="auto">
          <a:xfrm>
            <a:off x="6534150" y="3956050"/>
            <a:ext cx="431800" cy="322263"/>
          </a:xfrm>
          <a:custGeom>
            <a:avLst/>
            <a:gdLst>
              <a:gd name="T0" fmla="*/ 114 w 115"/>
              <a:gd name="T1" fmla="*/ 4 h 86"/>
              <a:gd name="T2" fmla="*/ 107 w 115"/>
              <a:gd name="T3" fmla="*/ 1 h 86"/>
              <a:gd name="T4" fmla="*/ 88 w 115"/>
              <a:gd name="T5" fmla="*/ 9 h 86"/>
              <a:gd name="T6" fmla="*/ 87 w 115"/>
              <a:gd name="T7" fmla="*/ 10 h 86"/>
              <a:gd name="T8" fmla="*/ 84 w 115"/>
              <a:gd name="T9" fmla="*/ 13 h 86"/>
              <a:gd name="T10" fmla="*/ 81 w 115"/>
              <a:gd name="T11" fmla="*/ 27 h 86"/>
              <a:gd name="T12" fmla="*/ 80 w 115"/>
              <a:gd name="T13" fmla="*/ 27 h 86"/>
              <a:gd name="T14" fmla="*/ 10 w 115"/>
              <a:gd name="T15" fmla="*/ 27 h 86"/>
              <a:gd name="T16" fmla="*/ 0 w 115"/>
              <a:gd name="T17" fmla="*/ 38 h 86"/>
              <a:gd name="T18" fmla="*/ 0 w 115"/>
              <a:gd name="T19" fmla="*/ 39 h 86"/>
              <a:gd name="T20" fmla="*/ 13 w 115"/>
              <a:gd name="T21" fmla="*/ 76 h 86"/>
              <a:gd name="T22" fmla="*/ 23 w 115"/>
              <a:gd name="T23" fmla="*/ 86 h 86"/>
              <a:gd name="T24" fmla="*/ 72 w 115"/>
              <a:gd name="T25" fmla="*/ 86 h 86"/>
              <a:gd name="T26" fmla="*/ 82 w 115"/>
              <a:gd name="T27" fmla="*/ 77 h 86"/>
              <a:gd name="T28" fmla="*/ 82 w 115"/>
              <a:gd name="T29" fmla="*/ 76 h 86"/>
              <a:gd name="T30" fmla="*/ 95 w 115"/>
              <a:gd name="T31" fmla="*/ 17 h 86"/>
              <a:gd name="T32" fmla="*/ 111 w 115"/>
              <a:gd name="T33" fmla="*/ 11 h 86"/>
              <a:gd name="T34" fmla="*/ 114 w 115"/>
              <a:gd name="T35" fmla="*/ 4 h 86"/>
              <a:gd name="T36" fmla="*/ 76 w 115"/>
              <a:gd name="T37" fmla="*/ 54 h 86"/>
              <a:gd name="T38" fmla="*/ 71 w 115"/>
              <a:gd name="T39" fmla="*/ 75 h 86"/>
              <a:gd name="T40" fmla="*/ 71 w 115"/>
              <a:gd name="T41" fmla="*/ 75 h 86"/>
              <a:gd name="T42" fmla="*/ 24 w 115"/>
              <a:gd name="T43" fmla="*/ 75 h 86"/>
              <a:gd name="T44" fmla="*/ 23 w 115"/>
              <a:gd name="T45" fmla="*/ 74 h 86"/>
              <a:gd name="T46" fmla="*/ 11 w 115"/>
              <a:gd name="T47" fmla="*/ 38 h 86"/>
              <a:gd name="T48" fmla="*/ 79 w 115"/>
              <a:gd name="T49" fmla="*/ 38 h 86"/>
              <a:gd name="T50" fmla="*/ 76 w 115"/>
              <a:gd name="T51" fmla="*/ 54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15" h="86">
                <a:moveTo>
                  <a:pt x="114" y="4"/>
                </a:moveTo>
                <a:cubicBezTo>
                  <a:pt x="113" y="2"/>
                  <a:pt x="110" y="0"/>
                  <a:pt x="107" y="1"/>
                </a:cubicBezTo>
                <a:cubicBezTo>
                  <a:pt x="88" y="9"/>
                  <a:pt x="88" y="9"/>
                  <a:pt x="88" y="9"/>
                </a:cubicBezTo>
                <a:cubicBezTo>
                  <a:pt x="87" y="9"/>
                  <a:pt x="87" y="10"/>
                  <a:pt x="87" y="10"/>
                </a:cubicBezTo>
                <a:cubicBezTo>
                  <a:pt x="85" y="11"/>
                  <a:pt x="84" y="12"/>
                  <a:pt x="84" y="13"/>
                </a:cubicBezTo>
                <a:cubicBezTo>
                  <a:pt x="81" y="27"/>
                  <a:pt x="81" y="27"/>
                  <a:pt x="81" y="27"/>
                </a:cubicBezTo>
                <a:cubicBezTo>
                  <a:pt x="81" y="27"/>
                  <a:pt x="80" y="27"/>
                  <a:pt x="80" y="27"/>
                </a:cubicBezTo>
                <a:cubicBezTo>
                  <a:pt x="10" y="27"/>
                  <a:pt x="10" y="27"/>
                  <a:pt x="10" y="27"/>
                </a:cubicBezTo>
                <a:cubicBezTo>
                  <a:pt x="4" y="27"/>
                  <a:pt x="0" y="32"/>
                  <a:pt x="0" y="38"/>
                </a:cubicBezTo>
                <a:cubicBezTo>
                  <a:pt x="0" y="39"/>
                  <a:pt x="0" y="39"/>
                  <a:pt x="0" y="39"/>
                </a:cubicBezTo>
                <a:cubicBezTo>
                  <a:pt x="13" y="76"/>
                  <a:pt x="13" y="76"/>
                  <a:pt x="13" y="76"/>
                </a:cubicBezTo>
                <a:cubicBezTo>
                  <a:pt x="14" y="82"/>
                  <a:pt x="18" y="86"/>
                  <a:pt x="23" y="86"/>
                </a:cubicBezTo>
                <a:cubicBezTo>
                  <a:pt x="72" y="86"/>
                  <a:pt x="72" y="86"/>
                  <a:pt x="72" y="86"/>
                </a:cubicBezTo>
                <a:cubicBezTo>
                  <a:pt x="77" y="86"/>
                  <a:pt x="81" y="82"/>
                  <a:pt x="82" y="77"/>
                </a:cubicBezTo>
                <a:cubicBezTo>
                  <a:pt x="82" y="77"/>
                  <a:pt x="82" y="77"/>
                  <a:pt x="82" y="76"/>
                </a:cubicBezTo>
                <a:cubicBezTo>
                  <a:pt x="95" y="17"/>
                  <a:pt x="95" y="17"/>
                  <a:pt x="95" y="17"/>
                </a:cubicBezTo>
                <a:cubicBezTo>
                  <a:pt x="111" y="11"/>
                  <a:pt x="111" y="11"/>
                  <a:pt x="111" y="11"/>
                </a:cubicBezTo>
                <a:cubicBezTo>
                  <a:pt x="114" y="10"/>
                  <a:pt x="115" y="7"/>
                  <a:pt x="114" y="4"/>
                </a:cubicBezTo>
                <a:close/>
                <a:moveTo>
                  <a:pt x="76" y="54"/>
                </a:moveTo>
                <a:cubicBezTo>
                  <a:pt x="71" y="75"/>
                  <a:pt x="71" y="75"/>
                  <a:pt x="71" y="75"/>
                </a:cubicBezTo>
                <a:cubicBezTo>
                  <a:pt x="71" y="75"/>
                  <a:pt x="71" y="75"/>
                  <a:pt x="71" y="75"/>
                </a:cubicBezTo>
                <a:cubicBezTo>
                  <a:pt x="24" y="75"/>
                  <a:pt x="24" y="75"/>
                  <a:pt x="24" y="75"/>
                </a:cubicBezTo>
                <a:cubicBezTo>
                  <a:pt x="23" y="74"/>
                  <a:pt x="23" y="74"/>
                  <a:pt x="23" y="74"/>
                </a:cubicBezTo>
                <a:cubicBezTo>
                  <a:pt x="11" y="38"/>
                  <a:pt x="11" y="38"/>
                  <a:pt x="11" y="38"/>
                </a:cubicBezTo>
                <a:cubicBezTo>
                  <a:pt x="79" y="38"/>
                  <a:pt x="79" y="38"/>
                  <a:pt x="79" y="38"/>
                </a:cubicBezTo>
                <a:lnTo>
                  <a:pt x="76" y="5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35" name="Oval 201"/>
          <p:cNvSpPr>
            <a:spLocks noChangeArrowheads="1"/>
          </p:cNvSpPr>
          <p:nvPr/>
        </p:nvSpPr>
        <p:spPr bwMode="auto">
          <a:xfrm>
            <a:off x="7240588" y="4297363"/>
            <a:ext cx="66675" cy="682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36" name="Oval 202"/>
          <p:cNvSpPr>
            <a:spLocks noChangeArrowheads="1"/>
          </p:cNvSpPr>
          <p:nvPr/>
        </p:nvSpPr>
        <p:spPr bwMode="auto">
          <a:xfrm>
            <a:off x="7353300" y="4297363"/>
            <a:ext cx="66675" cy="682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37" name="Freeform 203"/>
          <p:cNvSpPr>
            <a:spLocks noEditPoints="1"/>
          </p:cNvSpPr>
          <p:nvPr/>
        </p:nvSpPr>
        <p:spPr bwMode="auto">
          <a:xfrm>
            <a:off x="7158038" y="3956050"/>
            <a:ext cx="431800" cy="322263"/>
          </a:xfrm>
          <a:custGeom>
            <a:avLst/>
            <a:gdLst>
              <a:gd name="T0" fmla="*/ 114 w 115"/>
              <a:gd name="T1" fmla="*/ 4 h 86"/>
              <a:gd name="T2" fmla="*/ 107 w 115"/>
              <a:gd name="T3" fmla="*/ 1 h 86"/>
              <a:gd name="T4" fmla="*/ 88 w 115"/>
              <a:gd name="T5" fmla="*/ 9 h 86"/>
              <a:gd name="T6" fmla="*/ 87 w 115"/>
              <a:gd name="T7" fmla="*/ 10 h 86"/>
              <a:gd name="T8" fmla="*/ 84 w 115"/>
              <a:gd name="T9" fmla="*/ 13 h 86"/>
              <a:gd name="T10" fmla="*/ 81 w 115"/>
              <a:gd name="T11" fmla="*/ 27 h 86"/>
              <a:gd name="T12" fmla="*/ 80 w 115"/>
              <a:gd name="T13" fmla="*/ 27 h 86"/>
              <a:gd name="T14" fmla="*/ 10 w 115"/>
              <a:gd name="T15" fmla="*/ 27 h 86"/>
              <a:gd name="T16" fmla="*/ 0 w 115"/>
              <a:gd name="T17" fmla="*/ 38 h 86"/>
              <a:gd name="T18" fmla="*/ 0 w 115"/>
              <a:gd name="T19" fmla="*/ 39 h 86"/>
              <a:gd name="T20" fmla="*/ 13 w 115"/>
              <a:gd name="T21" fmla="*/ 76 h 86"/>
              <a:gd name="T22" fmla="*/ 23 w 115"/>
              <a:gd name="T23" fmla="*/ 86 h 86"/>
              <a:gd name="T24" fmla="*/ 72 w 115"/>
              <a:gd name="T25" fmla="*/ 86 h 86"/>
              <a:gd name="T26" fmla="*/ 82 w 115"/>
              <a:gd name="T27" fmla="*/ 77 h 86"/>
              <a:gd name="T28" fmla="*/ 82 w 115"/>
              <a:gd name="T29" fmla="*/ 76 h 86"/>
              <a:gd name="T30" fmla="*/ 95 w 115"/>
              <a:gd name="T31" fmla="*/ 17 h 86"/>
              <a:gd name="T32" fmla="*/ 111 w 115"/>
              <a:gd name="T33" fmla="*/ 11 h 86"/>
              <a:gd name="T34" fmla="*/ 114 w 115"/>
              <a:gd name="T35" fmla="*/ 4 h 86"/>
              <a:gd name="T36" fmla="*/ 76 w 115"/>
              <a:gd name="T37" fmla="*/ 54 h 86"/>
              <a:gd name="T38" fmla="*/ 71 w 115"/>
              <a:gd name="T39" fmla="*/ 75 h 86"/>
              <a:gd name="T40" fmla="*/ 71 w 115"/>
              <a:gd name="T41" fmla="*/ 75 h 86"/>
              <a:gd name="T42" fmla="*/ 24 w 115"/>
              <a:gd name="T43" fmla="*/ 75 h 86"/>
              <a:gd name="T44" fmla="*/ 23 w 115"/>
              <a:gd name="T45" fmla="*/ 74 h 86"/>
              <a:gd name="T46" fmla="*/ 11 w 115"/>
              <a:gd name="T47" fmla="*/ 38 h 86"/>
              <a:gd name="T48" fmla="*/ 79 w 115"/>
              <a:gd name="T49" fmla="*/ 38 h 86"/>
              <a:gd name="T50" fmla="*/ 76 w 115"/>
              <a:gd name="T51" fmla="*/ 54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15" h="86">
                <a:moveTo>
                  <a:pt x="114" y="4"/>
                </a:moveTo>
                <a:cubicBezTo>
                  <a:pt x="113" y="2"/>
                  <a:pt x="110" y="0"/>
                  <a:pt x="107" y="1"/>
                </a:cubicBezTo>
                <a:cubicBezTo>
                  <a:pt x="88" y="9"/>
                  <a:pt x="88" y="9"/>
                  <a:pt x="88" y="9"/>
                </a:cubicBezTo>
                <a:cubicBezTo>
                  <a:pt x="87" y="9"/>
                  <a:pt x="87" y="10"/>
                  <a:pt x="87" y="10"/>
                </a:cubicBezTo>
                <a:cubicBezTo>
                  <a:pt x="85" y="11"/>
                  <a:pt x="84" y="12"/>
                  <a:pt x="84" y="13"/>
                </a:cubicBezTo>
                <a:cubicBezTo>
                  <a:pt x="81" y="27"/>
                  <a:pt x="81" y="27"/>
                  <a:pt x="81" y="27"/>
                </a:cubicBezTo>
                <a:cubicBezTo>
                  <a:pt x="81" y="27"/>
                  <a:pt x="80" y="27"/>
                  <a:pt x="80" y="27"/>
                </a:cubicBezTo>
                <a:cubicBezTo>
                  <a:pt x="10" y="27"/>
                  <a:pt x="10" y="27"/>
                  <a:pt x="10" y="27"/>
                </a:cubicBezTo>
                <a:cubicBezTo>
                  <a:pt x="4" y="27"/>
                  <a:pt x="0" y="32"/>
                  <a:pt x="0" y="38"/>
                </a:cubicBezTo>
                <a:cubicBezTo>
                  <a:pt x="0" y="39"/>
                  <a:pt x="0" y="39"/>
                  <a:pt x="0" y="39"/>
                </a:cubicBezTo>
                <a:cubicBezTo>
                  <a:pt x="13" y="76"/>
                  <a:pt x="13" y="76"/>
                  <a:pt x="13" y="76"/>
                </a:cubicBezTo>
                <a:cubicBezTo>
                  <a:pt x="14" y="82"/>
                  <a:pt x="18" y="86"/>
                  <a:pt x="23" y="86"/>
                </a:cubicBezTo>
                <a:cubicBezTo>
                  <a:pt x="72" y="86"/>
                  <a:pt x="72" y="86"/>
                  <a:pt x="72" y="86"/>
                </a:cubicBezTo>
                <a:cubicBezTo>
                  <a:pt x="77" y="86"/>
                  <a:pt x="81" y="82"/>
                  <a:pt x="82" y="77"/>
                </a:cubicBezTo>
                <a:cubicBezTo>
                  <a:pt x="82" y="77"/>
                  <a:pt x="82" y="77"/>
                  <a:pt x="82" y="76"/>
                </a:cubicBezTo>
                <a:cubicBezTo>
                  <a:pt x="95" y="17"/>
                  <a:pt x="95" y="17"/>
                  <a:pt x="95" y="17"/>
                </a:cubicBezTo>
                <a:cubicBezTo>
                  <a:pt x="111" y="11"/>
                  <a:pt x="111" y="11"/>
                  <a:pt x="111" y="11"/>
                </a:cubicBezTo>
                <a:cubicBezTo>
                  <a:pt x="114" y="10"/>
                  <a:pt x="115" y="7"/>
                  <a:pt x="114" y="4"/>
                </a:cubicBezTo>
                <a:close/>
                <a:moveTo>
                  <a:pt x="76" y="54"/>
                </a:moveTo>
                <a:cubicBezTo>
                  <a:pt x="71" y="75"/>
                  <a:pt x="71" y="75"/>
                  <a:pt x="71" y="75"/>
                </a:cubicBezTo>
                <a:cubicBezTo>
                  <a:pt x="71" y="75"/>
                  <a:pt x="71" y="75"/>
                  <a:pt x="71" y="75"/>
                </a:cubicBezTo>
                <a:cubicBezTo>
                  <a:pt x="24" y="75"/>
                  <a:pt x="24" y="75"/>
                  <a:pt x="24" y="75"/>
                </a:cubicBezTo>
                <a:cubicBezTo>
                  <a:pt x="23" y="74"/>
                  <a:pt x="23" y="74"/>
                  <a:pt x="23" y="74"/>
                </a:cubicBezTo>
                <a:cubicBezTo>
                  <a:pt x="11" y="38"/>
                  <a:pt x="11" y="38"/>
                  <a:pt x="11" y="38"/>
                </a:cubicBezTo>
                <a:cubicBezTo>
                  <a:pt x="79" y="38"/>
                  <a:pt x="79" y="38"/>
                  <a:pt x="79" y="38"/>
                </a:cubicBezTo>
                <a:lnTo>
                  <a:pt x="76" y="5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38" name="Freeform 204"/>
          <p:cNvSpPr>
            <a:spLocks/>
          </p:cNvSpPr>
          <p:nvPr/>
        </p:nvSpPr>
        <p:spPr bwMode="auto">
          <a:xfrm>
            <a:off x="7285038" y="4110038"/>
            <a:ext cx="68263" cy="101600"/>
          </a:xfrm>
          <a:custGeom>
            <a:avLst/>
            <a:gdLst>
              <a:gd name="T0" fmla="*/ 7 w 18"/>
              <a:gd name="T1" fmla="*/ 27 h 27"/>
              <a:gd name="T2" fmla="*/ 9 w 18"/>
              <a:gd name="T3" fmla="*/ 26 h 27"/>
              <a:gd name="T4" fmla="*/ 9 w 18"/>
              <a:gd name="T5" fmla="*/ 24 h 27"/>
              <a:gd name="T6" fmla="*/ 4 w 18"/>
              <a:gd name="T7" fmla="*/ 15 h 27"/>
              <a:gd name="T8" fmla="*/ 13 w 18"/>
              <a:gd name="T9" fmla="*/ 6 h 27"/>
              <a:gd name="T10" fmla="*/ 13 w 18"/>
              <a:gd name="T11" fmla="*/ 9 h 27"/>
              <a:gd name="T12" fmla="*/ 13 w 18"/>
              <a:gd name="T13" fmla="*/ 9 h 27"/>
              <a:gd name="T14" fmla="*/ 13 w 18"/>
              <a:gd name="T15" fmla="*/ 9 h 27"/>
              <a:gd name="T16" fmla="*/ 18 w 18"/>
              <a:gd name="T17" fmla="*/ 5 h 27"/>
              <a:gd name="T18" fmla="*/ 18 w 18"/>
              <a:gd name="T19" fmla="*/ 4 h 27"/>
              <a:gd name="T20" fmla="*/ 13 w 18"/>
              <a:gd name="T21" fmla="*/ 0 h 27"/>
              <a:gd name="T22" fmla="*/ 13 w 18"/>
              <a:gd name="T23" fmla="*/ 0 h 27"/>
              <a:gd name="T24" fmla="*/ 13 w 18"/>
              <a:gd name="T25" fmla="*/ 0 h 27"/>
              <a:gd name="T26" fmla="*/ 13 w 18"/>
              <a:gd name="T27" fmla="*/ 3 h 27"/>
              <a:gd name="T28" fmla="*/ 0 w 18"/>
              <a:gd name="T29" fmla="*/ 15 h 27"/>
              <a:gd name="T30" fmla="*/ 7 w 18"/>
              <a:gd name="T31" fmla="*/ 2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8" h="27">
                <a:moveTo>
                  <a:pt x="7" y="27"/>
                </a:moveTo>
                <a:cubicBezTo>
                  <a:pt x="8" y="27"/>
                  <a:pt x="9" y="27"/>
                  <a:pt x="9" y="26"/>
                </a:cubicBezTo>
                <a:cubicBezTo>
                  <a:pt x="10" y="25"/>
                  <a:pt x="9" y="24"/>
                  <a:pt x="9" y="24"/>
                </a:cubicBezTo>
                <a:cubicBezTo>
                  <a:pt x="6" y="22"/>
                  <a:pt x="4" y="19"/>
                  <a:pt x="4" y="15"/>
                </a:cubicBezTo>
                <a:cubicBezTo>
                  <a:pt x="4" y="10"/>
                  <a:pt x="8" y="6"/>
                  <a:pt x="13" y="6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8" y="5"/>
                  <a:pt x="18" y="5"/>
                  <a:pt x="18" y="5"/>
                </a:cubicBezTo>
                <a:cubicBezTo>
                  <a:pt x="18" y="5"/>
                  <a:pt x="18" y="4"/>
                  <a:pt x="18" y="4"/>
                </a:cubicBezTo>
                <a:cubicBezTo>
                  <a:pt x="13" y="0"/>
                  <a:pt x="13" y="0"/>
                  <a:pt x="13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3" y="3"/>
                  <a:pt x="13" y="3"/>
                  <a:pt x="13" y="3"/>
                </a:cubicBezTo>
                <a:cubicBezTo>
                  <a:pt x="6" y="3"/>
                  <a:pt x="0" y="9"/>
                  <a:pt x="0" y="15"/>
                </a:cubicBezTo>
                <a:cubicBezTo>
                  <a:pt x="0" y="20"/>
                  <a:pt x="3" y="25"/>
                  <a:pt x="7" y="2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66" name="Freeform 206"/>
          <p:cNvSpPr>
            <a:spLocks/>
          </p:cNvSpPr>
          <p:nvPr/>
        </p:nvSpPr>
        <p:spPr bwMode="auto">
          <a:xfrm>
            <a:off x="7326313" y="4121150"/>
            <a:ext cx="63500" cy="104775"/>
          </a:xfrm>
          <a:custGeom>
            <a:avLst/>
            <a:gdLst>
              <a:gd name="T0" fmla="*/ 9 w 17"/>
              <a:gd name="T1" fmla="*/ 3 h 28"/>
              <a:gd name="T2" fmla="*/ 14 w 17"/>
              <a:gd name="T3" fmla="*/ 12 h 28"/>
              <a:gd name="T4" fmla="*/ 5 w 17"/>
              <a:gd name="T5" fmla="*/ 21 h 28"/>
              <a:gd name="T6" fmla="*/ 5 w 17"/>
              <a:gd name="T7" fmla="*/ 18 h 28"/>
              <a:gd name="T8" fmla="*/ 5 w 17"/>
              <a:gd name="T9" fmla="*/ 18 h 28"/>
              <a:gd name="T10" fmla="*/ 4 w 17"/>
              <a:gd name="T11" fmla="*/ 18 h 28"/>
              <a:gd name="T12" fmla="*/ 0 w 17"/>
              <a:gd name="T13" fmla="*/ 22 h 28"/>
              <a:gd name="T14" fmla="*/ 0 w 17"/>
              <a:gd name="T15" fmla="*/ 23 h 28"/>
              <a:gd name="T16" fmla="*/ 4 w 17"/>
              <a:gd name="T17" fmla="*/ 27 h 28"/>
              <a:gd name="T18" fmla="*/ 5 w 17"/>
              <a:gd name="T19" fmla="*/ 27 h 28"/>
              <a:gd name="T20" fmla="*/ 5 w 17"/>
              <a:gd name="T21" fmla="*/ 27 h 28"/>
              <a:gd name="T22" fmla="*/ 5 w 17"/>
              <a:gd name="T23" fmla="*/ 25 h 28"/>
              <a:gd name="T24" fmla="*/ 17 w 17"/>
              <a:gd name="T25" fmla="*/ 12 h 28"/>
              <a:gd name="T26" fmla="*/ 10 w 17"/>
              <a:gd name="T27" fmla="*/ 0 h 28"/>
              <a:gd name="T28" fmla="*/ 8 w 17"/>
              <a:gd name="T29" fmla="*/ 1 h 28"/>
              <a:gd name="T30" fmla="*/ 9 w 17"/>
              <a:gd name="T31" fmla="*/ 3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7" h="28">
                <a:moveTo>
                  <a:pt x="9" y="3"/>
                </a:moveTo>
                <a:cubicBezTo>
                  <a:pt x="12" y="5"/>
                  <a:pt x="14" y="8"/>
                  <a:pt x="14" y="12"/>
                </a:cubicBezTo>
                <a:cubicBezTo>
                  <a:pt x="14" y="17"/>
                  <a:pt x="10" y="21"/>
                  <a:pt x="5" y="21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18"/>
                  <a:pt x="4" y="18"/>
                  <a:pt x="4" y="18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3"/>
                  <a:pt x="0" y="23"/>
                  <a:pt x="0" y="23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8"/>
                  <a:pt x="5" y="28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5"/>
                  <a:pt x="5" y="25"/>
                  <a:pt x="5" y="25"/>
                </a:cubicBezTo>
                <a:cubicBezTo>
                  <a:pt x="12" y="24"/>
                  <a:pt x="17" y="19"/>
                  <a:pt x="17" y="12"/>
                </a:cubicBezTo>
                <a:cubicBezTo>
                  <a:pt x="17" y="7"/>
                  <a:pt x="15" y="3"/>
                  <a:pt x="10" y="0"/>
                </a:cubicBezTo>
                <a:cubicBezTo>
                  <a:pt x="10" y="0"/>
                  <a:pt x="9" y="0"/>
                  <a:pt x="8" y="1"/>
                </a:cubicBezTo>
                <a:cubicBezTo>
                  <a:pt x="8" y="2"/>
                  <a:pt x="8" y="3"/>
                  <a:pt x="9" y="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7866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 noEditPoints="1"/>
          </p:cNvSpPr>
          <p:nvPr/>
        </p:nvSpPr>
        <p:spPr bwMode="auto">
          <a:xfrm>
            <a:off x="3478213" y="1719263"/>
            <a:ext cx="338138" cy="439738"/>
          </a:xfrm>
          <a:custGeom>
            <a:avLst/>
            <a:gdLst>
              <a:gd name="T0" fmla="*/ 53 w 90"/>
              <a:gd name="T1" fmla="*/ 50 h 117"/>
              <a:gd name="T2" fmla="*/ 54 w 90"/>
              <a:gd name="T3" fmla="*/ 51 h 117"/>
              <a:gd name="T4" fmla="*/ 58 w 90"/>
              <a:gd name="T5" fmla="*/ 54 h 117"/>
              <a:gd name="T6" fmla="*/ 68 w 90"/>
              <a:gd name="T7" fmla="*/ 59 h 117"/>
              <a:gd name="T8" fmla="*/ 79 w 90"/>
              <a:gd name="T9" fmla="*/ 61 h 117"/>
              <a:gd name="T10" fmla="*/ 84 w 90"/>
              <a:gd name="T11" fmla="*/ 62 h 117"/>
              <a:gd name="T12" fmla="*/ 87 w 90"/>
              <a:gd name="T13" fmla="*/ 62 h 117"/>
              <a:gd name="T14" fmla="*/ 90 w 90"/>
              <a:gd name="T15" fmla="*/ 61 h 117"/>
              <a:gd name="T16" fmla="*/ 88 w 90"/>
              <a:gd name="T17" fmla="*/ 59 h 117"/>
              <a:gd name="T18" fmla="*/ 86 w 90"/>
              <a:gd name="T19" fmla="*/ 57 h 117"/>
              <a:gd name="T20" fmla="*/ 81 w 90"/>
              <a:gd name="T21" fmla="*/ 54 h 117"/>
              <a:gd name="T22" fmla="*/ 71 w 90"/>
              <a:gd name="T23" fmla="*/ 50 h 117"/>
              <a:gd name="T24" fmla="*/ 61 w 90"/>
              <a:gd name="T25" fmla="*/ 47 h 117"/>
              <a:gd name="T26" fmla="*/ 55 w 90"/>
              <a:gd name="T27" fmla="*/ 47 h 117"/>
              <a:gd name="T28" fmla="*/ 53 w 90"/>
              <a:gd name="T29" fmla="*/ 47 h 117"/>
              <a:gd name="T30" fmla="*/ 47 w 90"/>
              <a:gd name="T31" fmla="*/ 40 h 117"/>
              <a:gd name="T32" fmla="*/ 48 w 90"/>
              <a:gd name="T33" fmla="*/ 38 h 117"/>
              <a:gd name="T34" fmla="*/ 49 w 90"/>
              <a:gd name="T35" fmla="*/ 33 h 117"/>
              <a:gd name="T36" fmla="*/ 50 w 90"/>
              <a:gd name="T37" fmla="*/ 22 h 117"/>
              <a:gd name="T38" fmla="*/ 49 w 90"/>
              <a:gd name="T39" fmla="*/ 11 h 117"/>
              <a:gd name="T40" fmla="*/ 48 w 90"/>
              <a:gd name="T41" fmla="*/ 6 h 117"/>
              <a:gd name="T42" fmla="*/ 47 w 90"/>
              <a:gd name="T43" fmla="*/ 3 h 117"/>
              <a:gd name="T44" fmla="*/ 46 w 90"/>
              <a:gd name="T45" fmla="*/ 0 h 117"/>
              <a:gd name="T46" fmla="*/ 44 w 90"/>
              <a:gd name="T47" fmla="*/ 3 h 117"/>
              <a:gd name="T48" fmla="*/ 43 w 90"/>
              <a:gd name="T49" fmla="*/ 6 h 117"/>
              <a:gd name="T50" fmla="*/ 42 w 90"/>
              <a:gd name="T51" fmla="*/ 11 h 117"/>
              <a:gd name="T52" fmla="*/ 41 w 90"/>
              <a:gd name="T53" fmla="*/ 22 h 117"/>
              <a:gd name="T54" fmla="*/ 42 w 90"/>
              <a:gd name="T55" fmla="*/ 33 h 117"/>
              <a:gd name="T56" fmla="*/ 43 w 90"/>
              <a:gd name="T57" fmla="*/ 38 h 117"/>
              <a:gd name="T58" fmla="*/ 44 w 90"/>
              <a:gd name="T59" fmla="*/ 40 h 117"/>
              <a:gd name="T60" fmla="*/ 38 w 90"/>
              <a:gd name="T61" fmla="*/ 47 h 117"/>
              <a:gd name="T62" fmla="*/ 38 w 90"/>
              <a:gd name="T63" fmla="*/ 47 h 117"/>
              <a:gd name="T64" fmla="*/ 35 w 90"/>
              <a:gd name="T65" fmla="*/ 47 h 117"/>
              <a:gd name="T66" fmla="*/ 29 w 90"/>
              <a:gd name="T67" fmla="*/ 47 h 117"/>
              <a:gd name="T68" fmla="*/ 19 w 90"/>
              <a:gd name="T69" fmla="*/ 50 h 117"/>
              <a:gd name="T70" fmla="*/ 9 w 90"/>
              <a:gd name="T71" fmla="*/ 54 h 117"/>
              <a:gd name="T72" fmla="*/ 5 w 90"/>
              <a:gd name="T73" fmla="*/ 57 h 117"/>
              <a:gd name="T74" fmla="*/ 2 w 90"/>
              <a:gd name="T75" fmla="*/ 59 h 117"/>
              <a:gd name="T76" fmla="*/ 0 w 90"/>
              <a:gd name="T77" fmla="*/ 61 h 117"/>
              <a:gd name="T78" fmla="*/ 3 w 90"/>
              <a:gd name="T79" fmla="*/ 62 h 117"/>
              <a:gd name="T80" fmla="*/ 6 w 90"/>
              <a:gd name="T81" fmla="*/ 62 h 117"/>
              <a:gd name="T82" fmla="*/ 12 w 90"/>
              <a:gd name="T83" fmla="*/ 61 h 117"/>
              <a:gd name="T84" fmla="*/ 22 w 90"/>
              <a:gd name="T85" fmla="*/ 59 h 117"/>
              <a:gd name="T86" fmla="*/ 32 w 90"/>
              <a:gd name="T87" fmla="*/ 54 h 117"/>
              <a:gd name="T88" fmla="*/ 37 w 90"/>
              <a:gd name="T89" fmla="*/ 51 h 117"/>
              <a:gd name="T90" fmla="*/ 38 w 90"/>
              <a:gd name="T91" fmla="*/ 50 h 117"/>
              <a:gd name="T92" fmla="*/ 42 w 90"/>
              <a:gd name="T93" fmla="*/ 54 h 117"/>
              <a:gd name="T94" fmla="*/ 37 w 90"/>
              <a:gd name="T95" fmla="*/ 117 h 117"/>
              <a:gd name="T96" fmla="*/ 55 w 90"/>
              <a:gd name="T97" fmla="*/ 117 h 117"/>
              <a:gd name="T98" fmla="*/ 49 w 90"/>
              <a:gd name="T99" fmla="*/ 54 h 117"/>
              <a:gd name="T100" fmla="*/ 53 w 90"/>
              <a:gd name="T101" fmla="*/ 50 h 117"/>
              <a:gd name="T102" fmla="*/ 46 w 90"/>
              <a:gd name="T103" fmla="*/ 50 h 117"/>
              <a:gd name="T104" fmla="*/ 43 w 90"/>
              <a:gd name="T105" fmla="*/ 47 h 117"/>
              <a:gd name="T106" fmla="*/ 46 w 90"/>
              <a:gd name="T107" fmla="*/ 44 h 117"/>
              <a:gd name="T108" fmla="*/ 49 w 90"/>
              <a:gd name="T109" fmla="*/ 47 h 117"/>
              <a:gd name="T110" fmla="*/ 46 w 90"/>
              <a:gd name="T111" fmla="*/ 50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90" h="117">
                <a:moveTo>
                  <a:pt x="53" y="50"/>
                </a:moveTo>
                <a:cubicBezTo>
                  <a:pt x="53" y="51"/>
                  <a:pt x="53" y="51"/>
                  <a:pt x="54" y="51"/>
                </a:cubicBezTo>
                <a:cubicBezTo>
                  <a:pt x="55" y="52"/>
                  <a:pt x="57" y="53"/>
                  <a:pt x="58" y="54"/>
                </a:cubicBezTo>
                <a:cubicBezTo>
                  <a:pt x="62" y="56"/>
                  <a:pt x="65" y="58"/>
                  <a:pt x="68" y="59"/>
                </a:cubicBezTo>
                <a:cubicBezTo>
                  <a:pt x="72" y="60"/>
                  <a:pt x="75" y="61"/>
                  <a:pt x="79" y="61"/>
                </a:cubicBezTo>
                <a:cubicBezTo>
                  <a:pt x="80" y="62"/>
                  <a:pt x="82" y="62"/>
                  <a:pt x="84" y="62"/>
                </a:cubicBezTo>
                <a:cubicBezTo>
                  <a:pt x="85" y="62"/>
                  <a:pt x="86" y="62"/>
                  <a:pt x="87" y="62"/>
                </a:cubicBezTo>
                <a:cubicBezTo>
                  <a:pt x="88" y="62"/>
                  <a:pt x="89" y="62"/>
                  <a:pt x="90" y="61"/>
                </a:cubicBezTo>
                <a:cubicBezTo>
                  <a:pt x="89" y="61"/>
                  <a:pt x="89" y="60"/>
                  <a:pt x="88" y="59"/>
                </a:cubicBezTo>
                <a:cubicBezTo>
                  <a:pt x="87" y="59"/>
                  <a:pt x="86" y="58"/>
                  <a:pt x="86" y="57"/>
                </a:cubicBezTo>
                <a:cubicBezTo>
                  <a:pt x="84" y="56"/>
                  <a:pt x="83" y="55"/>
                  <a:pt x="81" y="54"/>
                </a:cubicBezTo>
                <a:cubicBezTo>
                  <a:pt x="78" y="52"/>
                  <a:pt x="75" y="51"/>
                  <a:pt x="71" y="50"/>
                </a:cubicBezTo>
                <a:cubicBezTo>
                  <a:pt x="68" y="49"/>
                  <a:pt x="64" y="48"/>
                  <a:pt x="61" y="47"/>
                </a:cubicBezTo>
                <a:cubicBezTo>
                  <a:pt x="59" y="47"/>
                  <a:pt x="57" y="47"/>
                  <a:pt x="55" y="47"/>
                </a:cubicBezTo>
                <a:cubicBezTo>
                  <a:pt x="55" y="47"/>
                  <a:pt x="54" y="47"/>
                  <a:pt x="53" y="47"/>
                </a:cubicBezTo>
                <a:cubicBezTo>
                  <a:pt x="53" y="43"/>
                  <a:pt x="51" y="41"/>
                  <a:pt x="47" y="40"/>
                </a:cubicBezTo>
                <a:cubicBezTo>
                  <a:pt x="48" y="39"/>
                  <a:pt x="48" y="39"/>
                  <a:pt x="48" y="38"/>
                </a:cubicBezTo>
                <a:cubicBezTo>
                  <a:pt x="49" y="36"/>
                  <a:pt x="49" y="34"/>
                  <a:pt x="49" y="33"/>
                </a:cubicBezTo>
                <a:cubicBezTo>
                  <a:pt x="50" y="29"/>
                  <a:pt x="50" y="25"/>
                  <a:pt x="50" y="22"/>
                </a:cubicBezTo>
                <a:cubicBezTo>
                  <a:pt x="50" y="18"/>
                  <a:pt x="50" y="15"/>
                  <a:pt x="49" y="11"/>
                </a:cubicBezTo>
                <a:cubicBezTo>
                  <a:pt x="49" y="9"/>
                  <a:pt x="49" y="8"/>
                  <a:pt x="48" y="6"/>
                </a:cubicBezTo>
                <a:cubicBezTo>
                  <a:pt x="48" y="5"/>
                  <a:pt x="47" y="4"/>
                  <a:pt x="47" y="3"/>
                </a:cubicBezTo>
                <a:cubicBezTo>
                  <a:pt x="47" y="2"/>
                  <a:pt x="46" y="1"/>
                  <a:pt x="46" y="0"/>
                </a:cubicBezTo>
                <a:cubicBezTo>
                  <a:pt x="45" y="1"/>
                  <a:pt x="45" y="2"/>
                  <a:pt x="44" y="3"/>
                </a:cubicBezTo>
                <a:cubicBezTo>
                  <a:pt x="44" y="4"/>
                  <a:pt x="44" y="5"/>
                  <a:pt x="43" y="6"/>
                </a:cubicBezTo>
                <a:cubicBezTo>
                  <a:pt x="43" y="8"/>
                  <a:pt x="42" y="9"/>
                  <a:pt x="42" y="11"/>
                </a:cubicBezTo>
                <a:cubicBezTo>
                  <a:pt x="41" y="15"/>
                  <a:pt x="41" y="18"/>
                  <a:pt x="41" y="22"/>
                </a:cubicBezTo>
                <a:cubicBezTo>
                  <a:pt x="41" y="25"/>
                  <a:pt x="41" y="29"/>
                  <a:pt x="42" y="33"/>
                </a:cubicBezTo>
                <a:cubicBezTo>
                  <a:pt x="42" y="34"/>
                  <a:pt x="43" y="36"/>
                  <a:pt x="43" y="38"/>
                </a:cubicBezTo>
                <a:cubicBezTo>
                  <a:pt x="44" y="39"/>
                  <a:pt x="44" y="39"/>
                  <a:pt x="44" y="40"/>
                </a:cubicBezTo>
                <a:cubicBezTo>
                  <a:pt x="41" y="41"/>
                  <a:pt x="38" y="43"/>
                  <a:pt x="38" y="47"/>
                </a:cubicBezTo>
                <a:cubicBezTo>
                  <a:pt x="38" y="47"/>
                  <a:pt x="38" y="47"/>
                  <a:pt x="38" y="47"/>
                </a:cubicBezTo>
                <a:cubicBezTo>
                  <a:pt x="37" y="47"/>
                  <a:pt x="36" y="47"/>
                  <a:pt x="35" y="47"/>
                </a:cubicBezTo>
                <a:cubicBezTo>
                  <a:pt x="33" y="47"/>
                  <a:pt x="31" y="47"/>
                  <a:pt x="29" y="47"/>
                </a:cubicBezTo>
                <a:cubicBezTo>
                  <a:pt x="26" y="48"/>
                  <a:pt x="22" y="49"/>
                  <a:pt x="19" y="50"/>
                </a:cubicBezTo>
                <a:cubicBezTo>
                  <a:pt x="16" y="51"/>
                  <a:pt x="12" y="52"/>
                  <a:pt x="9" y="54"/>
                </a:cubicBezTo>
                <a:cubicBezTo>
                  <a:pt x="8" y="55"/>
                  <a:pt x="6" y="56"/>
                  <a:pt x="5" y="57"/>
                </a:cubicBezTo>
                <a:cubicBezTo>
                  <a:pt x="4" y="58"/>
                  <a:pt x="3" y="59"/>
                  <a:pt x="2" y="59"/>
                </a:cubicBezTo>
                <a:cubicBezTo>
                  <a:pt x="2" y="60"/>
                  <a:pt x="1" y="61"/>
                  <a:pt x="0" y="61"/>
                </a:cubicBezTo>
                <a:cubicBezTo>
                  <a:pt x="1" y="62"/>
                  <a:pt x="2" y="62"/>
                  <a:pt x="3" y="62"/>
                </a:cubicBezTo>
                <a:cubicBezTo>
                  <a:pt x="4" y="62"/>
                  <a:pt x="5" y="62"/>
                  <a:pt x="6" y="62"/>
                </a:cubicBezTo>
                <a:cubicBezTo>
                  <a:pt x="8" y="62"/>
                  <a:pt x="10" y="62"/>
                  <a:pt x="12" y="61"/>
                </a:cubicBezTo>
                <a:cubicBezTo>
                  <a:pt x="15" y="61"/>
                  <a:pt x="19" y="60"/>
                  <a:pt x="22" y="59"/>
                </a:cubicBezTo>
                <a:cubicBezTo>
                  <a:pt x="26" y="58"/>
                  <a:pt x="29" y="56"/>
                  <a:pt x="32" y="54"/>
                </a:cubicBezTo>
                <a:cubicBezTo>
                  <a:pt x="34" y="53"/>
                  <a:pt x="35" y="52"/>
                  <a:pt x="37" y="51"/>
                </a:cubicBezTo>
                <a:cubicBezTo>
                  <a:pt x="37" y="51"/>
                  <a:pt x="38" y="50"/>
                  <a:pt x="38" y="50"/>
                </a:cubicBezTo>
                <a:cubicBezTo>
                  <a:pt x="39" y="52"/>
                  <a:pt x="41" y="53"/>
                  <a:pt x="42" y="54"/>
                </a:cubicBezTo>
                <a:cubicBezTo>
                  <a:pt x="37" y="117"/>
                  <a:pt x="37" y="117"/>
                  <a:pt x="37" y="117"/>
                </a:cubicBezTo>
                <a:cubicBezTo>
                  <a:pt x="55" y="117"/>
                  <a:pt x="55" y="117"/>
                  <a:pt x="55" y="117"/>
                </a:cubicBezTo>
                <a:cubicBezTo>
                  <a:pt x="49" y="54"/>
                  <a:pt x="49" y="54"/>
                  <a:pt x="49" y="54"/>
                </a:cubicBezTo>
                <a:cubicBezTo>
                  <a:pt x="50" y="54"/>
                  <a:pt x="52" y="52"/>
                  <a:pt x="53" y="50"/>
                </a:cubicBezTo>
                <a:close/>
                <a:moveTo>
                  <a:pt x="46" y="50"/>
                </a:moveTo>
                <a:cubicBezTo>
                  <a:pt x="44" y="50"/>
                  <a:pt x="43" y="49"/>
                  <a:pt x="43" y="47"/>
                </a:cubicBezTo>
                <a:cubicBezTo>
                  <a:pt x="43" y="46"/>
                  <a:pt x="44" y="44"/>
                  <a:pt x="46" y="44"/>
                </a:cubicBezTo>
                <a:cubicBezTo>
                  <a:pt x="47" y="44"/>
                  <a:pt x="49" y="46"/>
                  <a:pt x="49" y="47"/>
                </a:cubicBezTo>
                <a:cubicBezTo>
                  <a:pt x="49" y="49"/>
                  <a:pt x="47" y="50"/>
                  <a:pt x="46" y="5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6"/>
          <p:cNvSpPr>
            <a:spLocks noEditPoints="1"/>
          </p:cNvSpPr>
          <p:nvPr/>
        </p:nvSpPr>
        <p:spPr bwMode="auto">
          <a:xfrm>
            <a:off x="3414713" y="1960563"/>
            <a:ext cx="187325" cy="187325"/>
          </a:xfrm>
          <a:custGeom>
            <a:avLst/>
            <a:gdLst>
              <a:gd name="T0" fmla="*/ 48 w 50"/>
              <a:gd name="T1" fmla="*/ 16 h 50"/>
              <a:gd name="T2" fmla="*/ 45 w 50"/>
              <a:gd name="T3" fmla="*/ 15 h 50"/>
              <a:gd name="T4" fmla="*/ 39 w 50"/>
              <a:gd name="T5" fmla="*/ 12 h 50"/>
              <a:gd name="T6" fmla="*/ 34 w 50"/>
              <a:gd name="T7" fmla="*/ 11 h 50"/>
              <a:gd name="T8" fmla="*/ 31 w 50"/>
              <a:gd name="T9" fmla="*/ 10 h 50"/>
              <a:gd name="T10" fmla="*/ 29 w 50"/>
              <a:gd name="T11" fmla="*/ 10 h 50"/>
              <a:gd name="T12" fmla="*/ 26 w 50"/>
              <a:gd name="T13" fmla="*/ 6 h 50"/>
              <a:gd name="T14" fmla="*/ 26 w 50"/>
              <a:gd name="T15" fmla="*/ 5 h 50"/>
              <a:gd name="T16" fmla="*/ 27 w 50"/>
              <a:gd name="T17" fmla="*/ 2 h 50"/>
              <a:gd name="T18" fmla="*/ 28 w 50"/>
              <a:gd name="T19" fmla="*/ 0 h 50"/>
              <a:gd name="T20" fmla="*/ 23 w 50"/>
              <a:gd name="T21" fmla="*/ 0 h 50"/>
              <a:gd name="T22" fmla="*/ 23 w 50"/>
              <a:gd name="T23" fmla="*/ 2 h 50"/>
              <a:gd name="T24" fmla="*/ 24 w 50"/>
              <a:gd name="T25" fmla="*/ 5 h 50"/>
              <a:gd name="T26" fmla="*/ 24 w 50"/>
              <a:gd name="T27" fmla="*/ 6 h 50"/>
              <a:gd name="T28" fmla="*/ 21 w 50"/>
              <a:gd name="T29" fmla="*/ 10 h 50"/>
              <a:gd name="T30" fmla="*/ 21 w 50"/>
              <a:gd name="T31" fmla="*/ 10 h 50"/>
              <a:gd name="T32" fmla="*/ 19 w 50"/>
              <a:gd name="T33" fmla="*/ 10 h 50"/>
              <a:gd name="T34" fmla="*/ 16 w 50"/>
              <a:gd name="T35" fmla="*/ 11 h 50"/>
              <a:gd name="T36" fmla="*/ 10 w 50"/>
              <a:gd name="T37" fmla="*/ 12 h 50"/>
              <a:gd name="T38" fmla="*/ 5 w 50"/>
              <a:gd name="T39" fmla="*/ 15 h 50"/>
              <a:gd name="T40" fmla="*/ 2 w 50"/>
              <a:gd name="T41" fmla="*/ 16 h 50"/>
              <a:gd name="T42" fmla="*/ 1 w 50"/>
              <a:gd name="T43" fmla="*/ 17 h 50"/>
              <a:gd name="T44" fmla="*/ 0 w 50"/>
              <a:gd name="T45" fmla="*/ 18 h 50"/>
              <a:gd name="T46" fmla="*/ 1 w 50"/>
              <a:gd name="T47" fmla="*/ 19 h 50"/>
              <a:gd name="T48" fmla="*/ 3 w 50"/>
              <a:gd name="T49" fmla="*/ 19 h 50"/>
              <a:gd name="T50" fmla="*/ 6 w 50"/>
              <a:gd name="T51" fmla="*/ 19 h 50"/>
              <a:gd name="T52" fmla="*/ 12 w 50"/>
              <a:gd name="T53" fmla="*/ 17 h 50"/>
              <a:gd name="T54" fmla="*/ 17 w 50"/>
              <a:gd name="T55" fmla="*/ 15 h 50"/>
              <a:gd name="T56" fmla="*/ 20 w 50"/>
              <a:gd name="T57" fmla="*/ 13 h 50"/>
              <a:gd name="T58" fmla="*/ 21 w 50"/>
              <a:gd name="T59" fmla="*/ 12 h 50"/>
              <a:gd name="T60" fmla="*/ 23 w 50"/>
              <a:gd name="T61" fmla="*/ 15 h 50"/>
              <a:gd name="T62" fmla="*/ 20 w 50"/>
              <a:gd name="T63" fmla="*/ 50 h 50"/>
              <a:gd name="T64" fmla="*/ 30 w 50"/>
              <a:gd name="T65" fmla="*/ 50 h 50"/>
              <a:gd name="T66" fmla="*/ 27 w 50"/>
              <a:gd name="T67" fmla="*/ 15 h 50"/>
              <a:gd name="T68" fmla="*/ 29 w 50"/>
              <a:gd name="T69" fmla="*/ 12 h 50"/>
              <a:gd name="T70" fmla="*/ 30 w 50"/>
              <a:gd name="T71" fmla="*/ 13 h 50"/>
              <a:gd name="T72" fmla="*/ 32 w 50"/>
              <a:gd name="T73" fmla="*/ 15 h 50"/>
              <a:gd name="T74" fmla="*/ 38 w 50"/>
              <a:gd name="T75" fmla="*/ 17 h 50"/>
              <a:gd name="T76" fmla="*/ 44 w 50"/>
              <a:gd name="T77" fmla="*/ 19 h 50"/>
              <a:gd name="T78" fmla="*/ 47 w 50"/>
              <a:gd name="T79" fmla="*/ 19 h 50"/>
              <a:gd name="T80" fmla="*/ 48 w 50"/>
              <a:gd name="T81" fmla="*/ 19 h 50"/>
              <a:gd name="T82" fmla="*/ 50 w 50"/>
              <a:gd name="T83" fmla="*/ 18 h 50"/>
              <a:gd name="T84" fmla="*/ 49 w 50"/>
              <a:gd name="T85" fmla="*/ 17 h 50"/>
              <a:gd name="T86" fmla="*/ 48 w 50"/>
              <a:gd name="T87" fmla="*/ 16 h 50"/>
              <a:gd name="T88" fmla="*/ 25 w 50"/>
              <a:gd name="T89" fmla="*/ 12 h 50"/>
              <a:gd name="T90" fmla="*/ 23 w 50"/>
              <a:gd name="T91" fmla="*/ 11 h 50"/>
              <a:gd name="T92" fmla="*/ 25 w 50"/>
              <a:gd name="T93" fmla="*/ 9 h 50"/>
              <a:gd name="T94" fmla="*/ 27 w 50"/>
              <a:gd name="T95" fmla="*/ 11 h 50"/>
              <a:gd name="T96" fmla="*/ 25 w 50"/>
              <a:gd name="T97" fmla="*/ 12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0" h="50">
                <a:moveTo>
                  <a:pt x="48" y="16"/>
                </a:moveTo>
                <a:cubicBezTo>
                  <a:pt x="47" y="16"/>
                  <a:pt x="46" y="15"/>
                  <a:pt x="45" y="15"/>
                </a:cubicBezTo>
                <a:cubicBezTo>
                  <a:pt x="43" y="14"/>
                  <a:pt x="41" y="13"/>
                  <a:pt x="39" y="12"/>
                </a:cubicBezTo>
                <a:cubicBezTo>
                  <a:pt x="38" y="11"/>
                  <a:pt x="36" y="11"/>
                  <a:pt x="34" y="11"/>
                </a:cubicBezTo>
                <a:cubicBezTo>
                  <a:pt x="33" y="10"/>
                  <a:pt x="32" y="10"/>
                  <a:pt x="31" y="10"/>
                </a:cubicBezTo>
                <a:cubicBezTo>
                  <a:pt x="30" y="10"/>
                  <a:pt x="30" y="10"/>
                  <a:pt x="29" y="10"/>
                </a:cubicBezTo>
                <a:cubicBezTo>
                  <a:pt x="29" y="8"/>
                  <a:pt x="28" y="7"/>
                  <a:pt x="26" y="6"/>
                </a:cubicBezTo>
                <a:cubicBezTo>
                  <a:pt x="26" y="6"/>
                  <a:pt x="26" y="6"/>
                  <a:pt x="26" y="5"/>
                </a:cubicBezTo>
                <a:cubicBezTo>
                  <a:pt x="27" y="4"/>
                  <a:pt x="27" y="3"/>
                  <a:pt x="27" y="2"/>
                </a:cubicBezTo>
                <a:cubicBezTo>
                  <a:pt x="27" y="1"/>
                  <a:pt x="27" y="1"/>
                  <a:pt x="28" y="0"/>
                </a:cubicBezTo>
                <a:cubicBezTo>
                  <a:pt x="26" y="0"/>
                  <a:pt x="24" y="0"/>
                  <a:pt x="23" y="0"/>
                </a:cubicBezTo>
                <a:cubicBezTo>
                  <a:pt x="23" y="1"/>
                  <a:pt x="23" y="2"/>
                  <a:pt x="23" y="2"/>
                </a:cubicBezTo>
                <a:cubicBezTo>
                  <a:pt x="23" y="3"/>
                  <a:pt x="23" y="4"/>
                  <a:pt x="24" y="5"/>
                </a:cubicBezTo>
                <a:cubicBezTo>
                  <a:pt x="24" y="6"/>
                  <a:pt x="24" y="6"/>
                  <a:pt x="24" y="6"/>
                </a:cubicBezTo>
                <a:cubicBezTo>
                  <a:pt x="22" y="7"/>
                  <a:pt x="21" y="8"/>
                  <a:pt x="21" y="10"/>
                </a:cubicBezTo>
                <a:cubicBezTo>
                  <a:pt x="21" y="10"/>
                  <a:pt x="21" y="10"/>
                  <a:pt x="21" y="10"/>
                </a:cubicBezTo>
                <a:cubicBezTo>
                  <a:pt x="20" y="10"/>
                  <a:pt x="20" y="10"/>
                  <a:pt x="19" y="10"/>
                </a:cubicBezTo>
                <a:cubicBezTo>
                  <a:pt x="18" y="10"/>
                  <a:pt x="17" y="10"/>
                  <a:pt x="16" y="11"/>
                </a:cubicBezTo>
                <a:cubicBezTo>
                  <a:pt x="14" y="11"/>
                  <a:pt x="12" y="11"/>
                  <a:pt x="10" y="12"/>
                </a:cubicBezTo>
                <a:cubicBezTo>
                  <a:pt x="8" y="13"/>
                  <a:pt x="6" y="14"/>
                  <a:pt x="5" y="15"/>
                </a:cubicBezTo>
                <a:cubicBezTo>
                  <a:pt x="4" y="15"/>
                  <a:pt x="3" y="16"/>
                  <a:pt x="2" y="16"/>
                </a:cubicBezTo>
                <a:cubicBezTo>
                  <a:pt x="2" y="17"/>
                  <a:pt x="1" y="17"/>
                  <a:pt x="1" y="17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9"/>
                  <a:pt x="1" y="19"/>
                  <a:pt x="1" y="19"/>
                </a:cubicBezTo>
                <a:cubicBezTo>
                  <a:pt x="2" y="19"/>
                  <a:pt x="2" y="19"/>
                  <a:pt x="3" y="19"/>
                </a:cubicBezTo>
                <a:cubicBezTo>
                  <a:pt x="4" y="19"/>
                  <a:pt x="5" y="19"/>
                  <a:pt x="6" y="19"/>
                </a:cubicBezTo>
                <a:cubicBezTo>
                  <a:pt x="8" y="18"/>
                  <a:pt x="10" y="18"/>
                  <a:pt x="12" y="17"/>
                </a:cubicBezTo>
                <a:cubicBezTo>
                  <a:pt x="14" y="16"/>
                  <a:pt x="16" y="16"/>
                  <a:pt x="17" y="15"/>
                </a:cubicBezTo>
                <a:cubicBezTo>
                  <a:pt x="18" y="14"/>
                  <a:pt x="19" y="13"/>
                  <a:pt x="20" y="13"/>
                </a:cubicBezTo>
                <a:cubicBezTo>
                  <a:pt x="20" y="13"/>
                  <a:pt x="21" y="12"/>
                  <a:pt x="21" y="12"/>
                </a:cubicBezTo>
                <a:cubicBezTo>
                  <a:pt x="21" y="13"/>
                  <a:pt x="22" y="14"/>
                  <a:pt x="23" y="15"/>
                </a:cubicBezTo>
                <a:cubicBezTo>
                  <a:pt x="20" y="50"/>
                  <a:pt x="20" y="50"/>
                  <a:pt x="20" y="50"/>
                </a:cubicBezTo>
                <a:cubicBezTo>
                  <a:pt x="30" y="50"/>
                  <a:pt x="30" y="50"/>
                  <a:pt x="30" y="50"/>
                </a:cubicBezTo>
                <a:cubicBezTo>
                  <a:pt x="27" y="15"/>
                  <a:pt x="27" y="15"/>
                  <a:pt x="27" y="15"/>
                </a:cubicBezTo>
                <a:cubicBezTo>
                  <a:pt x="28" y="14"/>
                  <a:pt x="29" y="13"/>
                  <a:pt x="29" y="12"/>
                </a:cubicBezTo>
                <a:cubicBezTo>
                  <a:pt x="29" y="13"/>
                  <a:pt x="29" y="13"/>
                  <a:pt x="30" y="13"/>
                </a:cubicBezTo>
                <a:cubicBezTo>
                  <a:pt x="31" y="13"/>
                  <a:pt x="31" y="14"/>
                  <a:pt x="32" y="15"/>
                </a:cubicBezTo>
                <a:cubicBezTo>
                  <a:pt x="34" y="16"/>
                  <a:pt x="36" y="16"/>
                  <a:pt x="38" y="17"/>
                </a:cubicBezTo>
                <a:cubicBezTo>
                  <a:pt x="40" y="18"/>
                  <a:pt x="42" y="18"/>
                  <a:pt x="44" y="19"/>
                </a:cubicBezTo>
                <a:cubicBezTo>
                  <a:pt x="45" y="19"/>
                  <a:pt x="46" y="19"/>
                  <a:pt x="47" y="19"/>
                </a:cubicBezTo>
                <a:cubicBezTo>
                  <a:pt x="47" y="19"/>
                  <a:pt x="48" y="19"/>
                  <a:pt x="48" y="19"/>
                </a:cubicBezTo>
                <a:cubicBezTo>
                  <a:pt x="49" y="19"/>
                  <a:pt x="49" y="19"/>
                  <a:pt x="50" y="18"/>
                </a:cubicBezTo>
                <a:cubicBezTo>
                  <a:pt x="50" y="18"/>
                  <a:pt x="49" y="18"/>
                  <a:pt x="49" y="17"/>
                </a:cubicBezTo>
                <a:cubicBezTo>
                  <a:pt x="48" y="17"/>
                  <a:pt x="48" y="17"/>
                  <a:pt x="48" y="16"/>
                </a:cubicBezTo>
                <a:close/>
                <a:moveTo>
                  <a:pt x="25" y="12"/>
                </a:moveTo>
                <a:cubicBezTo>
                  <a:pt x="24" y="12"/>
                  <a:pt x="23" y="12"/>
                  <a:pt x="23" y="11"/>
                </a:cubicBezTo>
                <a:cubicBezTo>
                  <a:pt x="23" y="10"/>
                  <a:pt x="24" y="9"/>
                  <a:pt x="25" y="9"/>
                </a:cubicBezTo>
                <a:cubicBezTo>
                  <a:pt x="26" y="9"/>
                  <a:pt x="27" y="10"/>
                  <a:pt x="27" y="11"/>
                </a:cubicBezTo>
                <a:cubicBezTo>
                  <a:pt x="27" y="12"/>
                  <a:pt x="26" y="12"/>
                  <a:pt x="25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3500438" y="1900238"/>
            <a:ext cx="12700" cy="22225"/>
          </a:xfrm>
          <a:custGeom>
            <a:avLst/>
            <a:gdLst>
              <a:gd name="T0" fmla="*/ 3 w 3"/>
              <a:gd name="T1" fmla="*/ 4 h 6"/>
              <a:gd name="T2" fmla="*/ 3 w 3"/>
              <a:gd name="T3" fmla="*/ 3 h 6"/>
              <a:gd name="T4" fmla="*/ 3 w 3"/>
              <a:gd name="T5" fmla="*/ 2 h 6"/>
              <a:gd name="T6" fmla="*/ 2 w 3"/>
              <a:gd name="T7" fmla="*/ 0 h 6"/>
              <a:gd name="T8" fmla="*/ 1 w 3"/>
              <a:gd name="T9" fmla="*/ 2 h 6"/>
              <a:gd name="T10" fmla="*/ 1 w 3"/>
              <a:gd name="T11" fmla="*/ 3 h 6"/>
              <a:gd name="T12" fmla="*/ 0 w 3"/>
              <a:gd name="T13" fmla="*/ 6 h 6"/>
              <a:gd name="T14" fmla="*/ 1 w 3"/>
              <a:gd name="T15" fmla="*/ 5 h 6"/>
              <a:gd name="T16" fmla="*/ 3 w 3"/>
              <a:gd name="T17" fmla="*/ 4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" h="6">
                <a:moveTo>
                  <a:pt x="3" y="4"/>
                </a:moveTo>
                <a:cubicBezTo>
                  <a:pt x="3" y="4"/>
                  <a:pt x="3" y="3"/>
                  <a:pt x="3" y="3"/>
                </a:cubicBezTo>
                <a:cubicBezTo>
                  <a:pt x="3" y="3"/>
                  <a:pt x="3" y="2"/>
                  <a:pt x="3" y="2"/>
                </a:cubicBezTo>
                <a:cubicBezTo>
                  <a:pt x="3" y="1"/>
                  <a:pt x="2" y="1"/>
                  <a:pt x="2" y="0"/>
                </a:cubicBezTo>
                <a:cubicBezTo>
                  <a:pt x="2" y="1"/>
                  <a:pt x="2" y="1"/>
                  <a:pt x="1" y="2"/>
                </a:cubicBezTo>
                <a:cubicBezTo>
                  <a:pt x="1" y="2"/>
                  <a:pt x="1" y="3"/>
                  <a:pt x="1" y="3"/>
                </a:cubicBezTo>
                <a:cubicBezTo>
                  <a:pt x="1" y="4"/>
                  <a:pt x="0" y="5"/>
                  <a:pt x="0" y="6"/>
                </a:cubicBezTo>
                <a:cubicBezTo>
                  <a:pt x="1" y="5"/>
                  <a:pt x="1" y="5"/>
                  <a:pt x="1" y="5"/>
                </a:cubicBezTo>
                <a:cubicBezTo>
                  <a:pt x="2" y="4"/>
                  <a:pt x="3" y="4"/>
                  <a:pt x="3" y="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 noEditPoints="1"/>
          </p:cNvSpPr>
          <p:nvPr/>
        </p:nvSpPr>
        <p:spPr bwMode="auto">
          <a:xfrm>
            <a:off x="3689350" y="1960563"/>
            <a:ext cx="187325" cy="187325"/>
          </a:xfrm>
          <a:custGeom>
            <a:avLst/>
            <a:gdLst>
              <a:gd name="T0" fmla="*/ 49 w 50"/>
              <a:gd name="T1" fmla="*/ 17 h 50"/>
              <a:gd name="T2" fmla="*/ 48 w 50"/>
              <a:gd name="T3" fmla="*/ 16 h 50"/>
              <a:gd name="T4" fmla="*/ 45 w 50"/>
              <a:gd name="T5" fmla="*/ 15 h 50"/>
              <a:gd name="T6" fmla="*/ 40 w 50"/>
              <a:gd name="T7" fmla="*/ 12 h 50"/>
              <a:gd name="T8" fmla="*/ 34 w 50"/>
              <a:gd name="T9" fmla="*/ 11 h 50"/>
              <a:gd name="T10" fmla="*/ 31 w 50"/>
              <a:gd name="T11" fmla="*/ 10 h 50"/>
              <a:gd name="T12" fmla="*/ 29 w 50"/>
              <a:gd name="T13" fmla="*/ 10 h 50"/>
              <a:gd name="T14" fmla="*/ 26 w 50"/>
              <a:gd name="T15" fmla="*/ 6 h 50"/>
              <a:gd name="T16" fmla="*/ 26 w 50"/>
              <a:gd name="T17" fmla="*/ 5 h 50"/>
              <a:gd name="T18" fmla="*/ 27 w 50"/>
              <a:gd name="T19" fmla="*/ 2 h 50"/>
              <a:gd name="T20" fmla="*/ 28 w 50"/>
              <a:gd name="T21" fmla="*/ 0 h 50"/>
              <a:gd name="T22" fmla="*/ 27 w 50"/>
              <a:gd name="T23" fmla="*/ 0 h 50"/>
              <a:gd name="T24" fmla="*/ 23 w 50"/>
              <a:gd name="T25" fmla="*/ 0 h 50"/>
              <a:gd name="T26" fmla="*/ 23 w 50"/>
              <a:gd name="T27" fmla="*/ 2 h 50"/>
              <a:gd name="T28" fmla="*/ 24 w 50"/>
              <a:gd name="T29" fmla="*/ 5 h 50"/>
              <a:gd name="T30" fmla="*/ 24 w 50"/>
              <a:gd name="T31" fmla="*/ 6 h 50"/>
              <a:gd name="T32" fmla="*/ 21 w 50"/>
              <a:gd name="T33" fmla="*/ 10 h 50"/>
              <a:gd name="T34" fmla="*/ 21 w 50"/>
              <a:gd name="T35" fmla="*/ 10 h 50"/>
              <a:gd name="T36" fmla="*/ 19 w 50"/>
              <a:gd name="T37" fmla="*/ 10 h 50"/>
              <a:gd name="T38" fmla="*/ 16 w 50"/>
              <a:gd name="T39" fmla="*/ 11 h 50"/>
              <a:gd name="T40" fmla="*/ 10 w 50"/>
              <a:gd name="T41" fmla="*/ 12 h 50"/>
              <a:gd name="T42" fmla="*/ 5 w 50"/>
              <a:gd name="T43" fmla="*/ 15 h 50"/>
              <a:gd name="T44" fmla="*/ 2 w 50"/>
              <a:gd name="T45" fmla="*/ 16 h 50"/>
              <a:gd name="T46" fmla="*/ 1 w 50"/>
              <a:gd name="T47" fmla="*/ 17 h 50"/>
              <a:gd name="T48" fmla="*/ 0 w 50"/>
              <a:gd name="T49" fmla="*/ 18 h 50"/>
              <a:gd name="T50" fmla="*/ 1 w 50"/>
              <a:gd name="T51" fmla="*/ 19 h 50"/>
              <a:gd name="T52" fmla="*/ 3 w 50"/>
              <a:gd name="T53" fmla="*/ 19 h 50"/>
              <a:gd name="T54" fmla="*/ 6 w 50"/>
              <a:gd name="T55" fmla="*/ 19 h 50"/>
              <a:gd name="T56" fmla="*/ 12 w 50"/>
              <a:gd name="T57" fmla="*/ 17 h 50"/>
              <a:gd name="T58" fmla="*/ 17 w 50"/>
              <a:gd name="T59" fmla="*/ 15 h 50"/>
              <a:gd name="T60" fmla="*/ 20 w 50"/>
              <a:gd name="T61" fmla="*/ 13 h 50"/>
              <a:gd name="T62" fmla="*/ 21 w 50"/>
              <a:gd name="T63" fmla="*/ 12 h 50"/>
              <a:gd name="T64" fmla="*/ 23 w 50"/>
              <a:gd name="T65" fmla="*/ 15 h 50"/>
              <a:gd name="T66" fmla="*/ 20 w 50"/>
              <a:gd name="T67" fmla="*/ 50 h 50"/>
              <a:gd name="T68" fmla="*/ 30 w 50"/>
              <a:gd name="T69" fmla="*/ 50 h 50"/>
              <a:gd name="T70" fmla="*/ 27 w 50"/>
              <a:gd name="T71" fmla="*/ 15 h 50"/>
              <a:gd name="T72" fmla="*/ 29 w 50"/>
              <a:gd name="T73" fmla="*/ 12 h 50"/>
              <a:gd name="T74" fmla="*/ 30 w 50"/>
              <a:gd name="T75" fmla="*/ 13 h 50"/>
              <a:gd name="T76" fmla="*/ 32 w 50"/>
              <a:gd name="T77" fmla="*/ 15 h 50"/>
              <a:gd name="T78" fmla="*/ 38 w 50"/>
              <a:gd name="T79" fmla="*/ 17 h 50"/>
              <a:gd name="T80" fmla="*/ 44 w 50"/>
              <a:gd name="T81" fmla="*/ 19 h 50"/>
              <a:gd name="T82" fmla="*/ 47 w 50"/>
              <a:gd name="T83" fmla="*/ 19 h 50"/>
              <a:gd name="T84" fmla="*/ 48 w 50"/>
              <a:gd name="T85" fmla="*/ 19 h 50"/>
              <a:gd name="T86" fmla="*/ 50 w 50"/>
              <a:gd name="T87" fmla="*/ 18 h 50"/>
              <a:gd name="T88" fmla="*/ 49 w 50"/>
              <a:gd name="T89" fmla="*/ 17 h 50"/>
              <a:gd name="T90" fmla="*/ 25 w 50"/>
              <a:gd name="T91" fmla="*/ 12 h 50"/>
              <a:gd name="T92" fmla="*/ 23 w 50"/>
              <a:gd name="T93" fmla="*/ 11 h 50"/>
              <a:gd name="T94" fmla="*/ 25 w 50"/>
              <a:gd name="T95" fmla="*/ 9 h 50"/>
              <a:gd name="T96" fmla="*/ 27 w 50"/>
              <a:gd name="T97" fmla="*/ 11 h 50"/>
              <a:gd name="T98" fmla="*/ 25 w 50"/>
              <a:gd name="T99" fmla="*/ 12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50" h="50">
                <a:moveTo>
                  <a:pt x="49" y="17"/>
                </a:moveTo>
                <a:cubicBezTo>
                  <a:pt x="48" y="17"/>
                  <a:pt x="48" y="17"/>
                  <a:pt x="48" y="16"/>
                </a:cubicBezTo>
                <a:cubicBezTo>
                  <a:pt x="47" y="16"/>
                  <a:pt x="46" y="15"/>
                  <a:pt x="45" y="15"/>
                </a:cubicBezTo>
                <a:cubicBezTo>
                  <a:pt x="43" y="14"/>
                  <a:pt x="41" y="13"/>
                  <a:pt x="40" y="12"/>
                </a:cubicBezTo>
                <a:cubicBezTo>
                  <a:pt x="38" y="11"/>
                  <a:pt x="36" y="11"/>
                  <a:pt x="34" y="11"/>
                </a:cubicBezTo>
                <a:cubicBezTo>
                  <a:pt x="33" y="10"/>
                  <a:pt x="32" y="10"/>
                  <a:pt x="31" y="10"/>
                </a:cubicBezTo>
                <a:cubicBezTo>
                  <a:pt x="30" y="10"/>
                  <a:pt x="30" y="10"/>
                  <a:pt x="29" y="10"/>
                </a:cubicBezTo>
                <a:cubicBezTo>
                  <a:pt x="29" y="8"/>
                  <a:pt x="28" y="7"/>
                  <a:pt x="26" y="6"/>
                </a:cubicBezTo>
                <a:cubicBezTo>
                  <a:pt x="26" y="6"/>
                  <a:pt x="26" y="6"/>
                  <a:pt x="26" y="5"/>
                </a:cubicBezTo>
                <a:cubicBezTo>
                  <a:pt x="27" y="4"/>
                  <a:pt x="27" y="3"/>
                  <a:pt x="27" y="2"/>
                </a:cubicBezTo>
                <a:cubicBezTo>
                  <a:pt x="27" y="2"/>
                  <a:pt x="27" y="1"/>
                  <a:pt x="28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6" y="0"/>
                  <a:pt x="24" y="0"/>
                  <a:pt x="23" y="0"/>
                </a:cubicBezTo>
                <a:cubicBezTo>
                  <a:pt x="23" y="1"/>
                  <a:pt x="23" y="1"/>
                  <a:pt x="23" y="2"/>
                </a:cubicBezTo>
                <a:cubicBezTo>
                  <a:pt x="23" y="3"/>
                  <a:pt x="23" y="4"/>
                  <a:pt x="24" y="5"/>
                </a:cubicBezTo>
                <a:cubicBezTo>
                  <a:pt x="24" y="6"/>
                  <a:pt x="24" y="6"/>
                  <a:pt x="24" y="6"/>
                </a:cubicBezTo>
                <a:cubicBezTo>
                  <a:pt x="22" y="7"/>
                  <a:pt x="21" y="8"/>
                  <a:pt x="21" y="10"/>
                </a:cubicBezTo>
                <a:cubicBezTo>
                  <a:pt x="21" y="10"/>
                  <a:pt x="21" y="10"/>
                  <a:pt x="21" y="10"/>
                </a:cubicBezTo>
                <a:cubicBezTo>
                  <a:pt x="20" y="10"/>
                  <a:pt x="20" y="10"/>
                  <a:pt x="19" y="10"/>
                </a:cubicBezTo>
                <a:cubicBezTo>
                  <a:pt x="18" y="10"/>
                  <a:pt x="17" y="10"/>
                  <a:pt x="16" y="11"/>
                </a:cubicBezTo>
                <a:cubicBezTo>
                  <a:pt x="14" y="11"/>
                  <a:pt x="12" y="11"/>
                  <a:pt x="10" y="12"/>
                </a:cubicBezTo>
                <a:cubicBezTo>
                  <a:pt x="8" y="13"/>
                  <a:pt x="6" y="14"/>
                  <a:pt x="5" y="15"/>
                </a:cubicBezTo>
                <a:cubicBezTo>
                  <a:pt x="4" y="15"/>
                  <a:pt x="3" y="16"/>
                  <a:pt x="2" y="16"/>
                </a:cubicBezTo>
                <a:cubicBezTo>
                  <a:pt x="2" y="17"/>
                  <a:pt x="1" y="17"/>
                  <a:pt x="1" y="17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9"/>
                  <a:pt x="1" y="19"/>
                  <a:pt x="1" y="19"/>
                </a:cubicBezTo>
                <a:cubicBezTo>
                  <a:pt x="2" y="19"/>
                  <a:pt x="2" y="19"/>
                  <a:pt x="3" y="19"/>
                </a:cubicBezTo>
                <a:cubicBezTo>
                  <a:pt x="4" y="19"/>
                  <a:pt x="5" y="19"/>
                  <a:pt x="6" y="19"/>
                </a:cubicBezTo>
                <a:cubicBezTo>
                  <a:pt x="8" y="18"/>
                  <a:pt x="10" y="18"/>
                  <a:pt x="12" y="17"/>
                </a:cubicBezTo>
                <a:cubicBezTo>
                  <a:pt x="14" y="16"/>
                  <a:pt x="16" y="16"/>
                  <a:pt x="17" y="15"/>
                </a:cubicBezTo>
                <a:cubicBezTo>
                  <a:pt x="18" y="14"/>
                  <a:pt x="19" y="13"/>
                  <a:pt x="20" y="13"/>
                </a:cubicBezTo>
                <a:cubicBezTo>
                  <a:pt x="20" y="13"/>
                  <a:pt x="21" y="12"/>
                  <a:pt x="21" y="12"/>
                </a:cubicBezTo>
                <a:cubicBezTo>
                  <a:pt x="21" y="13"/>
                  <a:pt x="22" y="14"/>
                  <a:pt x="23" y="15"/>
                </a:cubicBezTo>
                <a:cubicBezTo>
                  <a:pt x="20" y="50"/>
                  <a:pt x="20" y="50"/>
                  <a:pt x="20" y="50"/>
                </a:cubicBezTo>
                <a:cubicBezTo>
                  <a:pt x="30" y="50"/>
                  <a:pt x="30" y="50"/>
                  <a:pt x="30" y="50"/>
                </a:cubicBezTo>
                <a:cubicBezTo>
                  <a:pt x="27" y="15"/>
                  <a:pt x="27" y="15"/>
                  <a:pt x="27" y="15"/>
                </a:cubicBezTo>
                <a:cubicBezTo>
                  <a:pt x="28" y="14"/>
                  <a:pt x="29" y="13"/>
                  <a:pt x="29" y="12"/>
                </a:cubicBezTo>
                <a:cubicBezTo>
                  <a:pt x="29" y="13"/>
                  <a:pt x="29" y="13"/>
                  <a:pt x="30" y="13"/>
                </a:cubicBezTo>
                <a:cubicBezTo>
                  <a:pt x="31" y="13"/>
                  <a:pt x="31" y="14"/>
                  <a:pt x="32" y="15"/>
                </a:cubicBezTo>
                <a:cubicBezTo>
                  <a:pt x="34" y="16"/>
                  <a:pt x="36" y="16"/>
                  <a:pt x="38" y="17"/>
                </a:cubicBezTo>
                <a:cubicBezTo>
                  <a:pt x="40" y="18"/>
                  <a:pt x="42" y="18"/>
                  <a:pt x="44" y="19"/>
                </a:cubicBezTo>
                <a:cubicBezTo>
                  <a:pt x="45" y="19"/>
                  <a:pt x="46" y="19"/>
                  <a:pt x="47" y="19"/>
                </a:cubicBezTo>
                <a:cubicBezTo>
                  <a:pt x="47" y="19"/>
                  <a:pt x="48" y="19"/>
                  <a:pt x="48" y="19"/>
                </a:cubicBezTo>
                <a:cubicBezTo>
                  <a:pt x="49" y="19"/>
                  <a:pt x="49" y="19"/>
                  <a:pt x="50" y="18"/>
                </a:cubicBezTo>
                <a:cubicBezTo>
                  <a:pt x="50" y="18"/>
                  <a:pt x="49" y="18"/>
                  <a:pt x="49" y="17"/>
                </a:cubicBezTo>
                <a:close/>
                <a:moveTo>
                  <a:pt x="25" y="12"/>
                </a:moveTo>
                <a:cubicBezTo>
                  <a:pt x="24" y="12"/>
                  <a:pt x="23" y="12"/>
                  <a:pt x="23" y="11"/>
                </a:cubicBezTo>
                <a:cubicBezTo>
                  <a:pt x="23" y="10"/>
                  <a:pt x="24" y="9"/>
                  <a:pt x="25" y="9"/>
                </a:cubicBezTo>
                <a:cubicBezTo>
                  <a:pt x="26" y="9"/>
                  <a:pt x="27" y="10"/>
                  <a:pt x="27" y="11"/>
                </a:cubicBezTo>
                <a:cubicBezTo>
                  <a:pt x="27" y="12"/>
                  <a:pt x="26" y="12"/>
                  <a:pt x="25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3779838" y="1900238"/>
            <a:ext cx="11113" cy="22225"/>
          </a:xfrm>
          <a:custGeom>
            <a:avLst/>
            <a:gdLst>
              <a:gd name="T0" fmla="*/ 3 w 3"/>
              <a:gd name="T1" fmla="*/ 6 h 6"/>
              <a:gd name="T2" fmla="*/ 2 w 3"/>
              <a:gd name="T3" fmla="*/ 3 h 6"/>
              <a:gd name="T4" fmla="*/ 2 w 3"/>
              <a:gd name="T5" fmla="*/ 2 h 6"/>
              <a:gd name="T6" fmla="*/ 1 w 3"/>
              <a:gd name="T7" fmla="*/ 0 h 6"/>
              <a:gd name="T8" fmla="*/ 0 w 3"/>
              <a:gd name="T9" fmla="*/ 2 h 6"/>
              <a:gd name="T10" fmla="*/ 0 w 3"/>
              <a:gd name="T11" fmla="*/ 3 h 6"/>
              <a:gd name="T12" fmla="*/ 0 w 3"/>
              <a:gd name="T13" fmla="*/ 4 h 6"/>
              <a:gd name="T14" fmla="*/ 1 w 3"/>
              <a:gd name="T15" fmla="*/ 5 h 6"/>
              <a:gd name="T16" fmla="*/ 3 w 3"/>
              <a:gd name="T17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" h="6">
                <a:moveTo>
                  <a:pt x="3" y="6"/>
                </a:moveTo>
                <a:cubicBezTo>
                  <a:pt x="3" y="5"/>
                  <a:pt x="3" y="4"/>
                  <a:pt x="2" y="3"/>
                </a:cubicBezTo>
                <a:cubicBezTo>
                  <a:pt x="2" y="3"/>
                  <a:pt x="2" y="2"/>
                  <a:pt x="2" y="2"/>
                </a:cubicBezTo>
                <a:cubicBezTo>
                  <a:pt x="2" y="1"/>
                  <a:pt x="1" y="1"/>
                  <a:pt x="1" y="0"/>
                </a:cubicBezTo>
                <a:cubicBezTo>
                  <a:pt x="1" y="1"/>
                  <a:pt x="1" y="1"/>
                  <a:pt x="0" y="2"/>
                </a:cubicBezTo>
                <a:cubicBezTo>
                  <a:pt x="0" y="2"/>
                  <a:pt x="0" y="3"/>
                  <a:pt x="0" y="3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1" y="4"/>
                  <a:pt x="1" y="5"/>
                </a:cubicBezTo>
                <a:cubicBezTo>
                  <a:pt x="2" y="5"/>
                  <a:pt x="2" y="6"/>
                  <a:pt x="3" y="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Oval 10"/>
          <p:cNvSpPr>
            <a:spLocks noChangeArrowheads="1"/>
          </p:cNvSpPr>
          <p:nvPr/>
        </p:nvSpPr>
        <p:spPr bwMode="auto">
          <a:xfrm>
            <a:off x="1636713" y="1433513"/>
            <a:ext cx="60325" cy="603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Oval 11"/>
          <p:cNvSpPr>
            <a:spLocks noChangeArrowheads="1"/>
          </p:cNvSpPr>
          <p:nvPr/>
        </p:nvSpPr>
        <p:spPr bwMode="auto">
          <a:xfrm>
            <a:off x="1919288" y="1433513"/>
            <a:ext cx="60325" cy="603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2"/>
          <p:cNvSpPr>
            <a:spLocks noEditPoints="1"/>
          </p:cNvSpPr>
          <p:nvPr/>
        </p:nvSpPr>
        <p:spPr bwMode="auto">
          <a:xfrm>
            <a:off x="1712913" y="1233488"/>
            <a:ext cx="307975" cy="214313"/>
          </a:xfrm>
          <a:custGeom>
            <a:avLst/>
            <a:gdLst>
              <a:gd name="T0" fmla="*/ 0 w 82"/>
              <a:gd name="T1" fmla="*/ 57 h 57"/>
              <a:gd name="T2" fmla="*/ 64 w 82"/>
              <a:gd name="T3" fmla="*/ 50 h 57"/>
              <a:gd name="T4" fmla="*/ 82 w 82"/>
              <a:gd name="T5" fmla="*/ 57 h 57"/>
              <a:gd name="T6" fmla="*/ 0 w 82"/>
              <a:gd name="T7" fmla="*/ 0 h 57"/>
              <a:gd name="T8" fmla="*/ 37 w 82"/>
              <a:gd name="T9" fmla="*/ 38 h 57"/>
              <a:gd name="T10" fmla="*/ 47 w 82"/>
              <a:gd name="T11" fmla="*/ 33 h 57"/>
              <a:gd name="T12" fmla="*/ 51 w 82"/>
              <a:gd name="T13" fmla="*/ 32 h 57"/>
              <a:gd name="T14" fmla="*/ 52 w 82"/>
              <a:gd name="T15" fmla="*/ 32 h 57"/>
              <a:gd name="T16" fmla="*/ 52 w 82"/>
              <a:gd name="T17" fmla="*/ 32 h 57"/>
              <a:gd name="T18" fmla="*/ 51 w 82"/>
              <a:gd name="T19" fmla="*/ 32 h 57"/>
              <a:gd name="T20" fmla="*/ 47 w 82"/>
              <a:gd name="T21" fmla="*/ 33 h 57"/>
              <a:gd name="T22" fmla="*/ 41 w 82"/>
              <a:gd name="T23" fmla="*/ 32 h 57"/>
              <a:gd name="T24" fmla="*/ 50 w 82"/>
              <a:gd name="T25" fmla="*/ 28 h 57"/>
              <a:gd name="T26" fmla="*/ 54 w 82"/>
              <a:gd name="T27" fmla="*/ 27 h 57"/>
              <a:gd name="T28" fmla="*/ 55 w 82"/>
              <a:gd name="T29" fmla="*/ 26 h 57"/>
              <a:gd name="T30" fmla="*/ 55 w 82"/>
              <a:gd name="T31" fmla="*/ 26 h 57"/>
              <a:gd name="T32" fmla="*/ 53 w 82"/>
              <a:gd name="T33" fmla="*/ 27 h 57"/>
              <a:gd name="T34" fmla="*/ 50 w 82"/>
              <a:gd name="T35" fmla="*/ 27 h 57"/>
              <a:gd name="T36" fmla="*/ 46 w 82"/>
              <a:gd name="T37" fmla="*/ 27 h 57"/>
              <a:gd name="T38" fmla="*/ 49 w 82"/>
              <a:gd name="T39" fmla="*/ 22 h 57"/>
              <a:gd name="T40" fmla="*/ 54 w 82"/>
              <a:gd name="T41" fmla="*/ 22 h 57"/>
              <a:gd name="T42" fmla="*/ 56 w 82"/>
              <a:gd name="T43" fmla="*/ 21 h 57"/>
              <a:gd name="T44" fmla="*/ 57 w 82"/>
              <a:gd name="T45" fmla="*/ 21 h 57"/>
              <a:gd name="T46" fmla="*/ 56 w 82"/>
              <a:gd name="T47" fmla="*/ 21 h 57"/>
              <a:gd name="T48" fmla="*/ 54 w 82"/>
              <a:gd name="T49" fmla="*/ 21 h 57"/>
              <a:gd name="T50" fmla="*/ 50 w 82"/>
              <a:gd name="T51" fmla="*/ 21 h 57"/>
              <a:gd name="T52" fmla="*/ 50 w 82"/>
              <a:gd name="T53" fmla="*/ 19 h 57"/>
              <a:gd name="T54" fmla="*/ 49 w 82"/>
              <a:gd name="T55" fmla="*/ 21 h 57"/>
              <a:gd name="T56" fmla="*/ 47 w 82"/>
              <a:gd name="T57" fmla="*/ 18 h 57"/>
              <a:gd name="T58" fmla="*/ 45 w 82"/>
              <a:gd name="T59" fmla="*/ 16 h 57"/>
              <a:gd name="T60" fmla="*/ 45 w 82"/>
              <a:gd name="T61" fmla="*/ 15 h 57"/>
              <a:gd name="T62" fmla="*/ 45 w 82"/>
              <a:gd name="T63" fmla="*/ 15 h 57"/>
              <a:gd name="T64" fmla="*/ 45 w 82"/>
              <a:gd name="T65" fmla="*/ 16 h 57"/>
              <a:gd name="T66" fmla="*/ 46 w 82"/>
              <a:gd name="T67" fmla="*/ 19 h 57"/>
              <a:gd name="T68" fmla="*/ 48 w 82"/>
              <a:gd name="T69" fmla="*/ 22 h 57"/>
              <a:gd name="T70" fmla="*/ 44 w 82"/>
              <a:gd name="T71" fmla="*/ 26 h 57"/>
              <a:gd name="T72" fmla="*/ 41 w 82"/>
              <a:gd name="T73" fmla="*/ 22 h 57"/>
              <a:gd name="T74" fmla="*/ 40 w 82"/>
              <a:gd name="T75" fmla="*/ 20 h 57"/>
              <a:gd name="T76" fmla="*/ 40 w 82"/>
              <a:gd name="T77" fmla="*/ 19 h 57"/>
              <a:gd name="T78" fmla="*/ 40 w 82"/>
              <a:gd name="T79" fmla="*/ 20 h 57"/>
              <a:gd name="T80" fmla="*/ 40 w 82"/>
              <a:gd name="T81" fmla="*/ 22 h 57"/>
              <a:gd name="T82" fmla="*/ 44 w 82"/>
              <a:gd name="T83" fmla="*/ 28 h 57"/>
              <a:gd name="T84" fmla="*/ 40 w 82"/>
              <a:gd name="T85" fmla="*/ 32 h 57"/>
              <a:gd name="T86" fmla="*/ 36 w 82"/>
              <a:gd name="T87" fmla="*/ 27 h 57"/>
              <a:gd name="T88" fmla="*/ 35 w 82"/>
              <a:gd name="T89" fmla="*/ 24 h 57"/>
              <a:gd name="T90" fmla="*/ 34 w 82"/>
              <a:gd name="T91" fmla="*/ 22 h 57"/>
              <a:gd name="T92" fmla="*/ 34 w 82"/>
              <a:gd name="T93" fmla="*/ 22 h 57"/>
              <a:gd name="T94" fmla="*/ 34 w 82"/>
              <a:gd name="T95" fmla="*/ 24 h 57"/>
              <a:gd name="T96" fmla="*/ 36 w 82"/>
              <a:gd name="T97" fmla="*/ 28 h 57"/>
              <a:gd name="T98" fmla="*/ 26 w 82"/>
              <a:gd name="T99" fmla="*/ 46 h 57"/>
              <a:gd name="T100" fmla="*/ 34 w 82"/>
              <a:gd name="T101" fmla="*/ 36 h 57"/>
              <a:gd name="T102" fmla="*/ 58 w 82"/>
              <a:gd name="T103" fmla="*/ 3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82" h="57">
                <a:moveTo>
                  <a:pt x="0" y="0"/>
                </a:moveTo>
                <a:cubicBezTo>
                  <a:pt x="0" y="57"/>
                  <a:pt x="0" y="57"/>
                  <a:pt x="0" y="57"/>
                </a:cubicBezTo>
                <a:cubicBezTo>
                  <a:pt x="54" y="57"/>
                  <a:pt x="54" y="57"/>
                  <a:pt x="54" y="57"/>
                </a:cubicBezTo>
                <a:cubicBezTo>
                  <a:pt x="56" y="53"/>
                  <a:pt x="59" y="50"/>
                  <a:pt x="64" y="50"/>
                </a:cubicBezTo>
                <a:cubicBezTo>
                  <a:pt x="68" y="50"/>
                  <a:pt x="72" y="53"/>
                  <a:pt x="73" y="57"/>
                </a:cubicBezTo>
                <a:cubicBezTo>
                  <a:pt x="82" y="57"/>
                  <a:pt x="82" y="57"/>
                  <a:pt x="82" y="57"/>
                </a:cubicBezTo>
                <a:cubicBezTo>
                  <a:pt x="82" y="0"/>
                  <a:pt x="82" y="0"/>
                  <a:pt x="82" y="0"/>
                </a:cubicBezTo>
                <a:lnTo>
                  <a:pt x="0" y="0"/>
                </a:lnTo>
                <a:close/>
                <a:moveTo>
                  <a:pt x="58" y="36"/>
                </a:moveTo>
                <a:cubicBezTo>
                  <a:pt x="52" y="44"/>
                  <a:pt x="42" y="41"/>
                  <a:pt x="37" y="38"/>
                </a:cubicBezTo>
                <a:cubicBezTo>
                  <a:pt x="38" y="37"/>
                  <a:pt x="39" y="35"/>
                  <a:pt x="40" y="33"/>
                </a:cubicBezTo>
                <a:cubicBezTo>
                  <a:pt x="41" y="33"/>
                  <a:pt x="44" y="34"/>
                  <a:pt x="47" y="33"/>
                </a:cubicBezTo>
                <a:cubicBezTo>
                  <a:pt x="47" y="33"/>
                  <a:pt x="48" y="33"/>
                  <a:pt x="49" y="33"/>
                </a:cubicBezTo>
                <a:cubicBezTo>
                  <a:pt x="50" y="33"/>
                  <a:pt x="50" y="33"/>
                  <a:pt x="51" y="32"/>
                </a:cubicBezTo>
                <a:cubicBezTo>
                  <a:pt x="51" y="32"/>
                  <a:pt x="51" y="32"/>
                  <a:pt x="52" y="32"/>
                </a:cubicBezTo>
                <a:cubicBezTo>
                  <a:pt x="52" y="32"/>
                  <a:pt x="52" y="32"/>
                  <a:pt x="52" y="32"/>
                </a:cubicBezTo>
                <a:cubicBezTo>
                  <a:pt x="52" y="32"/>
                  <a:pt x="52" y="31"/>
                  <a:pt x="52" y="31"/>
                </a:cubicBezTo>
                <a:cubicBezTo>
                  <a:pt x="52" y="31"/>
                  <a:pt x="52" y="32"/>
                  <a:pt x="52" y="32"/>
                </a:cubicBezTo>
                <a:cubicBezTo>
                  <a:pt x="52" y="32"/>
                  <a:pt x="52" y="32"/>
                  <a:pt x="51" y="32"/>
                </a:cubicBezTo>
                <a:cubicBezTo>
                  <a:pt x="51" y="32"/>
                  <a:pt x="51" y="32"/>
                  <a:pt x="51" y="32"/>
                </a:cubicBezTo>
                <a:cubicBezTo>
                  <a:pt x="50" y="32"/>
                  <a:pt x="50" y="33"/>
                  <a:pt x="49" y="33"/>
                </a:cubicBezTo>
                <a:cubicBezTo>
                  <a:pt x="48" y="33"/>
                  <a:pt x="47" y="33"/>
                  <a:pt x="47" y="33"/>
                </a:cubicBezTo>
                <a:cubicBezTo>
                  <a:pt x="45" y="33"/>
                  <a:pt x="44" y="32"/>
                  <a:pt x="43" y="32"/>
                </a:cubicBezTo>
                <a:cubicBezTo>
                  <a:pt x="42" y="32"/>
                  <a:pt x="42" y="32"/>
                  <a:pt x="41" y="32"/>
                </a:cubicBezTo>
                <a:cubicBezTo>
                  <a:pt x="42" y="31"/>
                  <a:pt x="44" y="29"/>
                  <a:pt x="45" y="28"/>
                </a:cubicBezTo>
                <a:cubicBezTo>
                  <a:pt x="45" y="28"/>
                  <a:pt x="48" y="28"/>
                  <a:pt x="50" y="28"/>
                </a:cubicBezTo>
                <a:cubicBezTo>
                  <a:pt x="51" y="28"/>
                  <a:pt x="51" y="27"/>
                  <a:pt x="52" y="27"/>
                </a:cubicBezTo>
                <a:cubicBezTo>
                  <a:pt x="52" y="27"/>
                  <a:pt x="53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6"/>
                  <a:pt x="54" y="26"/>
                  <a:pt x="55" y="26"/>
                </a:cubicBezTo>
                <a:cubicBezTo>
                  <a:pt x="55" y="26"/>
                  <a:pt x="55" y="26"/>
                  <a:pt x="55" y="26"/>
                </a:cubicBezTo>
                <a:cubicBezTo>
                  <a:pt x="55" y="26"/>
                  <a:pt x="55" y="26"/>
                  <a:pt x="55" y="26"/>
                </a:cubicBezTo>
                <a:cubicBezTo>
                  <a:pt x="54" y="26"/>
                  <a:pt x="54" y="26"/>
                  <a:pt x="54" y="26"/>
                </a:cubicBezTo>
                <a:cubicBezTo>
                  <a:pt x="54" y="27"/>
                  <a:pt x="54" y="27"/>
                  <a:pt x="53" y="27"/>
                </a:cubicBezTo>
                <a:cubicBezTo>
                  <a:pt x="53" y="27"/>
                  <a:pt x="52" y="27"/>
                  <a:pt x="52" y="27"/>
                </a:cubicBezTo>
                <a:cubicBezTo>
                  <a:pt x="51" y="27"/>
                  <a:pt x="51" y="27"/>
                  <a:pt x="50" y="27"/>
                </a:cubicBezTo>
                <a:cubicBezTo>
                  <a:pt x="49" y="27"/>
                  <a:pt x="47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7" y="25"/>
                  <a:pt x="48" y="23"/>
                  <a:pt x="49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22"/>
                  <a:pt x="51" y="22"/>
                  <a:pt x="53" y="22"/>
                </a:cubicBezTo>
                <a:cubicBezTo>
                  <a:pt x="53" y="22"/>
                  <a:pt x="54" y="22"/>
                  <a:pt x="54" y="22"/>
                </a:cubicBezTo>
                <a:cubicBezTo>
                  <a:pt x="55" y="22"/>
                  <a:pt x="55" y="22"/>
                  <a:pt x="56" y="21"/>
                </a:cubicBezTo>
                <a:cubicBezTo>
                  <a:pt x="56" y="21"/>
                  <a:pt x="56" y="21"/>
                  <a:pt x="56" y="21"/>
                </a:cubicBezTo>
                <a:cubicBezTo>
                  <a:pt x="56" y="21"/>
                  <a:pt x="56" y="21"/>
                  <a:pt x="56" y="21"/>
                </a:cubicBezTo>
                <a:cubicBezTo>
                  <a:pt x="57" y="21"/>
                  <a:pt x="57" y="21"/>
                  <a:pt x="57" y="21"/>
                </a:cubicBezTo>
                <a:cubicBezTo>
                  <a:pt x="57" y="21"/>
                  <a:pt x="57" y="21"/>
                  <a:pt x="56" y="21"/>
                </a:cubicBezTo>
                <a:cubicBezTo>
                  <a:pt x="56" y="21"/>
                  <a:pt x="56" y="21"/>
                  <a:pt x="56" y="21"/>
                </a:cubicBezTo>
                <a:cubicBezTo>
                  <a:pt x="56" y="21"/>
                  <a:pt x="56" y="21"/>
                  <a:pt x="56" y="21"/>
                </a:cubicBezTo>
                <a:cubicBezTo>
                  <a:pt x="55" y="21"/>
                  <a:pt x="55" y="21"/>
                  <a:pt x="54" y="21"/>
                </a:cubicBezTo>
                <a:cubicBezTo>
                  <a:pt x="54" y="22"/>
                  <a:pt x="53" y="22"/>
                  <a:pt x="53" y="22"/>
                </a:cubicBezTo>
                <a:cubicBezTo>
                  <a:pt x="52" y="22"/>
                  <a:pt x="51" y="21"/>
                  <a:pt x="50" y="21"/>
                </a:cubicBezTo>
                <a:cubicBezTo>
                  <a:pt x="50" y="21"/>
                  <a:pt x="49" y="21"/>
                  <a:pt x="49" y="21"/>
                </a:cubicBezTo>
                <a:cubicBezTo>
                  <a:pt x="53" y="16"/>
                  <a:pt x="54" y="13"/>
                  <a:pt x="50" y="19"/>
                </a:cubicBezTo>
                <a:cubicBezTo>
                  <a:pt x="50" y="20"/>
                  <a:pt x="49" y="21"/>
                  <a:pt x="49" y="21"/>
                </a:cubicBezTo>
                <a:cubicBezTo>
                  <a:pt x="49" y="21"/>
                  <a:pt x="49" y="21"/>
                  <a:pt x="49" y="21"/>
                </a:cubicBezTo>
                <a:cubicBezTo>
                  <a:pt x="49" y="21"/>
                  <a:pt x="48" y="21"/>
                  <a:pt x="48" y="20"/>
                </a:cubicBezTo>
                <a:cubicBezTo>
                  <a:pt x="48" y="20"/>
                  <a:pt x="47" y="19"/>
                  <a:pt x="47" y="18"/>
                </a:cubicBezTo>
                <a:cubicBezTo>
                  <a:pt x="46" y="18"/>
                  <a:pt x="46" y="18"/>
                  <a:pt x="46" y="17"/>
                </a:cubicBezTo>
                <a:cubicBezTo>
                  <a:pt x="46" y="17"/>
                  <a:pt x="46" y="17"/>
                  <a:pt x="45" y="16"/>
                </a:cubicBezTo>
                <a:cubicBezTo>
                  <a:pt x="45" y="16"/>
                  <a:pt x="45" y="16"/>
                  <a:pt x="45" y="16"/>
                </a:cubicBezTo>
                <a:cubicBezTo>
                  <a:pt x="45" y="16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6"/>
                  <a:pt x="45" y="16"/>
                </a:cubicBezTo>
                <a:cubicBezTo>
                  <a:pt x="45" y="16"/>
                  <a:pt x="45" y="16"/>
                  <a:pt x="45" y="16"/>
                </a:cubicBezTo>
                <a:cubicBezTo>
                  <a:pt x="45" y="17"/>
                  <a:pt x="46" y="17"/>
                  <a:pt x="46" y="17"/>
                </a:cubicBezTo>
                <a:cubicBezTo>
                  <a:pt x="46" y="18"/>
                  <a:pt x="46" y="18"/>
                  <a:pt x="46" y="19"/>
                </a:cubicBezTo>
                <a:cubicBezTo>
                  <a:pt x="47" y="20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7" y="24"/>
                  <a:pt x="46" y="25"/>
                  <a:pt x="44" y="27"/>
                </a:cubicBezTo>
                <a:cubicBezTo>
                  <a:pt x="44" y="27"/>
                  <a:pt x="44" y="26"/>
                  <a:pt x="44" y="26"/>
                </a:cubicBezTo>
                <a:cubicBezTo>
                  <a:pt x="43" y="25"/>
                  <a:pt x="42" y="24"/>
                  <a:pt x="42" y="23"/>
                </a:cubicBezTo>
                <a:cubicBezTo>
                  <a:pt x="41" y="23"/>
                  <a:pt x="41" y="22"/>
                  <a:pt x="41" y="22"/>
                </a:cubicBezTo>
                <a:cubicBezTo>
                  <a:pt x="41" y="21"/>
                  <a:pt x="40" y="21"/>
                  <a:pt x="40" y="21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19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1"/>
                </a:cubicBezTo>
                <a:cubicBezTo>
                  <a:pt x="40" y="21"/>
                  <a:pt x="40" y="22"/>
                  <a:pt x="40" y="22"/>
                </a:cubicBezTo>
                <a:cubicBezTo>
                  <a:pt x="41" y="23"/>
                  <a:pt x="41" y="23"/>
                  <a:pt x="41" y="24"/>
                </a:cubicBezTo>
                <a:cubicBezTo>
                  <a:pt x="42" y="26"/>
                  <a:pt x="44" y="28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2" y="29"/>
                  <a:pt x="41" y="31"/>
                  <a:pt x="40" y="32"/>
                </a:cubicBezTo>
                <a:cubicBezTo>
                  <a:pt x="40" y="32"/>
                  <a:pt x="39" y="31"/>
                  <a:pt x="39" y="31"/>
                </a:cubicBezTo>
                <a:cubicBezTo>
                  <a:pt x="38" y="30"/>
                  <a:pt x="37" y="29"/>
                  <a:pt x="36" y="27"/>
                </a:cubicBezTo>
                <a:cubicBezTo>
                  <a:pt x="36" y="27"/>
                  <a:pt x="36" y="26"/>
                  <a:pt x="35" y="25"/>
                </a:cubicBezTo>
                <a:cubicBezTo>
                  <a:pt x="35" y="25"/>
                  <a:pt x="35" y="24"/>
                  <a:pt x="35" y="24"/>
                </a:cubicBezTo>
                <a:cubicBezTo>
                  <a:pt x="35" y="23"/>
                  <a:pt x="35" y="23"/>
                  <a:pt x="34" y="23"/>
                </a:cubicBezTo>
                <a:cubicBezTo>
                  <a:pt x="34" y="23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3"/>
                  <a:pt x="34" y="23"/>
                </a:cubicBezTo>
                <a:cubicBezTo>
                  <a:pt x="34" y="23"/>
                  <a:pt x="34" y="23"/>
                  <a:pt x="34" y="24"/>
                </a:cubicBezTo>
                <a:cubicBezTo>
                  <a:pt x="35" y="24"/>
                  <a:pt x="35" y="25"/>
                  <a:pt x="35" y="26"/>
                </a:cubicBezTo>
                <a:cubicBezTo>
                  <a:pt x="35" y="26"/>
                  <a:pt x="36" y="27"/>
                  <a:pt x="36" y="28"/>
                </a:cubicBezTo>
                <a:cubicBezTo>
                  <a:pt x="37" y="30"/>
                  <a:pt x="39" y="33"/>
                  <a:pt x="39" y="33"/>
                </a:cubicBezTo>
                <a:cubicBezTo>
                  <a:pt x="38" y="34"/>
                  <a:pt x="26" y="46"/>
                  <a:pt x="26" y="46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4"/>
                  <a:pt x="22" y="46"/>
                  <a:pt x="34" y="36"/>
                </a:cubicBezTo>
                <a:cubicBezTo>
                  <a:pt x="30" y="32"/>
                  <a:pt x="27" y="24"/>
                  <a:pt x="32" y="17"/>
                </a:cubicBezTo>
                <a:cubicBezTo>
                  <a:pt x="39" y="8"/>
                  <a:pt x="57" y="7"/>
                  <a:pt x="58" y="3"/>
                </a:cubicBezTo>
                <a:cubicBezTo>
                  <a:pt x="58" y="0"/>
                  <a:pt x="65" y="26"/>
                  <a:pt x="58" y="3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3"/>
          <p:cNvSpPr>
            <a:spLocks noEditPoints="1"/>
          </p:cNvSpPr>
          <p:nvPr/>
        </p:nvSpPr>
        <p:spPr bwMode="auto">
          <a:xfrm>
            <a:off x="1565275" y="1298576"/>
            <a:ext cx="131763" cy="123825"/>
          </a:xfrm>
          <a:custGeom>
            <a:avLst/>
            <a:gdLst>
              <a:gd name="T0" fmla="*/ 0 w 83"/>
              <a:gd name="T1" fmla="*/ 35 h 78"/>
              <a:gd name="T2" fmla="*/ 0 w 83"/>
              <a:gd name="T3" fmla="*/ 73 h 78"/>
              <a:gd name="T4" fmla="*/ 24 w 83"/>
              <a:gd name="T5" fmla="*/ 73 h 78"/>
              <a:gd name="T6" fmla="*/ 33 w 83"/>
              <a:gd name="T7" fmla="*/ 73 h 78"/>
              <a:gd name="T8" fmla="*/ 43 w 83"/>
              <a:gd name="T9" fmla="*/ 78 h 78"/>
              <a:gd name="T10" fmla="*/ 43 w 83"/>
              <a:gd name="T11" fmla="*/ 78 h 78"/>
              <a:gd name="T12" fmla="*/ 83 w 83"/>
              <a:gd name="T13" fmla="*/ 78 h 78"/>
              <a:gd name="T14" fmla="*/ 83 w 83"/>
              <a:gd name="T15" fmla="*/ 0 h 78"/>
              <a:gd name="T16" fmla="*/ 24 w 83"/>
              <a:gd name="T17" fmla="*/ 0 h 78"/>
              <a:gd name="T18" fmla="*/ 0 w 83"/>
              <a:gd name="T19" fmla="*/ 35 h 78"/>
              <a:gd name="T20" fmla="*/ 71 w 83"/>
              <a:gd name="T21" fmla="*/ 7 h 78"/>
              <a:gd name="T22" fmla="*/ 71 w 83"/>
              <a:gd name="T23" fmla="*/ 33 h 78"/>
              <a:gd name="T24" fmla="*/ 15 w 83"/>
              <a:gd name="T25" fmla="*/ 33 h 78"/>
              <a:gd name="T26" fmla="*/ 31 w 83"/>
              <a:gd name="T27" fmla="*/ 7 h 78"/>
              <a:gd name="T28" fmla="*/ 71 w 83"/>
              <a:gd name="T29" fmla="*/ 7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3" h="78">
                <a:moveTo>
                  <a:pt x="0" y="35"/>
                </a:moveTo>
                <a:lnTo>
                  <a:pt x="0" y="73"/>
                </a:lnTo>
                <a:lnTo>
                  <a:pt x="24" y="73"/>
                </a:lnTo>
                <a:lnTo>
                  <a:pt x="33" y="73"/>
                </a:lnTo>
                <a:lnTo>
                  <a:pt x="43" y="78"/>
                </a:lnTo>
                <a:lnTo>
                  <a:pt x="43" y="78"/>
                </a:lnTo>
                <a:lnTo>
                  <a:pt x="83" y="78"/>
                </a:lnTo>
                <a:lnTo>
                  <a:pt x="83" y="0"/>
                </a:lnTo>
                <a:lnTo>
                  <a:pt x="24" y="0"/>
                </a:lnTo>
                <a:lnTo>
                  <a:pt x="0" y="35"/>
                </a:lnTo>
                <a:close/>
                <a:moveTo>
                  <a:pt x="71" y="7"/>
                </a:moveTo>
                <a:lnTo>
                  <a:pt x="71" y="33"/>
                </a:lnTo>
                <a:lnTo>
                  <a:pt x="15" y="33"/>
                </a:lnTo>
                <a:lnTo>
                  <a:pt x="31" y="7"/>
                </a:lnTo>
                <a:lnTo>
                  <a:pt x="71" y="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4"/>
          <p:cNvSpPr>
            <a:spLocks/>
          </p:cNvSpPr>
          <p:nvPr/>
        </p:nvSpPr>
        <p:spPr bwMode="auto">
          <a:xfrm>
            <a:off x="1562100" y="1417638"/>
            <a:ext cx="71438" cy="26988"/>
          </a:xfrm>
          <a:custGeom>
            <a:avLst/>
            <a:gdLst>
              <a:gd name="T0" fmla="*/ 0 w 19"/>
              <a:gd name="T1" fmla="*/ 0 h 7"/>
              <a:gd name="T2" fmla="*/ 0 w 19"/>
              <a:gd name="T3" fmla="*/ 7 h 7"/>
              <a:gd name="T4" fmla="*/ 19 w 19"/>
              <a:gd name="T5" fmla="*/ 7 h 7"/>
              <a:gd name="T6" fmla="*/ 19 w 19"/>
              <a:gd name="T7" fmla="*/ 7 h 7"/>
              <a:gd name="T8" fmla="*/ 19 w 19"/>
              <a:gd name="T9" fmla="*/ 2 h 7"/>
              <a:gd name="T10" fmla="*/ 14 w 19"/>
              <a:gd name="T11" fmla="*/ 0 h 7"/>
              <a:gd name="T12" fmla="*/ 0 w 19"/>
              <a:gd name="T13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" h="7">
                <a:moveTo>
                  <a:pt x="0" y="0"/>
                </a:moveTo>
                <a:cubicBezTo>
                  <a:pt x="0" y="7"/>
                  <a:pt x="0" y="7"/>
                  <a:pt x="0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2"/>
                  <a:pt x="19" y="2"/>
                  <a:pt x="19" y="2"/>
                </a:cubicBezTo>
                <a:cubicBezTo>
                  <a:pt x="14" y="0"/>
                  <a:pt x="14" y="0"/>
                  <a:pt x="14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5"/>
          <p:cNvSpPr>
            <a:spLocks noEditPoints="1"/>
          </p:cNvSpPr>
          <p:nvPr/>
        </p:nvSpPr>
        <p:spPr bwMode="auto">
          <a:xfrm>
            <a:off x="2193925" y="1120776"/>
            <a:ext cx="439738" cy="428625"/>
          </a:xfrm>
          <a:custGeom>
            <a:avLst/>
            <a:gdLst>
              <a:gd name="T0" fmla="*/ 104 w 117"/>
              <a:gd name="T1" fmla="*/ 21 h 114"/>
              <a:gd name="T2" fmla="*/ 71 w 117"/>
              <a:gd name="T3" fmla="*/ 15 h 114"/>
              <a:gd name="T4" fmla="*/ 45 w 117"/>
              <a:gd name="T5" fmla="*/ 15 h 114"/>
              <a:gd name="T6" fmla="*/ 12 w 117"/>
              <a:gd name="T7" fmla="*/ 21 h 114"/>
              <a:gd name="T8" fmla="*/ 0 w 117"/>
              <a:gd name="T9" fmla="*/ 51 h 114"/>
              <a:gd name="T10" fmla="*/ 19 w 117"/>
              <a:gd name="T11" fmla="*/ 77 h 114"/>
              <a:gd name="T12" fmla="*/ 38 w 117"/>
              <a:gd name="T13" fmla="*/ 96 h 114"/>
              <a:gd name="T14" fmla="*/ 65 w 117"/>
              <a:gd name="T15" fmla="*/ 114 h 114"/>
              <a:gd name="T16" fmla="*/ 95 w 117"/>
              <a:gd name="T17" fmla="*/ 102 h 114"/>
              <a:gd name="T18" fmla="*/ 101 w 117"/>
              <a:gd name="T19" fmla="*/ 70 h 114"/>
              <a:gd name="T20" fmla="*/ 101 w 117"/>
              <a:gd name="T21" fmla="*/ 44 h 114"/>
              <a:gd name="T22" fmla="*/ 56 w 117"/>
              <a:gd name="T23" fmla="*/ 70 h 114"/>
              <a:gd name="T24" fmla="*/ 70 w 117"/>
              <a:gd name="T25" fmla="*/ 65 h 114"/>
              <a:gd name="T26" fmla="*/ 72 w 117"/>
              <a:gd name="T27" fmla="*/ 63 h 114"/>
              <a:gd name="T28" fmla="*/ 70 w 117"/>
              <a:gd name="T29" fmla="*/ 65 h 114"/>
              <a:gd name="T30" fmla="*/ 58 w 117"/>
              <a:gd name="T31" fmla="*/ 68 h 114"/>
              <a:gd name="T32" fmla="*/ 67 w 117"/>
              <a:gd name="T33" fmla="*/ 59 h 114"/>
              <a:gd name="T34" fmla="*/ 73 w 117"/>
              <a:gd name="T35" fmla="*/ 56 h 114"/>
              <a:gd name="T36" fmla="*/ 73 w 117"/>
              <a:gd name="T37" fmla="*/ 55 h 114"/>
              <a:gd name="T38" fmla="*/ 70 w 117"/>
              <a:gd name="T39" fmla="*/ 57 h 114"/>
              <a:gd name="T40" fmla="*/ 61 w 117"/>
              <a:gd name="T41" fmla="*/ 58 h 114"/>
              <a:gd name="T42" fmla="*/ 70 w 117"/>
              <a:gd name="T43" fmla="*/ 50 h 114"/>
              <a:gd name="T44" fmla="*/ 74 w 117"/>
              <a:gd name="T45" fmla="*/ 47 h 114"/>
              <a:gd name="T46" fmla="*/ 74 w 117"/>
              <a:gd name="T47" fmla="*/ 47 h 114"/>
              <a:gd name="T48" fmla="*/ 72 w 117"/>
              <a:gd name="T49" fmla="*/ 49 h 114"/>
              <a:gd name="T50" fmla="*/ 64 w 117"/>
              <a:gd name="T51" fmla="*/ 50 h 114"/>
              <a:gd name="T52" fmla="*/ 64 w 117"/>
              <a:gd name="T53" fmla="*/ 50 h 114"/>
              <a:gd name="T54" fmla="*/ 58 w 117"/>
              <a:gd name="T55" fmla="*/ 45 h 114"/>
              <a:gd name="T56" fmla="*/ 57 w 117"/>
              <a:gd name="T57" fmla="*/ 43 h 114"/>
              <a:gd name="T58" fmla="*/ 57 w 117"/>
              <a:gd name="T59" fmla="*/ 43 h 114"/>
              <a:gd name="T60" fmla="*/ 59 w 117"/>
              <a:gd name="T61" fmla="*/ 47 h 114"/>
              <a:gd name="T62" fmla="*/ 59 w 117"/>
              <a:gd name="T63" fmla="*/ 59 h 114"/>
              <a:gd name="T64" fmla="*/ 53 w 117"/>
              <a:gd name="T65" fmla="*/ 53 h 114"/>
              <a:gd name="T66" fmla="*/ 51 w 117"/>
              <a:gd name="T67" fmla="*/ 50 h 114"/>
              <a:gd name="T68" fmla="*/ 51 w 117"/>
              <a:gd name="T69" fmla="*/ 51 h 114"/>
              <a:gd name="T70" fmla="*/ 54 w 117"/>
              <a:gd name="T71" fmla="*/ 56 h 114"/>
              <a:gd name="T72" fmla="*/ 55 w 117"/>
              <a:gd name="T73" fmla="*/ 68 h 114"/>
              <a:gd name="T74" fmla="*/ 46 w 117"/>
              <a:gd name="T75" fmla="*/ 60 h 114"/>
              <a:gd name="T76" fmla="*/ 44 w 117"/>
              <a:gd name="T77" fmla="*/ 56 h 114"/>
              <a:gd name="T78" fmla="*/ 44 w 117"/>
              <a:gd name="T79" fmla="*/ 57 h 114"/>
              <a:gd name="T80" fmla="*/ 47 w 117"/>
              <a:gd name="T81" fmla="*/ 63 h 114"/>
              <a:gd name="T82" fmla="*/ 33 w 117"/>
              <a:gd name="T83" fmla="*/ 91 h 114"/>
              <a:gd name="T84" fmla="*/ 71 w 117"/>
              <a:gd name="T85" fmla="*/ 22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17" h="114">
                <a:moveTo>
                  <a:pt x="101" y="44"/>
                </a:moveTo>
                <a:cubicBezTo>
                  <a:pt x="98" y="37"/>
                  <a:pt x="98" y="37"/>
                  <a:pt x="98" y="37"/>
                </a:cubicBezTo>
                <a:cubicBezTo>
                  <a:pt x="98" y="37"/>
                  <a:pt x="104" y="21"/>
                  <a:pt x="104" y="21"/>
                </a:cubicBezTo>
                <a:cubicBezTo>
                  <a:pt x="95" y="12"/>
                  <a:pt x="95" y="12"/>
                  <a:pt x="95" y="12"/>
                </a:cubicBezTo>
                <a:cubicBezTo>
                  <a:pt x="94" y="11"/>
                  <a:pt x="79" y="18"/>
                  <a:pt x="79" y="18"/>
                </a:cubicBezTo>
                <a:cubicBezTo>
                  <a:pt x="71" y="15"/>
                  <a:pt x="71" y="15"/>
                  <a:pt x="71" y="15"/>
                </a:cubicBezTo>
                <a:cubicBezTo>
                  <a:pt x="71" y="15"/>
                  <a:pt x="65" y="0"/>
                  <a:pt x="64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1" y="0"/>
                  <a:pt x="45" y="15"/>
                  <a:pt x="45" y="15"/>
                </a:cubicBezTo>
                <a:cubicBezTo>
                  <a:pt x="38" y="18"/>
                  <a:pt x="38" y="18"/>
                  <a:pt x="38" y="18"/>
                </a:cubicBezTo>
                <a:cubicBezTo>
                  <a:pt x="38" y="18"/>
                  <a:pt x="22" y="12"/>
                  <a:pt x="21" y="12"/>
                </a:cubicBezTo>
                <a:cubicBezTo>
                  <a:pt x="12" y="21"/>
                  <a:pt x="12" y="21"/>
                  <a:pt x="12" y="21"/>
                </a:cubicBezTo>
                <a:cubicBezTo>
                  <a:pt x="11" y="22"/>
                  <a:pt x="19" y="37"/>
                  <a:pt x="19" y="37"/>
                </a:cubicBezTo>
                <a:cubicBezTo>
                  <a:pt x="16" y="44"/>
                  <a:pt x="16" y="44"/>
                  <a:pt x="16" y="44"/>
                </a:cubicBezTo>
                <a:cubicBezTo>
                  <a:pt x="16" y="44"/>
                  <a:pt x="0" y="50"/>
                  <a:pt x="0" y="51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4"/>
                  <a:pt x="16" y="70"/>
                  <a:pt x="16" y="70"/>
                </a:cubicBezTo>
                <a:cubicBezTo>
                  <a:pt x="19" y="77"/>
                  <a:pt x="19" y="77"/>
                  <a:pt x="19" y="77"/>
                </a:cubicBezTo>
                <a:cubicBezTo>
                  <a:pt x="19" y="77"/>
                  <a:pt x="12" y="93"/>
                  <a:pt x="12" y="93"/>
                </a:cubicBezTo>
                <a:cubicBezTo>
                  <a:pt x="22" y="102"/>
                  <a:pt x="22" y="102"/>
                  <a:pt x="22" y="102"/>
                </a:cubicBezTo>
                <a:cubicBezTo>
                  <a:pt x="22" y="103"/>
                  <a:pt x="38" y="96"/>
                  <a:pt x="38" y="96"/>
                </a:cubicBezTo>
                <a:cubicBezTo>
                  <a:pt x="45" y="99"/>
                  <a:pt x="45" y="99"/>
                  <a:pt x="45" y="99"/>
                </a:cubicBezTo>
                <a:cubicBezTo>
                  <a:pt x="45" y="99"/>
                  <a:pt x="51" y="114"/>
                  <a:pt x="52" y="114"/>
                </a:cubicBezTo>
                <a:cubicBezTo>
                  <a:pt x="65" y="114"/>
                  <a:pt x="65" y="114"/>
                  <a:pt x="65" y="114"/>
                </a:cubicBezTo>
                <a:cubicBezTo>
                  <a:pt x="66" y="114"/>
                  <a:pt x="72" y="98"/>
                  <a:pt x="72" y="98"/>
                </a:cubicBezTo>
                <a:cubicBezTo>
                  <a:pt x="79" y="96"/>
                  <a:pt x="79" y="96"/>
                  <a:pt x="79" y="96"/>
                </a:cubicBezTo>
                <a:cubicBezTo>
                  <a:pt x="79" y="96"/>
                  <a:pt x="95" y="102"/>
                  <a:pt x="95" y="102"/>
                </a:cubicBezTo>
                <a:cubicBezTo>
                  <a:pt x="104" y="93"/>
                  <a:pt x="104" y="93"/>
                  <a:pt x="104" y="93"/>
                </a:cubicBezTo>
                <a:cubicBezTo>
                  <a:pt x="105" y="92"/>
                  <a:pt x="98" y="77"/>
                  <a:pt x="98" y="77"/>
                </a:cubicBezTo>
                <a:cubicBezTo>
                  <a:pt x="101" y="70"/>
                  <a:pt x="101" y="70"/>
                  <a:pt x="101" y="70"/>
                </a:cubicBezTo>
                <a:cubicBezTo>
                  <a:pt x="101" y="70"/>
                  <a:pt x="117" y="64"/>
                  <a:pt x="117" y="63"/>
                </a:cubicBezTo>
                <a:cubicBezTo>
                  <a:pt x="117" y="50"/>
                  <a:pt x="117" y="50"/>
                  <a:pt x="117" y="50"/>
                </a:cubicBezTo>
                <a:cubicBezTo>
                  <a:pt x="117" y="50"/>
                  <a:pt x="101" y="44"/>
                  <a:pt x="101" y="44"/>
                </a:cubicBezTo>
                <a:close/>
                <a:moveTo>
                  <a:pt x="81" y="67"/>
                </a:moveTo>
                <a:cubicBezTo>
                  <a:pt x="75" y="81"/>
                  <a:pt x="60" y="81"/>
                  <a:pt x="52" y="78"/>
                </a:cubicBezTo>
                <a:cubicBezTo>
                  <a:pt x="53" y="75"/>
                  <a:pt x="55" y="72"/>
                  <a:pt x="56" y="70"/>
                </a:cubicBezTo>
                <a:cubicBezTo>
                  <a:pt x="57" y="69"/>
                  <a:pt x="61" y="69"/>
                  <a:pt x="65" y="68"/>
                </a:cubicBezTo>
                <a:cubicBezTo>
                  <a:pt x="66" y="67"/>
                  <a:pt x="67" y="67"/>
                  <a:pt x="68" y="67"/>
                </a:cubicBezTo>
                <a:cubicBezTo>
                  <a:pt x="69" y="66"/>
                  <a:pt x="69" y="66"/>
                  <a:pt x="70" y="65"/>
                </a:cubicBezTo>
                <a:cubicBezTo>
                  <a:pt x="71" y="65"/>
                  <a:pt x="71" y="65"/>
                  <a:pt x="71" y="64"/>
                </a:cubicBezTo>
                <a:cubicBezTo>
                  <a:pt x="71" y="64"/>
                  <a:pt x="72" y="64"/>
                  <a:pt x="72" y="64"/>
                </a:cubicBezTo>
                <a:cubicBezTo>
                  <a:pt x="72" y="63"/>
                  <a:pt x="72" y="63"/>
                  <a:pt x="72" y="63"/>
                </a:cubicBezTo>
                <a:cubicBezTo>
                  <a:pt x="72" y="63"/>
                  <a:pt x="72" y="63"/>
                  <a:pt x="72" y="64"/>
                </a:cubicBezTo>
                <a:cubicBezTo>
                  <a:pt x="71" y="64"/>
                  <a:pt x="71" y="64"/>
                  <a:pt x="71" y="64"/>
                </a:cubicBezTo>
                <a:cubicBezTo>
                  <a:pt x="71" y="65"/>
                  <a:pt x="70" y="65"/>
                  <a:pt x="70" y="65"/>
                </a:cubicBezTo>
                <a:cubicBezTo>
                  <a:pt x="69" y="65"/>
                  <a:pt x="68" y="66"/>
                  <a:pt x="67" y="66"/>
                </a:cubicBezTo>
                <a:cubicBezTo>
                  <a:pt x="66" y="66"/>
                  <a:pt x="65" y="67"/>
                  <a:pt x="64" y="67"/>
                </a:cubicBezTo>
                <a:cubicBezTo>
                  <a:pt x="62" y="67"/>
                  <a:pt x="60" y="67"/>
                  <a:pt x="58" y="68"/>
                </a:cubicBezTo>
                <a:cubicBezTo>
                  <a:pt x="58" y="68"/>
                  <a:pt x="57" y="68"/>
                  <a:pt x="57" y="68"/>
                </a:cubicBezTo>
                <a:cubicBezTo>
                  <a:pt x="58" y="65"/>
                  <a:pt x="59" y="63"/>
                  <a:pt x="60" y="60"/>
                </a:cubicBezTo>
                <a:cubicBezTo>
                  <a:pt x="61" y="60"/>
                  <a:pt x="64" y="60"/>
                  <a:pt x="67" y="59"/>
                </a:cubicBezTo>
                <a:cubicBezTo>
                  <a:pt x="68" y="58"/>
                  <a:pt x="69" y="58"/>
                  <a:pt x="70" y="58"/>
                </a:cubicBezTo>
                <a:cubicBezTo>
                  <a:pt x="71" y="57"/>
                  <a:pt x="72" y="57"/>
                  <a:pt x="72" y="56"/>
                </a:cubicBezTo>
                <a:cubicBezTo>
                  <a:pt x="72" y="56"/>
                  <a:pt x="73" y="56"/>
                  <a:pt x="73" y="56"/>
                </a:cubicBezTo>
                <a:cubicBezTo>
                  <a:pt x="73" y="55"/>
                  <a:pt x="73" y="55"/>
                  <a:pt x="73" y="55"/>
                </a:cubicBezTo>
                <a:cubicBezTo>
                  <a:pt x="74" y="55"/>
                  <a:pt x="74" y="55"/>
                  <a:pt x="74" y="55"/>
                </a:cubicBezTo>
                <a:cubicBezTo>
                  <a:pt x="74" y="55"/>
                  <a:pt x="74" y="55"/>
                  <a:pt x="73" y="55"/>
                </a:cubicBezTo>
                <a:cubicBezTo>
                  <a:pt x="73" y="55"/>
                  <a:pt x="73" y="55"/>
                  <a:pt x="73" y="56"/>
                </a:cubicBezTo>
                <a:cubicBezTo>
                  <a:pt x="73" y="56"/>
                  <a:pt x="72" y="56"/>
                  <a:pt x="72" y="56"/>
                </a:cubicBezTo>
                <a:cubicBezTo>
                  <a:pt x="71" y="56"/>
                  <a:pt x="71" y="57"/>
                  <a:pt x="70" y="57"/>
                </a:cubicBezTo>
                <a:cubicBezTo>
                  <a:pt x="69" y="57"/>
                  <a:pt x="68" y="57"/>
                  <a:pt x="67" y="58"/>
                </a:cubicBezTo>
                <a:cubicBezTo>
                  <a:pt x="65" y="58"/>
                  <a:pt x="63" y="58"/>
                  <a:pt x="62" y="58"/>
                </a:cubicBezTo>
                <a:cubicBezTo>
                  <a:pt x="61" y="58"/>
                  <a:pt x="61" y="58"/>
                  <a:pt x="61" y="58"/>
                </a:cubicBezTo>
                <a:cubicBezTo>
                  <a:pt x="62" y="56"/>
                  <a:pt x="63" y="53"/>
                  <a:pt x="64" y="51"/>
                </a:cubicBezTo>
                <a:cubicBezTo>
                  <a:pt x="64" y="51"/>
                  <a:pt x="64" y="51"/>
                  <a:pt x="64" y="51"/>
                </a:cubicBezTo>
                <a:cubicBezTo>
                  <a:pt x="64" y="51"/>
                  <a:pt x="67" y="51"/>
                  <a:pt x="70" y="50"/>
                </a:cubicBezTo>
                <a:cubicBezTo>
                  <a:pt x="70" y="49"/>
                  <a:pt x="71" y="49"/>
                  <a:pt x="72" y="49"/>
                </a:cubicBezTo>
                <a:cubicBezTo>
                  <a:pt x="72" y="49"/>
                  <a:pt x="73" y="48"/>
                  <a:pt x="73" y="48"/>
                </a:cubicBezTo>
                <a:cubicBezTo>
                  <a:pt x="74" y="48"/>
                  <a:pt x="74" y="48"/>
                  <a:pt x="74" y="47"/>
                </a:cubicBezTo>
                <a:cubicBezTo>
                  <a:pt x="74" y="47"/>
                  <a:pt x="74" y="47"/>
                  <a:pt x="74" y="47"/>
                </a:cubicBezTo>
                <a:cubicBezTo>
                  <a:pt x="75" y="47"/>
                  <a:pt x="75" y="47"/>
                  <a:pt x="75" y="47"/>
                </a:cubicBezTo>
                <a:cubicBezTo>
                  <a:pt x="75" y="47"/>
                  <a:pt x="75" y="47"/>
                  <a:pt x="74" y="47"/>
                </a:cubicBezTo>
                <a:cubicBezTo>
                  <a:pt x="74" y="47"/>
                  <a:pt x="74" y="47"/>
                  <a:pt x="74" y="47"/>
                </a:cubicBezTo>
                <a:cubicBezTo>
                  <a:pt x="74" y="48"/>
                  <a:pt x="74" y="48"/>
                  <a:pt x="73" y="48"/>
                </a:cubicBezTo>
                <a:cubicBezTo>
                  <a:pt x="73" y="48"/>
                  <a:pt x="72" y="48"/>
                  <a:pt x="72" y="49"/>
                </a:cubicBezTo>
                <a:cubicBezTo>
                  <a:pt x="71" y="49"/>
                  <a:pt x="70" y="49"/>
                  <a:pt x="69" y="49"/>
                </a:cubicBezTo>
                <a:cubicBezTo>
                  <a:pt x="68" y="49"/>
                  <a:pt x="67" y="50"/>
                  <a:pt x="65" y="50"/>
                </a:cubicBezTo>
                <a:cubicBezTo>
                  <a:pt x="65" y="50"/>
                  <a:pt x="65" y="50"/>
                  <a:pt x="64" y="50"/>
                </a:cubicBezTo>
                <a:cubicBezTo>
                  <a:pt x="68" y="41"/>
                  <a:pt x="69" y="37"/>
                  <a:pt x="65" y="47"/>
                </a:cubicBezTo>
                <a:cubicBezTo>
                  <a:pt x="65" y="48"/>
                  <a:pt x="64" y="50"/>
                  <a:pt x="64" y="50"/>
                </a:cubicBezTo>
                <a:cubicBezTo>
                  <a:pt x="64" y="50"/>
                  <a:pt x="64" y="50"/>
                  <a:pt x="64" y="50"/>
                </a:cubicBezTo>
                <a:cubicBezTo>
                  <a:pt x="63" y="50"/>
                  <a:pt x="63" y="49"/>
                  <a:pt x="62" y="49"/>
                </a:cubicBezTo>
                <a:cubicBezTo>
                  <a:pt x="62" y="48"/>
                  <a:pt x="61" y="48"/>
                  <a:pt x="60" y="47"/>
                </a:cubicBezTo>
                <a:cubicBezTo>
                  <a:pt x="59" y="46"/>
                  <a:pt x="59" y="46"/>
                  <a:pt x="58" y="45"/>
                </a:cubicBezTo>
                <a:cubicBezTo>
                  <a:pt x="58" y="45"/>
                  <a:pt x="58" y="44"/>
                  <a:pt x="57" y="44"/>
                </a:cubicBezTo>
                <a:cubicBezTo>
                  <a:pt x="57" y="44"/>
                  <a:pt x="57" y="43"/>
                  <a:pt x="57" y="43"/>
                </a:cubicBezTo>
                <a:cubicBezTo>
                  <a:pt x="57" y="43"/>
                  <a:pt x="57" y="43"/>
                  <a:pt x="57" y="43"/>
                </a:cubicBezTo>
                <a:cubicBezTo>
                  <a:pt x="57" y="42"/>
                  <a:pt x="57" y="42"/>
                  <a:pt x="57" y="42"/>
                </a:cubicBezTo>
                <a:cubicBezTo>
                  <a:pt x="57" y="42"/>
                  <a:pt x="57" y="42"/>
                  <a:pt x="57" y="43"/>
                </a:cubicBezTo>
                <a:cubicBezTo>
                  <a:pt x="57" y="43"/>
                  <a:pt x="57" y="43"/>
                  <a:pt x="57" y="43"/>
                </a:cubicBezTo>
                <a:cubicBezTo>
                  <a:pt x="57" y="43"/>
                  <a:pt x="57" y="44"/>
                  <a:pt x="57" y="44"/>
                </a:cubicBezTo>
                <a:cubicBezTo>
                  <a:pt x="57" y="44"/>
                  <a:pt x="58" y="45"/>
                  <a:pt x="58" y="45"/>
                </a:cubicBezTo>
                <a:cubicBezTo>
                  <a:pt x="58" y="46"/>
                  <a:pt x="59" y="47"/>
                  <a:pt x="59" y="47"/>
                </a:cubicBezTo>
                <a:cubicBezTo>
                  <a:pt x="61" y="49"/>
                  <a:pt x="63" y="51"/>
                  <a:pt x="63" y="51"/>
                </a:cubicBezTo>
                <a:cubicBezTo>
                  <a:pt x="63" y="51"/>
                  <a:pt x="63" y="51"/>
                  <a:pt x="63" y="51"/>
                </a:cubicBezTo>
                <a:cubicBezTo>
                  <a:pt x="62" y="54"/>
                  <a:pt x="60" y="57"/>
                  <a:pt x="59" y="59"/>
                </a:cubicBezTo>
                <a:cubicBezTo>
                  <a:pt x="59" y="59"/>
                  <a:pt x="58" y="59"/>
                  <a:pt x="58" y="58"/>
                </a:cubicBezTo>
                <a:cubicBezTo>
                  <a:pt x="57" y="57"/>
                  <a:pt x="55" y="56"/>
                  <a:pt x="54" y="55"/>
                </a:cubicBezTo>
                <a:cubicBezTo>
                  <a:pt x="54" y="55"/>
                  <a:pt x="53" y="54"/>
                  <a:pt x="53" y="53"/>
                </a:cubicBezTo>
                <a:cubicBezTo>
                  <a:pt x="52" y="53"/>
                  <a:pt x="52" y="52"/>
                  <a:pt x="51" y="52"/>
                </a:cubicBezTo>
                <a:cubicBezTo>
                  <a:pt x="51" y="51"/>
                  <a:pt x="51" y="51"/>
                  <a:pt x="51" y="51"/>
                </a:cubicBezTo>
                <a:cubicBezTo>
                  <a:pt x="51" y="51"/>
                  <a:pt x="51" y="50"/>
                  <a:pt x="51" y="50"/>
                </a:cubicBezTo>
                <a:cubicBezTo>
                  <a:pt x="51" y="50"/>
                  <a:pt x="51" y="50"/>
                  <a:pt x="51" y="50"/>
                </a:cubicBezTo>
                <a:cubicBezTo>
                  <a:pt x="51" y="50"/>
                  <a:pt x="51" y="50"/>
                  <a:pt x="51" y="50"/>
                </a:cubicBezTo>
                <a:cubicBezTo>
                  <a:pt x="51" y="50"/>
                  <a:pt x="51" y="51"/>
                  <a:pt x="51" y="51"/>
                </a:cubicBezTo>
                <a:cubicBezTo>
                  <a:pt x="51" y="51"/>
                  <a:pt x="51" y="51"/>
                  <a:pt x="51" y="52"/>
                </a:cubicBezTo>
                <a:cubicBezTo>
                  <a:pt x="51" y="52"/>
                  <a:pt x="52" y="53"/>
                  <a:pt x="52" y="54"/>
                </a:cubicBezTo>
                <a:cubicBezTo>
                  <a:pt x="53" y="54"/>
                  <a:pt x="53" y="55"/>
                  <a:pt x="54" y="56"/>
                </a:cubicBezTo>
                <a:cubicBezTo>
                  <a:pt x="56" y="58"/>
                  <a:pt x="58" y="61"/>
                  <a:pt x="58" y="61"/>
                </a:cubicBezTo>
                <a:cubicBezTo>
                  <a:pt x="58" y="61"/>
                  <a:pt x="58" y="61"/>
                  <a:pt x="58" y="61"/>
                </a:cubicBezTo>
                <a:cubicBezTo>
                  <a:pt x="57" y="63"/>
                  <a:pt x="56" y="66"/>
                  <a:pt x="55" y="68"/>
                </a:cubicBezTo>
                <a:cubicBezTo>
                  <a:pt x="54" y="67"/>
                  <a:pt x="54" y="67"/>
                  <a:pt x="53" y="66"/>
                </a:cubicBezTo>
                <a:cubicBezTo>
                  <a:pt x="51" y="65"/>
                  <a:pt x="50" y="64"/>
                  <a:pt x="48" y="62"/>
                </a:cubicBezTo>
                <a:cubicBezTo>
                  <a:pt x="47" y="62"/>
                  <a:pt x="47" y="61"/>
                  <a:pt x="46" y="60"/>
                </a:cubicBezTo>
                <a:cubicBezTo>
                  <a:pt x="45" y="59"/>
                  <a:pt x="45" y="59"/>
                  <a:pt x="44" y="58"/>
                </a:cubicBezTo>
                <a:cubicBezTo>
                  <a:pt x="44" y="57"/>
                  <a:pt x="44" y="57"/>
                  <a:pt x="44" y="57"/>
                </a:cubicBezTo>
                <a:cubicBezTo>
                  <a:pt x="44" y="56"/>
                  <a:pt x="44" y="56"/>
                  <a:pt x="44" y="56"/>
                </a:cubicBezTo>
                <a:cubicBezTo>
                  <a:pt x="44" y="55"/>
                  <a:pt x="44" y="55"/>
                  <a:pt x="44" y="55"/>
                </a:cubicBezTo>
                <a:cubicBezTo>
                  <a:pt x="44" y="55"/>
                  <a:pt x="44" y="55"/>
                  <a:pt x="44" y="56"/>
                </a:cubicBezTo>
                <a:cubicBezTo>
                  <a:pt x="44" y="56"/>
                  <a:pt x="44" y="57"/>
                  <a:pt x="44" y="57"/>
                </a:cubicBezTo>
                <a:cubicBezTo>
                  <a:pt x="44" y="57"/>
                  <a:pt x="44" y="58"/>
                  <a:pt x="44" y="58"/>
                </a:cubicBezTo>
                <a:cubicBezTo>
                  <a:pt x="44" y="59"/>
                  <a:pt x="45" y="60"/>
                  <a:pt x="45" y="60"/>
                </a:cubicBezTo>
                <a:cubicBezTo>
                  <a:pt x="46" y="61"/>
                  <a:pt x="47" y="62"/>
                  <a:pt x="47" y="63"/>
                </a:cubicBezTo>
                <a:cubicBezTo>
                  <a:pt x="50" y="67"/>
                  <a:pt x="53" y="70"/>
                  <a:pt x="54" y="70"/>
                </a:cubicBezTo>
                <a:cubicBezTo>
                  <a:pt x="52" y="72"/>
                  <a:pt x="40" y="93"/>
                  <a:pt x="40" y="93"/>
                </a:cubicBezTo>
                <a:cubicBezTo>
                  <a:pt x="33" y="91"/>
                  <a:pt x="33" y="91"/>
                  <a:pt x="33" y="91"/>
                </a:cubicBezTo>
                <a:cubicBezTo>
                  <a:pt x="34" y="90"/>
                  <a:pt x="34" y="94"/>
                  <a:pt x="47" y="75"/>
                </a:cubicBezTo>
                <a:cubicBezTo>
                  <a:pt x="40" y="70"/>
                  <a:pt x="34" y="61"/>
                  <a:pt x="39" y="49"/>
                </a:cubicBezTo>
                <a:cubicBezTo>
                  <a:pt x="45" y="34"/>
                  <a:pt x="71" y="27"/>
                  <a:pt x="71" y="22"/>
                </a:cubicBezTo>
                <a:cubicBezTo>
                  <a:pt x="70" y="17"/>
                  <a:pt x="88" y="52"/>
                  <a:pt x="81" y="6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6"/>
          <p:cNvSpPr>
            <a:spLocks noEditPoints="1"/>
          </p:cNvSpPr>
          <p:nvPr/>
        </p:nvSpPr>
        <p:spPr bwMode="auto">
          <a:xfrm>
            <a:off x="2809875" y="1147763"/>
            <a:ext cx="434975" cy="365125"/>
          </a:xfrm>
          <a:custGeom>
            <a:avLst/>
            <a:gdLst>
              <a:gd name="T0" fmla="*/ 97 w 116"/>
              <a:gd name="T1" fmla="*/ 31 h 97"/>
              <a:gd name="T2" fmla="*/ 95 w 116"/>
              <a:gd name="T3" fmla="*/ 3 h 97"/>
              <a:gd name="T4" fmla="*/ 60 w 116"/>
              <a:gd name="T5" fmla="*/ 13 h 97"/>
              <a:gd name="T6" fmla="*/ 25 w 116"/>
              <a:gd name="T7" fmla="*/ 3 h 97"/>
              <a:gd name="T8" fmla="*/ 0 w 116"/>
              <a:gd name="T9" fmla="*/ 49 h 97"/>
              <a:gd name="T10" fmla="*/ 25 w 116"/>
              <a:gd name="T11" fmla="*/ 94 h 97"/>
              <a:gd name="T12" fmla="*/ 60 w 116"/>
              <a:gd name="T13" fmla="*/ 84 h 97"/>
              <a:gd name="T14" fmla="*/ 95 w 116"/>
              <a:gd name="T15" fmla="*/ 94 h 97"/>
              <a:gd name="T16" fmla="*/ 97 w 116"/>
              <a:gd name="T17" fmla="*/ 67 h 97"/>
              <a:gd name="T18" fmla="*/ 87 w 116"/>
              <a:gd name="T19" fmla="*/ 5 h 97"/>
              <a:gd name="T20" fmla="*/ 93 w 116"/>
              <a:gd name="T21" fmla="*/ 26 h 97"/>
              <a:gd name="T22" fmla="*/ 72 w 116"/>
              <a:gd name="T23" fmla="*/ 25 h 97"/>
              <a:gd name="T24" fmla="*/ 87 w 116"/>
              <a:gd name="T25" fmla="*/ 5 h 97"/>
              <a:gd name="T26" fmla="*/ 70 w 116"/>
              <a:gd name="T27" fmla="*/ 67 h 97"/>
              <a:gd name="T28" fmla="*/ 51 w 116"/>
              <a:gd name="T29" fmla="*/ 68 h 97"/>
              <a:gd name="T30" fmla="*/ 37 w 116"/>
              <a:gd name="T31" fmla="*/ 49 h 97"/>
              <a:gd name="T32" fmla="*/ 51 w 116"/>
              <a:gd name="T33" fmla="*/ 29 h 97"/>
              <a:gd name="T34" fmla="*/ 70 w 116"/>
              <a:gd name="T35" fmla="*/ 30 h 97"/>
              <a:gd name="T36" fmla="*/ 83 w 116"/>
              <a:gd name="T37" fmla="*/ 49 h 97"/>
              <a:gd name="T38" fmla="*/ 86 w 116"/>
              <a:gd name="T39" fmla="*/ 54 h 97"/>
              <a:gd name="T40" fmla="*/ 77 w 116"/>
              <a:gd name="T41" fmla="*/ 67 h 97"/>
              <a:gd name="T42" fmla="*/ 86 w 116"/>
              <a:gd name="T43" fmla="*/ 54 h 97"/>
              <a:gd name="T44" fmla="*/ 60 w 116"/>
              <a:gd name="T45" fmla="*/ 77 h 97"/>
              <a:gd name="T46" fmla="*/ 58 w 116"/>
              <a:gd name="T47" fmla="*/ 73 h 97"/>
              <a:gd name="T48" fmla="*/ 44 w 116"/>
              <a:gd name="T49" fmla="*/ 67 h 97"/>
              <a:gd name="T50" fmla="*/ 34 w 116"/>
              <a:gd name="T51" fmla="*/ 54 h 97"/>
              <a:gd name="T52" fmla="*/ 44 w 116"/>
              <a:gd name="T53" fmla="*/ 67 h 97"/>
              <a:gd name="T54" fmla="*/ 29 w 116"/>
              <a:gd name="T55" fmla="*/ 33 h 97"/>
              <a:gd name="T56" fmla="*/ 41 w 116"/>
              <a:gd name="T57" fmla="*/ 34 h 97"/>
              <a:gd name="T58" fmla="*/ 56 w 116"/>
              <a:gd name="T59" fmla="*/ 24 h 97"/>
              <a:gd name="T60" fmla="*/ 65 w 116"/>
              <a:gd name="T61" fmla="*/ 24 h 97"/>
              <a:gd name="T62" fmla="*/ 56 w 116"/>
              <a:gd name="T63" fmla="*/ 24 h 97"/>
              <a:gd name="T64" fmla="*/ 77 w 116"/>
              <a:gd name="T65" fmla="*/ 31 h 97"/>
              <a:gd name="T66" fmla="*/ 86 w 116"/>
              <a:gd name="T67" fmla="*/ 44 h 97"/>
              <a:gd name="T68" fmla="*/ 28 w 116"/>
              <a:gd name="T69" fmla="*/ 7 h 97"/>
              <a:gd name="T70" fmla="*/ 56 w 116"/>
              <a:gd name="T71" fmla="*/ 17 h 97"/>
              <a:gd name="T72" fmla="*/ 27 w 116"/>
              <a:gd name="T73" fmla="*/ 28 h 97"/>
              <a:gd name="T74" fmla="*/ 5 w 116"/>
              <a:gd name="T75" fmla="*/ 49 h 97"/>
              <a:gd name="T76" fmla="*/ 31 w 116"/>
              <a:gd name="T77" fmla="*/ 49 h 97"/>
              <a:gd name="T78" fmla="*/ 5 w 116"/>
              <a:gd name="T79" fmla="*/ 49 h 97"/>
              <a:gd name="T80" fmla="*/ 28 w 116"/>
              <a:gd name="T81" fmla="*/ 90 h 97"/>
              <a:gd name="T82" fmla="*/ 48 w 116"/>
              <a:gd name="T83" fmla="*/ 73 h 97"/>
              <a:gd name="T84" fmla="*/ 33 w 116"/>
              <a:gd name="T85" fmla="*/ 92 h 97"/>
              <a:gd name="T86" fmla="*/ 92 w 116"/>
              <a:gd name="T87" fmla="*/ 90 h 97"/>
              <a:gd name="T88" fmla="*/ 64 w 116"/>
              <a:gd name="T89" fmla="*/ 81 h 97"/>
              <a:gd name="T90" fmla="*/ 93 w 116"/>
              <a:gd name="T91" fmla="*/ 68 h 97"/>
              <a:gd name="T92" fmla="*/ 96 w 116"/>
              <a:gd name="T93" fmla="*/ 62 h 97"/>
              <a:gd name="T94" fmla="*/ 96 w 116"/>
              <a:gd name="T95" fmla="*/ 35 h 97"/>
              <a:gd name="T96" fmla="*/ 96 w 116"/>
              <a:gd name="T97" fmla="*/ 62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16" h="97">
                <a:moveTo>
                  <a:pt x="116" y="49"/>
                </a:moveTo>
                <a:cubicBezTo>
                  <a:pt x="116" y="41"/>
                  <a:pt x="109" y="35"/>
                  <a:pt x="97" y="31"/>
                </a:cubicBezTo>
                <a:cubicBezTo>
                  <a:pt x="98" y="30"/>
                  <a:pt x="98" y="29"/>
                  <a:pt x="98" y="28"/>
                </a:cubicBezTo>
                <a:cubicBezTo>
                  <a:pt x="102" y="16"/>
                  <a:pt x="100" y="7"/>
                  <a:pt x="95" y="3"/>
                </a:cubicBezTo>
                <a:cubicBezTo>
                  <a:pt x="93" y="1"/>
                  <a:pt x="90" y="0"/>
                  <a:pt x="87" y="0"/>
                </a:cubicBezTo>
                <a:cubicBezTo>
                  <a:pt x="80" y="0"/>
                  <a:pt x="70" y="5"/>
                  <a:pt x="60" y="13"/>
                </a:cubicBezTo>
                <a:cubicBezTo>
                  <a:pt x="50" y="5"/>
                  <a:pt x="40" y="0"/>
                  <a:pt x="33" y="0"/>
                </a:cubicBezTo>
                <a:cubicBezTo>
                  <a:pt x="30" y="0"/>
                  <a:pt x="27" y="1"/>
                  <a:pt x="25" y="3"/>
                </a:cubicBezTo>
                <a:cubicBezTo>
                  <a:pt x="19" y="7"/>
                  <a:pt x="18" y="17"/>
                  <a:pt x="22" y="29"/>
                </a:cubicBezTo>
                <a:cubicBezTo>
                  <a:pt x="9" y="34"/>
                  <a:pt x="0" y="41"/>
                  <a:pt x="0" y="49"/>
                </a:cubicBezTo>
                <a:cubicBezTo>
                  <a:pt x="0" y="56"/>
                  <a:pt x="9" y="63"/>
                  <a:pt x="22" y="68"/>
                </a:cubicBezTo>
                <a:cubicBezTo>
                  <a:pt x="18" y="80"/>
                  <a:pt x="19" y="90"/>
                  <a:pt x="25" y="94"/>
                </a:cubicBezTo>
                <a:cubicBezTo>
                  <a:pt x="27" y="96"/>
                  <a:pt x="30" y="97"/>
                  <a:pt x="33" y="97"/>
                </a:cubicBezTo>
                <a:cubicBezTo>
                  <a:pt x="40" y="97"/>
                  <a:pt x="50" y="92"/>
                  <a:pt x="60" y="84"/>
                </a:cubicBezTo>
                <a:cubicBezTo>
                  <a:pt x="70" y="92"/>
                  <a:pt x="80" y="97"/>
                  <a:pt x="87" y="97"/>
                </a:cubicBezTo>
                <a:cubicBezTo>
                  <a:pt x="90" y="97"/>
                  <a:pt x="93" y="96"/>
                  <a:pt x="95" y="94"/>
                </a:cubicBezTo>
                <a:cubicBezTo>
                  <a:pt x="100" y="90"/>
                  <a:pt x="102" y="81"/>
                  <a:pt x="98" y="70"/>
                </a:cubicBezTo>
                <a:cubicBezTo>
                  <a:pt x="98" y="69"/>
                  <a:pt x="98" y="68"/>
                  <a:pt x="97" y="67"/>
                </a:cubicBezTo>
                <a:cubicBezTo>
                  <a:pt x="109" y="62"/>
                  <a:pt x="116" y="56"/>
                  <a:pt x="116" y="49"/>
                </a:cubicBezTo>
                <a:close/>
                <a:moveTo>
                  <a:pt x="87" y="5"/>
                </a:moveTo>
                <a:cubicBezTo>
                  <a:pt x="89" y="5"/>
                  <a:pt x="91" y="6"/>
                  <a:pt x="92" y="7"/>
                </a:cubicBezTo>
                <a:cubicBezTo>
                  <a:pt x="96" y="10"/>
                  <a:pt x="96" y="17"/>
                  <a:pt x="93" y="26"/>
                </a:cubicBezTo>
                <a:cubicBezTo>
                  <a:pt x="93" y="27"/>
                  <a:pt x="93" y="28"/>
                  <a:pt x="93" y="29"/>
                </a:cubicBezTo>
                <a:cubicBezTo>
                  <a:pt x="87" y="27"/>
                  <a:pt x="80" y="26"/>
                  <a:pt x="72" y="25"/>
                </a:cubicBezTo>
                <a:cubicBezTo>
                  <a:pt x="69" y="22"/>
                  <a:pt x="67" y="19"/>
                  <a:pt x="64" y="17"/>
                </a:cubicBezTo>
                <a:cubicBezTo>
                  <a:pt x="72" y="10"/>
                  <a:pt x="81" y="5"/>
                  <a:pt x="87" y="5"/>
                </a:cubicBezTo>
                <a:close/>
                <a:moveTo>
                  <a:pt x="75" y="60"/>
                </a:moveTo>
                <a:cubicBezTo>
                  <a:pt x="73" y="63"/>
                  <a:pt x="72" y="65"/>
                  <a:pt x="70" y="67"/>
                </a:cubicBezTo>
                <a:cubicBezTo>
                  <a:pt x="66" y="68"/>
                  <a:pt x="62" y="68"/>
                  <a:pt x="58" y="68"/>
                </a:cubicBezTo>
                <a:cubicBezTo>
                  <a:pt x="56" y="68"/>
                  <a:pt x="53" y="68"/>
                  <a:pt x="51" y="68"/>
                </a:cubicBezTo>
                <a:cubicBezTo>
                  <a:pt x="49" y="65"/>
                  <a:pt x="47" y="63"/>
                  <a:pt x="45" y="60"/>
                </a:cubicBezTo>
                <a:cubicBezTo>
                  <a:pt x="42" y="56"/>
                  <a:pt x="39" y="52"/>
                  <a:pt x="37" y="49"/>
                </a:cubicBezTo>
                <a:cubicBezTo>
                  <a:pt x="39" y="45"/>
                  <a:pt x="42" y="41"/>
                  <a:pt x="45" y="37"/>
                </a:cubicBezTo>
                <a:cubicBezTo>
                  <a:pt x="47" y="34"/>
                  <a:pt x="49" y="32"/>
                  <a:pt x="51" y="29"/>
                </a:cubicBezTo>
                <a:cubicBezTo>
                  <a:pt x="53" y="29"/>
                  <a:pt x="56" y="29"/>
                  <a:pt x="58" y="29"/>
                </a:cubicBezTo>
                <a:cubicBezTo>
                  <a:pt x="62" y="29"/>
                  <a:pt x="66" y="29"/>
                  <a:pt x="70" y="30"/>
                </a:cubicBezTo>
                <a:cubicBezTo>
                  <a:pt x="72" y="32"/>
                  <a:pt x="73" y="34"/>
                  <a:pt x="75" y="37"/>
                </a:cubicBezTo>
                <a:cubicBezTo>
                  <a:pt x="78" y="41"/>
                  <a:pt x="81" y="45"/>
                  <a:pt x="83" y="49"/>
                </a:cubicBezTo>
                <a:cubicBezTo>
                  <a:pt x="81" y="53"/>
                  <a:pt x="78" y="56"/>
                  <a:pt x="75" y="60"/>
                </a:cubicBezTo>
                <a:close/>
                <a:moveTo>
                  <a:pt x="86" y="54"/>
                </a:moveTo>
                <a:cubicBezTo>
                  <a:pt x="88" y="57"/>
                  <a:pt x="90" y="60"/>
                  <a:pt x="91" y="63"/>
                </a:cubicBezTo>
                <a:cubicBezTo>
                  <a:pt x="87" y="65"/>
                  <a:pt x="82" y="66"/>
                  <a:pt x="77" y="67"/>
                </a:cubicBezTo>
                <a:cubicBezTo>
                  <a:pt x="78" y="66"/>
                  <a:pt x="79" y="64"/>
                  <a:pt x="79" y="63"/>
                </a:cubicBezTo>
                <a:cubicBezTo>
                  <a:pt x="82" y="60"/>
                  <a:pt x="84" y="57"/>
                  <a:pt x="86" y="54"/>
                </a:cubicBezTo>
                <a:close/>
                <a:moveTo>
                  <a:pt x="65" y="73"/>
                </a:moveTo>
                <a:cubicBezTo>
                  <a:pt x="63" y="74"/>
                  <a:pt x="61" y="76"/>
                  <a:pt x="60" y="77"/>
                </a:cubicBezTo>
                <a:cubicBezTo>
                  <a:pt x="58" y="76"/>
                  <a:pt x="57" y="74"/>
                  <a:pt x="56" y="73"/>
                </a:cubicBezTo>
                <a:cubicBezTo>
                  <a:pt x="56" y="73"/>
                  <a:pt x="57" y="73"/>
                  <a:pt x="58" y="73"/>
                </a:cubicBezTo>
                <a:cubicBezTo>
                  <a:pt x="60" y="73"/>
                  <a:pt x="62" y="73"/>
                  <a:pt x="65" y="73"/>
                </a:cubicBezTo>
                <a:close/>
                <a:moveTo>
                  <a:pt x="44" y="67"/>
                </a:moveTo>
                <a:cubicBezTo>
                  <a:pt x="38" y="67"/>
                  <a:pt x="33" y="66"/>
                  <a:pt x="29" y="64"/>
                </a:cubicBezTo>
                <a:cubicBezTo>
                  <a:pt x="30" y="61"/>
                  <a:pt x="32" y="57"/>
                  <a:pt x="34" y="54"/>
                </a:cubicBezTo>
                <a:cubicBezTo>
                  <a:pt x="36" y="57"/>
                  <a:pt x="38" y="60"/>
                  <a:pt x="41" y="63"/>
                </a:cubicBezTo>
                <a:cubicBezTo>
                  <a:pt x="42" y="65"/>
                  <a:pt x="43" y="66"/>
                  <a:pt x="44" y="67"/>
                </a:cubicBezTo>
                <a:close/>
                <a:moveTo>
                  <a:pt x="34" y="44"/>
                </a:moveTo>
                <a:cubicBezTo>
                  <a:pt x="32" y="40"/>
                  <a:pt x="30" y="36"/>
                  <a:pt x="29" y="33"/>
                </a:cubicBezTo>
                <a:cubicBezTo>
                  <a:pt x="33" y="32"/>
                  <a:pt x="38" y="31"/>
                  <a:pt x="44" y="30"/>
                </a:cubicBezTo>
                <a:cubicBezTo>
                  <a:pt x="43" y="31"/>
                  <a:pt x="42" y="33"/>
                  <a:pt x="41" y="34"/>
                </a:cubicBezTo>
                <a:cubicBezTo>
                  <a:pt x="38" y="37"/>
                  <a:pt x="36" y="40"/>
                  <a:pt x="34" y="44"/>
                </a:cubicBezTo>
                <a:close/>
                <a:moveTo>
                  <a:pt x="56" y="24"/>
                </a:moveTo>
                <a:cubicBezTo>
                  <a:pt x="57" y="23"/>
                  <a:pt x="58" y="21"/>
                  <a:pt x="60" y="20"/>
                </a:cubicBezTo>
                <a:cubicBezTo>
                  <a:pt x="61" y="21"/>
                  <a:pt x="63" y="23"/>
                  <a:pt x="65" y="24"/>
                </a:cubicBezTo>
                <a:cubicBezTo>
                  <a:pt x="62" y="24"/>
                  <a:pt x="60" y="24"/>
                  <a:pt x="58" y="24"/>
                </a:cubicBezTo>
                <a:cubicBezTo>
                  <a:pt x="57" y="24"/>
                  <a:pt x="56" y="24"/>
                  <a:pt x="56" y="24"/>
                </a:cubicBezTo>
                <a:close/>
                <a:moveTo>
                  <a:pt x="79" y="34"/>
                </a:moveTo>
                <a:cubicBezTo>
                  <a:pt x="79" y="33"/>
                  <a:pt x="78" y="32"/>
                  <a:pt x="77" y="31"/>
                </a:cubicBezTo>
                <a:cubicBezTo>
                  <a:pt x="82" y="31"/>
                  <a:pt x="87" y="32"/>
                  <a:pt x="91" y="34"/>
                </a:cubicBezTo>
                <a:cubicBezTo>
                  <a:pt x="90" y="37"/>
                  <a:pt x="88" y="40"/>
                  <a:pt x="86" y="44"/>
                </a:cubicBezTo>
                <a:cubicBezTo>
                  <a:pt x="84" y="40"/>
                  <a:pt x="82" y="37"/>
                  <a:pt x="79" y="34"/>
                </a:cubicBezTo>
                <a:close/>
                <a:moveTo>
                  <a:pt x="28" y="7"/>
                </a:moveTo>
                <a:cubicBezTo>
                  <a:pt x="29" y="6"/>
                  <a:pt x="31" y="5"/>
                  <a:pt x="33" y="5"/>
                </a:cubicBezTo>
                <a:cubicBezTo>
                  <a:pt x="39" y="5"/>
                  <a:pt x="47" y="10"/>
                  <a:pt x="56" y="17"/>
                </a:cubicBezTo>
                <a:cubicBezTo>
                  <a:pt x="54" y="19"/>
                  <a:pt x="51" y="22"/>
                  <a:pt x="48" y="25"/>
                </a:cubicBezTo>
                <a:cubicBezTo>
                  <a:pt x="41" y="25"/>
                  <a:pt x="33" y="26"/>
                  <a:pt x="27" y="28"/>
                </a:cubicBezTo>
                <a:cubicBezTo>
                  <a:pt x="24" y="18"/>
                  <a:pt x="24" y="10"/>
                  <a:pt x="28" y="7"/>
                </a:cubicBezTo>
                <a:close/>
                <a:moveTo>
                  <a:pt x="5" y="49"/>
                </a:moveTo>
                <a:cubicBezTo>
                  <a:pt x="5" y="43"/>
                  <a:pt x="12" y="38"/>
                  <a:pt x="24" y="34"/>
                </a:cubicBezTo>
                <a:cubicBezTo>
                  <a:pt x="26" y="39"/>
                  <a:pt x="28" y="44"/>
                  <a:pt x="31" y="49"/>
                </a:cubicBezTo>
                <a:cubicBezTo>
                  <a:pt x="28" y="54"/>
                  <a:pt x="26" y="58"/>
                  <a:pt x="24" y="63"/>
                </a:cubicBezTo>
                <a:cubicBezTo>
                  <a:pt x="12" y="59"/>
                  <a:pt x="5" y="54"/>
                  <a:pt x="5" y="49"/>
                </a:cubicBezTo>
                <a:close/>
                <a:moveTo>
                  <a:pt x="33" y="92"/>
                </a:moveTo>
                <a:cubicBezTo>
                  <a:pt x="31" y="92"/>
                  <a:pt x="29" y="91"/>
                  <a:pt x="28" y="90"/>
                </a:cubicBezTo>
                <a:cubicBezTo>
                  <a:pt x="24" y="88"/>
                  <a:pt x="24" y="80"/>
                  <a:pt x="27" y="69"/>
                </a:cubicBezTo>
                <a:cubicBezTo>
                  <a:pt x="33" y="71"/>
                  <a:pt x="41" y="72"/>
                  <a:pt x="48" y="73"/>
                </a:cubicBezTo>
                <a:cubicBezTo>
                  <a:pt x="51" y="75"/>
                  <a:pt x="54" y="78"/>
                  <a:pt x="56" y="81"/>
                </a:cubicBezTo>
                <a:cubicBezTo>
                  <a:pt x="47" y="88"/>
                  <a:pt x="39" y="92"/>
                  <a:pt x="33" y="92"/>
                </a:cubicBezTo>
                <a:close/>
                <a:moveTo>
                  <a:pt x="93" y="71"/>
                </a:moveTo>
                <a:cubicBezTo>
                  <a:pt x="96" y="80"/>
                  <a:pt x="96" y="88"/>
                  <a:pt x="92" y="90"/>
                </a:cubicBezTo>
                <a:cubicBezTo>
                  <a:pt x="91" y="91"/>
                  <a:pt x="89" y="92"/>
                  <a:pt x="87" y="92"/>
                </a:cubicBezTo>
                <a:cubicBezTo>
                  <a:pt x="81" y="92"/>
                  <a:pt x="72" y="88"/>
                  <a:pt x="64" y="81"/>
                </a:cubicBezTo>
                <a:cubicBezTo>
                  <a:pt x="67" y="78"/>
                  <a:pt x="69" y="75"/>
                  <a:pt x="72" y="72"/>
                </a:cubicBezTo>
                <a:cubicBezTo>
                  <a:pt x="80" y="71"/>
                  <a:pt x="87" y="70"/>
                  <a:pt x="93" y="68"/>
                </a:cubicBezTo>
                <a:cubicBezTo>
                  <a:pt x="93" y="69"/>
                  <a:pt x="93" y="70"/>
                  <a:pt x="93" y="71"/>
                </a:cubicBezTo>
                <a:close/>
                <a:moveTo>
                  <a:pt x="96" y="62"/>
                </a:moveTo>
                <a:cubicBezTo>
                  <a:pt x="94" y="58"/>
                  <a:pt x="92" y="53"/>
                  <a:pt x="89" y="49"/>
                </a:cubicBezTo>
                <a:cubicBezTo>
                  <a:pt x="92" y="44"/>
                  <a:pt x="94" y="40"/>
                  <a:pt x="96" y="35"/>
                </a:cubicBezTo>
                <a:cubicBezTo>
                  <a:pt x="105" y="39"/>
                  <a:pt x="111" y="44"/>
                  <a:pt x="111" y="49"/>
                </a:cubicBezTo>
                <a:cubicBezTo>
                  <a:pt x="111" y="53"/>
                  <a:pt x="105" y="58"/>
                  <a:pt x="96" y="6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7"/>
          <p:cNvSpPr>
            <a:spLocks/>
          </p:cNvSpPr>
          <p:nvPr/>
        </p:nvSpPr>
        <p:spPr bwMode="auto">
          <a:xfrm>
            <a:off x="3027363" y="1293813"/>
            <a:ext cx="71438" cy="71438"/>
          </a:xfrm>
          <a:custGeom>
            <a:avLst/>
            <a:gdLst>
              <a:gd name="T0" fmla="*/ 15 w 19"/>
              <a:gd name="T1" fmla="*/ 0 h 19"/>
              <a:gd name="T2" fmla="*/ 13 w 19"/>
              <a:gd name="T3" fmla="*/ 0 h 19"/>
              <a:gd name="T4" fmla="*/ 11 w 19"/>
              <a:gd name="T5" fmla="*/ 1 h 19"/>
              <a:gd name="T6" fmla="*/ 8 w 19"/>
              <a:gd name="T7" fmla="*/ 2 h 19"/>
              <a:gd name="T8" fmla="*/ 6 w 19"/>
              <a:gd name="T9" fmla="*/ 3 h 19"/>
              <a:gd name="T10" fmla="*/ 4 w 19"/>
              <a:gd name="T11" fmla="*/ 5 h 19"/>
              <a:gd name="T12" fmla="*/ 2 w 19"/>
              <a:gd name="T13" fmla="*/ 7 h 19"/>
              <a:gd name="T14" fmla="*/ 1 w 19"/>
              <a:gd name="T15" fmla="*/ 10 h 19"/>
              <a:gd name="T16" fmla="*/ 0 w 19"/>
              <a:gd name="T17" fmla="*/ 14 h 19"/>
              <a:gd name="T18" fmla="*/ 0 w 19"/>
              <a:gd name="T19" fmla="*/ 16 h 19"/>
              <a:gd name="T20" fmla="*/ 1 w 19"/>
              <a:gd name="T21" fmla="*/ 18 h 19"/>
              <a:gd name="T22" fmla="*/ 1 w 19"/>
              <a:gd name="T23" fmla="*/ 19 h 19"/>
              <a:gd name="T24" fmla="*/ 1 w 19"/>
              <a:gd name="T25" fmla="*/ 18 h 19"/>
              <a:gd name="T26" fmla="*/ 4 w 19"/>
              <a:gd name="T27" fmla="*/ 13 h 19"/>
              <a:gd name="T28" fmla="*/ 6 w 19"/>
              <a:gd name="T29" fmla="*/ 10 h 19"/>
              <a:gd name="T30" fmla="*/ 7 w 19"/>
              <a:gd name="T31" fmla="*/ 9 h 19"/>
              <a:gd name="T32" fmla="*/ 8 w 19"/>
              <a:gd name="T33" fmla="*/ 8 h 19"/>
              <a:gd name="T34" fmla="*/ 9 w 19"/>
              <a:gd name="T35" fmla="*/ 8 h 19"/>
              <a:gd name="T36" fmla="*/ 10 w 19"/>
              <a:gd name="T37" fmla="*/ 7 h 19"/>
              <a:gd name="T38" fmla="*/ 11 w 19"/>
              <a:gd name="T39" fmla="*/ 7 h 19"/>
              <a:gd name="T40" fmla="*/ 10 w 19"/>
              <a:gd name="T41" fmla="*/ 7 h 19"/>
              <a:gd name="T42" fmla="*/ 9 w 19"/>
              <a:gd name="T43" fmla="*/ 8 h 19"/>
              <a:gd name="T44" fmla="*/ 8 w 19"/>
              <a:gd name="T45" fmla="*/ 9 h 19"/>
              <a:gd name="T46" fmla="*/ 8 w 19"/>
              <a:gd name="T47" fmla="*/ 9 h 19"/>
              <a:gd name="T48" fmla="*/ 7 w 19"/>
              <a:gd name="T49" fmla="*/ 11 h 19"/>
              <a:gd name="T50" fmla="*/ 5 w 19"/>
              <a:gd name="T51" fmla="*/ 13 h 19"/>
              <a:gd name="T52" fmla="*/ 2 w 19"/>
              <a:gd name="T53" fmla="*/ 18 h 19"/>
              <a:gd name="T54" fmla="*/ 2 w 19"/>
              <a:gd name="T55" fmla="*/ 19 h 19"/>
              <a:gd name="T56" fmla="*/ 3 w 19"/>
              <a:gd name="T57" fmla="*/ 19 h 19"/>
              <a:gd name="T58" fmla="*/ 5 w 19"/>
              <a:gd name="T59" fmla="*/ 19 h 19"/>
              <a:gd name="T60" fmla="*/ 6 w 19"/>
              <a:gd name="T61" fmla="*/ 18 h 19"/>
              <a:gd name="T62" fmla="*/ 8 w 19"/>
              <a:gd name="T63" fmla="*/ 17 h 19"/>
              <a:gd name="T64" fmla="*/ 10 w 19"/>
              <a:gd name="T65" fmla="*/ 16 h 19"/>
              <a:gd name="T66" fmla="*/ 12 w 19"/>
              <a:gd name="T67" fmla="*/ 14 h 19"/>
              <a:gd name="T68" fmla="*/ 13 w 19"/>
              <a:gd name="T69" fmla="*/ 13 h 19"/>
              <a:gd name="T70" fmla="*/ 15 w 19"/>
              <a:gd name="T71" fmla="*/ 10 h 19"/>
              <a:gd name="T72" fmla="*/ 16 w 19"/>
              <a:gd name="T73" fmla="*/ 8 h 19"/>
              <a:gd name="T74" fmla="*/ 17 w 19"/>
              <a:gd name="T75" fmla="*/ 6 h 19"/>
              <a:gd name="T76" fmla="*/ 18 w 19"/>
              <a:gd name="T77" fmla="*/ 4 h 19"/>
              <a:gd name="T78" fmla="*/ 18 w 19"/>
              <a:gd name="T79" fmla="*/ 3 h 19"/>
              <a:gd name="T80" fmla="*/ 18 w 19"/>
              <a:gd name="T81" fmla="*/ 2 h 19"/>
              <a:gd name="T82" fmla="*/ 19 w 19"/>
              <a:gd name="T83" fmla="*/ 1 h 19"/>
              <a:gd name="T84" fmla="*/ 18 w 19"/>
              <a:gd name="T85" fmla="*/ 1 h 19"/>
              <a:gd name="T86" fmla="*/ 17 w 19"/>
              <a:gd name="T87" fmla="*/ 1 h 19"/>
              <a:gd name="T88" fmla="*/ 15 w 19"/>
              <a:gd name="T89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9" h="19">
                <a:moveTo>
                  <a:pt x="15" y="0"/>
                </a:moveTo>
                <a:cubicBezTo>
                  <a:pt x="15" y="0"/>
                  <a:pt x="14" y="0"/>
                  <a:pt x="13" y="0"/>
                </a:cubicBezTo>
                <a:cubicBezTo>
                  <a:pt x="12" y="0"/>
                  <a:pt x="12" y="0"/>
                  <a:pt x="11" y="1"/>
                </a:cubicBezTo>
                <a:cubicBezTo>
                  <a:pt x="10" y="1"/>
                  <a:pt x="9" y="1"/>
                  <a:pt x="8" y="2"/>
                </a:cubicBezTo>
                <a:cubicBezTo>
                  <a:pt x="7" y="2"/>
                  <a:pt x="7" y="2"/>
                  <a:pt x="6" y="3"/>
                </a:cubicBezTo>
                <a:cubicBezTo>
                  <a:pt x="5" y="4"/>
                  <a:pt x="4" y="4"/>
                  <a:pt x="4" y="5"/>
                </a:cubicBezTo>
                <a:cubicBezTo>
                  <a:pt x="3" y="6"/>
                  <a:pt x="3" y="6"/>
                  <a:pt x="2" y="7"/>
                </a:cubicBezTo>
                <a:cubicBezTo>
                  <a:pt x="2" y="8"/>
                  <a:pt x="1" y="9"/>
                  <a:pt x="1" y="10"/>
                </a:cubicBezTo>
                <a:cubicBezTo>
                  <a:pt x="1" y="11"/>
                  <a:pt x="0" y="13"/>
                  <a:pt x="0" y="14"/>
                </a:cubicBezTo>
                <a:cubicBezTo>
                  <a:pt x="0" y="15"/>
                  <a:pt x="0" y="16"/>
                  <a:pt x="0" y="16"/>
                </a:cubicBezTo>
                <a:cubicBezTo>
                  <a:pt x="1" y="17"/>
                  <a:pt x="1" y="18"/>
                  <a:pt x="1" y="18"/>
                </a:cubicBezTo>
                <a:cubicBezTo>
                  <a:pt x="1" y="18"/>
                  <a:pt x="1" y="18"/>
                  <a:pt x="1" y="19"/>
                </a:cubicBezTo>
                <a:cubicBezTo>
                  <a:pt x="1" y="18"/>
                  <a:pt x="1" y="18"/>
                  <a:pt x="1" y="18"/>
                </a:cubicBezTo>
                <a:cubicBezTo>
                  <a:pt x="2" y="16"/>
                  <a:pt x="3" y="15"/>
                  <a:pt x="4" y="13"/>
                </a:cubicBezTo>
                <a:cubicBezTo>
                  <a:pt x="5" y="12"/>
                  <a:pt x="6" y="11"/>
                  <a:pt x="6" y="10"/>
                </a:cubicBezTo>
                <a:cubicBezTo>
                  <a:pt x="7" y="10"/>
                  <a:pt x="7" y="10"/>
                  <a:pt x="7" y="9"/>
                </a:cubicBezTo>
                <a:cubicBezTo>
                  <a:pt x="8" y="9"/>
                  <a:pt x="8" y="9"/>
                  <a:pt x="8" y="8"/>
                </a:cubicBezTo>
                <a:cubicBezTo>
                  <a:pt x="9" y="8"/>
                  <a:pt x="9" y="8"/>
                  <a:pt x="9" y="8"/>
                </a:cubicBezTo>
                <a:cubicBezTo>
                  <a:pt x="9" y="8"/>
                  <a:pt x="10" y="7"/>
                  <a:pt x="10" y="7"/>
                </a:cubicBezTo>
                <a:cubicBezTo>
                  <a:pt x="10" y="7"/>
                  <a:pt x="11" y="7"/>
                  <a:pt x="11" y="7"/>
                </a:cubicBezTo>
                <a:cubicBezTo>
                  <a:pt x="11" y="7"/>
                  <a:pt x="10" y="7"/>
                  <a:pt x="10" y="7"/>
                </a:cubicBezTo>
                <a:cubicBezTo>
                  <a:pt x="10" y="7"/>
                  <a:pt x="10" y="8"/>
                  <a:pt x="9" y="8"/>
                </a:cubicBezTo>
                <a:cubicBezTo>
                  <a:pt x="9" y="8"/>
                  <a:pt x="9" y="8"/>
                  <a:pt x="8" y="9"/>
                </a:cubicBezTo>
                <a:cubicBezTo>
                  <a:pt x="8" y="9"/>
                  <a:pt x="8" y="9"/>
                  <a:pt x="8" y="9"/>
                </a:cubicBezTo>
                <a:cubicBezTo>
                  <a:pt x="7" y="10"/>
                  <a:pt x="7" y="10"/>
                  <a:pt x="7" y="11"/>
                </a:cubicBezTo>
                <a:cubicBezTo>
                  <a:pt x="6" y="11"/>
                  <a:pt x="6" y="12"/>
                  <a:pt x="5" y="13"/>
                </a:cubicBezTo>
                <a:cubicBezTo>
                  <a:pt x="4" y="15"/>
                  <a:pt x="3" y="17"/>
                  <a:pt x="2" y="18"/>
                </a:cubicBezTo>
                <a:cubicBezTo>
                  <a:pt x="2" y="19"/>
                  <a:pt x="2" y="19"/>
                  <a:pt x="2" y="19"/>
                </a:cubicBezTo>
                <a:cubicBezTo>
                  <a:pt x="2" y="19"/>
                  <a:pt x="3" y="19"/>
                  <a:pt x="3" y="19"/>
                </a:cubicBezTo>
                <a:cubicBezTo>
                  <a:pt x="3" y="19"/>
                  <a:pt x="4" y="19"/>
                  <a:pt x="5" y="19"/>
                </a:cubicBezTo>
                <a:cubicBezTo>
                  <a:pt x="5" y="18"/>
                  <a:pt x="6" y="18"/>
                  <a:pt x="6" y="18"/>
                </a:cubicBezTo>
                <a:cubicBezTo>
                  <a:pt x="7" y="18"/>
                  <a:pt x="8" y="17"/>
                  <a:pt x="8" y="17"/>
                </a:cubicBezTo>
                <a:cubicBezTo>
                  <a:pt x="9" y="17"/>
                  <a:pt x="9" y="16"/>
                  <a:pt x="10" y="16"/>
                </a:cubicBezTo>
                <a:cubicBezTo>
                  <a:pt x="10" y="15"/>
                  <a:pt x="11" y="15"/>
                  <a:pt x="12" y="14"/>
                </a:cubicBezTo>
                <a:cubicBezTo>
                  <a:pt x="12" y="14"/>
                  <a:pt x="13" y="13"/>
                  <a:pt x="13" y="13"/>
                </a:cubicBezTo>
                <a:cubicBezTo>
                  <a:pt x="14" y="12"/>
                  <a:pt x="15" y="11"/>
                  <a:pt x="15" y="10"/>
                </a:cubicBezTo>
                <a:cubicBezTo>
                  <a:pt x="16" y="9"/>
                  <a:pt x="16" y="8"/>
                  <a:pt x="16" y="8"/>
                </a:cubicBezTo>
                <a:cubicBezTo>
                  <a:pt x="16" y="7"/>
                  <a:pt x="17" y="7"/>
                  <a:pt x="17" y="6"/>
                </a:cubicBezTo>
                <a:cubicBezTo>
                  <a:pt x="17" y="5"/>
                  <a:pt x="17" y="5"/>
                  <a:pt x="18" y="4"/>
                </a:cubicBezTo>
                <a:cubicBezTo>
                  <a:pt x="18" y="4"/>
                  <a:pt x="18" y="3"/>
                  <a:pt x="18" y="3"/>
                </a:cubicBezTo>
                <a:cubicBezTo>
                  <a:pt x="18" y="2"/>
                  <a:pt x="18" y="2"/>
                  <a:pt x="18" y="2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1"/>
                  <a:pt x="18" y="1"/>
                  <a:pt x="18" y="1"/>
                </a:cubicBezTo>
                <a:cubicBezTo>
                  <a:pt x="18" y="1"/>
                  <a:pt x="18" y="1"/>
                  <a:pt x="17" y="1"/>
                </a:cubicBezTo>
                <a:cubicBezTo>
                  <a:pt x="17" y="0"/>
                  <a:pt x="16" y="0"/>
                  <a:pt x="1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8"/>
          <p:cNvSpPr>
            <a:spLocks/>
          </p:cNvSpPr>
          <p:nvPr/>
        </p:nvSpPr>
        <p:spPr bwMode="auto">
          <a:xfrm>
            <a:off x="2971800" y="1293813"/>
            <a:ext cx="60325" cy="68263"/>
          </a:xfrm>
          <a:custGeom>
            <a:avLst/>
            <a:gdLst>
              <a:gd name="T0" fmla="*/ 8 w 16"/>
              <a:gd name="T1" fmla="*/ 9 h 18"/>
              <a:gd name="T2" fmla="*/ 9 w 16"/>
              <a:gd name="T3" fmla="*/ 10 h 18"/>
              <a:gd name="T4" fmla="*/ 10 w 16"/>
              <a:gd name="T5" fmla="*/ 11 h 18"/>
              <a:gd name="T6" fmla="*/ 11 w 16"/>
              <a:gd name="T7" fmla="*/ 12 h 18"/>
              <a:gd name="T8" fmla="*/ 14 w 16"/>
              <a:gd name="T9" fmla="*/ 13 h 18"/>
              <a:gd name="T10" fmla="*/ 15 w 16"/>
              <a:gd name="T11" fmla="*/ 14 h 18"/>
              <a:gd name="T12" fmla="*/ 16 w 16"/>
              <a:gd name="T13" fmla="*/ 8 h 18"/>
              <a:gd name="T14" fmla="*/ 15 w 16"/>
              <a:gd name="T15" fmla="*/ 7 h 18"/>
              <a:gd name="T16" fmla="*/ 13 w 16"/>
              <a:gd name="T17" fmla="*/ 5 h 18"/>
              <a:gd name="T18" fmla="*/ 10 w 16"/>
              <a:gd name="T19" fmla="*/ 3 h 18"/>
              <a:gd name="T20" fmla="*/ 8 w 16"/>
              <a:gd name="T21" fmla="*/ 2 h 18"/>
              <a:gd name="T22" fmla="*/ 6 w 16"/>
              <a:gd name="T23" fmla="*/ 1 h 18"/>
              <a:gd name="T24" fmla="*/ 5 w 16"/>
              <a:gd name="T25" fmla="*/ 1 h 18"/>
              <a:gd name="T26" fmla="*/ 3 w 16"/>
              <a:gd name="T27" fmla="*/ 0 h 18"/>
              <a:gd name="T28" fmla="*/ 2 w 16"/>
              <a:gd name="T29" fmla="*/ 0 h 18"/>
              <a:gd name="T30" fmla="*/ 2 w 16"/>
              <a:gd name="T31" fmla="*/ 0 h 18"/>
              <a:gd name="T32" fmla="*/ 1 w 16"/>
              <a:gd name="T33" fmla="*/ 0 h 18"/>
              <a:gd name="T34" fmla="*/ 1 w 16"/>
              <a:gd name="T35" fmla="*/ 1 h 18"/>
              <a:gd name="T36" fmla="*/ 0 w 16"/>
              <a:gd name="T37" fmla="*/ 3 h 18"/>
              <a:gd name="T38" fmla="*/ 0 w 16"/>
              <a:gd name="T39" fmla="*/ 5 h 18"/>
              <a:gd name="T40" fmla="*/ 1 w 16"/>
              <a:gd name="T41" fmla="*/ 8 h 18"/>
              <a:gd name="T42" fmla="*/ 2 w 16"/>
              <a:gd name="T43" fmla="*/ 10 h 18"/>
              <a:gd name="T44" fmla="*/ 3 w 16"/>
              <a:gd name="T45" fmla="*/ 12 h 18"/>
              <a:gd name="T46" fmla="*/ 5 w 16"/>
              <a:gd name="T47" fmla="*/ 14 h 18"/>
              <a:gd name="T48" fmla="*/ 8 w 16"/>
              <a:gd name="T49" fmla="*/ 16 h 18"/>
              <a:gd name="T50" fmla="*/ 10 w 16"/>
              <a:gd name="T51" fmla="*/ 17 h 18"/>
              <a:gd name="T52" fmla="*/ 15 w 16"/>
              <a:gd name="T53" fmla="*/ 18 h 18"/>
              <a:gd name="T54" fmla="*/ 15 w 16"/>
              <a:gd name="T55" fmla="*/ 18 h 18"/>
              <a:gd name="T56" fmla="*/ 15 w 16"/>
              <a:gd name="T57" fmla="*/ 15 h 18"/>
              <a:gd name="T58" fmla="*/ 13 w 16"/>
              <a:gd name="T59" fmla="*/ 14 h 18"/>
              <a:gd name="T60" fmla="*/ 11 w 16"/>
              <a:gd name="T61" fmla="*/ 12 h 18"/>
              <a:gd name="T62" fmla="*/ 10 w 16"/>
              <a:gd name="T63" fmla="*/ 11 h 18"/>
              <a:gd name="T64" fmla="*/ 9 w 16"/>
              <a:gd name="T65" fmla="*/ 10 h 18"/>
              <a:gd name="T66" fmla="*/ 8 w 16"/>
              <a:gd name="T67" fmla="*/ 9 h 18"/>
              <a:gd name="T68" fmla="*/ 8 w 16"/>
              <a:gd name="T69" fmla="*/ 8 h 18"/>
              <a:gd name="T70" fmla="*/ 7 w 16"/>
              <a:gd name="T71" fmla="*/ 8 h 18"/>
              <a:gd name="T72" fmla="*/ 8 w 16"/>
              <a:gd name="T73" fmla="*/ 8 h 18"/>
              <a:gd name="T74" fmla="*/ 8 w 16"/>
              <a:gd name="T75" fmla="*/ 9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" h="18">
                <a:moveTo>
                  <a:pt x="8" y="9"/>
                </a:moveTo>
                <a:cubicBezTo>
                  <a:pt x="8" y="9"/>
                  <a:pt x="9" y="10"/>
                  <a:pt x="9" y="10"/>
                </a:cubicBezTo>
                <a:cubicBezTo>
                  <a:pt x="9" y="10"/>
                  <a:pt x="10" y="10"/>
                  <a:pt x="10" y="11"/>
                </a:cubicBezTo>
                <a:cubicBezTo>
                  <a:pt x="10" y="11"/>
                  <a:pt x="11" y="11"/>
                  <a:pt x="11" y="12"/>
                </a:cubicBezTo>
                <a:cubicBezTo>
                  <a:pt x="12" y="12"/>
                  <a:pt x="13" y="13"/>
                  <a:pt x="14" y="13"/>
                </a:cubicBezTo>
                <a:cubicBezTo>
                  <a:pt x="14" y="14"/>
                  <a:pt x="14" y="14"/>
                  <a:pt x="15" y="14"/>
                </a:cubicBezTo>
                <a:cubicBezTo>
                  <a:pt x="15" y="12"/>
                  <a:pt x="15" y="10"/>
                  <a:pt x="16" y="8"/>
                </a:cubicBezTo>
                <a:cubicBezTo>
                  <a:pt x="15" y="8"/>
                  <a:pt x="15" y="7"/>
                  <a:pt x="15" y="7"/>
                </a:cubicBezTo>
                <a:cubicBezTo>
                  <a:pt x="14" y="6"/>
                  <a:pt x="14" y="6"/>
                  <a:pt x="13" y="5"/>
                </a:cubicBezTo>
                <a:cubicBezTo>
                  <a:pt x="12" y="4"/>
                  <a:pt x="11" y="4"/>
                  <a:pt x="10" y="3"/>
                </a:cubicBezTo>
                <a:cubicBezTo>
                  <a:pt x="9" y="3"/>
                  <a:pt x="9" y="2"/>
                  <a:pt x="8" y="2"/>
                </a:cubicBezTo>
                <a:cubicBezTo>
                  <a:pt x="8" y="2"/>
                  <a:pt x="7" y="2"/>
                  <a:pt x="6" y="1"/>
                </a:cubicBezTo>
                <a:cubicBezTo>
                  <a:pt x="6" y="1"/>
                  <a:pt x="5" y="1"/>
                  <a:pt x="5" y="1"/>
                </a:cubicBezTo>
                <a:cubicBezTo>
                  <a:pt x="4" y="1"/>
                  <a:pt x="3" y="0"/>
                  <a:pt x="3" y="0"/>
                </a:cubicBezTo>
                <a:cubicBezTo>
                  <a:pt x="3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1" y="0"/>
                  <a:pt x="1" y="0"/>
                </a:cubicBezTo>
                <a:cubicBezTo>
                  <a:pt x="1" y="0"/>
                  <a:pt x="1" y="1"/>
                  <a:pt x="1" y="1"/>
                </a:cubicBezTo>
                <a:cubicBezTo>
                  <a:pt x="1" y="2"/>
                  <a:pt x="1" y="2"/>
                  <a:pt x="0" y="3"/>
                </a:cubicBezTo>
                <a:cubicBezTo>
                  <a:pt x="0" y="4"/>
                  <a:pt x="0" y="4"/>
                  <a:pt x="0" y="5"/>
                </a:cubicBezTo>
                <a:cubicBezTo>
                  <a:pt x="0" y="6"/>
                  <a:pt x="1" y="7"/>
                  <a:pt x="1" y="8"/>
                </a:cubicBezTo>
                <a:cubicBezTo>
                  <a:pt x="1" y="9"/>
                  <a:pt x="1" y="9"/>
                  <a:pt x="2" y="10"/>
                </a:cubicBezTo>
                <a:cubicBezTo>
                  <a:pt x="2" y="11"/>
                  <a:pt x="3" y="12"/>
                  <a:pt x="3" y="12"/>
                </a:cubicBezTo>
                <a:cubicBezTo>
                  <a:pt x="4" y="13"/>
                  <a:pt x="5" y="14"/>
                  <a:pt x="5" y="14"/>
                </a:cubicBezTo>
                <a:cubicBezTo>
                  <a:pt x="6" y="15"/>
                  <a:pt x="7" y="16"/>
                  <a:pt x="8" y="16"/>
                </a:cubicBezTo>
                <a:cubicBezTo>
                  <a:pt x="8" y="16"/>
                  <a:pt x="9" y="17"/>
                  <a:pt x="10" y="17"/>
                </a:cubicBezTo>
                <a:cubicBezTo>
                  <a:pt x="11" y="18"/>
                  <a:pt x="13" y="18"/>
                  <a:pt x="15" y="18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7"/>
                  <a:pt x="15" y="16"/>
                  <a:pt x="15" y="15"/>
                </a:cubicBezTo>
                <a:cubicBezTo>
                  <a:pt x="14" y="15"/>
                  <a:pt x="14" y="14"/>
                  <a:pt x="13" y="14"/>
                </a:cubicBezTo>
                <a:cubicBezTo>
                  <a:pt x="12" y="13"/>
                  <a:pt x="11" y="13"/>
                  <a:pt x="11" y="12"/>
                </a:cubicBezTo>
                <a:cubicBezTo>
                  <a:pt x="10" y="12"/>
                  <a:pt x="10" y="11"/>
                  <a:pt x="10" y="11"/>
                </a:cubicBezTo>
                <a:cubicBezTo>
                  <a:pt x="9" y="11"/>
                  <a:pt x="9" y="10"/>
                  <a:pt x="9" y="10"/>
                </a:cubicBezTo>
                <a:cubicBezTo>
                  <a:pt x="9" y="10"/>
                  <a:pt x="8" y="9"/>
                  <a:pt x="8" y="9"/>
                </a:cubicBezTo>
                <a:cubicBezTo>
                  <a:pt x="8" y="9"/>
                  <a:pt x="8" y="9"/>
                  <a:pt x="8" y="8"/>
                </a:cubicBezTo>
                <a:cubicBezTo>
                  <a:pt x="7" y="8"/>
                  <a:pt x="7" y="8"/>
                  <a:pt x="7" y="8"/>
                </a:cubicBezTo>
                <a:cubicBezTo>
                  <a:pt x="7" y="8"/>
                  <a:pt x="7" y="8"/>
                  <a:pt x="8" y="8"/>
                </a:cubicBezTo>
                <a:cubicBezTo>
                  <a:pt x="8" y="9"/>
                  <a:pt x="8" y="9"/>
                  <a:pt x="8" y="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9"/>
          <p:cNvSpPr>
            <a:spLocks noEditPoints="1"/>
          </p:cNvSpPr>
          <p:nvPr/>
        </p:nvSpPr>
        <p:spPr bwMode="auto">
          <a:xfrm>
            <a:off x="3429000" y="1120776"/>
            <a:ext cx="439738" cy="428625"/>
          </a:xfrm>
          <a:custGeom>
            <a:avLst/>
            <a:gdLst>
              <a:gd name="T0" fmla="*/ 98 w 117"/>
              <a:gd name="T1" fmla="*/ 37 h 114"/>
              <a:gd name="T2" fmla="*/ 95 w 117"/>
              <a:gd name="T3" fmla="*/ 12 h 114"/>
              <a:gd name="T4" fmla="*/ 72 w 117"/>
              <a:gd name="T5" fmla="*/ 15 h 114"/>
              <a:gd name="T6" fmla="*/ 52 w 117"/>
              <a:gd name="T7" fmla="*/ 0 h 114"/>
              <a:gd name="T8" fmla="*/ 38 w 117"/>
              <a:gd name="T9" fmla="*/ 18 h 114"/>
              <a:gd name="T10" fmla="*/ 12 w 117"/>
              <a:gd name="T11" fmla="*/ 21 h 114"/>
              <a:gd name="T12" fmla="*/ 16 w 117"/>
              <a:gd name="T13" fmla="*/ 44 h 114"/>
              <a:gd name="T14" fmla="*/ 0 w 117"/>
              <a:gd name="T15" fmla="*/ 64 h 114"/>
              <a:gd name="T16" fmla="*/ 19 w 117"/>
              <a:gd name="T17" fmla="*/ 77 h 114"/>
              <a:gd name="T18" fmla="*/ 22 w 117"/>
              <a:gd name="T19" fmla="*/ 102 h 114"/>
              <a:gd name="T20" fmla="*/ 45 w 117"/>
              <a:gd name="T21" fmla="*/ 99 h 114"/>
              <a:gd name="T22" fmla="*/ 65 w 117"/>
              <a:gd name="T23" fmla="*/ 114 h 114"/>
              <a:gd name="T24" fmla="*/ 79 w 117"/>
              <a:gd name="T25" fmla="*/ 96 h 114"/>
              <a:gd name="T26" fmla="*/ 105 w 117"/>
              <a:gd name="T27" fmla="*/ 93 h 114"/>
              <a:gd name="T28" fmla="*/ 101 w 117"/>
              <a:gd name="T29" fmla="*/ 70 h 114"/>
              <a:gd name="T30" fmla="*/ 117 w 117"/>
              <a:gd name="T31" fmla="*/ 50 h 114"/>
              <a:gd name="T32" fmla="*/ 48 w 117"/>
              <a:gd name="T33" fmla="*/ 54 h 114"/>
              <a:gd name="T34" fmla="*/ 44 w 117"/>
              <a:gd name="T35" fmla="*/ 56 h 114"/>
              <a:gd name="T36" fmla="*/ 38 w 117"/>
              <a:gd name="T37" fmla="*/ 70 h 114"/>
              <a:gd name="T38" fmla="*/ 47 w 117"/>
              <a:gd name="T39" fmla="*/ 77 h 114"/>
              <a:gd name="T40" fmla="*/ 36 w 117"/>
              <a:gd name="T41" fmla="*/ 76 h 114"/>
              <a:gd name="T42" fmla="*/ 28 w 117"/>
              <a:gd name="T43" fmla="*/ 69 h 114"/>
              <a:gd name="T44" fmla="*/ 35 w 117"/>
              <a:gd name="T45" fmla="*/ 54 h 114"/>
              <a:gd name="T46" fmla="*/ 37 w 117"/>
              <a:gd name="T47" fmla="*/ 49 h 114"/>
              <a:gd name="T48" fmla="*/ 45 w 117"/>
              <a:gd name="T49" fmla="*/ 44 h 114"/>
              <a:gd name="T50" fmla="*/ 48 w 117"/>
              <a:gd name="T51" fmla="*/ 54 h 114"/>
              <a:gd name="T52" fmla="*/ 51 w 117"/>
              <a:gd name="T53" fmla="*/ 30 h 114"/>
              <a:gd name="T54" fmla="*/ 58 w 117"/>
              <a:gd name="T55" fmla="*/ 27 h 114"/>
              <a:gd name="T56" fmla="*/ 66 w 117"/>
              <a:gd name="T57" fmla="*/ 31 h 114"/>
              <a:gd name="T58" fmla="*/ 74 w 117"/>
              <a:gd name="T59" fmla="*/ 45 h 114"/>
              <a:gd name="T60" fmla="*/ 74 w 117"/>
              <a:gd name="T61" fmla="*/ 55 h 114"/>
              <a:gd name="T62" fmla="*/ 63 w 117"/>
              <a:gd name="T63" fmla="*/ 51 h 114"/>
              <a:gd name="T64" fmla="*/ 56 w 117"/>
              <a:gd name="T65" fmla="*/ 34 h 114"/>
              <a:gd name="T66" fmla="*/ 45 w 117"/>
              <a:gd name="T67" fmla="*/ 37 h 114"/>
              <a:gd name="T68" fmla="*/ 82 w 117"/>
              <a:gd name="T69" fmla="*/ 79 h 114"/>
              <a:gd name="T70" fmla="*/ 60 w 117"/>
              <a:gd name="T71" fmla="*/ 83 h 114"/>
              <a:gd name="T72" fmla="*/ 60 w 117"/>
              <a:gd name="T73" fmla="*/ 67 h 114"/>
              <a:gd name="T74" fmla="*/ 78 w 117"/>
              <a:gd name="T75" fmla="*/ 70 h 114"/>
              <a:gd name="T76" fmla="*/ 81 w 117"/>
              <a:gd name="T77" fmla="*/ 59 h 114"/>
              <a:gd name="T78" fmla="*/ 85 w 117"/>
              <a:gd name="T79" fmla="*/ 69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17" h="114">
                <a:moveTo>
                  <a:pt x="101" y="44"/>
                </a:moveTo>
                <a:cubicBezTo>
                  <a:pt x="98" y="37"/>
                  <a:pt x="98" y="37"/>
                  <a:pt x="98" y="37"/>
                </a:cubicBezTo>
                <a:cubicBezTo>
                  <a:pt x="98" y="37"/>
                  <a:pt x="105" y="21"/>
                  <a:pt x="104" y="21"/>
                </a:cubicBezTo>
                <a:cubicBezTo>
                  <a:pt x="95" y="12"/>
                  <a:pt x="95" y="12"/>
                  <a:pt x="95" y="12"/>
                </a:cubicBezTo>
                <a:cubicBezTo>
                  <a:pt x="94" y="11"/>
                  <a:pt x="79" y="18"/>
                  <a:pt x="79" y="18"/>
                </a:cubicBezTo>
                <a:cubicBezTo>
                  <a:pt x="72" y="15"/>
                  <a:pt x="72" y="15"/>
                  <a:pt x="72" y="15"/>
                </a:cubicBezTo>
                <a:cubicBezTo>
                  <a:pt x="72" y="15"/>
                  <a:pt x="65" y="0"/>
                  <a:pt x="65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1" y="0"/>
                  <a:pt x="45" y="15"/>
                  <a:pt x="45" y="15"/>
                </a:cubicBezTo>
                <a:cubicBezTo>
                  <a:pt x="38" y="18"/>
                  <a:pt x="38" y="18"/>
                  <a:pt x="38" y="18"/>
                </a:cubicBezTo>
                <a:cubicBezTo>
                  <a:pt x="38" y="18"/>
                  <a:pt x="22" y="12"/>
                  <a:pt x="21" y="12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2"/>
                  <a:pt x="19" y="37"/>
                  <a:pt x="19" y="37"/>
                </a:cubicBezTo>
                <a:cubicBezTo>
                  <a:pt x="16" y="44"/>
                  <a:pt x="16" y="44"/>
                  <a:pt x="16" y="44"/>
                </a:cubicBezTo>
                <a:cubicBezTo>
                  <a:pt x="16" y="44"/>
                  <a:pt x="0" y="50"/>
                  <a:pt x="0" y="51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4"/>
                  <a:pt x="16" y="70"/>
                  <a:pt x="16" y="70"/>
                </a:cubicBezTo>
                <a:cubicBezTo>
                  <a:pt x="19" y="77"/>
                  <a:pt x="19" y="77"/>
                  <a:pt x="19" y="77"/>
                </a:cubicBezTo>
                <a:cubicBezTo>
                  <a:pt x="19" y="77"/>
                  <a:pt x="12" y="93"/>
                  <a:pt x="13" y="93"/>
                </a:cubicBezTo>
                <a:cubicBezTo>
                  <a:pt x="22" y="102"/>
                  <a:pt x="22" y="102"/>
                  <a:pt x="22" y="102"/>
                </a:cubicBezTo>
                <a:cubicBezTo>
                  <a:pt x="22" y="103"/>
                  <a:pt x="38" y="96"/>
                  <a:pt x="38" y="96"/>
                </a:cubicBezTo>
                <a:cubicBezTo>
                  <a:pt x="45" y="99"/>
                  <a:pt x="45" y="99"/>
                  <a:pt x="45" y="99"/>
                </a:cubicBezTo>
                <a:cubicBezTo>
                  <a:pt x="45" y="99"/>
                  <a:pt x="51" y="114"/>
                  <a:pt x="52" y="114"/>
                </a:cubicBezTo>
                <a:cubicBezTo>
                  <a:pt x="65" y="114"/>
                  <a:pt x="65" y="114"/>
                  <a:pt x="65" y="114"/>
                </a:cubicBezTo>
                <a:cubicBezTo>
                  <a:pt x="66" y="114"/>
                  <a:pt x="72" y="98"/>
                  <a:pt x="72" y="98"/>
                </a:cubicBezTo>
                <a:cubicBezTo>
                  <a:pt x="79" y="96"/>
                  <a:pt x="79" y="96"/>
                  <a:pt x="79" y="96"/>
                </a:cubicBezTo>
                <a:cubicBezTo>
                  <a:pt x="79" y="96"/>
                  <a:pt x="95" y="102"/>
                  <a:pt x="95" y="102"/>
                </a:cubicBezTo>
                <a:cubicBezTo>
                  <a:pt x="105" y="93"/>
                  <a:pt x="105" y="93"/>
                  <a:pt x="105" y="93"/>
                </a:cubicBezTo>
                <a:cubicBezTo>
                  <a:pt x="105" y="92"/>
                  <a:pt x="98" y="77"/>
                  <a:pt x="98" y="77"/>
                </a:cubicBezTo>
                <a:cubicBezTo>
                  <a:pt x="101" y="70"/>
                  <a:pt x="101" y="70"/>
                  <a:pt x="101" y="70"/>
                </a:cubicBezTo>
                <a:cubicBezTo>
                  <a:pt x="101" y="70"/>
                  <a:pt x="117" y="64"/>
                  <a:pt x="117" y="63"/>
                </a:cubicBezTo>
                <a:cubicBezTo>
                  <a:pt x="117" y="50"/>
                  <a:pt x="117" y="50"/>
                  <a:pt x="117" y="50"/>
                </a:cubicBezTo>
                <a:cubicBezTo>
                  <a:pt x="117" y="50"/>
                  <a:pt x="101" y="44"/>
                  <a:pt x="101" y="44"/>
                </a:cubicBezTo>
                <a:close/>
                <a:moveTo>
                  <a:pt x="48" y="54"/>
                </a:moveTo>
                <a:cubicBezTo>
                  <a:pt x="46" y="53"/>
                  <a:pt x="46" y="53"/>
                  <a:pt x="46" y="53"/>
                </a:cubicBezTo>
                <a:cubicBezTo>
                  <a:pt x="44" y="56"/>
                  <a:pt x="44" y="56"/>
                  <a:pt x="44" y="56"/>
                </a:cubicBezTo>
                <a:cubicBezTo>
                  <a:pt x="44" y="56"/>
                  <a:pt x="44" y="57"/>
                  <a:pt x="43" y="58"/>
                </a:cubicBezTo>
                <a:cubicBezTo>
                  <a:pt x="38" y="70"/>
                  <a:pt x="38" y="70"/>
                  <a:pt x="38" y="70"/>
                </a:cubicBezTo>
                <a:cubicBezTo>
                  <a:pt x="47" y="70"/>
                  <a:pt x="47" y="70"/>
                  <a:pt x="47" y="70"/>
                </a:cubicBezTo>
                <a:cubicBezTo>
                  <a:pt x="47" y="77"/>
                  <a:pt x="47" y="77"/>
                  <a:pt x="47" y="77"/>
                </a:cubicBezTo>
                <a:cubicBezTo>
                  <a:pt x="37" y="77"/>
                  <a:pt x="37" y="77"/>
                  <a:pt x="37" y="77"/>
                </a:cubicBezTo>
                <a:cubicBezTo>
                  <a:pt x="36" y="76"/>
                  <a:pt x="36" y="76"/>
                  <a:pt x="36" y="76"/>
                </a:cubicBezTo>
                <a:cubicBezTo>
                  <a:pt x="35" y="76"/>
                  <a:pt x="33" y="73"/>
                  <a:pt x="31" y="72"/>
                </a:cubicBezTo>
                <a:cubicBezTo>
                  <a:pt x="29" y="70"/>
                  <a:pt x="28" y="69"/>
                  <a:pt x="28" y="69"/>
                </a:cubicBezTo>
                <a:cubicBezTo>
                  <a:pt x="29" y="66"/>
                  <a:pt x="32" y="60"/>
                  <a:pt x="34" y="56"/>
                </a:cubicBezTo>
                <a:cubicBezTo>
                  <a:pt x="35" y="54"/>
                  <a:pt x="35" y="54"/>
                  <a:pt x="35" y="54"/>
                </a:cubicBezTo>
                <a:cubicBezTo>
                  <a:pt x="35" y="53"/>
                  <a:pt x="36" y="52"/>
                  <a:pt x="36" y="52"/>
                </a:cubicBezTo>
                <a:cubicBezTo>
                  <a:pt x="37" y="49"/>
                  <a:pt x="37" y="49"/>
                  <a:pt x="37" y="49"/>
                </a:cubicBezTo>
                <a:cubicBezTo>
                  <a:pt x="34" y="48"/>
                  <a:pt x="34" y="48"/>
                  <a:pt x="34" y="48"/>
                </a:cubicBezTo>
                <a:cubicBezTo>
                  <a:pt x="37" y="47"/>
                  <a:pt x="42" y="45"/>
                  <a:pt x="45" y="44"/>
                </a:cubicBezTo>
                <a:cubicBezTo>
                  <a:pt x="49" y="55"/>
                  <a:pt x="49" y="55"/>
                  <a:pt x="49" y="55"/>
                </a:cubicBezTo>
                <a:cubicBezTo>
                  <a:pt x="48" y="54"/>
                  <a:pt x="48" y="54"/>
                  <a:pt x="48" y="54"/>
                </a:cubicBezTo>
                <a:close/>
                <a:moveTo>
                  <a:pt x="45" y="37"/>
                </a:moveTo>
                <a:cubicBezTo>
                  <a:pt x="51" y="30"/>
                  <a:pt x="51" y="30"/>
                  <a:pt x="51" y="30"/>
                </a:cubicBezTo>
                <a:cubicBezTo>
                  <a:pt x="52" y="29"/>
                  <a:pt x="52" y="29"/>
                  <a:pt x="52" y="29"/>
                </a:cubicBezTo>
                <a:cubicBezTo>
                  <a:pt x="53" y="29"/>
                  <a:pt x="56" y="28"/>
                  <a:pt x="58" y="27"/>
                </a:cubicBezTo>
                <a:cubicBezTo>
                  <a:pt x="61" y="27"/>
                  <a:pt x="62" y="27"/>
                  <a:pt x="63" y="26"/>
                </a:cubicBezTo>
                <a:cubicBezTo>
                  <a:pt x="64" y="28"/>
                  <a:pt x="65" y="30"/>
                  <a:pt x="66" y="31"/>
                </a:cubicBezTo>
                <a:cubicBezTo>
                  <a:pt x="68" y="35"/>
                  <a:pt x="70" y="39"/>
                  <a:pt x="71" y="41"/>
                </a:cubicBezTo>
                <a:cubicBezTo>
                  <a:pt x="74" y="45"/>
                  <a:pt x="74" y="45"/>
                  <a:pt x="74" y="45"/>
                </a:cubicBezTo>
                <a:cubicBezTo>
                  <a:pt x="77" y="43"/>
                  <a:pt x="77" y="43"/>
                  <a:pt x="77" y="43"/>
                </a:cubicBezTo>
                <a:cubicBezTo>
                  <a:pt x="76" y="47"/>
                  <a:pt x="74" y="52"/>
                  <a:pt x="74" y="55"/>
                </a:cubicBezTo>
                <a:cubicBezTo>
                  <a:pt x="63" y="52"/>
                  <a:pt x="63" y="52"/>
                  <a:pt x="63" y="52"/>
                </a:cubicBezTo>
                <a:cubicBezTo>
                  <a:pt x="63" y="52"/>
                  <a:pt x="63" y="51"/>
                  <a:pt x="63" y="51"/>
                </a:cubicBezTo>
                <a:cubicBezTo>
                  <a:pt x="66" y="50"/>
                  <a:pt x="66" y="50"/>
                  <a:pt x="66" y="50"/>
                </a:cubicBezTo>
                <a:cubicBezTo>
                  <a:pt x="56" y="34"/>
                  <a:pt x="56" y="34"/>
                  <a:pt x="56" y="34"/>
                </a:cubicBezTo>
                <a:cubicBezTo>
                  <a:pt x="51" y="41"/>
                  <a:pt x="51" y="41"/>
                  <a:pt x="51" y="41"/>
                </a:cubicBezTo>
                <a:lnTo>
                  <a:pt x="45" y="37"/>
                </a:lnTo>
                <a:close/>
                <a:moveTo>
                  <a:pt x="83" y="75"/>
                </a:moveTo>
                <a:cubicBezTo>
                  <a:pt x="82" y="77"/>
                  <a:pt x="82" y="79"/>
                  <a:pt x="82" y="79"/>
                </a:cubicBezTo>
                <a:cubicBezTo>
                  <a:pt x="60" y="79"/>
                  <a:pt x="60" y="79"/>
                  <a:pt x="60" y="79"/>
                </a:cubicBezTo>
                <a:cubicBezTo>
                  <a:pt x="60" y="83"/>
                  <a:pt x="60" y="83"/>
                  <a:pt x="60" y="83"/>
                </a:cubicBezTo>
                <a:cubicBezTo>
                  <a:pt x="58" y="80"/>
                  <a:pt x="54" y="77"/>
                  <a:pt x="52" y="75"/>
                </a:cubicBezTo>
                <a:cubicBezTo>
                  <a:pt x="60" y="67"/>
                  <a:pt x="60" y="67"/>
                  <a:pt x="60" y="67"/>
                </a:cubicBezTo>
                <a:cubicBezTo>
                  <a:pt x="60" y="70"/>
                  <a:pt x="60" y="70"/>
                  <a:pt x="60" y="70"/>
                </a:cubicBezTo>
                <a:cubicBezTo>
                  <a:pt x="78" y="70"/>
                  <a:pt x="78" y="70"/>
                  <a:pt x="78" y="70"/>
                </a:cubicBezTo>
                <a:cubicBezTo>
                  <a:pt x="74" y="62"/>
                  <a:pt x="74" y="62"/>
                  <a:pt x="74" y="62"/>
                </a:cubicBezTo>
                <a:cubicBezTo>
                  <a:pt x="81" y="59"/>
                  <a:pt x="81" y="59"/>
                  <a:pt x="81" y="59"/>
                </a:cubicBezTo>
                <a:cubicBezTo>
                  <a:pt x="85" y="68"/>
                  <a:pt x="85" y="68"/>
                  <a:pt x="85" y="68"/>
                </a:cubicBezTo>
                <a:cubicBezTo>
                  <a:pt x="85" y="69"/>
                  <a:pt x="85" y="69"/>
                  <a:pt x="85" y="69"/>
                </a:cubicBezTo>
                <a:cubicBezTo>
                  <a:pt x="85" y="70"/>
                  <a:pt x="84" y="73"/>
                  <a:pt x="83" y="7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0"/>
          <p:cNvSpPr>
            <a:spLocks noEditPoints="1"/>
          </p:cNvSpPr>
          <p:nvPr/>
        </p:nvSpPr>
        <p:spPr bwMode="auto">
          <a:xfrm>
            <a:off x="4135438" y="1128713"/>
            <a:ext cx="293688" cy="384175"/>
          </a:xfrm>
          <a:custGeom>
            <a:avLst/>
            <a:gdLst>
              <a:gd name="T0" fmla="*/ 50 w 78"/>
              <a:gd name="T1" fmla="*/ 17 h 102"/>
              <a:gd name="T2" fmla="*/ 33 w 78"/>
              <a:gd name="T3" fmla="*/ 8 h 102"/>
              <a:gd name="T4" fmla="*/ 21 w 78"/>
              <a:gd name="T5" fmla="*/ 1 h 102"/>
              <a:gd name="T6" fmla="*/ 28 w 78"/>
              <a:gd name="T7" fmla="*/ 12 h 102"/>
              <a:gd name="T8" fmla="*/ 14 w 78"/>
              <a:gd name="T9" fmla="*/ 14 h 102"/>
              <a:gd name="T10" fmla="*/ 10 w 78"/>
              <a:gd name="T11" fmla="*/ 18 h 102"/>
              <a:gd name="T12" fmla="*/ 18 w 78"/>
              <a:gd name="T13" fmla="*/ 32 h 102"/>
              <a:gd name="T14" fmla="*/ 46 w 78"/>
              <a:gd name="T15" fmla="*/ 40 h 102"/>
              <a:gd name="T16" fmla="*/ 63 w 78"/>
              <a:gd name="T17" fmla="*/ 91 h 102"/>
              <a:gd name="T18" fmla="*/ 36 w 78"/>
              <a:gd name="T19" fmla="*/ 84 h 102"/>
              <a:gd name="T20" fmla="*/ 3 w 78"/>
              <a:gd name="T21" fmla="*/ 83 h 102"/>
              <a:gd name="T22" fmla="*/ 5 w 78"/>
              <a:gd name="T23" fmla="*/ 102 h 102"/>
              <a:gd name="T24" fmla="*/ 8 w 78"/>
              <a:gd name="T25" fmla="*/ 98 h 102"/>
              <a:gd name="T26" fmla="*/ 14 w 78"/>
              <a:gd name="T27" fmla="*/ 81 h 102"/>
              <a:gd name="T28" fmla="*/ 47 w 78"/>
              <a:gd name="T29" fmla="*/ 98 h 102"/>
              <a:gd name="T30" fmla="*/ 77 w 78"/>
              <a:gd name="T31" fmla="*/ 72 h 102"/>
              <a:gd name="T32" fmla="*/ 32 w 78"/>
              <a:gd name="T33" fmla="*/ 24 h 102"/>
              <a:gd name="T34" fmla="*/ 31 w 78"/>
              <a:gd name="T35" fmla="*/ 24 h 102"/>
              <a:gd name="T36" fmla="*/ 29 w 78"/>
              <a:gd name="T37" fmla="*/ 29 h 102"/>
              <a:gd name="T38" fmla="*/ 32 w 78"/>
              <a:gd name="T39" fmla="*/ 32 h 102"/>
              <a:gd name="T40" fmla="*/ 28 w 78"/>
              <a:gd name="T41" fmla="*/ 32 h 102"/>
              <a:gd name="T42" fmla="*/ 25 w 78"/>
              <a:gd name="T43" fmla="*/ 29 h 102"/>
              <a:gd name="T44" fmla="*/ 28 w 78"/>
              <a:gd name="T45" fmla="*/ 24 h 102"/>
              <a:gd name="T46" fmla="*/ 28 w 78"/>
              <a:gd name="T47" fmla="*/ 22 h 102"/>
              <a:gd name="T48" fmla="*/ 31 w 78"/>
              <a:gd name="T49" fmla="*/ 20 h 102"/>
              <a:gd name="T50" fmla="*/ 32 w 78"/>
              <a:gd name="T51" fmla="*/ 24 h 102"/>
              <a:gd name="T52" fmla="*/ 33 w 78"/>
              <a:gd name="T53" fmla="*/ 15 h 102"/>
              <a:gd name="T54" fmla="*/ 36 w 78"/>
              <a:gd name="T55" fmla="*/ 15 h 102"/>
              <a:gd name="T56" fmla="*/ 39 w 78"/>
              <a:gd name="T57" fmla="*/ 16 h 102"/>
              <a:gd name="T58" fmla="*/ 41 w 78"/>
              <a:gd name="T59" fmla="*/ 21 h 102"/>
              <a:gd name="T60" fmla="*/ 41 w 78"/>
              <a:gd name="T61" fmla="*/ 24 h 102"/>
              <a:gd name="T62" fmla="*/ 38 w 78"/>
              <a:gd name="T63" fmla="*/ 23 h 102"/>
              <a:gd name="T64" fmla="*/ 35 w 78"/>
              <a:gd name="T65" fmla="*/ 17 h 102"/>
              <a:gd name="T66" fmla="*/ 31 w 78"/>
              <a:gd name="T67" fmla="*/ 18 h 102"/>
              <a:gd name="T68" fmla="*/ 44 w 78"/>
              <a:gd name="T69" fmla="*/ 33 h 102"/>
              <a:gd name="T70" fmla="*/ 37 w 78"/>
              <a:gd name="T71" fmla="*/ 34 h 102"/>
              <a:gd name="T72" fmla="*/ 36 w 78"/>
              <a:gd name="T73" fmla="*/ 28 h 102"/>
              <a:gd name="T74" fmla="*/ 43 w 78"/>
              <a:gd name="T75" fmla="*/ 29 h 102"/>
              <a:gd name="T76" fmla="*/ 44 w 78"/>
              <a:gd name="T77" fmla="*/ 26 h 102"/>
              <a:gd name="T78" fmla="*/ 45 w 78"/>
              <a:gd name="T79" fmla="*/ 29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8" h="102">
                <a:moveTo>
                  <a:pt x="51" y="35"/>
                </a:moveTo>
                <a:cubicBezTo>
                  <a:pt x="51" y="29"/>
                  <a:pt x="52" y="19"/>
                  <a:pt x="50" y="17"/>
                </a:cubicBezTo>
                <a:cubicBezTo>
                  <a:pt x="40" y="8"/>
                  <a:pt x="40" y="8"/>
                  <a:pt x="40" y="8"/>
                </a:cubicBezTo>
                <a:cubicBezTo>
                  <a:pt x="38" y="6"/>
                  <a:pt x="35" y="6"/>
                  <a:pt x="33" y="8"/>
                </a:cubicBezTo>
                <a:cubicBezTo>
                  <a:pt x="25" y="1"/>
                  <a:pt x="25" y="1"/>
                  <a:pt x="25" y="1"/>
                </a:cubicBezTo>
                <a:cubicBezTo>
                  <a:pt x="24" y="0"/>
                  <a:pt x="22" y="0"/>
                  <a:pt x="21" y="1"/>
                </a:cubicBezTo>
                <a:cubicBezTo>
                  <a:pt x="20" y="3"/>
                  <a:pt x="20" y="5"/>
                  <a:pt x="21" y="6"/>
                </a:cubicBezTo>
                <a:cubicBezTo>
                  <a:pt x="28" y="12"/>
                  <a:pt x="28" y="12"/>
                  <a:pt x="28" y="12"/>
                </a:cubicBezTo>
                <a:cubicBezTo>
                  <a:pt x="21" y="20"/>
                  <a:pt x="21" y="20"/>
                  <a:pt x="21" y="20"/>
                </a:cubicBezTo>
                <a:cubicBezTo>
                  <a:pt x="14" y="14"/>
                  <a:pt x="14" y="14"/>
                  <a:pt x="14" y="14"/>
                </a:cubicBezTo>
                <a:cubicBezTo>
                  <a:pt x="13" y="12"/>
                  <a:pt x="11" y="12"/>
                  <a:pt x="10" y="14"/>
                </a:cubicBezTo>
                <a:cubicBezTo>
                  <a:pt x="8" y="15"/>
                  <a:pt x="8" y="17"/>
                  <a:pt x="10" y="18"/>
                </a:cubicBezTo>
                <a:cubicBezTo>
                  <a:pt x="17" y="25"/>
                  <a:pt x="17" y="25"/>
                  <a:pt x="17" y="25"/>
                </a:cubicBezTo>
                <a:cubicBezTo>
                  <a:pt x="16" y="27"/>
                  <a:pt x="16" y="30"/>
                  <a:pt x="18" y="32"/>
                </a:cubicBezTo>
                <a:cubicBezTo>
                  <a:pt x="28" y="41"/>
                  <a:pt x="28" y="41"/>
                  <a:pt x="28" y="41"/>
                </a:cubicBezTo>
                <a:cubicBezTo>
                  <a:pt x="30" y="43"/>
                  <a:pt x="40" y="41"/>
                  <a:pt x="46" y="40"/>
                </a:cubicBezTo>
                <a:cubicBezTo>
                  <a:pt x="59" y="48"/>
                  <a:pt x="71" y="58"/>
                  <a:pt x="70" y="72"/>
                </a:cubicBezTo>
                <a:cubicBezTo>
                  <a:pt x="70" y="81"/>
                  <a:pt x="67" y="87"/>
                  <a:pt x="63" y="91"/>
                </a:cubicBezTo>
                <a:cubicBezTo>
                  <a:pt x="59" y="93"/>
                  <a:pt x="55" y="94"/>
                  <a:pt x="49" y="92"/>
                </a:cubicBezTo>
                <a:cubicBezTo>
                  <a:pt x="45" y="91"/>
                  <a:pt x="41" y="88"/>
                  <a:pt x="36" y="84"/>
                </a:cubicBezTo>
                <a:cubicBezTo>
                  <a:pt x="28" y="79"/>
                  <a:pt x="21" y="73"/>
                  <a:pt x="13" y="75"/>
                </a:cubicBezTo>
                <a:cubicBezTo>
                  <a:pt x="9" y="76"/>
                  <a:pt x="5" y="78"/>
                  <a:pt x="3" y="83"/>
                </a:cubicBezTo>
                <a:cubicBezTo>
                  <a:pt x="0" y="88"/>
                  <a:pt x="0" y="95"/>
                  <a:pt x="2" y="100"/>
                </a:cubicBezTo>
                <a:cubicBezTo>
                  <a:pt x="2" y="101"/>
                  <a:pt x="3" y="102"/>
                  <a:pt x="5" y="102"/>
                </a:cubicBezTo>
                <a:cubicBezTo>
                  <a:pt x="5" y="102"/>
                  <a:pt x="5" y="102"/>
                  <a:pt x="6" y="102"/>
                </a:cubicBezTo>
                <a:cubicBezTo>
                  <a:pt x="8" y="101"/>
                  <a:pt x="8" y="99"/>
                  <a:pt x="8" y="98"/>
                </a:cubicBezTo>
                <a:cubicBezTo>
                  <a:pt x="6" y="94"/>
                  <a:pt x="7" y="89"/>
                  <a:pt x="9" y="86"/>
                </a:cubicBezTo>
                <a:cubicBezTo>
                  <a:pt x="10" y="84"/>
                  <a:pt x="11" y="82"/>
                  <a:pt x="14" y="81"/>
                </a:cubicBezTo>
                <a:cubicBezTo>
                  <a:pt x="19" y="80"/>
                  <a:pt x="26" y="85"/>
                  <a:pt x="32" y="90"/>
                </a:cubicBezTo>
                <a:cubicBezTo>
                  <a:pt x="38" y="94"/>
                  <a:pt x="43" y="97"/>
                  <a:pt x="47" y="98"/>
                </a:cubicBezTo>
                <a:cubicBezTo>
                  <a:pt x="55" y="100"/>
                  <a:pt x="62" y="100"/>
                  <a:pt x="67" y="96"/>
                </a:cubicBezTo>
                <a:cubicBezTo>
                  <a:pt x="73" y="91"/>
                  <a:pt x="76" y="83"/>
                  <a:pt x="77" y="72"/>
                </a:cubicBezTo>
                <a:cubicBezTo>
                  <a:pt x="78" y="54"/>
                  <a:pt x="62" y="42"/>
                  <a:pt x="51" y="35"/>
                </a:cubicBezTo>
                <a:close/>
                <a:moveTo>
                  <a:pt x="32" y="24"/>
                </a:moveTo>
                <a:cubicBezTo>
                  <a:pt x="31" y="24"/>
                  <a:pt x="31" y="24"/>
                  <a:pt x="31" y="24"/>
                </a:cubicBezTo>
                <a:cubicBezTo>
                  <a:pt x="31" y="24"/>
                  <a:pt x="31" y="24"/>
                  <a:pt x="31" y="24"/>
                </a:cubicBezTo>
                <a:cubicBezTo>
                  <a:pt x="31" y="24"/>
                  <a:pt x="31" y="25"/>
                  <a:pt x="31" y="25"/>
                </a:cubicBezTo>
                <a:cubicBezTo>
                  <a:pt x="29" y="29"/>
                  <a:pt x="29" y="29"/>
                  <a:pt x="29" y="29"/>
                </a:cubicBezTo>
                <a:cubicBezTo>
                  <a:pt x="32" y="29"/>
                  <a:pt x="32" y="29"/>
                  <a:pt x="32" y="29"/>
                </a:cubicBezTo>
                <a:cubicBezTo>
                  <a:pt x="32" y="32"/>
                  <a:pt x="32" y="32"/>
                  <a:pt x="32" y="32"/>
                </a:cubicBezTo>
                <a:cubicBezTo>
                  <a:pt x="28" y="32"/>
                  <a:pt x="28" y="32"/>
                  <a:pt x="28" y="32"/>
                </a:cubicBezTo>
                <a:cubicBezTo>
                  <a:pt x="28" y="32"/>
                  <a:pt x="28" y="32"/>
                  <a:pt x="28" y="32"/>
                </a:cubicBezTo>
                <a:cubicBezTo>
                  <a:pt x="28" y="31"/>
                  <a:pt x="27" y="31"/>
                  <a:pt x="26" y="30"/>
                </a:cubicBezTo>
                <a:cubicBezTo>
                  <a:pt x="26" y="30"/>
                  <a:pt x="25" y="29"/>
                  <a:pt x="25" y="29"/>
                </a:cubicBezTo>
                <a:cubicBezTo>
                  <a:pt x="26" y="28"/>
                  <a:pt x="27" y="26"/>
                  <a:pt x="27" y="25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2"/>
                  <a:pt x="28" y="22"/>
                  <a:pt x="28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9" y="21"/>
                  <a:pt x="30" y="21"/>
                  <a:pt x="31" y="20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lose/>
                <a:moveTo>
                  <a:pt x="31" y="18"/>
                </a:moveTo>
                <a:cubicBezTo>
                  <a:pt x="33" y="15"/>
                  <a:pt x="33" y="15"/>
                  <a:pt x="33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4" y="15"/>
                  <a:pt x="35" y="15"/>
                  <a:pt x="36" y="15"/>
                </a:cubicBezTo>
                <a:cubicBezTo>
                  <a:pt x="37" y="14"/>
                  <a:pt x="37" y="14"/>
                  <a:pt x="38" y="14"/>
                </a:cubicBezTo>
                <a:cubicBezTo>
                  <a:pt x="38" y="15"/>
                  <a:pt x="38" y="15"/>
                  <a:pt x="39" y="16"/>
                </a:cubicBezTo>
                <a:cubicBezTo>
                  <a:pt x="39" y="17"/>
                  <a:pt x="40" y="19"/>
                  <a:pt x="40" y="19"/>
                </a:cubicBezTo>
                <a:cubicBezTo>
                  <a:pt x="41" y="21"/>
                  <a:pt x="41" y="21"/>
                  <a:pt x="41" y="21"/>
                </a:cubicBezTo>
                <a:cubicBezTo>
                  <a:pt x="42" y="20"/>
                  <a:pt x="42" y="20"/>
                  <a:pt x="42" y="20"/>
                </a:cubicBezTo>
                <a:cubicBezTo>
                  <a:pt x="42" y="21"/>
                  <a:pt x="42" y="23"/>
                  <a:pt x="41" y="24"/>
                </a:cubicBezTo>
                <a:cubicBezTo>
                  <a:pt x="37" y="23"/>
                  <a:pt x="37" y="23"/>
                  <a:pt x="37" y="23"/>
                </a:cubicBezTo>
                <a:cubicBezTo>
                  <a:pt x="38" y="23"/>
                  <a:pt x="38" y="23"/>
                  <a:pt x="38" y="23"/>
                </a:cubicBezTo>
                <a:cubicBezTo>
                  <a:pt x="38" y="23"/>
                  <a:pt x="38" y="23"/>
                  <a:pt x="38" y="23"/>
                </a:cubicBezTo>
                <a:cubicBezTo>
                  <a:pt x="35" y="17"/>
                  <a:pt x="35" y="17"/>
                  <a:pt x="35" y="17"/>
                </a:cubicBezTo>
                <a:cubicBezTo>
                  <a:pt x="33" y="20"/>
                  <a:pt x="33" y="20"/>
                  <a:pt x="33" y="20"/>
                </a:cubicBezTo>
                <a:lnTo>
                  <a:pt x="31" y="18"/>
                </a:lnTo>
                <a:close/>
                <a:moveTo>
                  <a:pt x="45" y="31"/>
                </a:moveTo>
                <a:cubicBezTo>
                  <a:pt x="44" y="32"/>
                  <a:pt x="44" y="32"/>
                  <a:pt x="44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4"/>
                  <a:pt x="37" y="34"/>
                  <a:pt x="37" y="34"/>
                </a:cubicBezTo>
                <a:cubicBezTo>
                  <a:pt x="36" y="33"/>
                  <a:pt x="34" y="32"/>
                  <a:pt x="34" y="31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29"/>
                  <a:pt x="36" y="29"/>
                  <a:pt x="36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2" y="27"/>
                  <a:pt x="42" y="27"/>
                  <a:pt x="42" y="27"/>
                </a:cubicBezTo>
                <a:cubicBezTo>
                  <a:pt x="44" y="26"/>
                  <a:pt x="44" y="26"/>
                  <a:pt x="44" y="26"/>
                </a:cubicBezTo>
                <a:cubicBezTo>
                  <a:pt x="45" y="29"/>
                  <a:pt x="45" y="29"/>
                  <a:pt x="45" y="29"/>
                </a:cubicBezTo>
                <a:cubicBezTo>
                  <a:pt x="45" y="29"/>
                  <a:pt x="45" y="29"/>
                  <a:pt x="45" y="29"/>
                </a:cubicBezTo>
                <a:cubicBezTo>
                  <a:pt x="45" y="29"/>
                  <a:pt x="45" y="30"/>
                  <a:pt x="45" y="3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1"/>
          <p:cNvSpPr>
            <a:spLocks noEditPoints="1"/>
          </p:cNvSpPr>
          <p:nvPr/>
        </p:nvSpPr>
        <p:spPr bwMode="auto">
          <a:xfrm>
            <a:off x="4681538" y="1109663"/>
            <a:ext cx="428625" cy="420688"/>
          </a:xfrm>
          <a:custGeom>
            <a:avLst/>
            <a:gdLst>
              <a:gd name="T0" fmla="*/ 88 w 114"/>
              <a:gd name="T1" fmla="*/ 17 h 112"/>
              <a:gd name="T2" fmla="*/ 72 w 114"/>
              <a:gd name="T3" fmla="*/ 7 h 112"/>
              <a:gd name="T4" fmla="*/ 61 w 114"/>
              <a:gd name="T5" fmla="*/ 2 h 112"/>
              <a:gd name="T6" fmla="*/ 68 w 114"/>
              <a:gd name="T7" fmla="*/ 12 h 112"/>
              <a:gd name="T8" fmla="*/ 55 w 114"/>
              <a:gd name="T9" fmla="*/ 13 h 112"/>
              <a:gd name="T10" fmla="*/ 51 w 114"/>
              <a:gd name="T11" fmla="*/ 17 h 112"/>
              <a:gd name="T12" fmla="*/ 59 w 114"/>
              <a:gd name="T13" fmla="*/ 30 h 112"/>
              <a:gd name="T14" fmla="*/ 85 w 114"/>
              <a:gd name="T15" fmla="*/ 37 h 112"/>
              <a:gd name="T16" fmla="*/ 100 w 114"/>
              <a:gd name="T17" fmla="*/ 85 h 112"/>
              <a:gd name="T18" fmla="*/ 88 w 114"/>
              <a:gd name="T19" fmla="*/ 77 h 112"/>
              <a:gd name="T20" fmla="*/ 97 w 114"/>
              <a:gd name="T21" fmla="*/ 70 h 112"/>
              <a:gd name="T22" fmla="*/ 84 w 114"/>
              <a:gd name="T23" fmla="*/ 63 h 112"/>
              <a:gd name="T24" fmla="*/ 82 w 114"/>
              <a:gd name="T25" fmla="*/ 69 h 112"/>
              <a:gd name="T26" fmla="*/ 66 w 114"/>
              <a:gd name="T27" fmla="*/ 44 h 112"/>
              <a:gd name="T28" fmla="*/ 21 w 114"/>
              <a:gd name="T29" fmla="*/ 55 h 112"/>
              <a:gd name="T30" fmla="*/ 17 w 114"/>
              <a:gd name="T31" fmla="*/ 70 h 112"/>
              <a:gd name="T32" fmla="*/ 3 w 114"/>
              <a:gd name="T33" fmla="*/ 63 h 112"/>
              <a:gd name="T34" fmla="*/ 16 w 114"/>
              <a:gd name="T35" fmla="*/ 70 h 112"/>
              <a:gd name="T36" fmla="*/ 12 w 114"/>
              <a:gd name="T37" fmla="*/ 90 h 112"/>
              <a:gd name="T38" fmla="*/ 17 w 114"/>
              <a:gd name="T39" fmla="*/ 107 h 112"/>
              <a:gd name="T40" fmla="*/ 34 w 114"/>
              <a:gd name="T41" fmla="*/ 107 h 112"/>
              <a:gd name="T42" fmla="*/ 65 w 114"/>
              <a:gd name="T43" fmla="*/ 99 h 112"/>
              <a:gd name="T44" fmla="*/ 73 w 114"/>
              <a:gd name="T45" fmla="*/ 112 h 112"/>
              <a:gd name="T46" fmla="*/ 82 w 114"/>
              <a:gd name="T47" fmla="*/ 99 h 112"/>
              <a:gd name="T48" fmla="*/ 104 w 114"/>
              <a:gd name="T49" fmla="*/ 90 h 112"/>
              <a:gd name="T50" fmla="*/ 89 w 114"/>
              <a:gd name="T51" fmla="*/ 33 h 112"/>
              <a:gd name="T52" fmla="*/ 71 w 114"/>
              <a:gd name="T53" fmla="*/ 22 h 112"/>
              <a:gd name="T54" fmla="*/ 70 w 114"/>
              <a:gd name="T55" fmla="*/ 24 h 112"/>
              <a:gd name="T56" fmla="*/ 71 w 114"/>
              <a:gd name="T57" fmla="*/ 28 h 112"/>
              <a:gd name="T58" fmla="*/ 68 w 114"/>
              <a:gd name="T59" fmla="*/ 30 h 112"/>
              <a:gd name="T60" fmla="*/ 66 w 114"/>
              <a:gd name="T61" fmla="*/ 28 h 112"/>
              <a:gd name="T62" fmla="*/ 67 w 114"/>
              <a:gd name="T63" fmla="*/ 23 h 112"/>
              <a:gd name="T64" fmla="*/ 68 w 114"/>
              <a:gd name="T65" fmla="*/ 22 h 112"/>
              <a:gd name="T66" fmla="*/ 67 w 114"/>
              <a:gd name="T67" fmla="*/ 21 h 112"/>
              <a:gd name="T68" fmla="*/ 72 w 114"/>
              <a:gd name="T69" fmla="*/ 23 h 112"/>
              <a:gd name="T70" fmla="*/ 71 w 114"/>
              <a:gd name="T71" fmla="*/ 17 h 112"/>
              <a:gd name="T72" fmla="*/ 73 w 114"/>
              <a:gd name="T73" fmla="*/ 14 h 112"/>
              <a:gd name="T74" fmla="*/ 77 w 114"/>
              <a:gd name="T75" fmla="*/ 14 h 112"/>
              <a:gd name="T76" fmla="*/ 79 w 114"/>
              <a:gd name="T77" fmla="*/ 18 h 112"/>
              <a:gd name="T78" fmla="*/ 81 w 114"/>
              <a:gd name="T79" fmla="*/ 19 h 112"/>
              <a:gd name="T80" fmla="*/ 77 w 114"/>
              <a:gd name="T81" fmla="*/ 22 h 112"/>
              <a:gd name="T82" fmla="*/ 78 w 114"/>
              <a:gd name="T83" fmla="*/ 21 h 112"/>
              <a:gd name="T84" fmla="*/ 73 w 114"/>
              <a:gd name="T85" fmla="*/ 19 h 112"/>
              <a:gd name="T86" fmla="*/ 83 w 114"/>
              <a:gd name="T87" fmla="*/ 29 h 112"/>
              <a:gd name="T88" fmla="*/ 76 w 114"/>
              <a:gd name="T89" fmla="*/ 31 h 112"/>
              <a:gd name="T90" fmla="*/ 73 w 114"/>
              <a:gd name="T91" fmla="*/ 29 h 112"/>
              <a:gd name="T92" fmla="*/ 76 w 114"/>
              <a:gd name="T93" fmla="*/ 28 h 112"/>
              <a:gd name="T94" fmla="*/ 80 w 114"/>
              <a:gd name="T95" fmla="*/ 25 h 112"/>
              <a:gd name="T96" fmla="*/ 84 w 114"/>
              <a:gd name="T97" fmla="*/ 27 h 112"/>
              <a:gd name="T98" fmla="*/ 83 w 114"/>
              <a:gd name="T99" fmla="*/ 29 h 112"/>
              <a:gd name="T100" fmla="*/ 20 w 114"/>
              <a:gd name="T101" fmla="*/ 88 h 112"/>
              <a:gd name="T102" fmla="*/ 35 w 114"/>
              <a:gd name="T103" fmla="*/ 81 h 112"/>
              <a:gd name="T104" fmla="*/ 55 w 114"/>
              <a:gd name="T105" fmla="*/ 80 h 112"/>
              <a:gd name="T106" fmla="*/ 49 w 114"/>
              <a:gd name="T107" fmla="*/ 83 h 112"/>
              <a:gd name="T108" fmla="*/ 54 w 114"/>
              <a:gd name="T109" fmla="*/ 74 h 112"/>
              <a:gd name="T110" fmla="*/ 50 w 114"/>
              <a:gd name="T111" fmla="*/ 80 h 112"/>
              <a:gd name="T112" fmla="*/ 21 w 114"/>
              <a:gd name="T113" fmla="*/ 68 h 112"/>
              <a:gd name="T114" fmla="*/ 24 w 114"/>
              <a:gd name="T115" fmla="*/ 54 h 112"/>
              <a:gd name="T116" fmla="*/ 67 w 114"/>
              <a:gd name="T117" fmla="*/ 46 h 112"/>
              <a:gd name="T118" fmla="*/ 80 w 114"/>
              <a:gd name="T119" fmla="*/ 68 h 112"/>
              <a:gd name="T120" fmla="*/ 21 w 114"/>
              <a:gd name="T121" fmla="*/ 68 h 112"/>
              <a:gd name="T122" fmla="*/ 67 w 114"/>
              <a:gd name="T123" fmla="*/ 88 h 112"/>
              <a:gd name="T124" fmla="*/ 82 w 114"/>
              <a:gd name="T125" fmla="*/ 81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4" h="112">
                <a:moveTo>
                  <a:pt x="89" y="33"/>
                </a:moveTo>
                <a:cubicBezTo>
                  <a:pt x="90" y="28"/>
                  <a:pt x="90" y="18"/>
                  <a:pt x="88" y="17"/>
                </a:cubicBezTo>
                <a:cubicBezTo>
                  <a:pt x="79" y="8"/>
                  <a:pt x="79" y="8"/>
                  <a:pt x="79" y="8"/>
                </a:cubicBezTo>
                <a:cubicBezTo>
                  <a:pt x="77" y="6"/>
                  <a:pt x="74" y="6"/>
                  <a:pt x="72" y="7"/>
                </a:cubicBezTo>
                <a:cubicBezTo>
                  <a:pt x="65" y="1"/>
                  <a:pt x="65" y="1"/>
                  <a:pt x="65" y="1"/>
                </a:cubicBezTo>
                <a:cubicBezTo>
                  <a:pt x="64" y="0"/>
                  <a:pt x="62" y="0"/>
                  <a:pt x="61" y="2"/>
                </a:cubicBezTo>
                <a:cubicBezTo>
                  <a:pt x="60" y="3"/>
                  <a:pt x="60" y="5"/>
                  <a:pt x="61" y="6"/>
                </a:cubicBezTo>
                <a:cubicBezTo>
                  <a:pt x="68" y="12"/>
                  <a:pt x="68" y="12"/>
                  <a:pt x="68" y="12"/>
                </a:cubicBezTo>
                <a:cubicBezTo>
                  <a:pt x="61" y="19"/>
                  <a:pt x="61" y="19"/>
                  <a:pt x="61" y="19"/>
                </a:cubicBezTo>
                <a:cubicBezTo>
                  <a:pt x="55" y="13"/>
                  <a:pt x="55" y="13"/>
                  <a:pt x="55" y="13"/>
                </a:cubicBezTo>
                <a:cubicBezTo>
                  <a:pt x="54" y="12"/>
                  <a:pt x="52" y="12"/>
                  <a:pt x="50" y="13"/>
                </a:cubicBezTo>
                <a:cubicBezTo>
                  <a:pt x="49" y="14"/>
                  <a:pt x="49" y="16"/>
                  <a:pt x="51" y="17"/>
                </a:cubicBezTo>
                <a:cubicBezTo>
                  <a:pt x="57" y="24"/>
                  <a:pt x="57" y="24"/>
                  <a:pt x="57" y="24"/>
                </a:cubicBezTo>
                <a:cubicBezTo>
                  <a:pt x="56" y="26"/>
                  <a:pt x="57" y="29"/>
                  <a:pt x="59" y="30"/>
                </a:cubicBezTo>
                <a:cubicBezTo>
                  <a:pt x="68" y="39"/>
                  <a:pt x="68" y="39"/>
                  <a:pt x="68" y="39"/>
                </a:cubicBezTo>
                <a:cubicBezTo>
                  <a:pt x="70" y="40"/>
                  <a:pt x="79" y="39"/>
                  <a:pt x="85" y="37"/>
                </a:cubicBezTo>
                <a:cubicBezTo>
                  <a:pt x="97" y="45"/>
                  <a:pt x="108" y="54"/>
                  <a:pt x="107" y="67"/>
                </a:cubicBezTo>
                <a:cubicBezTo>
                  <a:pt x="107" y="76"/>
                  <a:pt x="105" y="82"/>
                  <a:pt x="100" y="85"/>
                </a:cubicBezTo>
                <a:cubicBezTo>
                  <a:pt x="97" y="87"/>
                  <a:pt x="93" y="88"/>
                  <a:pt x="88" y="86"/>
                </a:cubicBezTo>
                <a:cubicBezTo>
                  <a:pt x="88" y="77"/>
                  <a:pt x="88" y="77"/>
                  <a:pt x="88" y="77"/>
                </a:cubicBezTo>
                <a:cubicBezTo>
                  <a:pt x="88" y="75"/>
                  <a:pt x="86" y="72"/>
                  <a:pt x="84" y="70"/>
                </a:cubicBezTo>
                <a:cubicBezTo>
                  <a:pt x="97" y="70"/>
                  <a:pt x="97" y="70"/>
                  <a:pt x="97" y="70"/>
                </a:cubicBezTo>
                <a:cubicBezTo>
                  <a:pt x="97" y="70"/>
                  <a:pt x="98" y="68"/>
                  <a:pt x="97" y="63"/>
                </a:cubicBezTo>
                <a:cubicBezTo>
                  <a:pt x="97" y="58"/>
                  <a:pt x="84" y="63"/>
                  <a:pt x="84" y="63"/>
                </a:cubicBezTo>
                <a:cubicBezTo>
                  <a:pt x="83" y="70"/>
                  <a:pt x="83" y="70"/>
                  <a:pt x="83" y="70"/>
                </a:cubicBezTo>
                <a:cubicBezTo>
                  <a:pt x="83" y="70"/>
                  <a:pt x="83" y="70"/>
                  <a:pt x="82" y="69"/>
                </a:cubicBezTo>
                <a:cubicBezTo>
                  <a:pt x="79" y="55"/>
                  <a:pt x="79" y="55"/>
                  <a:pt x="79" y="55"/>
                </a:cubicBezTo>
                <a:cubicBezTo>
                  <a:pt x="78" y="49"/>
                  <a:pt x="73" y="44"/>
                  <a:pt x="66" y="44"/>
                </a:cubicBezTo>
                <a:cubicBezTo>
                  <a:pt x="35" y="44"/>
                  <a:pt x="35" y="44"/>
                  <a:pt x="35" y="44"/>
                </a:cubicBezTo>
                <a:cubicBezTo>
                  <a:pt x="28" y="44"/>
                  <a:pt x="22" y="47"/>
                  <a:pt x="21" y="55"/>
                </a:cubicBezTo>
                <a:cubicBezTo>
                  <a:pt x="18" y="69"/>
                  <a:pt x="18" y="69"/>
                  <a:pt x="18" y="69"/>
                </a:cubicBezTo>
                <a:cubicBezTo>
                  <a:pt x="18" y="70"/>
                  <a:pt x="17" y="70"/>
                  <a:pt x="17" y="70"/>
                </a:cubicBezTo>
                <a:cubicBezTo>
                  <a:pt x="16" y="63"/>
                  <a:pt x="16" y="63"/>
                  <a:pt x="16" y="63"/>
                </a:cubicBezTo>
                <a:cubicBezTo>
                  <a:pt x="16" y="63"/>
                  <a:pt x="6" y="58"/>
                  <a:pt x="3" y="63"/>
                </a:cubicBezTo>
                <a:cubicBezTo>
                  <a:pt x="0" y="68"/>
                  <a:pt x="3" y="70"/>
                  <a:pt x="3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4" y="72"/>
                  <a:pt x="12" y="75"/>
                  <a:pt x="12" y="77"/>
                </a:cubicBezTo>
                <a:cubicBezTo>
                  <a:pt x="12" y="90"/>
                  <a:pt x="12" y="90"/>
                  <a:pt x="12" y="90"/>
                </a:cubicBezTo>
                <a:cubicBezTo>
                  <a:pt x="12" y="93"/>
                  <a:pt x="14" y="96"/>
                  <a:pt x="17" y="98"/>
                </a:cubicBezTo>
                <a:cubicBezTo>
                  <a:pt x="17" y="107"/>
                  <a:pt x="17" y="107"/>
                  <a:pt x="17" y="107"/>
                </a:cubicBezTo>
                <a:cubicBezTo>
                  <a:pt x="17" y="109"/>
                  <a:pt x="21" y="112"/>
                  <a:pt x="25" y="112"/>
                </a:cubicBezTo>
                <a:cubicBezTo>
                  <a:pt x="30" y="112"/>
                  <a:pt x="34" y="109"/>
                  <a:pt x="34" y="107"/>
                </a:cubicBezTo>
                <a:cubicBezTo>
                  <a:pt x="34" y="99"/>
                  <a:pt x="34" y="99"/>
                  <a:pt x="34" y="99"/>
                </a:cubicBezTo>
                <a:cubicBezTo>
                  <a:pt x="65" y="99"/>
                  <a:pt x="65" y="99"/>
                  <a:pt x="65" y="99"/>
                </a:cubicBezTo>
                <a:cubicBezTo>
                  <a:pt x="65" y="107"/>
                  <a:pt x="65" y="107"/>
                  <a:pt x="65" y="107"/>
                </a:cubicBezTo>
                <a:cubicBezTo>
                  <a:pt x="65" y="109"/>
                  <a:pt x="69" y="112"/>
                  <a:pt x="73" y="112"/>
                </a:cubicBezTo>
                <a:cubicBezTo>
                  <a:pt x="78" y="112"/>
                  <a:pt x="82" y="109"/>
                  <a:pt x="82" y="107"/>
                </a:cubicBezTo>
                <a:cubicBezTo>
                  <a:pt x="82" y="99"/>
                  <a:pt x="82" y="99"/>
                  <a:pt x="82" y="99"/>
                </a:cubicBezTo>
                <a:cubicBezTo>
                  <a:pt x="84" y="97"/>
                  <a:pt x="87" y="95"/>
                  <a:pt x="88" y="93"/>
                </a:cubicBezTo>
                <a:cubicBezTo>
                  <a:pt x="94" y="94"/>
                  <a:pt x="100" y="93"/>
                  <a:pt x="104" y="90"/>
                </a:cubicBezTo>
                <a:cubicBezTo>
                  <a:pt x="110" y="86"/>
                  <a:pt x="113" y="78"/>
                  <a:pt x="114" y="68"/>
                </a:cubicBezTo>
                <a:cubicBezTo>
                  <a:pt x="114" y="51"/>
                  <a:pt x="100" y="40"/>
                  <a:pt x="89" y="33"/>
                </a:cubicBezTo>
                <a:close/>
                <a:moveTo>
                  <a:pt x="72" y="23"/>
                </a:moveTo>
                <a:cubicBezTo>
                  <a:pt x="71" y="22"/>
                  <a:pt x="71" y="22"/>
                  <a:pt x="71" y="22"/>
                </a:cubicBezTo>
                <a:cubicBezTo>
                  <a:pt x="71" y="23"/>
                  <a:pt x="71" y="23"/>
                  <a:pt x="71" y="23"/>
                </a:cubicBezTo>
                <a:cubicBezTo>
                  <a:pt x="71" y="23"/>
                  <a:pt x="70" y="23"/>
                  <a:pt x="70" y="24"/>
                </a:cubicBezTo>
                <a:cubicBezTo>
                  <a:pt x="68" y="28"/>
                  <a:pt x="68" y="28"/>
                  <a:pt x="68" y="28"/>
                </a:cubicBezTo>
                <a:cubicBezTo>
                  <a:pt x="71" y="28"/>
                  <a:pt x="71" y="28"/>
                  <a:pt x="71" y="28"/>
                </a:cubicBezTo>
                <a:cubicBezTo>
                  <a:pt x="71" y="30"/>
                  <a:pt x="71" y="30"/>
                  <a:pt x="71" y="30"/>
                </a:cubicBezTo>
                <a:cubicBezTo>
                  <a:pt x="68" y="30"/>
                  <a:pt x="68" y="30"/>
                  <a:pt x="68" y="30"/>
                </a:cubicBezTo>
                <a:cubicBezTo>
                  <a:pt x="68" y="30"/>
                  <a:pt x="68" y="30"/>
                  <a:pt x="68" y="30"/>
                </a:cubicBezTo>
                <a:cubicBezTo>
                  <a:pt x="68" y="30"/>
                  <a:pt x="67" y="29"/>
                  <a:pt x="66" y="28"/>
                </a:cubicBezTo>
                <a:cubicBezTo>
                  <a:pt x="66" y="28"/>
                  <a:pt x="65" y="28"/>
                  <a:pt x="65" y="27"/>
                </a:cubicBezTo>
                <a:cubicBezTo>
                  <a:pt x="66" y="26"/>
                  <a:pt x="67" y="25"/>
                  <a:pt x="67" y="23"/>
                </a:cubicBezTo>
                <a:cubicBezTo>
                  <a:pt x="67" y="23"/>
                  <a:pt x="67" y="23"/>
                  <a:pt x="67" y="23"/>
                </a:cubicBezTo>
                <a:cubicBezTo>
                  <a:pt x="68" y="22"/>
                  <a:pt x="68" y="22"/>
                  <a:pt x="68" y="22"/>
                </a:cubicBezTo>
                <a:cubicBezTo>
                  <a:pt x="68" y="21"/>
                  <a:pt x="68" y="21"/>
                  <a:pt x="68" y="21"/>
                </a:cubicBezTo>
                <a:cubicBezTo>
                  <a:pt x="67" y="21"/>
                  <a:pt x="67" y="21"/>
                  <a:pt x="67" y="21"/>
                </a:cubicBezTo>
                <a:cubicBezTo>
                  <a:pt x="68" y="20"/>
                  <a:pt x="70" y="20"/>
                  <a:pt x="71" y="19"/>
                </a:cubicBezTo>
                <a:cubicBezTo>
                  <a:pt x="72" y="23"/>
                  <a:pt x="72" y="23"/>
                  <a:pt x="72" y="23"/>
                </a:cubicBezTo>
                <a:cubicBezTo>
                  <a:pt x="72" y="23"/>
                  <a:pt x="72" y="23"/>
                  <a:pt x="72" y="23"/>
                </a:cubicBezTo>
                <a:close/>
                <a:moveTo>
                  <a:pt x="71" y="17"/>
                </a:moveTo>
                <a:cubicBezTo>
                  <a:pt x="73" y="15"/>
                  <a:pt x="73" y="15"/>
                  <a:pt x="73" y="15"/>
                </a:cubicBezTo>
                <a:cubicBezTo>
                  <a:pt x="73" y="14"/>
                  <a:pt x="73" y="14"/>
                  <a:pt x="73" y="14"/>
                </a:cubicBezTo>
                <a:cubicBezTo>
                  <a:pt x="73" y="14"/>
                  <a:pt x="75" y="14"/>
                  <a:pt x="75" y="14"/>
                </a:cubicBezTo>
                <a:cubicBezTo>
                  <a:pt x="76" y="14"/>
                  <a:pt x="76" y="14"/>
                  <a:pt x="77" y="14"/>
                </a:cubicBezTo>
                <a:cubicBezTo>
                  <a:pt x="77" y="14"/>
                  <a:pt x="77" y="15"/>
                  <a:pt x="78" y="15"/>
                </a:cubicBezTo>
                <a:cubicBezTo>
                  <a:pt x="78" y="16"/>
                  <a:pt x="79" y="18"/>
                  <a:pt x="79" y="18"/>
                </a:cubicBezTo>
                <a:cubicBezTo>
                  <a:pt x="80" y="20"/>
                  <a:pt x="80" y="20"/>
                  <a:pt x="80" y="20"/>
                </a:cubicBezTo>
                <a:cubicBezTo>
                  <a:pt x="81" y="19"/>
                  <a:pt x="81" y="19"/>
                  <a:pt x="81" y="19"/>
                </a:cubicBezTo>
                <a:cubicBezTo>
                  <a:pt x="81" y="20"/>
                  <a:pt x="80" y="22"/>
                  <a:pt x="80" y="23"/>
                </a:cubicBezTo>
                <a:cubicBezTo>
                  <a:pt x="77" y="22"/>
                  <a:pt x="77" y="22"/>
                  <a:pt x="77" y="22"/>
                </a:cubicBezTo>
                <a:cubicBezTo>
                  <a:pt x="77" y="22"/>
                  <a:pt x="77" y="22"/>
                  <a:pt x="77" y="22"/>
                </a:cubicBezTo>
                <a:cubicBezTo>
                  <a:pt x="78" y="21"/>
                  <a:pt x="78" y="21"/>
                  <a:pt x="78" y="21"/>
                </a:cubicBezTo>
                <a:cubicBezTo>
                  <a:pt x="75" y="16"/>
                  <a:pt x="75" y="16"/>
                  <a:pt x="75" y="16"/>
                </a:cubicBezTo>
                <a:cubicBezTo>
                  <a:pt x="73" y="19"/>
                  <a:pt x="73" y="19"/>
                  <a:pt x="73" y="19"/>
                </a:cubicBezTo>
                <a:lnTo>
                  <a:pt x="71" y="17"/>
                </a:lnTo>
                <a:close/>
                <a:moveTo>
                  <a:pt x="83" y="29"/>
                </a:moveTo>
                <a:cubicBezTo>
                  <a:pt x="83" y="30"/>
                  <a:pt x="83" y="31"/>
                  <a:pt x="83" y="31"/>
                </a:cubicBezTo>
                <a:cubicBezTo>
                  <a:pt x="76" y="31"/>
                  <a:pt x="76" y="31"/>
                  <a:pt x="76" y="31"/>
                </a:cubicBezTo>
                <a:cubicBezTo>
                  <a:pt x="76" y="32"/>
                  <a:pt x="76" y="32"/>
                  <a:pt x="76" y="32"/>
                </a:cubicBezTo>
                <a:cubicBezTo>
                  <a:pt x="75" y="31"/>
                  <a:pt x="74" y="30"/>
                  <a:pt x="73" y="29"/>
                </a:cubicBezTo>
                <a:cubicBezTo>
                  <a:pt x="76" y="27"/>
                  <a:pt x="76" y="27"/>
                  <a:pt x="76" y="27"/>
                </a:cubicBezTo>
                <a:cubicBezTo>
                  <a:pt x="76" y="28"/>
                  <a:pt x="76" y="28"/>
                  <a:pt x="76" y="28"/>
                </a:cubicBezTo>
                <a:cubicBezTo>
                  <a:pt x="82" y="28"/>
                  <a:pt x="82" y="28"/>
                  <a:pt x="82" y="28"/>
                </a:cubicBezTo>
                <a:cubicBezTo>
                  <a:pt x="80" y="25"/>
                  <a:pt x="80" y="25"/>
                  <a:pt x="80" y="25"/>
                </a:cubicBezTo>
                <a:cubicBezTo>
                  <a:pt x="83" y="24"/>
                  <a:pt x="83" y="24"/>
                  <a:pt x="83" y="24"/>
                </a:cubicBezTo>
                <a:cubicBezTo>
                  <a:pt x="84" y="27"/>
                  <a:pt x="84" y="27"/>
                  <a:pt x="84" y="27"/>
                </a:cubicBezTo>
                <a:cubicBezTo>
                  <a:pt x="84" y="27"/>
                  <a:pt x="84" y="27"/>
                  <a:pt x="84" y="27"/>
                </a:cubicBezTo>
                <a:cubicBezTo>
                  <a:pt x="84" y="28"/>
                  <a:pt x="83" y="29"/>
                  <a:pt x="83" y="29"/>
                </a:cubicBezTo>
                <a:close/>
                <a:moveTo>
                  <a:pt x="35" y="88"/>
                </a:moveTo>
                <a:cubicBezTo>
                  <a:pt x="20" y="88"/>
                  <a:pt x="20" y="88"/>
                  <a:pt x="20" y="88"/>
                </a:cubicBezTo>
                <a:cubicBezTo>
                  <a:pt x="20" y="81"/>
                  <a:pt x="20" y="81"/>
                  <a:pt x="20" y="81"/>
                </a:cubicBezTo>
                <a:cubicBezTo>
                  <a:pt x="35" y="81"/>
                  <a:pt x="35" y="81"/>
                  <a:pt x="35" y="81"/>
                </a:cubicBezTo>
                <a:lnTo>
                  <a:pt x="35" y="88"/>
                </a:lnTo>
                <a:close/>
                <a:moveTo>
                  <a:pt x="55" y="80"/>
                </a:moveTo>
                <a:cubicBezTo>
                  <a:pt x="42" y="90"/>
                  <a:pt x="42" y="90"/>
                  <a:pt x="42" y="90"/>
                </a:cubicBezTo>
                <a:cubicBezTo>
                  <a:pt x="49" y="83"/>
                  <a:pt x="49" y="83"/>
                  <a:pt x="49" y="83"/>
                </a:cubicBezTo>
                <a:cubicBezTo>
                  <a:pt x="44" y="83"/>
                  <a:pt x="44" y="83"/>
                  <a:pt x="44" y="83"/>
                </a:cubicBezTo>
                <a:cubicBezTo>
                  <a:pt x="54" y="74"/>
                  <a:pt x="54" y="74"/>
                  <a:pt x="54" y="74"/>
                </a:cubicBezTo>
                <a:cubicBezTo>
                  <a:pt x="57" y="74"/>
                  <a:pt x="57" y="74"/>
                  <a:pt x="57" y="74"/>
                </a:cubicBezTo>
                <a:cubicBezTo>
                  <a:pt x="50" y="80"/>
                  <a:pt x="50" y="80"/>
                  <a:pt x="50" y="80"/>
                </a:cubicBezTo>
                <a:lnTo>
                  <a:pt x="55" y="80"/>
                </a:lnTo>
                <a:close/>
                <a:moveTo>
                  <a:pt x="21" y="68"/>
                </a:moveTo>
                <a:cubicBezTo>
                  <a:pt x="21" y="68"/>
                  <a:pt x="21" y="68"/>
                  <a:pt x="21" y="68"/>
                </a:cubicBezTo>
                <a:cubicBezTo>
                  <a:pt x="24" y="54"/>
                  <a:pt x="24" y="54"/>
                  <a:pt x="24" y="54"/>
                </a:cubicBezTo>
                <a:cubicBezTo>
                  <a:pt x="25" y="50"/>
                  <a:pt x="29" y="46"/>
                  <a:pt x="33" y="46"/>
                </a:cubicBezTo>
                <a:cubicBezTo>
                  <a:pt x="67" y="46"/>
                  <a:pt x="67" y="46"/>
                  <a:pt x="67" y="46"/>
                </a:cubicBezTo>
                <a:cubicBezTo>
                  <a:pt x="71" y="46"/>
                  <a:pt x="75" y="49"/>
                  <a:pt x="76" y="54"/>
                </a:cubicBezTo>
                <a:cubicBezTo>
                  <a:pt x="80" y="68"/>
                  <a:pt x="80" y="68"/>
                  <a:pt x="80" y="68"/>
                </a:cubicBezTo>
                <a:cubicBezTo>
                  <a:pt x="79" y="68"/>
                  <a:pt x="79" y="68"/>
                  <a:pt x="79" y="68"/>
                </a:cubicBezTo>
                <a:lnTo>
                  <a:pt x="21" y="68"/>
                </a:lnTo>
                <a:close/>
                <a:moveTo>
                  <a:pt x="82" y="88"/>
                </a:moveTo>
                <a:cubicBezTo>
                  <a:pt x="67" y="88"/>
                  <a:pt x="67" y="88"/>
                  <a:pt x="67" y="88"/>
                </a:cubicBezTo>
                <a:cubicBezTo>
                  <a:pt x="67" y="81"/>
                  <a:pt x="67" y="81"/>
                  <a:pt x="67" y="81"/>
                </a:cubicBezTo>
                <a:cubicBezTo>
                  <a:pt x="82" y="81"/>
                  <a:pt x="82" y="81"/>
                  <a:pt x="82" y="81"/>
                </a:cubicBezTo>
                <a:lnTo>
                  <a:pt x="82" y="8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2"/>
          <p:cNvSpPr>
            <a:spLocks noEditPoints="1"/>
          </p:cNvSpPr>
          <p:nvPr/>
        </p:nvSpPr>
        <p:spPr bwMode="auto">
          <a:xfrm>
            <a:off x="5357813" y="1169988"/>
            <a:ext cx="319088" cy="319088"/>
          </a:xfrm>
          <a:custGeom>
            <a:avLst/>
            <a:gdLst>
              <a:gd name="T0" fmla="*/ 83 w 85"/>
              <a:gd name="T1" fmla="*/ 0 h 85"/>
              <a:gd name="T2" fmla="*/ 2 w 85"/>
              <a:gd name="T3" fmla="*/ 0 h 85"/>
              <a:gd name="T4" fmla="*/ 0 w 85"/>
              <a:gd name="T5" fmla="*/ 2 h 85"/>
              <a:gd name="T6" fmla="*/ 0 w 85"/>
              <a:gd name="T7" fmla="*/ 83 h 85"/>
              <a:gd name="T8" fmla="*/ 2 w 85"/>
              <a:gd name="T9" fmla="*/ 85 h 85"/>
              <a:gd name="T10" fmla="*/ 83 w 85"/>
              <a:gd name="T11" fmla="*/ 85 h 85"/>
              <a:gd name="T12" fmla="*/ 85 w 85"/>
              <a:gd name="T13" fmla="*/ 83 h 85"/>
              <a:gd name="T14" fmla="*/ 85 w 85"/>
              <a:gd name="T15" fmla="*/ 2 h 85"/>
              <a:gd name="T16" fmla="*/ 83 w 85"/>
              <a:gd name="T17" fmla="*/ 0 h 85"/>
              <a:gd name="T18" fmla="*/ 81 w 85"/>
              <a:gd name="T19" fmla="*/ 81 h 85"/>
              <a:gd name="T20" fmla="*/ 4 w 85"/>
              <a:gd name="T21" fmla="*/ 81 h 85"/>
              <a:gd name="T22" fmla="*/ 4 w 85"/>
              <a:gd name="T23" fmla="*/ 4 h 85"/>
              <a:gd name="T24" fmla="*/ 81 w 85"/>
              <a:gd name="T25" fmla="*/ 4 h 85"/>
              <a:gd name="T26" fmla="*/ 81 w 85"/>
              <a:gd name="T27" fmla="*/ 81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5" h="85">
                <a:moveTo>
                  <a:pt x="8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84"/>
                  <a:pt x="1" y="85"/>
                  <a:pt x="2" y="85"/>
                </a:cubicBezTo>
                <a:cubicBezTo>
                  <a:pt x="83" y="85"/>
                  <a:pt x="83" y="85"/>
                  <a:pt x="83" y="85"/>
                </a:cubicBezTo>
                <a:cubicBezTo>
                  <a:pt x="84" y="85"/>
                  <a:pt x="85" y="84"/>
                  <a:pt x="85" y="83"/>
                </a:cubicBezTo>
                <a:cubicBezTo>
                  <a:pt x="85" y="2"/>
                  <a:pt x="85" y="2"/>
                  <a:pt x="85" y="2"/>
                </a:cubicBezTo>
                <a:cubicBezTo>
                  <a:pt x="85" y="1"/>
                  <a:pt x="84" y="0"/>
                  <a:pt x="83" y="0"/>
                </a:cubicBezTo>
                <a:close/>
                <a:moveTo>
                  <a:pt x="81" y="81"/>
                </a:moveTo>
                <a:cubicBezTo>
                  <a:pt x="4" y="81"/>
                  <a:pt x="4" y="81"/>
                  <a:pt x="4" y="81"/>
                </a:cubicBezTo>
                <a:cubicBezTo>
                  <a:pt x="4" y="4"/>
                  <a:pt x="4" y="4"/>
                  <a:pt x="4" y="4"/>
                </a:cubicBezTo>
                <a:cubicBezTo>
                  <a:pt x="81" y="4"/>
                  <a:pt x="81" y="4"/>
                  <a:pt x="81" y="4"/>
                </a:cubicBezTo>
                <a:lnTo>
                  <a:pt x="81" y="8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3"/>
          <p:cNvSpPr>
            <a:spLocks noEditPoints="1"/>
          </p:cNvSpPr>
          <p:nvPr/>
        </p:nvSpPr>
        <p:spPr bwMode="auto">
          <a:xfrm>
            <a:off x="5383213" y="1200151"/>
            <a:ext cx="263525" cy="263525"/>
          </a:xfrm>
          <a:custGeom>
            <a:avLst/>
            <a:gdLst>
              <a:gd name="T0" fmla="*/ 35 w 70"/>
              <a:gd name="T1" fmla="*/ 70 h 70"/>
              <a:gd name="T2" fmla="*/ 70 w 70"/>
              <a:gd name="T3" fmla="*/ 35 h 70"/>
              <a:gd name="T4" fmla="*/ 35 w 70"/>
              <a:gd name="T5" fmla="*/ 0 h 70"/>
              <a:gd name="T6" fmla="*/ 0 w 70"/>
              <a:gd name="T7" fmla="*/ 35 h 70"/>
              <a:gd name="T8" fmla="*/ 35 w 70"/>
              <a:gd name="T9" fmla="*/ 70 h 70"/>
              <a:gd name="T10" fmla="*/ 50 w 70"/>
              <a:gd name="T11" fmla="*/ 24 h 70"/>
              <a:gd name="T12" fmla="*/ 59 w 70"/>
              <a:gd name="T13" fmla="*/ 33 h 70"/>
              <a:gd name="T14" fmla="*/ 50 w 70"/>
              <a:gd name="T15" fmla="*/ 43 h 70"/>
              <a:gd name="T16" fmla="*/ 41 w 70"/>
              <a:gd name="T17" fmla="*/ 33 h 70"/>
              <a:gd name="T18" fmla="*/ 50 w 70"/>
              <a:gd name="T19" fmla="*/ 24 h 70"/>
              <a:gd name="T20" fmla="*/ 20 w 70"/>
              <a:gd name="T21" fmla="*/ 24 h 70"/>
              <a:gd name="T22" fmla="*/ 29 w 70"/>
              <a:gd name="T23" fmla="*/ 33 h 70"/>
              <a:gd name="T24" fmla="*/ 20 w 70"/>
              <a:gd name="T25" fmla="*/ 43 h 70"/>
              <a:gd name="T26" fmla="*/ 11 w 70"/>
              <a:gd name="T27" fmla="*/ 33 h 70"/>
              <a:gd name="T28" fmla="*/ 20 w 70"/>
              <a:gd name="T29" fmla="*/ 24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0" h="70">
                <a:moveTo>
                  <a:pt x="35" y="70"/>
                </a:moveTo>
                <a:cubicBezTo>
                  <a:pt x="55" y="70"/>
                  <a:pt x="70" y="54"/>
                  <a:pt x="70" y="35"/>
                </a:cubicBezTo>
                <a:cubicBezTo>
                  <a:pt x="70" y="15"/>
                  <a:pt x="55" y="0"/>
                  <a:pt x="35" y="0"/>
                </a:cubicBezTo>
                <a:cubicBezTo>
                  <a:pt x="16" y="0"/>
                  <a:pt x="0" y="15"/>
                  <a:pt x="0" y="35"/>
                </a:cubicBezTo>
                <a:cubicBezTo>
                  <a:pt x="0" y="54"/>
                  <a:pt x="16" y="70"/>
                  <a:pt x="35" y="70"/>
                </a:cubicBezTo>
                <a:close/>
                <a:moveTo>
                  <a:pt x="50" y="24"/>
                </a:moveTo>
                <a:cubicBezTo>
                  <a:pt x="55" y="24"/>
                  <a:pt x="59" y="28"/>
                  <a:pt x="59" y="33"/>
                </a:cubicBezTo>
                <a:cubicBezTo>
                  <a:pt x="59" y="38"/>
                  <a:pt x="55" y="43"/>
                  <a:pt x="50" y="43"/>
                </a:cubicBezTo>
                <a:cubicBezTo>
                  <a:pt x="45" y="43"/>
                  <a:pt x="41" y="38"/>
                  <a:pt x="41" y="33"/>
                </a:cubicBezTo>
                <a:cubicBezTo>
                  <a:pt x="41" y="28"/>
                  <a:pt x="45" y="24"/>
                  <a:pt x="50" y="24"/>
                </a:cubicBezTo>
                <a:close/>
                <a:moveTo>
                  <a:pt x="20" y="24"/>
                </a:moveTo>
                <a:cubicBezTo>
                  <a:pt x="25" y="24"/>
                  <a:pt x="29" y="28"/>
                  <a:pt x="29" y="33"/>
                </a:cubicBezTo>
                <a:cubicBezTo>
                  <a:pt x="29" y="38"/>
                  <a:pt x="25" y="43"/>
                  <a:pt x="20" y="43"/>
                </a:cubicBezTo>
                <a:cubicBezTo>
                  <a:pt x="15" y="43"/>
                  <a:pt x="11" y="38"/>
                  <a:pt x="11" y="33"/>
                </a:cubicBezTo>
                <a:cubicBezTo>
                  <a:pt x="11" y="28"/>
                  <a:pt x="15" y="24"/>
                  <a:pt x="20" y="2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4"/>
          <p:cNvSpPr>
            <a:spLocks noEditPoints="1"/>
          </p:cNvSpPr>
          <p:nvPr/>
        </p:nvSpPr>
        <p:spPr bwMode="auto">
          <a:xfrm>
            <a:off x="5894388" y="1252538"/>
            <a:ext cx="233363" cy="244475"/>
          </a:xfrm>
          <a:custGeom>
            <a:avLst/>
            <a:gdLst>
              <a:gd name="T0" fmla="*/ 147 w 147"/>
              <a:gd name="T1" fmla="*/ 76 h 154"/>
              <a:gd name="T2" fmla="*/ 119 w 147"/>
              <a:gd name="T3" fmla="*/ 24 h 154"/>
              <a:gd name="T4" fmla="*/ 59 w 147"/>
              <a:gd name="T5" fmla="*/ 24 h 154"/>
              <a:gd name="T6" fmla="*/ 36 w 147"/>
              <a:gd name="T7" fmla="*/ 0 h 154"/>
              <a:gd name="T8" fmla="*/ 29 w 147"/>
              <a:gd name="T9" fmla="*/ 7 h 154"/>
              <a:gd name="T10" fmla="*/ 55 w 147"/>
              <a:gd name="T11" fmla="*/ 31 h 154"/>
              <a:gd name="T12" fmla="*/ 31 w 147"/>
              <a:gd name="T13" fmla="*/ 71 h 154"/>
              <a:gd name="T14" fmla="*/ 0 w 147"/>
              <a:gd name="T15" fmla="*/ 71 h 154"/>
              <a:gd name="T16" fmla="*/ 0 w 147"/>
              <a:gd name="T17" fmla="*/ 78 h 154"/>
              <a:gd name="T18" fmla="*/ 31 w 147"/>
              <a:gd name="T19" fmla="*/ 78 h 154"/>
              <a:gd name="T20" fmla="*/ 55 w 147"/>
              <a:gd name="T21" fmla="*/ 119 h 154"/>
              <a:gd name="T22" fmla="*/ 29 w 147"/>
              <a:gd name="T23" fmla="*/ 145 h 154"/>
              <a:gd name="T24" fmla="*/ 33 w 147"/>
              <a:gd name="T25" fmla="*/ 152 h 154"/>
              <a:gd name="T26" fmla="*/ 59 w 147"/>
              <a:gd name="T27" fmla="*/ 126 h 154"/>
              <a:gd name="T28" fmla="*/ 59 w 147"/>
              <a:gd name="T29" fmla="*/ 126 h 154"/>
              <a:gd name="T30" fmla="*/ 116 w 147"/>
              <a:gd name="T31" fmla="*/ 126 h 154"/>
              <a:gd name="T32" fmla="*/ 142 w 147"/>
              <a:gd name="T33" fmla="*/ 154 h 154"/>
              <a:gd name="T34" fmla="*/ 147 w 147"/>
              <a:gd name="T35" fmla="*/ 147 h 154"/>
              <a:gd name="T36" fmla="*/ 121 w 147"/>
              <a:gd name="T37" fmla="*/ 121 h 154"/>
              <a:gd name="T38" fmla="*/ 147 w 147"/>
              <a:gd name="T39" fmla="*/ 76 h 154"/>
              <a:gd name="T40" fmla="*/ 64 w 147"/>
              <a:gd name="T41" fmla="*/ 33 h 154"/>
              <a:gd name="T42" fmla="*/ 112 w 147"/>
              <a:gd name="T43" fmla="*/ 33 h 154"/>
              <a:gd name="T44" fmla="*/ 138 w 147"/>
              <a:gd name="T45" fmla="*/ 76 h 154"/>
              <a:gd name="T46" fmla="*/ 114 w 147"/>
              <a:gd name="T47" fmla="*/ 116 h 154"/>
              <a:gd name="T48" fmla="*/ 112 w 147"/>
              <a:gd name="T49" fmla="*/ 116 h 154"/>
              <a:gd name="T50" fmla="*/ 64 w 147"/>
              <a:gd name="T51" fmla="*/ 116 h 154"/>
              <a:gd name="T52" fmla="*/ 41 w 147"/>
              <a:gd name="T53" fmla="*/ 76 h 154"/>
              <a:gd name="T54" fmla="*/ 64 w 147"/>
              <a:gd name="T55" fmla="*/ 33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47" h="154">
                <a:moveTo>
                  <a:pt x="147" y="76"/>
                </a:moveTo>
                <a:lnTo>
                  <a:pt x="119" y="24"/>
                </a:lnTo>
                <a:lnTo>
                  <a:pt x="59" y="24"/>
                </a:lnTo>
                <a:lnTo>
                  <a:pt x="36" y="0"/>
                </a:lnTo>
                <a:lnTo>
                  <a:pt x="29" y="7"/>
                </a:lnTo>
                <a:lnTo>
                  <a:pt x="55" y="31"/>
                </a:lnTo>
                <a:lnTo>
                  <a:pt x="31" y="71"/>
                </a:lnTo>
                <a:lnTo>
                  <a:pt x="0" y="71"/>
                </a:lnTo>
                <a:lnTo>
                  <a:pt x="0" y="78"/>
                </a:lnTo>
                <a:lnTo>
                  <a:pt x="31" y="78"/>
                </a:lnTo>
                <a:lnTo>
                  <a:pt x="55" y="119"/>
                </a:lnTo>
                <a:lnTo>
                  <a:pt x="29" y="145"/>
                </a:lnTo>
                <a:lnTo>
                  <a:pt x="33" y="152"/>
                </a:lnTo>
                <a:lnTo>
                  <a:pt x="59" y="126"/>
                </a:lnTo>
                <a:lnTo>
                  <a:pt x="59" y="126"/>
                </a:lnTo>
                <a:lnTo>
                  <a:pt x="116" y="126"/>
                </a:lnTo>
                <a:lnTo>
                  <a:pt x="142" y="154"/>
                </a:lnTo>
                <a:lnTo>
                  <a:pt x="147" y="147"/>
                </a:lnTo>
                <a:lnTo>
                  <a:pt x="121" y="121"/>
                </a:lnTo>
                <a:lnTo>
                  <a:pt x="147" y="76"/>
                </a:lnTo>
                <a:close/>
                <a:moveTo>
                  <a:pt x="64" y="33"/>
                </a:moveTo>
                <a:lnTo>
                  <a:pt x="112" y="33"/>
                </a:lnTo>
                <a:lnTo>
                  <a:pt x="138" y="76"/>
                </a:lnTo>
                <a:lnTo>
                  <a:pt x="114" y="116"/>
                </a:lnTo>
                <a:lnTo>
                  <a:pt x="112" y="116"/>
                </a:lnTo>
                <a:lnTo>
                  <a:pt x="64" y="116"/>
                </a:lnTo>
                <a:lnTo>
                  <a:pt x="41" y="76"/>
                </a:lnTo>
                <a:lnTo>
                  <a:pt x="64" y="3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5"/>
          <p:cNvSpPr>
            <a:spLocks noEditPoints="1"/>
          </p:cNvSpPr>
          <p:nvPr/>
        </p:nvSpPr>
        <p:spPr bwMode="auto">
          <a:xfrm>
            <a:off x="6086475" y="1166813"/>
            <a:ext cx="233363" cy="198438"/>
          </a:xfrm>
          <a:custGeom>
            <a:avLst/>
            <a:gdLst>
              <a:gd name="T0" fmla="*/ 147 w 147"/>
              <a:gd name="T1" fmla="*/ 71 h 125"/>
              <a:gd name="T2" fmla="*/ 118 w 147"/>
              <a:gd name="T3" fmla="*/ 71 h 125"/>
              <a:gd name="T4" fmla="*/ 92 w 147"/>
              <a:gd name="T5" fmla="*/ 26 h 125"/>
              <a:gd name="T6" fmla="*/ 114 w 147"/>
              <a:gd name="T7" fmla="*/ 4 h 125"/>
              <a:gd name="T8" fmla="*/ 107 w 147"/>
              <a:gd name="T9" fmla="*/ 0 h 125"/>
              <a:gd name="T10" fmla="*/ 85 w 147"/>
              <a:gd name="T11" fmla="*/ 23 h 125"/>
              <a:gd name="T12" fmla="*/ 33 w 147"/>
              <a:gd name="T13" fmla="*/ 23 h 125"/>
              <a:gd name="T14" fmla="*/ 14 w 147"/>
              <a:gd name="T15" fmla="*/ 0 h 125"/>
              <a:gd name="T16" fmla="*/ 7 w 147"/>
              <a:gd name="T17" fmla="*/ 4 h 125"/>
              <a:gd name="T18" fmla="*/ 26 w 147"/>
              <a:gd name="T19" fmla="*/ 28 h 125"/>
              <a:gd name="T20" fmla="*/ 0 w 147"/>
              <a:gd name="T21" fmla="*/ 75 h 125"/>
              <a:gd name="T22" fmla="*/ 31 w 147"/>
              <a:gd name="T23" fmla="*/ 125 h 125"/>
              <a:gd name="T24" fmla="*/ 90 w 147"/>
              <a:gd name="T25" fmla="*/ 125 h 125"/>
              <a:gd name="T26" fmla="*/ 118 w 147"/>
              <a:gd name="T27" fmla="*/ 78 h 125"/>
              <a:gd name="T28" fmla="*/ 147 w 147"/>
              <a:gd name="T29" fmla="*/ 78 h 125"/>
              <a:gd name="T30" fmla="*/ 147 w 147"/>
              <a:gd name="T31" fmla="*/ 71 h 125"/>
              <a:gd name="T32" fmla="*/ 85 w 147"/>
              <a:gd name="T33" fmla="*/ 116 h 125"/>
              <a:gd name="T34" fmla="*/ 35 w 147"/>
              <a:gd name="T35" fmla="*/ 116 h 125"/>
              <a:gd name="T36" fmla="*/ 12 w 147"/>
              <a:gd name="T37" fmla="*/ 75 h 125"/>
              <a:gd name="T38" fmla="*/ 35 w 147"/>
              <a:gd name="T39" fmla="*/ 33 h 125"/>
              <a:gd name="T40" fmla="*/ 85 w 147"/>
              <a:gd name="T41" fmla="*/ 33 h 125"/>
              <a:gd name="T42" fmla="*/ 109 w 147"/>
              <a:gd name="T43" fmla="*/ 75 h 125"/>
              <a:gd name="T44" fmla="*/ 85 w 147"/>
              <a:gd name="T45" fmla="*/ 116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47" h="125">
                <a:moveTo>
                  <a:pt x="147" y="71"/>
                </a:moveTo>
                <a:lnTo>
                  <a:pt x="118" y="71"/>
                </a:lnTo>
                <a:lnTo>
                  <a:pt x="92" y="26"/>
                </a:lnTo>
                <a:lnTo>
                  <a:pt x="114" y="4"/>
                </a:lnTo>
                <a:lnTo>
                  <a:pt x="107" y="0"/>
                </a:lnTo>
                <a:lnTo>
                  <a:pt x="85" y="23"/>
                </a:lnTo>
                <a:lnTo>
                  <a:pt x="33" y="23"/>
                </a:lnTo>
                <a:lnTo>
                  <a:pt x="14" y="0"/>
                </a:lnTo>
                <a:lnTo>
                  <a:pt x="7" y="4"/>
                </a:lnTo>
                <a:lnTo>
                  <a:pt x="26" y="28"/>
                </a:lnTo>
                <a:lnTo>
                  <a:pt x="0" y="75"/>
                </a:lnTo>
                <a:lnTo>
                  <a:pt x="31" y="125"/>
                </a:lnTo>
                <a:lnTo>
                  <a:pt x="90" y="125"/>
                </a:lnTo>
                <a:lnTo>
                  <a:pt x="118" y="78"/>
                </a:lnTo>
                <a:lnTo>
                  <a:pt x="147" y="78"/>
                </a:lnTo>
                <a:lnTo>
                  <a:pt x="147" y="71"/>
                </a:lnTo>
                <a:close/>
                <a:moveTo>
                  <a:pt x="85" y="116"/>
                </a:moveTo>
                <a:lnTo>
                  <a:pt x="35" y="116"/>
                </a:lnTo>
                <a:lnTo>
                  <a:pt x="12" y="75"/>
                </a:lnTo>
                <a:lnTo>
                  <a:pt x="35" y="33"/>
                </a:lnTo>
                <a:lnTo>
                  <a:pt x="85" y="33"/>
                </a:lnTo>
                <a:lnTo>
                  <a:pt x="109" y="75"/>
                </a:lnTo>
                <a:lnTo>
                  <a:pt x="85" y="11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6"/>
          <p:cNvSpPr>
            <a:spLocks/>
          </p:cNvSpPr>
          <p:nvPr/>
        </p:nvSpPr>
        <p:spPr bwMode="auto">
          <a:xfrm>
            <a:off x="5976938" y="1316038"/>
            <a:ext cx="82550" cy="57150"/>
          </a:xfrm>
          <a:custGeom>
            <a:avLst/>
            <a:gdLst>
              <a:gd name="T0" fmla="*/ 52 w 52"/>
              <a:gd name="T1" fmla="*/ 7 h 36"/>
              <a:gd name="T2" fmla="*/ 52 w 52"/>
              <a:gd name="T3" fmla="*/ 0 h 36"/>
              <a:gd name="T4" fmla="*/ 19 w 52"/>
              <a:gd name="T5" fmla="*/ 0 h 36"/>
              <a:gd name="T6" fmla="*/ 0 w 52"/>
              <a:gd name="T7" fmla="*/ 34 h 36"/>
              <a:gd name="T8" fmla="*/ 7 w 52"/>
              <a:gd name="T9" fmla="*/ 36 h 36"/>
              <a:gd name="T10" fmla="*/ 24 w 52"/>
              <a:gd name="T11" fmla="*/ 7 h 36"/>
              <a:gd name="T12" fmla="*/ 52 w 52"/>
              <a:gd name="T13" fmla="*/ 7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" h="36">
                <a:moveTo>
                  <a:pt x="52" y="7"/>
                </a:moveTo>
                <a:lnTo>
                  <a:pt x="52" y="0"/>
                </a:lnTo>
                <a:lnTo>
                  <a:pt x="19" y="0"/>
                </a:lnTo>
                <a:lnTo>
                  <a:pt x="0" y="34"/>
                </a:lnTo>
                <a:lnTo>
                  <a:pt x="7" y="36"/>
                </a:lnTo>
                <a:lnTo>
                  <a:pt x="24" y="7"/>
                </a:lnTo>
                <a:lnTo>
                  <a:pt x="52" y="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7"/>
          <p:cNvSpPr>
            <a:spLocks/>
          </p:cNvSpPr>
          <p:nvPr/>
        </p:nvSpPr>
        <p:spPr bwMode="auto">
          <a:xfrm>
            <a:off x="6161088" y="1282701"/>
            <a:ext cx="79375" cy="57150"/>
          </a:xfrm>
          <a:custGeom>
            <a:avLst/>
            <a:gdLst>
              <a:gd name="T0" fmla="*/ 0 w 50"/>
              <a:gd name="T1" fmla="*/ 28 h 36"/>
              <a:gd name="T2" fmla="*/ 0 w 50"/>
              <a:gd name="T3" fmla="*/ 36 h 36"/>
              <a:gd name="T4" fmla="*/ 33 w 50"/>
              <a:gd name="T5" fmla="*/ 36 h 36"/>
              <a:gd name="T6" fmla="*/ 50 w 50"/>
              <a:gd name="T7" fmla="*/ 2 h 36"/>
              <a:gd name="T8" fmla="*/ 43 w 50"/>
              <a:gd name="T9" fmla="*/ 0 h 36"/>
              <a:gd name="T10" fmla="*/ 29 w 50"/>
              <a:gd name="T11" fmla="*/ 28 h 36"/>
              <a:gd name="T12" fmla="*/ 0 w 50"/>
              <a:gd name="T13" fmla="*/ 28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0" h="36">
                <a:moveTo>
                  <a:pt x="0" y="28"/>
                </a:moveTo>
                <a:lnTo>
                  <a:pt x="0" y="36"/>
                </a:lnTo>
                <a:lnTo>
                  <a:pt x="33" y="36"/>
                </a:lnTo>
                <a:lnTo>
                  <a:pt x="50" y="2"/>
                </a:lnTo>
                <a:lnTo>
                  <a:pt x="43" y="0"/>
                </a:lnTo>
                <a:lnTo>
                  <a:pt x="29" y="28"/>
                </a:lnTo>
                <a:lnTo>
                  <a:pt x="0" y="2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8"/>
          <p:cNvSpPr>
            <a:spLocks noEditPoints="1"/>
          </p:cNvSpPr>
          <p:nvPr/>
        </p:nvSpPr>
        <p:spPr bwMode="auto">
          <a:xfrm>
            <a:off x="6515100" y="1150938"/>
            <a:ext cx="428625" cy="376238"/>
          </a:xfrm>
          <a:custGeom>
            <a:avLst/>
            <a:gdLst>
              <a:gd name="T0" fmla="*/ 57 w 114"/>
              <a:gd name="T1" fmla="*/ 22 h 100"/>
              <a:gd name="T2" fmla="*/ 4 w 114"/>
              <a:gd name="T3" fmla="*/ 32 h 100"/>
              <a:gd name="T4" fmla="*/ 110 w 114"/>
              <a:gd name="T5" fmla="*/ 32 h 100"/>
              <a:gd name="T6" fmla="*/ 53 w 114"/>
              <a:gd name="T7" fmla="*/ 66 h 100"/>
              <a:gd name="T8" fmla="*/ 39 w 114"/>
              <a:gd name="T9" fmla="*/ 62 h 100"/>
              <a:gd name="T10" fmla="*/ 31 w 114"/>
              <a:gd name="T11" fmla="*/ 55 h 100"/>
              <a:gd name="T12" fmla="*/ 27 w 114"/>
              <a:gd name="T13" fmla="*/ 46 h 100"/>
              <a:gd name="T14" fmla="*/ 26 w 114"/>
              <a:gd name="T15" fmla="*/ 38 h 100"/>
              <a:gd name="T16" fmla="*/ 27 w 114"/>
              <a:gd name="T17" fmla="*/ 32 h 100"/>
              <a:gd name="T18" fmla="*/ 29 w 114"/>
              <a:gd name="T19" fmla="*/ 32 h 100"/>
              <a:gd name="T20" fmla="*/ 34 w 114"/>
              <a:gd name="T21" fmla="*/ 33 h 100"/>
              <a:gd name="T22" fmla="*/ 40 w 114"/>
              <a:gd name="T23" fmla="*/ 36 h 100"/>
              <a:gd name="T24" fmla="*/ 50 w 114"/>
              <a:gd name="T25" fmla="*/ 42 h 100"/>
              <a:gd name="T26" fmla="*/ 55 w 114"/>
              <a:gd name="T27" fmla="*/ 47 h 100"/>
              <a:gd name="T28" fmla="*/ 50 w 114"/>
              <a:gd name="T29" fmla="*/ 57 h 100"/>
              <a:gd name="T30" fmla="*/ 43 w 114"/>
              <a:gd name="T31" fmla="*/ 52 h 100"/>
              <a:gd name="T32" fmla="*/ 40 w 114"/>
              <a:gd name="T33" fmla="*/ 49 h 100"/>
              <a:gd name="T34" fmla="*/ 39 w 114"/>
              <a:gd name="T35" fmla="*/ 47 h 100"/>
              <a:gd name="T36" fmla="*/ 40 w 114"/>
              <a:gd name="T37" fmla="*/ 49 h 100"/>
              <a:gd name="T38" fmla="*/ 43 w 114"/>
              <a:gd name="T39" fmla="*/ 53 h 100"/>
              <a:gd name="T40" fmla="*/ 50 w 114"/>
              <a:gd name="T41" fmla="*/ 58 h 100"/>
              <a:gd name="T42" fmla="*/ 53 w 114"/>
              <a:gd name="T43" fmla="*/ 66 h 100"/>
              <a:gd name="T44" fmla="*/ 88 w 114"/>
              <a:gd name="T45" fmla="*/ 35 h 100"/>
              <a:gd name="T46" fmla="*/ 86 w 114"/>
              <a:gd name="T47" fmla="*/ 40 h 100"/>
              <a:gd name="T48" fmla="*/ 84 w 114"/>
              <a:gd name="T49" fmla="*/ 47 h 100"/>
              <a:gd name="T50" fmla="*/ 78 w 114"/>
              <a:gd name="T51" fmla="*/ 56 h 100"/>
              <a:gd name="T52" fmla="*/ 72 w 114"/>
              <a:gd name="T53" fmla="*/ 62 h 100"/>
              <a:gd name="T54" fmla="*/ 65 w 114"/>
              <a:gd name="T55" fmla="*/ 66 h 100"/>
              <a:gd name="T56" fmla="*/ 59 w 114"/>
              <a:gd name="T57" fmla="*/ 68 h 100"/>
              <a:gd name="T58" fmla="*/ 58 w 114"/>
              <a:gd name="T59" fmla="*/ 67 h 100"/>
              <a:gd name="T60" fmla="*/ 66 w 114"/>
              <a:gd name="T61" fmla="*/ 52 h 100"/>
              <a:gd name="T62" fmla="*/ 69 w 114"/>
              <a:gd name="T63" fmla="*/ 48 h 100"/>
              <a:gd name="T64" fmla="*/ 72 w 114"/>
              <a:gd name="T65" fmla="*/ 46 h 100"/>
              <a:gd name="T66" fmla="*/ 72 w 114"/>
              <a:gd name="T67" fmla="*/ 46 h 100"/>
              <a:gd name="T68" fmla="*/ 69 w 114"/>
              <a:gd name="T69" fmla="*/ 48 h 100"/>
              <a:gd name="T70" fmla="*/ 65 w 114"/>
              <a:gd name="T71" fmla="*/ 51 h 100"/>
              <a:gd name="T72" fmla="*/ 56 w 114"/>
              <a:gd name="T73" fmla="*/ 66 h 100"/>
              <a:gd name="T74" fmla="*/ 55 w 114"/>
              <a:gd name="T75" fmla="*/ 66 h 100"/>
              <a:gd name="T76" fmla="*/ 54 w 114"/>
              <a:gd name="T77" fmla="*/ 59 h 100"/>
              <a:gd name="T78" fmla="*/ 58 w 114"/>
              <a:gd name="T79" fmla="*/ 45 h 100"/>
              <a:gd name="T80" fmla="*/ 64 w 114"/>
              <a:gd name="T81" fmla="*/ 38 h 100"/>
              <a:gd name="T82" fmla="*/ 73 w 114"/>
              <a:gd name="T83" fmla="*/ 33 h 100"/>
              <a:gd name="T84" fmla="*/ 82 w 114"/>
              <a:gd name="T85" fmla="*/ 32 h 100"/>
              <a:gd name="T86" fmla="*/ 88 w 114"/>
              <a:gd name="T87" fmla="*/ 34 h 100"/>
              <a:gd name="T88" fmla="*/ 88 w 114"/>
              <a:gd name="T89" fmla="*/ 35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14" h="100">
                <a:moveTo>
                  <a:pt x="86" y="1"/>
                </a:moveTo>
                <a:cubicBezTo>
                  <a:pt x="76" y="0"/>
                  <a:pt x="60" y="6"/>
                  <a:pt x="57" y="22"/>
                </a:cubicBezTo>
                <a:cubicBezTo>
                  <a:pt x="54" y="6"/>
                  <a:pt x="38" y="0"/>
                  <a:pt x="28" y="1"/>
                </a:cubicBezTo>
                <a:cubicBezTo>
                  <a:pt x="16" y="2"/>
                  <a:pt x="0" y="7"/>
                  <a:pt x="4" y="32"/>
                </a:cubicBezTo>
                <a:cubicBezTo>
                  <a:pt x="8" y="57"/>
                  <a:pt x="57" y="100"/>
                  <a:pt x="57" y="100"/>
                </a:cubicBezTo>
                <a:cubicBezTo>
                  <a:pt x="57" y="100"/>
                  <a:pt x="106" y="57"/>
                  <a:pt x="110" y="32"/>
                </a:cubicBezTo>
                <a:cubicBezTo>
                  <a:pt x="114" y="7"/>
                  <a:pt x="98" y="2"/>
                  <a:pt x="86" y="1"/>
                </a:cubicBezTo>
                <a:close/>
                <a:moveTo>
                  <a:pt x="53" y="66"/>
                </a:moveTo>
                <a:cubicBezTo>
                  <a:pt x="50" y="66"/>
                  <a:pt x="47" y="65"/>
                  <a:pt x="44" y="64"/>
                </a:cubicBezTo>
                <a:cubicBezTo>
                  <a:pt x="42" y="64"/>
                  <a:pt x="41" y="63"/>
                  <a:pt x="39" y="62"/>
                </a:cubicBezTo>
                <a:cubicBezTo>
                  <a:pt x="38" y="61"/>
                  <a:pt x="36" y="60"/>
                  <a:pt x="35" y="59"/>
                </a:cubicBezTo>
                <a:cubicBezTo>
                  <a:pt x="34" y="58"/>
                  <a:pt x="32" y="57"/>
                  <a:pt x="31" y="55"/>
                </a:cubicBezTo>
                <a:cubicBezTo>
                  <a:pt x="30" y="54"/>
                  <a:pt x="29" y="53"/>
                  <a:pt x="28" y="51"/>
                </a:cubicBezTo>
                <a:cubicBezTo>
                  <a:pt x="28" y="49"/>
                  <a:pt x="27" y="48"/>
                  <a:pt x="27" y="46"/>
                </a:cubicBezTo>
                <a:cubicBezTo>
                  <a:pt x="26" y="45"/>
                  <a:pt x="26" y="43"/>
                  <a:pt x="26" y="42"/>
                </a:cubicBezTo>
                <a:cubicBezTo>
                  <a:pt x="26" y="40"/>
                  <a:pt x="26" y="39"/>
                  <a:pt x="26" y="38"/>
                </a:cubicBezTo>
                <a:cubicBezTo>
                  <a:pt x="26" y="36"/>
                  <a:pt x="26" y="35"/>
                  <a:pt x="27" y="34"/>
                </a:cubicBezTo>
                <a:cubicBezTo>
                  <a:pt x="27" y="33"/>
                  <a:pt x="27" y="33"/>
                  <a:pt x="27" y="32"/>
                </a:cubicBezTo>
                <a:cubicBezTo>
                  <a:pt x="28" y="32"/>
                  <a:pt x="28" y="31"/>
                  <a:pt x="28" y="31"/>
                </a:cubicBezTo>
                <a:cubicBezTo>
                  <a:pt x="28" y="31"/>
                  <a:pt x="28" y="31"/>
                  <a:pt x="29" y="32"/>
                </a:cubicBezTo>
                <a:cubicBezTo>
                  <a:pt x="29" y="32"/>
                  <a:pt x="30" y="32"/>
                  <a:pt x="31" y="32"/>
                </a:cubicBezTo>
                <a:cubicBezTo>
                  <a:pt x="31" y="33"/>
                  <a:pt x="32" y="33"/>
                  <a:pt x="34" y="33"/>
                </a:cubicBezTo>
                <a:cubicBezTo>
                  <a:pt x="35" y="34"/>
                  <a:pt x="36" y="34"/>
                  <a:pt x="37" y="35"/>
                </a:cubicBezTo>
                <a:cubicBezTo>
                  <a:pt x="38" y="35"/>
                  <a:pt x="39" y="35"/>
                  <a:pt x="40" y="36"/>
                </a:cubicBezTo>
                <a:cubicBezTo>
                  <a:pt x="41" y="36"/>
                  <a:pt x="42" y="37"/>
                  <a:pt x="44" y="38"/>
                </a:cubicBezTo>
                <a:cubicBezTo>
                  <a:pt x="46" y="39"/>
                  <a:pt x="48" y="40"/>
                  <a:pt x="50" y="42"/>
                </a:cubicBezTo>
                <a:cubicBezTo>
                  <a:pt x="51" y="43"/>
                  <a:pt x="52" y="44"/>
                  <a:pt x="53" y="45"/>
                </a:cubicBezTo>
                <a:cubicBezTo>
                  <a:pt x="53" y="45"/>
                  <a:pt x="54" y="46"/>
                  <a:pt x="55" y="47"/>
                </a:cubicBezTo>
                <a:cubicBezTo>
                  <a:pt x="54" y="51"/>
                  <a:pt x="53" y="54"/>
                  <a:pt x="53" y="58"/>
                </a:cubicBezTo>
                <a:cubicBezTo>
                  <a:pt x="52" y="58"/>
                  <a:pt x="51" y="58"/>
                  <a:pt x="50" y="57"/>
                </a:cubicBezTo>
                <a:cubicBezTo>
                  <a:pt x="49" y="56"/>
                  <a:pt x="47" y="55"/>
                  <a:pt x="46" y="54"/>
                </a:cubicBezTo>
                <a:cubicBezTo>
                  <a:pt x="45" y="53"/>
                  <a:pt x="44" y="53"/>
                  <a:pt x="43" y="52"/>
                </a:cubicBezTo>
                <a:cubicBezTo>
                  <a:pt x="43" y="52"/>
                  <a:pt x="42" y="51"/>
                  <a:pt x="42" y="50"/>
                </a:cubicBezTo>
                <a:cubicBezTo>
                  <a:pt x="41" y="50"/>
                  <a:pt x="41" y="49"/>
                  <a:pt x="40" y="49"/>
                </a:cubicBezTo>
                <a:cubicBezTo>
                  <a:pt x="40" y="49"/>
                  <a:pt x="40" y="48"/>
                  <a:pt x="39" y="48"/>
                </a:cubicBezTo>
                <a:cubicBezTo>
                  <a:pt x="39" y="47"/>
                  <a:pt x="39" y="47"/>
                  <a:pt x="39" y="47"/>
                </a:cubicBezTo>
                <a:cubicBezTo>
                  <a:pt x="39" y="47"/>
                  <a:pt x="39" y="47"/>
                  <a:pt x="39" y="48"/>
                </a:cubicBezTo>
                <a:cubicBezTo>
                  <a:pt x="40" y="48"/>
                  <a:pt x="40" y="49"/>
                  <a:pt x="40" y="49"/>
                </a:cubicBezTo>
                <a:cubicBezTo>
                  <a:pt x="41" y="50"/>
                  <a:pt x="41" y="50"/>
                  <a:pt x="41" y="51"/>
                </a:cubicBezTo>
                <a:cubicBezTo>
                  <a:pt x="42" y="51"/>
                  <a:pt x="42" y="52"/>
                  <a:pt x="43" y="53"/>
                </a:cubicBezTo>
                <a:cubicBezTo>
                  <a:pt x="44" y="53"/>
                  <a:pt x="44" y="54"/>
                  <a:pt x="45" y="54"/>
                </a:cubicBezTo>
                <a:cubicBezTo>
                  <a:pt x="46" y="56"/>
                  <a:pt x="48" y="57"/>
                  <a:pt x="50" y="58"/>
                </a:cubicBezTo>
                <a:cubicBezTo>
                  <a:pt x="51" y="59"/>
                  <a:pt x="52" y="59"/>
                  <a:pt x="53" y="60"/>
                </a:cubicBezTo>
                <a:cubicBezTo>
                  <a:pt x="52" y="62"/>
                  <a:pt x="53" y="64"/>
                  <a:pt x="53" y="66"/>
                </a:cubicBezTo>
                <a:cubicBezTo>
                  <a:pt x="53" y="66"/>
                  <a:pt x="53" y="66"/>
                  <a:pt x="53" y="66"/>
                </a:cubicBezTo>
                <a:close/>
                <a:moveTo>
                  <a:pt x="88" y="35"/>
                </a:moveTo>
                <a:cubicBezTo>
                  <a:pt x="88" y="35"/>
                  <a:pt x="88" y="36"/>
                  <a:pt x="87" y="37"/>
                </a:cubicBezTo>
                <a:cubicBezTo>
                  <a:pt x="87" y="38"/>
                  <a:pt x="87" y="39"/>
                  <a:pt x="86" y="40"/>
                </a:cubicBezTo>
                <a:cubicBezTo>
                  <a:pt x="86" y="41"/>
                  <a:pt x="86" y="42"/>
                  <a:pt x="85" y="43"/>
                </a:cubicBezTo>
                <a:cubicBezTo>
                  <a:pt x="85" y="44"/>
                  <a:pt x="84" y="45"/>
                  <a:pt x="84" y="47"/>
                </a:cubicBezTo>
                <a:cubicBezTo>
                  <a:pt x="83" y="48"/>
                  <a:pt x="83" y="49"/>
                  <a:pt x="82" y="50"/>
                </a:cubicBezTo>
                <a:cubicBezTo>
                  <a:pt x="81" y="52"/>
                  <a:pt x="80" y="54"/>
                  <a:pt x="78" y="56"/>
                </a:cubicBezTo>
                <a:cubicBezTo>
                  <a:pt x="77" y="57"/>
                  <a:pt x="76" y="58"/>
                  <a:pt x="75" y="59"/>
                </a:cubicBezTo>
                <a:cubicBezTo>
                  <a:pt x="74" y="60"/>
                  <a:pt x="73" y="61"/>
                  <a:pt x="72" y="62"/>
                </a:cubicBezTo>
                <a:cubicBezTo>
                  <a:pt x="71" y="62"/>
                  <a:pt x="70" y="63"/>
                  <a:pt x="69" y="64"/>
                </a:cubicBezTo>
                <a:cubicBezTo>
                  <a:pt x="68" y="64"/>
                  <a:pt x="66" y="65"/>
                  <a:pt x="65" y="66"/>
                </a:cubicBezTo>
                <a:cubicBezTo>
                  <a:pt x="64" y="66"/>
                  <a:pt x="63" y="67"/>
                  <a:pt x="62" y="67"/>
                </a:cubicBezTo>
                <a:cubicBezTo>
                  <a:pt x="61" y="68"/>
                  <a:pt x="60" y="68"/>
                  <a:pt x="59" y="68"/>
                </a:cubicBezTo>
                <a:cubicBezTo>
                  <a:pt x="58" y="68"/>
                  <a:pt x="58" y="69"/>
                  <a:pt x="57" y="69"/>
                </a:cubicBezTo>
                <a:cubicBezTo>
                  <a:pt x="57" y="68"/>
                  <a:pt x="58" y="67"/>
                  <a:pt x="58" y="67"/>
                </a:cubicBezTo>
                <a:cubicBezTo>
                  <a:pt x="59" y="64"/>
                  <a:pt x="61" y="60"/>
                  <a:pt x="63" y="57"/>
                </a:cubicBezTo>
                <a:cubicBezTo>
                  <a:pt x="64" y="55"/>
                  <a:pt x="65" y="53"/>
                  <a:pt x="66" y="52"/>
                </a:cubicBezTo>
                <a:cubicBezTo>
                  <a:pt x="67" y="51"/>
                  <a:pt x="67" y="50"/>
                  <a:pt x="68" y="50"/>
                </a:cubicBezTo>
                <a:cubicBezTo>
                  <a:pt x="68" y="49"/>
                  <a:pt x="69" y="49"/>
                  <a:pt x="69" y="48"/>
                </a:cubicBezTo>
                <a:cubicBezTo>
                  <a:pt x="70" y="48"/>
                  <a:pt x="70" y="47"/>
                  <a:pt x="71" y="47"/>
                </a:cubicBezTo>
                <a:cubicBezTo>
                  <a:pt x="71" y="46"/>
                  <a:pt x="72" y="46"/>
                  <a:pt x="72" y="46"/>
                </a:cubicBezTo>
                <a:cubicBezTo>
                  <a:pt x="73" y="45"/>
                  <a:pt x="73" y="45"/>
                  <a:pt x="73" y="45"/>
                </a:cubicBezTo>
                <a:cubicBezTo>
                  <a:pt x="73" y="45"/>
                  <a:pt x="73" y="45"/>
                  <a:pt x="72" y="46"/>
                </a:cubicBezTo>
                <a:cubicBezTo>
                  <a:pt x="72" y="46"/>
                  <a:pt x="71" y="46"/>
                  <a:pt x="71" y="47"/>
                </a:cubicBezTo>
                <a:cubicBezTo>
                  <a:pt x="70" y="47"/>
                  <a:pt x="70" y="47"/>
                  <a:pt x="69" y="48"/>
                </a:cubicBezTo>
                <a:cubicBezTo>
                  <a:pt x="69" y="48"/>
                  <a:pt x="68" y="49"/>
                  <a:pt x="67" y="49"/>
                </a:cubicBezTo>
                <a:cubicBezTo>
                  <a:pt x="67" y="50"/>
                  <a:pt x="66" y="51"/>
                  <a:pt x="65" y="51"/>
                </a:cubicBezTo>
                <a:cubicBezTo>
                  <a:pt x="64" y="53"/>
                  <a:pt x="63" y="54"/>
                  <a:pt x="62" y="56"/>
                </a:cubicBezTo>
                <a:cubicBezTo>
                  <a:pt x="59" y="59"/>
                  <a:pt x="57" y="63"/>
                  <a:pt x="56" y="66"/>
                </a:cubicBezTo>
                <a:cubicBezTo>
                  <a:pt x="56" y="66"/>
                  <a:pt x="55" y="67"/>
                  <a:pt x="55" y="67"/>
                </a:cubicBezTo>
                <a:cubicBezTo>
                  <a:pt x="55" y="67"/>
                  <a:pt x="55" y="66"/>
                  <a:pt x="55" y="66"/>
                </a:cubicBezTo>
                <a:cubicBezTo>
                  <a:pt x="55" y="65"/>
                  <a:pt x="54" y="64"/>
                  <a:pt x="54" y="63"/>
                </a:cubicBezTo>
                <a:cubicBezTo>
                  <a:pt x="54" y="62"/>
                  <a:pt x="54" y="60"/>
                  <a:pt x="54" y="59"/>
                </a:cubicBezTo>
                <a:cubicBezTo>
                  <a:pt x="54" y="56"/>
                  <a:pt x="54" y="53"/>
                  <a:pt x="56" y="50"/>
                </a:cubicBezTo>
                <a:cubicBezTo>
                  <a:pt x="56" y="48"/>
                  <a:pt x="57" y="47"/>
                  <a:pt x="58" y="45"/>
                </a:cubicBezTo>
                <a:cubicBezTo>
                  <a:pt x="58" y="44"/>
                  <a:pt x="60" y="43"/>
                  <a:pt x="61" y="41"/>
                </a:cubicBezTo>
                <a:cubicBezTo>
                  <a:pt x="62" y="40"/>
                  <a:pt x="63" y="39"/>
                  <a:pt x="64" y="38"/>
                </a:cubicBezTo>
                <a:cubicBezTo>
                  <a:pt x="66" y="36"/>
                  <a:pt x="67" y="36"/>
                  <a:pt x="69" y="35"/>
                </a:cubicBezTo>
                <a:cubicBezTo>
                  <a:pt x="70" y="34"/>
                  <a:pt x="72" y="33"/>
                  <a:pt x="73" y="33"/>
                </a:cubicBezTo>
                <a:cubicBezTo>
                  <a:pt x="75" y="32"/>
                  <a:pt x="77" y="32"/>
                  <a:pt x="78" y="32"/>
                </a:cubicBezTo>
                <a:cubicBezTo>
                  <a:pt x="80" y="32"/>
                  <a:pt x="81" y="32"/>
                  <a:pt x="82" y="32"/>
                </a:cubicBezTo>
                <a:cubicBezTo>
                  <a:pt x="84" y="32"/>
                  <a:pt x="85" y="33"/>
                  <a:pt x="86" y="33"/>
                </a:cubicBezTo>
                <a:cubicBezTo>
                  <a:pt x="86" y="33"/>
                  <a:pt x="87" y="33"/>
                  <a:pt x="88" y="34"/>
                </a:cubicBezTo>
                <a:cubicBezTo>
                  <a:pt x="88" y="34"/>
                  <a:pt x="88" y="34"/>
                  <a:pt x="88" y="34"/>
                </a:cubicBezTo>
                <a:cubicBezTo>
                  <a:pt x="88" y="34"/>
                  <a:pt x="88" y="34"/>
                  <a:pt x="88" y="3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Oval 29"/>
          <p:cNvSpPr>
            <a:spLocks noChangeArrowheads="1"/>
          </p:cNvSpPr>
          <p:nvPr/>
        </p:nvSpPr>
        <p:spPr bwMode="auto">
          <a:xfrm>
            <a:off x="7172325" y="1433513"/>
            <a:ext cx="60325" cy="603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Oval 30"/>
          <p:cNvSpPr>
            <a:spLocks noChangeArrowheads="1"/>
          </p:cNvSpPr>
          <p:nvPr/>
        </p:nvSpPr>
        <p:spPr bwMode="auto">
          <a:xfrm>
            <a:off x="7454900" y="1433513"/>
            <a:ext cx="58738" cy="603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31"/>
          <p:cNvSpPr>
            <a:spLocks noEditPoints="1"/>
          </p:cNvSpPr>
          <p:nvPr/>
        </p:nvSpPr>
        <p:spPr bwMode="auto">
          <a:xfrm>
            <a:off x="7246938" y="1233488"/>
            <a:ext cx="307975" cy="214313"/>
          </a:xfrm>
          <a:custGeom>
            <a:avLst/>
            <a:gdLst>
              <a:gd name="T0" fmla="*/ 0 w 82"/>
              <a:gd name="T1" fmla="*/ 0 h 57"/>
              <a:gd name="T2" fmla="*/ 0 w 82"/>
              <a:gd name="T3" fmla="*/ 57 h 57"/>
              <a:gd name="T4" fmla="*/ 54 w 82"/>
              <a:gd name="T5" fmla="*/ 57 h 57"/>
              <a:gd name="T6" fmla="*/ 64 w 82"/>
              <a:gd name="T7" fmla="*/ 50 h 57"/>
              <a:gd name="T8" fmla="*/ 73 w 82"/>
              <a:gd name="T9" fmla="*/ 57 h 57"/>
              <a:gd name="T10" fmla="*/ 82 w 82"/>
              <a:gd name="T11" fmla="*/ 57 h 57"/>
              <a:gd name="T12" fmla="*/ 82 w 82"/>
              <a:gd name="T13" fmla="*/ 0 h 57"/>
              <a:gd name="T14" fmla="*/ 0 w 82"/>
              <a:gd name="T15" fmla="*/ 0 h 57"/>
              <a:gd name="T16" fmla="*/ 35 w 82"/>
              <a:gd name="T17" fmla="*/ 26 h 57"/>
              <a:gd name="T18" fmla="*/ 33 w 82"/>
              <a:gd name="T19" fmla="*/ 25 h 57"/>
              <a:gd name="T20" fmla="*/ 32 w 82"/>
              <a:gd name="T21" fmla="*/ 27 h 57"/>
              <a:gd name="T22" fmla="*/ 31 w 82"/>
              <a:gd name="T23" fmla="*/ 29 h 57"/>
              <a:gd name="T24" fmla="*/ 27 w 82"/>
              <a:gd name="T25" fmla="*/ 37 h 57"/>
              <a:gd name="T26" fmla="*/ 34 w 82"/>
              <a:gd name="T27" fmla="*/ 37 h 57"/>
              <a:gd name="T28" fmla="*/ 34 w 82"/>
              <a:gd name="T29" fmla="*/ 42 h 57"/>
              <a:gd name="T30" fmla="*/ 27 w 82"/>
              <a:gd name="T31" fmla="*/ 42 h 57"/>
              <a:gd name="T32" fmla="*/ 26 w 82"/>
              <a:gd name="T33" fmla="*/ 42 h 57"/>
              <a:gd name="T34" fmla="*/ 23 w 82"/>
              <a:gd name="T35" fmla="*/ 39 h 57"/>
              <a:gd name="T36" fmla="*/ 20 w 82"/>
              <a:gd name="T37" fmla="*/ 36 h 57"/>
              <a:gd name="T38" fmla="*/ 24 w 82"/>
              <a:gd name="T39" fmla="*/ 27 h 57"/>
              <a:gd name="T40" fmla="*/ 25 w 82"/>
              <a:gd name="T41" fmla="*/ 26 h 57"/>
              <a:gd name="T42" fmla="*/ 26 w 82"/>
              <a:gd name="T43" fmla="*/ 24 h 57"/>
              <a:gd name="T44" fmla="*/ 27 w 82"/>
              <a:gd name="T45" fmla="*/ 22 h 57"/>
              <a:gd name="T46" fmla="*/ 24 w 82"/>
              <a:gd name="T47" fmla="*/ 21 h 57"/>
              <a:gd name="T48" fmla="*/ 32 w 82"/>
              <a:gd name="T49" fmla="*/ 18 h 57"/>
              <a:gd name="T50" fmla="*/ 35 w 82"/>
              <a:gd name="T51" fmla="*/ 26 h 57"/>
              <a:gd name="T52" fmla="*/ 35 w 82"/>
              <a:gd name="T53" fmla="*/ 26 h 57"/>
              <a:gd name="T54" fmla="*/ 33 w 82"/>
              <a:gd name="T55" fmla="*/ 14 h 57"/>
              <a:gd name="T56" fmla="*/ 37 w 82"/>
              <a:gd name="T57" fmla="*/ 8 h 57"/>
              <a:gd name="T58" fmla="*/ 38 w 82"/>
              <a:gd name="T59" fmla="*/ 8 h 57"/>
              <a:gd name="T60" fmla="*/ 42 w 82"/>
              <a:gd name="T61" fmla="*/ 7 h 57"/>
              <a:gd name="T62" fmla="*/ 46 w 82"/>
              <a:gd name="T63" fmla="*/ 6 h 57"/>
              <a:gd name="T64" fmla="*/ 48 w 82"/>
              <a:gd name="T65" fmla="*/ 9 h 57"/>
              <a:gd name="T66" fmla="*/ 52 w 82"/>
              <a:gd name="T67" fmla="*/ 16 h 57"/>
              <a:gd name="T68" fmla="*/ 53 w 82"/>
              <a:gd name="T69" fmla="*/ 19 h 57"/>
              <a:gd name="T70" fmla="*/ 56 w 82"/>
              <a:gd name="T71" fmla="*/ 18 h 57"/>
              <a:gd name="T72" fmla="*/ 54 w 82"/>
              <a:gd name="T73" fmla="*/ 26 h 57"/>
              <a:gd name="T74" fmla="*/ 45 w 82"/>
              <a:gd name="T75" fmla="*/ 24 h 57"/>
              <a:gd name="T76" fmla="*/ 46 w 82"/>
              <a:gd name="T77" fmla="*/ 24 h 57"/>
              <a:gd name="T78" fmla="*/ 48 w 82"/>
              <a:gd name="T79" fmla="*/ 23 h 57"/>
              <a:gd name="T80" fmla="*/ 41 w 82"/>
              <a:gd name="T81" fmla="*/ 11 h 57"/>
              <a:gd name="T82" fmla="*/ 37 w 82"/>
              <a:gd name="T83" fmla="*/ 17 h 57"/>
              <a:gd name="T84" fmla="*/ 33 w 82"/>
              <a:gd name="T85" fmla="*/ 14 h 57"/>
              <a:gd name="T86" fmla="*/ 60 w 82"/>
              <a:gd name="T87" fmla="*/ 41 h 57"/>
              <a:gd name="T88" fmla="*/ 59 w 82"/>
              <a:gd name="T89" fmla="*/ 44 h 57"/>
              <a:gd name="T90" fmla="*/ 44 w 82"/>
              <a:gd name="T91" fmla="*/ 44 h 57"/>
              <a:gd name="T92" fmla="*/ 44 w 82"/>
              <a:gd name="T93" fmla="*/ 47 h 57"/>
              <a:gd name="T94" fmla="*/ 38 w 82"/>
              <a:gd name="T95" fmla="*/ 41 h 57"/>
              <a:gd name="T96" fmla="*/ 43 w 82"/>
              <a:gd name="T97" fmla="*/ 35 h 57"/>
              <a:gd name="T98" fmla="*/ 43 w 82"/>
              <a:gd name="T99" fmla="*/ 37 h 57"/>
              <a:gd name="T100" fmla="*/ 57 w 82"/>
              <a:gd name="T101" fmla="*/ 37 h 57"/>
              <a:gd name="T102" fmla="*/ 54 w 82"/>
              <a:gd name="T103" fmla="*/ 31 h 57"/>
              <a:gd name="T104" fmla="*/ 59 w 82"/>
              <a:gd name="T105" fmla="*/ 29 h 57"/>
              <a:gd name="T106" fmla="*/ 61 w 82"/>
              <a:gd name="T107" fmla="*/ 35 h 57"/>
              <a:gd name="T108" fmla="*/ 62 w 82"/>
              <a:gd name="T109" fmla="*/ 36 h 57"/>
              <a:gd name="T110" fmla="*/ 60 w 82"/>
              <a:gd name="T111" fmla="*/ 41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82" h="57">
                <a:moveTo>
                  <a:pt x="0" y="0"/>
                </a:moveTo>
                <a:cubicBezTo>
                  <a:pt x="0" y="57"/>
                  <a:pt x="0" y="57"/>
                  <a:pt x="0" y="57"/>
                </a:cubicBezTo>
                <a:cubicBezTo>
                  <a:pt x="54" y="57"/>
                  <a:pt x="54" y="57"/>
                  <a:pt x="54" y="57"/>
                </a:cubicBezTo>
                <a:cubicBezTo>
                  <a:pt x="56" y="53"/>
                  <a:pt x="59" y="50"/>
                  <a:pt x="64" y="50"/>
                </a:cubicBezTo>
                <a:cubicBezTo>
                  <a:pt x="68" y="50"/>
                  <a:pt x="72" y="53"/>
                  <a:pt x="73" y="57"/>
                </a:cubicBezTo>
                <a:cubicBezTo>
                  <a:pt x="82" y="57"/>
                  <a:pt x="82" y="57"/>
                  <a:pt x="82" y="57"/>
                </a:cubicBezTo>
                <a:cubicBezTo>
                  <a:pt x="82" y="0"/>
                  <a:pt x="82" y="0"/>
                  <a:pt x="82" y="0"/>
                </a:cubicBezTo>
                <a:lnTo>
                  <a:pt x="0" y="0"/>
                </a:lnTo>
                <a:close/>
                <a:moveTo>
                  <a:pt x="35" y="26"/>
                </a:moveTo>
                <a:cubicBezTo>
                  <a:pt x="33" y="25"/>
                  <a:pt x="33" y="25"/>
                  <a:pt x="33" y="25"/>
                </a:cubicBezTo>
                <a:cubicBezTo>
                  <a:pt x="32" y="27"/>
                  <a:pt x="32" y="27"/>
                  <a:pt x="32" y="27"/>
                </a:cubicBezTo>
                <a:cubicBezTo>
                  <a:pt x="32" y="27"/>
                  <a:pt x="32" y="28"/>
                  <a:pt x="31" y="29"/>
                </a:cubicBezTo>
                <a:cubicBezTo>
                  <a:pt x="27" y="37"/>
                  <a:pt x="27" y="37"/>
                  <a:pt x="27" y="37"/>
                </a:cubicBezTo>
                <a:cubicBezTo>
                  <a:pt x="34" y="37"/>
                  <a:pt x="34" y="37"/>
                  <a:pt x="34" y="37"/>
                </a:cubicBezTo>
                <a:cubicBezTo>
                  <a:pt x="34" y="42"/>
                  <a:pt x="34" y="42"/>
                  <a:pt x="34" y="42"/>
                </a:cubicBezTo>
                <a:cubicBezTo>
                  <a:pt x="27" y="42"/>
                  <a:pt x="27" y="42"/>
                  <a:pt x="27" y="42"/>
                </a:cubicBezTo>
                <a:cubicBezTo>
                  <a:pt x="26" y="42"/>
                  <a:pt x="26" y="42"/>
                  <a:pt x="26" y="42"/>
                </a:cubicBezTo>
                <a:cubicBezTo>
                  <a:pt x="26" y="41"/>
                  <a:pt x="24" y="40"/>
                  <a:pt x="23" y="39"/>
                </a:cubicBezTo>
                <a:cubicBezTo>
                  <a:pt x="21" y="37"/>
                  <a:pt x="21" y="37"/>
                  <a:pt x="20" y="36"/>
                </a:cubicBezTo>
                <a:cubicBezTo>
                  <a:pt x="21" y="34"/>
                  <a:pt x="23" y="30"/>
                  <a:pt x="24" y="27"/>
                </a:cubicBezTo>
                <a:cubicBezTo>
                  <a:pt x="25" y="26"/>
                  <a:pt x="25" y="26"/>
                  <a:pt x="25" y="26"/>
                </a:cubicBezTo>
                <a:cubicBezTo>
                  <a:pt x="26" y="25"/>
                  <a:pt x="26" y="24"/>
                  <a:pt x="26" y="24"/>
                </a:cubicBezTo>
                <a:cubicBezTo>
                  <a:pt x="27" y="22"/>
                  <a:pt x="27" y="22"/>
                  <a:pt x="27" y="22"/>
                </a:cubicBezTo>
                <a:cubicBezTo>
                  <a:pt x="24" y="21"/>
                  <a:pt x="24" y="21"/>
                  <a:pt x="24" y="21"/>
                </a:cubicBezTo>
                <a:cubicBezTo>
                  <a:pt x="27" y="20"/>
                  <a:pt x="31" y="19"/>
                  <a:pt x="32" y="18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6"/>
                  <a:pt x="35" y="26"/>
                  <a:pt x="35" y="26"/>
                </a:cubicBezTo>
                <a:close/>
                <a:moveTo>
                  <a:pt x="33" y="14"/>
                </a:moveTo>
                <a:cubicBezTo>
                  <a:pt x="37" y="8"/>
                  <a:pt x="37" y="8"/>
                  <a:pt x="37" y="8"/>
                </a:cubicBezTo>
                <a:cubicBezTo>
                  <a:pt x="38" y="8"/>
                  <a:pt x="38" y="8"/>
                  <a:pt x="38" y="8"/>
                </a:cubicBezTo>
                <a:cubicBezTo>
                  <a:pt x="38" y="7"/>
                  <a:pt x="41" y="7"/>
                  <a:pt x="42" y="7"/>
                </a:cubicBezTo>
                <a:cubicBezTo>
                  <a:pt x="44" y="6"/>
                  <a:pt x="45" y="6"/>
                  <a:pt x="46" y="6"/>
                </a:cubicBezTo>
                <a:cubicBezTo>
                  <a:pt x="46" y="7"/>
                  <a:pt x="47" y="8"/>
                  <a:pt x="48" y="9"/>
                </a:cubicBezTo>
                <a:cubicBezTo>
                  <a:pt x="49" y="12"/>
                  <a:pt x="51" y="15"/>
                  <a:pt x="52" y="16"/>
                </a:cubicBezTo>
                <a:cubicBezTo>
                  <a:pt x="53" y="19"/>
                  <a:pt x="53" y="19"/>
                  <a:pt x="53" y="19"/>
                </a:cubicBezTo>
                <a:cubicBezTo>
                  <a:pt x="56" y="18"/>
                  <a:pt x="56" y="18"/>
                  <a:pt x="56" y="18"/>
                </a:cubicBezTo>
                <a:cubicBezTo>
                  <a:pt x="55" y="21"/>
                  <a:pt x="54" y="24"/>
                  <a:pt x="54" y="26"/>
                </a:cubicBezTo>
                <a:cubicBezTo>
                  <a:pt x="45" y="24"/>
                  <a:pt x="45" y="24"/>
                  <a:pt x="45" y="24"/>
                </a:cubicBezTo>
                <a:cubicBezTo>
                  <a:pt x="46" y="24"/>
                  <a:pt x="46" y="24"/>
                  <a:pt x="46" y="24"/>
                </a:cubicBezTo>
                <a:cubicBezTo>
                  <a:pt x="48" y="23"/>
                  <a:pt x="48" y="23"/>
                  <a:pt x="48" y="23"/>
                </a:cubicBezTo>
                <a:cubicBezTo>
                  <a:pt x="41" y="11"/>
                  <a:pt x="41" y="11"/>
                  <a:pt x="41" y="11"/>
                </a:cubicBezTo>
                <a:cubicBezTo>
                  <a:pt x="37" y="17"/>
                  <a:pt x="37" y="17"/>
                  <a:pt x="37" y="17"/>
                </a:cubicBezTo>
                <a:lnTo>
                  <a:pt x="33" y="14"/>
                </a:lnTo>
                <a:close/>
                <a:moveTo>
                  <a:pt x="60" y="41"/>
                </a:moveTo>
                <a:cubicBezTo>
                  <a:pt x="60" y="42"/>
                  <a:pt x="59" y="43"/>
                  <a:pt x="59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7"/>
                  <a:pt x="44" y="47"/>
                  <a:pt x="44" y="47"/>
                </a:cubicBezTo>
                <a:cubicBezTo>
                  <a:pt x="42" y="45"/>
                  <a:pt x="39" y="42"/>
                  <a:pt x="38" y="41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7"/>
                  <a:pt x="43" y="37"/>
                  <a:pt x="43" y="37"/>
                </a:cubicBezTo>
                <a:cubicBezTo>
                  <a:pt x="57" y="37"/>
                  <a:pt x="57" y="37"/>
                  <a:pt x="57" y="37"/>
                </a:cubicBezTo>
                <a:cubicBezTo>
                  <a:pt x="54" y="31"/>
                  <a:pt x="54" y="31"/>
                  <a:pt x="54" y="31"/>
                </a:cubicBezTo>
                <a:cubicBezTo>
                  <a:pt x="59" y="29"/>
                  <a:pt x="59" y="29"/>
                  <a:pt x="59" y="29"/>
                </a:cubicBezTo>
                <a:cubicBezTo>
                  <a:pt x="61" y="35"/>
                  <a:pt x="61" y="35"/>
                  <a:pt x="61" y="35"/>
                </a:cubicBezTo>
                <a:cubicBezTo>
                  <a:pt x="62" y="36"/>
                  <a:pt x="62" y="36"/>
                  <a:pt x="62" y="36"/>
                </a:cubicBezTo>
                <a:cubicBezTo>
                  <a:pt x="61" y="37"/>
                  <a:pt x="61" y="39"/>
                  <a:pt x="60" y="4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64" name="Freeform 32"/>
          <p:cNvSpPr>
            <a:spLocks noEditPoints="1"/>
          </p:cNvSpPr>
          <p:nvPr/>
        </p:nvSpPr>
        <p:spPr bwMode="auto">
          <a:xfrm>
            <a:off x="7100888" y="1298576"/>
            <a:ext cx="131763" cy="123825"/>
          </a:xfrm>
          <a:custGeom>
            <a:avLst/>
            <a:gdLst>
              <a:gd name="T0" fmla="*/ 0 w 83"/>
              <a:gd name="T1" fmla="*/ 35 h 78"/>
              <a:gd name="T2" fmla="*/ 0 w 83"/>
              <a:gd name="T3" fmla="*/ 73 h 78"/>
              <a:gd name="T4" fmla="*/ 24 w 83"/>
              <a:gd name="T5" fmla="*/ 73 h 78"/>
              <a:gd name="T6" fmla="*/ 33 w 83"/>
              <a:gd name="T7" fmla="*/ 73 h 78"/>
              <a:gd name="T8" fmla="*/ 43 w 83"/>
              <a:gd name="T9" fmla="*/ 78 h 78"/>
              <a:gd name="T10" fmla="*/ 43 w 83"/>
              <a:gd name="T11" fmla="*/ 78 h 78"/>
              <a:gd name="T12" fmla="*/ 83 w 83"/>
              <a:gd name="T13" fmla="*/ 78 h 78"/>
              <a:gd name="T14" fmla="*/ 83 w 83"/>
              <a:gd name="T15" fmla="*/ 0 h 78"/>
              <a:gd name="T16" fmla="*/ 24 w 83"/>
              <a:gd name="T17" fmla="*/ 0 h 78"/>
              <a:gd name="T18" fmla="*/ 0 w 83"/>
              <a:gd name="T19" fmla="*/ 35 h 78"/>
              <a:gd name="T20" fmla="*/ 71 w 83"/>
              <a:gd name="T21" fmla="*/ 7 h 78"/>
              <a:gd name="T22" fmla="*/ 71 w 83"/>
              <a:gd name="T23" fmla="*/ 33 h 78"/>
              <a:gd name="T24" fmla="*/ 14 w 83"/>
              <a:gd name="T25" fmla="*/ 33 h 78"/>
              <a:gd name="T26" fmla="*/ 31 w 83"/>
              <a:gd name="T27" fmla="*/ 7 h 78"/>
              <a:gd name="T28" fmla="*/ 71 w 83"/>
              <a:gd name="T29" fmla="*/ 7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3" h="78">
                <a:moveTo>
                  <a:pt x="0" y="35"/>
                </a:moveTo>
                <a:lnTo>
                  <a:pt x="0" y="73"/>
                </a:lnTo>
                <a:lnTo>
                  <a:pt x="24" y="73"/>
                </a:lnTo>
                <a:lnTo>
                  <a:pt x="33" y="73"/>
                </a:lnTo>
                <a:lnTo>
                  <a:pt x="43" y="78"/>
                </a:lnTo>
                <a:lnTo>
                  <a:pt x="43" y="78"/>
                </a:lnTo>
                <a:lnTo>
                  <a:pt x="83" y="78"/>
                </a:lnTo>
                <a:lnTo>
                  <a:pt x="83" y="0"/>
                </a:lnTo>
                <a:lnTo>
                  <a:pt x="24" y="0"/>
                </a:lnTo>
                <a:lnTo>
                  <a:pt x="0" y="35"/>
                </a:lnTo>
                <a:close/>
                <a:moveTo>
                  <a:pt x="71" y="7"/>
                </a:moveTo>
                <a:lnTo>
                  <a:pt x="71" y="33"/>
                </a:lnTo>
                <a:lnTo>
                  <a:pt x="14" y="33"/>
                </a:lnTo>
                <a:lnTo>
                  <a:pt x="31" y="7"/>
                </a:lnTo>
                <a:lnTo>
                  <a:pt x="71" y="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65" name="Freeform 33"/>
          <p:cNvSpPr>
            <a:spLocks/>
          </p:cNvSpPr>
          <p:nvPr/>
        </p:nvSpPr>
        <p:spPr bwMode="auto">
          <a:xfrm>
            <a:off x="7097713" y="1417638"/>
            <a:ext cx="71438" cy="26988"/>
          </a:xfrm>
          <a:custGeom>
            <a:avLst/>
            <a:gdLst>
              <a:gd name="T0" fmla="*/ 0 w 19"/>
              <a:gd name="T1" fmla="*/ 0 h 7"/>
              <a:gd name="T2" fmla="*/ 0 w 19"/>
              <a:gd name="T3" fmla="*/ 7 h 7"/>
              <a:gd name="T4" fmla="*/ 19 w 19"/>
              <a:gd name="T5" fmla="*/ 7 h 7"/>
              <a:gd name="T6" fmla="*/ 19 w 19"/>
              <a:gd name="T7" fmla="*/ 7 h 7"/>
              <a:gd name="T8" fmla="*/ 19 w 19"/>
              <a:gd name="T9" fmla="*/ 2 h 7"/>
              <a:gd name="T10" fmla="*/ 14 w 19"/>
              <a:gd name="T11" fmla="*/ 0 h 7"/>
              <a:gd name="T12" fmla="*/ 0 w 19"/>
              <a:gd name="T13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" h="7">
                <a:moveTo>
                  <a:pt x="0" y="0"/>
                </a:moveTo>
                <a:cubicBezTo>
                  <a:pt x="0" y="7"/>
                  <a:pt x="0" y="7"/>
                  <a:pt x="0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2"/>
                  <a:pt x="19" y="2"/>
                  <a:pt x="19" y="2"/>
                </a:cubicBezTo>
                <a:cubicBezTo>
                  <a:pt x="14" y="0"/>
                  <a:pt x="14" y="0"/>
                  <a:pt x="14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71" name="Freeform 34"/>
          <p:cNvSpPr>
            <a:spLocks/>
          </p:cNvSpPr>
          <p:nvPr/>
        </p:nvSpPr>
        <p:spPr bwMode="auto">
          <a:xfrm>
            <a:off x="1712913" y="1941513"/>
            <a:ext cx="3175" cy="3175"/>
          </a:xfrm>
          <a:custGeom>
            <a:avLst/>
            <a:gdLst>
              <a:gd name="T0" fmla="*/ 1 w 1"/>
              <a:gd name="T1" fmla="*/ 1 h 1"/>
              <a:gd name="T2" fmla="*/ 1 w 1"/>
              <a:gd name="T3" fmla="*/ 0 h 1"/>
              <a:gd name="T4" fmla="*/ 0 w 1"/>
              <a:gd name="T5" fmla="*/ 1 h 1"/>
              <a:gd name="T6" fmla="*/ 1 w 1"/>
              <a:gd name="T7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1">
                <a:moveTo>
                  <a:pt x="1" y="1"/>
                </a:moveTo>
                <a:cubicBezTo>
                  <a:pt x="1" y="1"/>
                  <a:pt x="1" y="0"/>
                  <a:pt x="1" y="0"/>
                </a:cubicBezTo>
                <a:cubicBezTo>
                  <a:pt x="1" y="0"/>
                  <a:pt x="0" y="1"/>
                  <a:pt x="0" y="1"/>
                </a:cubicBezTo>
                <a:lnTo>
                  <a:pt x="1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73" name="Freeform 35"/>
          <p:cNvSpPr>
            <a:spLocks/>
          </p:cNvSpPr>
          <p:nvPr/>
        </p:nvSpPr>
        <p:spPr bwMode="auto">
          <a:xfrm>
            <a:off x="1622425" y="1749426"/>
            <a:ext cx="357188" cy="395288"/>
          </a:xfrm>
          <a:custGeom>
            <a:avLst/>
            <a:gdLst>
              <a:gd name="T0" fmla="*/ 95 w 95"/>
              <a:gd name="T1" fmla="*/ 52 h 105"/>
              <a:gd name="T2" fmla="*/ 50 w 95"/>
              <a:gd name="T3" fmla="*/ 5 h 105"/>
              <a:gd name="T4" fmla="*/ 50 w 95"/>
              <a:gd name="T5" fmla="*/ 2 h 105"/>
              <a:gd name="T6" fmla="*/ 48 w 95"/>
              <a:gd name="T7" fmla="*/ 0 h 105"/>
              <a:gd name="T8" fmla="*/ 46 w 95"/>
              <a:gd name="T9" fmla="*/ 2 h 105"/>
              <a:gd name="T10" fmla="*/ 46 w 95"/>
              <a:gd name="T11" fmla="*/ 5 h 105"/>
              <a:gd name="T12" fmla="*/ 0 w 95"/>
              <a:gd name="T13" fmla="*/ 52 h 105"/>
              <a:gd name="T14" fmla="*/ 1 w 95"/>
              <a:gd name="T15" fmla="*/ 52 h 105"/>
              <a:gd name="T16" fmla="*/ 1 w 95"/>
              <a:gd name="T17" fmla="*/ 51 h 105"/>
              <a:gd name="T18" fmla="*/ 13 w 95"/>
              <a:gd name="T19" fmla="*/ 39 h 105"/>
              <a:gd name="T20" fmla="*/ 25 w 95"/>
              <a:gd name="T21" fmla="*/ 51 h 105"/>
              <a:gd name="T22" fmla="*/ 36 w 95"/>
              <a:gd name="T23" fmla="*/ 39 h 105"/>
              <a:gd name="T24" fmla="*/ 46 w 95"/>
              <a:gd name="T25" fmla="*/ 45 h 105"/>
              <a:gd name="T26" fmla="*/ 46 w 95"/>
              <a:gd name="T27" fmla="*/ 98 h 105"/>
              <a:gd name="T28" fmla="*/ 42 w 95"/>
              <a:gd name="T29" fmla="*/ 102 h 105"/>
              <a:gd name="T30" fmla="*/ 38 w 95"/>
              <a:gd name="T31" fmla="*/ 98 h 105"/>
              <a:gd name="T32" fmla="*/ 37 w 95"/>
              <a:gd name="T33" fmla="*/ 96 h 105"/>
              <a:gd name="T34" fmla="*/ 35 w 95"/>
              <a:gd name="T35" fmla="*/ 98 h 105"/>
              <a:gd name="T36" fmla="*/ 42 w 95"/>
              <a:gd name="T37" fmla="*/ 105 h 105"/>
              <a:gd name="T38" fmla="*/ 50 w 95"/>
              <a:gd name="T39" fmla="*/ 98 h 105"/>
              <a:gd name="T40" fmla="*/ 50 w 95"/>
              <a:gd name="T41" fmla="*/ 45 h 105"/>
              <a:gd name="T42" fmla="*/ 60 w 95"/>
              <a:gd name="T43" fmla="*/ 39 h 105"/>
              <a:gd name="T44" fmla="*/ 71 w 95"/>
              <a:gd name="T45" fmla="*/ 51 h 105"/>
              <a:gd name="T46" fmla="*/ 83 w 95"/>
              <a:gd name="T47" fmla="*/ 39 h 105"/>
              <a:gd name="T48" fmla="*/ 95 w 95"/>
              <a:gd name="T49" fmla="*/ 51 h 105"/>
              <a:gd name="T50" fmla="*/ 95 w 95"/>
              <a:gd name="T51" fmla="*/ 52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5" h="105">
                <a:moveTo>
                  <a:pt x="95" y="52"/>
                </a:moveTo>
                <a:cubicBezTo>
                  <a:pt x="95" y="27"/>
                  <a:pt x="75" y="6"/>
                  <a:pt x="50" y="5"/>
                </a:cubicBezTo>
                <a:cubicBezTo>
                  <a:pt x="50" y="2"/>
                  <a:pt x="50" y="2"/>
                  <a:pt x="50" y="2"/>
                </a:cubicBezTo>
                <a:cubicBezTo>
                  <a:pt x="50" y="1"/>
                  <a:pt x="49" y="0"/>
                  <a:pt x="48" y="0"/>
                </a:cubicBezTo>
                <a:cubicBezTo>
                  <a:pt x="47" y="0"/>
                  <a:pt x="46" y="1"/>
                  <a:pt x="46" y="2"/>
                </a:cubicBezTo>
                <a:cubicBezTo>
                  <a:pt x="46" y="5"/>
                  <a:pt x="46" y="5"/>
                  <a:pt x="46" y="5"/>
                </a:cubicBezTo>
                <a:cubicBezTo>
                  <a:pt x="21" y="6"/>
                  <a:pt x="0" y="27"/>
                  <a:pt x="0" y="52"/>
                </a:cubicBezTo>
                <a:cubicBezTo>
                  <a:pt x="1" y="52"/>
                  <a:pt x="1" y="52"/>
                  <a:pt x="1" y="52"/>
                </a:cubicBezTo>
                <a:cubicBezTo>
                  <a:pt x="1" y="52"/>
                  <a:pt x="1" y="51"/>
                  <a:pt x="1" y="51"/>
                </a:cubicBezTo>
                <a:cubicBezTo>
                  <a:pt x="1" y="44"/>
                  <a:pt x="6" y="39"/>
                  <a:pt x="13" y="39"/>
                </a:cubicBezTo>
                <a:cubicBezTo>
                  <a:pt x="19" y="39"/>
                  <a:pt x="25" y="44"/>
                  <a:pt x="25" y="51"/>
                </a:cubicBezTo>
                <a:cubicBezTo>
                  <a:pt x="25" y="44"/>
                  <a:pt x="30" y="39"/>
                  <a:pt x="36" y="39"/>
                </a:cubicBezTo>
                <a:cubicBezTo>
                  <a:pt x="41" y="39"/>
                  <a:pt x="44" y="42"/>
                  <a:pt x="46" y="45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100"/>
                  <a:pt x="44" y="102"/>
                  <a:pt x="42" y="102"/>
                </a:cubicBezTo>
                <a:cubicBezTo>
                  <a:pt x="40" y="102"/>
                  <a:pt x="38" y="100"/>
                  <a:pt x="38" y="98"/>
                </a:cubicBezTo>
                <a:cubicBezTo>
                  <a:pt x="38" y="97"/>
                  <a:pt x="38" y="96"/>
                  <a:pt x="37" y="96"/>
                </a:cubicBezTo>
                <a:cubicBezTo>
                  <a:pt x="36" y="96"/>
                  <a:pt x="35" y="97"/>
                  <a:pt x="35" y="98"/>
                </a:cubicBezTo>
                <a:cubicBezTo>
                  <a:pt x="35" y="102"/>
                  <a:pt x="38" y="105"/>
                  <a:pt x="42" y="105"/>
                </a:cubicBezTo>
                <a:cubicBezTo>
                  <a:pt x="46" y="105"/>
                  <a:pt x="50" y="102"/>
                  <a:pt x="50" y="98"/>
                </a:cubicBezTo>
                <a:cubicBezTo>
                  <a:pt x="50" y="45"/>
                  <a:pt x="50" y="45"/>
                  <a:pt x="50" y="45"/>
                </a:cubicBezTo>
                <a:cubicBezTo>
                  <a:pt x="52" y="42"/>
                  <a:pt x="55" y="39"/>
                  <a:pt x="60" y="39"/>
                </a:cubicBezTo>
                <a:cubicBezTo>
                  <a:pt x="66" y="39"/>
                  <a:pt x="71" y="44"/>
                  <a:pt x="71" y="51"/>
                </a:cubicBezTo>
                <a:cubicBezTo>
                  <a:pt x="71" y="44"/>
                  <a:pt x="77" y="39"/>
                  <a:pt x="83" y="39"/>
                </a:cubicBezTo>
                <a:cubicBezTo>
                  <a:pt x="90" y="39"/>
                  <a:pt x="95" y="44"/>
                  <a:pt x="95" y="51"/>
                </a:cubicBezTo>
                <a:cubicBezTo>
                  <a:pt x="95" y="51"/>
                  <a:pt x="95" y="52"/>
                  <a:pt x="95" y="5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74" name="Freeform 36"/>
          <p:cNvSpPr>
            <a:spLocks/>
          </p:cNvSpPr>
          <p:nvPr/>
        </p:nvSpPr>
        <p:spPr bwMode="auto">
          <a:xfrm>
            <a:off x="1889125" y="1941513"/>
            <a:ext cx="3175" cy="3175"/>
          </a:xfrm>
          <a:custGeom>
            <a:avLst/>
            <a:gdLst>
              <a:gd name="T0" fmla="*/ 1 w 1"/>
              <a:gd name="T1" fmla="*/ 1 h 1"/>
              <a:gd name="T2" fmla="*/ 0 w 1"/>
              <a:gd name="T3" fmla="*/ 0 h 1"/>
              <a:gd name="T4" fmla="*/ 0 w 1"/>
              <a:gd name="T5" fmla="*/ 1 h 1"/>
              <a:gd name="T6" fmla="*/ 1 w 1"/>
              <a:gd name="T7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1">
                <a:moveTo>
                  <a:pt x="1" y="1"/>
                </a:moveTo>
                <a:cubicBezTo>
                  <a:pt x="0" y="1"/>
                  <a:pt x="0" y="0"/>
                  <a:pt x="0" y="0"/>
                </a:cubicBezTo>
                <a:cubicBezTo>
                  <a:pt x="0" y="0"/>
                  <a:pt x="0" y="1"/>
                  <a:pt x="0" y="1"/>
                </a:cubicBezTo>
                <a:lnTo>
                  <a:pt x="1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76" name="Freeform 37"/>
          <p:cNvSpPr>
            <a:spLocks noEditPoints="1"/>
          </p:cNvSpPr>
          <p:nvPr/>
        </p:nvSpPr>
        <p:spPr bwMode="auto">
          <a:xfrm>
            <a:off x="2208213" y="1749426"/>
            <a:ext cx="401638" cy="384175"/>
          </a:xfrm>
          <a:custGeom>
            <a:avLst/>
            <a:gdLst>
              <a:gd name="T0" fmla="*/ 58 w 107"/>
              <a:gd name="T1" fmla="*/ 2 h 102"/>
              <a:gd name="T2" fmla="*/ 2 w 107"/>
              <a:gd name="T3" fmla="*/ 44 h 102"/>
              <a:gd name="T4" fmla="*/ 10 w 107"/>
              <a:gd name="T5" fmla="*/ 57 h 102"/>
              <a:gd name="T6" fmla="*/ 13 w 107"/>
              <a:gd name="T7" fmla="*/ 94 h 102"/>
              <a:gd name="T8" fmla="*/ 21 w 107"/>
              <a:gd name="T9" fmla="*/ 102 h 102"/>
              <a:gd name="T10" fmla="*/ 61 w 107"/>
              <a:gd name="T11" fmla="*/ 101 h 102"/>
              <a:gd name="T12" fmla="*/ 90 w 107"/>
              <a:gd name="T13" fmla="*/ 99 h 102"/>
              <a:gd name="T14" fmla="*/ 92 w 107"/>
              <a:gd name="T15" fmla="*/ 56 h 102"/>
              <a:gd name="T16" fmla="*/ 106 w 107"/>
              <a:gd name="T17" fmla="*/ 51 h 102"/>
              <a:gd name="T18" fmla="*/ 46 w 107"/>
              <a:gd name="T19" fmla="*/ 62 h 102"/>
              <a:gd name="T20" fmla="*/ 42 w 107"/>
              <a:gd name="T21" fmla="*/ 63 h 102"/>
              <a:gd name="T22" fmla="*/ 36 w 107"/>
              <a:gd name="T23" fmla="*/ 76 h 102"/>
              <a:gd name="T24" fmla="*/ 44 w 107"/>
              <a:gd name="T25" fmla="*/ 83 h 102"/>
              <a:gd name="T26" fmla="*/ 35 w 107"/>
              <a:gd name="T27" fmla="*/ 82 h 102"/>
              <a:gd name="T28" fmla="*/ 27 w 107"/>
              <a:gd name="T29" fmla="*/ 75 h 102"/>
              <a:gd name="T30" fmla="*/ 33 w 107"/>
              <a:gd name="T31" fmla="*/ 62 h 102"/>
              <a:gd name="T32" fmla="*/ 35 w 107"/>
              <a:gd name="T33" fmla="*/ 57 h 102"/>
              <a:gd name="T34" fmla="*/ 42 w 107"/>
              <a:gd name="T35" fmla="*/ 52 h 102"/>
              <a:gd name="T36" fmla="*/ 46 w 107"/>
              <a:gd name="T37" fmla="*/ 62 h 102"/>
              <a:gd name="T38" fmla="*/ 49 w 107"/>
              <a:gd name="T39" fmla="*/ 39 h 102"/>
              <a:gd name="T40" fmla="*/ 55 w 107"/>
              <a:gd name="T41" fmla="*/ 37 h 102"/>
              <a:gd name="T42" fmla="*/ 62 w 107"/>
              <a:gd name="T43" fmla="*/ 41 h 102"/>
              <a:gd name="T44" fmla="*/ 69 w 107"/>
              <a:gd name="T45" fmla="*/ 53 h 102"/>
              <a:gd name="T46" fmla="*/ 69 w 107"/>
              <a:gd name="T47" fmla="*/ 62 h 102"/>
              <a:gd name="T48" fmla="*/ 60 w 107"/>
              <a:gd name="T49" fmla="*/ 59 h 102"/>
              <a:gd name="T50" fmla="*/ 53 w 107"/>
              <a:gd name="T51" fmla="*/ 43 h 102"/>
              <a:gd name="T52" fmla="*/ 43 w 107"/>
              <a:gd name="T53" fmla="*/ 46 h 102"/>
              <a:gd name="T54" fmla="*/ 77 w 107"/>
              <a:gd name="T55" fmla="*/ 85 h 102"/>
              <a:gd name="T56" fmla="*/ 57 w 107"/>
              <a:gd name="T57" fmla="*/ 88 h 102"/>
              <a:gd name="T58" fmla="*/ 57 w 107"/>
              <a:gd name="T59" fmla="*/ 73 h 102"/>
              <a:gd name="T60" fmla="*/ 74 w 107"/>
              <a:gd name="T61" fmla="*/ 76 h 102"/>
              <a:gd name="T62" fmla="*/ 76 w 107"/>
              <a:gd name="T63" fmla="*/ 66 h 102"/>
              <a:gd name="T64" fmla="*/ 80 w 107"/>
              <a:gd name="T65" fmla="*/ 75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07" h="102">
                <a:moveTo>
                  <a:pt x="104" y="44"/>
                </a:moveTo>
                <a:cubicBezTo>
                  <a:pt x="58" y="2"/>
                  <a:pt x="58" y="2"/>
                  <a:pt x="58" y="2"/>
                </a:cubicBezTo>
                <a:cubicBezTo>
                  <a:pt x="56" y="0"/>
                  <a:pt x="52" y="0"/>
                  <a:pt x="50" y="2"/>
                </a:cubicBezTo>
                <a:cubicBezTo>
                  <a:pt x="2" y="44"/>
                  <a:pt x="2" y="44"/>
                  <a:pt x="2" y="44"/>
                </a:cubicBezTo>
                <a:cubicBezTo>
                  <a:pt x="0" y="46"/>
                  <a:pt x="0" y="49"/>
                  <a:pt x="1" y="51"/>
                </a:cubicBezTo>
                <a:cubicBezTo>
                  <a:pt x="2" y="54"/>
                  <a:pt x="6" y="57"/>
                  <a:pt x="10" y="57"/>
                </a:cubicBezTo>
                <a:cubicBezTo>
                  <a:pt x="11" y="57"/>
                  <a:pt x="12" y="56"/>
                  <a:pt x="13" y="56"/>
                </a:cubicBezTo>
                <a:cubicBezTo>
                  <a:pt x="13" y="94"/>
                  <a:pt x="13" y="94"/>
                  <a:pt x="13" y="94"/>
                </a:cubicBezTo>
                <a:cubicBezTo>
                  <a:pt x="13" y="95"/>
                  <a:pt x="13" y="97"/>
                  <a:pt x="15" y="99"/>
                </a:cubicBezTo>
                <a:cubicBezTo>
                  <a:pt x="17" y="101"/>
                  <a:pt x="19" y="102"/>
                  <a:pt x="21" y="102"/>
                </a:cubicBezTo>
                <a:cubicBezTo>
                  <a:pt x="24" y="102"/>
                  <a:pt x="45" y="102"/>
                  <a:pt x="45" y="102"/>
                </a:cubicBezTo>
                <a:cubicBezTo>
                  <a:pt x="61" y="101"/>
                  <a:pt x="61" y="101"/>
                  <a:pt x="61" y="101"/>
                </a:cubicBezTo>
                <a:cubicBezTo>
                  <a:pt x="84" y="101"/>
                  <a:pt x="84" y="101"/>
                  <a:pt x="84" y="101"/>
                </a:cubicBezTo>
                <a:cubicBezTo>
                  <a:pt x="86" y="101"/>
                  <a:pt x="89" y="101"/>
                  <a:pt x="90" y="99"/>
                </a:cubicBezTo>
                <a:cubicBezTo>
                  <a:pt x="92" y="97"/>
                  <a:pt x="92" y="94"/>
                  <a:pt x="92" y="93"/>
                </a:cubicBezTo>
                <a:cubicBezTo>
                  <a:pt x="92" y="56"/>
                  <a:pt x="92" y="56"/>
                  <a:pt x="92" y="56"/>
                </a:cubicBezTo>
                <a:cubicBezTo>
                  <a:pt x="94" y="56"/>
                  <a:pt x="95" y="56"/>
                  <a:pt x="96" y="56"/>
                </a:cubicBezTo>
                <a:cubicBezTo>
                  <a:pt x="101" y="56"/>
                  <a:pt x="104" y="53"/>
                  <a:pt x="106" y="51"/>
                </a:cubicBezTo>
                <a:cubicBezTo>
                  <a:pt x="107" y="48"/>
                  <a:pt x="106" y="46"/>
                  <a:pt x="104" y="44"/>
                </a:cubicBezTo>
                <a:close/>
                <a:moveTo>
                  <a:pt x="46" y="62"/>
                </a:moveTo>
                <a:cubicBezTo>
                  <a:pt x="43" y="61"/>
                  <a:pt x="43" y="61"/>
                  <a:pt x="43" y="61"/>
                </a:cubicBezTo>
                <a:cubicBezTo>
                  <a:pt x="42" y="63"/>
                  <a:pt x="42" y="63"/>
                  <a:pt x="42" y="63"/>
                </a:cubicBezTo>
                <a:cubicBezTo>
                  <a:pt x="42" y="63"/>
                  <a:pt x="42" y="64"/>
                  <a:pt x="41" y="65"/>
                </a:cubicBezTo>
                <a:cubicBezTo>
                  <a:pt x="36" y="76"/>
                  <a:pt x="36" y="76"/>
                  <a:pt x="36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3"/>
                  <a:pt x="44" y="83"/>
                  <a:pt x="44" y="83"/>
                </a:cubicBezTo>
                <a:cubicBezTo>
                  <a:pt x="36" y="83"/>
                  <a:pt x="36" y="83"/>
                  <a:pt x="36" y="83"/>
                </a:cubicBezTo>
                <a:cubicBezTo>
                  <a:pt x="35" y="82"/>
                  <a:pt x="35" y="82"/>
                  <a:pt x="35" y="82"/>
                </a:cubicBezTo>
                <a:cubicBezTo>
                  <a:pt x="34" y="82"/>
                  <a:pt x="32" y="80"/>
                  <a:pt x="30" y="78"/>
                </a:cubicBezTo>
                <a:cubicBezTo>
                  <a:pt x="29" y="77"/>
                  <a:pt x="28" y="76"/>
                  <a:pt x="27" y="75"/>
                </a:cubicBezTo>
                <a:cubicBezTo>
                  <a:pt x="28" y="72"/>
                  <a:pt x="31" y="67"/>
                  <a:pt x="32" y="64"/>
                </a:cubicBezTo>
                <a:cubicBezTo>
                  <a:pt x="33" y="62"/>
                  <a:pt x="33" y="62"/>
                  <a:pt x="33" y="62"/>
                </a:cubicBezTo>
                <a:cubicBezTo>
                  <a:pt x="34" y="61"/>
                  <a:pt x="34" y="60"/>
                  <a:pt x="34" y="60"/>
                </a:cubicBezTo>
                <a:cubicBezTo>
                  <a:pt x="35" y="57"/>
                  <a:pt x="35" y="57"/>
                  <a:pt x="35" y="57"/>
                </a:cubicBezTo>
                <a:cubicBezTo>
                  <a:pt x="32" y="56"/>
                  <a:pt x="32" y="56"/>
                  <a:pt x="32" y="56"/>
                </a:cubicBezTo>
                <a:cubicBezTo>
                  <a:pt x="36" y="55"/>
                  <a:pt x="40" y="53"/>
                  <a:pt x="42" y="52"/>
                </a:cubicBezTo>
                <a:cubicBezTo>
                  <a:pt x="46" y="62"/>
                  <a:pt x="46" y="62"/>
                  <a:pt x="46" y="62"/>
                </a:cubicBezTo>
                <a:cubicBezTo>
                  <a:pt x="46" y="62"/>
                  <a:pt x="46" y="62"/>
                  <a:pt x="46" y="62"/>
                </a:cubicBezTo>
                <a:close/>
                <a:moveTo>
                  <a:pt x="43" y="46"/>
                </a:moveTo>
                <a:cubicBezTo>
                  <a:pt x="49" y="39"/>
                  <a:pt x="49" y="39"/>
                  <a:pt x="49" y="39"/>
                </a:cubicBezTo>
                <a:cubicBezTo>
                  <a:pt x="49" y="39"/>
                  <a:pt x="49" y="39"/>
                  <a:pt x="49" y="39"/>
                </a:cubicBezTo>
                <a:cubicBezTo>
                  <a:pt x="50" y="38"/>
                  <a:pt x="53" y="38"/>
                  <a:pt x="55" y="37"/>
                </a:cubicBezTo>
                <a:cubicBezTo>
                  <a:pt x="57" y="37"/>
                  <a:pt x="59" y="37"/>
                  <a:pt x="60" y="36"/>
                </a:cubicBezTo>
                <a:cubicBezTo>
                  <a:pt x="60" y="38"/>
                  <a:pt x="61" y="39"/>
                  <a:pt x="62" y="41"/>
                </a:cubicBezTo>
                <a:cubicBezTo>
                  <a:pt x="64" y="44"/>
                  <a:pt x="66" y="47"/>
                  <a:pt x="67" y="49"/>
                </a:cubicBezTo>
                <a:cubicBezTo>
                  <a:pt x="69" y="53"/>
                  <a:pt x="69" y="53"/>
                  <a:pt x="69" y="53"/>
                </a:cubicBezTo>
                <a:cubicBezTo>
                  <a:pt x="72" y="52"/>
                  <a:pt x="72" y="52"/>
                  <a:pt x="72" y="52"/>
                </a:cubicBezTo>
                <a:cubicBezTo>
                  <a:pt x="71" y="55"/>
                  <a:pt x="70" y="60"/>
                  <a:pt x="69" y="62"/>
                </a:cubicBezTo>
                <a:cubicBezTo>
                  <a:pt x="59" y="60"/>
                  <a:pt x="59" y="60"/>
                  <a:pt x="59" y="60"/>
                </a:cubicBezTo>
                <a:cubicBezTo>
                  <a:pt x="59" y="59"/>
                  <a:pt x="60" y="59"/>
                  <a:pt x="60" y="59"/>
                </a:cubicBezTo>
                <a:cubicBezTo>
                  <a:pt x="62" y="58"/>
                  <a:pt x="62" y="58"/>
                  <a:pt x="62" y="58"/>
                </a:cubicBezTo>
                <a:cubicBezTo>
                  <a:pt x="53" y="43"/>
                  <a:pt x="53" y="43"/>
                  <a:pt x="53" y="43"/>
                </a:cubicBezTo>
                <a:cubicBezTo>
                  <a:pt x="49" y="50"/>
                  <a:pt x="49" y="50"/>
                  <a:pt x="49" y="50"/>
                </a:cubicBezTo>
                <a:lnTo>
                  <a:pt x="43" y="46"/>
                </a:lnTo>
                <a:close/>
                <a:moveTo>
                  <a:pt x="78" y="81"/>
                </a:moveTo>
                <a:cubicBezTo>
                  <a:pt x="77" y="83"/>
                  <a:pt x="77" y="84"/>
                  <a:pt x="77" y="85"/>
                </a:cubicBezTo>
                <a:cubicBezTo>
                  <a:pt x="57" y="85"/>
                  <a:pt x="57" y="85"/>
                  <a:pt x="57" y="85"/>
                </a:cubicBezTo>
                <a:cubicBezTo>
                  <a:pt x="57" y="88"/>
                  <a:pt x="57" y="88"/>
                  <a:pt x="57" y="88"/>
                </a:cubicBezTo>
                <a:cubicBezTo>
                  <a:pt x="55" y="86"/>
                  <a:pt x="51" y="83"/>
                  <a:pt x="49" y="81"/>
                </a:cubicBezTo>
                <a:cubicBezTo>
                  <a:pt x="57" y="73"/>
                  <a:pt x="57" y="73"/>
                  <a:pt x="57" y="73"/>
                </a:cubicBezTo>
                <a:cubicBezTo>
                  <a:pt x="57" y="76"/>
                  <a:pt x="57" y="76"/>
                  <a:pt x="57" y="76"/>
                </a:cubicBezTo>
                <a:cubicBezTo>
                  <a:pt x="74" y="76"/>
                  <a:pt x="74" y="76"/>
                  <a:pt x="74" y="76"/>
                </a:cubicBezTo>
                <a:cubicBezTo>
                  <a:pt x="70" y="69"/>
                  <a:pt x="70" y="69"/>
                  <a:pt x="70" y="69"/>
                </a:cubicBezTo>
                <a:cubicBezTo>
                  <a:pt x="76" y="66"/>
                  <a:pt x="76" y="66"/>
                  <a:pt x="76" y="66"/>
                </a:cubicBezTo>
                <a:cubicBezTo>
                  <a:pt x="80" y="74"/>
                  <a:pt x="80" y="74"/>
                  <a:pt x="80" y="74"/>
                </a:cubicBezTo>
                <a:cubicBezTo>
                  <a:pt x="80" y="75"/>
                  <a:pt x="80" y="75"/>
                  <a:pt x="80" y="75"/>
                </a:cubicBezTo>
                <a:cubicBezTo>
                  <a:pt x="79" y="76"/>
                  <a:pt x="79" y="79"/>
                  <a:pt x="78" y="8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77" name="Freeform 38"/>
          <p:cNvSpPr>
            <a:spLocks noEditPoints="1"/>
          </p:cNvSpPr>
          <p:nvPr/>
        </p:nvSpPr>
        <p:spPr bwMode="auto">
          <a:xfrm>
            <a:off x="2859088" y="1801813"/>
            <a:ext cx="333375" cy="331788"/>
          </a:xfrm>
          <a:custGeom>
            <a:avLst/>
            <a:gdLst>
              <a:gd name="T0" fmla="*/ 73 w 89"/>
              <a:gd name="T1" fmla="*/ 0 h 88"/>
              <a:gd name="T2" fmla="*/ 13 w 89"/>
              <a:gd name="T3" fmla="*/ 0 h 88"/>
              <a:gd name="T4" fmla="*/ 0 w 89"/>
              <a:gd name="T5" fmla="*/ 88 h 88"/>
              <a:gd name="T6" fmla="*/ 89 w 89"/>
              <a:gd name="T7" fmla="*/ 88 h 88"/>
              <a:gd name="T8" fmla="*/ 73 w 89"/>
              <a:gd name="T9" fmla="*/ 0 h 88"/>
              <a:gd name="T10" fmla="*/ 37 w 89"/>
              <a:gd name="T11" fmla="*/ 40 h 88"/>
              <a:gd name="T12" fmla="*/ 35 w 89"/>
              <a:gd name="T13" fmla="*/ 39 h 88"/>
              <a:gd name="T14" fmla="*/ 34 w 89"/>
              <a:gd name="T15" fmla="*/ 41 h 88"/>
              <a:gd name="T16" fmla="*/ 33 w 89"/>
              <a:gd name="T17" fmla="*/ 43 h 88"/>
              <a:gd name="T18" fmla="*/ 28 w 89"/>
              <a:gd name="T19" fmla="*/ 53 h 88"/>
              <a:gd name="T20" fmla="*/ 36 w 89"/>
              <a:gd name="T21" fmla="*/ 53 h 88"/>
              <a:gd name="T22" fmla="*/ 36 w 89"/>
              <a:gd name="T23" fmla="*/ 59 h 88"/>
              <a:gd name="T24" fmla="*/ 28 w 89"/>
              <a:gd name="T25" fmla="*/ 58 h 88"/>
              <a:gd name="T26" fmla="*/ 27 w 89"/>
              <a:gd name="T27" fmla="*/ 58 h 88"/>
              <a:gd name="T28" fmla="*/ 23 w 89"/>
              <a:gd name="T29" fmla="*/ 55 h 88"/>
              <a:gd name="T30" fmla="*/ 20 w 89"/>
              <a:gd name="T31" fmla="*/ 52 h 88"/>
              <a:gd name="T32" fmla="*/ 25 w 89"/>
              <a:gd name="T33" fmla="*/ 42 h 88"/>
              <a:gd name="T34" fmla="*/ 26 w 89"/>
              <a:gd name="T35" fmla="*/ 40 h 88"/>
              <a:gd name="T36" fmla="*/ 26 w 89"/>
              <a:gd name="T37" fmla="*/ 38 h 88"/>
              <a:gd name="T38" fmla="*/ 27 w 89"/>
              <a:gd name="T39" fmla="*/ 36 h 88"/>
              <a:gd name="T40" fmla="*/ 25 w 89"/>
              <a:gd name="T41" fmla="*/ 35 h 88"/>
              <a:gd name="T42" fmla="*/ 34 w 89"/>
              <a:gd name="T43" fmla="*/ 32 h 88"/>
              <a:gd name="T44" fmla="*/ 38 w 89"/>
              <a:gd name="T45" fmla="*/ 41 h 88"/>
              <a:gd name="T46" fmla="*/ 37 w 89"/>
              <a:gd name="T47" fmla="*/ 40 h 88"/>
              <a:gd name="T48" fmla="*/ 35 w 89"/>
              <a:gd name="T49" fmla="*/ 27 h 88"/>
              <a:gd name="T50" fmla="*/ 40 w 89"/>
              <a:gd name="T51" fmla="*/ 20 h 88"/>
              <a:gd name="T52" fmla="*/ 40 w 89"/>
              <a:gd name="T53" fmla="*/ 20 h 88"/>
              <a:gd name="T54" fmla="*/ 46 w 89"/>
              <a:gd name="T55" fmla="*/ 19 h 88"/>
              <a:gd name="T56" fmla="*/ 50 w 89"/>
              <a:gd name="T57" fmla="*/ 18 h 88"/>
              <a:gd name="T58" fmla="*/ 53 w 89"/>
              <a:gd name="T59" fmla="*/ 22 h 88"/>
              <a:gd name="T60" fmla="*/ 57 w 89"/>
              <a:gd name="T61" fmla="*/ 29 h 88"/>
              <a:gd name="T62" fmla="*/ 59 w 89"/>
              <a:gd name="T63" fmla="*/ 33 h 88"/>
              <a:gd name="T64" fmla="*/ 62 w 89"/>
              <a:gd name="T65" fmla="*/ 31 h 88"/>
              <a:gd name="T66" fmla="*/ 59 w 89"/>
              <a:gd name="T67" fmla="*/ 41 h 88"/>
              <a:gd name="T68" fmla="*/ 50 w 89"/>
              <a:gd name="T69" fmla="*/ 38 h 88"/>
              <a:gd name="T70" fmla="*/ 50 w 89"/>
              <a:gd name="T71" fmla="*/ 38 h 88"/>
              <a:gd name="T72" fmla="*/ 52 w 89"/>
              <a:gd name="T73" fmla="*/ 37 h 88"/>
              <a:gd name="T74" fmla="*/ 44 w 89"/>
              <a:gd name="T75" fmla="*/ 24 h 88"/>
              <a:gd name="T76" fmla="*/ 40 w 89"/>
              <a:gd name="T77" fmla="*/ 30 h 88"/>
              <a:gd name="T78" fmla="*/ 35 w 89"/>
              <a:gd name="T79" fmla="*/ 27 h 88"/>
              <a:gd name="T80" fmla="*/ 67 w 89"/>
              <a:gd name="T81" fmla="*/ 57 h 88"/>
              <a:gd name="T82" fmla="*/ 66 w 89"/>
              <a:gd name="T83" fmla="*/ 61 h 88"/>
              <a:gd name="T84" fmla="*/ 48 w 89"/>
              <a:gd name="T85" fmla="*/ 61 h 88"/>
              <a:gd name="T86" fmla="*/ 48 w 89"/>
              <a:gd name="T87" fmla="*/ 63 h 88"/>
              <a:gd name="T88" fmla="*/ 41 w 89"/>
              <a:gd name="T89" fmla="*/ 57 h 88"/>
              <a:gd name="T90" fmla="*/ 47 w 89"/>
              <a:gd name="T91" fmla="*/ 50 h 88"/>
              <a:gd name="T92" fmla="*/ 47 w 89"/>
              <a:gd name="T93" fmla="*/ 53 h 88"/>
              <a:gd name="T94" fmla="*/ 63 w 89"/>
              <a:gd name="T95" fmla="*/ 53 h 88"/>
              <a:gd name="T96" fmla="*/ 60 w 89"/>
              <a:gd name="T97" fmla="*/ 46 h 88"/>
              <a:gd name="T98" fmla="*/ 66 w 89"/>
              <a:gd name="T99" fmla="*/ 44 h 88"/>
              <a:gd name="T100" fmla="*/ 69 w 89"/>
              <a:gd name="T101" fmla="*/ 51 h 88"/>
              <a:gd name="T102" fmla="*/ 69 w 89"/>
              <a:gd name="T103" fmla="*/ 52 h 88"/>
              <a:gd name="T104" fmla="*/ 67 w 89"/>
              <a:gd name="T105" fmla="*/ 57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89" h="88">
                <a:moveTo>
                  <a:pt x="73" y="0"/>
                </a:moveTo>
                <a:cubicBezTo>
                  <a:pt x="13" y="0"/>
                  <a:pt x="13" y="0"/>
                  <a:pt x="13" y="0"/>
                </a:cubicBezTo>
                <a:cubicBezTo>
                  <a:pt x="13" y="84"/>
                  <a:pt x="0" y="88"/>
                  <a:pt x="0" y="88"/>
                </a:cubicBezTo>
                <a:cubicBezTo>
                  <a:pt x="89" y="88"/>
                  <a:pt x="89" y="88"/>
                  <a:pt x="89" y="88"/>
                </a:cubicBezTo>
                <a:cubicBezTo>
                  <a:pt x="89" y="88"/>
                  <a:pt x="73" y="83"/>
                  <a:pt x="73" y="0"/>
                </a:cubicBezTo>
                <a:close/>
                <a:moveTo>
                  <a:pt x="37" y="40"/>
                </a:moveTo>
                <a:cubicBezTo>
                  <a:pt x="35" y="39"/>
                  <a:pt x="35" y="39"/>
                  <a:pt x="35" y="39"/>
                </a:cubicBezTo>
                <a:cubicBezTo>
                  <a:pt x="34" y="41"/>
                  <a:pt x="34" y="41"/>
                  <a:pt x="34" y="41"/>
                </a:cubicBezTo>
                <a:cubicBezTo>
                  <a:pt x="34" y="41"/>
                  <a:pt x="34" y="42"/>
                  <a:pt x="33" y="43"/>
                </a:cubicBezTo>
                <a:cubicBezTo>
                  <a:pt x="28" y="53"/>
                  <a:pt x="28" y="53"/>
                  <a:pt x="28" y="53"/>
                </a:cubicBezTo>
                <a:cubicBezTo>
                  <a:pt x="36" y="53"/>
                  <a:pt x="36" y="53"/>
                  <a:pt x="36" y="53"/>
                </a:cubicBezTo>
                <a:cubicBezTo>
                  <a:pt x="36" y="59"/>
                  <a:pt x="36" y="59"/>
                  <a:pt x="36" y="59"/>
                </a:cubicBezTo>
                <a:cubicBezTo>
                  <a:pt x="28" y="58"/>
                  <a:pt x="28" y="58"/>
                  <a:pt x="28" y="58"/>
                </a:cubicBezTo>
                <a:cubicBezTo>
                  <a:pt x="27" y="58"/>
                  <a:pt x="27" y="58"/>
                  <a:pt x="27" y="58"/>
                </a:cubicBezTo>
                <a:cubicBezTo>
                  <a:pt x="26" y="58"/>
                  <a:pt x="24" y="56"/>
                  <a:pt x="23" y="55"/>
                </a:cubicBezTo>
                <a:cubicBezTo>
                  <a:pt x="21" y="53"/>
                  <a:pt x="20" y="52"/>
                  <a:pt x="20" y="52"/>
                </a:cubicBezTo>
                <a:cubicBezTo>
                  <a:pt x="21" y="49"/>
                  <a:pt x="23" y="45"/>
                  <a:pt x="25" y="42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9"/>
                  <a:pt x="26" y="38"/>
                  <a:pt x="26" y="38"/>
                </a:cubicBezTo>
                <a:cubicBezTo>
                  <a:pt x="27" y="36"/>
                  <a:pt x="27" y="36"/>
                  <a:pt x="27" y="36"/>
                </a:cubicBezTo>
                <a:cubicBezTo>
                  <a:pt x="25" y="35"/>
                  <a:pt x="25" y="35"/>
                  <a:pt x="25" y="35"/>
                </a:cubicBezTo>
                <a:cubicBezTo>
                  <a:pt x="28" y="34"/>
                  <a:pt x="32" y="33"/>
                  <a:pt x="34" y="32"/>
                </a:cubicBezTo>
                <a:cubicBezTo>
                  <a:pt x="38" y="41"/>
                  <a:pt x="38" y="41"/>
                  <a:pt x="38" y="41"/>
                </a:cubicBezTo>
                <a:cubicBezTo>
                  <a:pt x="37" y="40"/>
                  <a:pt x="37" y="40"/>
                  <a:pt x="37" y="40"/>
                </a:cubicBezTo>
                <a:close/>
                <a:moveTo>
                  <a:pt x="35" y="27"/>
                </a:moveTo>
                <a:cubicBezTo>
                  <a:pt x="40" y="20"/>
                  <a:pt x="40" y="20"/>
                  <a:pt x="40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1" y="20"/>
                  <a:pt x="44" y="19"/>
                  <a:pt x="46" y="19"/>
                </a:cubicBezTo>
                <a:cubicBezTo>
                  <a:pt x="48" y="18"/>
                  <a:pt x="49" y="18"/>
                  <a:pt x="50" y="18"/>
                </a:cubicBezTo>
                <a:cubicBezTo>
                  <a:pt x="51" y="19"/>
                  <a:pt x="52" y="20"/>
                  <a:pt x="53" y="22"/>
                </a:cubicBezTo>
                <a:cubicBezTo>
                  <a:pt x="54" y="25"/>
                  <a:pt x="56" y="28"/>
                  <a:pt x="57" y="29"/>
                </a:cubicBezTo>
                <a:cubicBezTo>
                  <a:pt x="59" y="33"/>
                  <a:pt x="59" y="33"/>
                  <a:pt x="59" y="33"/>
                </a:cubicBezTo>
                <a:cubicBezTo>
                  <a:pt x="62" y="31"/>
                  <a:pt x="62" y="31"/>
                  <a:pt x="62" y="31"/>
                </a:cubicBezTo>
                <a:cubicBezTo>
                  <a:pt x="61" y="34"/>
                  <a:pt x="60" y="38"/>
                  <a:pt x="59" y="41"/>
                </a:cubicBezTo>
                <a:cubicBezTo>
                  <a:pt x="50" y="38"/>
                  <a:pt x="50" y="38"/>
                  <a:pt x="50" y="38"/>
                </a:cubicBezTo>
                <a:cubicBezTo>
                  <a:pt x="50" y="38"/>
                  <a:pt x="50" y="38"/>
                  <a:pt x="50" y="38"/>
                </a:cubicBezTo>
                <a:cubicBezTo>
                  <a:pt x="52" y="37"/>
                  <a:pt x="52" y="37"/>
                  <a:pt x="52" y="37"/>
                </a:cubicBezTo>
                <a:cubicBezTo>
                  <a:pt x="44" y="24"/>
                  <a:pt x="44" y="24"/>
                  <a:pt x="44" y="24"/>
                </a:cubicBezTo>
                <a:cubicBezTo>
                  <a:pt x="40" y="30"/>
                  <a:pt x="40" y="30"/>
                  <a:pt x="40" y="30"/>
                </a:cubicBezTo>
                <a:lnTo>
                  <a:pt x="35" y="27"/>
                </a:lnTo>
                <a:close/>
                <a:moveTo>
                  <a:pt x="67" y="57"/>
                </a:moveTo>
                <a:cubicBezTo>
                  <a:pt x="67" y="59"/>
                  <a:pt x="66" y="60"/>
                  <a:pt x="66" y="61"/>
                </a:cubicBezTo>
                <a:cubicBezTo>
                  <a:pt x="48" y="61"/>
                  <a:pt x="48" y="61"/>
                  <a:pt x="48" y="61"/>
                </a:cubicBezTo>
                <a:cubicBezTo>
                  <a:pt x="48" y="63"/>
                  <a:pt x="48" y="63"/>
                  <a:pt x="48" y="63"/>
                </a:cubicBezTo>
                <a:cubicBezTo>
                  <a:pt x="45" y="61"/>
                  <a:pt x="42" y="58"/>
                  <a:pt x="41" y="57"/>
                </a:cubicBezTo>
                <a:cubicBezTo>
                  <a:pt x="47" y="50"/>
                  <a:pt x="47" y="50"/>
                  <a:pt x="47" y="50"/>
                </a:cubicBezTo>
                <a:cubicBezTo>
                  <a:pt x="47" y="53"/>
                  <a:pt x="47" y="53"/>
                  <a:pt x="47" y="53"/>
                </a:cubicBezTo>
                <a:cubicBezTo>
                  <a:pt x="63" y="53"/>
                  <a:pt x="63" y="53"/>
                  <a:pt x="63" y="53"/>
                </a:cubicBezTo>
                <a:cubicBezTo>
                  <a:pt x="60" y="46"/>
                  <a:pt x="60" y="46"/>
                  <a:pt x="60" y="46"/>
                </a:cubicBezTo>
                <a:cubicBezTo>
                  <a:pt x="66" y="44"/>
                  <a:pt x="66" y="44"/>
                  <a:pt x="66" y="44"/>
                </a:cubicBezTo>
                <a:cubicBezTo>
                  <a:pt x="69" y="51"/>
                  <a:pt x="69" y="51"/>
                  <a:pt x="69" y="51"/>
                </a:cubicBezTo>
                <a:cubicBezTo>
                  <a:pt x="69" y="52"/>
                  <a:pt x="69" y="52"/>
                  <a:pt x="69" y="52"/>
                </a:cubicBezTo>
                <a:cubicBezTo>
                  <a:pt x="69" y="53"/>
                  <a:pt x="68" y="55"/>
                  <a:pt x="67" y="5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78" name="Freeform 39"/>
          <p:cNvSpPr>
            <a:spLocks noEditPoints="1"/>
          </p:cNvSpPr>
          <p:nvPr/>
        </p:nvSpPr>
        <p:spPr bwMode="auto">
          <a:xfrm>
            <a:off x="4725988" y="2403476"/>
            <a:ext cx="334963" cy="331788"/>
          </a:xfrm>
          <a:custGeom>
            <a:avLst/>
            <a:gdLst>
              <a:gd name="T0" fmla="*/ 73 w 89"/>
              <a:gd name="T1" fmla="*/ 0 h 88"/>
              <a:gd name="T2" fmla="*/ 13 w 89"/>
              <a:gd name="T3" fmla="*/ 0 h 88"/>
              <a:gd name="T4" fmla="*/ 0 w 89"/>
              <a:gd name="T5" fmla="*/ 88 h 88"/>
              <a:gd name="T6" fmla="*/ 89 w 89"/>
              <a:gd name="T7" fmla="*/ 88 h 88"/>
              <a:gd name="T8" fmla="*/ 73 w 89"/>
              <a:gd name="T9" fmla="*/ 0 h 88"/>
              <a:gd name="T10" fmla="*/ 56 w 89"/>
              <a:gd name="T11" fmla="*/ 42 h 88"/>
              <a:gd name="T12" fmla="*/ 34 w 89"/>
              <a:gd name="T13" fmla="*/ 69 h 88"/>
              <a:gd name="T14" fmla="*/ 32 w 89"/>
              <a:gd name="T15" fmla="*/ 69 h 88"/>
              <a:gd name="T16" fmla="*/ 38 w 89"/>
              <a:gd name="T17" fmla="*/ 46 h 88"/>
              <a:gd name="T18" fmla="*/ 31 w 89"/>
              <a:gd name="T19" fmla="*/ 46 h 88"/>
              <a:gd name="T20" fmla="*/ 38 w 89"/>
              <a:gd name="T21" fmla="*/ 19 h 88"/>
              <a:gd name="T22" fmla="*/ 57 w 89"/>
              <a:gd name="T23" fmla="*/ 19 h 88"/>
              <a:gd name="T24" fmla="*/ 45 w 89"/>
              <a:gd name="T25" fmla="*/ 42 h 88"/>
              <a:gd name="T26" fmla="*/ 56 w 89"/>
              <a:gd name="T27" fmla="*/ 42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9" h="88">
                <a:moveTo>
                  <a:pt x="73" y="0"/>
                </a:moveTo>
                <a:cubicBezTo>
                  <a:pt x="13" y="0"/>
                  <a:pt x="13" y="0"/>
                  <a:pt x="13" y="0"/>
                </a:cubicBezTo>
                <a:cubicBezTo>
                  <a:pt x="13" y="84"/>
                  <a:pt x="0" y="88"/>
                  <a:pt x="0" y="88"/>
                </a:cubicBezTo>
                <a:cubicBezTo>
                  <a:pt x="89" y="88"/>
                  <a:pt x="89" y="88"/>
                  <a:pt x="89" y="88"/>
                </a:cubicBezTo>
                <a:cubicBezTo>
                  <a:pt x="89" y="88"/>
                  <a:pt x="73" y="83"/>
                  <a:pt x="73" y="0"/>
                </a:cubicBezTo>
                <a:close/>
                <a:moveTo>
                  <a:pt x="56" y="42"/>
                </a:moveTo>
                <a:cubicBezTo>
                  <a:pt x="34" y="69"/>
                  <a:pt x="34" y="69"/>
                  <a:pt x="34" y="69"/>
                </a:cubicBezTo>
                <a:cubicBezTo>
                  <a:pt x="32" y="69"/>
                  <a:pt x="32" y="69"/>
                  <a:pt x="32" y="69"/>
                </a:cubicBezTo>
                <a:cubicBezTo>
                  <a:pt x="38" y="46"/>
                  <a:pt x="38" y="46"/>
                  <a:pt x="38" y="46"/>
                </a:cubicBezTo>
                <a:cubicBezTo>
                  <a:pt x="31" y="46"/>
                  <a:pt x="31" y="46"/>
                  <a:pt x="31" y="46"/>
                </a:cubicBezTo>
                <a:cubicBezTo>
                  <a:pt x="38" y="19"/>
                  <a:pt x="38" y="19"/>
                  <a:pt x="38" y="19"/>
                </a:cubicBezTo>
                <a:cubicBezTo>
                  <a:pt x="57" y="19"/>
                  <a:pt x="57" y="19"/>
                  <a:pt x="57" y="19"/>
                </a:cubicBezTo>
                <a:cubicBezTo>
                  <a:pt x="45" y="42"/>
                  <a:pt x="45" y="42"/>
                  <a:pt x="45" y="42"/>
                </a:cubicBezTo>
                <a:lnTo>
                  <a:pt x="56" y="4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79" name="Freeform 40"/>
          <p:cNvSpPr>
            <a:spLocks noEditPoints="1"/>
          </p:cNvSpPr>
          <p:nvPr/>
        </p:nvSpPr>
        <p:spPr bwMode="auto">
          <a:xfrm>
            <a:off x="5349875" y="1801813"/>
            <a:ext cx="334963" cy="331788"/>
          </a:xfrm>
          <a:custGeom>
            <a:avLst/>
            <a:gdLst>
              <a:gd name="T0" fmla="*/ 73 w 89"/>
              <a:gd name="T1" fmla="*/ 0 h 88"/>
              <a:gd name="T2" fmla="*/ 13 w 89"/>
              <a:gd name="T3" fmla="*/ 0 h 88"/>
              <a:gd name="T4" fmla="*/ 0 w 89"/>
              <a:gd name="T5" fmla="*/ 88 h 88"/>
              <a:gd name="T6" fmla="*/ 89 w 89"/>
              <a:gd name="T7" fmla="*/ 88 h 88"/>
              <a:gd name="T8" fmla="*/ 73 w 89"/>
              <a:gd name="T9" fmla="*/ 0 h 88"/>
              <a:gd name="T10" fmla="*/ 53 w 89"/>
              <a:gd name="T11" fmla="*/ 27 h 88"/>
              <a:gd name="T12" fmla="*/ 54 w 89"/>
              <a:gd name="T13" fmla="*/ 28 h 88"/>
              <a:gd name="T14" fmla="*/ 48 w 89"/>
              <a:gd name="T15" fmla="*/ 41 h 88"/>
              <a:gd name="T16" fmla="*/ 47 w 89"/>
              <a:gd name="T17" fmla="*/ 40 h 88"/>
              <a:gd name="T18" fmla="*/ 41 w 89"/>
              <a:gd name="T19" fmla="*/ 41 h 88"/>
              <a:gd name="T20" fmla="*/ 36 w 89"/>
              <a:gd name="T21" fmla="*/ 27 h 88"/>
              <a:gd name="T22" fmla="*/ 53 w 89"/>
              <a:gd name="T23" fmla="*/ 27 h 88"/>
              <a:gd name="T24" fmla="*/ 31 w 89"/>
              <a:gd name="T25" fmla="*/ 62 h 88"/>
              <a:gd name="T26" fmla="*/ 24 w 89"/>
              <a:gd name="T27" fmla="*/ 46 h 88"/>
              <a:gd name="T28" fmla="*/ 24 w 89"/>
              <a:gd name="T29" fmla="*/ 45 h 88"/>
              <a:gd name="T30" fmla="*/ 38 w 89"/>
              <a:gd name="T31" fmla="*/ 45 h 88"/>
              <a:gd name="T32" fmla="*/ 38 w 89"/>
              <a:gd name="T33" fmla="*/ 46 h 88"/>
              <a:gd name="T34" fmla="*/ 41 w 89"/>
              <a:gd name="T35" fmla="*/ 51 h 88"/>
              <a:gd name="T36" fmla="*/ 31 w 89"/>
              <a:gd name="T37" fmla="*/ 62 h 88"/>
              <a:gd name="T38" fmla="*/ 44 w 89"/>
              <a:gd name="T39" fmla="*/ 49 h 88"/>
              <a:gd name="T40" fmla="*/ 41 w 89"/>
              <a:gd name="T41" fmla="*/ 46 h 88"/>
              <a:gd name="T42" fmla="*/ 44 w 89"/>
              <a:gd name="T43" fmla="*/ 43 h 88"/>
              <a:gd name="T44" fmla="*/ 47 w 89"/>
              <a:gd name="T45" fmla="*/ 46 h 88"/>
              <a:gd name="T46" fmla="*/ 44 w 89"/>
              <a:gd name="T47" fmla="*/ 49 h 88"/>
              <a:gd name="T48" fmla="*/ 58 w 89"/>
              <a:gd name="T49" fmla="*/ 62 h 88"/>
              <a:gd name="T50" fmla="*/ 48 w 89"/>
              <a:gd name="T51" fmla="*/ 51 h 88"/>
              <a:gd name="T52" fmla="*/ 51 w 89"/>
              <a:gd name="T53" fmla="*/ 46 h 88"/>
              <a:gd name="T54" fmla="*/ 50 w 89"/>
              <a:gd name="T55" fmla="*/ 45 h 88"/>
              <a:gd name="T56" fmla="*/ 65 w 89"/>
              <a:gd name="T57" fmla="*/ 45 h 88"/>
              <a:gd name="T58" fmla="*/ 65 w 89"/>
              <a:gd name="T59" fmla="*/ 46 h 88"/>
              <a:gd name="T60" fmla="*/ 58 w 89"/>
              <a:gd name="T61" fmla="*/ 62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89" h="88">
                <a:moveTo>
                  <a:pt x="73" y="0"/>
                </a:moveTo>
                <a:cubicBezTo>
                  <a:pt x="13" y="0"/>
                  <a:pt x="13" y="0"/>
                  <a:pt x="13" y="0"/>
                </a:cubicBezTo>
                <a:cubicBezTo>
                  <a:pt x="13" y="84"/>
                  <a:pt x="0" y="88"/>
                  <a:pt x="0" y="88"/>
                </a:cubicBezTo>
                <a:cubicBezTo>
                  <a:pt x="89" y="88"/>
                  <a:pt x="89" y="88"/>
                  <a:pt x="89" y="88"/>
                </a:cubicBezTo>
                <a:cubicBezTo>
                  <a:pt x="89" y="88"/>
                  <a:pt x="73" y="83"/>
                  <a:pt x="73" y="0"/>
                </a:cubicBezTo>
                <a:close/>
                <a:moveTo>
                  <a:pt x="53" y="27"/>
                </a:moveTo>
                <a:cubicBezTo>
                  <a:pt x="53" y="28"/>
                  <a:pt x="54" y="28"/>
                  <a:pt x="54" y="28"/>
                </a:cubicBezTo>
                <a:cubicBezTo>
                  <a:pt x="48" y="41"/>
                  <a:pt x="48" y="41"/>
                  <a:pt x="48" y="41"/>
                </a:cubicBezTo>
                <a:cubicBezTo>
                  <a:pt x="48" y="41"/>
                  <a:pt x="47" y="41"/>
                  <a:pt x="47" y="40"/>
                </a:cubicBezTo>
                <a:cubicBezTo>
                  <a:pt x="45" y="39"/>
                  <a:pt x="43" y="40"/>
                  <a:pt x="41" y="41"/>
                </a:cubicBezTo>
                <a:cubicBezTo>
                  <a:pt x="36" y="27"/>
                  <a:pt x="36" y="27"/>
                  <a:pt x="36" y="27"/>
                </a:cubicBezTo>
                <a:cubicBezTo>
                  <a:pt x="41" y="25"/>
                  <a:pt x="47" y="25"/>
                  <a:pt x="53" y="27"/>
                </a:cubicBezTo>
                <a:close/>
                <a:moveTo>
                  <a:pt x="31" y="62"/>
                </a:moveTo>
                <a:cubicBezTo>
                  <a:pt x="26" y="58"/>
                  <a:pt x="24" y="52"/>
                  <a:pt x="24" y="46"/>
                </a:cubicBezTo>
                <a:cubicBezTo>
                  <a:pt x="24" y="46"/>
                  <a:pt x="24" y="45"/>
                  <a:pt x="24" y="45"/>
                </a:cubicBezTo>
                <a:cubicBezTo>
                  <a:pt x="38" y="45"/>
                  <a:pt x="38" y="45"/>
                  <a:pt x="38" y="45"/>
                </a:cubicBezTo>
                <a:cubicBezTo>
                  <a:pt x="38" y="45"/>
                  <a:pt x="38" y="46"/>
                  <a:pt x="38" y="46"/>
                </a:cubicBezTo>
                <a:cubicBezTo>
                  <a:pt x="38" y="48"/>
                  <a:pt x="39" y="50"/>
                  <a:pt x="41" y="51"/>
                </a:cubicBezTo>
                <a:lnTo>
                  <a:pt x="31" y="62"/>
                </a:lnTo>
                <a:close/>
                <a:moveTo>
                  <a:pt x="44" y="49"/>
                </a:moveTo>
                <a:cubicBezTo>
                  <a:pt x="42" y="49"/>
                  <a:pt x="41" y="48"/>
                  <a:pt x="41" y="46"/>
                </a:cubicBezTo>
                <a:cubicBezTo>
                  <a:pt x="41" y="44"/>
                  <a:pt x="42" y="43"/>
                  <a:pt x="44" y="43"/>
                </a:cubicBezTo>
                <a:cubicBezTo>
                  <a:pt x="46" y="43"/>
                  <a:pt x="47" y="44"/>
                  <a:pt x="47" y="46"/>
                </a:cubicBezTo>
                <a:cubicBezTo>
                  <a:pt x="47" y="48"/>
                  <a:pt x="46" y="49"/>
                  <a:pt x="44" y="49"/>
                </a:cubicBezTo>
                <a:close/>
                <a:moveTo>
                  <a:pt x="58" y="62"/>
                </a:moveTo>
                <a:cubicBezTo>
                  <a:pt x="48" y="51"/>
                  <a:pt x="48" y="51"/>
                  <a:pt x="48" y="51"/>
                </a:cubicBezTo>
                <a:cubicBezTo>
                  <a:pt x="50" y="50"/>
                  <a:pt x="51" y="48"/>
                  <a:pt x="51" y="46"/>
                </a:cubicBezTo>
                <a:cubicBezTo>
                  <a:pt x="51" y="46"/>
                  <a:pt x="51" y="45"/>
                  <a:pt x="50" y="45"/>
                </a:cubicBezTo>
                <a:cubicBezTo>
                  <a:pt x="65" y="45"/>
                  <a:pt x="65" y="45"/>
                  <a:pt x="65" y="45"/>
                </a:cubicBezTo>
                <a:cubicBezTo>
                  <a:pt x="65" y="45"/>
                  <a:pt x="65" y="46"/>
                  <a:pt x="65" y="46"/>
                </a:cubicBezTo>
                <a:cubicBezTo>
                  <a:pt x="65" y="52"/>
                  <a:pt x="62" y="58"/>
                  <a:pt x="58" y="6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80" name="Freeform 41"/>
          <p:cNvSpPr>
            <a:spLocks/>
          </p:cNvSpPr>
          <p:nvPr/>
        </p:nvSpPr>
        <p:spPr bwMode="auto">
          <a:xfrm>
            <a:off x="4241800" y="1757363"/>
            <a:ext cx="49213" cy="60325"/>
          </a:xfrm>
          <a:custGeom>
            <a:avLst/>
            <a:gdLst>
              <a:gd name="T0" fmla="*/ 13 w 13"/>
              <a:gd name="T1" fmla="*/ 9 h 16"/>
              <a:gd name="T2" fmla="*/ 12 w 13"/>
              <a:gd name="T3" fmla="*/ 9 h 16"/>
              <a:gd name="T4" fmla="*/ 9 w 13"/>
              <a:gd name="T5" fmla="*/ 5 h 16"/>
              <a:gd name="T6" fmla="*/ 12 w 13"/>
              <a:gd name="T7" fmla="*/ 2 h 16"/>
              <a:gd name="T8" fmla="*/ 13 w 13"/>
              <a:gd name="T9" fmla="*/ 2 h 16"/>
              <a:gd name="T10" fmla="*/ 13 w 13"/>
              <a:gd name="T11" fmla="*/ 0 h 16"/>
              <a:gd name="T12" fmla="*/ 0 w 13"/>
              <a:gd name="T13" fmla="*/ 0 h 16"/>
              <a:gd name="T14" fmla="*/ 0 w 13"/>
              <a:gd name="T15" fmla="*/ 16 h 16"/>
              <a:gd name="T16" fmla="*/ 13 w 13"/>
              <a:gd name="T17" fmla="*/ 16 h 16"/>
              <a:gd name="T18" fmla="*/ 13 w 13"/>
              <a:gd name="T19" fmla="*/ 9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" h="16">
                <a:moveTo>
                  <a:pt x="13" y="9"/>
                </a:moveTo>
                <a:cubicBezTo>
                  <a:pt x="13" y="9"/>
                  <a:pt x="12" y="9"/>
                  <a:pt x="12" y="9"/>
                </a:cubicBezTo>
                <a:cubicBezTo>
                  <a:pt x="10" y="9"/>
                  <a:pt x="9" y="7"/>
                  <a:pt x="9" y="5"/>
                </a:cubicBezTo>
                <a:cubicBezTo>
                  <a:pt x="9" y="3"/>
                  <a:pt x="10" y="2"/>
                  <a:pt x="12" y="2"/>
                </a:cubicBezTo>
                <a:cubicBezTo>
                  <a:pt x="12" y="2"/>
                  <a:pt x="13" y="2"/>
                  <a:pt x="13" y="2"/>
                </a:cubicBezTo>
                <a:cubicBezTo>
                  <a:pt x="13" y="0"/>
                  <a:pt x="13" y="0"/>
                  <a:pt x="1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"/>
                  <a:pt x="0" y="16"/>
                  <a:pt x="0" y="16"/>
                </a:cubicBezTo>
                <a:cubicBezTo>
                  <a:pt x="13" y="16"/>
                  <a:pt x="13" y="16"/>
                  <a:pt x="13" y="16"/>
                </a:cubicBezTo>
                <a:lnTo>
                  <a:pt x="13" y="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82" name="Freeform 42"/>
          <p:cNvSpPr>
            <a:spLocks/>
          </p:cNvSpPr>
          <p:nvPr/>
        </p:nvSpPr>
        <p:spPr bwMode="auto">
          <a:xfrm>
            <a:off x="4297363" y="1919288"/>
            <a:ext cx="60325" cy="115888"/>
          </a:xfrm>
          <a:custGeom>
            <a:avLst/>
            <a:gdLst>
              <a:gd name="T0" fmla="*/ 38 w 38"/>
              <a:gd name="T1" fmla="*/ 0 h 73"/>
              <a:gd name="T2" fmla="*/ 0 w 38"/>
              <a:gd name="T3" fmla="*/ 38 h 73"/>
              <a:gd name="T4" fmla="*/ 38 w 38"/>
              <a:gd name="T5" fmla="*/ 73 h 73"/>
              <a:gd name="T6" fmla="*/ 38 w 38"/>
              <a:gd name="T7" fmla="*/ 0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" h="73">
                <a:moveTo>
                  <a:pt x="38" y="0"/>
                </a:moveTo>
                <a:lnTo>
                  <a:pt x="0" y="38"/>
                </a:lnTo>
                <a:lnTo>
                  <a:pt x="38" y="73"/>
                </a:lnTo>
                <a:lnTo>
                  <a:pt x="3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83" name="Freeform 43"/>
          <p:cNvSpPr>
            <a:spLocks/>
          </p:cNvSpPr>
          <p:nvPr/>
        </p:nvSpPr>
        <p:spPr bwMode="auto">
          <a:xfrm>
            <a:off x="4173538" y="1914526"/>
            <a:ext cx="60325" cy="128588"/>
          </a:xfrm>
          <a:custGeom>
            <a:avLst/>
            <a:gdLst>
              <a:gd name="T0" fmla="*/ 0 w 38"/>
              <a:gd name="T1" fmla="*/ 81 h 81"/>
              <a:gd name="T2" fmla="*/ 38 w 38"/>
              <a:gd name="T3" fmla="*/ 41 h 81"/>
              <a:gd name="T4" fmla="*/ 0 w 38"/>
              <a:gd name="T5" fmla="*/ 0 h 81"/>
              <a:gd name="T6" fmla="*/ 0 w 38"/>
              <a:gd name="T7" fmla="*/ 8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" h="81">
                <a:moveTo>
                  <a:pt x="0" y="81"/>
                </a:moveTo>
                <a:lnTo>
                  <a:pt x="38" y="41"/>
                </a:lnTo>
                <a:lnTo>
                  <a:pt x="0" y="0"/>
                </a:lnTo>
                <a:lnTo>
                  <a:pt x="0" y="8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84" name="Freeform 44"/>
          <p:cNvSpPr>
            <a:spLocks/>
          </p:cNvSpPr>
          <p:nvPr/>
        </p:nvSpPr>
        <p:spPr bwMode="auto">
          <a:xfrm>
            <a:off x="4181475" y="1862138"/>
            <a:ext cx="168275" cy="82550"/>
          </a:xfrm>
          <a:custGeom>
            <a:avLst/>
            <a:gdLst>
              <a:gd name="T0" fmla="*/ 106 w 106"/>
              <a:gd name="T1" fmla="*/ 0 h 52"/>
              <a:gd name="T2" fmla="*/ 0 w 106"/>
              <a:gd name="T3" fmla="*/ 0 h 52"/>
              <a:gd name="T4" fmla="*/ 54 w 106"/>
              <a:gd name="T5" fmla="*/ 52 h 52"/>
              <a:gd name="T6" fmla="*/ 106 w 106"/>
              <a:gd name="T7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6" h="52">
                <a:moveTo>
                  <a:pt x="106" y="0"/>
                </a:moveTo>
                <a:lnTo>
                  <a:pt x="0" y="0"/>
                </a:lnTo>
                <a:lnTo>
                  <a:pt x="54" y="52"/>
                </a:lnTo>
                <a:lnTo>
                  <a:pt x="10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85" name="Freeform 45"/>
          <p:cNvSpPr>
            <a:spLocks/>
          </p:cNvSpPr>
          <p:nvPr/>
        </p:nvSpPr>
        <p:spPr bwMode="auto">
          <a:xfrm>
            <a:off x="4162425" y="2009776"/>
            <a:ext cx="203200" cy="115888"/>
          </a:xfrm>
          <a:custGeom>
            <a:avLst/>
            <a:gdLst>
              <a:gd name="T0" fmla="*/ 28 w 54"/>
              <a:gd name="T1" fmla="*/ 0 h 31"/>
              <a:gd name="T2" fmla="*/ 0 w 54"/>
              <a:gd name="T3" fmla="*/ 28 h 31"/>
              <a:gd name="T4" fmla="*/ 4 w 54"/>
              <a:gd name="T5" fmla="*/ 31 h 31"/>
              <a:gd name="T6" fmla="*/ 51 w 54"/>
              <a:gd name="T7" fmla="*/ 31 h 31"/>
              <a:gd name="T8" fmla="*/ 54 w 54"/>
              <a:gd name="T9" fmla="*/ 28 h 31"/>
              <a:gd name="T10" fmla="*/ 54 w 54"/>
              <a:gd name="T11" fmla="*/ 27 h 31"/>
              <a:gd name="T12" fmla="*/ 28 w 54"/>
              <a:gd name="T13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4" h="31">
                <a:moveTo>
                  <a:pt x="28" y="0"/>
                </a:moveTo>
                <a:cubicBezTo>
                  <a:pt x="0" y="28"/>
                  <a:pt x="0" y="28"/>
                  <a:pt x="0" y="28"/>
                </a:cubicBezTo>
                <a:cubicBezTo>
                  <a:pt x="0" y="30"/>
                  <a:pt x="2" y="31"/>
                  <a:pt x="4" y="31"/>
                </a:cubicBezTo>
                <a:cubicBezTo>
                  <a:pt x="51" y="31"/>
                  <a:pt x="51" y="31"/>
                  <a:pt x="51" y="31"/>
                </a:cubicBezTo>
                <a:cubicBezTo>
                  <a:pt x="53" y="31"/>
                  <a:pt x="54" y="30"/>
                  <a:pt x="54" y="28"/>
                </a:cubicBezTo>
                <a:cubicBezTo>
                  <a:pt x="54" y="27"/>
                  <a:pt x="54" y="27"/>
                  <a:pt x="54" y="27"/>
                </a:cubicBezTo>
                <a:lnTo>
                  <a:pt x="2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86" name="Freeform 46"/>
          <p:cNvSpPr>
            <a:spLocks/>
          </p:cNvSpPr>
          <p:nvPr/>
        </p:nvSpPr>
        <p:spPr bwMode="auto">
          <a:xfrm>
            <a:off x="4159250" y="1820863"/>
            <a:ext cx="206375" cy="26988"/>
          </a:xfrm>
          <a:custGeom>
            <a:avLst/>
            <a:gdLst>
              <a:gd name="T0" fmla="*/ 3 w 55"/>
              <a:gd name="T1" fmla="*/ 7 h 7"/>
              <a:gd name="T2" fmla="*/ 4 w 55"/>
              <a:gd name="T3" fmla="*/ 7 h 7"/>
              <a:gd name="T4" fmla="*/ 51 w 55"/>
              <a:gd name="T5" fmla="*/ 7 h 7"/>
              <a:gd name="T6" fmla="*/ 55 w 55"/>
              <a:gd name="T7" fmla="*/ 4 h 7"/>
              <a:gd name="T8" fmla="*/ 51 w 55"/>
              <a:gd name="T9" fmla="*/ 0 h 7"/>
              <a:gd name="T10" fmla="*/ 4 w 55"/>
              <a:gd name="T11" fmla="*/ 0 h 7"/>
              <a:gd name="T12" fmla="*/ 0 w 55"/>
              <a:gd name="T13" fmla="*/ 4 h 7"/>
              <a:gd name="T14" fmla="*/ 0 w 55"/>
              <a:gd name="T15" fmla="*/ 4 h 7"/>
              <a:gd name="T16" fmla="*/ 3 w 55"/>
              <a:gd name="T17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5" h="7">
                <a:moveTo>
                  <a:pt x="3" y="7"/>
                </a:moveTo>
                <a:cubicBezTo>
                  <a:pt x="3" y="7"/>
                  <a:pt x="3" y="7"/>
                  <a:pt x="4" y="7"/>
                </a:cubicBezTo>
                <a:cubicBezTo>
                  <a:pt x="51" y="7"/>
                  <a:pt x="51" y="7"/>
                  <a:pt x="51" y="7"/>
                </a:cubicBezTo>
                <a:cubicBezTo>
                  <a:pt x="54" y="7"/>
                  <a:pt x="55" y="6"/>
                  <a:pt x="55" y="4"/>
                </a:cubicBezTo>
                <a:cubicBezTo>
                  <a:pt x="55" y="1"/>
                  <a:pt x="54" y="0"/>
                  <a:pt x="51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1"/>
                  <a:pt x="0" y="4"/>
                </a:cubicBezTo>
                <a:cubicBezTo>
                  <a:pt x="0" y="4"/>
                  <a:pt x="0" y="4"/>
                  <a:pt x="0" y="4"/>
                </a:cubicBezTo>
                <a:lnTo>
                  <a:pt x="3" y="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87" name="Freeform 47"/>
          <p:cNvSpPr>
            <a:spLocks/>
          </p:cNvSpPr>
          <p:nvPr/>
        </p:nvSpPr>
        <p:spPr bwMode="auto">
          <a:xfrm>
            <a:off x="4106863" y="1817688"/>
            <a:ext cx="319088" cy="319088"/>
          </a:xfrm>
          <a:custGeom>
            <a:avLst/>
            <a:gdLst>
              <a:gd name="T0" fmla="*/ 201 w 201"/>
              <a:gd name="T1" fmla="*/ 7 h 201"/>
              <a:gd name="T2" fmla="*/ 194 w 201"/>
              <a:gd name="T3" fmla="*/ 0 h 201"/>
              <a:gd name="T4" fmla="*/ 99 w 201"/>
              <a:gd name="T5" fmla="*/ 94 h 201"/>
              <a:gd name="T6" fmla="*/ 4 w 201"/>
              <a:gd name="T7" fmla="*/ 0 h 201"/>
              <a:gd name="T8" fmla="*/ 0 w 201"/>
              <a:gd name="T9" fmla="*/ 7 h 201"/>
              <a:gd name="T10" fmla="*/ 92 w 201"/>
              <a:gd name="T11" fmla="*/ 102 h 201"/>
              <a:gd name="T12" fmla="*/ 0 w 201"/>
              <a:gd name="T13" fmla="*/ 196 h 201"/>
              <a:gd name="T14" fmla="*/ 4 w 201"/>
              <a:gd name="T15" fmla="*/ 201 h 201"/>
              <a:gd name="T16" fmla="*/ 99 w 201"/>
              <a:gd name="T17" fmla="*/ 109 h 201"/>
              <a:gd name="T18" fmla="*/ 194 w 201"/>
              <a:gd name="T19" fmla="*/ 201 h 201"/>
              <a:gd name="T20" fmla="*/ 201 w 201"/>
              <a:gd name="T21" fmla="*/ 196 h 201"/>
              <a:gd name="T22" fmla="*/ 106 w 201"/>
              <a:gd name="T23" fmla="*/ 102 h 201"/>
              <a:gd name="T24" fmla="*/ 201 w 201"/>
              <a:gd name="T25" fmla="*/ 7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01" h="201">
                <a:moveTo>
                  <a:pt x="201" y="7"/>
                </a:moveTo>
                <a:lnTo>
                  <a:pt x="194" y="0"/>
                </a:lnTo>
                <a:lnTo>
                  <a:pt x="99" y="94"/>
                </a:lnTo>
                <a:lnTo>
                  <a:pt x="4" y="0"/>
                </a:lnTo>
                <a:lnTo>
                  <a:pt x="0" y="7"/>
                </a:lnTo>
                <a:lnTo>
                  <a:pt x="92" y="102"/>
                </a:lnTo>
                <a:lnTo>
                  <a:pt x="0" y="196"/>
                </a:lnTo>
                <a:lnTo>
                  <a:pt x="4" y="201"/>
                </a:lnTo>
                <a:lnTo>
                  <a:pt x="99" y="109"/>
                </a:lnTo>
                <a:lnTo>
                  <a:pt x="194" y="201"/>
                </a:lnTo>
                <a:lnTo>
                  <a:pt x="201" y="196"/>
                </a:lnTo>
                <a:lnTo>
                  <a:pt x="106" y="102"/>
                </a:lnTo>
                <a:lnTo>
                  <a:pt x="201" y="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88" name="Freeform 48"/>
          <p:cNvSpPr>
            <a:spLocks/>
          </p:cNvSpPr>
          <p:nvPr/>
        </p:nvSpPr>
        <p:spPr bwMode="auto">
          <a:xfrm>
            <a:off x="4937125" y="1862138"/>
            <a:ext cx="190500" cy="249238"/>
          </a:xfrm>
          <a:custGeom>
            <a:avLst/>
            <a:gdLst>
              <a:gd name="T0" fmla="*/ 16 w 51"/>
              <a:gd name="T1" fmla="*/ 0 h 66"/>
              <a:gd name="T2" fmla="*/ 0 w 51"/>
              <a:gd name="T3" fmla="*/ 33 h 66"/>
              <a:gd name="T4" fmla="*/ 2 w 51"/>
              <a:gd name="T5" fmla="*/ 37 h 66"/>
              <a:gd name="T6" fmla="*/ 6 w 51"/>
              <a:gd name="T7" fmla="*/ 29 h 66"/>
              <a:gd name="T8" fmla="*/ 12 w 51"/>
              <a:gd name="T9" fmla="*/ 24 h 66"/>
              <a:gd name="T10" fmla="*/ 15 w 51"/>
              <a:gd name="T11" fmla="*/ 24 h 66"/>
              <a:gd name="T12" fmla="*/ 19 w 51"/>
              <a:gd name="T13" fmla="*/ 25 h 66"/>
              <a:gd name="T14" fmla="*/ 21 w 51"/>
              <a:gd name="T15" fmla="*/ 27 h 66"/>
              <a:gd name="T16" fmla="*/ 47 w 51"/>
              <a:gd name="T17" fmla="*/ 64 h 66"/>
              <a:gd name="T18" fmla="*/ 16 w 51"/>
              <a:gd name="T19" fmla="*/ 64 h 66"/>
              <a:gd name="T20" fmla="*/ 18 w 51"/>
              <a:gd name="T21" fmla="*/ 66 h 66"/>
              <a:gd name="T22" fmla="*/ 51 w 51"/>
              <a:gd name="T23" fmla="*/ 66 h 66"/>
              <a:gd name="T24" fmla="*/ 16 w 51"/>
              <a:gd name="T25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1" h="66">
                <a:moveTo>
                  <a:pt x="16" y="0"/>
                </a:moveTo>
                <a:cubicBezTo>
                  <a:pt x="0" y="33"/>
                  <a:pt x="0" y="33"/>
                  <a:pt x="0" y="33"/>
                </a:cubicBezTo>
                <a:cubicBezTo>
                  <a:pt x="2" y="37"/>
                  <a:pt x="2" y="37"/>
                  <a:pt x="2" y="37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12" y="15"/>
                  <a:pt x="12" y="24"/>
                </a:cubicBezTo>
                <a:cubicBezTo>
                  <a:pt x="14" y="33"/>
                  <a:pt x="15" y="24"/>
                  <a:pt x="15" y="24"/>
                </a:cubicBezTo>
                <a:cubicBezTo>
                  <a:pt x="15" y="23"/>
                  <a:pt x="18" y="1"/>
                  <a:pt x="19" y="25"/>
                </a:cubicBezTo>
                <a:cubicBezTo>
                  <a:pt x="19" y="50"/>
                  <a:pt x="21" y="26"/>
                  <a:pt x="21" y="27"/>
                </a:cubicBezTo>
                <a:cubicBezTo>
                  <a:pt x="32" y="36"/>
                  <a:pt x="47" y="64"/>
                  <a:pt x="47" y="64"/>
                </a:cubicBezTo>
                <a:cubicBezTo>
                  <a:pt x="16" y="64"/>
                  <a:pt x="16" y="64"/>
                  <a:pt x="16" y="64"/>
                </a:cubicBezTo>
                <a:cubicBezTo>
                  <a:pt x="18" y="66"/>
                  <a:pt x="18" y="66"/>
                  <a:pt x="18" y="66"/>
                </a:cubicBezTo>
                <a:cubicBezTo>
                  <a:pt x="51" y="66"/>
                  <a:pt x="51" y="66"/>
                  <a:pt x="51" y="66"/>
                </a:cubicBezTo>
                <a:lnTo>
                  <a:pt x="1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89" name="Freeform 49"/>
          <p:cNvSpPr>
            <a:spLocks noEditPoints="1"/>
          </p:cNvSpPr>
          <p:nvPr/>
        </p:nvSpPr>
        <p:spPr bwMode="auto">
          <a:xfrm>
            <a:off x="4629150" y="1760538"/>
            <a:ext cx="360363" cy="361950"/>
          </a:xfrm>
          <a:custGeom>
            <a:avLst/>
            <a:gdLst>
              <a:gd name="T0" fmla="*/ 81 w 96"/>
              <a:gd name="T1" fmla="*/ 67 h 96"/>
              <a:gd name="T2" fmla="*/ 79 w 96"/>
              <a:gd name="T3" fmla="*/ 63 h 96"/>
              <a:gd name="T4" fmla="*/ 46 w 96"/>
              <a:gd name="T5" fmla="*/ 0 h 96"/>
              <a:gd name="T6" fmla="*/ 0 w 96"/>
              <a:gd name="T7" fmla="*/ 96 h 96"/>
              <a:gd name="T8" fmla="*/ 63 w 96"/>
              <a:gd name="T9" fmla="*/ 96 h 96"/>
              <a:gd name="T10" fmla="*/ 96 w 96"/>
              <a:gd name="T11" fmla="*/ 96 h 96"/>
              <a:gd name="T12" fmla="*/ 95 w 96"/>
              <a:gd name="T13" fmla="*/ 94 h 96"/>
              <a:gd name="T14" fmla="*/ 81 w 96"/>
              <a:gd name="T15" fmla="*/ 67 h 96"/>
              <a:gd name="T16" fmla="*/ 67 w 96"/>
              <a:gd name="T17" fmla="*/ 93 h 96"/>
              <a:gd name="T18" fmla="*/ 65 w 96"/>
              <a:gd name="T19" fmla="*/ 93 h 96"/>
              <a:gd name="T20" fmla="*/ 5 w 96"/>
              <a:gd name="T21" fmla="*/ 93 h 96"/>
              <a:gd name="T22" fmla="*/ 31 w 96"/>
              <a:gd name="T23" fmla="*/ 43 h 96"/>
              <a:gd name="T24" fmla="*/ 40 w 96"/>
              <a:gd name="T25" fmla="*/ 36 h 96"/>
              <a:gd name="T26" fmla="*/ 45 w 96"/>
              <a:gd name="T27" fmla="*/ 35 h 96"/>
              <a:gd name="T28" fmla="*/ 50 w 96"/>
              <a:gd name="T29" fmla="*/ 37 h 96"/>
              <a:gd name="T30" fmla="*/ 54 w 96"/>
              <a:gd name="T31" fmla="*/ 40 h 96"/>
              <a:gd name="T32" fmla="*/ 77 w 96"/>
              <a:gd name="T33" fmla="*/ 68 h 96"/>
              <a:gd name="T34" fmla="*/ 79 w 96"/>
              <a:gd name="T35" fmla="*/ 71 h 96"/>
              <a:gd name="T36" fmla="*/ 91 w 96"/>
              <a:gd name="T37" fmla="*/ 93 h 96"/>
              <a:gd name="T38" fmla="*/ 67 w 96"/>
              <a:gd name="T39" fmla="*/ 93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6" h="96">
                <a:moveTo>
                  <a:pt x="81" y="67"/>
                </a:moveTo>
                <a:cubicBezTo>
                  <a:pt x="79" y="63"/>
                  <a:pt x="79" y="63"/>
                  <a:pt x="79" y="63"/>
                </a:cubicBezTo>
                <a:cubicBezTo>
                  <a:pt x="46" y="0"/>
                  <a:pt x="46" y="0"/>
                  <a:pt x="46" y="0"/>
                </a:cubicBezTo>
                <a:cubicBezTo>
                  <a:pt x="0" y="96"/>
                  <a:pt x="0" y="96"/>
                  <a:pt x="0" y="96"/>
                </a:cubicBezTo>
                <a:cubicBezTo>
                  <a:pt x="63" y="96"/>
                  <a:pt x="63" y="96"/>
                  <a:pt x="63" y="96"/>
                </a:cubicBezTo>
                <a:cubicBezTo>
                  <a:pt x="96" y="96"/>
                  <a:pt x="96" y="96"/>
                  <a:pt x="96" y="96"/>
                </a:cubicBezTo>
                <a:cubicBezTo>
                  <a:pt x="95" y="94"/>
                  <a:pt x="95" y="94"/>
                  <a:pt x="95" y="94"/>
                </a:cubicBezTo>
                <a:lnTo>
                  <a:pt x="81" y="67"/>
                </a:lnTo>
                <a:close/>
                <a:moveTo>
                  <a:pt x="67" y="93"/>
                </a:moveTo>
                <a:cubicBezTo>
                  <a:pt x="65" y="93"/>
                  <a:pt x="65" y="93"/>
                  <a:pt x="65" y="93"/>
                </a:cubicBezTo>
                <a:cubicBezTo>
                  <a:pt x="5" y="93"/>
                  <a:pt x="5" y="93"/>
                  <a:pt x="5" y="93"/>
                </a:cubicBezTo>
                <a:cubicBezTo>
                  <a:pt x="31" y="43"/>
                  <a:pt x="31" y="43"/>
                  <a:pt x="31" y="43"/>
                </a:cubicBezTo>
                <a:cubicBezTo>
                  <a:pt x="31" y="43"/>
                  <a:pt x="40" y="22"/>
                  <a:pt x="40" y="36"/>
                </a:cubicBezTo>
                <a:cubicBezTo>
                  <a:pt x="43" y="49"/>
                  <a:pt x="45" y="35"/>
                  <a:pt x="45" y="35"/>
                </a:cubicBezTo>
                <a:cubicBezTo>
                  <a:pt x="45" y="34"/>
                  <a:pt x="48" y="2"/>
                  <a:pt x="50" y="37"/>
                </a:cubicBezTo>
                <a:cubicBezTo>
                  <a:pt x="51" y="72"/>
                  <a:pt x="53" y="39"/>
                  <a:pt x="54" y="40"/>
                </a:cubicBezTo>
                <a:cubicBezTo>
                  <a:pt x="61" y="46"/>
                  <a:pt x="70" y="57"/>
                  <a:pt x="77" y="68"/>
                </a:cubicBezTo>
                <a:cubicBezTo>
                  <a:pt x="77" y="69"/>
                  <a:pt x="78" y="70"/>
                  <a:pt x="79" y="71"/>
                </a:cubicBezTo>
                <a:cubicBezTo>
                  <a:pt x="86" y="83"/>
                  <a:pt x="91" y="93"/>
                  <a:pt x="91" y="93"/>
                </a:cubicBezTo>
                <a:lnTo>
                  <a:pt x="67" y="9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0" name="Freeform 50"/>
          <p:cNvSpPr>
            <a:spLocks/>
          </p:cNvSpPr>
          <p:nvPr/>
        </p:nvSpPr>
        <p:spPr bwMode="auto">
          <a:xfrm>
            <a:off x="6149975" y="1884363"/>
            <a:ext cx="147638" cy="230188"/>
          </a:xfrm>
          <a:custGeom>
            <a:avLst/>
            <a:gdLst>
              <a:gd name="T0" fmla="*/ 36 w 93"/>
              <a:gd name="T1" fmla="*/ 22 h 145"/>
              <a:gd name="T2" fmla="*/ 52 w 93"/>
              <a:gd name="T3" fmla="*/ 41 h 145"/>
              <a:gd name="T4" fmla="*/ 29 w 93"/>
              <a:gd name="T5" fmla="*/ 41 h 145"/>
              <a:gd name="T6" fmla="*/ 31 w 93"/>
              <a:gd name="T7" fmla="*/ 43 h 145"/>
              <a:gd name="T8" fmla="*/ 33 w 93"/>
              <a:gd name="T9" fmla="*/ 45 h 145"/>
              <a:gd name="T10" fmla="*/ 71 w 93"/>
              <a:gd name="T11" fmla="*/ 93 h 145"/>
              <a:gd name="T12" fmla="*/ 12 w 93"/>
              <a:gd name="T13" fmla="*/ 93 h 145"/>
              <a:gd name="T14" fmla="*/ 0 w 93"/>
              <a:gd name="T15" fmla="*/ 107 h 145"/>
              <a:gd name="T16" fmla="*/ 43 w 93"/>
              <a:gd name="T17" fmla="*/ 107 h 145"/>
              <a:gd name="T18" fmla="*/ 43 w 93"/>
              <a:gd name="T19" fmla="*/ 145 h 145"/>
              <a:gd name="T20" fmla="*/ 50 w 93"/>
              <a:gd name="T21" fmla="*/ 145 h 145"/>
              <a:gd name="T22" fmla="*/ 50 w 93"/>
              <a:gd name="T23" fmla="*/ 107 h 145"/>
              <a:gd name="T24" fmla="*/ 93 w 93"/>
              <a:gd name="T25" fmla="*/ 107 h 145"/>
              <a:gd name="T26" fmla="*/ 64 w 93"/>
              <a:gd name="T27" fmla="*/ 74 h 145"/>
              <a:gd name="T28" fmla="*/ 78 w 93"/>
              <a:gd name="T29" fmla="*/ 74 h 145"/>
              <a:gd name="T30" fmla="*/ 55 w 93"/>
              <a:gd name="T31" fmla="*/ 43 h 145"/>
              <a:gd name="T32" fmla="*/ 69 w 93"/>
              <a:gd name="T33" fmla="*/ 43 h 145"/>
              <a:gd name="T34" fmla="*/ 50 w 93"/>
              <a:gd name="T35" fmla="*/ 19 h 145"/>
              <a:gd name="T36" fmla="*/ 59 w 93"/>
              <a:gd name="T37" fmla="*/ 19 h 145"/>
              <a:gd name="T38" fmla="*/ 43 w 93"/>
              <a:gd name="T39" fmla="*/ 0 h 145"/>
              <a:gd name="T40" fmla="*/ 31 w 93"/>
              <a:gd name="T41" fmla="*/ 15 h 145"/>
              <a:gd name="T42" fmla="*/ 36 w 93"/>
              <a:gd name="T43" fmla="*/ 19 h 145"/>
              <a:gd name="T44" fmla="*/ 36 w 93"/>
              <a:gd name="T45" fmla="*/ 22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93" h="145">
                <a:moveTo>
                  <a:pt x="36" y="22"/>
                </a:moveTo>
                <a:lnTo>
                  <a:pt x="52" y="41"/>
                </a:lnTo>
                <a:lnTo>
                  <a:pt x="29" y="41"/>
                </a:lnTo>
                <a:lnTo>
                  <a:pt x="31" y="43"/>
                </a:lnTo>
                <a:lnTo>
                  <a:pt x="33" y="45"/>
                </a:lnTo>
                <a:lnTo>
                  <a:pt x="71" y="93"/>
                </a:lnTo>
                <a:lnTo>
                  <a:pt x="12" y="93"/>
                </a:lnTo>
                <a:lnTo>
                  <a:pt x="0" y="107"/>
                </a:lnTo>
                <a:lnTo>
                  <a:pt x="43" y="107"/>
                </a:lnTo>
                <a:lnTo>
                  <a:pt x="43" y="145"/>
                </a:lnTo>
                <a:lnTo>
                  <a:pt x="50" y="145"/>
                </a:lnTo>
                <a:lnTo>
                  <a:pt x="50" y="107"/>
                </a:lnTo>
                <a:lnTo>
                  <a:pt x="93" y="107"/>
                </a:lnTo>
                <a:lnTo>
                  <a:pt x="64" y="74"/>
                </a:lnTo>
                <a:lnTo>
                  <a:pt x="78" y="74"/>
                </a:lnTo>
                <a:lnTo>
                  <a:pt x="55" y="43"/>
                </a:lnTo>
                <a:lnTo>
                  <a:pt x="69" y="43"/>
                </a:lnTo>
                <a:lnTo>
                  <a:pt x="50" y="19"/>
                </a:lnTo>
                <a:lnTo>
                  <a:pt x="59" y="19"/>
                </a:lnTo>
                <a:lnTo>
                  <a:pt x="43" y="0"/>
                </a:lnTo>
                <a:lnTo>
                  <a:pt x="31" y="15"/>
                </a:lnTo>
                <a:lnTo>
                  <a:pt x="36" y="19"/>
                </a:lnTo>
                <a:lnTo>
                  <a:pt x="36" y="2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1" name="Freeform 51"/>
          <p:cNvSpPr>
            <a:spLocks/>
          </p:cNvSpPr>
          <p:nvPr/>
        </p:nvSpPr>
        <p:spPr bwMode="auto">
          <a:xfrm>
            <a:off x="6015038" y="1752601"/>
            <a:ext cx="233363" cy="376238"/>
          </a:xfrm>
          <a:custGeom>
            <a:avLst/>
            <a:gdLst>
              <a:gd name="T0" fmla="*/ 78 w 147"/>
              <a:gd name="T1" fmla="*/ 171 h 237"/>
              <a:gd name="T2" fmla="*/ 147 w 147"/>
              <a:gd name="T3" fmla="*/ 171 h 237"/>
              <a:gd name="T4" fmla="*/ 102 w 147"/>
              <a:gd name="T5" fmla="*/ 119 h 237"/>
              <a:gd name="T6" fmla="*/ 125 w 147"/>
              <a:gd name="T7" fmla="*/ 119 h 237"/>
              <a:gd name="T8" fmla="*/ 85 w 147"/>
              <a:gd name="T9" fmla="*/ 71 h 237"/>
              <a:gd name="T10" fmla="*/ 111 w 147"/>
              <a:gd name="T11" fmla="*/ 71 h 237"/>
              <a:gd name="T12" fmla="*/ 78 w 147"/>
              <a:gd name="T13" fmla="*/ 31 h 237"/>
              <a:gd name="T14" fmla="*/ 92 w 147"/>
              <a:gd name="T15" fmla="*/ 31 h 237"/>
              <a:gd name="T16" fmla="*/ 69 w 147"/>
              <a:gd name="T17" fmla="*/ 0 h 237"/>
              <a:gd name="T18" fmla="*/ 45 w 147"/>
              <a:gd name="T19" fmla="*/ 31 h 237"/>
              <a:gd name="T20" fmla="*/ 59 w 147"/>
              <a:gd name="T21" fmla="*/ 31 h 237"/>
              <a:gd name="T22" fmla="*/ 31 w 147"/>
              <a:gd name="T23" fmla="*/ 71 h 237"/>
              <a:gd name="T24" fmla="*/ 54 w 147"/>
              <a:gd name="T25" fmla="*/ 71 h 237"/>
              <a:gd name="T26" fmla="*/ 17 w 147"/>
              <a:gd name="T27" fmla="*/ 119 h 237"/>
              <a:gd name="T28" fmla="*/ 40 w 147"/>
              <a:gd name="T29" fmla="*/ 119 h 237"/>
              <a:gd name="T30" fmla="*/ 0 w 147"/>
              <a:gd name="T31" fmla="*/ 171 h 237"/>
              <a:gd name="T32" fmla="*/ 69 w 147"/>
              <a:gd name="T33" fmla="*/ 171 h 237"/>
              <a:gd name="T34" fmla="*/ 69 w 147"/>
              <a:gd name="T35" fmla="*/ 230 h 237"/>
              <a:gd name="T36" fmla="*/ 64 w 147"/>
              <a:gd name="T37" fmla="*/ 230 h 237"/>
              <a:gd name="T38" fmla="*/ 59 w 147"/>
              <a:gd name="T39" fmla="*/ 230 h 237"/>
              <a:gd name="T40" fmla="*/ 2 w 147"/>
              <a:gd name="T41" fmla="*/ 230 h 237"/>
              <a:gd name="T42" fmla="*/ 2 w 147"/>
              <a:gd name="T43" fmla="*/ 237 h 237"/>
              <a:gd name="T44" fmla="*/ 59 w 147"/>
              <a:gd name="T45" fmla="*/ 237 h 237"/>
              <a:gd name="T46" fmla="*/ 64 w 147"/>
              <a:gd name="T47" fmla="*/ 237 h 237"/>
              <a:gd name="T48" fmla="*/ 147 w 147"/>
              <a:gd name="T49" fmla="*/ 237 h 237"/>
              <a:gd name="T50" fmla="*/ 147 w 147"/>
              <a:gd name="T51" fmla="*/ 230 h 237"/>
              <a:gd name="T52" fmla="*/ 78 w 147"/>
              <a:gd name="T53" fmla="*/ 230 h 237"/>
              <a:gd name="T54" fmla="*/ 78 w 147"/>
              <a:gd name="T55" fmla="*/ 171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47" h="237">
                <a:moveTo>
                  <a:pt x="78" y="171"/>
                </a:moveTo>
                <a:lnTo>
                  <a:pt x="147" y="171"/>
                </a:lnTo>
                <a:lnTo>
                  <a:pt x="102" y="119"/>
                </a:lnTo>
                <a:lnTo>
                  <a:pt x="125" y="119"/>
                </a:lnTo>
                <a:lnTo>
                  <a:pt x="85" y="71"/>
                </a:lnTo>
                <a:lnTo>
                  <a:pt x="111" y="71"/>
                </a:lnTo>
                <a:lnTo>
                  <a:pt x="78" y="31"/>
                </a:lnTo>
                <a:lnTo>
                  <a:pt x="92" y="31"/>
                </a:lnTo>
                <a:lnTo>
                  <a:pt x="69" y="0"/>
                </a:lnTo>
                <a:lnTo>
                  <a:pt x="45" y="31"/>
                </a:lnTo>
                <a:lnTo>
                  <a:pt x="59" y="31"/>
                </a:lnTo>
                <a:lnTo>
                  <a:pt x="31" y="71"/>
                </a:lnTo>
                <a:lnTo>
                  <a:pt x="54" y="71"/>
                </a:lnTo>
                <a:lnTo>
                  <a:pt x="17" y="119"/>
                </a:lnTo>
                <a:lnTo>
                  <a:pt x="40" y="119"/>
                </a:lnTo>
                <a:lnTo>
                  <a:pt x="0" y="171"/>
                </a:lnTo>
                <a:lnTo>
                  <a:pt x="69" y="171"/>
                </a:lnTo>
                <a:lnTo>
                  <a:pt x="69" y="230"/>
                </a:lnTo>
                <a:lnTo>
                  <a:pt x="64" y="230"/>
                </a:lnTo>
                <a:lnTo>
                  <a:pt x="59" y="230"/>
                </a:lnTo>
                <a:lnTo>
                  <a:pt x="2" y="230"/>
                </a:lnTo>
                <a:lnTo>
                  <a:pt x="2" y="237"/>
                </a:lnTo>
                <a:lnTo>
                  <a:pt x="59" y="237"/>
                </a:lnTo>
                <a:lnTo>
                  <a:pt x="64" y="237"/>
                </a:lnTo>
                <a:lnTo>
                  <a:pt x="147" y="237"/>
                </a:lnTo>
                <a:lnTo>
                  <a:pt x="147" y="230"/>
                </a:lnTo>
                <a:lnTo>
                  <a:pt x="78" y="230"/>
                </a:lnTo>
                <a:lnTo>
                  <a:pt x="78" y="17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3" name="Freeform 52"/>
          <p:cNvSpPr>
            <a:spLocks/>
          </p:cNvSpPr>
          <p:nvPr/>
        </p:nvSpPr>
        <p:spPr bwMode="auto">
          <a:xfrm>
            <a:off x="5962650" y="1884363"/>
            <a:ext cx="142875" cy="230188"/>
          </a:xfrm>
          <a:custGeom>
            <a:avLst/>
            <a:gdLst>
              <a:gd name="T0" fmla="*/ 42 w 90"/>
              <a:gd name="T1" fmla="*/ 107 h 145"/>
              <a:gd name="T2" fmla="*/ 42 w 90"/>
              <a:gd name="T3" fmla="*/ 145 h 145"/>
              <a:gd name="T4" fmla="*/ 50 w 90"/>
              <a:gd name="T5" fmla="*/ 145 h 145"/>
              <a:gd name="T6" fmla="*/ 50 w 90"/>
              <a:gd name="T7" fmla="*/ 107 h 145"/>
              <a:gd name="T8" fmla="*/ 90 w 90"/>
              <a:gd name="T9" fmla="*/ 107 h 145"/>
              <a:gd name="T10" fmla="*/ 78 w 90"/>
              <a:gd name="T11" fmla="*/ 93 h 145"/>
              <a:gd name="T12" fmla="*/ 26 w 90"/>
              <a:gd name="T13" fmla="*/ 93 h 145"/>
              <a:gd name="T14" fmla="*/ 57 w 90"/>
              <a:gd name="T15" fmla="*/ 50 h 145"/>
              <a:gd name="T16" fmla="*/ 54 w 90"/>
              <a:gd name="T17" fmla="*/ 43 h 145"/>
              <a:gd name="T18" fmla="*/ 61 w 90"/>
              <a:gd name="T19" fmla="*/ 43 h 145"/>
              <a:gd name="T20" fmla="*/ 66 w 90"/>
              <a:gd name="T21" fmla="*/ 41 h 145"/>
              <a:gd name="T22" fmla="*/ 66 w 90"/>
              <a:gd name="T23" fmla="*/ 41 h 145"/>
              <a:gd name="T24" fmla="*/ 42 w 90"/>
              <a:gd name="T25" fmla="*/ 41 h 145"/>
              <a:gd name="T26" fmla="*/ 54 w 90"/>
              <a:gd name="T27" fmla="*/ 26 h 145"/>
              <a:gd name="T28" fmla="*/ 47 w 90"/>
              <a:gd name="T29" fmla="*/ 19 h 145"/>
              <a:gd name="T30" fmla="*/ 57 w 90"/>
              <a:gd name="T31" fmla="*/ 19 h 145"/>
              <a:gd name="T32" fmla="*/ 57 w 90"/>
              <a:gd name="T33" fmla="*/ 19 h 145"/>
              <a:gd name="T34" fmla="*/ 42 w 90"/>
              <a:gd name="T35" fmla="*/ 0 h 145"/>
              <a:gd name="T36" fmla="*/ 28 w 90"/>
              <a:gd name="T37" fmla="*/ 19 h 145"/>
              <a:gd name="T38" fmla="*/ 38 w 90"/>
              <a:gd name="T39" fmla="*/ 19 h 145"/>
              <a:gd name="T40" fmla="*/ 19 w 90"/>
              <a:gd name="T41" fmla="*/ 43 h 145"/>
              <a:gd name="T42" fmla="*/ 33 w 90"/>
              <a:gd name="T43" fmla="*/ 43 h 145"/>
              <a:gd name="T44" fmla="*/ 12 w 90"/>
              <a:gd name="T45" fmla="*/ 74 h 145"/>
              <a:gd name="T46" fmla="*/ 26 w 90"/>
              <a:gd name="T47" fmla="*/ 74 h 145"/>
              <a:gd name="T48" fmla="*/ 0 w 90"/>
              <a:gd name="T49" fmla="*/ 107 h 145"/>
              <a:gd name="T50" fmla="*/ 42 w 90"/>
              <a:gd name="T51" fmla="*/ 107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0" h="145">
                <a:moveTo>
                  <a:pt x="42" y="107"/>
                </a:moveTo>
                <a:lnTo>
                  <a:pt x="42" y="145"/>
                </a:lnTo>
                <a:lnTo>
                  <a:pt x="50" y="145"/>
                </a:lnTo>
                <a:lnTo>
                  <a:pt x="50" y="107"/>
                </a:lnTo>
                <a:lnTo>
                  <a:pt x="90" y="107"/>
                </a:lnTo>
                <a:lnTo>
                  <a:pt x="78" y="93"/>
                </a:lnTo>
                <a:lnTo>
                  <a:pt x="26" y="93"/>
                </a:lnTo>
                <a:lnTo>
                  <a:pt x="57" y="50"/>
                </a:lnTo>
                <a:lnTo>
                  <a:pt x="54" y="43"/>
                </a:lnTo>
                <a:lnTo>
                  <a:pt x="61" y="43"/>
                </a:lnTo>
                <a:lnTo>
                  <a:pt x="66" y="41"/>
                </a:lnTo>
                <a:lnTo>
                  <a:pt x="66" y="41"/>
                </a:lnTo>
                <a:lnTo>
                  <a:pt x="42" y="41"/>
                </a:lnTo>
                <a:lnTo>
                  <a:pt x="54" y="26"/>
                </a:lnTo>
                <a:lnTo>
                  <a:pt x="47" y="19"/>
                </a:lnTo>
                <a:lnTo>
                  <a:pt x="57" y="19"/>
                </a:lnTo>
                <a:lnTo>
                  <a:pt x="57" y="19"/>
                </a:lnTo>
                <a:lnTo>
                  <a:pt x="42" y="0"/>
                </a:lnTo>
                <a:lnTo>
                  <a:pt x="28" y="19"/>
                </a:lnTo>
                <a:lnTo>
                  <a:pt x="38" y="19"/>
                </a:lnTo>
                <a:lnTo>
                  <a:pt x="19" y="43"/>
                </a:lnTo>
                <a:lnTo>
                  <a:pt x="33" y="43"/>
                </a:lnTo>
                <a:lnTo>
                  <a:pt x="12" y="74"/>
                </a:lnTo>
                <a:lnTo>
                  <a:pt x="26" y="74"/>
                </a:lnTo>
                <a:lnTo>
                  <a:pt x="0" y="107"/>
                </a:lnTo>
                <a:lnTo>
                  <a:pt x="42" y="10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5" name="Freeform 53"/>
          <p:cNvSpPr>
            <a:spLocks/>
          </p:cNvSpPr>
          <p:nvPr/>
        </p:nvSpPr>
        <p:spPr bwMode="auto">
          <a:xfrm>
            <a:off x="6630988" y="1757363"/>
            <a:ext cx="241300" cy="387350"/>
          </a:xfrm>
          <a:custGeom>
            <a:avLst/>
            <a:gdLst>
              <a:gd name="T0" fmla="*/ 152 w 152"/>
              <a:gd name="T1" fmla="*/ 178 h 244"/>
              <a:gd name="T2" fmla="*/ 107 w 152"/>
              <a:gd name="T3" fmla="*/ 123 h 244"/>
              <a:gd name="T4" fmla="*/ 133 w 152"/>
              <a:gd name="T5" fmla="*/ 123 h 244"/>
              <a:gd name="T6" fmla="*/ 90 w 152"/>
              <a:gd name="T7" fmla="*/ 73 h 244"/>
              <a:gd name="T8" fmla="*/ 116 w 152"/>
              <a:gd name="T9" fmla="*/ 73 h 244"/>
              <a:gd name="T10" fmla="*/ 81 w 152"/>
              <a:gd name="T11" fmla="*/ 31 h 244"/>
              <a:gd name="T12" fmla="*/ 97 w 152"/>
              <a:gd name="T13" fmla="*/ 31 h 244"/>
              <a:gd name="T14" fmla="*/ 71 w 152"/>
              <a:gd name="T15" fmla="*/ 0 h 244"/>
              <a:gd name="T16" fmla="*/ 45 w 152"/>
              <a:gd name="T17" fmla="*/ 31 h 244"/>
              <a:gd name="T18" fmla="*/ 62 w 152"/>
              <a:gd name="T19" fmla="*/ 31 h 244"/>
              <a:gd name="T20" fmla="*/ 31 w 152"/>
              <a:gd name="T21" fmla="*/ 73 h 244"/>
              <a:gd name="T22" fmla="*/ 57 w 152"/>
              <a:gd name="T23" fmla="*/ 73 h 244"/>
              <a:gd name="T24" fmla="*/ 17 w 152"/>
              <a:gd name="T25" fmla="*/ 123 h 244"/>
              <a:gd name="T26" fmla="*/ 43 w 152"/>
              <a:gd name="T27" fmla="*/ 123 h 244"/>
              <a:gd name="T28" fmla="*/ 0 w 152"/>
              <a:gd name="T29" fmla="*/ 178 h 244"/>
              <a:gd name="T30" fmla="*/ 71 w 152"/>
              <a:gd name="T31" fmla="*/ 178 h 244"/>
              <a:gd name="T32" fmla="*/ 71 w 152"/>
              <a:gd name="T33" fmla="*/ 244 h 244"/>
              <a:gd name="T34" fmla="*/ 83 w 152"/>
              <a:gd name="T35" fmla="*/ 244 h 244"/>
              <a:gd name="T36" fmla="*/ 83 w 152"/>
              <a:gd name="T37" fmla="*/ 178 h 244"/>
              <a:gd name="T38" fmla="*/ 152 w 152"/>
              <a:gd name="T39" fmla="*/ 178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2" h="244">
                <a:moveTo>
                  <a:pt x="152" y="178"/>
                </a:moveTo>
                <a:lnTo>
                  <a:pt x="107" y="123"/>
                </a:lnTo>
                <a:lnTo>
                  <a:pt x="133" y="123"/>
                </a:lnTo>
                <a:lnTo>
                  <a:pt x="90" y="73"/>
                </a:lnTo>
                <a:lnTo>
                  <a:pt x="116" y="73"/>
                </a:lnTo>
                <a:lnTo>
                  <a:pt x="81" y="31"/>
                </a:lnTo>
                <a:lnTo>
                  <a:pt x="97" y="31"/>
                </a:lnTo>
                <a:lnTo>
                  <a:pt x="71" y="0"/>
                </a:lnTo>
                <a:lnTo>
                  <a:pt x="45" y="31"/>
                </a:lnTo>
                <a:lnTo>
                  <a:pt x="62" y="31"/>
                </a:lnTo>
                <a:lnTo>
                  <a:pt x="31" y="73"/>
                </a:lnTo>
                <a:lnTo>
                  <a:pt x="57" y="73"/>
                </a:lnTo>
                <a:lnTo>
                  <a:pt x="17" y="123"/>
                </a:lnTo>
                <a:lnTo>
                  <a:pt x="43" y="123"/>
                </a:lnTo>
                <a:lnTo>
                  <a:pt x="0" y="178"/>
                </a:lnTo>
                <a:lnTo>
                  <a:pt x="71" y="178"/>
                </a:lnTo>
                <a:lnTo>
                  <a:pt x="71" y="244"/>
                </a:lnTo>
                <a:lnTo>
                  <a:pt x="83" y="244"/>
                </a:lnTo>
                <a:lnTo>
                  <a:pt x="83" y="178"/>
                </a:lnTo>
                <a:lnTo>
                  <a:pt x="152" y="17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6" name="Rectangle 54"/>
          <p:cNvSpPr>
            <a:spLocks noChangeArrowheads="1"/>
          </p:cNvSpPr>
          <p:nvPr/>
        </p:nvSpPr>
        <p:spPr bwMode="auto">
          <a:xfrm>
            <a:off x="6630988" y="2136776"/>
            <a:ext cx="241300" cy="1111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7" name="Freeform 55"/>
          <p:cNvSpPr>
            <a:spLocks/>
          </p:cNvSpPr>
          <p:nvPr/>
        </p:nvSpPr>
        <p:spPr bwMode="auto">
          <a:xfrm>
            <a:off x="2268538" y="2595563"/>
            <a:ext cx="115888" cy="136525"/>
          </a:xfrm>
          <a:custGeom>
            <a:avLst/>
            <a:gdLst>
              <a:gd name="T0" fmla="*/ 12 w 31"/>
              <a:gd name="T1" fmla="*/ 30 h 36"/>
              <a:gd name="T2" fmla="*/ 16 w 31"/>
              <a:gd name="T3" fmla="*/ 29 h 36"/>
              <a:gd name="T4" fmla="*/ 16 w 31"/>
              <a:gd name="T5" fmla="*/ 36 h 36"/>
              <a:gd name="T6" fmla="*/ 18 w 31"/>
              <a:gd name="T7" fmla="*/ 36 h 36"/>
              <a:gd name="T8" fmla="*/ 18 w 31"/>
              <a:gd name="T9" fmla="*/ 29 h 36"/>
              <a:gd name="T10" fmla="*/ 22 w 31"/>
              <a:gd name="T11" fmla="*/ 30 h 36"/>
              <a:gd name="T12" fmla="*/ 28 w 31"/>
              <a:gd name="T13" fmla="*/ 25 h 36"/>
              <a:gd name="T14" fmla="*/ 31 w 31"/>
              <a:gd name="T15" fmla="*/ 23 h 36"/>
              <a:gd name="T16" fmla="*/ 31 w 31"/>
              <a:gd name="T17" fmla="*/ 20 h 36"/>
              <a:gd name="T18" fmla="*/ 27 w 31"/>
              <a:gd name="T19" fmla="*/ 21 h 36"/>
              <a:gd name="T20" fmla="*/ 15 w 31"/>
              <a:gd name="T21" fmla="*/ 16 h 36"/>
              <a:gd name="T22" fmla="*/ 4 w 31"/>
              <a:gd name="T23" fmla="*/ 0 h 36"/>
              <a:gd name="T24" fmla="*/ 2 w 31"/>
              <a:gd name="T25" fmla="*/ 4 h 36"/>
              <a:gd name="T26" fmla="*/ 3 w 31"/>
              <a:gd name="T27" fmla="*/ 8 h 36"/>
              <a:gd name="T28" fmla="*/ 0 w 31"/>
              <a:gd name="T29" fmla="*/ 13 h 36"/>
              <a:gd name="T30" fmla="*/ 4 w 31"/>
              <a:gd name="T31" fmla="*/ 19 h 36"/>
              <a:gd name="T32" fmla="*/ 3 w 31"/>
              <a:gd name="T33" fmla="*/ 21 h 36"/>
              <a:gd name="T34" fmla="*/ 7 w 31"/>
              <a:gd name="T35" fmla="*/ 28 h 36"/>
              <a:gd name="T36" fmla="*/ 12 w 31"/>
              <a:gd name="T37" fmla="*/ 3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1" h="36">
                <a:moveTo>
                  <a:pt x="12" y="30"/>
                </a:moveTo>
                <a:cubicBezTo>
                  <a:pt x="14" y="30"/>
                  <a:pt x="15" y="30"/>
                  <a:pt x="16" y="29"/>
                </a:cubicBezTo>
                <a:cubicBezTo>
                  <a:pt x="16" y="36"/>
                  <a:pt x="16" y="36"/>
                  <a:pt x="16" y="36"/>
                </a:cubicBezTo>
                <a:cubicBezTo>
                  <a:pt x="18" y="36"/>
                  <a:pt x="18" y="36"/>
                  <a:pt x="18" y="36"/>
                </a:cubicBezTo>
                <a:cubicBezTo>
                  <a:pt x="18" y="29"/>
                  <a:pt x="18" y="29"/>
                  <a:pt x="18" y="29"/>
                </a:cubicBezTo>
                <a:cubicBezTo>
                  <a:pt x="19" y="29"/>
                  <a:pt x="20" y="30"/>
                  <a:pt x="22" y="30"/>
                </a:cubicBezTo>
                <a:cubicBezTo>
                  <a:pt x="25" y="30"/>
                  <a:pt x="28" y="28"/>
                  <a:pt x="28" y="25"/>
                </a:cubicBezTo>
                <a:cubicBezTo>
                  <a:pt x="29" y="24"/>
                  <a:pt x="31" y="24"/>
                  <a:pt x="31" y="23"/>
                </a:cubicBezTo>
                <a:cubicBezTo>
                  <a:pt x="31" y="20"/>
                  <a:pt x="31" y="20"/>
                  <a:pt x="31" y="20"/>
                </a:cubicBezTo>
                <a:cubicBezTo>
                  <a:pt x="30" y="21"/>
                  <a:pt x="28" y="21"/>
                  <a:pt x="27" y="21"/>
                </a:cubicBezTo>
                <a:cubicBezTo>
                  <a:pt x="22" y="21"/>
                  <a:pt x="18" y="19"/>
                  <a:pt x="15" y="16"/>
                </a:cubicBezTo>
                <a:cubicBezTo>
                  <a:pt x="8" y="13"/>
                  <a:pt x="4" y="7"/>
                  <a:pt x="4" y="0"/>
                </a:cubicBezTo>
                <a:cubicBezTo>
                  <a:pt x="3" y="1"/>
                  <a:pt x="2" y="2"/>
                  <a:pt x="2" y="4"/>
                </a:cubicBezTo>
                <a:cubicBezTo>
                  <a:pt x="2" y="6"/>
                  <a:pt x="2" y="7"/>
                  <a:pt x="3" y="8"/>
                </a:cubicBezTo>
                <a:cubicBezTo>
                  <a:pt x="1" y="10"/>
                  <a:pt x="0" y="11"/>
                  <a:pt x="0" y="13"/>
                </a:cubicBezTo>
                <a:cubicBezTo>
                  <a:pt x="0" y="16"/>
                  <a:pt x="2" y="18"/>
                  <a:pt x="4" y="19"/>
                </a:cubicBezTo>
                <a:cubicBezTo>
                  <a:pt x="3" y="20"/>
                  <a:pt x="3" y="21"/>
                  <a:pt x="3" y="21"/>
                </a:cubicBezTo>
                <a:cubicBezTo>
                  <a:pt x="3" y="24"/>
                  <a:pt x="5" y="27"/>
                  <a:pt x="7" y="28"/>
                </a:cubicBezTo>
                <a:cubicBezTo>
                  <a:pt x="9" y="29"/>
                  <a:pt x="10" y="30"/>
                  <a:pt x="12" y="3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8" name="Freeform 56"/>
          <p:cNvSpPr>
            <a:spLocks/>
          </p:cNvSpPr>
          <p:nvPr/>
        </p:nvSpPr>
        <p:spPr bwMode="auto">
          <a:xfrm>
            <a:off x="2430463" y="2619376"/>
            <a:ext cx="115888" cy="112713"/>
          </a:xfrm>
          <a:custGeom>
            <a:avLst/>
            <a:gdLst>
              <a:gd name="T0" fmla="*/ 31 w 31"/>
              <a:gd name="T1" fmla="*/ 6 h 30"/>
              <a:gd name="T2" fmla="*/ 27 w 31"/>
              <a:gd name="T3" fmla="*/ 0 h 30"/>
              <a:gd name="T4" fmla="*/ 21 w 31"/>
              <a:gd name="T5" fmla="*/ 3 h 30"/>
              <a:gd name="T6" fmla="*/ 4 w 31"/>
              <a:gd name="T7" fmla="*/ 15 h 30"/>
              <a:gd name="T8" fmla="*/ 0 w 31"/>
              <a:gd name="T9" fmla="*/ 14 h 30"/>
              <a:gd name="T10" fmla="*/ 0 w 31"/>
              <a:gd name="T11" fmla="*/ 15 h 30"/>
              <a:gd name="T12" fmla="*/ 5 w 31"/>
              <a:gd name="T13" fmla="*/ 22 h 30"/>
              <a:gd name="T14" fmla="*/ 10 w 31"/>
              <a:gd name="T15" fmla="*/ 24 h 30"/>
              <a:gd name="T16" fmla="*/ 13 w 31"/>
              <a:gd name="T17" fmla="*/ 23 h 30"/>
              <a:gd name="T18" fmla="*/ 13 w 31"/>
              <a:gd name="T19" fmla="*/ 30 h 30"/>
              <a:gd name="T20" fmla="*/ 15 w 31"/>
              <a:gd name="T21" fmla="*/ 30 h 30"/>
              <a:gd name="T22" fmla="*/ 15 w 31"/>
              <a:gd name="T23" fmla="*/ 23 h 30"/>
              <a:gd name="T24" fmla="*/ 19 w 31"/>
              <a:gd name="T25" fmla="*/ 24 h 30"/>
              <a:gd name="T26" fmla="*/ 26 w 31"/>
              <a:gd name="T27" fmla="*/ 19 h 30"/>
              <a:gd name="T28" fmla="*/ 31 w 31"/>
              <a:gd name="T29" fmla="*/ 12 h 30"/>
              <a:gd name="T30" fmla="*/ 30 w 31"/>
              <a:gd name="T31" fmla="*/ 8 h 30"/>
              <a:gd name="T32" fmla="*/ 31 w 31"/>
              <a:gd name="T33" fmla="*/ 6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1" h="30">
                <a:moveTo>
                  <a:pt x="31" y="6"/>
                </a:moveTo>
                <a:cubicBezTo>
                  <a:pt x="31" y="3"/>
                  <a:pt x="29" y="1"/>
                  <a:pt x="27" y="0"/>
                </a:cubicBezTo>
                <a:cubicBezTo>
                  <a:pt x="25" y="1"/>
                  <a:pt x="23" y="2"/>
                  <a:pt x="21" y="3"/>
                </a:cubicBezTo>
                <a:cubicBezTo>
                  <a:pt x="18" y="10"/>
                  <a:pt x="12" y="15"/>
                  <a:pt x="4" y="15"/>
                </a:cubicBezTo>
                <a:cubicBezTo>
                  <a:pt x="3" y="15"/>
                  <a:pt x="2" y="15"/>
                  <a:pt x="0" y="14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8"/>
                  <a:pt x="2" y="21"/>
                  <a:pt x="5" y="22"/>
                </a:cubicBezTo>
                <a:cubicBezTo>
                  <a:pt x="6" y="23"/>
                  <a:pt x="8" y="24"/>
                  <a:pt x="10" y="24"/>
                </a:cubicBezTo>
                <a:cubicBezTo>
                  <a:pt x="11" y="24"/>
                  <a:pt x="12" y="24"/>
                  <a:pt x="13" y="23"/>
                </a:cubicBezTo>
                <a:cubicBezTo>
                  <a:pt x="13" y="30"/>
                  <a:pt x="13" y="30"/>
                  <a:pt x="13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23"/>
                  <a:pt x="15" y="23"/>
                  <a:pt x="15" y="23"/>
                </a:cubicBezTo>
                <a:cubicBezTo>
                  <a:pt x="16" y="23"/>
                  <a:pt x="18" y="24"/>
                  <a:pt x="19" y="24"/>
                </a:cubicBezTo>
                <a:cubicBezTo>
                  <a:pt x="22" y="24"/>
                  <a:pt x="25" y="22"/>
                  <a:pt x="26" y="19"/>
                </a:cubicBezTo>
                <a:cubicBezTo>
                  <a:pt x="29" y="18"/>
                  <a:pt x="31" y="15"/>
                  <a:pt x="31" y="12"/>
                </a:cubicBezTo>
                <a:cubicBezTo>
                  <a:pt x="31" y="11"/>
                  <a:pt x="31" y="9"/>
                  <a:pt x="30" y="8"/>
                </a:cubicBezTo>
                <a:cubicBezTo>
                  <a:pt x="30" y="7"/>
                  <a:pt x="31" y="7"/>
                  <a:pt x="31" y="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9" name="Freeform 57"/>
          <p:cNvSpPr>
            <a:spLocks/>
          </p:cNvSpPr>
          <p:nvPr/>
        </p:nvSpPr>
        <p:spPr bwMode="auto">
          <a:xfrm>
            <a:off x="2268538" y="2355851"/>
            <a:ext cx="277813" cy="387350"/>
          </a:xfrm>
          <a:custGeom>
            <a:avLst/>
            <a:gdLst>
              <a:gd name="T0" fmla="*/ 39 w 74"/>
              <a:gd name="T1" fmla="*/ 78 h 103"/>
              <a:gd name="T2" fmla="*/ 47 w 74"/>
              <a:gd name="T3" fmla="*/ 81 h 103"/>
              <a:gd name="T4" fmla="*/ 62 w 74"/>
              <a:gd name="T5" fmla="*/ 70 h 103"/>
              <a:gd name="T6" fmla="*/ 74 w 74"/>
              <a:gd name="T7" fmla="*/ 55 h 103"/>
              <a:gd name="T8" fmla="*/ 72 w 74"/>
              <a:gd name="T9" fmla="*/ 47 h 103"/>
              <a:gd name="T10" fmla="*/ 73 w 74"/>
              <a:gd name="T11" fmla="*/ 41 h 103"/>
              <a:gd name="T12" fmla="*/ 63 w 74"/>
              <a:gd name="T13" fmla="*/ 27 h 103"/>
              <a:gd name="T14" fmla="*/ 65 w 74"/>
              <a:gd name="T15" fmla="*/ 20 h 103"/>
              <a:gd name="T16" fmla="*/ 51 w 74"/>
              <a:gd name="T17" fmla="*/ 5 h 103"/>
              <a:gd name="T18" fmla="*/ 43 w 74"/>
              <a:gd name="T19" fmla="*/ 8 h 103"/>
              <a:gd name="T20" fmla="*/ 30 w 74"/>
              <a:gd name="T21" fmla="*/ 0 h 103"/>
              <a:gd name="T22" fmla="*/ 16 w 74"/>
              <a:gd name="T23" fmla="*/ 12 h 103"/>
              <a:gd name="T24" fmla="*/ 3 w 74"/>
              <a:gd name="T25" fmla="*/ 24 h 103"/>
              <a:gd name="T26" fmla="*/ 5 w 74"/>
              <a:gd name="T27" fmla="*/ 34 h 103"/>
              <a:gd name="T28" fmla="*/ 0 w 74"/>
              <a:gd name="T29" fmla="*/ 45 h 103"/>
              <a:gd name="T30" fmla="*/ 7 w 74"/>
              <a:gd name="T31" fmla="*/ 57 h 103"/>
              <a:gd name="T32" fmla="*/ 6 w 74"/>
              <a:gd name="T33" fmla="*/ 63 h 103"/>
              <a:gd name="T34" fmla="*/ 16 w 74"/>
              <a:gd name="T35" fmla="*/ 76 h 103"/>
              <a:gd name="T36" fmla="*/ 27 w 74"/>
              <a:gd name="T37" fmla="*/ 81 h 103"/>
              <a:gd name="T38" fmla="*/ 34 w 74"/>
              <a:gd name="T39" fmla="*/ 79 h 103"/>
              <a:gd name="T40" fmla="*/ 34 w 74"/>
              <a:gd name="T41" fmla="*/ 101 h 103"/>
              <a:gd name="T42" fmla="*/ 6 w 74"/>
              <a:gd name="T43" fmla="*/ 101 h 103"/>
              <a:gd name="T44" fmla="*/ 6 w 74"/>
              <a:gd name="T45" fmla="*/ 103 h 103"/>
              <a:gd name="T46" fmla="*/ 67 w 74"/>
              <a:gd name="T47" fmla="*/ 103 h 103"/>
              <a:gd name="T48" fmla="*/ 67 w 74"/>
              <a:gd name="T49" fmla="*/ 101 h 103"/>
              <a:gd name="T50" fmla="*/ 39 w 74"/>
              <a:gd name="T51" fmla="*/ 101 h 103"/>
              <a:gd name="T52" fmla="*/ 39 w 74"/>
              <a:gd name="T53" fmla="*/ 78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74" h="103">
                <a:moveTo>
                  <a:pt x="39" y="78"/>
                </a:moveTo>
                <a:cubicBezTo>
                  <a:pt x="41" y="80"/>
                  <a:pt x="44" y="81"/>
                  <a:pt x="47" y="81"/>
                </a:cubicBezTo>
                <a:cubicBezTo>
                  <a:pt x="54" y="81"/>
                  <a:pt x="60" y="76"/>
                  <a:pt x="62" y="70"/>
                </a:cubicBezTo>
                <a:cubicBezTo>
                  <a:pt x="69" y="68"/>
                  <a:pt x="74" y="62"/>
                  <a:pt x="74" y="55"/>
                </a:cubicBezTo>
                <a:cubicBezTo>
                  <a:pt x="74" y="52"/>
                  <a:pt x="73" y="49"/>
                  <a:pt x="72" y="47"/>
                </a:cubicBezTo>
                <a:cubicBezTo>
                  <a:pt x="72" y="45"/>
                  <a:pt x="73" y="43"/>
                  <a:pt x="73" y="41"/>
                </a:cubicBezTo>
                <a:cubicBezTo>
                  <a:pt x="73" y="35"/>
                  <a:pt x="69" y="29"/>
                  <a:pt x="63" y="27"/>
                </a:cubicBezTo>
                <a:cubicBezTo>
                  <a:pt x="65" y="25"/>
                  <a:pt x="65" y="23"/>
                  <a:pt x="65" y="20"/>
                </a:cubicBezTo>
                <a:cubicBezTo>
                  <a:pt x="65" y="12"/>
                  <a:pt x="59" y="5"/>
                  <a:pt x="51" y="5"/>
                </a:cubicBezTo>
                <a:cubicBezTo>
                  <a:pt x="48" y="5"/>
                  <a:pt x="45" y="6"/>
                  <a:pt x="43" y="8"/>
                </a:cubicBezTo>
                <a:cubicBezTo>
                  <a:pt x="40" y="3"/>
                  <a:pt x="35" y="0"/>
                  <a:pt x="30" y="0"/>
                </a:cubicBezTo>
                <a:cubicBezTo>
                  <a:pt x="23" y="0"/>
                  <a:pt x="17" y="5"/>
                  <a:pt x="16" y="12"/>
                </a:cubicBezTo>
                <a:cubicBezTo>
                  <a:pt x="9" y="13"/>
                  <a:pt x="4" y="18"/>
                  <a:pt x="3" y="24"/>
                </a:cubicBezTo>
                <a:cubicBezTo>
                  <a:pt x="3" y="28"/>
                  <a:pt x="4" y="31"/>
                  <a:pt x="5" y="34"/>
                </a:cubicBezTo>
                <a:cubicBezTo>
                  <a:pt x="2" y="37"/>
                  <a:pt x="0" y="41"/>
                  <a:pt x="0" y="45"/>
                </a:cubicBezTo>
                <a:cubicBezTo>
                  <a:pt x="0" y="50"/>
                  <a:pt x="3" y="55"/>
                  <a:pt x="7" y="57"/>
                </a:cubicBezTo>
                <a:cubicBezTo>
                  <a:pt x="7" y="59"/>
                  <a:pt x="6" y="61"/>
                  <a:pt x="6" y="63"/>
                </a:cubicBezTo>
                <a:cubicBezTo>
                  <a:pt x="6" y="69"/>
                  <a:pt x="10" y="74"/>
                  <a:pt x="16" y="76"/>
                </a:cubicBezTo>
                <a:cubicBezTo>
                  <a:pt x="19" y="79"/>
                  <a:pt x="23" y="81"/>
                  <a:pt x="27" y="81"/>
                </a:cubicBezTo>
                <a:cubicBezTo>
                  <a:pt x="29" y="81"/>
                  <a:pt x="32" y="80"/>
                  <a:pt x="34" y="79"/>
                </a:cubicBezTo>
                <a:cubicBezTo>
                  <a:pt x="34" y="101"/>
                  <a:pt x="34" y="101"/>
                  <a:pt x="34" y="101"/>
                </a:cubicBezTo>
                <a:cubicBezTo>
                  <a:pt x="6" y="101"/>
                  <a:pt x="6" y="101"/>
                  <a:pt x="6" y="101"/>
                </a:cubicBezTo>
                <a:cubicBezTo>
                  <a:pt x="6" y="103"/>
                  <a:pt x="6" y="103"/>
                  <a:pt x="6" y="103"/>
                </a:cubicBezTo>
                <a:cubicBezTo>
                  <a:pt x="67" y="103"/>
                  <a:pt x="67" y="103"/>
                  <a:pt x="67" y="103"/>
                </a:cubicBezTo>
                <a:cubicBezTo>
                  <a:pt x="67" y="101"/>
                  <a:pt x="67" y="101"/>
                  <a:pt x="67" y="101"/>
                </a:cubicBezTo>
                <a:cubicBezTo>
                  <a:pt x="39" y="101"/>
                  <a:pt x="39" y="101"/>
                  <a:pt x="39" y="101"/>
                </a:cubicBezTo>
                <a:lnTo>
                  <a:pt x="39" y="7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00" name="Freeform 58"/>
          <p:cNvSpPr>
            <a:spLocks/>
          </p:cNvSpPr>
          <p:nvPr/>
        </p:nvSpPr>
        <p:spPr bwMode="auto">
          <a:xfrm>
            <a:off x="1660525" y="2366963"/>
            <a:ext cx="284163" cy="398463"/>
          </a:xfrm>
          <a:custGeom>
            <a:avLst/>
            <a:gdLst>
              <a:gd name="T0" fmla="*/ 48 w 76"/>
              <a:gd name="T1" fmla="*/ 83 h 106"/>
              <a:gd name="T2" fmla="*/ 63 w 76"/>
              <a:gd name="T3" fmla="*/ 71 h 106"/>
              <a:gd name="T4" fmla="*/ 76 w 76"/>
              <a:gd name="T5" fmla="*/ 56 h 106"/>
              <a:gd name="T6" fmla="*/ 73 w 76"/>
              <a:gd name="T7" fmla="*/ 47 h 106"/>
              <a:gd name="T8" fmla="*/ 75 w 76"/>
              <a:gd name="T9" fmla="*/ 41 h 106"/>
              <a:gd name="T10" fmla="*/ 65 w 76"/>
              <a:gd name="T11" fmla="*/ 27 h 106"/>
              <a:gd name="T12" fmla="*/ 67 w 76"/>
              <a:gd name="T13" fmla="*/ 20 h 106"/>
              <a:gd name="T14" fmla="*/ 51 w 76"/>
              <a:gd name="T15" fmla="*/ 5 h 106"/>
              <a:gd name="T16" fmla="*/ 43 w 76"/>
              <a:gd name="T17" fmla="*/ 7 h 106"/>
              <a:gd name="T18" fmla="*/ 30 w 76"/>
              <a:gd name="T19" fmla="*/ 0 h 106"/>
              <a:gd name="T20" fmla="*/ 16 w 76"/>
              <a:gd name="T21" fmla="*/ 11 h 106"/>
              <a:gd name="T22" fmla="*/ 3 w 76"/>
              <a:gd name="T23" fmla="*/ 24 h 106"/>
              <a:gd name="T24" fmla="*/ 5 w 76"/>
              <a:gd name="T25" fmla="*/ 34 h 106"/>
              <a:gd name="T26" fmla="*/ 0 w 76"/>
              <a:gd name="T27" fmla="*/ 45 h 106"/>
              <a:gd name="T28" fmla="*/ 7 w 76"/>
              <a:gd name="T29" fmla="*/ 58 h 106"/>
              <a:gd name="T30" fmla="*/ 6 w 76"/>
              <a:gd name="T31" fmla="*/ 64 h 106"/>
              <a:gd name="T32" fmla="*/ 16 w 76"/>
              <a:gd name="T33" fmla="*/ 78 h 106"/>
              <a:gd name="T34" fmla="*/ 27 w 76"/>
              <a:gd name="T35" fmla="*/ 83 h 106"/>
              <a:gd name="T36" fmla="*/ 34 w 76"/>
              <a:gd name="T37" fmla="*/ 81 h 106"/>
              <a:gd name="T38" fmla="*/ 34 w 76"/>
              <a:gd name="T39" fmla="*/ 103 h 106"/>
              <a:gd name="T40" fmla="*/ 5 w 76"/>
              <a:gd name="T41" fmla="*/ 103 h 106"/>
              <a:gd name="T42" fmla="*/ 5 w 76"/>
              <a:gd name="T43" fmla="*/ 106 h 106"/>
              <a:gd name="T44" fmla="*/ 68 w 76"/>
              <a:gd name="T45" fmla="*/ 106 h 106"/>
              <a:gd name="T46" fmla="*/ 68 w 76"/>
              <a:gd name="T47" fmla="*/ 103 h 106"/>
              <a:gd name="T48" fmla="*/ 39 w 76"/>
              <a:gd name="T49" fmla="*/ 103 h 106"/>
              <a:gd name="T50" fmla="*/ 39 w 76"/>
              <a:gd name="T51" fmla="*/ 80 h 106"/>
              <a:gd name="T52" fmla="*/ 48 w 76"/>
              <a:gd name="T53" fmla="*/ 8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76" h="106">
                <a:moveTo>
                  <a:pt x="48" y="83"/>
                </a:moveTo>
                <a:cubicBezTo>
                  <a:pt x="56" y="83"/>
                  <a:pt x="62" y="78"/>
                  <a:pt x="63" y="71"/>
                </a:cubicBezTo>
                <a:cubicBezTo>
                  <a:pt x="70" y="70"/>
                  <a:pt x="76" y="63"/>
                  <a:pt x="76" y="56"/>
                </a:cubicBezTo>
                <a:cubicBezTo>
                  <a:pt x="76" y="53"/>
                  <a:pt x="75" y="50"/>
                  <a:pt x="73" y="47"/>
                </a:cubicBezTo>
                <a:cubicBezTo>
                  <a:pt x="74" y="46"/>
                  <a:pt x="75" y="44"/>
                  <a:pt x="75" y="41"/>
                </a:cubicBezTo>
                <a:cubicBezTo>
                  <a:pt x="75" y="35"/>
                  <a:pt x="70" y="29"/>
                  <a:pt x="65" y="27"/>
                </a:cubicBezTo>
                <a:cubicBezTo>
                  <a:pt x="66" y="25"/>
                  <a:pt x="67" y="23"/>
                  <a:pt x="67" y="20"/>
                </a:cubicBezTo>
                <a:cubicBezTo>
                  <a:pt x="67" y="11"/>
                  <a:pt x="60" y="5"/>
                  <a:pt x="51" y="5"/>
                </a:cubicBezTo>
                <a:cubicBezTo>
                  <a:pt x="48" y="5"/>
                  <a:pt x="46" y="6"/>
                  <a:pt x="43" y="7"/>
                </a:cubicBezTo>
                <a:cubicBezTo>
                  <a:pt x="41" y="3"/>
                  <a:pt x="36" y="0"/>
                  <a:pt x="30" y="0"/>
                </a:cubicBezTo>
                <a:cubicBezTo>
                  <a:pt x="23" y="0"/>
                  <a:pt x="17" y="5"/>
                  <a:pt x="16" y="11"/>
                </a:cubicBezTo>
                <a:cubicBezTo>
                  <a:pt x="9" y="12"/>
                  <a:pt x="4" y="17"/>
                  <a:pt x="3" y="24"/>
                </a:cubicBezTo>
                <a:cubicBezTo>
                  <a:pt x="2" y="28"/>
                  <a:pt x="3" y="31"/>
                  <a:pt x="5" y="34"/>
                </a:cubicBezTo>
                <a:cubicBezTo>
                  <a:pt x="2" y="37"/>
                  <a:pt x="0" y="41"/>
                  <a:pt x="0" y="45"/>
                </a:cubicBezTo>
                <a:cubicBezTo>
                  <a:pt x="0" y="51"/>
                  <a:pt x="3" y="56"/>
                  <a:pt x="7" y="58"/>
                </a:cubicBezTo>
                <a:cubicBezTo>
                  <a:pt x="6" y="60"/>
                  <a:pt x="6" y="62"/>
                  <a:pt x="6" y="64"/>
                </a:cubicBezTo>
                <a:cubicBezTo>
                  <a:pt x="6" y="70"/>
                  <a:pt x="10" y="76"/>
                  <a:pt x="16" y="78"/>
                </a:cubicBezTo>
                <a:cubicBezTo>
                  <a:pt x="19" y="81"/>
                  <a:pt x="23" y="83"/>
                  <a:pt x="27" y="83"/>
                </a:cubicBezTo>
                <a:cubicBezTo>
                  <a:pt x="30" y="83"/>
                  <a:pt x="32" y="82"/>
                  <a:pt x="34" y="81"/>
                </a:cubicBezTo>
                <a:cubicBezTo>
                  <a:pt x="34" y="103"/>
                  <a:pt x="34" y="103"/>
                  <a:pt x="34" y="103"/>
                </a:cubicBezTo>
                <a:cubicBezTo>
                  <a:pt x="5" y="103"/>
                  <a:pt x="5" y="103"/>
                  <a:pt x="5" y="103"/>
                </a:cubicBezTo>
                <a:cubicBezTo>
                  <a:pt x="5" y="106"/>
                  <a:pt x="5" y="106"/>
                  <a:pt x="5" y="106"/>
                </a:cubicBezTo>
                <a:cubicBezTo>
                  <a:pt x="68" y="106"/>
                  <a:pt x="68" y="106"/>
                  <a:pt x="68" y="106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39" y="103"/>
                  <a:pt x="39" y="103"/>
                  <a:pt x="39" y="103"/>
                </a:cubicBezTo>
                <a:cubicBezTo>
                  <a:pt x="39" y="80"/>
                  <a:pt x="39" y="80"/>
                  <a:pt x="39" y="80"/>
                </a:cubicBezTo>
                <a:cubicBezTo>
                  <a:pt x="42" y="82"/>
                  <a:pt x="45" y="83"/>
                  <a:pt x="48" y="8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01" name="Freeform 59"/>
          <p:cNvSpPr>
            <a:spLocks/>
          </p:cNvSpPr>
          <p:nvPr/>
        </p:nvSpPr>
        <p:spPr bwMode="auto">
          <a:xfrm>
            <a:off x="7092950" y="1966913"/>
            <a:ext cx="488950" cy="158750"/>
          </a:xfrm>
          <a:custGeom>
            <a:avLst/>
            <a:gdLst>
              <a:gd name="T0" fmla="*/ 114 w 130"/>
              <a:gd name="T1" fmla="*/ 22 h 42"/>
              <a:gd name="T2" fmla="*/ 93 w 130"/>
              <a:gd name="T3" fmla="*/ 4 h 42"/>
              <a:gd name="T4" fmla="*/ 73 w 130"/>
              <a:gd name="T5" fmla="*/ 3 h 42"/>
              <a:gd name="T6" fmla="*/ 60 w 130"/>
              <a:gd name="T7" fmla="*/ 4 h 42"/>
              <a:gd name="T8" fmla="*/ 45 w 130"/>
              <a:gd name="T9" fmla="*/ 2 h 42"/>
              <a:gd name="T10" fmla="*/ 39 w 130"/>
              <a:gd name="T11" fmla="*/ 5 h 42"/>
              <a:gd name="T12" fmla="*/ 50 w 130"/>
              <a:gd name="T13" fmla="*/ 10 h 42"/>
              <a:gd name="T14" fmla="*/ 29 w 130"/>
              <a:gd name="T15" fmla="*/ 8 h 42"/>
              <a:gd name="T16" fmla="*/ 16 w 130"/>
              <a:gd name="T17" fmla="*/ 6 h 42"/>
              <a:gd name="T18" fmla="*/ 7 w 130"/>
              <a:gd name="T19" fmla="*/ 7 h 42"/>
              <a:gd name="T20" fmla="*/ 6 w 130"/>
              <a:gd name="T21" fmla="*/ 7 h 42"/>
              <a:gd name="T22" fmla="*/ 1 w 130"/>
              <a:gd name="T23" fmla="*/ 9 h 42"/>
              <a:gd name="T24" fmla="*/ 1 w 130"/>
              <a:gd name="T25" fmla="*/ 12 h 42"/>
              <a:gd name="T26" fmla="*/ 3 w 130"/>
              <a:gd name="T27" fmla="*/ 14 h 42"/>
              <a:gd name="T28" fmla="*/ 19 w 130"/>
              <a:gd name="T29" fmla="*/ 19 h 42"/>
              <a:gd name="T30" fmla="*/ 36 w 130"/>
              <a:gd name="T31" fmla="*/ 23 h 42"/>
              <a:gd name="T32" fmla="*/ 43 w 130"/>
              <a:gd name="T33" fmla="*/ 25 h 42"/>
              <a:gd name="T34" fmla="*/ 57 w 130"/>
              <a:gd name="T35" fmla="*/ 29 h 42"/>
              <a:gd name="T36" fmla="*/ 74 w 130"/>
              <a:gd name="T37" fmla="*/ 28 h 42"/>
              <a:gd name="T38" fmla="*/ 98 w 130"/>
              <a:gd name="T39" fmla="*/ 42 h 42"/>
              <a:gd name="T40" fmla="*/ 130 w 130"/>
              <a:gd name="T41" fmla="*/ 41 h 42"/>
              <a:gd name="T42" fmla="*/ 114 w 130"/>
              <a:gd name="T43" fmla="*/ 2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30" h="42">
                <a:moveTo>
                  <a:pt x="114" y="22"/>
                </a:moveTo>
                <a:cubicBezTo>
                  <a:pt x="108" y="14"/>
                  <a:pt x="101" y="9"/>
                  <a:pt x="93" y="4"/>
                </a:cubicBezTo>
                <a:cubicBezTo>
                  <a:pt x="86" y="0"/>
                  <a:pt x="79" y="1"/>
                  <a:pt x="73" y="3"/>
                </a:cubicBezTo>
                <a:cubicBezTo>
                  <a:pt x="68" y="5"/>
                  <a:pt x="64" y="5"/>
                  <a:pt x="60" y="4"/>
                </a:cubicBezTo>
                <a:cubicBezTo>
                  <a:pt x="55" y="2"/>
                  <a:pt x="50" y="2"/>
                  <a:pt x="45" y="2"/>
                </a:cubicBezTo>
                <a:cubicBezTo>
                  <a:pt x="42" y="2"/>
                  <a:pt x="40" y="3"/>
                  <a:pt x="39" y="5"/>
                </a:cubicBezTo>
                <a:cubicBezTo>
                  <a:pt x="38" y="6"/>
                  <a:pt x="45" y="10"/>
                  <a:pt x="50" y="10"/>
                </a:cubicBezTo>
                <a:cubicBezTo>
                  <a:pt x="49" y="12"/>
                  <a:pt x="32" y="8"/>
                  <a:pt x="29" y="8"/>
                </a:cubicBezTo>
                <a:cubicBezTo>
                  <a:pt x="16" y="6"/>
                  <a:pt x="16" y="6"/>
                  <a:pt x="16" y="6"/>
                </a:cubicBezTo>
                <a:cubicBezTo>
                  <a:pt x="11" y="6"/>
                  <a:pt x="11" y="4"/>
                  <a:pt x="7" y="7"/>
                </a:cubicBezTo>
                <a:cubicBezTo>
                  <a:pt x="7" y="7"/>
                  <a:pt x="6" y="7"/>
                  <a:pt x="6" y="7"/>
                </a:cubicBezTo>
                <a:cubicBezTo>
                  <a:pt x="4" y="6"/>
                  <a:pt x="2" y="7"/>
                  <a:pt x="1" y="9"/>
                </a:cubicBezTo>
                <a:cubicBezTo>
                  <a:pt x="0" y="10"/>
                  <a:pt x="0" y="11"/>
                  <a:pt x="1" y="12"/>
                </a:cubicBezTo>
                <a:cubicBezTo>
                  <a:pt x="1" y="13"/>
                  <a:pt x="2" y="13"/>
                  <a:pt x="3" y="14"/>
                </a:cubicBezTo>
                <a:cubicBezTo>
                  <a:pt x="9" y="16"/>
                  <a:pt x="11" y="17"/>
                  <a:pt x="19" y="19"/>
                </a:cubicBezTo>
                <a:cubicBezTo>
                  <a:pt x="25" y="20"/>
                  <a:pt x="30" y="22"/>
                  <a:pt x="36" y="23"/>
                </a:cubicBezTo>
                <a:cubicBezTo>
                  <a:pt x="38" y="24"/>
                  <a:pt x="40" y="24"/>
                  <a:pt x="43" y="25"/>
                </a:cubicBezTo>
                <a:cubicBezTo>
                  <a:pt x="47" y="28"/>
                  <a:pt x="52" y="29"/>
                  <a:pt x="57" y="29"/>
                </a:cubicBezTo>
                <a:cubicBezTo>
                  <a:pt x="63" y="28"/>
                  <a:pt x="69" y="29"/>
                  <a:pt x="74" y="28"/>
                </a:cubicBezTo>
                <a:cubicBezTo>
                  <a:pt x="85" y="28"/>
                  <a:pt x="92" y="33"/>
                  <a:pt x="98" y="42"/>
                </a:cubicBezTo>
                <a:cubicBezTo>
                  <a:pt x="130" y="41"/>
                  <a:pt x="130" y="41"/>
                  <a:pt x="130" y="41"/>
                </a:cubicBezTo>
                <a:cubicBezTo>
                  <a:pt x="123" y="33"/>
                  <a:pt x="120" y="31"/>
                  <a:pt x="114" y="2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02" name="Freeform 60"/>
          <p:cNvSpPr>
            <a:spLocks noEditPoints="1"/>
          </p:cNvSpPr>
          <p:nvPr/>
        </p:nvSpPr>
        <p:spPr bwMode="auto">
          <a:xfrm>
            <a:off x="7265988" y="1776413"/>
            <a:ext cx="106363" cy="157163"/>
          </a:xfrm>
          <a:custGeom>
            <a:avLst/>
            <a:gdLst>
              <a:gd name="T0" fmla="*/ 14 w 28"/>
              <a:gd name="T1" fmla="*/ 42 h 42"/>
              <a:gd name="T2" fmla="*/ 28 w 28"/>
              <a:gd name="T3" fmla="*/ 28 h 42"/>
              <a:gd name="T4" fmla="*/ 14 w 28"/>
              <a:gd name="T5" fmla="*/ 0 h 42"/>
              <a:gd name="T6" fmla="*/ 0 w 28"/>
              <a:gd name="T7" fmla="*/ 28 h 42"/>
              <a:gd name="T8" fmla="*/ 14 w 28"/>
              <a:gd name="T9" fmla="*/ 42 h 42"/>
              <a:gd name="T10" fmla="*/ 5 w 28"/>
              <a:gd name="T11" fmla="*/ 22 h 42"/>
              <a:gd name="T12" fmla="*/ 12 w 28"/>
              <a:gd name="T13" fmla="*/ 38 h 42"/>
              <a:gd name="T14" fmla="*/ 5 w 28"/>
              <a:gd name="T15" fmla="*/ 2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8" h="42">
                <a:moveTo>
                  <a:pt x="14" y="42"/>
                </a:moveTo>
                <a:cubicBezTo>
                  <a:pt x="22" y="42"/>
                  <a:pt x="28" y="36"/>
                  <a:pt x="28" y="28"/>
                </a:cubicBezTo>
                <a:cubicBezTo>
                  <a:pt x="28" y="20"/>
                  <a:pt x="14" y="0"/>
                  <a:pt x="14" y="0"/>
                </a:cubicBezTo>
                <a:cubicBezTo>
                  <a:pt x="14" y="0"/>
                  <a:pt x="0" y="20"/>
                  <a:pt x="0" y="28"/>
                </a:cubicBezTo>
                <a:cubicBezTo>
                  <a:pt x="0" y="36"/>
                  <a:pt x="6" y="42"/>
                  <a:pt x="14" y="42"/>
                </a:cubicBezTo>
                <a:close/>
                <a:moveTo>
                  <a:pt x="5" y="22"/>
                </a:moveTo>
                <a:cubicBezTo>
                  <a:pt x="5" y="22"/>
                  <a:pt x="4" y="29"/>
                  <a:pt x="12" y="38"/>
                </a:cubicBezTo>
                <a:cubicBezTo>
                  <a:pt x="12" y="38"/>
                  <a:pt x="0" y="33"/>
                  <a:pt x="5" y="2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03" name="Freeform 61"/>
          <p:cNvSpPr>
            <a:spLocks/>
          </p:cNvSpPr>
          <p:nvPr/>
        </p:nvSpPr>
        <p:spPr bwMode="auto">
          <a:xfrm>
            <a:off x="2805113" y="2433638"/>
            <a:ext cx="207963" cy="323850"/>
          </a:xfrm>
          <a:custGeom>
            <a:avLst/>
            <a:gdLst>
              <a:gd name="T0" fmla="*/ 43 w 55"/>
              <a:gd name="T1" fmla="*/ 35 h 86"/>
              <a:gd name="T2" fmla="*/ 36 w 55"/>
              <a:gd name="T3" fmla="*/ 29 h 86"/>
              <a:gd name="T4" fmla="*/ 29 w 55"/>
              <a:gd name="T5" fmla="*/ 20 h 86"/>
              <a:gd name="T6" fmla="*/ 24 w 55"/>
              <a:gd name="T7" fmla="*/ 18 h 86"/>
              <a:gd name="T8" fmla="*/ 27 w 55"/>
              <a:gd name="T9" fmla="*/ 27 h 86"/>
              <a:gd name="T10" fmla="*/ 18 w 55"/>
              <a:gd name="T11" fmla="*/ 15 h 86"/>
              <a:gd name="T12" fmla="*/ 12 w 55"/>
              <a:gd name="T13" fmla="*/ 7 h 86"/>
              <a:gd name="T14" fmla="*/ 7 w 55"/>
              <a:gd name="T15" fmla="*/ 2 h 86"/>
              <a:gd name="T16" fmla="*/ 6 w 55"/>
              <a:gd name="T17" fmla="*/ 2 h 86"/>
              <a:gd name="T18" fmla="*/ 2 w 55"/>
              <a:gd name="T19" fmla="*/ 0 h 86"/>
              <a:gd name="T20" fmla="*/ 0 w 55"/>
              <a:gd name="T21" fmla="*/ 2 h 86"/>
              <a:gd name="T22" fmla="*/ 1 w 55"/>
              <a:gd name="T23" fmla="*/ 4 h 86"/>
              <a:gd name="T24" fmla="*/ 6 w 55"/>
              <a:gd name="T25" fmla="*/ 15 h 86"/>
              <a:gd name="T26" fmla="*/ 13 w 55"/>
              <a:gd name="T27" fmla="*/ 26 h 86"/>
              <a:gd name="T28" fmla="*/ 15 w 55"/>
              <a:gd name="T29" fmla="*/ 31 h 86"/>
              <a:gd name="T30" fmla="*/ 21 w 55"/>
              <a:gd name="T31" fmla="*/ 40 h 86"/>
              <a:gd name="T32" fmla="*/ 30 w 55"/>
              <a:gd name="T33" fmla="*/ 49 h 86"/>
              <a:gd name="T34" fmla="*/ 36 w 55"/>
              <a:gd name="T35" fmla="*/ 85 h 86"/>
              <a:gd name="T36" fmla="*/ 53 w 55"/>
              <a:gd name="T37" fmla="*/ 86 h 86"/>
              <a:gd name="T38" fmla="*/ 54 w 55"/>
              <a:gd name="T39" fmla="*/ 67 h 86"/>
              <a:gd name="T40" fmla="*/ 53 w 55"/>
              <a:gd name="T41" fmla="*/ 46 h 86"/>
              <a:gd name="T42" fmla="*/ 43 w 55"/>
              <a:gd name="T43" fmla="*/ 35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5" h="86">
                <a:moveTo>
                  <a:pt x="43" y="35"/>
                </a:moveTo>
                <a:cubicBezTo>
                  <a:pt x="40" y="34"/>
                  <a:pt x="38" y="32"/>
                  <a:pt x="36" y="29"/>
                </a:cubicBezTo>
                <a:cubicBezTo>
                  <a:pt x="34" y="25"/>
                  <a:pt x="32" y="23"/>
                  <a:pt x="29" y="20"/>
                </a:cubicBezTo>
                <a:cubicBezTo>
                  <a:pt x="28" y="19"/>
                  <a:pt x="26" y="18"/>
                  <a:pt x="24" y="18"/>
                </a:cubicBezTo>
                <a:cubicBezTo>
                  <a:pt x="24" y="18"/>
                  <a:pt x="25" y="24"/>
                  <a:pt x="27" y="27"/>
                </a:cubicBezTo>
                <a:cubicBezTo>
                  <a:pt x="26" y="27"/>
                  <a:pt x="19" y="16"/>
                  <a:pt x="18" y="15"/>
                </a:cubicBezTo>
                <a:cubicBezTo>
                  <a:pt x="12" y="7"/>
                  <a:pt x="12" y="7"/>
                  <a:pt x="12" y="7"/>
                </a:cubicBezTo>
                <a:cubicBezTo>
                  <a:pt x="9" y="4"/>
                  <a:pt x="10" y="3"/>
                  <a:pt x="7" y="2"/>
                </a:cubicBezTo>
                <a:cubicBezTo>
                  <a:pt x="6" y="2"/>
                  <a:pt x="6" y="2"/>
                  <a:pt x="6" y="2"/>
                </a:cubicBezTo>
                <a:cubicBezTo>
                  <a:pt x="5" y="1"/>
                  <a:pt x="4" y="0"/>
                  <a:pt x="2" y="0"/>
                </a:cubicBezTo>
                <a:cubicBezTo>
                  <a:pt x="1" y="1"/>
                  <a:pt x="1" y="1"/>
                  <a:pt x="0" y="2"/>
                </a:cubicBezTo>
                <a:cubicBezTo>
                  <a:pt x="0" y="3"/>
                  <a:pt x="1" y="3"/>
                  <a:pt x="1" y="4"/>
                </a:cubicBezTo>
                <a:cubicBezTo>
                  <a:pt x="3" y="8"/>
                  <a:pt x="3" y="10"/>
                  <a:pt x="6" y="15"/>
                </a:cubicBezTo>
                <a:cubicBezTo>
                  <a:pt x="9" y="19"/>
                  <a:pt x="11" y="23"/>
                  <a:pt x="13" y="26"/>
                </a:cubicBezTo>
                <a:cubicBezTo>
                  <a:pt x="14" y="28"/>
                  <a:pt x="15" y="29"/>
                  <a:pt x="15" y="31"/>
                </a:cubicBezTo>
                <a:cubicBezTo>
                  <a:pt x="16" y="35"/>
                  <a:pt x="18" y="38"/>
                  <a:pt x="21" y="40"/>
                </a:cubicBezTo>
                <a:cubicBezTo>
                  <a:pt x="24" y="43"/>
                  <a:pt x="27" y="46"/>
                  <a:pt x="30" y="49"/>
                </a:cubicBezTo>
                <a:cubicBezTo>
                  <a:pt x="36" y="55"/>
                  <a:pt x="38" y="78"/>
                  <a:pt x="36" y="85"/>
                </a:cubicBezTo>
                <a:cubicBezTo>
                  <a:pt x="53" y="86"/>
                  <a:pt x="53" y="86"/>
                  <a:pt x="53" y="86"/>
                </a:cubicBezTo>
                <a:cubicBezTo>
                  <a:pt x="52" y="76"/>
                  <a:pt x="53" y="76"/>
                  <a:pt x="54" y="67"/>
                </a:cubicBezTo>
                <a:cubicBezTo>
                  <a:pt x="55" y="60"/>
                  <a:pt x="55" y="53"/>
                  <a:pt x="53" y="46"/>
                </a:cubicBezTo>
                <a:cubicBezTo>
                  <a:pt x="52" y="41"/>
                  <a:pt x="48" y="37"/>
                  <a:pt x="43" y="3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04" name="Freeform 62"/>
          <p:cNvSpPr>
            <a:spLocks/>
          </p:cNvSpPr>
          <p:nvPr/>
        </p:nvSpPr>
        <p:spPr bwMode="auto">
          <a:xfrm>
            <a:off x="3043238" y="2433638"/>
            <a:ext cx="206375" cy="323850"/>
          </a:xfrm>
          <a:custGeom>
            <a:avLst/>
            <a:gdLst>
              <a:gd name="T0" fmla="*/ 55 w 55"/>
              <a:gd name="T1" fmla="*/ 2 h 86"/>
              <a:gd name="T2" fmla="*/ 53 w 55"/>
              <a:gd name="T3" fmla="*/ 0 h 86"/>
              <a:gd name="T4" fmla="*/ 49 w 55"/>
              <a:gd name="T5" fmla="*/ 2 h 86"/>
              <a:gd name="T6" fmla="*/ 49 w 55"/>
              <a:gd name="T7" fmla="*/ 2 h 86"/>
              <a:gd name="T8" fmla="*/ 43 w 55"/>
              <a:gd name="T9" fmla="*/ 7 h 86"/>
              <a:gd name="T10" fmla="*/ 37 w 55"/>
              <a:gd name="T11" fmla="*/ 15 h 86"/>
              <a:gd name="T12" fmla="*/ 28 w 55"/>
              <a:gd name="T13" fmla="*/ 27 h 86"/>
              <a:gd name="T14" fmla="*/ 31 w 55"/>
              <a:gd name="T15" fmla="*/ 18 h 86"/>
              <a:gd name="T16" fmla="*/ 26 w 55"/>
              <a:gd name="T17" fmla="*/ 20 h 86"/>
              <a:gd name="T18" fmla="*/ 19 w 55"/>
              <a:gd name="T19" fmla="*/ 29 h 86"/>
              <a:gd name="T20" fmla="*/ 12 w 55"/>
              <a:gd name="T21" fmla="*/ 35 h 86"/>
              <a:gd name="T22" fmla="*/ 2 w 55"/>
              <a:gd name="T23" fmla="*/ 46 h 86"/>
              <a:gd name="T24" fmla="*/ 1 w 55"/>
              <a:gd name="T25" fmla="*/ 67 h 86"/>
              <a:gd name="T26" fmla="*/ 2 w 55"/>
              <a:gd name="T27" fmla="*/ 86 h 86"/>
              <a:gd name="T28" fmla="*/ 19 w 55"/>
              <a:gd name="T29" fmla="*/ 85 h 86"/>
              <a:gd name="T30" fmla="*/ 25 w 55"/>
              <a:gd name="T31" fmla="*/ 49 h 86"/>
              <a:gd name="T32" fmla="*/ 34 w 55"/>
              <a:gd name="T33" fmla="*/ 40 h 86"/>
              <a:gd name="T34" fmla="*/ 40 w 55"/>
              <a:gd name="T35" fmla="*/ 31 h 86"/>
              <a:gd name="T36" fmla="*/ 42 w 55"/>
              <a:gd name="T37" fmla="*/ 26 h 86"/>
              <a:gd name="T38" fmla="*/ 49 w 55"/>
              <a:gd name="T39" fmla="*/ 15 h 86"/>
              <a:gd name="T40" fmla="*/ 54 w 55"/>
              <a:gd name="T41" fmla="*/ 4 h 86"/>
              <a:gd name="T42" fmla="*/ 55 w 55"/>
              <a:gd name="T43" fmla="*/ 2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5" h="86">
                <a:moveTo>
                  <a:pt x="55" y="2"/>
                </a:moveTo>
                <a:cubicBezTo>
                  <a:pt x="55" y="1"/>
                  <a:pt x="54" y="1"/>
                  <a:pt x="53" y="0"/>
                </a:cubicBezTo>
                <a:cubicBezTo>
                  <a:pt x="51" y="0"/>
                  <a:pt x="50" y="1"/>
                  <a:pt x="49" y="2"/>
                </a:cubicBezTo>
                <a:cubicBezTo>
                  <a:pt x="49" y="2"/>
                  <a:pt x="49" y="2"/>
                  <a:pt x="49" y="2"/>
                </a:cubicBezTo>
                <a:cubicBezTo>
                  <a:pt x="45" y="3"/>
                  <a:pt x="46" y="4"/>
                  <a:pt x="43" y="7"/>
                </a:cubicBezTo>
                <a:cubicBezTo>
                  <a:pt x="37" y="15"/>
                  <a:pt x="37" y="15"/>
                  <a:pt x="37" y="15"/>
                </a:cubicBezTo>
                <a:cubicBezTo>
                  <a:pt x="36" y="16"/>
                  <a:pt x="29" y="27"/>
                  <a:pt x="28" y="27"/>
                </a:cubicBezTo>
                <a:cubicBezTo>
                  <a:pt x="31" y="24"/>
                  <a:pt x="32" y="18"/>
                  <a:pt x="31" y="18"/>
                </a:cubicBezTo>
                <a:cubicBezTo>
                  <a:pt x="29" y="18"/>
                  <a:pt x="28" y="19"/>
                  <a:pt x="26" y="20"/>
                </a:cubicBezTo>
                <a:cubicBezTo>
                  <a:pt x="24" y="23"/>
                  <a:pt x="21" y="25"/>
                  <a:pt x="19" y="29"/>
                </a:cubicBezTo>
                <a:cubicBezTo>
                  <a:pt x="18" y="32"/>
                  <a:pt x="15" y="34"/>
                  <a:pt x="12" y="35"/>
                </a:cubicBezTo>
                <a:cubicBezTo>
                  <a:pt x="7" y="37"/>
                  <a:pt x="3" y="41"/>
                  <a:pt x="2" y="46"/>
                </a:cubicBezTo>
                <a:cubicBezTo>
                  <a:pt x="1" y="53"/>
                  <a:pt x="0" y="60"/>
                  <a:pt x="1" y="67"/>
                </a:cubicBezTo>
                <a:cubicBezTo>
                  <a:pt x="2" y="75"/>
                  <a:pt x="4" y="77"/>
                  <a:pt x="2" y="86"/>
                </a:cubicBezTo>
                <a:cubicBezTo>
                  <a:pt x="19" y="85"/>
                  <a:pt x="19" y="85"/>
                  <a:pt x="19" y="85"/>
                </a:cubicBezTo>
                <a:cubicBezTo>
                  <a:pt x="17" y="78"/>
                  <a:pt x="19" y="55"/>
                  <a:pt x="25" y="49"/>
                </a:cubicBezTo>
                <a:cubicBezTo>
                  <a:pt x="28" y="46"/>
                  <a:pt x="31" y="43"/>
                  <a:pt x="34" y="40"/>
                </a:cubicBezTo>
                <a:cubicBezTo>
                  <a:pt x="37" y="38"/>
                  <a:pt x="39" y="35"/>
                  <a:pt x="40" y="31"/>
                </a:cubicBezTo>
                <a:cubicBezTo>
                  <a:pt x="40" y="29"/>
                  <a:pt x="41" y="28"/>
                  <a:pt x="42" y="26"/>
                </a:cubicBezTo>
                <a:cubicBezTo>
                  <a:pt x="45" y="23"/>
                  <a:pt x="47" y="19"/>
                  <a:pt x="49" y="15"/>
                </a:cubicBezTo>
                <a:cubicBezTo>
                  <a:pt x="52" y="10"/>
                  <a:pt x="52" y="8"/>
                  <a:pt x="54" y="4"/>
                </a:cubicBezTo>
                <a:cubicBezTo>
                  <a:pt x="55" y="3"/>
                  <a:pt x="55" y="3"/>
                  <a:pt x="55" y="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09" name="Freeform 63"/>
          <p:cNvSpPr>
            <a:spLocks noEditPoints="1"/>
          </p:cNvSpPr>
          <p:nvPr/>
        </p:nvSpPr>
        <p:spPr bwMode="auto">
          <a:xfrm>
            <a:off x="2919413" y="2347913"/>
            <a:ext cx="212725" cy="217488"/>
          </a:xfrm>
          <a:custGeom>
            <a:avLst/>
            <a:gdLst>
              <a:gd name="T0" fmla="*/ 57 w 57"/>
              <a:gd name="T1" fmla="*/ 29 h 58"/>
              <a:gd name="T2" fmla="*/ 29 w 57"/>
              <a:gd name="T3" fmla="*/ 0 h 58"/>
              <a:gd name="T4" fmla="*/ 0 w 57"/>
              <a:gd name="T5" fmla="*/ 29 h 58"/>
              <a:gd name="T6" fmla="*/ 29 w 57"/>
              <a:gd name="T7" fmla="*/ 58 h 58"/>
              <a:gd name="T8" fmla="*/ 57 w 57"/>
              <a:gd name="T9" fmla="*/ 29 h 58"/>
              <a:gd name="T10" fmla="*/ 42 w 57"/>
              <a:gd name="T11" fmla="*/ 41 h 58"/>
              <a:gd name="T12" fmla="*/ 29 w 57"/>
              <a:gd name="T13" fmla="*/ 51 h 58"/>
              <a:gd name="T14" fmla="*/ 21 w 57"/>
              <a:gd name="T15" fmla="*/ 49 h 58"/>
              <a:gd name="T16" fmla="*/ 27 w 57"/>
              <a:gd name="T17" fmla="*/ 43 h 58"/>
              <a:gd name="T18" fmla="*/ 14 w 57"/>
              <a:gd name="T19" fmla="*/ 33 h 58"/>
              <a:gd name="T20" fmla="*/ 19 w 57"/>
              <a:gd name="T21" fmla="*/ 20 h 58"/>
              <a:gd name="T22" fmla="*/ 19 w 57"/>
              <a:gd name="T23" fmla="*/ 8 h 58"/>
              <a:gd name="T24" fmla="*/ 33 w 57"/>
              <a:gd name="T25" fmla="*/ 4 h 58"/>
              <a:gd name="T26" fmla="*/ 45 w 57"/>
              <a:gd name="T27" fmla="*/ 8 h 58"/>
              <a:gd name="T28" fmla="*/ 45 w 57"/>
              <a:gd name="T29" fmla="*/ 8 h 58"/>
              <a:gd name="T30" fmla="*/ 43 w 57"/>
              <a:gd name="T31" fmla="*/ 17 h 58"/>
              <a:gd name="T32" fmla="*/ 33 w 57"/>
              <a:gd name="T33" fmla="*/ 14 h 58"/>
              <a:gd name="T34" fmla="*/ 29 w 57"/>
              <a:gd name="T35" fmla="*/ 29 h 58"/>
              <a:gd name="T36" fmla="*/ 40 w 57"/>
              <a:gd name="T37" fmla="*/ 31 h 58"/>
              <a:gd name="T38" fmla="*/ 51 w 57"/>
              <a:gd name="T39" fmla="*/ 28 h 58"/>
              <a:gd name="T40" fmla="*/ 55 w 57"/>
              <a:gd name="T41" fmla="*/ 30 h 58"/>
              <a:gd name="T42" fmla="*/ 50 w 57"/>
              <a:gd name="T43" fmla="*/ 42 h 58"/>
              <a:gd name="T44" fmla="*/ 42 w 57"/>
              <a:gd name="T45" fmla="*/ 41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57" h="58">
                <a:moveTo>
                  <a:pt x="57" y="29"/>
                </a:moveTo>
                <a:cubicBezTo>
                  <a:pt x="57" y="13"/>
                  <a:pt x="45" y="0"/>
                  <a:pt x="29" y="0"/>
                </a:cubicBezTo>
                <a:cubicBezTo>
                  <a:pt x="13" y="0"/>
                  <a:pt x="0" y="13"/>
                  <a:pt x="0" y="29"/>
                </a:cubicBezTo>
                <a:cubicBezTo>
                  <a:pt x="0" y="45"/>
                  <a:pt x="13" y="58"/>
                  <a:pt x="29" y="58"/>
                </a:cubicBezTo>
                <a:cubicBezTo>
                  <a:pt x="45" y="58"/>
                  <a:pt x="57" y="45"/>
                  <a:pt x="57" y="29"/>
                </a:cubicBezTo>
                <a:close/>
                <a:moveTo>
                  <a:pt x="42" y="41"/>
                </a:moveTo>
                <a:cubicBezTo>
                  <a:pt x="34" y="44"/>
                  <a:pt x="28" y="49"/>
                  <a:pt x="29" y="51"/>
                </a:cubicBezTo>
                <a:cubicBezTo>
                  <a:pt x="26" y="51"/>
                  <a:pt x="24" y="50"/>
                  <a:pt x="21" y="49"/>
                </a:cubicBezTo>
                <a:cubicBezTo>
                  <a:pt x="22" y="47"/>
                  <a:pt x="24" y="45"/>
                  <a:pt x="27" y="43"/>
                </a:cubicBezTo>
                <a:cubicBezTo>
                  <a:pt x="33" y="39"/>
                  <a:pt x="21" y="35"/>
                  <a:pt x="14" y="33"/>
                </a:cubicBezTo>
                <a:cubicBezTo>
                  <a:pt x="8" y="31"/>
                  <a:pt x="13" y="26"/>
                  <a:pt x="19" y="20"/>
                </a:cubicBezTo>
                <a:cubicBezTo>
                  <a:pt x="23" y="14"/>
                  <a:pt x="21" y="10"/>
                  <a:pt x="19" y="8"/>
                </a:cubicBezTo>
                <a:cubicBezTo>
                  <a:pt x="23" y="6"/>
                  <a:pt x="28" y="4"/>
                  <a:pt x="33" y="4"/>
                </a:cubicBezTo>
                <a:cubicBezTo>
                  <a:pt x="37" y="4"/>
                  <a:pt x="41" y="5"/>
                  <a:pt x="45" y="8"/>
                </a:cubicBezTo>
                <a:cubicBezTo>
                  <a:pt x="45" y="8"/>
                  <a:pt x="45" y="8"/>
                  <a:pt x="45" y="8"/>
                </a:cubicBezTo>
                <a:cubicBezTo>
                  <a:pt x="42" y="10"/>
                  <a:pt x="44" y="14"/>
                  <a:pt x="43" y="17"/>
                </a:cubicBezTo>
                <a:cubicBezTo>
                  <a:pt x="42" y="21"/>
                  <a:pt x="36" y="14"/>
                  <a:pt x="33" y="14"/>
                </a:cubicBezTo>
                <a:cubicBezTo>
                  <a:pt x="31" y="14"/>
                  <a:pt x="25" y="22"/>
                  <a:pt x="29" y="29"/>
                </a:cubicBezTo>
                <a:cubicBezTo>
                  <a:pt x="33" y="36"/>
                  <a:pt x="40" y="31"/>
                  <a:pt x="40" y="31"/>
                </a:cubicBezTo>
                <a:cubicBezTo>
                  <a:pt x="40" y="31"/>
                  <a:pt x="49" y="27"/>
                  <a:pt x="51" y="28"/>
                </a:cubicBezTo>
                <a:cubicBezTo>
                  <a:pt x="53" y="28"/>
                  <a:pt x="54" y="29"/>
                  <a:pt x="55" y="30"/>
                </a:cubicBezTo>
                <a:cubicBezTo>
                  <a:pt x="54" y="34"/>
                  <a:pt x="52" y="39"/>
                  <a:pt x="50" y="42"/>
                </a:cubicBezTo>
                <a:cubicBezTo>
                  <a:pt x="50" y="40"/>
                  <a:pt x="47" y="39"/>
                  <a:pt x="42" y="4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10" name="Freeform 64"/>
          <p:cNvSpPr>
            <a:spLocks/>
          </p:cNvSpPr>
          <p:nvPr/>
        </p:nvSpPr>
        <p:spPr bwMode="auto">
          <a:xfrm>
            <a:off x="3535363" y="2351088"/>
            <a:ext cx="214313" cy="433388"/>
          </a:xfrm>
          <a:custGeom>
            <a:avLst/>
            <a:gdLst>
              <a:gd name="T0" fmla="*/ 48 w 57"/>
              <a:gd name="T1" fmla="*/ 112 h 115"/>
              <a:gd name="T2" fmla="*/ 9 w 57"/>
              <a:gd name="T3" fmla="*/ 112 h 115"/>
              <a:gd name="T4" fmla="*/ 4 w 57"/>
              <a:gd name="T5" fmla="*/ 106 h 115"/>
              <a:gd name="T6" fmla="*/ 4 w 57"/>
              <a:gd name="T7" fmla="*/ 16 h 115"/>
              <a:gd name="T8" fmla="*/ 9 w 57"/>
              <a:gd name="T9" fmla="*/ 11 h 115"/>
              <a:gd name="T10" fmla="*/ 48 w 57"/>
              <a:gd name="T11" fmla="*/ 11 h 115"/>
              <a:gd name="T12" fmla="*/ 54 w 57"/>
              <a:gd name="T13" fmla="*/ 16 h 115"/>
              <a:gd name="T14" fmla="*/ 54 w 57"/>
              <a:gd name="T15" fmla="*/ 40 h 115"/>
              <a:gd name="T16" fmla="*/ 55 w 57"/>
              <a:gd name="T17" fmla="*/ 39 h 115"/>
              <a:gd name="T18" fmla="*/ 56 w 57"/>
              <a:gd name="T19" fmla="*/ 38 h 115"/>
              <a:gd name="T20" fmla="*/ 57 w 57"/>
              <a:gd name="T21" fmla="*/ 37 h 115"/>
              <a:gd name="T22" fmla="*/ 57 w 57"/>
              <a:gd name="T23" fmla="*/ 16 h 115"/>
              <a:gd name="T24" fmla="*/ 48 w 57"/>
              <a:gd name="T25" fmla="*/ 7 h 115"/>
              <a:gd name="T26" fmla="*/ 40 w 57"/>
              <a:gd name="T27" fmla="*/ 7 h 115"/>
              <a:gd name="T28" fmla="*/ 40 w 57"/>
              <a:gd name="T29" fmla="*/ 0 h 115"/>
              <a:gd name="T30" fmla="*/ 16 w 57"/>
              <a:gd name="T31" fmla="*/ 0 h 115"/>
              <a:gd name="T32" fmla="*/ 16 w 57"/>
              <a:gd name="T33" fmla="*/ 7 h 115"/>
              <a:gd name="T34" fmla="*/ 9 w 57"/>
              <a:gd name="T35" fmla="*/ 7 h 115"/>
              <a:gd name="T36" fmla="*/ 0 w 57"/>
              <a:gd name="T37" fmla="*/ 16 h 115"/>
              <a:gd name="T38" fmla="*/ 0 w 57"/>
              <a:gd name="T39" fmla="*/ 106 h 115"/>
              <a:gd name="T40" fmla="*/ 9 w 57"/>
              <a:gd name="T41" fmla="*/ 115 h 115"/>
              <a:gd name="T42" fmla="*/ 48 w 57"/>
              <a:gd name="T43" fmla="*/ 115 h 115"/>
              <a:gd name="T44" fmla="*/ 57 w 57"/>
              <a:gd name="T45" fmla="*/ 107 h 115"/>
              <a:gd name="T46" fmla="*/ 54 w 57"/>
              <a:gd name="T47" fmla="*/ 106 h 115"/>
              <a:gd name="T48" fmla="*/ 48 w 57"/>
              <a:gd name="T49" fmla="*/ 112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7" h="115">
                <a:moveTo>
                  <a:pt x="48" y="112"/>
                </a:moveTo>
                <a:cubicBezTo>
                  <a:pt x="9" y="112"/>
                  <a:pt x="9" y="112"/>
                  <a:pt x="9" y="112"/>
                </a:cubicBezTo>
                <a:cubicBezTo>
                  <a:pt x="6" y="112"/>
                  <a:pt x="4" y="109"/>
                  <a:pt x="4" y="106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13"/>
                  <a:pt x="6" y="11"/>
                  <a:pt x="9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51" y="11"/>
                  <a:pt x="54" y="13"/>
                  <a:pt x="54" y="16"/>
                </a:cubicBezTo>
                <a:cubicBezTo>
                  <a:pt x="54" y="40"/>
                  <a:pt x="54" y="40"/>
                  <a:pt x="54" y="40"/>
                </a:cubicBezTo>
                <a:cubicBezTo>
                  <a:pt x="54" y="40"/>
                  <a:pt x="54" y="39"/>
                  <a:pt x="55" y="39"/>
                </a:cubicBezTo>
                <a:cubicBezTo>
                  <a:pt x="55" y="38"/>
                  <a:pt x="56" y="38"/>
                  <a:pt x="56" y="38"/>
                </a:cubicBezTo>
                <a:cubicBezTo>
                  <a:pt x="57" y="38"/>
                  <a:pt x="57" y="37"/>
                  <a:pt x="57" y="37"/>
                </a:cubicBezTo>
                <a:cubicBezTo>
                  <a:pt x="57" y="16"/>
                  <a:pt x="57" y="16"/>
                  <a:pt x="57" y="16"/>
                </a:cubicBezTo>
                <a:cubicBezTo>
                  <a:pt x="57" y="11"/>
                  <a:pt x="53" y="7"/>
                  <a:pt x="48" y="7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0"/>
                  <a:pt x="40" y="0"/>
                  <a:pt x="40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7"/>
                  <a:pt x="16" y="7"/>
                  <a:pt x="16" y="7"/>
                </a:cubicBezTo>
                <a:cubicBezTo>
                  <a:pt x="9" y="7"/>
                  <a:pt x="9" y="7"/>
                  <a:pt x="9" y="7"/>
                </a:cubicBezTo>
                <a:cubicBezTo>
                  <a:pt x="4" y="7"/>
                  <a:pt x="0" y="11"/>
                  <a:pt x="0" y="1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11"/>
                  <a:pt x="4" y="115"/>
                  <a:pt x="9" y="115"/>
                </a:cubicBezTo>
                <a:cubicBezTo>
                  <a:pt x="48" y="115"/>
                  <a:pt x="48" y="115"/>
                  <a:pt x="48" y="115"/>
                </a:cubicBezTo>
                <a:cubicBezTo>
                  <a:pt x="53" y="115"/>
                  <a:pt x="57" y="112"/>
                  <a:pt x="57" y="107"/>
                </a:cubicBezTo>
                <a:cubicBezTo>
                  <a:pt x="56" y="107"/>
                  <a:pt x="55" y="107"/>
                  <a:pt x="54" y="106"/>
                </a:cubicBezTo>
                <a:cubicBezTo>
                  <a:pt x="53" y="109"/>
                  <a:pt x="51" y="112"/>
                  <a:pt x="48" y="1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11" name="Freeform 65"/>
          <p:cNvSpPr>
            <a:spLocks/>
          </p:cNvSpPr>
          <p:nvPr/>
        </p:nvSpPr>
        <p:spPr bwMode="auto">
          <a:xfrm>
            <a:off x="3738563" y="2573338"/>
            <a:ext cx="11113" cy="131763"/>
          </a:xfrm>
          <a:custGeom>
            <a:avLst/>
            <a:gdLst>
              <a:gd name="T0" fmla="*/ 0 w 3"/>
              <a:gd name="T1" fmla="*/ 0 h 35"/>
              <a:gd name="T2" fmla="*/ 0 w 3"/>
              <a:gd name="T3" fmla="*/ 34 h 35"/>
              <a:gd name="T4" fmla="*/ 3 w 3"/>
              <a:gd name="T5" fmla="*/ 35 h 35"/>
              <a:gd name="T6" fmla="*/ 3 w 3"/>
              <a:gd name="T7" fmla="*/ 4 h 35"/>
              <a:gd name="T8" fmla="*/ 3 w 3"/>
              <a:gd name="T9" fmla="*/ 4 h 35"/>
              <a:gd name="T10" fmla="*/ 0 w 3"/>
              <a:gd name="T11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35">
                <a:moveTo>
                  <a:pt x="0" y="0"/>
                </a:moveTo>
                <a:cubicBezTo>
                  <a:pt x="0" y="34"/>
                  <a:pt x="0" y="34"/>
                  <a:pt x="0" y="34"/>
                </a:cubicBezTo>
                <a:cubicBezTo>
                  <a:pt x="1" y="34"/>
                  <a:pt x="2" y="35"/>
                  <a:pt x="3" y="35"/>
                </a:cubicBezTo>
                <a:cubicBezTo>
                  <a:pt x="3" y="4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1" y="3"/>
                  <a:pt x="0" y="2"/>
                  <a:pt x="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12" name="Freeform 66"/>
          <p:cNvSpPr>
            <a:spLocks/>
          </p:cNvSpPr>
          <p:nvPr/>
        </p:nvSpPr>
        <p:spPr bwMode="auto">
          <a:xfrm>
            <a:off x="3571875" y="2524126"/>
            <a:ext cx="142875" cy="222250"/>
          </a:xfrm>
          <a:custGeom>
            <a:avLst/>
            <a:gdLst>
              <a:gd name="T0" fmla="*/ 38 w 38"/>
              <a:gd name="T1" fmla="*/ 59 h 59"/>
              <a:gd name="T2" fmla="*/ 38 w 38"/>
              <a:gd name="T3" fmla="*/ 59 h 59"/>
              <a:gd name="T4" fmla="*/ 36 w 38"/>
              <a:gd name="T5" fmla="*/ 58 h 59"/>
              <a:gd name="T6" fmla="*/ 22 w 38"/>
              <a:gd name="T7" fmla="*/ 15 h 59"/>
              <a:gd name="T8" fmla="*/ 36 w 38"/>
              <a:gd name="T9" fmla="*/ 0 h 59"/>
              <a:gd name="T10" fmla="*/ 0 w 38"/>
              <a:gd name="T11" fmla="*/ 0 h 59"/>
              <a:gd name="T12" fmla="*/ 0 w 38"/>
              <a:gd name="T13" fmla="*/ 59 h 59"/>
              <a:gd name="T14" fmla="*/ 38 w 38"/>
              <a:gd name="T15" fmla="*/ 5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8" h="59">
                <a:moveTo>
                  <a:pt x="38" y="59"/>
                </a:moveTo>
                <a:cubicBezTo>
                  <a:pt x="38" y="59"/>
                  <a:pt x="38" y="59"/>
                  <a:pt x="38" y="59"/>
                </a:cubicBezTo>
                <a:cubicBezTo>
                  <a:pt x="37" y="58"/>
                  <a:pt x="37" y="58"/>
                  <a:pt x="36" y="58"/>
                </a:cubicBezTo>
                <a:cubicBezTo>
                  <a:pt x="20" y="50"/>
                  <a:pt x="14" y="31"/>
                  <a:pt x="22" y="15"/>
                </a:cubicBezTo>
                <a:cubicBezTo>
                  <a:pt x="25" y="9"/>
                  <a:pt x="30" y="4"/>
                  <a:pt x="3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9"/>
                  <a:pt x="0" y="59"/>
                  <a:pt x="0" y="59"/>
                </a:cubicBezTo>
                <a:lnTo>
                  <a:pt x="38" y="5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13" name="Freeform 67"/>
          <p:cNvSpPr>
            <a:spLocks/>
          </p:cNvSpPr>
          <p:nvPr/>
        </p:nvSpPr>
        <p:spPr bwMode="auto">
          <a:xfrm>
            <a:off x="3689350" y="2581276"/>
            <a:ext cx="25400" cy="104775"/>
          </a:xfrm>
          <a:custGeom>
            <a:avLst/>
            <a:gdLst>
              <a:gd name="T0" fmla="*/ 2 w 7"/>
              <a:gd name="T1" fmla="*/ 20 h 28"/>
              <a:gd name="T2" fmla="*/ 7 w 7"/>
              <a:gd name="T3" fmla="*/ 28 h 28"/>
              <a:gd name="T4" fmla="*/ 7 w 7"/>
              <a:gd name="T5" fmla="*/ 0 h 28"/>
              <a:gd name="T6" fmla="*/ 3 w 7"/>
              <a:gd name="T7" fmla="*/ 6 h 28"/>
              <a:gd name="T8" fmla="*/ 2 w 7"/>
              <a:gd name="T9" fmla="*/ 2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28">
                <a:moveTo>
                  <a:pt x="2" y="20"/>
                </a:moveTo>
                <a:cubicBezTo>
                  <a:pt x="3" y="23"/>
                  <a:pt x="4" y="26"/>
                  <a:pt x="7" y="28"/>
                </a:cubicBezTo>
                <a:cubicBezTo>
                  <a:pt x="7" y="0"/>
                  <a:pt x="7" y="0"/>
                  <a:pt x="7" y="0"/>
                </a:cubicBezTo>
                <a:cubicBezTo>
                  <a:pt x="5" y="2"/>
                  <a:pt x="4" y="4"/>
                  <a:pt x="3" y="6"/>
                </a:cubicBezTo>
                <a:cubicBezTo>
                  <a:pt x="0" y="10"/>
                  <a:pt x="0" y="15"/>
                  <a:pt x="2" y="2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14" name="Freeform 68"/>
          <p:cNvSpPr>
            <a:spLocks/>
          </p:cNvSpPr>
          <p:nvPr/>
        </p:nvSpPr>
        <p:spPr bwMode="auto">
          <a:xfrm>
            <a:off x="3640138" y="2501901"/>
            <a:ext cx="236538" cy="236538"/>
          </a:xfrm>
          <a:custGeom>
            <a:avLst/>
            <a:gdLst>
              <a:gd name="T0" fmla="*/ 48 w 63"/>
              <a:gd name="T1" fmla="*/ 12 h 63"/>
              <a:gd name="T2" fmla="*/ 45 w 63"/>
              <a:gd name="T3" fmla="*/ 12 h 63"/>
              <a:gd name="T4" fmla="*/ 45 w 63"/>
              <a:gd name="T5" fmla="*/ 16 h 63"/>
              <a:gd name="T6" fmla="*/ 52 w 63"/>
              <a:gd name="T7" fmla="*/ 45 h 63"/>
              <a:gd name="T8" fmla="*/ 39 w 63"/>
              <a:gd name="T9" fmla="*/ 56 h 63"/>
              <a:gd name="T10" fmla="*/ 21 w 63"/>
              <a:gd name="T11" fmla="*/ 55 h 63"/>
              <a:gd name="T12" fmla="*/ 10 w 63"/>
              <a:gd name="T13" fmla="*/ 42 h 63"/>
              <a:gd name="T14" fmla="*/ 11 w 63"/>
              <a:gd name="T15" fmla="*/ 24 h 63"/>
              <a:gd name="T16" fmla="*/ 28 w 63"/>
              <a:gd name="T17" fmla="*/ 12 h 63"/>
              <a:gd name="T18" fmla="*/ 28 w 63"/>
              <a:gd name="T19" fmla="*/ 12 h 63"/>
              <a:gd name="T20" fmla="*/ 29 w 63"/>
              <a:gd name="T21" fmla="*/ 17 h 63"/>
              <a:gd name="T22" fmla="*/ 29 w 63"/>
              <a:gd name="T23" fmla="*/ 18 h 63"/>
              <a:gd name="T24" fmla="*/ 31 w 63"/>
              <a:gd name="T25" fmla="*/ 18 h 63"/>
              <a:gd name="T26" fmla="*/ 38 w 63"/>
              <a:gd name="T27" fmla="*/ 10 h 63"/>
              <a:gd name="T28" fmla="*/ 38 w 63"/>
              <a:gd name="T29" fmla="*/ 8 h 63"/>
              <a:gd name="T30" fmla="*/ 31 w 63"/>
              <a:gd name="T31" fmla="*/ 1 h 63"/>
              <a:gd name="T32" fmla="*/ 29 w 63"/>
              <a:gd name="T33" fmla="*/ 1 h 63"/>
              <a:gd name="T34" fmla="*/ 29 w 63"/>
              <a:gd name="T35" fmla="*/ 1 h 63"/>
              <a:gd name="T36" fmla="*/ 28 w 63"/>
              <a:gd name="T37" fmla="*/ 2 h 63"/>
              <a:gd name="T38" fmla="*/ 28 w 63"/>
              <a:gd name="T39" fmla="*/ 7 h 63"/>
              <a:gd name="T40" fmla="*/ 28 w 63"/>
              <a:gd name="T41" fmla="*/ 7 h 63"/>
              <a:gd name="T42" fmla="*/ 7 w 63"/>
              <a:gd name="T43" fmla="*/ 22 h 63"/>
              <a:gd name="T44" fmla="*/ 19 w 63"/>
              <a:gd name="T45" fmla="*/ 60 h 63"/>
              <a:gd name="T46" fmla="*/ 32 w 63"/>
              <a:gd name="T47" fmla="*/ 63 h 63"/>
              <a:gd name="T48" fmla="*/ 57 w 63"/>
              <a:gd name="T49" fmla="*/ 47 h 63"/>
              <a:gd name="T50" fmla="*/ 48 w 63"/>
              <a:gd name="T51" fmla="*/ 12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3" h="63">
                <a:moveTo>
                  <a:pt x="48" y="12"/>
                </a:moveTo>
                <a:cubicBezTo>
                  <a:pt x="47" y="11"/>
                  <a:pt x="45" y="11"/>
                  <a:pt x="45" y="12"/>
                </a:cubicBezTo>
                <a:cubicBezTo>
                  <a:pt x="44" y="13"/>
                  <a:pt x="44" y="15"/>
                  <a:pt x="45" y="16"/>
                </a:cubicBezTo>
                <a:cubicBezTo>
                  <a:pt x="54" y="23"/>
                  <a:pt x="57" y="35"/>
                  <a:pt x="52" y="45"/>
                </a:cubicBezTo>
                <a:cubicBezTo>
                  <a:pt x="49" y="50"/>
                  <a:pt x="45" y="54"/>
                  <a:pt x="39" y="56"/>
                </a:cubicBezTo>
                <a:cubicBezTo>
                  <a:pt x="33" y="58"/>
                  <a:pt x="27" y="58"/>
                  <a:pt x="21" y="55"/>
                </a:cubicBezTo>
                <a:cubicBezTo>
                  <a:pt x="16" y="52"/>
                  <a:pt x="12" y="47"/>
                  <a:pt x="10" y="42"/>
                </a:cubicBezTo>
                <a:cubicBezTo>
                  <a:pt x="8" y="36"/>
                  <a:pt x="9" y="30"/>
                  <a:pt x="11" y="24"/>
                </a:cubicBezTo>
                <a:cubicBezTo>
                  <a:pt x="15" y="18"/>
                  <a:pt x="21" y="13"/>
                  <a:pt x="28" y="12"/>
                </a:cubicBezTo>
                <a:cubicBezTo>
                  <a:pt x="28" y="12"/>
                  <a:pt x="28" y="12"/>
                  <a:pt x="28" y="12"/>
                </a:cubicBezTo>
                <a:cubicBezTo>
                  <a:pt x="29" y="17"/>
                  <a:pt x="29" y="17"/>
                  <a:pt x="29" y="17"/>
                </a:cubicBezTo>
                <a:cubicBezTo>
                  <a:pt x="29" y="17"/>
                  <a:pt x="29" y="18"/>
                  <a:pt x="29" y="18"/>
                </a:cubicBezTo>
                <a:cubicBezTo>
                  <a:pt x="30" y="18"/>
                  <a:pt x="31" y="18"/>
                  <a:pt x="31" y="18"/>
                </a:cubicBezTo>
                <a:cubicBezTo>
                  <a:pt x="38" y="10"/>
                  <a:pt x="38" y="10"/>
                  <a:pt x="38" y="10"/>
                </a:cubicBezTo>
                <a:cubicBezTo>
                  <a:pt x="39" y="10"/>
                  <a:pt x="39" y="9"/>
                  <a:pt x="38" y="8"/>
                </a:cubicBezTo>
                <a:cubicBezTo>
                  <a:pt x="31" y="1"/>
                  <a:pt x="31" y="1"/>
                  <a:pt x="31" y="1"/>
                </a:cubicBezTo>
                <a:cubicBezTo>
                  <a:pt x="30" y="0"/>
                  <a:pt x="30" y="0"/>
                  <a:pt x="29" y="1"/>
                </a:cubicBezTo>
                <a:cubicBezTo>
                  <a:pt x="29" y="1"/>
                  <a:pt x="29" y="1"/>
                  <a:pt x="29" y="1"/>
                </a:cubicBezTo>
                <a:cubicBezTo>
                  <a:pt x="28" y="1"/>
                  <a:pt x="28" y="2"/>
                  <a:pt x="28" y="2"/>
                </a:cubicBezTo>
                <a:cubicBezTo>
                  <a:pt x="28" y="7"/>
                  <a:pt x="28" y="7"/>
                  <a:pt x="28" y="7"/>
                </a:cubicBezTo>
                <a:cubicBezTo>
                  <a:pt x="28" y="7"/>
                  <a:pt x="28" y="7"/>
                  <a:pt x="28" y="7"/>
                </a:cubicBezTo>
                <a:cubicBezTo>
                  <a:pt x="19" y="8"/>
                  <a:pt x="11" y="14"/>
                  <a:pt x="7" y="22"/>
                </a:cubicBezTo>
                <a:cubicBezTo>
                  <a:pt x="0" y="36"/>
                  <a:pt x="5" y="53"/>
                  <a:pt x="19" y="60"/>
                </a:cubicBezTo>
                <a:cubicBezTo>
                  <a:pt x="23" y="62"/>
                  <a:pt x="27" y="63"/>
                  <a:pt x="32" y="63"/>
                </a:cubicBezTo>
                <a:cubicBezTo>
                  <a:pt x="42" y="63"/>
                  <a:pt x="52" y="57"/>
                  <a:pt x="57" y="47"/>
                </a:cubicBezTo>
                <a:cubicBezTo>
                  <a:pt x="63" y="35"/>
                  <a:pt x="59" y="20"/>
                  <a:pt x="48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15" name="Freeform 69"/>
          <p:cNvSpPr>
            <a:spLocks noEditPoints="1"/>
          </p:cNvSpPr>
          <p:nvPr/>
        </p:nvSpPr>
        <p:spPr bwMode="auto">
          <a:xfrm>
            <a:off x="4151313" y="2400301"/>
            <a:ext cx="258763" cy="350838"/>
          </a:xfrm>
          <a:custGeom>
            <a:avLst/>
            <a:gdLst>
              <a:gd name="T0" fmla="*/ 0 w 163"/>
              <a:gd name="T1" fmla="*/ 0 h 221"/>
              <a:gd name="T2" fmla="*/ 0 w 163"/>
              <a:gd name="T3" fmla="*/ 221 h 221"/>
              <a:gd name="T4" fmla="*/ 123 w 163"/>
              <a:gd name="T5" fmla="*/ 221 h 221"/>
              <a:gd name="T6" fmla="*/ 163 w 163"/>
              <a:gd name="T7" fmla="*/ 173 h 221"/>
              <a:gd name="T8" fmla="*/ 163 w 163"/>
              <a:gd name="T9" fmla="*/ 0 h 221"/>
              <a:gd name="T10" fmla="*/ 0 w 163"/>
              <a:gd name="T11" fmla="*/ 0 h 221"/>
              <a:gd name="T12" fmla="*/ 14 w 163"/>
              <a:gd name="T13" fmla="*/ 206 h 221"/>
              <a:gd name="T14" fmla="*/ 14 w 163"/>
              <a:gd name="T15" fmla="*/ 12 h 221"/>
              <a:gd name="T16" fmla="*/ 149 w 163"/>
              <a:gd name="T17" fmla="*/ 12 h 221"/>
              <a:gd name="T18" fmla="*/ 149 w 163"/>
              <a:gd name="T19" fmla="*/ 157 h 221"/>
              <a:gd name="T20" fmla="*/ 109 w 163"/>
              <a:gd name="T21" fmla="*/ 157 h 221"/>
              <a:gd name="T22" fmla="*/ 111 w 163"/>
              <a:gd name="T23" fmla="*/ 206 h 221"/>
              <a:gd name="T24" fmla="*/ 14 w 163"/>
              <a:gd name="T25" fmla="*/ 206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3" h="221">
                <a:moveTo>
                  <a:pt x="0" y="0"/>
                </a:moveTo>
                <a:lnTo>
                  <a:pt x="0" y="221"/>
                </a:lnTo>
                <a:lnTo>
                  <a:pt x="123" y="221"/>
                </a:lnTo>
                <a:lnTo>
                  <a:pt x="163" y="173"/>
                </a:lnTo>
                <a:lnTo>
                  <a:pt x="163" y="0"/>
                </a:lnTo>
                <a:lnTo>
                  <a:pt x="0" y="0"/>
                </a:lnTo>
                <a:close/>
                <a:moveTo>
                  <a:pt x="14" y="206"/>
                </a:moveTo>
                <a:lnTo>
                  <a:pt x="14" y="12"/>
                </a:lnTo>
                <a:lnTo>
                  <a:pt x="149" y="12"/>
                </a:lnTo>
                <a:lnTo>
                  <a:pt x="149" y="157"/>
                </a:lnTo>
                <a:lnTo>
                  <a:pt x="109" y="157"/>
                </a:lnTo>
                <a:lnTo>
                  <a:pt x="111" y="206"/>
                </a:lnTo>
                <a:lnTo>
                  <a:pt x="14" y="2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16" name="Freeform 70"/>
          <p:cNvSpPr>
            <a:spLocks/>
          </p:cNvSpPr>
          <p:nvPr/>
        </p:nvSpPr>
        <p:spPr bwMode="auto">
          <a:xfrm>
            <a:off x="4256088" y="2498726"/>
            <a:ext cx="76200" cy="66675"/>
          </a:xfrm>
          <a:custGeom>
            <a:avLst/>
            <a:gdLst>
              <a:gd name="T0" fmla="*/ 11 w 20"/>
              <a:gd name="T1" fmla="*/ 16 h 18"/>
              <a:gd name="T2" fmla="*/ 18 w 20"/>
              <a:gd name="T3" fmla="*/ 18 h 18"/>
              <a:gd name="T4" fmla="*/ 20 w 20"/>
              <a:gd name="T5" fmla="*/ 10 h 18"/>
              <a:gd name="T6" fmla="*/ 18 w 20"/>
              <a:gd name="T7" fmla="*/ 12 h 18"/>
              <a:gd name="T8" fmla="*/ 16 w 20"/>
              <a:gd name="T9" fmla="*/ 9 h 18"/>
              <a:gd name="T10" fmla="*/ 13 w 20"/>
              <a:gd name="T11" fmla="*/ 3 h 18"/>
              <a:gd name="T12" fmla="*/ 11 w 20"/>
              <a:gd name="T13" fmla="*/ 0 h 18"/>
              <a:gd name="T14" fmla="*/ 8 w 20"/>
              <a:gd name="T15" fmla="*/ 1 h 18"/>
              <a:gd name="T16" fmla="*/ 4 w 20"/>
              <a:gd name="T17" fmla="*/ 2 h 18"/>
              <a:gd name="T18" fmla="*/ 4 w 20"/>
              <a:gd name="T19" fmla="*/ 2 h 18"/>
              <a:gd name="T20" fmla="*/ 0 w 20"/>
              <a:gd name="T21" fmla="*/ 7 h 18"/>
              <a:gd name="T22" fmla="*/ 4 w 20"/>
              <a:gd name="T23" fmla="*/ 9 h 18"/>
              <a:gd name="T24" fmla="*/ 7 w 20"/>
              <a:gd name="T25" fmla="*/ 5 h 18"/>
              <a:gd name="T26" fmla="*/ 13 w 20"/>
              <a:gd name="T27" fmla="*/ 15 h 18"/>
              <a:gd name="T28" fmla="*/ 11 w 20"/>
              <a:gd name="T29" fmla="*/ 16 h 18"/>
              <a:gd name="T30" fmla="*/ 11 w 20"/>
              <a:gd name="T31" fmla="*/ 16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0" h="18">
                <a:moveTo>
                  <a:pt x="11" y="16"/>
                </a:moveTo>
                <a:cubicBezTo>
                  <a:pt x="18" y="18"/>
                  <a:pt x="18" y="18"/>
                  <a:pt x="18" y="18"/>
                </a:cubicBezTo>
                <a:cubicBezTo>
                  <a:pt x="18" y="16"/>
                  <a:pt x="19" y="13"/>
                  <a:pt x="20" y="10"/>
                </a:cubicBezTo>
                <a:cubicBezTo>
                  <a:pt x="18" y="12"/>
                  <a:pt x="18" y="12"/>
                  <a:pt x="18" y="12"/>
                </a:cubicBezTo>
                <a:cubicBezTo>
                  <a:pt x="16" y="9"/>
                  <a:pt x="16" y="9"/>
                  <a:pt x="16" y="9"/>
                </a:cubicBezTo>
                <a:cubicBezTo>
                  <a:pt x="15" y="8"/>
                  <a:pt x="14" y="5"/>
                  <a:pt x="13" y="3"/>
                </a:cubicBezTo>
                <a:cubicBezTo>
                  <a:pt x="12" y="2"/>
                  <a:pt x="12" y="1"/>
                  <a:pt x="11" y="0"/>
                </a:cubicBezTo>
                <a:cubicBezTo>
                  <a:pt x="10" y="0"/>
                  <a:pt x="10" y="0"/>
                  <a:pt x="8" y="1"/>
                </a:cubicBezTo>
                <a:cubicBezTo>
                  <a:pt x="7" y="1"/>
                  <a:pt x="5" y="1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0" y="7"/>
                  <a:pt x="0" y="7"/>
                  <a:pt x="0" y="7"/>
                </a:cubicBezTo>
                <a:cubicBezTo>
                  <a:pt x="4" y="9"/>
                  <a:pt x="4" y="9"/>
                  <a:pt x="4" y="9"/>
                </a:cubicBezTo>
                <a:cubicBezTo>
                  <a:pt x="7" y="5"/>
                  <a:pt x="7" y="5"/>
                  <a:pt x="7" y="5"/>
                </a:cubicBezTo>
                <a:cubicBezTo>
                  <a:pt x="13" y="15"/>
                  <a:pt x="13" y="15"/>
                  <a:pt x="13" y="15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16"/>
                  <a:pt x="11" y="16"/>
                  <a:pt x="11" y="1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17" name="Freeform 71"/>
          <p:cNvSpPr>
            <a:spLocks/>
          </p:cNvSpPr>
          <p:nvPr/>
        </p:nvSpPr>
        <p:spPr bwMode="auto">
          <a:xfrm>
            <a:off x="4271963" y="2573338"/>
            <a:ext cx="77788" cy="57150"/>
          </a:xfrm>
          <a:custGeom>
            <a:avLst/>
            <a:gdLst>
              <a:gd name="T0" fmla="*/ 0 w 21"/>
              <a:gd name="T1" fmla="*/ 10 h 15"/>
              <a:gd name="T2" fmla="*/ 5 w 21"/>
              <a:gd name="T3" fmla="*/ 15 h 15"/>
              <a:gd name="T4" fmla="*/ 5 w 21"/>
              <a:gd name="T5" fmla="*/ 13 h 15"/>
              <a:gd name="T6" fmla="*/ 19 w 21"/>
              <a:gd name="T7" fmla="*/ 13 h 15"/>
              <a:gd name="T8" fmla="*/ 20 w 21"/>
              <a:gd name="T9" fmla="*/ 10 h 15"/>
              <a:gd name="T10" fmla="*/ 21 w 21"/>
              <a:gd name="T11" fmla="*/ 6 h 15"/>
              <a:gd name="T12" fmla="*/ 21 w 21"/>
              <a:gd name="T13" fmla="*/ 6 h 15"/>
              <a:gd name="T14" fmla="*/ 18 w 21"/>
              <a:gd name="T15" fmla="*/ 0 h 15"/>
              <a:gd name="T16" fmla="*/ 14 w 21"/>
              <a:gd name="T17" fmla="*/ 2 h 15"/>
              <a:gd name="T18" fmla="*/ 17 w 21"/>
              <a:gd name="T19" fmla="*/ 7 h 15"/>
              <a:gd name="T20" fmla="*/ 5 w 21"/>
              <a:gd name="T21" fmla="*/ 7 h 15"/>
              <a:gd name="T22" fmla="*/ 5 w 21"/>
              <a:gd name="T23" fmla="*/ 5 h 15"/>
              <a:gd name="T24" fmla="*/ 0 w 21"/>
              <a:gd name="T25" fmla="*/ 1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1" h="15">
                <a:moveTo>
                  <a:pt x="0" y="10"/>
                </a:moveTo>
                <a:cubicBezTo>
                  <a:pt x="1" y="12"/>
                  <a:pt x="4" y="14"/>
                  <a:pt x="5" y="15"/>
                </a:cubicBezTo>
                <a:cubicBezTo>
                  <a:pt x="5" y="13"/>
                  <a:pt x="5" y="13"/>
                  <a:pt x="5" y="13"/>
                </a:cubicBezTo>
                <a:cubicBezTo>
                  <a:pt x="19" y="13"/>
                  <a:pt x="19" y="13"/>
                  <a:pt x="19" y="13"/>
                </a:cubicBezTo>
                <a:cubicBezTo>
                  <a:pt x="19" y="13"/>
                  <a:pt x="19" y="12"/>
                  <a:pt x="20" y="10"/>
                </a:cubicBezTo>
                <a:cubicBezTo>
                  <a:pt x="20" y="9"/>
                  <a:pt x="21" y="7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18" y="0"/>
                  <a:pt x="18" y="0"/>
                  <a:pt x="18" y="0"/>
                </a:cubicBezTo>
                <a:cubicBezTo>
                  <a:pt x="14" y="2"/>
                  <a:pt x="14" y="2"/>
                  <a:pt x="14" y="2"/>
                </a:cubicBezTo>
                <a:cubicBezTo>
                  <a:pt x="17" y="7"/>
                  <a:pt x="17" y="7"/>
                  <a:pt x="17" y="7"/>
                </a:cubicBezTo>
                <a:cubicBezTo>
                  <a:pt x="5" y="7"/>
                  <a:pt x="5" y="7"/>
                  <a:pt x="5" y="7"/>
                </a:cubicBezTo>
                <a:cubicBezTo>
                  <a:pt x="5" y="5"/>
                  <a:pt x="5" y="5"/>
                  <a:pt x="5" y="5"/>
                </a:cubicBezTo>
                <a:lnTo>
                  <a:pt x="0" y="1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18" name="Freeform 72"/>
          <p:cNvSpPr>
            <a:spLocks/>
          </p:cNvSpPr>
          <p:nvPr/>
        </p:nvSpPr>
        <p:spPr bwMode="auto">
          <a:xfrm>
            <a:off x="4214813" y="2540001"/>
            <a:ext cx="49213" cy="79375"/>
          </a:xfrm>
          <a:custGeom>
            <a:avLst/>
            <a:gdLst>
              <a:gd name="T0" fmla="*/ 6 w 13"/>
              <a:gd name="T1" fmla="*/ 20 h 21"/>
              <a:gd name="T2" fmla="*/ 12 w 13"/>
              <a:gd name="T3" fmla="*/ 21 h 21"/>
              <a:gd name="T4" fmla="*/ 12 w 13"/>
              <a:gd name="T5" fmla="*/ 16 h 21"/>
              <a:gd name="T6" fmla="*/ 6 w 13"/>
              <a:gd name="T7" fmla="*/ 16 h 21"/>
              <a:gd name="T8" fmla="*/ 10 w 13"/>
              <a:gd name="T9" fmla="*/ 9 h 21"/>
              <a:gd name="T10" fmla="*/ 10 w 13"/>
              <a:gd name="T11" fmla="*/ 7 h 21"/>
              <a:gd name="T12" fmla="*/ 11 w 13"/>
              <a:gd name="T13" fmla="*/ 6 h 21"/>
              <a:gd name="T14" fmla="*/ 13 w 13"/>
              <a:gd name="T15" fmla="*/ 6 h 21"/>
              <a:gd name="T16" fmla="*/ 13 w 13"/>
              <a:gd name="T17" fmla="*/ 7 h 21"/>
              <a:gd name="T18" fmla="*/ 10 w 13"/>
              <a:gd name="T19" fmla="*/ 0 h 21"/>
              <a:gd name="T20" fmla="*/ 4 w 13"/>
              <a:gd name="T21" fmla="*/ 2 h 21"/>
              <a:gd name="T22" fmla="*/ 6 w 13"/>
              <a:gd name="T23" fmla="*/ 3 h 21"/>
              <a:gd name="T24" fmla="*/ 5 w 13"/>
              <a:gd name="T25" fmla="*/ 5 h 21"/>
              <a:gd name="T26" fmla="*/ 4 w 13"/>
              <a:gd name="T27" fmla="*/ 6 h 21"/>
              <a:gd name="T28" fmla="*/ 4 w 13"/>
              <a:gd name="T29" fmla="*/ 8 h 21"/>
              <a:gd name="T30" fmla="*/ 0 w 13"/>
              <a:gd name="T31" fmla="*/ 15 h 21"/>
              <a:gd name="T32" fmla="*/ 2 w 13"/>
              <a:gd name="T33" fmla="*/ 18 h 21"/>
              <a:gd name="T34" fmla="*/ 5 w 13"/>
              <a:gd name="T35" fmla="*/ 20 h 21"/>
              <a:gd name="T36" fmla="*/ 6 w 13"/>
              <a:gd name="T37" fmla="*/ 2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3" h="21">
                <a:moveTo>
                  <a:pt x="6" y="20"/>
                </a:moveTo>
                <a:cubicBezTo>
                  <a:pt x="12" y="21"/>
                  <a:pt x="12" y="21"/>
                  <a:pt x="12" y="21"/>
                </a:cubicBezTo>
                <a:cubicBezTo>
                  <a:pt x="12" y="16"/>
                  <a:pt x="12" y="16"/>
                  <a:pt x="12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10" y="9"/>
                  <a:pt x="10" y="9"/>
                  <a:pt x="10" y="9"/>
                </a:cubicBezTo>
                <a:cubicBezTo>
                  <a:pt x="10" y="8"/>
                  <a:pt x="10" y="7"/>
                  <a:pt x="10" y="7"/>
                </a:cubicBezTo>
                <a:cubicBezTo>
                  <a:pt x="11" y="6"/>
                  <a:pt x="11" y="6"/>
                  <a:pt x="11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3" y="6"/>
                  <a:pt x="13" y="6"/>
                  <a:pt x="13" y="7"/>
                </a:cubicBezTo>
                <a:cubicBezTo>
                  <a:pt x="10" y="0"/>
                  <a:pt x="10" y="0"/>
                  <a:pt x="10" y="0"/>
                </a:cubicBezTo>
                <a:cubicBezTo>
                  <a:pt x="9" y="0"/>
                  <a:pt x="6" y="2"/>
                  <a:pt x="4" y="2"/>
                </a:cubicBezTo>
                <a:cubicBezTo>
                  <a:pt x="6" y="3"/>
                  <a:pt x="6" y="3"/>
                  <a:pt x="6" y="3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4" y="6"/>
                </a:cubicBezTo>
                <a:cubicBezTo>
                  <a:pt x="4" y="8"/>
                  <a:pt x="4" y="8"/>
                  <a:pt x="4" y="8"/>
                </a:cubicBezTo>
                <a:cubicBezTo>
                  <a:pt x="2" y="10"/>
                  <a:pt x="1" y="14"/>
                  <a:pt x="0" y="15"/>
                </a:cubicBezTo>
                <a:cubicBezTo>
                  <a:pt x="0" y="16"/>
                  <a:pt x="1" y="16"/>
                  <a:pt x="2" y="18"/>
                </a:cubicBezTo>
                <a:cubicBezTo>
                  <a:pt x="3" y="18"/>
                  <a:pt x="5" y="20"/>
                  <a:pt x="5" y="20"/>
                </a:cubicBezTo>
                <a:lnTo>
                  <a:pt x="6" y="2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19" name="Freeform 73"/>
          <p:cNvSpPr>
            <a:spLocks noEditPoints="1"/>
          </p:cNvSpPr>
          <p:nvPr/>
        </p:nvSpPr>
        <p:spPr bwMode="auto">
          <a:xfrm>
            <a:off x="5322888" y="2535238"/>
            <a:ext cx="125413" cy="169863"/>
          </a:xfrm>
          <a:custGeom>
            <a:avLst/>
            <a:gdLst>
              <a:gd name="T0" fmla="*/ 23 w 33"/>
              <a:gd name="T1" fmla="*/ 21 h 45"/>
              <a:gd name="T2" fmla="*/ 23 w 33"/>
              <a:gd name="T3" fmla="*/ 21 h 45"/>
              <a:gd name="T4" fmla="*/ 29 w 33"/>
              <a:gd name="T5" fmla="*/ 18 h 45"/>
              <a:gd name="T6" fmla="*/ 31 w 33"/>
              <a:gd name="T7" fmla="*/ 11 h 45"/>
              <a:gd name="T8" fmla="*/ 27 w 33"/>
              <a:gd name="T9" fmla="*/ 2 h 45"/>
              <a:gd name="T10" fmla="*/ 14 w 33"/>
              <a:gd name="T11" fmla="*/ 0 h 45"/>
              <a:gd name="T12" fmla="*/ 0 w 33"/>
              <a:gd name="T13" fmla="*/ 0 h 45"/>
              <a:gd name="T14" fmla="*/ 0 w 33"/>
              <a:gd name="T15" fmla="*/ 45 h 45"/>
              <a:gd name="T16" fmla="*/ 17 w 33"/>
              <a:gd name="T17" fmla="*/ 45 h 45"/>
              <a:gd name="T18" fmla="*/ 28 w 33"/>
              <a:gd name="T19" fmla="*/ 42 h 45"/>
              <a:gd name="T20" fmla="*/ 33 w 33"/>
              <a:gd name="T21" fmla="*/ 32 h 45"/>
              <a:gd name="T22" fmla="*/ 31 w 33"/>
              <a:gd name="T23" fmla="*/ 25 h 45"/>
              <a:gd name="T24" fmla="*/ 23 w 33"/>
              <a:gd name="T25" fmla="*/ 21 h 45"/>
              <a:gd name="T26" fmla="*/ 7 w 33"/>
              <a:gd name="T27" fmla="*/ 6 h 45"/>
              <a:gd name="T28" fmla="*/ 14 w 33"/>
              <a:gd name="T29" fmla="*/ 6 h 45"/>
              <a:gd name="T30" fmla="*/ 21 w 33"/>
              <a:gd name="T31" fmla="*/ 7 h 45"/>
              <a:gd name="T32" fmla="*/ 24 w 33"/>
              <a:gd name="T33" fmla="*/ 12 h 45"/>
              <a:gd name="T34" fmla="*/ 22 w 33"/>
              <a:gd name="T35" fmla="*/ 17 h 45"/>
              <a:gd name="T36" fmla="*/ 15 w 33"/>
              <a:gd name="T37" fmla="*/ 18 h 45"/>
              <a:gd name="T38" fmla="*/ 7 w 33"/>
              <a:gd name="T39" fmla="*/ 18 h 45"/>
              <a:gd name="T40" fmla="*/ 7 w 33"/>
              <a:gd name="T41" fmla="*/ 6 h 45"/>
              <a:gd name="T42" fmla="*/ 23 w 33"/>
              <a:gd name="T43" fmla="*/ 37 h 45"/>
              <a:gd name="T44" fmla="*/ 15 w 33"/>
              <a:gd name="T45" fmla="*/ 39 h 45"/>
              <a:gd name="T46" fmla="*/ 7 w 33"/>
              <a:gd name="T47" fmla="*/ 39 h 45"/>
              <a:gd name="T48" fmla="*/ 7 w 33"/>
              <a:gd name="T49" fmla="*/ 24 h 45"/>
              <a:gd name="T50" fmla="*/ 15 w 33"/>
              <a:gd name="T51" fmla="*/ 24 h 45"/>
              <a:gd name="T52" fmla="*/ 22 w 33"/>
              <a:gd name="T53" fmla="*/ 26 h 45"/>
              <a:gd name="T54" fmla="*/ 25 w 33"/>
              <a:gd name="T55" fmla="*/ 32 h 45"/>
              <a:gd name="T56" fmla="*/ 23 w 33"/>
              <a:gd name="T57" fmla="*/ 37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3" h="45">
                <a:moveTo>
                  <a:pt x="23" y="21"/>
                </a:moveTo>
                <a:cubicBezTo>
                  <a:pt x="23" y="21"/>
                  <a:pt x="23" y="21"/>
                  <a:pt x="23" y="21"/>
                </a:cubicBezTo>
                <a:cubicBezTo>
                  <a:pt x="26" y="21"/>
                  <a:pt x="28" y="19"/>
                  <a:pt x="29" y="18"/>
                </a:cubicBezTo>
                <a:cubicBezTo>
                  <a:pt x="31" y="16"/>
                  <a:pt x="31" y="14"/>
                  <a:pt x="31" y="11"/>
                </a:cubicBezTo>
                <a:cubicBezTo>
                  <a:pt x="31" y="7"/>
                  <a:pt x="30" y="4"/>
                  <a:pt x="27" y="2"/>
                </a:cubicBezTo>
                <a:cubicBezTo>
                  <a:pt x="24" y="0"/>
                  <a:pt x="20" y="0"/>
                  <a:pt x="1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5"/>
                  <a:pt x="0" y="45"/>
                  <a:pt x="0" y="45"/>
                </a:cubicBezTo>
                <a:cubicBezTo>
                  <a:pt x="17" y="45"/>
                  <a:pt x="17" y="45"/>
                  <a:pt x="17" y="45"/>
                </a:cubicBezTo>
                <a:cubicBezTo>
                  <a:pt x="22" y="45"/>
                  <a:pt x="26" y="44"/>
                  <a:pt x="28" y="42"/>
                </a:cubicBezTo>
                <a:cubicBezTo>
                  <a:pt x="31" y="39"/>
                  <a:pt x="33" y="36"/>
                  <a:pt x="33" y="32"/>
                </a:cubicBezTo>
                <a:cubicBezTo>
                  <a:pt x="33" y="29"/>
                  <a:pt x="32" y="27"/>
                  <a:pt x="31" y="25"/>
                </a:cubicBezTo>
                <a:cubicBezTo>
                  <a:pt x="29" y="23"/>
                  <a:pt x="27" y="22"/>
                  <a:pt x="23" y="21"/>
                </a:cubicBezTo>
                <a:close/>
                <a:moveTo>
                  <a:pt x="7" y="6"/>
                </a:moveTo>
                <a:cubicBezTo>
                  <a:pt x="14" y="6"/>
                  <a:pt x="14" y="6"/>
                  <a:pt x="14" y="6"/>
                </a:cubicBezTo>
                <a:cubicBezTo>
                  <a:pt x="17" y="6"/>
                  <a:pt x="20" y="6"/>
                  <a:pt x="21" y="7"/>
                </a:cubicBezTo>
                <a:cubicBezTo>
                  <a:pt x="23" y="8"/>
                  <a:pt x="24" y="10"/>
                  <a:pt x="24" y="12"/>
                </a:cubicBezTo>
                <a:cubicBezTo>
                  <a:pt x="24" y="14"/>
                  <a:pt x="23" y="16"/>
                  <a:pt x="22" y="17"/>
                </a:cubicBezTo>
                <a:cubicBezTo>
                  <a:pt x="20" y="18"/>
                  <a:pt x="18" y="18"/>
                  <a:pt x="15" y="18"/>
                </a:cubicBezTo>
                <a:cubicBezTo>
                  <a:pt x="7" y="18"/>
                  <a:pt x="7" y="18"/>
                  <a:pt x="7" y="18"/>
                </a:cubicBezTo>
                <a:lnTo>
                  <a:pt x="7" y="6"/>
                </a:lnTo>
                <a:close/>
                <a:moveTo>
                  <a:pt x="23" y="37"/>
                </a:moveTo>
                <a:cubicBezTo>
                  <a:pt x="21" y="38"/>
                  <a:pt x="19" y="39"/>
                  <a:pt x="15" y="39"/>
                </a:cubicBezTo>
                <a:cubicBezTo>
                  <a:pt x="7" y="39"/>
                  <a:pt x="7" y="39"/>
                  <a:pt x="7" y="39"/>
                </a:cubicBezTo>
                <a:cubicBezTo>
                  <a:pt x="7" y="24"/>
                  <a:pt x="7" y="24"/>
                  <a:pt x="7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8" y="24"/>
                  <a:pt x="21" y="25"/>
                  <a:pt x="22" y="26"/>
                </a:cubicBezTo>
                <a:cubicBezTo>
                  <a:pt x="24" y="27"/>
                  <a:pt x="25" y="29"/>
                  <a:pt x="25" y="32"/>
                </a:cubicBezTo>
                <a:cubicBezTo>
                  <a:pt x="25" y="34"/>
                  <a:pt x="24" y="36"/>
                  <a:pt x="23" y="3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20" name="Rectangle 74"/>
          <p:cNvSpPr>
            <a:spLocks noChangeArrowheads="1"/>
          </p:cNvSpPr>
          <p:nvPr/>
        </p:nvSpPr>
        <p:spPr bwMode="auto">
          <a:xfrm>
            <a:off x="5481638" y="2535238"/>
            <a:ext cx="30163" cy="1698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21" name="Freeform 75"/>
          <p:cNvSpPr>
            <a:spLocks noEditPoints="1"/>
          </p:cNvSpPr>
          <p:nvPr/>
        </p:nvSpPr>
        <p:spPr bwMode="auto">
          <a:xfrm>
            <a:off x="5548313" y="2532063"/>
            <a:ext cx="161925" cy="176213"/>
          </a:xfrm>
          <a:custGeom>
            <a:avLst/>
            <a:gdLst>
              <a:gd name="T0" fmla="*/ 37 w 43"/>
              <a:gd name="T1" fmla="*/ 6 h 47"/>
              <a:gd name="T2" fmla="*/ 21 w 43"/>
              <a:gd name="T3" fmla="*/ 0 h 47"/>
              <a:gd name="T4" fmla="*/ 5 w 43"/>
              <a:gd name="T5" fmla="*/ 6 h 47"/>
              <a:gd name="T6" fmla="*/ 0 w 43"/>
              <a:gd name="T7" fmla="*/ 23 h 47"/>
              <a:gd name="T8" fmla="*/ 5 w 43"/>
              <a:gd name="T9" fmla="*/ 41 h 47"/>
              <a:gd name="T10" fmla="*/ 21 w 43"/>
              <a:gd name="T11" fmla="*/ 47 h 47"/>
              <a:gd name="T12" fmla="*/ 37 w 43"/>
              <a:gd name="T13" fmla="*/ 41 h 47"/>
              <a:gd name="T14" fmla="*/ 43 w 43"/>
              <a:gd name="T15" fmla="*/ 23 h 47"/>
              <a:gd name="T16" fmla="*/ 37 w 43"/>
              <a:gd name="T17" fmla="*/ 6 h 47"/>
              <a:gd name="T18" fmla="*/ 31 w 43"/>
              <a:gd name="T19" fmla="*/ 36 h 47"/>
              <a:gd name="T20" fmla="*/ 21 w 43"/>
              <a:gd name="T21" fmla="*/ 41 h 47"/>
              <a:gd name="T22" fmla="*/ 11 w 43"/>
              <a:gd name="T23" fmla="*/ 36 h 47"/>
              <a:gd name="T24" fmla="*/ 8 w 43"/>
              <a:gd name="T25" fmla="*/ 23 h 47"/>
              <a:gd name="T26" fmla="*/ 11 w 43"/>
              <a:gd name="T27" fmla="*/ 11 h 47"/>
              <a:gd name="T28" fmla="*/ 21 w 43"/>
              <a:gd name="T29" fmla="*/ 6 h 47"/>
              <a:gd name="T30" fmla="*/ 31 w 43"/>
              <a:gd name="T31" fmla="*/ 11 h 47"/>
              <a:gd name="T32" fmla="*/ 35 w 43"/>
              <a:gd name="T33" fmla="*/ 23 h 47"/>
              <a:gd name="T34" fmla="*/ 31 w 43"/>
              <a:gd name="T35" fmla="*/ 36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3" h="47">
                <a:moveTo>
                  <a:pt x="37" y="6"/>
                </a:moveTo>
                <a:cubicBezTo>
                  <a:pt x="33" y="2"/>
                  <a:pt x="28" y="0"/>
                  <a:pt x="21" y="0"/>
                </a:cubicBezTo>
                <a:cubicBezTo>
                  <a:pt x="14" y="0"/>
                  <a:pt x="9" y="2"/>
                  <a:pt x="5" y="6"/>
                </a:cubicBezTo>
                <a:cubicBezTo>
                  <a:pt x="1" y="10"/>
                  <a:pt x="0" y="16"/>
                  <a:pt x="0" y="23"/>
                </a:cubicBezTo>
                <a:cubicBezTo>
                  <a:pt x="0" y="31"/>
                  <a:pt x="1" y="37"/>
                  <a:pt x="5" y="41"/>
                </a:cubicBezTo>
                <a:cubicBezTo>
                  <a:pt x="9" y="45"/>
                  <a:pt x="14" y="47"/>
                  <a:pt x="21" y="47"/>
                </a:cubicBezTo>
                <a:cubicBezTo>
                  <a:pt x="28" y="47"/>
                  <a:pt x="33" y="45"/>
                  <a:pt x="37" y="41"/>
                </a:cubicBezTo>
                <a:cubicBezTo>
                  <a:pt x="41" y="37"/>
                  <a:pt x="43" y="31"/>
                  <a:pt x="43" y="23"/>
                </a:cubicBezTo>
                <a:cubicBezTo>
                  <a:pt x="43" y="16"/>
                  <a:pt x="41" y="10"/>
                  <a:pt x="37" y="6"/>
                </a:cubicBezTo>
                <a:close/>
                <a:moveTo>
                  <a:pt x="31" y="36"/>
                </a:moveTo>
                <a:cubicBezTo>
                  <a:pt x="29" y="39"/>
                  <a:pt x="26" y="41"/>
                  <a:pt x="21" y="41"/>
                </a:cubicBezTo>
                <a:cubicBezTo>
                  <a:pt x="17" y="41"/>
                  <a:pt x="13" y="39"/>
                  <a:pt x="11" y="36"/>
                </a:cubicBezTo>
                <a:cubicBezTo>
                  <a:pt x="9" y="33"/>
                  <a:pt x="8" y="29"/>
                  <a:pt x="8" y="23"/>
                </a:cubicBezTo>
                <a:cubicBezTo>
                  <a:pt x="8" y="18"/>
                  <a:pt x="9" y="13"/>
                  <a:pt x="11" y="11"/>
                </a:cubicBezTo>
                <a:cubicBezTo>
                  <a:pt x="13" y="8"/>
                  <a:pt x="17" y="6"/>
                  <a:pt x="21" y="6"/>
                </a:cubicBezTo>
                <a:cubicBezTo>
                  <a:pt x="26" y="6"/>
                  <a:pt x="29" y="8"/>
                  <a:pt x="31" y="11"/>
                </a:cubicBezTo>
                <a:cubicBezTo>
                  <a:pt x="33" y="13"/>
                  <a:pt x="35" y="18"/>
                  <a:pt x="35" y="23"/>
                </a:cubicBezTo>
                <a:cubicBezTo>
                  <a:pt x="35" y="29"/>
                  <a:pt x="33" y="33"/>
                  <a:pt x="31" y="3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22" name="Freeform 76"/>
          <p:cNvSpPr>
            <a:spLocks/>
          </p:cNvSpPr>
          <p:nvPr/>
        </p:nvSpPr>
        <p:spPr bwMode="auto">
          <a:xfrm>
            <a:off x="5481638" y="2386013"/>
            <a:ext cx="123825" cy="134938"/>
          </a:xfrm>
          <a:custGeom>
            <a:avLst/>
            <a:gdLst>
              <a:gd name="T0" fmla="*/ 21 w 33"/>
              <a:gd name="T1" fmla="*/ 27 h 36"/>
              <a:gd name="T2" fmla="*/ 24 w 33"/>
              <a:gd name="T3" fmla="*/ 24 h 36"/>
              <a:gd name="T4" fmla="*/ 28 w 33"/>
              <a:gd name="T5" fmla="*/ 18 h 36"/>
              <a:gd name="T6" fmla="*/ 29 w 33"/>
              <a:gd name="T7" fmla="*/ 15 h 36"/>
              <a:gd name="T8" fmla="*/ 30 w 33"/>
              <a:gd name="T9" fmla="*/ 11 h 36"/>
              <a:gd name="T10" fmla="*/ 31 w 33"/>
              <a:gd name="T11" fmla="*/ 8 h 36"/>
              <a:gd name="T12" fmla="*/ 32 w 33"/>
              <a:gd name="T13" fmla="*/ 5 h 36"/>
              <a:gd name="T14" fmla="*/ 33 w 33"/>
              <a:gd name="T15" fmla="*/ 3 h 36"/>
              <a:gd name="T16" fmla="*/ 33 w 33"/>
              <a:gd name="T17" fmla="*/ 2 h 36"/>
              <a:gd name="T18" fmla="*/ 32 w 33"/>
              <a:gd name="T19" fmla="*/ 2 h 36"/>
              <a:gd name="T20" fmla="*/ 30 w 33"/>
              <a:gd name="T21" fmla="*/ 1 h 36"/>
              <a:gd name="T22" fmla="*/ 27 w 33"/>
              <a:gd name="T23" fmla="*/ 0 h 36"/>
              <a:gd name="T24" fmla="*/ 23 w 33"/>
              <a:gd name="T25" fmla="*/ 1 h 36"/>
              <a:gd name="T26" fmla="*/ 18 w 33"/>
              <a:gd name="T27" fmla="*/ 2 h 36"/>
              <a:gd name="T28" fmla="*/ 14 w 33"/>
              <a:gd name="T29" fmla="*/ 4 h 36"/>
              <a:gd name="T30" fmla="*/ 10 w 33"/>
              <a:gd name="T31" fmla="*/ 7 h 36"/>
              <a:gd name="T32" fmla="*/ 6 w 33"/>
              <a:gd name="T33" fmla="*/ 10 h 36"/>
              <a:gd name="T34" fmla="*/ 3 w 33"/>
              <a:gd name="T35" fmla="*/ 14 h 36"/>
              <a:gd name="T36" fmla="*/ 2 w 33"/>
              <a:gd name="T37" fmla="*/ 19 h 36"/>
              <a:gd name="T38" fmla="*/ 0 w 33"/>
              <a:gd name="T39" fmla="*/ 28 h 36"/>
              <a:gd name="T40" fmla="*/ 1 w 33"/>
              <a:gd name="T41" fmla="*/ 32 h 36"/>
              <a:gd name="T42" fmla="*/ 2 w 33"/>
              <a:gd name="T43" fmla="*/ 35 h 36"/>
              <a:gd name="T44" fmla="*/ 2 w 33"/>
              <a:gd name="T45" fmla="*/ 36 h 36"/>
              <a:gd name="T46" fmla="*/ 3 w 33"/>
              <a:gd name="T47" fmla="*/ 34 h 36"/>
              <a:gd name="T48" fmla="*/ 8 w 33"/>
              <a:gd name="T49" fmla="*/ 25 h 36"/>
              <a:gd name="T50" fmla="*/ 11 w 33"/>
              <a:gd name="T51" fmla="*/ 20 h 36"/>
              <a:gd name="T52" fmla="*/ 13 w 33"/>
              <a:gd name="T53" fmla="*/ 18 h 36"/>
              <a:gd name="T54" fmla="*/ 15 w 33"/>
              <a:gd name="T55" fmla="*/ 16 h 36"/>
              <a:gd name="T56" fmla="*/ 16 w 33"/>
              <a:gd name="T57" fmla="*/ 15 h 36"/>
              <a:gd name="T58" fmla="*/ 18 w 33"/>
              <a:gd name="T59" fmla="*/ 14 h 36"/>
              <a:gd name="T60" fmla="*/ 19 w 33"/>
              <a:gd name="T61" fmla="*/ 13 h 36"/>
              <a:gd name="T62" fmla="*/ 18 w 33"/>
              <a:gd name="T63" fmla="*/ 14 h 36"/>
              <a:gd name="T64" fmla="*/ 16 w 33"/>
              <a:gd name="T65" fmla="*/ 15 h 36"/>
              <a:gd name="T66" fmla="*/ 15 w 33"/>
              <a:gd name="T67" fmla="*/ 17 h 36"/>
              <a:gd name="T68" fmla="*/ 13 w 33"/>
              <a:gd name="T69" fmla="*/ 18 h 36"/>
              <a:gd name="T70" fmla="*/ 12 w 33"/>
              <a:gd name="T71" fmla="*/ 20 h 36"/>
              <a:gd name="T72" fmla="*/ 9 w 33"/>
              <a:gd name="T73" fmla="*/ 25 h 36"/>
              <a:gd name="T74" fmla="*/ 5 w 33"/>
              <a:gd name="T75" fmla="*/ 35 h 36"/>
              <a:gd name="T76" fmla="*/ 4 w 33"/>
              <a:gd name="T77" fmla="*/ 36 h 36"/>
              <a:gd name="T78" fmla="*/ 6 w 33"/>
              <a:gd name="T79" fmla="*/ 36 h 36"/>
              <a:gd name="T80" fmla="*/ 8 w 33"/>
              <a:gd name="T81" fmla="*/ 36 h 36"/>
              <a:gd name="T82" fmla="*/ 12 w 33"/>
              <a:gd name="T83" fmla="*/ 34 h 36"/>
              <a:gd name="T84" fmla="*/ 15 w 33"/>
              <a:gd name="T85" fmla="*/ 32 h 36"/>
              <a:gd name="T86" fmla="*/ 18 w 33"/>
              <a:gd name="T87" fmla="*/ 30 h 36"/>
              <a:gd name="T88" fmla="*/ 21 w 33"/>
              <a:gd name="T89" fmla="*/ 27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3" h="36">
                <a:moveTo>
                  <a:pt x="21" y="27"/>
                </a:moveTo>
                <a:cubicBezTo>
                  <a:pt x="22" y="26"/>
                  <a:pt x="23" y="25"/>
                  <a:pt x="24" y="24"/>
                </a:cubicBezTo>
                <a:cubicBezTo>
                  <a:pt x="25" y="22"/>
                  <a:pt x="27" y="20"/>
                  <a:pt x="28" y="18"/>
                </a:cubicBezTo>
                <a:cubicBezTo>
                  <a:pt x="28" y="17"/>
                  <a:pt x="29" y="16"/>
                  <a:pt x="29" y="15"/>
                </a:cubicBezTo>
                <a:cubicBezTo>
                  <a:pt x="30" y="13"/>
                  <a:pt x="30" y="12"/>
                  <a:pt x="30" y="11"/>
                </a:cubicBezTo>
                <a:cubicBezTo>
                  <a:pt x="31" y="10"/>
                  <a:pt x="31" y="9"/>
                  <a:pt x="31" y="8"/>
                </a:cubicBezTo>
                <a:cubicBezTo>
                  <a:pt x="32" y="7"/>
                  <a:pt x="32" y="6"/>
                  <a:pt x="32" y="5"/>
                </a:cubicBezTo>
                <a:cubicBezTo>
                  <a:pt x="33" y="4"/>
                  <a:pt x="33" y="3"/>
                  <a:pt x="33" y="3"/>
                </a:cubicBezTo>
                <a:cubicBezTo>
                  <a:pt x="33" y="2"/>
                  <a:pt x="33" y="2"/>
                  <a:pt x="33" y="2"/>
                </a:cubicBezTo>
                <a:cubicBezTo>
                  <a:pt x="33" y="2"/>
                  <a:pt x="33" y="2"/>
                  <a:pt x="32" y="2"/>
                </a:cubicBezTo>
                <a:cubicBezTo>
                  <a:pt x="32" y="2"/>
                  <a:pt x="31" y="1"/>
                  <a:pt x="30" y="1"/>
                </a:cubicBezTo>
                <a:cubicBezTo>
                  <a:pt x="29" y="1"/>
                  <a:pt x="28" y="1"/>
                  <a:pt x="27" y="0"/>
                </a:cubicBezTo>
                <a:cubicBezTo>
                  <a:pt x="26" y="0"/>
                  <a:pt x="24" y="0"/>
                  <a:pt x="23" y="1"/>
                </a:cubicBezTo>
                <a:cubicBezTo>
                  <a:pt x="21" y="1"/>
                  <a:pt x="20" y="1"/>
                  <a:pt x="18" y="2"/>
                </a:cubicBezTo>
                <a:cubicBezTo>
                  <a:pt x="17" y="2"/>
                  <a:pt x="15" y="3"/>
                  <a:pt x="14" y="4"/>
                </a:cubicBezTo>
                <a:cubicBezTo>
                  <a:pt x="12" y="4"/>
                  <a:pt x="11" y="5"/>
                  <a:pt x="10" y="7"/>
                </a:cubicBezTo>
                <a:cubicBezTo>
                  <a:pt x="8" y="8"/>
                  <a:pt x="7" y="9"/>
                  <a:pt x="6" y="10"/>
                </a:cubicBezTo>
                <a:cubicBezTo>
                  <a:pt x="5" y="12"/>
                  <a:pt x="4" y="13"/>
                  <a:pt x="3" y="14"/>
                </a:cubicBezTo>
                <a:cubicBezTo>
                  <a:pt x="3" y="16"/>
                  <a:pt x="2" y="17"/>
                  <a:pt x="2" y="19"/>
                </a:cubicBezTo>
                <a:cubicBezTo>
                  <a:pt x="1" y="22"/>
                  <a:pt x="0" y="25"/>
                  <a:pt x="0" y="28"/>
                </a:cubicBezTo>
                <a:cubicBezTo>
                  <a:pt x="0" y="29"/>
                  <a:pt x="1" y="30"/>
                  <a:pt x="1" y="32"/>
                </a:cubicBezTo>
                <a:cubicBezTo>
                  <a:pt x="1" y="33"/>
                  <a:pt x="1" y="34"/>
                  <a:pt x="2" y="35"/>
                </a:cubicBezTo>
                <a:cubicBezTo>
                  <a:pt x="2" y="35"/>
                  <a:pt x="2" y="36"/>
                  <a:pt x="2" y="36"/>
                </a:cubicBezTo>
                <a:cubicBezTo>
                  <a:pt x="2" y="35"/>
                  <a:pt x="2" y="35"/>
                  <a:pt x="3" y="34"/>
                </a:cubicBezTo>
                <a:cubicBezTo>
                  <a:pt x="4" y="32"/>
                  <a:pt x="6" y="28"/>
                  <a:pt x="8" y="25"/>
                </a:cubicBezTo>
                <a:cubicBezTo>
                  <a:pt x="9" y="23"/>
                  <a:pt x="10" y="21"/>
                  <a:pt x="11" y="20"/>
                </a:cubicBezTo>
                <a:cubicBezTo>
                  <a:pt x="12" y="19"/>
                  <a:pt x="12" y="19"/>
                  <a:pt x="13" y="18"/>
                </a:cubicBezTo>
                <a:cubicBezTo>
                  <a:pt x="14" y="17"/>
                  <a:pt x="14" y="17"/>
                  <a:pt x="15" y="16"/>
                </a:cubicBezTo>
                <a:cubicBezTo>
                  <a:pt x="15" y="16"/>
                  <a:pt x="16" y="15"/>
                  <a:pt x="16" y="15"/>
                </a:cubicBezTo>
                <a:cubicBezTo>
                  <a:pt x="17" y="15"/>
                  <a:pt x="17" y="14"/>
                  <a:pt x="18" y="14"/>
                </a:cubicBezTo>
                <a:cubicBezTo>
                  <a:pt x="18" y="14"/>
                  <a:pt x="19" y="13"/>
                  <a:pt x="19" y="13"/>
                </a:cubicBezTo>
                <a:cubicBezTo>
                  <a:pt x="19" y="13"/>
                  <a:pt x="18" y="14"/>
                  <a:pt x="18" y="14"/>
                </a:cubicBezTo>
                <a:cubicBezTo>
                  <a:pt x="17" y="15"/>
                  <a:pt x="17" y="15"/>
                  <a:pt x="16" y="15"/>
                </a:cubicBezTo>
                <a:cubicBezTo>
                  <a:pt x="16" y="16"/>
                  <a:pt x="16" y="16"/>
                  <a:pt x="15" y="17"/>
                </a:cubicBezTo>
                <a:cubicBezTo>
                  <a:pt x="15" y="17"/>
                  <a:pt x="14" y="18"/>
                  <a:pt x="13" y="18"/>
                </a:cubicBezTo>
                <a:cubicBezTo>
                  <a:pt x="13" y="19"/>
                  <a:pt x="12" y="20"/>
                  <a:pt x="12" y="20"/>
                </a:cubicBezTo>
                <a:cubicBezTo>
                  <a:pt x="11" y="22"/>
                  <a:pt x="10" y="24"/>
                  <a:pt x="9" y="25"/>
                </a:cubicBezTo>
                <a:cubicBezTo>
                  <a:pt x="7" y="29"/>
                  <a:pt x="6" y="32"/>
                  <a:pt x="5" y="35"/>
                </a:cubicBezTo>
                <a:cubicBezTo>
                  <a:pt x="4" y="36"/>
                  <a:pt x="4" y="36"/>
                  <a:pt x="4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7" y="36"/>
                  <a:pt x="8" y="36"/>
                  <a:pt x="8" y="36"/>
                </a:cubicBezTo>
                <a:cubicBezTo>
                  <a:pt x="9" y="35"/>
                  <a:pt x="11" y="35"/>
                  <a:pt x="12" y="34"/>
                </a:cubicBezTo>
                <a:cubicBezTo>
                  <a:pt x="13" y="33"/>
                  <a:pt x="14" y="33"/>
                  <a:pt x="15" y="32"/>
                </a:cubicBezTo>
                <a:cubicBezTo>
                  <a:pt x="16" y="31"/>
                  <a:pt x="17" y="30"/>
                  <a:pt x="18" y="30"/>
                </a:cubicBezTo>
                <a:cubicBezTo>
                  <a:pt x="19" y="29"/>
                  <a:pt x="20" y="28"/>
                  <a:pt x="21" y="2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23" name="Freeform 77"/>
          <p:cNvSpPr>
            <a:spLocks/>
          </p:cNvSpPr>
          <p:nvPr/>
        </p:nvSpPr>
        <p:spPr bwMode="auto">
          <a:xfrm>
            <a:off x="5875338" y="2535238"/>
            <a:ext cx="90488" cy="158750"/>
          </a:xfrm>
          <a:custGeom>
            <a:avLst/>
            <a:gdLst>
              <a:gd name="T0" fmla="*/ 0 w 57"/>
              <a:gd name="T1" fmla="*/ 100 h 100"/>
              <a:gd name="T2" fmla="*/ 57 w 57"/>
              <a:gd name="T3" fmla="*/ 100 h 100"/>
              <a:gd name="T4" fmla="*/ 57 w 57"/>
              <a:gd name="T5" fmla="*/ 86 h 100"/>
              <a:gd name="T6" fmla="*/ 17 w 57"/>
              <a:gd name="T7" fmla="*/ 86 h 100"/>
              <a:gd name="T8" fmla="*/ 17 w 57"/>
              <a:gd name="T9" fmla="*/ 55 h 100"/>
              <a:gd name="T10" fmla="*/ 55 w 57"/>
              <a:gd name="T11" fmla="*/ 55 h 100"/>
              <a:gd name="T12" fmla="*/ 55 w 57"/>
              <a:gd name="T13" fmla="*/ 43 h 100"/>
              <a:gd name="T14" fmla="*/ 17 w 57"/>
              <a:gd name="T15" fmla="*/ 43 h 100"/>
              <a:gd name="T16" fmla="*/ 17 w 57"/>
              <a:gd name="T17" fmla="*/ 15 h 100"/>
              <a:gd name="T18" fmla="*/ 57 w 57"/>
              <a:gd name="T19" fmla="*/ 15 h 100"/>
              <a:gd name="T20" fmla="*/ 57 w 57"/>
              <a:gd name="T21" fmla="*/ 0 h 100"/>
              <a:gd name="T22" fmla="*/ 0 w 57"/>
              <a:gd name="T23" fmla="*/ 0 h 100"/>
              <a:gd name="T24" fmla="*/ 0 w 57"/>
              <a:gd name="T25" fmla="*/ 10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7" h="100">
                <a:moveTo>
                  <a:pt x="0" y="100"/>
                </a:moveTo>
                <a:lnTo>
                  <a:pt x="57" y="100"/>
                </a:lnTo>
                <a:lnTo>
                  <a:pt x="57" y="86"/>
                </a:lnTo>
                <a:lnTo>
                  <a:pt x="17" y="86"/>
                </a:lnTo>
                <a:lnTo>
                  <a:pt x="17" y="55"/>
                </a:lnTo>
                <a:lnTo>
                  <a:pt x="55" y="55"/>
                </a:lnTo>
                <a:lnTo>
                  <a:pt x="55" y="43"/>
                </a:lnTo>
                <a:lnTo>
                  <a:pt x="17" y="43"/>
                </a:lnTo>
                <a:lnTo>
                  <a:pt x="17" y="15"/>
                </a:lnTo>
                <a:lnTo>
                  <a:pt x="57" y="15"/>
                </a:lnTo>
                <a:lnTo>
                  <a:pt x="57" y="0"/>
                </a:lnTo>
                <a:lnTo>
                  <a:pt x="0" y="0"/>
                </a:lnTo>
                <a:lnTo>
                  <a:pt x="0" y="1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24" name="Freeform 78"/>
          <p:cNvSpPr>
            <a:spLocks/>
          </p:cNvSpPr>
          <p:nvPr/>
        </p:nvSpPr>
        <p:spPr bwMode="auto">
          <a:xfrm>
            <a:off x="5992813" y="2535238"/>
            <a:ext cx="120650" cy="161925"/>
          </a:xfrm>
          <a:custGeom>
            <a:avLst/>
            <a:gdLst>
              <a:gd name="T0" fmla="*/ 20 w 32"/>
              <a:gd name="T1" fmla="*/ 6 h 43"/>
              <a:gd name="T2" fmla="*/ 25 w 32"/>
              <a:gd name="T3" fmla="*/ 6 h 43"/>
              <a:gd name="T4" fmla="*/ 29 w 32"/>
              <a:gd name="T5" fmla="*/ 8 h 43"/>
              <a:gd name="T6" fmla="*/ 32 w 32"/>
              <a:gd name="T7" fmla="*/ 2 h 43"/>
              <a:gd name="T8" fmla="*/ 20 w 32"/>
              <a:gd name="T9" fmla="*/ 0 h 43"/>
              <a:gd name="T10" fmla="*/ 9 w 32"/>
              <a:gd name="T11" fmla="*/ 2 h 43"/>
              <a:gd name="T12" fmla="*/ 2 w 32"/>
              <a:gd name="T13" fmla="*/ 10 h 43"/>
              <a:gd name="T14" fmla="*/ 0 w 32"/>
              <a:gd name="T15" fmla="*/ 21 h 43"/>
              <a:gd name="T16" fmla="*/ 5 w 32"/>
              <a:gd name="T17" fmla="*/ 37 h 43"/>
              <a:gd name="T18" fmla="*/ 19 w 32"/>
              <a:gd name="T19" fmla="*/ 43 h 43"/>
              <a:gd name="T20" fmla="*/ 30 w 32"/>
              <a:gd name="T21" fmla="*/ 41 h 43"/>
              <a:gd name="T22" fmla="*/ 30 w 32"/>
              <a:gd name="T23" fmla="*/ 35 h 43"/>
              <a:gd name="T24" fmla="*/ 25 w 32"/>
              <a:gd name="T25" fmla="*/ 36 h 43"/>
              <a:gd name="T26" fmla="*/ 20 w 32"/>
              <a:gd name="T27" fmla="*/ 37 h 43"/>
              <a:gd name="T28" fmla="*/ 10 w 32"/>
              <a:gd name="T29" fmla="*/ 33 h 43"/>
              <a:gd name="T30" fmla="*/ 7 w 32"/>
              <a:gd name="T31" fmla="*/ 21 h 43"/>
              <a:gd name="T32" fmla="*/ 10 w 32"/>
              <a:gd name="T33" fmla="*/ 10 h 43"/>
              <a:gd name="T34" fmla="*/ 20 w 32"/>
              <a:gd name="T35" fmla="*/ 6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2" h="43">
                <a:moveTo>
                  <a:pt x="20" y="6"/>
                </a:moveTo>
                <a:cubicBezTo>
                  <a:pt x="21" y="6"/>
                  <a:pt x="23" y="6"/>
                  <a:pt x="25" y="6"/>
                </a:cubicBezTo>
                <a:cubicBezTo>
                  <a:pt x="26" y="7"/>
                  <a:pt x="28" y="7"/>
                  <a:pt x="29" y="8"/>
                </a:cubicBezTo>
                <a:cubicBezTo>
                  <a:pt x="32" y="2"/>
                  <a:pt x="32" y="2"/>
                  <a:pt x="32" y="2"/>
                </a:cubicBezTo>
                <a:cubicBezTo>
                  <a:pt x="28" y="1"/>
                  <a:pt x="24" y="0"/>
                  <a:pt x="20" y="0"/>
                </a:cubicBezTo>
                <a:cubicBezTo>
                  <a:pt x="16" y="0"/>
                  <a:pt x="12" y="1"/>
                  <a:pt x="9" y="2"/>
                </a:cubicBezTo>
                <a:cubicBezTo>
                  <a:pt x="6" y="4"/>
                  <a:pt x="4" y="7"/>
                  <a:pt x="2" y="10"/>
                </a:cubicBezTo>
                <a:cubicBezTo>
                  <a:pt x="1" y="13"/>
                  <a:pt x="0" y="17"/>
                  <a:pt x="0" y="21"/>
                </a:cubicBezTo>
                <a:cubicBezTo>
                  <a:pt x="0" y="28"/>
                  <a:pt x="1" y="34"/>
                  <a:pt x="5" y="37"/>
                </a:cubicBezTo>
                <a:cubicBezTo>
                  <a:pt x="8" y="41"/>
                  <a:pt x="13" y="43"/>
                  <a:pt x="19" y="43"/>
                </a:cubicBezTo>
                <a:cubicBezTo>
                  <a:pt x="23" y="43"/>
                  <a:pt x="27" y="42"/>
                  <a:pt x="30" y="41"/>
                </a:cubicBezTo>
                <a:cubicBezTo>
                  <a:pt x="30" y="35"/>
                  <a:pt x="30" y="35"/>
                  <a:pt x="30" y="35"/>
                </a:cubicBezTo>
                <a:cubicBezTo>
                  <a:pt x="28" y="36"/>
                  <a:pt x="26" y="36"/>
                  <a:pt x="25" y="36"/>
                </a:cubicBezTo>
                <a:cubicBezTo>
                  <a:pt x="23" y="37"/>
                  <a:pt x="21" y="37"/>
                  <a:pt x="20" y="37"/>
                </a:cubicBezTo>
                <a:cubicBezTo>
                  <a:pt x="16" y="37"/>
                  <a:pt x="12" y="36"/>
                  <a:pt x="10" y="33"/>
                </a:cubicBezTo>
                <a:cubicBezTo>
                  <a:pt x="8" y="30"/>
                  <a:pt x="7" y="26"/>
                  <a:pt x="7" y="21"/>
                </a:cubicBezTo>
                <a:cubicBezTo>
                  <a:pt x="7" y="16"/>
                  <a:pt x="8" y="13"/>
                  <a:pt x="10" y="10"/>
                </a:cubicBezTo>
                <a:cubicBezTo>
                  <a:pt x="13" y="7"/>
                  <a:pt x="16" y="6"/>
                  <a:pt x="20" y="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25" name="Freeform 79"/>
          <p:cNvSpPr>
            <a:spLocks noEditPoints="1"/>
          </p:cNvSpPr>
          <p:nvPr/>
        </p:nvSpPr>
        <p:spPr bwMode="auto">
          <a:xfrm>
            <a:off x="6130925" y="2411413"/>
            <a:ext cx="222250" cy="285750"/>
          </a:xfrm>
          <a:custGeom>
            <a:avLst/>
            <a:gdLst>
              <a:gd name="T0" fmla="*/ 56 w 59"/>
              <a:gd name="T1" fmla="*/ 1 h 76"/>
              <a:gd name="T2" fmla="*/ 49 w 59"/>
              <a:gd name="T3" fmla="*/ 0 h 76"/>
              <a:gd name="T4" fmla="*/ 40 w 59"/>
              <a:gd name="T5" fmla="*/ 3 h 76"/>
              <a:gd name="T6" fmla="*/ 32 w 59"/>
              <a:gd name="T7" fmla="*/ 10 h 76"/>
              <a:gd name="T8" fmla="*/ 28 w 59"/>
              <a:gd name="T9" fmla="*/ 18 h 76"/>
              <a:gd name="T10" fmla="*/ 27 w 59"/>
              <a:gd name="T11" fmla="*/ 31 h 76"/>
              <a:gd name="T12" fmla="*/ 21 w 59"/>
              <a:gd name="T13" fmla="*/ 33 h 76"/>
              <a:gd name="T14" fmla="*/ 20 w 59"/>
              <a:gd name="T15" fmla="*/ 33 h 76"/>
              <a:gd name="T16" fmla="*/ 0 w 59"/>
              <a:gd name="T17" fmla="*/ 54 h 76"/>
              <a:gd name="T18" fmla="*/ 0 w 59"/>
              <a:gd name="T19" fmla="*/ 54 h 76"/>
              <a:gd name="T20" fmla="*/ 0 w 59"/>
              <a:gd name="T21" fmla="*/ 58 h 76"/>
              <a:gd name="T22" fmla="*/ 18 w 59"/>
              <a:gd name="T23" fmla="*/ 76 h 76"/>
              <a:gd name="T24" fmla="*/ 20 w 59"/>
              <a:gd name="T25" fmla="*/ 76 h 76"/>
              <a:gd name="T26" fmla="*/ 39 w 59"/>
              <a:gd name="T27" fmla="*/ 54 h 76"/>
              <a:gd name="T28" fmla="*/ 39 w 59"/>
              <a:gd name="T29" fmla="*/ 54 h 76"/>
              <a:gd name="T30" fmla="*/ 39 w 59"/>
              <a:gd name="T31" fmla="*/ 50 h 76"/>
              <a:gd name="T32" fmla="*/ 31 w 59"/>
              <a:gd name="T33" fmla="*/ 36 h 76"/>
              <a:gd name="T34" fmla="*/ 34 w 59"/>
              <a:gd name="T35" fmla="*/ 35 h 76"/>
              <a:gd name="T36" fmla="*/ 41 w 59"/>
              <a:gd name="T37" fmla="*/ 31 h 76"/>
              <a:gd name="T38" fmla="*/ 47 w 59"/>
              <a:gd name="T39" fmla="*/ 27 h 76"/>
              <a:gd name="T40" fmla="*/ 54 w 59"/>
              <a:gd name="T41" fmla="*/ 17 h 76"/>
              <a:gd name="T42" fmla="*/ 56 w 59"/>
              <a:gd name="T43" fmla="*/ 11 h 76"/>
              <a:gd name="T44" fmla="*/ 58 w 59"/>
              <a:gd name="T45" fmla="*/ 5 h 76"/>
              <a:gd name="T46" fmla="*/ 59 w 59"/>
              <a:gd name="T47" fmla="*/ 2 h 76"/>
              <a:gd name="T48" fmla="*/ 32 w 59"/>
              <a:gd name="T49" fmla="*/ 59 h 76"/>
              <a:gd name="T50" fmla="*/ 31 w 59"/>
              <a:gd name="T51" fmla="*/ 62 h 76"/>
              <a:gd name="T52" fmla="*/ 30 w 59"/>
              <a:gd name="T53" fmla="*/ 64 h 76"/>
              <a:gd name="T54" fmla="*/ 25 w 59"/>
              <a:gd name="T55" fmla="*/ 69 h 76"/>
              <a:gd name="T56" fmla="*/ 10 w 59"/>
              <a:gd name="T57" fmla="*/ 66 h 76"/>
              <a:gd name="T58" fmla="*/ 8 w 59"/>
              <a:gd name="T59" fmla="*/ 50 h 76"/>
              <a:gd name="T60" fmla="*/ 8 w 59"/>
              <a:gd name="T61" fmla="*/ 46 h 76"/>
              <a:gd name="T62" fmla="*/ 9 w 59"/>
              <a:gd name="T63" fmla="*/ 45 h 76"/>
              <a:gd name="T64" fmla="*/ 15 w 59"/>
              <a:gd name="T65" fmla="*/ 40 h 76"/>
              <a:gd name="T66" fmla="*/ 29 w 59"/>
              <a:gd name="T67" fmla="*/ 43 h 76"/>
              <a:gd name="T68" fmla="*/ 32 w 59"/>
              <a:gd name="T69" fmla="*/ 59 h 76"/>
              <a:gd name="T70" fmla="*/ 43 w 59"/>
              <a:gd name="T71" fmla="*/ 15 h 76"/>
              <a:gd name="T72" fmla="*/ 40 w 59"/>
              <a:gd name="T73" fmla="*/ 18 h 76"/>
              <a:gd name="T74" fmla="*/ 35 w 59"/>
              <a:gd name="T75" fmla="*/ 25 h 76"/>
              <a:gd name="T76" fmla="*/ 30 w 59"/>
              <a:gd name="T77" fmla="*/ 35 h 76"/>
              <a:gd name="T78" fmla="*/ 29 w 59"/>
              <a:gd name="T79" fmla="*/ 34 h 76"/>
              <a:gd name="T80" fmla="*/ 37 w 59"/>
              <a:gd name="T81" fmla="*/ 19 h 76"/>
              <a:gd name="T82" fmla="*/ 41 w 59"/>
              <a:gd name="T83" fmla="*/ 16 h 76"/>
              <a:gd name="T84" fmla="*/ 44 w 59"/>
              <a:gd name="T85" fmla="*/ 14 h 76"/>
              <a:gd name="T86" fmla="*/ 44 w 59"/>
              <a:gd name="T87" fmla="*/ 14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59" h="76">
                <a:moveTo>
                  <a:pt x="58" y="1"/>
                </a:moveTo>
                <a:cubicBezTo>
                  <a:pt x="58" y="1"/>
                  <a:pt x="57" y="1"/>
                  <a:pt x="56" y="1"/>
                </a:cubicBezTo>
                <a:cubicBezTo>
                  <a:pt x="55" y="0"/>
                  <a:pt x="54" y="0"/>
                  <a:pt x="53" y="0"/>
                </a:cubicBezTo>
                <a:cubicBezTo>
                  <a:pt x="52" y="0"/>
                  <a:pt x="50" y="0"/>
                  <a:pt x="49" y="0"/>
                </a:cubicBezTo>
                <a:cubicBezTo>
                  <a:pt x="48" y="0"/>
                  <a:pt x="46" y="1"/>
                  <a:pt x="44" y="1"/>
                </a:cubicBezTo>
                <a:cubicBezTo>
                  <a:pt x="43" y="2"/>
                  <a:pt x="41" y="2"/>
                  <a:pt x="40" y="3"/>
                </a:cubicBezTo>
                <a:cubicBezTo>
                  <a:pt x="38" y="4"/>
                  <a:pt x="37" y="5"/>
                  <a:pt x="36" y="6"/>
                </a:cubicBezTo>
                <a:cubicBezTo>
                  <a:pt x="35" y="7"/>
                  <a:pt x="33" y="8"/>
                  <a:pt x="32" y="10"/>
                </a:cubicBezTo>
                <a:cubicBezTo>
                  <a:pt x="31" y="11"/>
                  <a:pt x="30" y="12"/>
                  <a:pt x="30" y="14"/>
                </a:cubicBezTo>
                <a:cubicBezTo>
                  <a:pt x="29" y="15"/>
                  <a:pt x="28" y="17"/>
                  <a:pt x="28" y="18"/>
                </a:cubicBezTo>
                <a:cubicBezTo>
                  <a:pt x="27" y="21"/>
                  <a:pt x="26" y="25"/>
                  <a:pt x="26" y="27"/>
                </a:cubicBezTo>
                <a:cubicBezTo>
                  <a:pt x="26" y="29"/>
                  <a:pt x="27" y="30"/>
                  <a:pt x="27" y="31"/>
                </a:cubicBezTo>
                <a:cubicBezTo>
                  <a:pt x="27" y="32"/>
                  <a:pt x="27" y="33"/>
                  <a:pt x="28" y="34"/>
                </a:cubicBezTo>
                <a:cubicBezTo>
                  <a:pt x="26" y="33"/>
                  <a:pt x="23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0" y="33"/>
                  <a:pt x="20" y="33"/>
                  <a:pt x="20" y="33"/>
                </a:cubicBezTo>
                <a:cubicBezTo>
                  <a:pt x="13" y="33"/>
                  <a:pt x="9" y="35"/>
                  <a:pt x="5" y="38"/>
                </a:cubicBezTo>
                <a:cubicBezTo>
                  <a:pt x="2" y="42"/>
                  <a:pt x="0" y="47"/>
                  <a:pt x="0" y="54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0" y="57"/>
                  <a:pt x="0" y="58"/>
                </a:cubicBezTo>
                <a:cubicBezTo>
                  <a:pt x="0" y="58"/>
                  <a:pt x="0" y="58"/>
                  <a:pt x="0" y="58"/>
                </a:cubicBezTo>
                <a:cubicBezTo>
                  <a:pt x="1" y="63"/>
                  <a:pt x="2" y="67"/>
                  <a:pt x="5" y="70"/>
                </a:cubicBezTo>
                <a:cubicBezTo>
                  <a:pt x="8" y="74"/>
                  <a:pt x="13" y="76"/>
                  <a:pt x="18" y="76"/>
                </a:cubicBezTo>
                <a:cubicBezTo>
                  <a:pt x="18" y="76"/>
                  <a:pt x="18" y="76"/>
                  <a:pt x="18" y="76"/>
                </a:cubicBezTo>
                <a:cubicBezTo>
                  <a:pt x="19" y="76"/>
                  <a:pt x="19" y="76"/>
                  <a:pt x="20" y="76"/>
                </a:cubicBezTo>
                <a:cubicBezTo>
                  <a:pt x="26" y="76"/>
                  <a:pt x="31" y="74"/>
                  <a:pt x="34" y="70"/>
                </a:cubicBezTo>
                <a:cubicBezTo>
                  <a:pt x="38" y="67"/>
                  <a:pt x="39" y="61"/>
                  <a:pt x="39" y="54"/>
                </a:cubicBezTo>
                <a:cubicBezTo>
                  <a:pt x="39" y="54"/>
                  <a:pt x="39" y="54"/>
                  <a:pt x="39" y="54"/>
                </a:cubicBezTo>
                <a:cubicBezTo>
                  <a:pt x="39" y="54"/>
                  <a:pt x="39" y="54"/>
                  <a:pt x="39" y="54"/>
                </a:cubicBezTo>
                <a:cubicBezTo>
                  <a:pt x="39" y="53"/>
                  <a:pt x="39" y="52"/>
                  <a:pt x="39" y="50"/>
                </a:cubicBezTo>
                <a:cubicBezTo>
                  <a:pt x="39" y="50"/>
                  <a:pt x="39" y="50"/>
                  <a:pt x="39" y="50"/>
                </a:cubicBezTo>
                <a:cubicBezTo>
                  <a:pt x="38" y="45"/>
                  <a:pt x="37" y="41"/>
                  <a:pt x="34" y="38"/>
                </a:cubicBezTo>
                <a:cubicBezTo>
                  <a:pt x="33" y="37"/>
                  <a:pt x="32" y="37"/>
                  <a:pt x="31" y="36"/>
                </a:cubicBezTo>
                <a:cubicBezTo>
                  <a:pt x="32" y="36"/>
                  <a:pt x="32" y="36"/>
                  <a:pt x="32" y="36"/>
                </a:cubicBezTo>
                <a:cubicBezTo>
                  <a:pt x="33" y="36"/>
                  <a:pt x="34" y="35"/>
                  <a:pt x="34" y="35"/>
                </a:cubicBezTo>
                <a:cubicBezTo>
                  <a:pt x="36" y="35"/>
                  <a:pt x="37" y="34"/>
                  <a:pt x="38" y="33"/>
                </a:cubicBezTo>
                <a:cubicBezTo>
                  <a:pt x="39" y="33"/>
                  <a:pt x="40" y="32"/>
                  <a:pt x="41" y="31"/>
                </a:cubicBezTo>
                <a:cubicBezTo>
                  <a:pt x="42" y="31"/>
                  <a:pt x="43" y="30"/>
                  <a:pt x="44" y="29"/>
                </a:cubicBezTo>
                <a:cubicBezTo>
                  <a:pt x="45" y="28"/>
                  <a:pt x="46" y="27"/>
                  <a:pt x="47" y="27"/>
                </a:cubicBezTo>
                <a:cubicBezTo>
                  <a:pt x="48" y="26"/>
                  <a:pt x="49" y="25"/>
                  <a:pt x="50" y="24"/>
                </a:cubicBezTo>
                <a:cubicBezTo>
                  <a:pt x="51" y="22"/>
                  <a:pt x="53" y="20"/>
                  <a:pt x="54" y="17"/>
                </a:cubicBezTo>
                <a:cubicBezTo>
                  <a:pt x="54" y="16"/>
                  <a:pt x="55" y="15"/>
                  <a:pt x="55" y="14"/>
                </a:cubicBezTo>
                <a:cubicBezTo>
                  <a:pt x="56" y="13"/>
                  <a:pt x="56" y="12"/>
                  <a:pt x="56" y="11"/>
                </a:cubicBezTo>
                <a:cubicBezTo>
                  <a:pt x="57" y="10"/>
                  <a:pt x="57" y="8"/>
                  <a:pt x="57" y="7"/>
                </a:cubicBezTo>
                <a:cubicBezTo>
                  <a:pt x="58" y="6"/>
                  <a:pt x="58" y="5"/>
                  <a:pt x="58" y="5"/>
                </a:cubicBezTo>
                <a:cubicBezTo>
                  <a:pt x="59" y="4"/>
                  <a:pt x="59" y="3"/>
                  <a:pt x="59" y="2"/>
                </a:cubicBezTo>
                <a:cubicBezTo>
                  <a:pt x="59" y="2"/>
                  <a:pt x="59" y="2"/>
                  <a:pt x="59" y="2"/>
                </a:cubicBezTo>
                <a:cubicBezTo>
                  <a:pt x="59" y="2"/>
                  <a:pt x="59" y="1"/>
                  <a:pt x="58" y="1"/>
                </a:cubicBezTo>
                <a:close/>
                <a:moveTo>
                  <a:pt x="32" y="59"/>
                </a:moveTo>
                <a:cubicBezTo>
                  <a:pt x="32" y="59"/>
                  <a:pt x="32" y="59"/>
                  <a:pt x="32" y="59"/>
                </a:cubicBezTo>
                <a:cubicBezTo>
                  <a:pt x="31" y="60"/>
                  <a:pt x="31" y="61"/>
                  <a:pt x="31" y="62"/>
                </a:cubicBezTo>
                <a:cubicBezTo>
                  <a:pt x="31" y="63"/>
                  <a:pt x="31" y="63"/>
                  <a:pt x="30" y="63"/>
                </a:cubicBezTo>
                <a:cubicBezTo>
                  <a:pt x="30" y="64"/>
                  <a:pt x="30" y="64"/>
                  <a:pt x="30" y="64"/>
                </a:cubicBezTo>
                <a:cubicBezTo>
                  <a:pt x="30" y="65"/>
                  <a:pt x="29" y="65"/>
                  <a:pt x="29" y="66"/>
                </a:cubicBezTo>
                <a:cubicBezTo>
                  <a:pt x="28" y="67"/>
                  <a:pt x="26" y="68"/>
                  <a:pt x="25" y="69"/>
                </a:cubicBezTo>
                <a:cubicBezTo>
                  <a:pt x="23" y="70"/>
                  <a:pt x="22" y="70"/>
                  <a:pt x="20" y="70"/>
                </a:cubicBezTo>
                <a:cubicBezTo>
                  <a:pt x="16" y="70"/>
                  <a:pt x="12" y="69"/>
                  <a:pt x="10" y="66"/>
                </a:cubicBezTo>
                <a:cubicBezTo>
                  <a:pt x="8" y="63"/>
                  <a:pt x="7" y="59"/>
                  <a:pt x="7" y="54"/>
                </a:cubicBezTo>
                <a:cubicBezTo>
                  <a:pt x="7" y="53"/>
                  <a:pt x="7" y="51"/>
                  <a:pt x="8" y="50"/>
                </a:cubicBezTo>
                <a:cubicBezTo>
                  <a:pt x="8" y="50"/>
                  <a:pt x="8" y="50"/>
                  <a:pt x="8" y="50"/>
                </a:cubicBezTo>
                <a:cubicBezTo>
                  <a:pt x="8" y="48"/>
                  <a:pt x="8" y="47"/>
                  <a:pt x="8" y="46"/>
                </a:cubicBezTo>
                <a:cubicBezTo>
                  <a:pt x="9" y="46"/>
                  <a:pt x="9" y="46"/>
                  <a:pt x="9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10" y="44"/>
                  <a:pt x="10" y="43"/>
                  <a:pt x="10" y="43"/>
                </a:cubicBezTo>
                <a:cubicBezTo>
                  <a:pt x="11" y="41"/>
                  <a:pt x="13" y="40"/>
                  <a:pt x="15" y="40"/>
                </a:cubicBezTo>
                <a:cubicBezTo>
                  <a:pt x="16" y="39"/>
                  <a:pt x="18" y="39"/>
                  <a:pt x="20" y="39"/>
                </a:cubicBezTo>
                <a:cubicBezTo>
                  <a:pt x="24" y="39"/>
                  <a:pt x="27" y="40"/>
                  <a:pt x="29" y="43"/>
                </a:cubicBezTo>
                <a:cubicBezTo>
                  <a:pt x="31" y="45"/>
                  <a:pt x="32" y="49"/>
                  <a:pt x="32" y="54"/>
                </a:cubicBezTo>
                <a:cubicBezTo>
                  <a:pt x="32" y="56"/>
                  <a:pt x="32" y="58"/>
                  <a:pt x="32" y="59"/>
                </a:cubicBezTo>
                <a:close/>
                <a:moveTo>
                  <a:pt x="44" y="14"/>
                </a:moveTo>
                <a:cubicBezTo>
                  <a:pt x="43" y="14"/>
                  <a:pt x="43" y="14"/>
                  <a:pt x="43" y="15"/>
                </a:cubicBezTo>
                <a:cubicBezTo>
                  <a:pt x="42" y="15"/>
                  <a:pt x="42" y="16"/>
                  <a:pt x="41" y="16"/>
                </a:cubicBezTo>
                <a:cubicBezTo>
                  <a:pt x="41" y="17"/>
                  <a:pt x="40" y="17"/>
                  <a:pt x="40" y="18"/>
                </a:cubicBezTo>
                <a:cubicBezTo>
                  <a:pt x="39" y="19"/>
                  <a:pt x="38" y="19"/>
                  <a:pt x="38" y="20"/>
                </a:cubicBezTo>
                <a:cubicBezTo>
                  <a:pt x="37" y="21"/>
                  <a:pt x="36" y="23"/>
                  <a:pt x="35" y="25"/>
                </a:cubicBezTo>
                <a:cubicBezTo>
                  <a:pt x="33" y="28"/>
                  <a:pt x="32" y="32"/>
                  <a:pt x="31" y="35"/>
                </a:cubicBezTo>
                <a:cubicBezTo>
                  <a:pt x="31" y="35"/>
                  <a:pt x="30" y="35"/>
                  <a:pt x="30" y="35"/>
                </a:cubicBezTo>
                <a:cubicBezTo>
                  <a:pt x="30" y="35"/>
                  <a:pt x="29" y="35"/>
                  <a:pt x="28" y="34"/>
                </a:cubicBezTo>
                <a:cubicBezTo>
                  <a:pt x="29" y="34"/>
                  <a:pt x="29" y="34"/>
                  <a:pt x="29" y="34"/>
                </a:cubicBezTo>
                <a:cubicBezTo>
                  <a:pt x="30" y="31"/>
                  <a:pt x="32" y="28"/>
                  <a:pt x="34" y="24"/>
                </a:cubicBezTo>
                <a:cubicBezTo>
                  <a:pt x="35" y="23"/>
                  <a:pt x="36" y="21"/>
                  <a:pt x="37" y="19"/>
                </a:cubicBezTo>
                <a:cubicBezTo>
                  <a:pt x="38" y="19"/>
                  <a:pt x="39" y="18"/>
                  <a:pt x="39" y="17"/>
                </a:cubicBezTo>
                <a:cubicBezTo>
                  <a:pt x="40" y="17"/>
                  <a:pt x="40" y="16"/>
                  <a:pt x="41" y="16"/>
                </a:cubicBezTo>
                <a:cubicBezTo>
                  <a:pt x="41" y="15"/>
                  <a:pt x="42" y="15"/>
                  <a:pt x="42" y="15"/>
                </a:cubicBezTo>
                <a:cubicBezTo>
                  <a:pt x="43" y="14"/>
                  <a:pt x="43" y="14"/>
                  <a:pt x="44" y="14"/>
                </a:cubicBezTo>
                <a:cubicBezTo>
                  <a:pt x="44" y="13"/>
                  <a:pt x="45" y="13"/>
                  <a:pt x="45" y="13"/>
                </a:cubicBezTo>
                <a:cubicBezTo>
                  <a:pt x="45" y="13"/>
                  <a:pt x="44" y="13"/>
                  <a:pt x="44" y="1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26" name="Oval 80"/>
          <p:cNvSpPr>
            <a:spLocks noChangeArrowheads="1"/>
          </p:cNvSpPr>
          <p:nvPr/>
        </p:nvSpPr>
        <p:spPr bwMode="auto">
          <a:xfrm>
            <a:off x="6694488" y="2430463"/>
            <a:ext cx="117475" cy="11271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27" name="Freeform 81"/>
          <p:cNvSpPr>
            <a:spLocks noEditPoints="1"/>
          </p:cNvSpPr>
          <p:nvPr/>
        </p:nvSpPr>
        <p:spPr bwMode="auto">
          <a:xfrm>
            <a:off x="6564313" y="2460626"/>
            <a:ext cx="374650" cy="274638"/>
          </a:xfrm>
          <a:custGeom>
            <a:avLst/>
            <a:gdLst>
              <a:gd name="T0" fmla="*/ 96 w 100"/>
              <a:gd name="T1" fmla="*/ 3 h 73"/>
              <a:gd name="T2" fmla="*/ 85 w 100"/>
              <a:gd name="T3" fmla="*/ 4 h 73"/>
              <a:gd name="T4" fmla="*/ 62 w 100"/>
              <a:gd name="T5" fmla="*/ 30 h 73"/>
              <a:gd name="T6" fmla="*/ 51 w 100"/>
              <a:gd name="T7" fmla="*/ 25 h 73"/>
              <a:gd name="T8" fmla="*/ 39 w 100"/>
              <a:gd name="T9" fmla="*/ 31 h 73"/>
              <a:gd name="T10" fmla="*/ 16 w 100"/>
              <a:gd name="T11" fmla="*/ 4 h 73"/>
              <a:gd name="T12" fmla="*/ 4 w 100"/>
              <a:gd name="T13" fmla="*/ 3 h 73"/>
              <a:gd name="T14" fmla="*/ 3 w 100"/>
              <a:gd name="T15" fmla="*/ 14 h 73"/>
              <a:gd name="T16" fmla="*/ 33 w 100"/>
              <a:gd name="T17" fmla="*/ 49 h 73"/>
              <a:gd name="T18" fmla="*/ 35 w 100"/>
              <a:gd name="T19" fmla="*/ 51 h 73"/>
              <a:gd name="T20" fmla="*/ 35 w 100"/>
              <a:gd name="T21" fmla="*/ 73 h 73"/>
              <a:gd name="T22" fmla="*/ 67 w 100"/>
              <a:gd name="T23" fmla="*/ 73 h 73"/>
              <a:gd name="T24" fmla="*/ 67 w 100"/>
              <a:gd name="T25" fmla="*/ 50 h 73"/>
              <a:gd name="T26" fmla="*/ 67 w 100"/>
              <a:gd name="T27" fmla="*/ 49 h 73"/>
              <a:gd name="T28" fmla="*/ 97 w 100"/>
              <a:gd name="T29" fmla="*/ 14 h 73"/>
              <a:gd name="T30" fmla="*/ 96 w 100"/>
              <a:gd name="T31" fmla="*/ 3 h 73"/>
              <a:gd name="T32" fmla="*/ 62 w 100"/>
              <a:gd name="T33" fmla="*/ 45 h 73"/>
              <a:gd name="T34" fmla="*/ 61 w 100"/>
              <a:gd name="T35" fmla="*/ 47 h 73"/>
              <a:gd name="T36" fmla="*/ 61 w 100"/>
              <a:gd name="T37" fmla="*/ 48 h 73"/>
              <a:gd name="T38" fmla="*/ 60 w 100"/>
              <a:gd name="T39" fmla="*/ 50 h 73"/>
              <a:gd name="T40" fmla="*/ 59 w 100"/>
              <a:gd name="T41" fmla="*/ 53 h 73"/>
              <a:gd name="T42" fmla="*/ 58 w 100"/>
              <a:gd name="T43" fmla="*/ 55 h 73"/>
              <a:gd name="T44" fmla="*/ 56 w 100"/>
              <a:gd name="T45" fmla="*/ 59 h 73"/>
              <a:gd name="T46" fmla="*/ 54 w 100"/>
              <a:gd name="T47" fmla="*/ 60 h 73"/>
              <a:gd name="T48" fmla="*/ 52 w 100"/>
              <a:gd name="T49" fmla="*/ 62 h 73"/>
              <a:gd name="T50" fmla="*/ 50 w 100"/>
              <a:gd name="T51" fmla="*/ 63 h 73"/>
              <a:gd name="T52" fmla="*/ 48 w 100"/>
              <a:gd name="T53" fmla="*/ 65 h 73"/>
              <a:gd name="T54" fmla="*/ 46 w 100"/>
              <a:gd name="T55" fmla="*/ 66 h 73"/>
              <a:gd name="T56" fmla="*/ 45 w 100"/>
              <a:gd name="T57" fmla="*/ 66 h 73"/>
              <a:gd name="T58" fmla="*/ 44 w 100"/>
              <a:gd name="T59" fmla="*/ 66 h 73"/>
              <a:gd name="T60" fmla="*/ 44 w 100"/>
              <a:gd name="T61" fmla="*/ 65 h 73"/>
              <a:gd name="T62" fmla="*/ 47 w 100"/>
              <a:gd name="T63" fmla="*/ 59 h 73"/>
              <a:gd name="T64" fmla="*/ 48 w 100"/>
              <a:gd name="T65" fmla="*/ 56 h 73"/>
              <a:gd name="T66" fmla="*/ 49 w 100"/>
              <a:gd name="T67" fmla="*/ 55 h 73"/>
              <a:gd name="T68" fmla="*/ 50 w 100"/>
              <a:gd name="T69" fmla="*/ 54 h 73"/>
              <a:gd name="T70" fmla="*/ 51 w 100"/>
              <a:gd name="T71" fmla="*/ 53 h 73"/>
              <a:gd name="T72" fmla="*/ 52 w 100"/>
              <a:gd name="T73" fmla="*/ 52 h 73"/>
              <a:gd name="T74" fmla="*/ 53 w 100"/>
              <a:gd name="T75" fmla="*/ 52 h 73"/>
              <a:gd name="T76" fmla="*/ 52 w 100"/>
              <a:gd name="T77" fmla="*/ 52 h 73"/>
              <a:gd name="T78" fmla="*/ 51 w 100"/>
              <a:gd name="T79" fmla="*/ 53 h 73"/>
              <a:gd name="T80" fmla="*/ 50 w 100"/>
              <a:gd name="T81" fmla="*/ 54 h 73"/>
              <a:gd name="T82" fmla="*/ 49 w 100"/>
              <a:gd name="T83" fmla="*/ 55 h 73"/>
              <a:gd name="T84" fmla="*/ 48 w 100"/>
              <a:gd name="T85" fmla="*/ 56 h 73"/>
              <a:gd name="T86" fmla="*/ 46 w 100"/>
              <a:gd name="T87" fmla="*/ 59 h 73"/>
              <a:gd name="T88" fmla="*/ 43 w 100"/>
              <a:gd name="T89" fmla="*/ 65 h 73"/>
              <a:gd name="T90" fmla="*/ 42 w 100"/>
              <a:gd name="T91" fmla="*/ 66 h 73"/>
              <a:gd name="T92" fmla="*/ 42 w 100"/>
              <a:gd name="T93" fmla="*/ 65 h 73"/>
              <a:gd name="T94" fmla="*/ 42 w 100"/>
              <a:gd name="T95" fmla="*/ 63 h 73"/>
              <a:gd name="T96" fmla="*/ 41 w 100"/>
              <a:gd name="T97" fmla="*/ 61 h 73"/>
              <a:gd name="T98" fmla="*/ 42 w 100"/>
              <a:gd name="T99" fmla="*/ 55 h 73"/>
              <a:gd name="T100" fmla="*/ 43 w 100"/>
              <a:gd name="T101" fmla="*/ 53 h 73"/>
              <a:gd name="T102" fmla="*/ 45 w 100"/>
              <a:gd name="T103" fmla="*/ 50 h 73"/>
              <a:gd name="T104" fmla="*/ 47 w 100"/>
              <a:gd name="T105" fmla="*/ 48 h 73"/>
              <a:gd name="T106" fmla="*/ 50 w 100"/>
              <a:gd name="T107" fmla="*/ 46 h 73"/>
              <a:gd name="T108" fmla="*/ 53 w 100"/>
              <a:gd name="T109" fmla="*/ 44 h 73"/>
              <a:gd name="T110" fmla="*/ 55 w 100"/>
              <a:gd name="T111" fmla="*/ 44 h 73"/>
              <a:gd name="T112" fmla="*/ 58 w 100"/>
              <a:gd name="T113" fmla="*/ 44 h 73"/>
              <a:gd name="T114" fmla="*/ 60 w 100"/>
              <a:gd name="T115" fmla="*/ 44 h 73"/>
              <a:gd name="T116" fmla="*/ 61 w 100"/>
              <a:gd name="T117" fmla="*/ 45 h 73"/>
              <a:gd name="T118" fmla="*/ 62 w 100"/>
              <a:gd name="T119" fmla="*/ 45 h 73"/>
              <a:gd name="T120" fmla="*/ 62 w 100"/>
              <a:gd name="T121" fmla="*/ 45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00" h="73">
                <a:moveTo>
                  <a:pt x="96" y="3"/>
                </a:moveTo>
                <a:cubicBezTo>
                  <a:pt x="93" y="0"/>
                  <a:pt x="88" y="0"/>
                  <a:pt x="85" y="4"/>
                </a:cubicBezTo>
                <a:cubicBezTo>
                  <a:pt x="62" y="30"/>
                  <a:pt x="62" y="30"/>
                  <a:pt x="62" y="30"/>
                </a:cubicBezTo>
                <a:cubicBezTo>
                  <a:pt x="59" y="27"/>
                  <a:pt x="55" y="25"/>
                  <a:pt x="51" y="25"/>
                </a:cubicBezTo>
                <a:cubicBezTo>
                  <a:pt x="46" y="25"/>
                  <a:pt x="42" y="28"/>
                  <a:pt x="39" y="31"/>
                </a:cubicBezTo>
                <a:cubicBezTo>
                  <a:pt x="16" y="4"/>
                  <a:pt x="16" y="4"/>
                  <a:pt x="16" y="4"/>
                </a:cubicBezTo>
                <a:cubicBezTo>
                  <a:pt x="13" y="0"/>
                  <a:pt x="8" y="0"/>
                  <a:pt x="4" y="3"/>
                </a:cubicBezTo>
                <a:cubicBezTo>
                  <a:pt x="1" y="6"/>
                  <a:pt x="0" y="11"/>
                  <a:pt x="3" y="14"/>
                </a:cubicBezTo>
                <a:cubicBezTo>
                  <a:pt x="33" y="49"/>
                  <a:pt x="33" y="49"/>
                  <a:pt x="33" y="49"/>
                </a:cubicBezTo>
                <a:cubicBezTo>
                  <a:pt x="34" y="50"/>
                  <a:pt x="34" y="50"/>
                  <a:pt x="35" y="51"/>
                </a:cubicBezTo>
                <a:cubicBezTo>
                  <a:pt x="35" y="73"/>
                  <a:pt x="35" y="73"/>
                  <a:pt x="35" y="73"/>
                </a:cubicBezTo>
                <a:cubicBezTo>
                  <a:pt x="67" y="73"/>
                  <a:pt x="67" y="73"/>
                  <a:pt x="67" y="73"/>
                </a:cubicBezTo>
                <a:cubicBezTo>
                  <a:pt x="67" y="50"/>
                  <a:pt x="67" y="50"/>
                  <a:pt x="67" y="50"/>
                </a:cubicBezTo>
                <a:cubicBezTo>
                  <a:pt x="67" y="49"/>
                  <a:pt x="67" y="49"/>
                  <a:pt x="67" y="49"/>
                </a:cubicBezTo>
                <a:cubicBezTo>
                  <a:pt x="97" y="14"/>
                  <a:pt x="97" y="14"/>
                  <a:pt x="97" y="14"/>
                </a:cubicBezTo>
                <a:cubicBezTo>
                  <a:pt x="100" y="11"/>
                  <a:pt x="99" y="6"/>
                  <a:pt x="96" y="3"/>
                </a:cubicBezTo>
                <a:close/>
                <a:moveTo>
                  <a:pt x="62" y="45"/>
                </a:moveTo>
                <a:cubicBezTo>
                  <a:pt x="61" y="46"/>
                  <a:pt x="61" y="46"/>
                  <a:pt x="61" y="47"/>
                </a:cubicBezTo>
                <a:cubicBezTo>
                  <a:pt x="61" y="47"/>
                  <a:pt x="61" y="48"/>
                  <a:pt x="61" y="48"/>
                </a:cubicBezTo>
                <a:cubicBezTo>
                  <a:pt x="60" y="49"/>
                  <a:pt x="60" y="50"/>
                  <a:pt x="60" y="50"/>
                </a:cubicBezTo>
                <a:cubicBezTo>
                  <a:pt x="60" y="51"/>
                  <a:pt x="60" y="52"/>
                  <a:pt x="59" y="53"/>
                </a:cubicBezTo>
                <a:cubicBezTo>
                  <a:pt x="59" y="53"/>
                  <a:pt x="59" y="54"/>
                  <a:pt x="58" y="55"/>
                </a:cubicBezTo>
                <a:cubicBezTo>
                  <a:pt x="58" y="56"/>
                  <a:pt x="57" y="57"/>
                  <a:pt x="56" y="59"/>
                </a:cubicBezTo>
                <a:cubicBezTo>
                  <a:pt x="55" y="59"/>
                  <a:pt x="55" y="60"/>
                  <a:pt x="54" y="60"/>
                </a:cubicBezTo>
                <a:cubicBezTo>
                  <a:pt x="54" y="61"/>
                  <a:pt x="53" y="61"/>
                  <a:pt x="52" y="62"/>
                </a:cubicBezTo>
                <a:cubicBezTo>
                  <a:pt x="52" y="63"/>
                  <a:pt x="51" y="63"/>
                  <a:pt x="50" y="63"/>
                </a:cubicBezTo>
                <a:cubicBezTo>
                  <a:pt x="50" y="64"/>
                  <a:pt x="49" y="64"/>
                  <a:pt x="48" y="65"/>
                </a:cubicBezTo>
                <a:cubicBezTo>
                  <a:pt x="48" y="65"/>
                  <a:pt x="47" y="65"/>
                  <a:pt x="46" y="66"/>
                </a:cubicBezTo>
                <a:cubicBezTo>
                  <a:pt x="46" y="66"/>
                  <a:pt x="45" y="66"/>
                  <a:pt x="45" y="66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6"/>
                  <a:pt x="44" y="66"/>
                  <a:pt x="44" y="65"/>
                </a:cubicBezTo>
                <a:cubicBezTo>
                  <a:pt x="45" y="64"/>
                  <a:pt x="45" y="61"/>
                  <a:pt x="47" y="59"/>
                </a:cubicBezTo>
                <a:cubicBezTo>
                  <a:pt x="47" y="58"/>
                  <a:pt x="48" y="57"/>
                  <a:pt x="48" y="56"/>
                </a:cubicBezTo>
                <a:cubicBezTo>
                  <a:pt x="49" y="56"/>
                  <a:pt x="49" y="55"/>
                  <a:pt x="49" y="55"/>
                </a:cubicBezTo>
                <a:cubicBezTo>
                  <a:pt x="50" y="55"/>
                  <a:pt x="50" y="54"/>
                  <a:pt x="50" y="54"/>
                </a:cubicBezTo>
                <a:cubicBezTo>
                  <a:pt x="51" y="54"/>
                  <a:pt x="51" y="53"/>
                  <a:pt x="51" y="53"/>
                </a:cubicBezTo>
                <a:cubicBezTo>
                  <a:pt x="52" y="53"/>
                  <a:pt x="52" y="53"/>
                  <a:pt x="52" y="52"/>
                </a:cubicBezTo>
                <a:cubicBezTo>
                  <a:pt x="52" y="52"/>
                  <a:pt x="53" y="52"/>
                  <a:pt x="53" y="52"/>
                </a:cubicBezTo>
                <a:cubicBezTo>
                  <a:pt x="53" y="52"/>
                  <a:pt x="52" y="52"/>
                  <a:pt x="52" y="52"/>
                </a:cubicBezTo>
                <a:cubicBezTo>
                  <a:pt x="52" y="52"/>
                  <a:pt x="52" y="53"/>
                  <a:pt x="51" y="53"/>
                </a:cubicBezTo>
                <a:cubicBezTo>
                  <a:pt x="51" y="53"/>
                  <a:pt x="51" y="53"/>
                  <a:pt x="50" y="54"/>
                </a:cubicBezTo>
                <a:cubicBezTo>
                  <a:pt x="50" y="54"/>
                  <a:pt x="50" y="54"/>
                  <a:pt x="49" y="55"/>
                </a:cubicBezTo>
                <a:cubicBezTo>
                  <a:pt x="49" y="55"/>
                  <a:pt x="48" y="56"/>
                  <a:pt x="48" y="56"/>
                </a:cubicBezTo>
                <a:cubicBezTo>
                  <a:pt x="47" y="57"/>
                  <a:pt x="47" y="58"/>
                  <a:pt x="46" y="59"/>
                </a:cubicBezTo>
                <a:cubicBezTo>
                  <a:pt x="45" y="61"/>
                  <a:pt x="43" y="63"/>
                  <a:pt x="43" y="65"/>
                </a:cubicBezTo>
                <a:cubicBezTo>
                  <a:pt x="43" y="65"/>
                  <a:pt x="42" y="66"/>
                  <a:pt x="42" y="66"/>
                </a:cubicBezTo>
                <a:cubicBezTo>
                  <a:pt x="42" y="66"/>
                  <a:pt x="42" y="65"/>
                  <a:pt x="42" y="65"/>
                </a:cubicBezTo>
                <a:cubicBezTo>
                  <a:pt x="42" y="65"/>
                  <a:pt x="42" y="64"/>
                  <a:pt x="42" y="63"/>
                </a:cubicBezTo>
                <a:cubicBezTo>
                  <a:pt x="41" y="62"/>
                  <a:pt x="41" y="62"/>
                  <a:pt x="41" y="61"/>
                </a:cubicBezTo>
                <a:cubicBezTo>
                  <a:pt x="41" y="59"/>
                  <a:pt x="41" y="57"/>
                  <a:pt x="42" y="55"/>
                </a:cubicBezTo>
                <a:cubicBezTo>
                  <a:pt x="42" y="54"/>
                  <a:pt x="43" y="53"/>
                  <a:pt x="43" y="53"/>
                </a:cubicBezTo>
                <a:cubicBezTo>
                  <a:pt x="44" y="52"/>
                  <a:pt x="44" y="51"/>
                  <a:pt x="45" y="50"/>
                </a:cubicBezTo>
                <a:cubicBezTo>
                  <a:pt x="46" y="49"/>
                  <a:pt x="46" y="48"/>
                  <a:pt x="47" y="48"/>
                </a:cubicBezTo>
                <a:cubicBezTo>
                  <a:pt x="48" y="47"/>
                  <a:pt x="49" y="46"/>
                  <a:pt x="50" y="46"/>
                </a:cubicBezTo>
                <a:cubicBezTo>
                  <a:pt x="51" y="45"/>
                  <a:pt x="52" y="45"/>
                  <a:pt x="53" y="44"/>
                </a:cubicBezTo>
                <a:cubicBezTo>
                  <a:pt x="54" y="44"/>
                  <a:pt x="54" y="44"/>
                  <a:pt x="55" y="44"/>
                </a:cubicBezTo>
                <a:cubicBezTo>
                  <a:pt x="56" y="44"/>
                  <a:pt x="57" y="44"/>
                  <a:pt x="58" y="44"/>
                </a:cubicBezTo>
                <a:cubicBezTo>
                  <a:pt x="59" y="44"/>
                  <a:pt x="59" y="44"/>
                  <a:pt x="60" y="44"/>
                </a:cubicBezTo>
                <a:cubicBezTo>
                  <a:pt x="60" y="44"/>
                  <a:pt x="61" y="45"/>
                  <a:pt x="61" y="45"/>
                </a:cubicBezTo>
                <a:cubicBezTo>
                  <a:pt x="62" y="45"/>
                  <a:pt x="62" y="45"/>
                  <a:pt x="62" y="45"/>
                </a:cubicBezTo>
                <a:cubicBezTo>
                  <a:pt x="62" y="45"/>
                  <a:pt x="62" y="45"/>
                  <a:pt x="62" y="4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39" name="Freeform 82"/>
          <p:cNvSpPr>
            <a:spLocks noEditPoints="1"/>
          </p:cNvSpPr>
          <p:nvPr/>
        </p:nvSpPr>
        <p:spPr bwMode="auto">
          <a:xfrm>
            <a:off x="7158038" y="2400301"/>
            <a:ext cx="352425" cy="350838"/>
          </a:xfrm>
          <a:custGeom>
            <a:avLst/>
            <a:gdLst>
              <a:gd name="T0" fmla="*/ 55 w 94"/>
              <a:gd name="T1" fmla="*/ 51 h 93"/>
              <a:gd name="T2" fmla="*/ 53 w 94"/>
              <a:gd name="T3" fmla="*/ 11 h 93"/>
              <a:gd name="T4" fmla="*/ 12 w 94"/>
              <a:gd name="T5" fmla="*/ 11 h 93"/>
              <a:gd name="T6" fmla="*/ 12 w 94"/>
              <a:gd name="T7" fmla="*/ 53 h 93"/>
              <a:gd name="T8" fmla="*/ 51 w 94"/>
              <a:gd name="T9" fmla="*/ 55 h 93"/>
              <a:gd name="T10" fmla="*/ 90 w 94"/>
              <a:gd name="T11" fmla="*/ 93 h 93"/>
              <a:gd name="T12" fmla="*/ 94 w 94"/>
              <a:gd name="T13" fmla="*/ 90 h 93"/>
              <a:gd name="T14" fmla="*/ 55 w 94"/>
              <a:gd name="T15" fmla="*/ 51 h 93"/>
              <a:gd name="T16" fmla="*/ 50 w 94"/>
              <a:gd name="T17" fmla="*/ 49 h 93"/>
              <a:gd name="T18" fmla="*/ 49 w 94"/>
              <a:gd name="T19" fmla="*/ 50 h 93"/>
              <a:gd name="T20" fmla="*/ 15 w 94"/>
              <a:gd name="T21" fmla="*/ 49 h 93"/>
              <a:gd name="T22" fmla="*/ 15 w 94"/>
              <a:gd name="T23" fmla="*/ 15 h 93"/>
              <a:gd name="T24" fmla="*/ 49 w 94"/>
              <a:gd name="T25" fmla="*/ 15 h 93"/>
              <a:gd name="T26" fmla="*/ 50 w 94"/>
              <a:gd name="T27" fmla="*/ 49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4" h="93">
                <a:moveTo>
                  <a:pt x="55" y="51"/>
                </a:moveTo>
                <a:cubicBezTo>
                  <a:pt x="64" y="39"/>
                  <a:pt x="64" y="22"/>
                  <a:pt x="53" y="11"/>
                </a:cubicBezTo>
                <a:cubicBezTo>
                  <a:pt x="42" y="0"/>
                  <a:pt x="23" y="0"/>
                  <a:pt x="12" y="11"/>
                </a:cubicBezTo>
                <a:cubicBezTo>
                  <a:pt x="0" y="23"/>
                  <a:pt x="0" y="41"/>
                  <a:pt x="12" y="53"/>
                </a:cubicBezTo>
                <a:cubicBezTo>
                  <a:pt x="22" y="64"/>
                  <a:pt x="40" y="64"/>
                  <a:pt x="51" y="55"/>
                </a:cubicBezTo>
                <a:cubicBezTo>
                  <a:pt x="90" y="93"/>
                  <a:pt x="90" y="93"/>
                  <a:pt x="90" y="93"/>
                </a:cubicBezTo>
                <a:cubicBezTo>
                  <a:pt x="94" y="90"/>
                  <a:pt x="94" y="90"/>
                  <a:pt x="94" y="90"/>
                </a:cubicBezTo>
                <a:lnTo>
                  <a:pt x="55" y="51"/>
                </a:lnTo>
                <a:close/>
                <a:moveTo>
                  <a:pt x="50" y="49"/>
                </a:moveTo>
                <a:cubicBezTo>
                  <a:pt x="49" y="50"/>
                  <a:pt x="49" y="50"/>
                  <a:pt x="49" y="50"/>
                </a:cubicBezTo>
                <a:cubicBezTo>
                  <a:pt x="39" y="59"/>
                  <a:pt x="24" y="59"/>
                  <a:pt x="15" y="49"/>
                </a:cubicBezTo>
                <a:cubicBezTo>
                  <a:pt x="6" y="40"/>
                  <a:pt x="6" y="24"/>
                  <a:pt x="15" y="15"/>
                </a:cubicBezTo>
                <a:cubicBezTo>
                  <a:pt x="25" y="6"/>
                  <a:pt x="40" y="6"/>
                  <a:pt x="49" y="15"/>
                </a:cubicBezTo>
                <a:cubicBezTo>
                  <a:pt x="59" y="24"/>
                  <a:pt x="59" y="39"/>
                  <a:pt x="50" y="4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40" name="Freeform 83"/>
          <p:cNvSpPr>
            <a:spLocks/>
          </p:cNvSpPr>
          <p:nvPr/>
        </p:nvSpPr>
        <p:spPr bwMode="auto">
          <a:xfrm>
            <a:off x="7243763" y="2460626"/>
            <a:ext cx="68263" cy="44450"/>
          </a:xfrm>
          <a:custGeom>
            <a:avLst/>
            <a:gdLst>
              <a:gd name="T0" fmla="*/ 18 w 18"/>
              <a:gd name="T1" fmla="*/ 10 h 12"/>
              <a:gd name="T2" fmla="*/ 14 w 18"/>
              <a:gd name="T3" fmla="*/ 6 h 12"/>
              <a:gd name="T4" fmla="*/ 14 w 18"/>
              <a:gd name="T5" fmla="*/ 5 h 12"/>
              <a:gd name="T6" fmla="*/ 16 w 18"/>
              <a:gd name="T7" fmla="*/ 1 h 12"/>
              <a:gd name="T8" fmla="*/ 16 w 18"/>
              <a:gd name="T9" fmla="*/ 0 h 12"/>
              <a:gd name="T10" fmla="*/ 15 w 18"/>
              <a:gd name="T11" fmla="*/ 0 h 12"/>
              <a:gd name="T12" fmla="*/ 12 w 18"/>
              <a:gd name="T13" fmla="*/ 4 h 12"/>
              <a:gd name="T14" fmla="*/ 12 w 18"/>
              <a:gd name="T15" fmla="*/ 5 h 12"/>
              <a:gd name="T16" fmla="*/ 9 w 18"/>
              <a:gd name="T17" fmla="*/ 5 h 12"/>
              <a:gd name="T18" fmla="*/ 7 w 18"/>
              <a:gd name="T19" fmla="*/ 5 h 12"/>
              <a:gd name="T20" fmla="*/ 7 w 18"/>
              <a:gd name="T21" fmla="*/ 4 h 12"/>
              <a:gd name="T22" fmla="*/ 4 w 18"/>
              <a:gd name="T23" fmla="*/ 0 h 12"/>
              <a:gd name="T24" fmla="*/ 3 w 18"/>
              <a:gd name="T25" fmla="*/ 0 h 12"/>
              <a:gd name="T26" fmla="*/ 4 w 18"/>
              <a:gd name="T27" fmla="*/ 1 h 12"/>
              <a:gd name="T28" fmla="*/ 6 w 18"/>
              <a:gd name="T29" fmla="*/ 5 h 12"/>
              <a:gd name="T30" fmla="*/ 6 w 18"/>
              <a:gd name="T31" fmla="*/ 5 h 12"/>
              <a:gd name="T32" fmla="*/ 0 w 18"/>
              <a:gd name="T33" fmla="*/ 10 h 12"/>
              <a:gd name="T34" fmla="*/ 10 w 18"/>
              <a:gd name="T35" fmla="*/ 12 h 12"/>
              <a:gd name="T36" fmla="*/ 18 w 18"/>
              <a:gd name="T37" fmla="*/ 1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8" h="12">
                <a:moveTo>
                  <a:pt x="18" y="10"/>
                </a:moveTo>
                <a:cubicBezTo>
                  <a:pt x="17" y="8"/>
                  <a:pt x="16" y="7"/>
                  <a:pt x="14" y="6"/>
                </a:cubicBezTo>
                <a:cubicBezTo>
                  <a:pt x="14" y="5"/>
                  <a:pt x="14" y="5"/>
                  <a:pt x="14" y="5"/>
                </a:cubicBezTo>
                <a:cubicBezTo>
                  <a:pt x="14" y="3"/>
                  <a:pt x="14" y="2"/>
                  <a:pt x="16" y="1"/>
                </a:cubicBezTo>
                <a:cubicBezTo>
                  <a:pt x="16" y="1"/>
                  <a:pt x="16" y="1"/>
                  <a:pt x="16" y="0"/>
                </a:cubicBezTo>
                <a:cubicBezTo>
                  <a:pt x="16" y="0"/>
                  <a:pt x="16" y="0"/>
                  <a:pt x="15" y="0"/>
                </a:cubicBezTo>
                <a:cubicBezTo>
                  <a:pt x="13" y="1"/>
                  <a:pt x="12" y="3"/>
                  <a:pt x="12" y="4"/>
                </a:cubicBezTo>
                <a:cubicBezTo>
                  <a:pt x="12" y="5"/>
                  <a:pt x="12" y="5"/>
                  <a:pt x="12" y="5"/>
                </a:cubicBezTo>
                <a:cubicBezTo>
                  <a:pt x="11" y="5"/>
                  <a:pt x="10" y="5"/>
                  <a:pt x="9" y="5"/>
                </a:cubicBezTo>
                <a:cubicBezTo>
                  <a:pt x="8" y="5"/>
                  <a:pt x="8" y="5"/>
                  <a:pt x="7" y="5"/>
                </a:cubicBezTo>
                <a:cubicBezTo>
                  <a:pt x="7" y="5"/>
                  <a:pt x="7" y="4"/>
                  <a:pt x="7" y="4"/>
                </a:cubicBezTo>
                <a:cubicBezTo>
                  <a:pt x="7" y="3"/>
                  <a:pt x="7" y="1"/>
                  <a:pt x="4" y="0"/>
                </a:cubicBezTo>
                <a:cubicBezTo>
                  <a:pt x="4" y="0"/>
                  <a:pt x="3" y="0"/>
                  <a:pt x="3" y="0"/>
                </a:cubicBezTo>
                <a:cubicBezTo>
                  <a:pt x="3" y="1"/>
                  <a:pt x="3" y="1"/>
                  <a:pt x="4" y="1"/>
                </a:cubicBezTo>
                <a:cubicBezTo>
                  <a:pt x="5" y="2"/>
                  <a:pt x="5" y="3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3" y="6"/>
                  <a:pt x="1" y="8"/>
                  <a:pt x="0" y="10"/>
                </a:cubicBezTo>
                <a:cubicBezTo>
                  <a:pt x="2" y="11"/>
                  <a:pt x="6" y="12"/>
                  <a:pt x="10" y="12"/>
                </a:cubicBezTo>
                <a:cubicBezTo>
                  <a:pt x="13" y="12"/>
                  <a:pt x="16" y="11"/>
                  <a:pt x="18" y="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41" name="Freeform 84"/>
          <p:cNvSpPr>
            <a:spLocks noEditPoints="1"/>
          </p:cNvSpPr>
          <p:nvPr/>
        </p:nvSpPr>
        <p:spPr bwMode="auto">
          <a:xfrm>
            <a:off x="7216775" y="2501901"/>
            <a:ext cx="60325" cy="71438"/>
          </a:xfrm>
          <a:custGeom>
            <a:avLst/>
            <a:gdLst>
              <a:gd name="T0" fmla="*/ 16 w 16"/>
              <a:gd name="T1" fmla="*/ 15 h 19"/>
              <a:gd name="T2" fmla="*/ 16 w 16"/>
              <a:gd name="T3" fmla="*/ 2 h 19"/>
              <a:gd name="T4" fmla="*/ 6 w 16"/>
              <a:gd name="T5" fmla="*/ 0 h 19"/>
              <a:gd name="T6" fmla="*/ 5 w 16"/>
              <a:gd name="T7" fmla="*/ 2 h 19"/>
              <a:gd name="T8" fmla="*/ 1 w 16"/>
              <a:gd name="T9" fmla="*/ 0 h 19"/>
              <a:gd name="T10" fmla="*/ 0 w 16"/>
              <a:gd name="T11" fmla="*/ 0 h 19"/>
              <a:gd name="T12" fmla="*/ 0 w 16"/>
              <a:gd name="T13" fmla="*/ 2 h 19"/>
              <a:gd name="T14" fmla="*/ 5 w 16"/>
              <a:gd name="T15" fmla="*/ 3 h 19"/>
              <a:gd name="T16" fmla="*/ 5 w 16"/>
              <a:gd name="T17" fmla="*/ 6 h 19"/>
              <a:gd name="T18" fmla="*/ 5 w 16"/>
              <a:gd name="T19" fmla="*/ 7 h 19"/>
              <a:gd name="T20" fmla="*/ 1 w 16"/>
              <a:gd name="T21" fmla="*/ 9 h 19"/>
              <a:gd name="T22" fmla="*/ 0 w 16"/>
              <a:gd name="T23" fmla="*/ 11 h 19"/>
              <a:gd name="T24" fmla="*/ 1 w 16"/>
              <a:gd name="T25" fmla="*/ 11 h 19"/>
              <a:gd name="T26" fmla="*/ 1 w 16"/>
              <a:gd name="T27" fmla="*/ 11 h 19"/>
              <a:gd name="T28" fmla="*/ 5 w 16"/>
              <a:gd name="T29" fmla="*/ 9 h 19"/>
              <a:gd name="T30" fmla="*/ 7 w 16"/>
              <a:gd name="T31" fmla="*/ 13 h 19"/>
              <a:gd name="T32" fmla="*/ 4 w 16"/>
              <a:gd name="T33" fmla="*/ 18 h 19"/>
              <a:gd name="T34" fmla="*/ 4 w 16"/>
              <a:gd name="T35" fmla="*/ 18 h 19"/>
              <a:gd name="T36" fmla="*/ 4 w 16"/>
              <a:gd name="T37" fmla="*/ 19 h 19"/>
              <a:gd name="T38" fmla="*/ 5 w 16"/>
              <a:gd name="T39" fmla="*/ 19 h 19"/>
              <a:gd name="T40" fmla="*/ 6 w 16"/>
              <a:gd name="T41" fmla="*/ 18 h 19"/>
              <a:gd name="T42" fmla="*/ 6 w 16"/>
              <a:gd name="T43" fmla="*/ 18 h 19"/>
              <a:gd name="T44" fmla="*/ 8 w 16"/>
              <a:gd name="T45" fmla="*/ 15 h 19"/>
              <a:gd name="T46" fmla="*/ 12 w 16"/>
              <a:gd name="T47" fmla="*/ 18 h 19"/>
              <a:gd name="T48" fmla="*/ 15 w 16"/>
              <a:gd name="T49" fmla="*/ 16 h 19"/>
              <a:gd name="T50" fmla="*/ 16 w 16"/>
              <a:gd name="T51" fmla="*/ 15 h 19"/>
              <a:gd name="T52" fmla="*/ 10 w 16"/>
              <a:gd name="T53" fmla="*/ 12 h 19"/>
              <a:gd name="T54" fmla="*/ 8 w 16"/>
              <a:gd name="T55" fmla="*/ 10 h 19"/>
              <a:gd name="T56" fmla="*/ 10 w 16"/>
              <a:gd name="T57" fmla="*/ 8 h 19"/>
              <a:gd name="T58" fmla="*/ 12 w 16"/>
              <a:gd name="T59" fmla="*/ 10 h 19"/>
              <a:gd name="T60" fmla="*/ 10 w 16"/>
              <a:gd name="T61" fmla="*/ 12 h 19"/>
              <a:gd name="T62" fmla="*/ 12 w 16"/>
              <a:gd name="T63" fmla="*/ 7 h 19"/>
              <a:gd name="T64" fmla="*/ 11 w 16"/>
              <a:gd name="T65" fmla="*/ 5 h 19"/>
              <a:gd name="T66" fmla="*/ 12 w 16"/>
              <a:gd name="T67" fmla="*/ 4 h 19"/>
              <a:gd name="T68" fmla="*/ 14 w 16"/>
              <a:gd name="T69" fmla="*/ 5 h 19"/>
              <a:gd name="T70" fmla="*/ 12 w 16"/>
              <a:gd name="T71" fmla="*/ 7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6" h="19">
                <a:moveTo>
                  <a:pt x="16" y="15"/>
                </a:moveTo>
                <a:cubicBezTo>
                  <a:pt x="16" y="2"/>
                  <a:pt x="16" y="2"/>
                  <a:pt x="16" y="2"/>
                </a:cubicBezTo>
                <a:cubicBezTo>
                  <a:pt x="12" y="2"/>
                  <a:pt x="9" y="1"/>
                  <a:pt x="6" y="0"/>
                </a:cubicBezTo>
                <a:cubicBezTo>
                  <a:pt x="6" y="0"/>
                  <a:pt x="6" y="1"/>
                  <a:pt x="5" y="2"/>
                </a:cubicBezTo>
                <a:cubicBezTo>
                  <a:pt x="4" y="1"/>
                  <a:pt x="2" y="0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2"/>
                </a:cubicBezTo>
                <a:cubicBezTo>
                  <a:pt x="3" y="2"/>
                  <a:pt x="4" y="3"/>
                  <a:pt x="5" y="3"/>
                </a:cubicBezTo>
                <a:cubicBezTo>
                  <a:pt x="5" y="4"/>
                  <a:pt x="5" y="5"/>
                  <a:pt x="5" y="6"/>
                </a:cubicBezTo>
                <a:cubicBezTo>
                  <a:pt x="5" y="6"/>
                  <a:pt x="5" y="7"/>
                  <a:pt x="5" y="7"/>
                </a:cubicBezTo>
                <a:cubicBezTo>
                  <a:pt x="3" y="8"/>
                  <a:pt x="2" y="9"/>
                  <a:pt x="1" y="9"/>
                </a:cubicBezTo>
                <a:cubicBezTo>
                  <a:pt x="0" y="10"/>
                  <a:pt x="0" y="10"/>
                  <a:pt x="0" y="11"/>
                </a:cubicBezTo>
                <a:cubicBezTo>
                  <a:pt x="0" y="11"/>
                  <a:pt x="1" y="11"/>
                  <a:pt x="1" y="11"/>
                </a:cubicBezTo>
                <a:cubicBezTo>
                  <a:pt x="1" y="11"/>
                  <a:pt x="1" y="11"/>
                  <a:pt x="1" y="11"/>
                </a:cubicBezTo>
                <a:cubicBezTo>
                  <a:pt x="3" y="11"/>
                  <a:pt x="4" y="10"/>
                  <a:pt x="5" y="9"/>
                </a:cubicBezTo>
                <a:cubicBezTo>
                  <a:pt x="5" y="11"/>
                  <a:pt x="6" y="12"/>
                  <a:pt x="7" y="13"/>
                </a:cubicBezTo>
                <a:cubicBezTo>
                  <a:pt x="5" y="14"/>
                  <a:pt x="5" y="16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9"/>
                  <a:pt x="4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7"/>
                  <a:pt x="7" y="16"/>
                  <a:pt x="8" y="15"/>
                </a:cubicBezTo>
                <a:cubicBezTo>
                  <a:pt x="9" y="16"/>
                  <a:pt x="10" y="17"/>
                  <a:pt x="12" y="18"/>
                </a:cubicBezTo>
                <a:cubicBezTo>
                  <a:pt x="13" y="18"/>
                  <a:pt x="14" y="17"/>
                  <a:pt x="15" y="16"/>
                </a:cubicBezTo>
                <a:cubicBezTo>
                  <a:pt x="16" y="16"/>
                  <a:pt x="16" y="15"/>
                  <a:pt x="16" y="15"/>
                </a:cubicBezTo>
                <a:close/>
                <a:moveTo>
                  <a:pt x="10" y="12"/>
                </a:moveTo>
                <a:cubicBezTo>
                  <a:pt x="9" y="12"/>
                  <a:pt x="8" y="11"/>
                  <a:pt x="8" y="10"/>
                </a:cubicBezTo>
                <a:cubicBezTo>
                  <a:pt x="8" y="9"/>
                  <a:pt x="9" y="8"/>
                  <a:pt x="10" y="8"/>
                </a:cubicBezTo>
                <a:cubicBezTo>
                  <a:pt x="11" y="8"/>
                  <a:pt x="12" y="9"/>
                  <a:pt x="12" y="10"/>
                </a:cubicBezTo>
                <a:cubicBezTo>
                  <a:pt x="12" y="11"/>
                  <a:pt x="11" y="12"/>
                  <a:pt x="10" y="12"/>
                </a:cubicBezTo>
                <a:close/>
                <a:moveTo>
                  <a:pt x="12" y="7"/>
                </a:moveTo>
                <a:cubicBezTo>
                  <a:pt x="12" y="7"/>
                  <a:pt x="11" y="6"/>
                  <a:pt x="11" y="5"/>
                </a:cubicBezTo>
                <a:cubicBezTo>
                  <a:pt x="11" y="4"/>
                  <a:pt x="12" y="4"/>
                  <a:pt x="12" y="4"/>
                </a:cubicBezTo>
                <a:cubicBezTo>
                  <a:pt x="13" y="4"/>
                  <a:pt x="14" y="4"/>
                  <a:pt x="14" y="5"/>
                </a:cubicBezTo>
                <a:cubicBezTo>
                  <a:pt x="14" y="6"/>
                  <a:pt x="13" y="7"/>
                  <a:pt x="12" y="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42" name="Freeform 85"/>
          <p:cNvSpPr>
            <a:spLocks/>
          </p:cNvSpPr>
          <p:nvPr/>
        </p:nvSpPr>
        <p:spPr bwMode="auto">
          <a:xfrm>
            <a:off x="7270750" y="2562226"/>
            <a:ext cx="17463" cy="11113"/>
          </a:xfrm>
          <a:custGeom>
            <a:avLst/>
            <a:gdLst>
              <a:gd name="T0" fmla="*/ 2 w 5"/>
              <a:gd name="T1" fmla="*/ 0 h 3"/>
              <a:gd name="T2" fmla="*/ 2 w 5"/>
              <a:gd name="T3" fmla="*/ 1 h 3"/>
              <a:gd name="T4" fmla="*/ 0 w 5"/>
              <a:gd name="T5" fmla="*/ 2 h 3"/>
              <a:gd name="T6" fmla="*/ 2 w 5"/>
              <a:gd name="T7" fmla="*/ 3 h 3"/>
              <a:gd name="T8" fmla="*/ 5 w 5"/>
              <a:gd name="T9" fmla="*/ 2 h 3"/>
              <a:gd name="T10" fmla="*/ 3 w 5"/>
              <a:gd name="T11" fmla="*/ 1 h 3"/>
              <a:gd name="T12" fmla="*/ 2 w 5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3">
                <a:moveTo>
                  <a:pt x="2" y="0"/>
                </a:moveTo>
                <a:cubicBezTo>
                  <a:pt x="2" y="1"/>
                  <a:pt x="2" y="1"/>
                  <a:pt x="2" y="1"/>
                </a:cubicBezTo>
                <a:cubicBezTo>
                  <a:pt x="1" y="2"/>
                  <a:pt x="0" y="2"/>
                  <a:pt x="0" y="2"/>
                </a:cubicBezTo>
                <a:cubicBezTo>
                  <a:pt x="0" y="2"/>
                  <a:pt x="1" y="3"/>
                  <a:pt x="2" y="3"/>
                </a:cubicBezTo>
                <a:cubicBezTo>
                  <a:pt x="3" y="3"/>
                  <a:pt x="4" y="2"/>
                  <a:pt x="5" y="2"/>
                </a:cubicBezTo>
                <a:cubicBezTo>
                  <a:pt x="4" y="2"/>
                  <a:pt x="3" y="2"/>
                  <a:pt x="3" y="1"/>
                </a:cubicBezTo>
                <a:cubicBezTo>
                  <a:pt x="2" y="1"/>
                  <a:pt x="2" y="1"/>
                  <a:pt x="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43" name="Freeform 86"/>
          <p:cNvSpPr>
            <a:spLocks noEditPoints="1"/>
          </p:cNvSpPr>
          <p:nvPr/>
        </p:nvSpPr>
        <p:spPr bwMode="auto">
          <a:xfrm>
            <a:off x="7281863" y="2501901"/>
            <a:ext cx="55563" cy="76200"/>
          </a:xfrm>
          <a:custGeom>
            <a:avLst/>
            <a:gdLst>
              <a:gd name="T0" fmla="*/ 13 w 15"/>
              <a:gd name="T1" fmla="*/ 1 h 20"/>
              <a:gd name="T2" fmla="*/ 10 w 15"/>
              <a:gd name="T3" fmla="*/ 2 h 20"/>
              <a:gd name="T4" fmla="*/ 9 w 15"/>
              <a:gd name="T5" fmla="*/ 0 h 20"/>
              <a:gd name="T6" fmla="*/ 0 w 15"/>
              <a:gd name="T7" fmla="*/ 2 h 20"/>
              <a:gd name="T8" fmla="*/ 0 w 15"/>
              <a:gd name="T9" fmla="*/ 15 h 20"/>
              <a:gd name="T10" fmla="*/ 0 w 15"/>
              <a:gd name="T11" fmla="*/ 16 h 20"/>
              <a:gd name="T12" fmla="*/ 3 w 15"/>
              <a:gd name="T13" fmla="*/ 18 h 20"/>
              <a:gd name="T14" fmla="*/ 7 w 15"/>
              <a:gd name="T15" fmla="*/ 15 h 20"/>
              <a:gd name="T16" fmla="*/ 9 w 15"/>
              <a:gd name="T17" fmla="*/ 19 h 20"/>
              <a:gd name="T18" fmla="*/ 9 w 15"/>
              <a:gd name="T19" fmla="*/ 19 h 20"/>
              <a:gd name="T20" fmla="*/ 9 w 15"/>
              <a:gd name="T21" fmla="*/ 20 h 20"/>
              <a:gd name="T22" fmla="*/ 10 w 15"/>
              <a:gd name="T23" fmla="*/ 20 h 20"/>
              <a:gd name="T24" fmla="*/ 10 w 15"/>
              <a:gd name="T25" fmla="*/ 18 h 20"/>
              <a:gd name="T26" fmla="*/ 10 w 15"/>
              <a:gd name="T27" fmla="*/ 18 h 20"/>
              <a:gd name="T28" fmla="*/ 8 w 15"/>
              <a:gd name="T29" fmla="*/ 14 h 20"/>
              <a:gd name="T30" fmla="*/ 10 w 15"/>
              <a:gd name="T31" fmla="*/ 10 h 20"/>
              <a:gd name="T32" fmla="*/ 13 w 15"/>
              <a:gd name="T33" fmla="*/ 12 h 20"/>
              <a:gd name="T34" fmla="*/ 13 w 15"/>
              <a:gd name="T35" fmla="*/ 12 h 20"/>
              <a:gd name="T36" fmla="*/ 14 w 15"/>
              <a:gd name="T37" fmla="*/ 11 h 20"/>
              <a:gd name="T38" fmla="*/ 14 w 15"/>
              <a:gd name="T39" fmla="*/ 10 h 20"/>
              <a:gd name="T40" fmla="*/ 10 w 15"/>
              <a:gd name="T41" fmla="*/ 8 h 20"/>
              <a:gd name="T42" fmla="*/ 10 w 15"/>
              <a:gd name="T43" fmla="*/ 6 h 20"/>
              <a:gd name="T44" fmla="*/ 10 w 15"/>
              <a:gd name="T45" fmla="*/ 4 h 20"/>
              <a:gd name="T46" fmla="*/ 14 w 15"/>
              <a:gd name="T47" fmla="*/ 2 h 20"/>
              <a:gd name="T48" fmla="*/ 14 w 15"/>
              <a:gd name="T49" fmla="*/ 1 h 20"/>
              <a:gd name="T50" fmla="*/ 13 w 15"/>
              <a:gd name="T51" fmla="*/ 1 h 20"/>
              <a:gd name="T52" fmla="*/ 3 w 15"/>
              <a:gd name="T53" fmla="*/ 7 h 20"/>
              <a:gd name="T54" fmla="*/ 1 w 15"/>
              <a:gd name="T55" fmla="*/ 5 h 20"/>
              <a:gd name="T56" fmla="*/ 3 w 15"/>
              <a:gd name="T57" fmla="*/ 4 h 20"/>
              <a:gd name="T58" fmla="*/ 4 w 15"/>
              <a:gd name="T59" fmla="*/ 5 h 20"/>
              <a:gd name="T60" fmla="*/ 3 w 15"/>
              <a:gd name="T61" fmla="*/ 7 h 20"/>
              <a:gd name="T62" fmla="*/ 5 w 15"/>
              <a:gd name="T63" fmla="*/ 12 h 20"/>
              <a:gd name="T64" fmla="*/ 3 w 15"/>
              <a:gd name="T65" fmla="*/ 10 h 20"/>
              <a:gd name="T66" fmla="*/ 5 w 15"/>
              <a:gd name="T67" fmla="*/ 8 h 20"/>
              <a:gd name="T68" fmla="*/ 7 w 15"/>
              <a:gd name="T69" fmla="*/ 10 h 20"/>
              <a:gd name="T70" fmla="*/ 5 w 15"/>
              <a:gd name="T71" fmla="*/ 12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5" h="20">
                <a:moveTo>
                  <a:pt x="13" y="1"/>
                </a:moveTo>
                <a:cubicBezTo>
                  <a:pt x="12" y="1"/>
                  <a:pt x="11" y="1"/>
                  <a:pt x="10" y="2"/>
                </a:cubicBezTo>
                <a:cubicBezTo>
                  <a:pt x="9" y="1"/>
                  <a:pt x="9" y="1"/>
                  <a:pt x="9" y="0"/>
                </a:cubicBezTo>
                <a:cubicBezTo>
                  <a:pt x="6" y="1"/>
                  <a:pt x="3" y="2"/>
                  <a:pt x="0" y="2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6"/>
                  <a:pt x="0" y="16"/>
                </a:cubicBezTo>
                <a:cubicBezTo>
                  <a:pt x="1" y="17"/>
                  <a:pt x="2" y="17"/>
                  <a:pt x="3" y="18"/>
                </a:cubicBezTo>
                <a:cubicBezTo>
                  <a:pt x="4" y="17"/>
                  <a:pt x="6" y="16"/>
                  <a:pt x="7" y="15"/>
                </a:cubicBezTo>
                <a:cubicBezTo>
                  <a:pt x="7" y="16"/>
                  <a:pt x="8" y="18"/>
                  <a:pt x="9" y="19"/>
                </a:cubicBezTo>
                <a:cubicBezTo>
                  <a:pt x="9" y="19"/>
                  <a:pt x="9" y="19"/>
                  <a:pt x="9" y="19"/>
                </a:cubicBezTo>
                <a:cubicBezTo>
                  <a:pt x="9" y="19"/>
                  <a:pt x="9" y="20"/>
                  <a:pt x="9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10" y="19"/>
                  <a:pt x="10" y="19"/>
                  <a:pt x="10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17"/>
                  <a:pt x="9" y="15"/>
                  <a:pt x="8" y="14"/>
                </a:cubicBezTo>
                <a:cubicBezTo>
                  <a:pt x="9" y="13"/>
                  <a:pt x="9" y="12"/>
                  <a:pt x="10" y="10"/>
                </a:cubicBezTo>
                <a:cubicBezTo>
                  <a:pt x="11" y="11"/>
                  <a:pt x="12" y="11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4" y="12"/>
                  <a:pt x="14" y="11"/>
                </a:cubicBezTo>
                <a:cubicBezTo>
                  <a:pt x="14" y="11"/>
                  <a:pt x="14" y="10"/>
                  <a:pt x="14" y="10"/>
                </a:cubicBezTo>
                <a:cubicBezTo>
                  <a:pt x="12" y="10"/>
                  <a:pt x="11" y="9"/>
                  <a:pt x="10" y="8"/>
                </a:cubicBezTo>
                <a:cubicBezTo>
                  <a:pt x="10" y="8"/>
                  <a:pt x="10" y="7"/>
                  <a:pt x="10" y="6"/>
                </a:cubicBezTo>
                <a:cubicBezTo>
                  <a:pt x="10" y="5"/>
                  <a:pt x="10" y="4"/>
                  <a:pt x="10" y="4"/>
                </a:cubicBezTo>
                <a:cubicBezTo>
                  <a:pt x="11" y="3"/>
                  <a:pt x="12" y="3"/>
                  <a:pt x="14" y="2"/>
                </a:cubicBezTo>
                <a:cubicBezTo>
                  <a:pt x="14" y="2"/>
                  <a:pt x="15" y="2"/>
                  <a:pt x="14" y="1"/>
                </a:cubicBezTo>
                <a:cubicBezTo>
                  <a:pt x="14" y="1"/>
                  <a:pt x="14" y="0"/>
                  <a:pt x="13" y="1"/>
                </a:cubicBezTo>
                <a:close/>
                <a:moveTo>
                  <a:pt x="3" y="7"/>
                </a:moveTo>
                <a:cubicBezTo>
                  <a:pt x="2" y="7"/>
                  <a:pt x="1" y="6"/>
                  <a:pt x="1" y="5"/>
                </a:cubicBezTo>
                <a:cubicBezTo>
                  <a:pt x="1" y="4"/>
                  <a:pt x="2" y="4"/>
                  <a:pt x="3" y="4"/>
                </a:cubicBezTo>
                <a:cubicBezTo>
                  <a:pt x="4" y="4"/>
                  <a:pt x="4" y="4"/>
                  <a:pt x="4" y="5"/>
                </a:cubicBezTo>
                <a:cubicBezTo>
                  <a:pt x="4" y="6"/>
                  <a:pt x="4" y="7"/>
                  <a:pt x="3" y="7"/>
                </a:cubicBezTo>
                <a:close/>
                <a:moveTo>
                  <a:pt x="5" y="12"/>
                </a:moveTo>
                <a:cubicBezTo>
                  <a:pt x="4" y="12"/>
                  <a:pt x="3" y="11"/>
                  <a:pt x="3" y="10"/>
                </a:cubicBezTo>
                <a:cubicBezTo>
                  <a:pt x="3" y="9"/>
                  <a:pt x="4" y="8"/>
                  <a:pt x="5" y="8"/>
                </a:cubicBezTo>
                <a:cubicBezTo>
                  <a:pt x="6" y="8"/>
                  <a:pt x="7" y="9"/>
                  <a:pt x="7" y="10"/>
                </a:cubicBezTo>
                <a:cubicBezTo>
                  <a:pt x="7" y="11"/>
                  <a:pt x="6" y="12"/>
                  <a:pt x="5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44" name="Freeform 87"/>
          <p:cNvSpPr>
            <a:spLocks/>
          </p:cNvSpPr>
          <p:nvPr/>
        </p:nvSpPr>
        <p:spPr bwMode="auto">
          <a:xfrm>
            <a:off x="1814513" y="3040063"/>
            <a:ext cx="198438" cy="192088"/>
          </a:xfrm>
          <a:custGeom>
            <a:avLst/>
            <a:gdLst>
              <a:gd name="T0" fmla="*/ 52 w 53"/>
              <a:gd name="T1" fmla="*/ 3 h 51"/>
              <a:gd name="T2" fmla="*/ 48 w 53"/>
              <a:gd name="T3" fmla="*/ 2 h 51"/>
              <a:gd name="T4" fmla="*/ 43 w 53"/>
              <a:gd name="T5" fmla="*/ 0 h 51"/>
              <a:gd name="T6" fmla="*/ 37 w 53"/>
              <a:gd name="T7" fmla="*/ 0 h 51"/>
              <a:gd name="T8" fmla="*/ 29 w 53"/>
              <a:gd name="T9" fmla="*/ 2 h 51"/>
              <a:gd name="T10" fmla="*/ 22 w 53"/>
              <a:gd name="T11" fmla="*/ 4 h 51"/>
              <a:gd name="T12" fmla="*/ 15 w 53"/>
              <a:gd name="T13" fmla="*/ 9 h 51"/>
              <a:gd name="T14" fmla="*/ 9 w 53"/>
              <a:gd name="T15" fmla="*/ 15 h 51"/>
              <a:gd name="T16" fmla="*/ 4 w 53"/>
              <a:gd name="T17" fmla="*/ 21 h 51"/>
              <a:gd name="T18" fmla="*/ 1 w 53"/>
              <a:gd name="T19" fmla="*/ 28 h 51"/>
              <a:gd name="T20" fmla="*/ 0 w 53"/>
              <a:gd name="T21" fmla="*/ 30 h 51"/>
              <a:gd name="T22" fmla="*/ 3 w 53"/>
              <a:gd name="T23" fmla="*/ 35 h 51"/>
              <a:gd name="T24" fmla="*/ 5 w 53"/>
              <a:gd name="T25" fmla="*/ 36 h 51"/>
              <a:gd name="T26" fmla="*/ 14 w 53"/>
              <a:gd name="T27" fmla="*/ 33 h 51"/>
              <a:gd name="T28" fmla="*/ 14 w 53"/>
              <a:gd name="T29" fmla="*/ 33 h 51"/>
              <a:gd name="T30" fmla="*/ 15 w 53"/>
              <a:gd name="T31" fmla="*/ 33 h 51"/>
              <a:gd name="T32" fmla="*/ 16 w 53"/>
              <a:gd name="T33" fmla="*/ 31 h 51"/>
              <a:gd name="T34" fmla="*/ 19 w 53"/>
              <a:gd name="T35" fmla="*/ 28 h 51"/>
              <a:gd name="T36" fmla="*/ 22 w 53"/>
              <a:gd name="T37" fmla="*/ 25 h 51"/>
              <a:gd name="T38" fmla="*/ 25 w 53"/>
              <a:gd name="T39" fmla="*/ 23 h 51"/>
              <a:gd name="T40" fmla="*/ 27 w 53"/>
              <a:gd name="T41" fmla="*/ 22 h 51"/>
              <a:gd name="T42" fmla="*/ 29 w 53"/>
              <a:gd name="T43" fmla="*/ 21 h 51"/>
              <a:gd name="T44" fmla="*/ 27 w 53"/>
              <a:gd name="T45" fmla="*/ 22 h 51"/>
              <a:gd name="T46" fmla="*/ 25 w 53"/>
              <a:gd name="T47" fmla="*/ 23 h 51"/>
              <a:gd name="T48" fmla="*/ 23 w 53"/>
              <a:gd name="T49" fmla="*/ 26 h 51"/>
              <a:gd name="T50" fmla="*/ 20 w 53"/>
              <a:gd name="T51" fmla="*/ 28 h 51"/>
              <a:gd name="T52" fmla="*/ 17 w 53"/>
              <a:gd name="T53" fmla="*/ 32 h 51"/>
              <a:gd name="T54" fmla="*/ 16 w 53"/>
              <a:gd name="T55" fmla="*/ 34 h 51"/>
              <a:gd name="T56" fmla="*/ 20 w 53"/>
              <a:gd name="T57" fmla="*/ 38 h 51"/>
              <a:gd name="T58" fmla="*/ 17 w 53"/>
              <a:gd name="T59" fmla="*/ 48 h 51"/>
              <a:gd name="T60" fmla="*/ 18 w 53"/>
              <a:gd name="T61" fmla="*/ 50 h 51"/>
              <a:gd name="T62" fmla="*/ 20 w 53"/>
              <a:gd name="T63" fmla="*/ 51 h 51"/>
              <a:gd name="T64" fmla="*/ 22 w 53"/>
              <a:gd name="T65" fmla="*/ 50 h 51"/>
              <a:gd name="T66" fmla="*/ 27 w 53"/>
              <a:gd name="T67" fmla="*/ 47 h 51"/>
              <a:gd name="T68" fmla="*/ 32 w 53"/>
              <a:gd name="T69" fmla="*/ 43 h 51"/>
              <a:gd name="T70" fmla="*/ 36 w 53"/>
              <a:gd name="T71" fmla="*/ 38 h 51"/>
              <a:gd name="T72" fmla="*/ 43 w 53"/>
              <a:gd name="T73" fmla="*/ 28 h 51"/>
              <a:gd name="T74" fmla="*/ 46 w 53"/>
              <a:gd name="T75" fmla="*/ 23 h 51"/>
              <a:gd name="T76" fmla="*/ 48 w 53"/>
              <a:gd name="T77" fmla="*/ 18 h 51"/>
              <a:gd name="T78" fmla="*/ 50 w 53"/>
              <a:gd name="T79" fmla="*/ 13 h 51"/>
              <a:gd name="T80" fmla="*/ 51 w 53"/>
              <a:gd name="T81" fmla="*/ 8 h 51"/>
              <a:gd name="T82" fmla="*/ 52 w 53"/>
              <a:gd name="T83" fmla="*/ 5 h 51"/>
              <a:gd name="T84" fmla="*/ 53 w 53"/>
              <a:gd name="T85" fmla="*/ 3 h 51"/>
              <a:gd name="T86" fmla="*/ 52 w 53"/>
              <a:gd name="T87" fmla="*/ 3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53" h="51">
                <a:moveTo>
                  <a:pt x="52" y="3"/>
                </a:moveTo>
                <a:cubicBezTo>
                  <a:pt x="51" y="3"/>
                  <a:pt x="50" y="2"/>
                  <a:pt x="48" y="2"/>
                </a:cubicBezTo>
                <a:cubicBezTo>
                  <a:pt x="47" y="1"/>
                  <a:pt x="45" y="0"/>
                  <a:pt x="43" y="0"/>
                </a:cubicBezTo>
                <a:cubicBezTo>
                  <a:pt x="41" y="0"/>
                  <a:pt x="39" y="0"/>
                  <a:pt x="37" y="0"/>
                </a:cubicBezTo>
                <a:cubicBezTo>
                  <a:pt x="34" y="0"/>
                  <a:pt x="32" y="1"/>
                  <a:pt x="29" y="2"/>
                </a:cubicBezTo>
                <a:cubicBezTo>
                  <a:pt x="27" y="2"/>
                  <a:pt x="24" y="3"/>
                  <a:pt x="22" y="4"/>
                </a:cubicBezTo>
                <a:cubicBezTo>
                  <a:pt x="19" y="6"/>
                  <a:pt x="17" y="7"/>
                  <a:pt x="15" y="9"/>
                </a:cubicBezTo>
                <a:cubicBezTo>
                  <a:pt x="13" y="11"/>
                  <a:pt x="11" y="13"/>
                  <a:pt x="9" y="15"/>
                </a:cubicBezTo>
                <a:cubicBezTo>
                  <a:pt x="7" y="17"/>
                  <a:pt x="5" y="19"/>
                  <a:pt x="4" y="21"/>
                </a:cubicBezTo>
                <a:cubicBezTo>
                  <a:pt x="3" y="24"/>
                  <a:pt x="2" y="26"/>
                  <a:pt x="1" y="28"/>
                </a:cubicBezTo>
                <a:cubicBezTo>
                  <a:pt x="1" y="29"/>
                  <a:pt x="1" y="29"/>
                  <a:pt x="0" y="30"/>
                </a:cubicBezTo>
                <a:cubicBezTo>
                  <a:pt x="1" y="31"/>
                  <a:pt x="2" y="33"/>
                  <a:pt x="3" y="35"/>
                </a:cubicBezTo>
                <a:cubicBezTo>
                  <a:pt x="5" y="36"/>
                  <a:pt x="5" y="36"/>
                  <a:pt x="5" y="36"/>
                </a:cubicBezTo>
                <a:cubicBezTo>
                  <a:pt x="13" y="33"/>
                  <a:pt x="13" y="33"/>
                  <a:pt x="14" y="33"/>
                </a:cubicBezTo>
                <a:cubicBezTo>
                  <a:pt x="14" y="33"/>
                  <a:pt x="14" y="33"/>
                  <a:pt x="14" y="33"/>
                </a:cubicBezTo>
                <a:cubicBezTo>
                  <a:pt x="15" y="33"/>
                  <a:pt x="15" y="33"/>
                  <a:pt x="15" y="33"/>
                </a:cubicBezTo>
                <a:cubicBezTo>
                  <a:pt x="15" y="32"/>
                  <a:pt x="16" y="32"/>
                  <a:pt x="16" y="31"/>
                </a:cubicBezTo>
                <a:cubicBezTo>
                  <a:pt x="17" y="30"/>
                  <a:pt x="18" y="29"/>
                  <a:pt x="19" y="28"/>
                </a:cubicBezTo>
                <a:cubicBezTo>
                  <a:pt x="20" y="27"/>
                  <a:pt x="21" y="26"/>
                  <a:pt x="22" y="25"/>
                </a:cubicBezTo>
                <a:cubicBezTo>
                  <a:pt x="23" y="24"/>
                  <a:pt x="24" y="24"/>
                  <a:pt x="25" y="23"/>
                </a:cubicBezTo>
                <a:cubicBezTo>
                  <a:pt x="26" y="23"/>
                  <a:pt x="26" y="22"/>
                  <a:pt x="27" y="22"/>
                </a:cubicBezTo>
                <a:cubicBezTo>
                  <a:pt x="28" y="21"/>
                  <a:pt x="29" y="21"/>
                  <a:pt x="29" y="21"/>
                </a:cubicBezTo>
                <a:cubicBezTo>
                  <a:pt x="29" y="21"/>
                  <a:pt x="28" y="21"/>
                  <a:pt x="27" y="22"/>
                </a:cubicBezTo>
                <a:cubicBezTo>
                  <a:pt x="27" y="22"/>
                  <a:pt x="26" y="23"/>
                  <a:pt x="25" y="23"/>
                </a:cubicBezTo>
                <a:cubicBezTo>
                  <a:pt x="24" y="24"/>
                  <a:pt x="24" y="25"/>
                  <a:pt x="23" y="26"/>
                </a:cubicBezTo>
                <a:cubicBezTo>
                  <a:pt x="22" y="26"/>
                  <a:pt x="21" y="27"/>
                  <a:pt x="20" y="28"/>
                </a:cubicBezTo>
                <a:cubicBezTo>
                  <a:pt x="19" y="29"/>
                  <a:pt x="18" y="30"/>
                  <a:pt x="17" y="32"/>
                </a:cubicBezTo>
                <a:cubicBezTo>
                  <a:pt x="17" y="32"/>
                  <a:pt x="16" y="33"/>
                  <a:pt x="16" y="34"/>
                </a:cubicBezTo>
                <a:cubicBezTo>
                  <a:pt x="20" y="38"/>
                  <a:pt x="20" y="38"/>
                  <a:pt x="20" y="38"/>
                </a:cubicBezTo>
                <a:cubicBezTo>
                  <a:pt x="21" y="39"/>
                  <a:pt x="21" y="39"/>
                  <a:pt x="17" y="48"/>
                </a:cubicBezTo>
                <a:cubicBezTo>
                  <a:pt x="18" y="50"/>
                  <a:pt x="18" y="50"/>
                  <a:pt x="18" y="50"/>
                </a:cubicBezTo>
                <a:cubicBezTo>
                  <a:pt x="19" y="51"/>
                  <a:pt x="20" y="51"/>
                  <a:pt x="20" y="51"/>
                </a:cubicBezTo>
                <a:cubicBezTo>
                  <a:pt x="21" y="51"/>
                  <a:pt x="21" y="51"/>
                  <a:pt x="22" y="50"/>
                </a:cubicBezTo>
                <a:cubicBezTo>
                  <a:pt x="23" y="49"/>
                  <a:pt x="25" y="48"/>
                  <a:pt x="27" y="47"/>
                </a:cubicBezTo>
                <a:cubicBezTo>
                  <a:pt x="29" y="46"/>
                  <a:pt x="30" y="44"/>
                  <a:pt x="32" y="43"/>
                </a:cubicBezTo>
                <a:cubicBezTo>
                  <a:pt x="33" y="41"/>
                  <a:pt x="35" y="40"/>
                  <a:pt x="36" y="38"/>
                </a:cubicBezTo>
                <a:cubicBezTo>
                  <a:pt x="39" y="35"/>
                  <a:pt x="41" y="32"/>
                  <a:pt x="43" y="28"/>
                </a:cubicBezTo>
                <a:cubicBezTo>
                  <a:pt x="44" y="27"/>
                  <a:pt x="45" y="25"/>
                  <a:pt x="46" y="23"/>
                </a:cubicBezTo>
                <a:cubicBezTo>
                  <a:pt x="47" y="21"/>
                  <a:pt x="47" y="19"/>
                  <a:pt x="48" y="18"/>
                </a:cubicBezTo>
                <a:cubicBezTo>
                  <a:pt x="49" y="16"/>
                  <a:pt x="49" y="14"/>
                  <a:pt x="50" y="13"/>
                </a:cubicBezTo>
                <a:cubicBezTo>
                  <a:pt x="50" y="11"/>
                  <a:pt x="51" y="9"/>
                  <a:pt x="51" y="8"/>
                </a:cubicBezTo>
                <a:cubicBezTo>
                  <a:pt x="52" y="7"/>
                  <a:pt x="52" y="6"/>
                  <a:pt x="52" y="5"/>
                </a:cubicBezTo>
                <a:cubicBezTo>
                  <a:pt x="53" y="4"/>
                  <a:pt x="53" y="3"/>
                  <a:pt x="53" y="3"/>
                </a:cubicBezTo>
                <a:cubicBezTo>
                  <a:pt x="53" y="3"/>
                  <a:pt x="52" y="3"/>
                  <a:pt x="52" y="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45" name="Freeform 88"/>
          <p:cNvSpPr>
            <a:spLocks/>
          </p:cNvSpPr>
          <p:nvPr/>
        </p:nvSpPr>
        <p:spPr bwMode="auto">
          <a:xfrm>
            <a:off x="1573213" y="3036888"/>
            <a:ext cx="195263" cy="195263"/>
          </a:xfrm>
          <a:custGeom>
            <a:avLst/>
            <a:gdLst>
              <a:gd name="T0" fmla="*/ 33 w 52"/>
              <a:gd name="T1" fmla="*/ 52 h 52"/>
              <a:gd name="T2" fmla="*/ 34 w 52"/>
              <a:gd name="T3" fmla="*/ 51 h 52"/>
              <a:gd name="T4" fmla="*/ 35 w 52"/>
              <a:gd name="T5" fmla="*/ 49 h 52"/>
              <a:gd name="T6" fmla="*/ 33 w 52"/>
              <a:gd name="T7" fmla="*/ 39 h 52"/>
              <a:gd name="T8" fmla="*/ 37 w 52"/>
              <a:gd name="T9" fmla="*/ 35 h 52"/>
              <a:gd name="T10" fmla="*/ 35 w 52"/>
              <a:gd name="T11" fmla="*/ 32 h 52"/>
              <a:gd name="T12" fmla="*/ 33 w 52"/>
              <a:gd name="T13" fmla="*/ 29 h 52"/>
              <a:gd name="T14" fmla="*/ 30 w 52"/>
              <a:gd name="T15" fmla="*/ 26 h 52"/>
              <a:gd name="T16" fmla="*/ 28 w 52"/>
              <a:gd name="T17" fmla="*/ 24 h 52"/>
              <a:gd name="T18" fmla="*/ 26 w 52"/>
              <a:gd name="T19" fmla="*/ 22 h 52"/>
              <a:gd name="T20" fmla="*/ 24 w 52"/>
              <a:gd name="T21" fmla="*/ 21 h 52"/>
              <a:gd name="T22" fmla="*/ 26 w 52"/>
              <a:gd name="T23" fmla="*/ 22 h 52"/>
              <a:gd name="T24" fmla="*/ 28 w 52"/>
              <a:gd name="T25" fmla="*/ 23 h 52"/>
              <a:gd name="T26" fmla="*/ 30 w 52"/>
              <a:gd name="T27" fmla="*/ 25 h 52"/>
              <a:gd name="T28" fmla="*/ 33 w 52"/>
              <a:gd name="T29" fmla="*/ 28 h 52"/>
              <a:gd name="T30" fmla="*/ 36 w 52"/>
              <a:gd name="T31" fmla="*/ 31 h 52"/>
              <a:gd name="T32" fmla="*/ 39 w 52"/>
              <a:gd name="T33" fmla="*/ 34 h 52"/>
              <a:gd name="T34" fmla="*/ 47 w 52"/>
              <a:gd name="T35" fmla="*/ 37 h 52"/>
              <a:gd name="T36" fmla="*/ 50 w 52"/>
              <a:gd name="T37" fmla="*/ 36 h 52"/>
              <a:gd name="T38" fmla="*/ 52 w 52"/>
              <a:gd name="T39" fmla="*/ 30 h 52"/>
              <a:gd name="T40" fmla="*/ 52 w 52"/>
              <a:gd name="T41" fmla="*/ 29 h 52"/>
              <a:gd name="T42" fmla="*/ 48 w 52"/>
              <a:gd name="T43" fmla="*/ 22 h 52"/>
              <a:gd name="T44" fmla="*/ 44 w 52"/>
              <a:gd name="T45" fmla="*/ 15 h 52"/>
              <a:gd name="T46" fmla="*/ 38 w 52"/>
              <a:gd name="T47" fmla="*/ 9 h 52"/>
              <a:gd name="T48" fmla="*/ 31 w 52"/>
              <a:gd name="T49" fmla="*/ 5 h 52"/>
              <a:gd name="T50" fmla="*/ 23 w 52"/>
              <a:gd name="T51" fmla="*/ 2 h 52"/>
              <a:gd name="T52" fmla="*/ 16 w 52"/>
              <a:gd name="T53" fmla="*/ 0 h 52"/>
              <a:gd name="T54" fmla="*/ 9 w 52"/>
              <a:gd name="T55" fmla="*/ 1 h 52"/>
              <a:gd name="T56" fmla="*/ 4 w 52"/>
              <a:gd name="T57" fmla="*/ 2 h 52"/>
              <a:gd name="T58" fmla="*/ 1 w 52"/>
              <a:gd name="T59" fmla="*/ 3 h 52"/>
              <a:gd name="T60" fmla="*/ 0 w 52"/>
              <a:gd name="T61" fmla="*/ 4 h 52"/>
              <a:gd name="T62" fmla="*/ 0 w 52"/>
              <a:gd name="T63" fmla="*/ 5 h 52"/>
              <a:gd name="T64" fmla="*/ 1 w 52"/>
              <a:gd name="T65" fmla="*/ 8 h 52"/>
              <a:gd name="T66" fmla="*/ 3 w 52"/>
              <a:gd name="T67" fmla="*/ 13 h 52"/>
              <a:gd name="T68" fmla="*/ 5 w 52"/>
              <a:gd name="T69" fmla="*/ 18 h 52"/>
              <a:gd name="T70" fmla="*/ 7 w 52"/>
              <a:gd name="T71" fmla="*/ 23 h 52"/>
              <a:gd name="T72" fmla="*/ 9 w 52"/>
              <a:gd name="T73" fmla="*/ 29 h 52"/>
              <a:gd name="T74" fmla="*/ 16 w 52"/>
              <a:gd name="T75" fmla="*/ 39 h 52"/>
              <a:gd name="T76" fmla="*/ 21 w 52"/>
              <a:gd name="T77" fmla="*/ 43 h 52"/>
              <a:gd name="T78" fmla="*/ 26 w 52"/>
              <a:gd name="T79" fmla="*/ 47 h 52"/>
              <a:gd name="T80" fmla="*/ 31 w 52"/>
              <a:gd name="T81" fmla="*/ 51 h 52"/>
              <a:gd name="T82" fmla="*/ 33 w 52"/>
              <a:gd name="T83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2" h="52">
                <a:moveTo>
                  <a:pt x="33" y="52"/>
                </a:moveTo>
                <a:cubicBezTo>
                  <a:pt x="34" y="52"/>
                  <a:pt x="34" y="52"/>
                  <a:pt x="34" y="51"/>
                </a:cubicBezTo>
                <a:cubicBezTo>
                  <a:pt x="35" y="49"/>
                  <a:pt x="35" y="49"/>
                  <a:pt x="35" y="49"/>
                </a:cubicBezTo>
                <a:cubicBezTo>
                  <a:pt x="31" y="41"/>
                  <a:pt x="32" y="40"/>
                  <a:pt x="33" y="39"/>
                </a:cubicBezTo>
                <a:cubicBezTo>
                  <a:pt x="37" y="35"/>
                  <a:pt x="37" y="35"/>
                  <a:pt x="37" y="35"/>
                </a:cubicBezTo>
                <a:cubicBezTo>
                  <a:pt x="37" y="34"/>
                  <a:pt x="36" y="33"/>
                  <a:pt x="35" y="32"/>
                </a:cubicBezTo>
                <a:cubicBezTo>
                  <a:pt x="34" y="31"/>
                  <a:pt x="33" y="30"/>
                  <a:pt x="33" y="29"/>
                </a:cubicBezTo>
                <a:cubicBezTo>
                  <a:pt x="32" y="28"/>
                  <a:pt x="31" y="27"/>
                  <a:pt x="30" y="26"/>
                </a:cubicBezTo>
                <a:cubicBezTo>
                  <a:pt x="29" y="25"/>
                  <a:pt x="28" y="24"/>
                  <a:pt x="28" y="24"/>
                </a:cubicBezTo>
                <a:cubicBezTo>
                  <a:pt x="27" y="23"/>
                  <a:pt x="26" y="23"/>
                  <a:pt x="26" y="22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1"/>
                  <a:pt x="26" y="22"/>
                </a:cubicBezTo>
                <a:cubicBezTo>
                  <a:pt x="26" y="22"/>
                  <a:pt x="27" y="23"/>
                  <a:pt x="28" y="23"/>
                </a:cubicBezTo>
                <a:cubicBezTo>
                  <a:pt x="29" y="24"/>
                  <a:pt x="29" y="25"/>
                  <a:pt x="30" y="25"/>
                </a:cubicBezTo>
                <a:cubicBezTo>
                  <a:pt x="31" y="26"/>
                  <a:pt x="32" y="27"/>
                  <a:pt x="33" y="28"/>
                </a:cubicBezTo>
                <a:cubicBezTo>
                  <a:pt x="34" y="29"/>
                  <a:pt x="35" y="30"/>
                  <a:pt x="36" y="31"/>
                </a:cubicBezTo>
                <a:cubicBezTo>
                  <a:pt x="37" y="32"/>
                  <a:pt x="38" y="33"/>
                  <a:pt x="39" y="34"/>
                </a:cubicBezTo>
                <a:cubicBezTo>
                  <a:pt x="39" y="34"/>
                  <a:pt x="41" y="34"/>
                  <a:pt x="47" y="37"/>
                </a:cubicBezTo>
                <a:cubicBezTo>
                  <a:pt x="50" y="36"/>
                  <a:pt x="50" y="36"/>
                  <a:pt x="50" y="36"/>
                </a:cubicBezTo>
                <a:cubicBezTo>
                  <a:pt x="51" y="33"/>
                  <a:pt x="52" y="31"/>
                  <a:pt x="52" y="30"/>
                </a:cubicBezTo>
                <a:cubicBezTo>
                  <a:pt x="52" y="30"/>
                  <a:pt x="52" y="29"/>
                  <a:pt x="52" y="29"/>
                </a:cubicBezTo>
                <a:cubicBezTo>
                  <a:pt x="51" y="26"/>
                  <a:pt x="50" y="24"/>
                  <a:pt x="48" y="22"/>
                </a:cubicBezTo>
                <a:cubicBezTo>
                  <a:pt x="47" y="19"/>
                  <a:pt x="45" y="17"/>
                  <a:pt x="44" y="15"/>
                </a:cubicBezTo>
                <a:cubicBezTo>
                  <a:pt x="42" y="13"/>
                  <a:pt x="40" y="11"/>
                  <a:pt x="38" y="9"/>
                </a:cubicBezTo>
                <a:cubicBezTo>
                  <a:pt x="36" y="8"/>
                  <a:pt x="33" y="6"/>
                  <a:pt x="31" y="5"/>
                </a:cubicBezTo>
                <a:cubicBezTo>
                  <a:pt x="28" y="4"/>
                  <a:pt x="26" y="2"/>
                  <a:pt x="23" y="2"/>
                </a:cubicBezTo>
                <a:cubicBezTo>
                  <a:pt x="21" y="1"/>
                  <a:pt x="18" y="1"/>
                  <a:pt x="16" y="0"/>
                </a:cubicBezTo>
                <a:cubicBezTo>
                  <a:pt x="14" y="0"/>
                  <a:pt x="11" y="0"/>
                  <a:pt x="9" y="1"/>
                </a:cubicBezTo>
                <a:cubicBezTo>
                  <a:pt x="8" y="1"/>
                  <a:pt x="6" y="1"/>
                  <a:pt x="4" y="2"/>
                </a:cubicBezTo>
                <a:cubicBezTo>
                  <a:pt x="3" y="2"/>
                  <a:pt x="2" y="3"/>
                  <a:pt x="1" y="3"/>
                </a:cubicBezTo>
                <a:cubicBezTo>
                  <a:pt x="0" y="3"/>
                  <a:pt x="0" y="4"/>
                  <a:pt x="0" y="4"/>
                </a:cubicBezTo>
                <a:cubicBezTo>
                  <a:pt x="0" y="4"/>
                  <a:pt x="0" y="4"/>
                  <a:pt x="0" y="5"/>
                </a:cubicBezTo>
                <a:cubicBezTo>
                  <a:pt x="0" y="6"/>
                  <a:pt x="1" y="7"/>
                  <a:pt x="1" y="8"/>
                </a:cubicBezTo>
                <a:cubicBezTo>
                  <a:pt x="2" y="10"/>
                  <a:pt x="2" y="11"/>
                  <a:pt x="3" y="13"/>
                </a:cubicBezTo>
                <a:cubicBezTo>
                  <a:pt x="3" y="15"/>
                  <a:pt x="4" y="16"/>
                  <a:pt x="5" y="18"/>
                </a:cubicBezTo>
                <a:cubicBezTo>
                  <a:pt x="5" y="20"/>
                  <a:pt x="6" y="22"/>
                  <a:pt x="7" y="23"/>
                </a:cubicBezTo>
                <a:cubicBezTo>
                  <a:pt x="8" y="25"/>
                  <a:pt x="9" y="27"/>
                  <a:pt x="9" y="29"/>
                </a:cubicBezTo>
                <a:cubicBezTo>
                  <a:pt x="11" y="32"/>
                  <a:pt x="14" y="36"/>
                  <a:pt x="16" y="39"/>
                </a:cubicBezTo>
                <a:cubicBezTo>
                  <a:pt x="18" y="40"/>
                  <a:pt x="19" y="42"/>
                  <a:pt x="21" y="43"/>
                </a:cubicBezTo>
                <a:cubicBezTo>
                  <a:pt x="22" y="45"/>
                  <a:pt x="24" y="46"/>
                  <a:pt x="26" y="47"/>
                </a:cubicBezTo>
                <a:cubicBezTo>
                  <a:pt x="27" y="48"/>
                  <a:pt x="29" y="50"/>
                  <a:pt x="31" y="51"/>
                </a:cubicBezTo>
                <a:cubicBezTo>
                  <a:pt x="32" y="51"/>
                  <a:pt x="32" y="52"/>
                  <a:pt x="33" y="5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46" name="Freeform 89"/>
          <p:cNvSpPr>
            <a:spLocks noEditPoints="1"/>
          </p:cNvSpPr>
          <p:nvPr/>
        </p:nvSpPr>
        <p:spPr bwMode="auto">
          <a:xfrm>
            <a:off x="1674813" y="3149601"/>
            <a:ext cx="236538" cy="228600"/>
          </a:xfrm>
          <a:custGeom>
            <a:avLst/>
            <a:gdLst>
              <a:gd name="T0" fmla="*/ 54 w 63"/>
              <a:gd name="T1" fmla="*/ 23 h 61"/>
              <a:gd name="T2" fmla="*/ 53 w 63"/>
              <a:gd name="T3" fmla="*/ 20 h 61"/>
              <a:gd name="T4" fmla="*/ 56 w 63"/>
              <a:gd name="T5" fmla="*/ 11 h 61"/>
              <a:gd name="T6" fmla="*/ 51 w 63"/>
              <a:gd name="T7" fmla="*/ 6 h 61"/>
              <a:gd name="T8" fmla="*/ 42 w 63"/>
              <a:gd name="T9" fmla="*/ 10 h 61"/>
              <a:gd name="T10" fmla="*/ 39 w 63"/>
              <a:gd name="T11" fmla="*/ 8 h 61"/>
              <a:gd name="T12" fmla="*/ 35 w 63"/>
              <a:gd name="T13" fmla="*/ 0 h 61"/>
              <a:gd name="T14" fmla="*/ 28 w 63"/>
              <a:gd name="T15" fmla="*/ 0 h 61"/>
              <a:gd name="T16" fmla="*/ 24 w 63"/>
              <a:gd name="T17" fmla="*/ 8 h 61"/>
              <a:gd name="T18" fmla="*/ 21 w 63"/>
              <a:gd name="T19" fmla="*/ 10 h 61"/>
              <a:gd name="T20" fmla="*/ 12 w 63"/>
              <a:gd name="T21" fmla="*/ 6 h 61"/>
              <a:gd name="T22" fmla="*/ 7 w 63"/>
              <a:gd name="T23" fmla="*/ 11 h 61"/>
              <a:gd name="T24" fmla="*/ 10 w 63"/>
              <a:gd name="T25" fmla="*/ 20 h 61"/>
              <a:gd name="T26" fmla="*/ 9 w 63"/>
              <a:gd name="T27" fmla="*/ 23 h 61"/>
              <a:gd name="T28" fmla="*/ 0 w 63"/>
              <a:gd name="T29" fmla="*/ 27 h 61"/>
              <a:gd name="T30" fmla="*/ 0 w 63"/>
              <a:gd name="T31" fmla="*/ 34 h 61"/>
              <a:gd name="T32" fmla="*/ 9 w 63"/>
              <a:gd name="T33" fmla="*/ 37 h 61"/>
              <a:gd name="T34" fmla="*/ 10 w 63"/>
              <a:gd name="T35" fmla="*/ 41 h 61"/>
              <a:gd name="T36" fmla="*/ 7 w 63"/>
              <a:gd name="T37" fmla="*/ 50 h 61"/>
              <a:gd name="T38" fmla="*/ 12 w 63"/>
              <a:gd name="T39" fmla="*/ 54 h 61"/>
              <a:gd name="T40" fmla="*/ 21 w 63"/>
              <a:gd name="T41" fmla="*/ 51 h 61"/>
              <a:gd name="T42" fmla="*/ 24 w 63"/>
              <a:gd name="T43" fmla="*/ 53 h 61"/>
              <a:gd name="T44" fmla="*/ 28 w 63"/>
              <a:gd name="T45" fmla="*/ 61 h 61"/>
              <a:gd name="T46" fmla="*/ 35 w 63"/>
              <a:gd name="T47" fmla="*/ 61 h 61"/>
              <a:gd name="T48" fmla="*/ 39 w 63"/>
              <a:gd name="T49" fmla="*/ 53 h 61"/>
              <a:gd name="T50" fmla="*/ 43 w 63"/>
              <a:gd name="T51" fmla="*/ 51 h 61"/>
              <a:gd name="T52" fmla="*/ 51 w 63"/>
              <a:gd name="T53" fmla="*/ 54 h 61"/>
              <a:gd name="T54" fmla="*/ 56 w 63"/>
              <a:gd name="T55" fmla="*/ 49 h 61"/>
              <a:gd name="T56" fmla="*/ 53 w 63"/>
              <a:gd name="T57" fmla="*/ 41 h 61"/>
              <a:gd name="T58" fmla="*/ 54 w 63"/>
              <a:gd name="T59" fmla="*/ 37 h 61"/>
              <a:gd name="T60" fmla="*/ 63 w 63"/>
              <a:gd name="T61" fmla="*/ 34 h 61"/>
              <a:gd name="T62" fmla="*/ 63 w 63"/>
              <a:gd name="T63" fmla="*/ 27 h 61"/>
              <a:gd name="T64" fmla="*/ 54 w 63"/>
              <a:gd name="T65" fmla="*/ 23 h 61"/>
              <a:gd name="T66" fmla="*/ 32 w 63"/>
              <a:gd name="T67" fmla="*/ 37 h 61"/>
              <a:gd name="T68" fmla="*/ 25 w 63"/>
              <a:gd name="T69" fmla="*/ 30 h 61"/>
              <a:gd name="T70" fmla="*/ 32 w 63"/>
              <a:gd name="T71" fmla="*/ 24 h 61"/>
              <a:gd name="T72" fmla="*/ 38 w 63"/>
              <a:gd name="T73" fmla="*/ 30 h 61"/>
              <a:gd name="T74" fmla="*/ 32 w 63"/>
              <a:gd name="T75" fmla="*/ 37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63" h="61">
                <a:moveTo>
                  <a:pt x="54" y="23"/>
                </a:moveTo>
                <a:cubicBezTo>
                  <a:pt x="53" y="20"/>
                  <a:pt x="53" y="20"/>
                  <a:pt x="53" y="20"/>
                </a:cubicBezTo>
                <a:cubicBezTo>
                  <a:pt x="53" y="20"/>
                  <a:pt x="56" y="11"/>
                  <a:pt x="56" y="11"/>
                </a:cubicBezTo>
                <a:cubicBezTo>
                  <a:pt x="51" y="6"/>
                  <a:pt x="51" y="6"/>
                  <a:pt x="51" y="6"/>
                </a:cubicBezTo>
                <a:cubicBezTo>
                  <a:pt x="51" y="6"/>
                  <a:pt x="42" y="10"/>
                  <a:pt x="42" y="10"/>
                </a:cubicBezTo>
                <a:cubicBezTo>
                  <a:pt x="39" y="8"/>
                  <a:pt x="39" y="8"/>
                  <a:pt x="39" y="8"/>
                </a:cubicBezTo>
                <a:cubicBezTo>
                  <a:pt x="39" y="8"/>
                  <a:pt x="35" y="0"/>
                  <a:pt x="35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7" y="0"/>
                  <a:pt x="24" y="8"/>
                  <a:pt x="24" y="8"/>
                </a:cubicBezTo>
                <a:cubicBezTo>
                  <a:pt x="21" y="10"/>
                  <a:pt x="21" y="10"/>
                  <a:pt x="21" y="10"/>
                </a:cubicBezTo>
                <a:cubicBezTo>
                  <a:pt x="21" y="10"/>
                  <a:pt x="12" y="6"/>
                  <a:pt x="12" y="6"/>
                </a:cubicBezTo>
                <a:cubicBezTo>
                  <a:pt x="7" y="11"/>
                  <a:pt x="7" y="11"/>
                  <a:pt x="7" y="11"/>
                </a:cubicBezTo>
                <a:cubicBezTo>
                  <a:pt x="7" y="11"/>
                  <a:pt x="10" y="20"/>
                  <a:pt x="10" y="20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0" y="27"/>
                  <a:pt x="0" y="27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4"/>
                  <a:pt x="9" y="37"/>
                  <a:pt x="9" y="37"/>
                </a:cubicBezTo>
                <a:cubicBezTo>
                  <a:pt x="10" y="41"/>
                  <a:pt x="10" y="41"/>
                  <a:pt x="10" y="41"/>
                </a:cubicBezTo>
                <a:cubicBezTo>
                  <a:pt x="10" y="41"/>
                  <a:pt x="7" y="49"/>
                  <a:pt x="7" y="50"/>
                </a:cubicBezTo>
                <a:cubicBezTo>
                  <a:pt x="12" y="54"/>
                  <a:pt x="12" y="54"/>
                  <a:pt x="12" y="54"/>
                </a:cubicBezTo>
                <a:cubicBezTo>
                  <a:pt x="12" y="55"/>
                  <a:pt x="21" y="51"/>
                  <a:pt x="21" y="51"/>
                </a:cubicBezTo>
                <a:cubicBezTo>
                  <a:pt x="24" y="53"/>
                  <a:pt x="24" y="53"/>
                  <a:pt x="24" y="53"/>
                </a:cubicBezTo>
                <a:cubicBezTo>
                  <a:pt x="24" y="53"/>
                  <a:pt x="28" y="61"/>
                  <a:pt x="28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6" y="61"/>
                  <a:pt x="39" y="53"/>
                  <a:pt x="39" y="53"/>
                </a:cubicBezTo>
                <a:cubicBezTo>
                  <a:pt x="43" y="51"/>
                  <a:pt x="43" y="51"/>
                  <a:pt x="43" y="51"/>
                </a:cubicBezTo>
                <a:cubicBezTo>
                  <a:pt x="43" y="51"/>
                  <a:pt x="51" y="55"/>
                  <a:pt x="51" y="54"/>
                </a:cubicBezTo>
                <a:cubicBezTo>
                  <a:pt x="56" y="49"/>
                  <a:pt x="56" y="49"/>
                  <a:pt x="56" y="49"/>
                </a:cubicBezTo>
                <a:cubicBezTo>
                  <a:pt x="57" y="49"/>
                  <a:pt x="53" y="41"/>
                  <a:pt x="53" y="41"/>
                </a:cubicBezTo>
                <a:cubicBezTo>
                  <a:pt x="54" y="37"/>
                  <a:pt x="54" y="37"/>
                  <a:pt x="54" y="37"/>
                </a:cubicBezTo>
                <a:cubicBezTo>
                  <a:pt x="54" y="37"/>
                  <a:pt x="63" y="34"/>
                  <a:pt x="63" y="34"/>
                </a:cubicBezTo>
                <a:cubicBezTo>
                  <a:pt x="63" y="27"/>
                  <a:pt x="63" y="27"/>
                  <a:pt x="63" y="27"/>
                </a:cubicBezTo>
                <a:cubicBezTo>
                  <a:pt x="63" y="26"/>
                  <a:pt x="54" y="23"/>
                  <a:pt x="54" y="23"/>
                </a:cubicBezTo>
                <a:close/>
                <a:moveTo>
                  <a:pt x="32" y="37"/>
                </a:moveTo>
                <a:cubicBezTo>
                  <a:pt x="28" y="37"/>
                  <a:pt x="25" y="34"/>
                  <a:pt x="25" y="30"/>
                </a:cubicBezTo>
                <a:cubicBezTo>
                  <a:pt x="25" y="27"/>
                  <a:pt x="28" y="24"/>
                  <a:pt x="32" y="24"/>
                </a:cubicBezTo>
                <a:cubicBezTo>
                  <a:pt x="35" y="24"/>
                  <a:pt x="38" y="27"/>
                  <a:pt x="38" y="30"/>
                </a:cubicBezTo>
                <a:cubicBezTo>
                  <a:pt x="38" y="34"/>
                  <a:pt x="35" y="37"/>
                  <a:pt x="32" y="3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47" name="Freeform 90"/>
          <p:cNvSpPr>
            <a:spLocks noEditPoints="1"/>
          </p:cNvSpPr>
          <p:nvPr/>
        </p:nvSpPr>
        <p:spPr bwMode="auto">
          <a:xfrm>
            <a:off x="2392363" y="2990851"/>
            <a:ext cx="222250" cy="381000"/>
          </a:xfrm>
          <a:custGeom>
            <a:avLst/>
            <a:gdLst>
              <a:gd name="T0" fmla="*/ 59 w 59"/>
              <a:gd name="T1" fmla="*/ 12 h 101"/>
              <a:gd name="T2" fmla="*/ 56 w 59"/>
              <a:gd name="T3" fmla="*/ 11 h 101"/>
              <a:gd name="T4" fmla="*/ 50 w 59"/>
              <a:gd name="T5" fmla="*/ 14 h 101"/>
              <a:gd name="T6" fmla="*/ 47 w 59"/>
              <a:gd name="T7" fmla="*/ 7 h 101"/>
              <a:gd name="T8" fmla="*/ 53 w 59"/>
              <a:gd name="T9" fmla="*/ 4 h 101"/>
              <a:gd name="T10" fmla="*/ 54 w 59"/>
              <a:gd name="T11" fmla="*/ 1 h 101"/>
              <a:gd name="T12" fmla="*/ 51 w 59"/>
              <a:gd name="T13" fmla="*/ 0 h 101"/>
              <a:gd name="T14" fmla="*/ 45 w 59"/>
              <a:gd name="T15" fmla="*/ 3 h 101"/>
              <a:gd name="T16" fmla="*/ 39 w 59"/>
              <a:gd name="T17" fmla="*/ 2 h 101"/>
              <a:gd name="T18" fmla="*/ 31 w 59"/>
              <a:gd name="T19" fmla="*/ 6 h 101"/>
              <a:gd name="T20" fmla="*/ 27 w 59"/>
              <a:gd name="T21" fmla="*/ 18 h 101"/>
              <a:gd name="T22" fmla="*/ 1 w 59"/>
              <a:gd name="T23" fmla="*/ 37 h 101"/>
              <a:gd name="T24" fmla="*/ 3 w 59"/>
              <a:gd name="T25" fmla="*/ 55 h 101"/>
              <a:gd name="T26" fmla="*/ 16 w 59"/>
              <a:gd name="T27" fmla="*/ 61 h 101"/>
              <a:gd name="T28" fmla="*/ 28 w 59"/>
              <a:gd name="T29" fmla="*/ 58 h 101"/>
              <a:gd name="T30" fmla="*/ 42 w 59"/>
              <a:gd name="T31" fmla="*/ 56 h 101"/>
              <a:gd name="T32" fmla="*/ 44 w 59"/>
              <a:gd name="T33" fmla="*/ 60 h 101"/>
              <a:gd name="T34" fmla="*/ 44 w 59"/>
              <a:gd name="T35" fmla="*/ 66 h 101"/>
              <a:gd name="T36" fmla="*/ 34 w 59"/>
              <a:gd name="T37" fmla="*/ 63 h 101"/>
              <a:gd name="T38" fmla="*/ 21 w 59"/>
              <a:gd name="T39" fmla="*/ 68 h 101"/>
              <a:gd name="T40" fmla="*/ 16 w 59"/>
              <a:gd name="T41" fmla="*/ 82 h 101"/>
              <a:gd name="T42" fmla="*/ 18 w 59"/>
              <a:gd name="T43" fmla="*/ 92 h 101"/>
              <a:gd name="T44" fmla="*/ 25 w 59"/>
              <a:gd name="T45" fmla="*/ 99 h 101"/>
              <a:gd name="T46" fmla="*/ 34 w 59"/>
              <a:gd name="T47" fmla="*/ 101 h 101"/>
              <a:gd name="T48" fmla="*/ 47 w 59"/>
              <a:gd name="T49" fmla="*/ 96 h 101"/>
              <a:gd name="T50" fmla="*/ 51 w 59"/>
              <a:gd name="T51" fmla="*/ 82 h 101"/>
              <a:gd name="T52" fmla="*/ 47 w 59"/>
              <a:gd name="T53" fmla="*/ 70 h 101"/>
              <a:gd name="T54" fmla="*/ 49 w 59"/>
              <a:gd name="T55" fmla="*/ 60 h 101"/>
              <a:gd name="T56" fmla="*/ 44 w 59"/>
              <a:gd name="T57" fmla="*/ 52 h 101"/>
              <a:gd name="T58" fmla="*/ 26 w 59"/>
              <a:gd name="T59" fmla="*/ 54 h 101"/>
              <a:gd name="T60" fmla="*/ 16 w 59"/>
              <a:gd name="T61" fmla="*/ 56 h 101"/>
              <a:gd name="T62" fmla="*/ 7 w 59"/>
              <a:gd name="T63" fmla="*/ 53 h 101"/>
              <a:gd name="T64" fmla="*/ 6 w 59"/>
              <a:gd name="T65" fmla="*/ 38 h 101"/>
              <a:gd name="T66" fmla="*/ 29 w 59"/>
              <a:gd name="T67" fmla="*/ 22 h 101"/>
              <a:gd name="T68" fmla="*/ 40 w 59"/>
              <a:gd name="T69" fmla="*/ 26 h 101"/>
              <a:gd name="T70" fmla="*/ 49 w 59"/>
              <a:gd name="T71" fmla="*/ 22 h 101"/>
              <a:gd name="T72" fmla="*/ 52 w 59"/>
              <a:gd name="T73" fmla="*/ 18 h 101"/>
              <a:gd name="T74" fmla="*/ 58 w 59"/>
              <a:gd name="T75" fmla="*/ 15 h 101"/>
              <a:gd name="T76" fmla="*/ 59 w 59"/>
              <a:gd name="T77" fmla="*/ 12 h 101"/>
              <a:gd name="T78" fmla="*/ 34 w 59"/>
              <a:gd name="T79" fmla="*/ 95 h 101"/>
              <a:gd name="T80" fmla="*/ 24 w 59"/>
              <a:gd name="T81" fmla="*/ 82 h 101"/>
              <a:gd name="T82" fmla="*/ 27 w 59"/>
              <a:gd name="T83" fmla="*/ 73 h 101"/>
              <a:gd name="T84" fmla="*/ 34 w 59"/>
              <a:gd name="T85" fmla="*/ 70 h 101"/>
              <a:gd name="T86" fmla="*/ 43 w 59"/>
              <a:gd name="T87" fmla="*/ 82 h 101"/>
              <a:gd name="T88" fmla="*/ 34 w 59"/>
              <a:gd name="T89" fmla="*/ 9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59" h="101">
                <a:moveTo>
                  <a:pt x="59" y="12"/>
                </a:moveTo>
                <a:cubicBezTo>
                  <a:pt x="58" y="11"/>
                  <a:pt x="57" y="10"/>
                  <a:pt x="56" y="11"/>
                </a:cubicBezTo>
                <a:cubicBezTo>
                  <a:pt x="50" y="14"/>
                  <a:pt x="50" y="14"/>
                  <a:pt x="50" y="14"/>
                </a:cubicBezTo>
                <a:cubicBezTo>
                  <a:pt x="47" y="7"/>
                  <a:pt x="47" y="7"/>
                  <a:pt x="47" y="7"/>
                </a:cubicBezTo>
                <a:cubicBezTo>
                  <a:pt x="53" y="4"/>
                  <a:pt x="53" y="4"/>
                  <a:pt x="53" y="4"/>
                </a:cubicBezTo>
                <a:cubicBezTo>
                  <a:pt x="54" y="4"/>
                  <a:pt x="54" y="2"/>
                  <a:pt x="54" y="1"/>
                </a:cubicBezTo>
                <a:cubicBezTo>
                  <a:pt x="53" y="0"/>
                  <a:pt x="52" y="0"/>
                  <a:pt x="51" y="0"/>
                </a:cubicBezTo>
                <a:cubicBezTo>
                  <a:pt x="45" y="3"/>
                  <a:pt x="45" y="3"/>
                  <a:pt x="45" y="3"/>
                </a:cubicBezTo>
                <a:cubicBezTo>
                  <a:pt x="43" y="2"/>
                  <a:pt x="41" y="1"/>
                  <a:pt x="39" y="2"/>
                </a:cubicBezTo>
                <a:cubicBezTo>
                  <a:pt x="31" y="6"/>
                  <a:pt x="31" y="6"/>
                  <a:pt x="31" y="6"/>
                </a:cubicBezTo>
                <a:cubicBezTo>
                  <a:pt x="29" y="7"/>
                  <a:pt x="27" y="14"/>
                  <a:pt x="27" y="18"/>
                </a:cubicBezTo>
                <a:cubicBezTo>
                  <a:pt x="17" y="20"/>
                  <a:pt x="4" y="25"/>
                  <a:pt x="1" y="37"/>
                </a:cubicBezTo>
                <a:cubicBezTo>
                  <a:pt x="0" y="45"/>
                  <a:pt x="0" y="51"/>
                  <a:pt x="3" y="55"/>
                </a:cubicBezTo>
                <a:cubicBezTo>
                  <a:pt x="6" y="59"/>
                  <a:pt x="10" y="61"/>
                  <a:pt x="16" y="61"/>
                </a:cubicBezTo>
                <a:cubicBezTo>
                  <a:pt x="19" y="61"/>
                  <a:pt x="23" y="60"/>
                  <a:pt x="28" y="58"/>
                </a:cubicBezTo>
                <a:cubicBezTo>
                  <a:pt x="33" y="57"/>
                  <a:pt x="39" y="55"/>
                  <a:pt x="42" y="56"/>
                </a:cubicBezTo>
                <a:cubicBezTo>
                  <a:pt x="44" y="57"/>
                  <a:pt x="44" y="59"/>
                  <a:pt x="44" y="60"/>
                </a:cubicBezTo>
                <a:cubicBezTo>
                  <a:pt x="45" y="62"/>
                  <a:pt x="44" y="64"/>
                  <a:pt x="44" y="66"/>
                </a:cubicBezTo>
                <a:cubicBezTo>
                  <a:pt x="41" y="64"/>
                  <a:pt x="38" y="63"/>
                  <a:pt x="34" y="63"/>
                </a:cubicBezTo>
                <a:cubicBezTo>
                  <a:pt x="28" y="63"/>
                  <a:pt x="24" y="65"/>
                  <a:pt x="21" y="68"/>
                </a:cubicBezTo>
                <a:cubicBezTo>
                  <a:pt x="18" y="72"/>
                  <a:pt x="16" y="76"/>
                  <a:pt x="16" y="82"/>
                </a:cubicBezTo>
                <a:cubicBezTo>
                  <a:pt x="16" y="86"/>
                  <a:pt x="17" y="89"/>
                  <a:pt x="18" y="92"/>
                </a:cubicBezTo>
                <a:cubicBezTo>
                  <a:pt x="20" y="95"/>
                  <a:pt x="22" y="97"/>
                  <a:pt x="25" y="99"/>
                </a:cubicBezTo>
                <a:cubicBezTo>
                  <a:pt x="27" y="101"/>
                  <a:pt x="30" y="101"/>
                  <a:pt x="34" y="101"/>
                </a:cubicBezTo>
                <a:cubicBezTo>
                  <a:pt x="39" y="101"/>
                  <a:pt x="43" y="100"/>
                  <a:pt x="47" y="96"/>
                </a:cubicBezTo>
                <a:cubicBezTo>
                  <a:pt x="50" y="93"/>
                  <a:pt x="51" y="88"/>
                  <a:pt x="51" y="82"/>
                </a:cubicBezTo>
                <a:cubicBezTo>
                  <a:pt x="51" y="77"/>
                  <a:pt x="50" y="73"/>
                  <a:pt x="47" y="70"/>
                </a:cubicBezTo>
                <a:cubicBezTo>
                  <a:pt x="49" y="67"/>
                  <a:pt x="50" y="63"/>
                  <a:pt x="49" y="60"/>
                </a:cubicBezTo>
                <a:cubicBezTo>
                  <a:pt x="48" y="56"/>
                  <a:pt x="47" y="54"/>
                  <a:pt x="44" y="52"/>
                </a:cubicBezTo>
                <a:cubicBezTo>
                  <a:pt x="39" y="50"/>
                  <a:pt x="33" y="52"/>
                  <a:pt x="26" y="54"/>
                </a:cubicBezTo>
                <a:cubicBezTo>
                  <a:pt x="23" y="55"/>
                  <a:pt x="19" y="57"/>
                  <a:pt x="16" y="56"/>
                </a:cubicBezTo>
                <a:cubicBezTo>
                  <a:pt x="12" y="56"/>
                  <a:pt x="9" y="55"/>
                  <a:pt x="7" y="53"/>
                </a:cubicBezTo>
                <a:cubicBezTo>
                  <a:pt x="5" y="49"/>
                  <a:pt x="4" y="44"/>
                  <a:pt x="6" y="38"/>
                </a:cubicBezTo>
                <a:cubicBezTo>
                  <a:pt x="8" y="29"/>
                  <a:pt x="18" y="25"/>
                  <a:pt x="29" y="22"/>
                </a:cubicBezTo>
                <a:cubicBezTo>
                  <a:pt x="33" y="24"/>
                  <a:pt x="39" y="27"/>
                  <a:pt x="40" y="26"/>
                </a:cubicBezTo>
                <a:cubicBezTo>
                  <a:pt x="49" y="22"/>
                  <a:pt x="49" y="22"/>
                  <a:pt x="49" y="22"/>
                </a:cubicBezTo>
                <a:cubicBezTo>
                  <a:pt x="51" y="22"/>
                  <a:pt x="52" y="20"/>
                  <a:pt x="52" y="18"/>
                </a:cubicBezTo>
                <a:cubicBezTo>
                  <a:pt x="58" y="15"/>
                  <a:pt x="58" y="15"/>
                  <a:pt x="58" y="15"/>
                </a:cubicBezTo>
                <a:cubicBezTo>
                  <a:pt x="59" y="14"/>
                  <a:pt x="59" y="13"/>
                  <a:pt x="59" y="12"/>
                </a:cubicBezTo>
                <a:close/>
                <a:moveTo>
                  <a:pt x="34" y="95"/>
                </a:moveTo>
                <a:cubicBezTo>
                  <a:pt x="27" y="95"/>
                  <a:pt x="24" y="91"/>
                  <a:pt x="24" y="82"/>
                </a:cubicBezTo>
                <a:cubicBezTo>
                  <a:pt x="24" y="78"/>
                  <a:pt x="25" y="75"/>
                  <a:pt x="27" y="73"/>
                </a:cubicBezTo>
                <a:cubicBezTo>
                  <a:pt x="28" y="71"/>
                  <a:pt x="30" y="70"/>
                  <a:pt x="34" y="70"/>
                </a:cubicBezTo>
                <a:cubicBezTo>
                  <a:pt x="40" y="70"/>
                  <a:pt x="43" y="74"/>
                  <a:pt x="43" y="82"/>
                </a:cubicBezTo>
                <a:cubicBezTo>
                  <a:pt x="43" y="91"/>
                  <a:pt x="40" y="95"/>
                  <a:pt x="34" y="9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48" name="Freeform 91"/>
          <p:cNvSpPr>
            <a:spLocks noEditPoints="1"/>
          </p:cNvSpPr>
          <p:nvPr/>
        </p:nvSpPr>
        <p:spPr bwMode="auto">
          <a:xfrm>
            <a:off x="2208213" y="3228976"/>
            <a:ext cx="123825" cy="142875"/>
          </a:xfrm>
          <a:custGeom>
            <a:avLst/>
            <a:gdLst>
              <a:gd name="T0" fmla="*/ 17 w 33"/>
              <a:gd name="T1" fmla="*/ 0 h 38"/>
              <a:gd name="T2" fmla="*/ 5 w 33"/>
              <a:gd name="T3" fmla="*/ 5 h 38"/>
              <a:gd name="T4" fmla="*/ 0 w 33"/>
              <a:gd name="T5" fmla="*/ 19 h 38"/>
              <a:gd name="T6" fmla="*/ 5 w 33"/>
              <a:gd name="T7" fmla="*/ 33 h 38"/>
              <a:gd name="T8" fmla="*/ 19 w 33"/>
              <a:gd name="T9" fmla="*/ 38 h 38"/>
              <a:gd name="T10" fmla="*/ 25 w 33"/>
              <a:gd name="T11" fmla="*/ 38 h 38"/>
              <a:gd name="T12" fmla="*/ 31 w 33"/>
              <a:gd name="T13" fmla="*/ 36 h 38"/>
              <a:gd name="T14" fmla="*/ 31 w 33"/>
              <a:gd name="T15" fmla="*/ 29 h 38"/>
              <a:gd name="T16" fmla="*/ 25 w 33"/>
              <a:gd name="T17" fmla="*/ 31 h 38"/>
              <a:gd name="T18" fmla="*/ 19 w 33"/>
              <a:gd name="T19" fmla="*/ 32 h 38"/>
              <a:gd name="T20" fmla="*/ 11 w 33"/>
              <a:gd name="T21" fmla="*/ 29 h 38"/>
              <a:gd name="T22" fmla="*/ 8 w 33"/>
              <a:gd name="T23" fmla="*/ 21 h 38"/>
              <a:gd name="T24" fmla="*/ 33 w 33"/>
              <a:gd name="T25" fmla="*/ 21 h 38"/>
              <a:gd name="T26" fmla="*/ 33 w 33"/>
              <a:gd name="T27" fmla="*/ 17 h 38"/>
              <a:gd name="T28" fmla="*/ 29 w 33"/>
              <a:gd name="T29" fmla="*/ 5 h 38"/>
              <a:gd name="T30" fmla="*/ 17 w 33"/>
              <a:gd name="T31" fmla="*/ 0 h 38"/>
              <a:gd name="T32" fmla="*/ 8 w 33"/>
              <a:gd name="T33" fmla="*/ 15 h 38"/>
              <a:gd name="T34" fmla="*/ 11 w 33"/>
              <a:gd name="T35" fmla="*/ 8 h 38"/>
              <a:gd name="T36" fmla="*/ 17 w 33"/>
              <a:gd name="T37" fmla="*/ 6 h 38"/>
              <a:gd name="T38" fmla="*/ 23 w 33"/>
              <a:gd name="T39" fmla="*/ 8 h 38"/>
              <a:gd name="T40" fmla="*/ 25 w 33"/>
              <a:gd name="T41" fmla="*/ 15 h 38"/>
              <a:gd name="T42" fmla="*/ 8 w 33"/>
              <a:gd name="T43" fmla="*/ 15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3" h="38">
                <a:moveTo>
                  <a:pt x="17" y="0"/>
                </a:moveTo>
                <a:cubicBezTo>
                  <a:pt x="12" y="0"/>
                  <a:pt x="8" y="2"/>
                  <a:pt x="5" y="5"/>
                </a:cubicBezTo>
                <a:cubicBezTo>
                  <a:pt x="2" y="9"/>
                  <a:pt x="0" y="13"/>
                  <a:pt x="0" y="19"/>
                </a:cubicBezTo>
                <a:cubicBezTo>
                  <a:pt x="0" y="25"/>
                  <a:pt x="2" y="30"/>
                  <a:pt x="5" y="33"/>
                </a:cubicBezTo>
                <a:cubicBezTo>
                  <a:pt x="8" y="37"/>
                  <a:pt x="13" y="38"/>
                  <a:pt x="19" y="38"/>
                </a:cubicBezTo>
                <a:cubicBezTo>
                  <a:pt x="21" y="38"/>
                  <a:pt x="23" y="38"/>
                  <a:pt x="25" y="38"/>
                </a:cubicBezTo>
                <a:cubicBezTo>
                  <a:pt x="27" y="37"/>
                  <a:pt x="29" y="37"/>
                  <a:pt x="31" y="36"/>
                </a:cubicBezTo>
                <a:cubicBezTo>
                  <a:pt x="31" y="29"/>
                  <a:pt x="31" y="29"/>
                  <a:pt x="31" y="29"/>
                </a:cubicBezTo>
                <a:cubicBezTo>
                  <a:pt x="29" y="30"/>
                  <a:pt x="27" y="31"/>
                  <a:pt x="25" y="31"/>
                </a:cubicBezTo>
                <a:cubicBezTo>
                  <a:pt x="23" y="32"/>
                  <a:pt x="21" y="32"/>
                  <a:pt x="19" y="32"/>
                </a:cubicBezTo>
                <a:cubicBezTo>
                  <a:pt x="16" y="32"/>
                  <a:pt x="13" y="31"/>
                  <a:pt x="11" y="29"/>
                </a:cubicBezTo>
                <a:cubicBezTo>
                  <a:pt x="9" y="27"/>
                  <a:pt x="8" y="25"/>
                  <a:pt x="8" y="21"/>
                </a:cubicBezTo>
                <a:cubicBezTo>
                  <a:pt x="33" y="21"/>
                  <a:pt x="33" y="21"/>
                  <a:pt x="33" y="21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12"/>
                  <a:pt x="31" y="8"/>
                  <a:pt x="29" y="5"/>
                </a:cubicBezTo>
                <a:cubicBezTo>
                  <a:pt x="26" y="2"/>
                  <a:pt x="22" y="0"/>
                  <a:pt x="17" y="0"/>
                </a:cubicBezTo>
                <a:close/>
                <a:moveTo>
                  <a:pt x="8" y="15"/>
                </a:moveTo>
                <a:cubicBezTo>
                  <a:pt x="9" y="12"/>
                  <a:pt x="10" y="10"/>
                  <a:pt x="11" y="8"/>
                </a:cubicBezTo>
                <a:cubicBezTo>
                  <a:pt x="13" y="7"/>
                  <a:pt x="15" y="6"/>
                  <a:pt x="17" y="6"/>
                </a:cubicBezTo>
                <a:cubicBezTo>
                  <a:pt x="20" y="6"/>
                  <a:pt x="22" y="7"/>
                  <a:pt x="23" y="8"/>
                </a:cubicBezTo>
                <a:cubicBezTo>
                  <a:pt x="24" y="10"/>
                  <a:pt x="25" y="12"/>
                  <a:pt x="25" y="15"/>
                </a:cubicBezTo>
                <a:lnTo>
                  <a:pt x="8" y="1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49" name="Freeform 92"/>
          <p:cNvSpPr>
            <a:spLocks/>
          </p:cNvSpPr>
          <p:nvPr/>
        </p:nvSpPr>
        <p:spPr bwMode="auto">
          <a:xfrm>
            <a:off x="2343150" y="3228976"/>
            <a:ext cx="109538" cy="142875"/>
          </a:xfrm>
          <a:custGeom>
            <a:avLst/>
            <a:gdLst>
              <a:gd name="T0" fmla="*/ 18 w 29"/>
              <a:gd name="T1" fmla="*/ 7 h 38"/>
              <a:gd name="T2" fmla="*/ 26 w 29"/>
              <a:gd name="T3" fmla="*/ 9 h 38"/>
              <a:gd name="T4" fmla="*/ 29 w 29"/>
              <a:gd name="T5" fmla="*/ 2 h 38"/>
              <a:gd name="T6" fmla="*/ 18 w 29"/>
              <a:gd name="T7" fmla="*/ 0 h 38"/>
              <a:gd name="T8" fmla="*/ 5 w 29"/>
              <a:gd name="T9" fmla="*/ 5 h 38"/>
              <a:gd name="T10" fmla="*/ 0 w 29"/>
              <a:gd name="T11" fmla="*/ 19 h 38"/>
              <a:gd name="T12" fmla="*/ 5 w 29"/>
              <a:gd name="T13" fmla="*/ 33 h 38"/>
              <a:gd name="T14" fmla="*/ 17 w 29"/>
              <a:gd name="T15" fmla="*/ 38 h 38"/>
              <a:gd name="T16" fmla="*/ 23 w 29"/>
              <a:gd name="T17" fmla="*/ 38 h 38"/>
              <a:gd name="T18" fmla="*/ 28 w 29"/>
              <a:gd name="T19" fmla="*/ 36 h 38"/>
              <a:gd name="T20" fmla="*/ 28 w 29"/>
              <a:gd name="T21" fmla="*/ 29 h 38"/>
              <a:gd name="T22" fmla="*/ 18 w 29"/>
              <a:gd name="T23" fmla="*/ 32 h 38"/>
              <a:gd name="T24" fmla="*/ 11 w 29"/>
              <a:gd name="T25" fmla="*/ 29 h 38"/>
              <a:gd name="T26" fmla="*/ 8 w 29"/>
              <a:gd name="T27" fmla="*/ 19 h 38"/>
              <a:gd name="T28" fmla="*/ 18 w 29"/>
              <a:gd name="T29" fmla="*/ 7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9" h="38">
                <a:moveTo>
                  <a:pt x="18" y="7"/>
                </a:moveTo>
                <a:cubicBezTo>
                  <a:pt x="20" y="7"/>
                  <a:pt x="23" y="7"/>
                  <a:pt x="26" y="9"/>
                </a:cubicBezTo>
                <a:cubicBezTo>
                  <a:pt x="29" y="2"/>
                  <a:pt x="29" y="2"/>
                  <a:pt x="29" y="2"/>
                </a:cubicBezTo>
                <a:cubicBezTo>
                  <a:pt x="25" y="1"/>
                  <a:pt x="22" y="0"/>
                  <a:pt x="18" y="0"/>
                </a:cubicBezTo>
                <a:cubicBezTo>
                  <a:pt x="12" y="0"/>
                  <a:pt x="8" y="2"/>
                  <a:pt x="5" y="5"/>
                </a:cubicBezTo>
                <a:cubicBezTo>
                  <a:pt x="2" y="8"/>
                  <a:pt x="0" y="13"/>
                  <a:pt x="0" y="19"/>
                </a:cubicBezTo>
                <a:cubicBezTo>
                  <a:pt x="0" y="26"/>
                  <a:pt x="2" y="30"/>
                  <a:pt x="5" y="33"/>
                </a:cubicBezTo>
                <a:cubicBezTo>
                  <a:pt x="8" y="37"/>
                  <a:pt x="12" y="38"/>
                  <a:pt x="17" y="38"/>
                </a:cubicBezTo>
                <a:cubicBezTo>
                  <a:pt x="20" y="38"/>
                  <a:pt x="22" y="38"/>
                  <a:pt x="23" y="38"/>
                </a:cubicBezTo>
                <a:cubicBezTo>
                  <a:pt x="25" y="37"/>
                  <a:pt x="26" y="37"/>
                  <a:pt x="28" y="36"/>
                </a:cubicBezTo>
                <a:cubicBezTo>
                  <a:pt x="28" y="29"/>
                  <a:pt x="28" y="29"/>
                  <a:pt x="28" y="29"/>
                </a:cubicBezTo>
                <a:cubicBezTo>
                  <a:pt x="25" y="31"/>
                  <a:pt x="21" y="32"/>
                  <a:pt x="18" y="32"/>
                </a:cubicBezTo>
                <a:cubicBezTo>
                  <a:pt x="15" y="32"/>
                  <a:pt x="12" y="31"/>
                  <a:pt x="11" y="29"/>
                </a:cubicBezTo>
                <a:cubicBezTo>
                  <a:pt x="9" y="27"/>
                  <a:pt x="8" y="23"/>
                  <a:pt x="8" y="19"/>
                </a:cubicBezTo>
                <a:cubicBezTo>
                  <a:pt x="8" y="11"/>
                  <a:pt x="12" y="7"/>
                  <a:pt x="18" y="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50" name="Freeform 93"/>
          <p:cNvSpPr>
            <a:spLocks noEditPoints="1"/>
          </p:cNvSpPr>
          <p:nvPr/>
        </p:nvSpPr>
        <p:spPr bwMode="auto">
          <a:xfrm>
            <a:off x="2847975" y="3001963"/>
            <a:ext cx="390525" cy="376238"/>
          </a:xfrm>
          <a:custGeom>
            <a:avLst/>
            <a:gdLst>
              <a:gd name="T0" fmla="*/ 100 w 104"/>
              <a:gd name="T1" fmla="*/ 9 h 100"/>
              <a:gd name="T2" fmla="*/ 90 w 104"/>
              <a:gd name="T3" fmla="*/ 10 h 100"/>
              <a:gd name="T4" fmla="*/ 79 w 104"/>
              <a:gd name="T5" fmla="*/ 17 h 100"/>
              <a:gd name="T6" fmla="*/ 71 w 104"/>
              <a:gd name="T7" fmla="*/ 28 h 100"/>
              <a:gd name="T8" fmla="*/ 67 w 104"/>
              <a:gd name="T9" fmla="*/ 40 h 100"/>
              <a:gd name="T10" fmla="*/ 69 w 104"/>
              <a:gd name="T11" fmla="*/ 58 h 100"/>
              <a:gd name="T12" fmla="*/ 72 w 104"/>
              <a:gd name="T13" fmla="*/ 63 h 100"/>
              <a:gd name="T14" fmla="*/ 73 w 104"/>
              <a:gd name="T15" fmla="*/ 60 h 100"/>
              <a:gd name="T16" fmla="*/ 48 w 104"/>
              <a:gd name="T17" fmla="*/ 96 h 100"/>
              <a:gd name="T18" fmla="*/ 23 w 104"/>
              <a:gd name="T19" fmla="*/ 65 h 100"/>
              <a:gd name="T20" fmla="*/ 41 w 104"/>
              <a:gd name="T21" fmla="*/ 29 h 100"/>
              <a:gd name="T22" fmla="*/ 35 w 104"/>
              <a:gd name="T23" fmla="*/ 4 h 100"/>
              <a:gd name="T24" fmla="*/ 26 w 104"/>
              <a:gd name="T25" fmla="*/ 4 h 100"/>
              <a:gd name="T26" fmla="*/ 14 w 104"/>
              <a:gd name="T27" fmla="*/ 21 h 100"/>
              <a:gd name="T28" fmla="*/ 9 w 104"/>
              <a:gd name="T29" fmla="*/ 0 h 100"/>
              <a:gd name="T30" fmla="*/ 5 w 104"/>
              <a:gd name="T31" fmla="*/ 22 h 100"/>
              <a:gd name="T32" fmla="*/ 0 w 104"/>
              <a:gd name="T33" fmla="*/ 49 h 100"/>
              <a:gd name="T34" fmla="*/ 19 w 104"/>
              <a:gd name="T35" fmla="*/ 71 h 100"/>
              <a:gd name="T36" fmla="*/ 77 w 104"/>
              <a:gd name="T37" fmla="*/ 71 h 100"/>
              <a:gd name="T38" fmla="*/ 77 w 104"/>
              <a:gd name="T39" fmla="*/ 63 h 100"/>
              <a:gd name="T40" fmla="*/ 84 w 104"/>
              <a:gd name="T41" fmla="*/ 58 h 100"/>
              <a:gd name="T42" fmla="*/ 92 w 104"/>
              <a:gd name="T43" fmla="*/ 50 h 100"/>
              <a:gd name="T44" fmla="*/ 98 w 104"/>
              <a:gd name="T45" fmla="*/ 41 h 100"/>
              <a:gd name="T46" fmla="*/ 102 w 104"/>
              <a:gd name="T47" fmla="*/ 27 h 100"/>
              <a:gd name="T48" fmla="*/ 104 w 104"/>
              <a:gd name="T49" fmla="*/ 18 h 100"/>
              <a:gd name="T50" fmla="*/ 104 w 104"/>
              <a:gd name="T51" fmla="*/ 11 h 100"/>
              <a:gd name="T52" fmla="*/ 103 w 104"/>
              <a:gd name="T53" fmla="*/ 9 h 100"/>
              <a:gd name="T54" fmla="*/ 86 w 104"/>
              <a:gd name="T55" fmla="*/ 31 h 100"/>
              <a:gd name="T56" fmla="*/ 83 w 104"/>
              <a:gd name="T57" fmla="*/ 37 h 100"/>
              <a:gd name="T58" fmla="*/ 78 w 104"/>
              <a:gd name="T59" fmla="*/ 47 h 100"/>
              <a:gd name="T60" fmla="*/ 73 w 104"/>
              <a:gd name="T61" fmla="*/ 60 h 100"/>
              <a:gd name="T62" fmla="*/ 80 w 104"/>
              <a:gd name="T63" fmla="*/ 39 h 100"/>
              <a:gd name="T64" fmla="*/ 84 w 104"/>
              <a:gd name="T65" fmla="*/ 33 h 100"/>
              <a:gd name="T66" fmla="*/ 87 w 104"/>
              <a:gd name="T67" fmla="*/ 30 h 100"/>
              <a:gd name="T68" fmla="*/ 87 w 104"/>
              <a:gd name="T69" fmla="*/ 3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04" h="100">
                <a:moveTo>
                  <a:pt x="103" y="9"/>
                </a:moveTo>
                <a:cubicBezTo>
                  <a:pt x="103" y="9"/>
                  <a:pt x="102" y="9"/>
                  <a:pt x="100" y="9"/>
                </a:cubicBezTo>
                <a:cubicBezTo>
                  <a:pt x="99" y="9"/>
                  <a:pt x="97" y="9"/>
                  <a:pt x="96" y="9"/>
                </a:cubicBezTo>
                <a:cubicBezTo>
                  <a:pt x="94" y="9"/>
                  <a:pt x="92" y="10"/>
                  <a:pt x="90" y="10"/>
                </a:cubicBezTo>
                <a:cubicBezTo>
                  <a:pt x="88" y="11"/>
                  <a:pt x="87" y="12"/>
                  <a:pt x="85" y="13"/>
                </a:cubicBezTo>
                <a:cubicBezTo>
                  <a:pt x="83" y="14"/>
                  <a:pt x="81" y="15"/>
                  <a:pt x="79" y="17"/>
                </a:cubicBezTo>
                <a:cubicBezTo>
                  <a:pt x="77" y="18"/>
                  <a:pt x="76" y="20"/>
                  <a:pt x="74" y="22"/>
                </a:cubicBezTo>
                <a:cubicBezTo>
                  <a:pt x="73" y="24"/>
                  <a:pt x="72" y="26"/>
                  <a:pt x="71" y="28"/>
                </a:cubicBezTo>
                <a:cubicBezTo>
                  <a:pt x="70" y="30"/>
                  <a:pt x="69" y="32"/>
                  <a:pt x="68" y="34"/>
                </a:cubicBezTo>
                <a:cubicBezTo>
                  <a:pt x="68" y="36"/>
                  <a:pt x="67" y="38"/>
                  <a:pt x="67" y="40"/>
                </a:cubicBezTo>
                <a:cubicBezTo>
                  <a:pt x="66" y="45"/>
                  <a:pt x="67" y="49"/>
                  <a:pt x="68" y="53"/>
                </a:cubicBezTo>
                <a:cubicBezTo>
                  <a:pt x="68" y="54"/>
                  <a:pt x="69" y="56"/>
                  <a:pt x="69" y="58"/>
                </a:cubicBezTo>
                <a:cubicBezTo>
                  <a:pt x="70" y="59"/>
                  <a:pt x="71" y="60"/>
                  <a:pt x="71" y="62"/>
                </a:cubicBezTo>
                <a:cubicBezTo>
                  <a:pt x="71" y="62"/>
                  <a:pt x="72" y="63"/>
                  <a:pt x="72" y="63"/>
                </a:cubicBezTo>
                <a:cubicBezTo>
                  <a:pt x="72" y="62"/>
                  <a:pt x="72" y="62"/>
                  <a:pt x="72" y="61"/>
                </a:cubicBezTo>
                <a:cubicBezTo>
                  <a:pt x="72" y="61"/>
                  <a:pt x="72" y="61"/>
                  <a:pt x="73" y="60"/>
                </a:cubicBezTo>
                <a:cubicBezTo>
                  <a:pt x="73" y="71"/>
                  <a:pt x="73" y="71"/>
                  <a:pt x="73" y="71"/>
                </a:cubicBezTo>
                <a:cubicBezTo>
                  <a:pt x="73" y="85"/>
                  <a:pt x="61" y="96"/>
                  <a:pt x="48" y="96"/>
                </a:cubicBezTo>
                <a:cubicBezTo>
                  <a:pt x="34" y="96"/>
                  <a:pt x="23" y="85"/>
                  <a:pt x="23" y="71"/>
                </a:cubicBezTo>
                <a:cubicBezTo>
                  <a:pt x="23" y="65"/>
                  <a:pt x="23" y="65"/>
                  <a:pt x="23" y="65"/>
                </a:cubicBezTo>
                <a:cubicBezTo>
                  <a:pt x="32" y="63"/>
                  <a:pt x="41" y="49"/>
                  <a:pt x="41" y="4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5"/>
                  <a:pt x="39" y="22"/>
                  <a:pt x="35" y="21"/>
                </a:cubicBezTo>
                <a:cubicBezTo>
                  <a:pt x="35" y="4"/>
                  <a:pt x="35" y="4"/>
                  <a:pt x="35" y="4"/>
                </a:cubicBezTo>
                <a:cubicBezTo>
                  <a:pt x="35" y="2"/>
                  <a:pt x="33" y="0"/>
                  <a:pt x="31" y="0"/>
                </a:cubicBezTo>
                <a:cubicBezTo>
                  <a:pt x="28" y="0"/>
                  <a:pt x="26" y="2"/>
                  <a:pt x="26" y="4"/>
                </a:cubicBezTo>
                <a:cubicBezTo>
                  <a:pt x="26" y="21"/>
                  <a:pt x="26" y="21"/>
                  <a:pt x="26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4"/>
                  <a:pt x="14" y="4"/>
                  <a:pt x="14" y="4"/>
                </a:cubicBezTo>
                <a:cubicBezTo>
                  <a:pt x="14" y="2"/>
                  <a:pt x="12" y="0"/>
                  <a:pt x="9" y="0"/>
                </a:cubicBezTo>
                <a:cubicBezTo>
                  <a:pt x="7" y="0"/>
                  <a:pt x="5" y="2"/>
                  <a:pt x="5" y="4"/>
                </a:cubicBezTo>
                <a:cubicBezTo>
                  <a:pt x="5" y="22"/>
                  <a:pt x="5" y="22"/>
                  <a:pt x="5" y="22"/>
                </a:cubicBezTo>
                <a:cubicBezTo>
                  <a:pt x="2" y="23"/>
                  <a:pt x="0" y="26"/>
                  <a:pt x="0" y="29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49"/>
                  <a:pt x="9" y="64"/>
                  <a:pt x="19" y="65"/>
                </a:cubicBezTo>
                <a:cubicBezTo>
                  <a:pt x="19" y="71"/>
                  <a:pt x="19" y="71"/>
                  <a:pt x="19" y="71"/>
                </a:cubicBezTo>
                <a:cubicBezTo>
                  <a:pt x="19" y="87"/>
                  <a:pt x="32" y="100"/>
                  <a:pt x="48" y="100"/>
                </a:cubicBezTo>
                <a:cubicBezTo>
                  <a:pt x="64" y="100"/>
                  <a:pt x="77" y="87"/>
                  <a:pt x="77" y="71"/>
                </a:cubicBezTo>
                <a:cubicBezTo>
                  <a:pt x="77" y="63"/>
                  <a:pt x="77" y="63"/>
                  <a:pt x="77" y="63"/>
                </a:cubicBezTo>
                <a:cubicBezTo>
                  <a:pt x="77" y="63"/>
                  <a:pt x="77" y="63"/>
                  <a:pt x="77" y="63"/>
                </a:cubicBezTo>
                <a:cubicBezTo>
                  <a:pt x="77" y="63"/>
                  <a:pt x="80" y="61"/>
                  <a:pt x="80" y="61"/>
                </a:cubicBezTo>
                <a:cubicBezTo>
                  <a:pt x="82" y="60"/>
                  <a:pt x="83" y="59"/>
                  <a:pt x="84" y="58"/>
                </a:cubicBezTo>
                <a:cubicBezTo>
                  <a:pt x="86" y="57"/>
                  <a:pt x="87" y="56"/>
                  <a:pt x="88" y="54"/>
                </a:cubicBezTo>
                <a:cubicBezTo>
                  <a:pt x="90" y="53"/>
                  <a:pt x="91" y="52"/>
                  <a:pt x="92" y="50"/>
                </a:cubicBezTo>
                <a:cubicBezTo>
                  <a:pt x="93" y="49"/>
                  <a:pt x="94" y="47"/>
                  <a:pt x="95" y="46"/>
                </a:cubicBezTo>
                <a:cubicBezTo>
                  <a:pt x="96" y="44"/>
                  <a:pt x="97" y="43"/>
                  <a:pt x="98" y="41"/>
                </a:cubicBezTo>
                <a:cubicBezTo>
                  <a:pt x="99" y="38"/>
                  <a:pt x="101" y="35"/>
                  <a:pt x="101" y="32"/>
                </a:cubicBezTo>
                <a:cubicBezTo>
                  <a:pt x="102" y="30"/>
                  <a:pt x="102" y="29"/>
                  <a:pt x="102" y="27"/>
                </a:cubicBezTo>
                <a:cubicBezTo>
                  <a:pt x="103" y="26"/>
                  <a:pt x="103" y="24"/>
                  <a:pt x="103" y="22"/>
                </a:cubicBezTo>
                <a:cubicBezTo>
                  <a:pt x="103" y="21"/>
                  <a:pt x="104" y="19"/>
                  <a:pt x="104" y="18"/>
                </a:cubicBezTo>
                <a:cubicBezTo>
                  <a:pt x="104" y="16"/>
                  <a:pt x="104" y="15"/>
                  <a:pt x="104" y="14"/>
                </a:cubicBezTo>
                <a:cubicBezTo>
                  <a:pt x="104" y="12"/>
                  <a:pt x="104" y="11"/>
                  <a:pt x="104" y="11"/>
                </a:cubicBezTo>
                <a:cubicBezTo>
                  <a:pt x="104" y="10"/>
                  <a:pt x="104" y="10"/>
                  <a:pt x="104" y="10"/>
                </a:cubicBezTo>
                <a:cubicBezTo>
                  <a:pt x="104" y="10"/>
                  <a:pt x="104" y="9"/>
                  <a:pt x="103" y="9"/>
                </a:cubicBezTo>
                <a:close/>
                <a:moveTo>
                  <a:pt x="87" y="30"/>
                </a:moveTo>
                <a:cubicBezTo>
                  <a:pt x="87" y="30"/>
                  <a:pt x="86" y="31"/>
                  <a:pt x="86" y="31"/>
                </a:cubicBezTo>
                <a:cubicBezTo>
                  <a:pt x="85" y="32"/>
                  <a:pt x="85" y="33"/>
                  <a:pt x="84" y="34"/>
                </a:cubicBezTo>
                <a:cubicBezTo>
                  <a:pt x="84" y="35"/>
                  <a:pt x="83" y="36"/>
                  <a:pt x="83" y="37"/>
                </a:cubicBezTo>
                <a:cubicBezTo>
                  <a:pt x="82" y="38"/>
                  <a:pt x="82" y="39"/>
                  <a:pt x="81" y="40"/>
                </a:cubicBezTo>
                <a:cubicBezTo>
                  <a:pt x="80" y="42"/>
                  <a:pt x="79" y="45"/>
                  <a:pt x="78" y="47"/>
                </a:cubicBezTo>
                <a:cubicBezTo>
                  <a:pt x="77" y="52"/>
                  <a:pt x="76" y="57"/>
                  <a:pt x="75" y="60"/>
                </a:cubicBezTo>
                <a:cubicBezTo>
                  <a:pt x="73" y="60"/>
                  <a:pt x="73" y="60"/>
                  <a:pt x="73" y="60"/>
                </a:cubicBezTo>
                <a:cubicBezTo>
                  <a:pt x="73" y="56"/>
                  <a:pt x="75" y="51"/>
                  <a:pt x="77" y="46"/>
                </a:cubicBezTo>
                <a:cubicBezTo>
                  <a:pt x="78" y="44"/>
                  <a:pt x="79" y="42"/>
                  <a:pt x="80" y="39"/>
                </a:cubicBezTo>
                <a:cubicBezTo>
                  <a:pt x="81" y="38"/>
                  <a:pt x="81" y="37"/>
                  <a:pt x="82" y="36"/>
                </a:cubicBezTo>
                <a:cubicBezTo>
                  <a:pt x="83" y="35"/>
                  <a:pt x="83" y="34"/>
                  <a:pt x="84" y="33"/>
                </a:cubicBezTo>
                <a:cubicBezTo>
                  <a:pt x="84" y="33"/>
                  <a:pt x="85" y="32"/>
                  <a:pt x="85" y="31"/>
                </a:cubicBezTo>
                <a:cubicBezTo>
                  <a:pt x="86" y="31"/>
                  <a:pt x="87" y="30"/>
                  <a:pt x="87" y="30"/>
                </a:cubicBezTo>
                <a:cubicBezTo>
                  <a:pt x="88" y="29"/>
                  <a:pt x="88" y="28"/>
                  <a:pt x="88" y="28"/>
                </a:cubicBezTo>
                <a:cubicBezTo>
                  <a:pt x="88" y="28"/>
                  <a:pt x="88" y="29"/>
                  <a:pt x="87" y="3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51" name="Freeform 94"/>
          <p:cNvSpPr>
            <a:spLocks noEditPoints="1"/>
          </p:cNvSpPr>
          <p:nvPr/>
        </p:nvSpPr>
        <p:spPr bwMode="auto">
          <a:xfrm>
            <a:off x="3470275" y="3017838"/>
            <a:ext cx="354013" cy="346075"/>
          </a:xfrm>
          <a:custGeom>
            <a:avLst/>
            <a:gdLst>
              <a:gd name="T0" fmla="*/ 192 w 223"/>
              <a:gd name="T1" fmla="*/ 107 h 218"/>
              <a:gd name="T2" fmla="*/ 223 w 223"/>
              <a:gd name="T3" fmla="*/ 57 h 218"/>
              <a:gd name="T4" fmla="*/ 190 w 223"/>
              <a:gd name="T5" fmla="*/ 0 h 218"/>
              <a:gd name="T6" fmla="*/ 124 w 223"/>
              <a:gd name="T7" fmla="*/ 0 h 218"/>
              <a:gd name="T8" fmla="*/ 95 w 223"/>
              <a:gd name="T9" fmla="*/ 52 h 218"/>
              <a:gd name="T10" fmla="*/ 34 w 223"/>
              <a:gd name="T11" fmla="*/ 52 h 218"/>
              <a:gd name="T12" fmla="*/ 0 w 223"/>
              <a:gd name="T13" fmla="*/ 109 h 218"/>
              <a:gd name="T14" fmla="*/ 34 w 223"/>
              <a:gd name="T15" fmla="*/ 166 h 218"/>
              <a:gd name="T16" fmla="*/ 95 w 223"/>
              <a:gd name="T17" fmla="*/ 166 h 218"/>
              <a:gd name="T18" fmla="*/ 126 w 223"/>
              <a:gd name="T19" fmla="*/ 218 h 218"/>
              <a:gd name="T20" fmla="*/ 190 w 223"/>
              <a:gd name="T21" fmla="*/ 218 h 218"/>
              <a:gd name="T22" fmla="*/ 223 w 223"/>
              <a:gd name="T23" fmla="*/ 161 h 218"/>
              <a:gd name="T24" fmla="*/ 192 w 223"/>
              <a:gd name="T25" fmla="*/ 107 h 218"/>
              <a:gd name="T26" fmla="*/ 131 w 223"/>
              <a:gd name="T27" fmla="*/ 12 h 218"/>
              <a:gd name="T28" fmla="*/ 183 w 223"/>
              <a:gd name="T29" fmla="*/ 12 h 218"/>
              <a:gd name="T30" fmla="*/ 209 w 223"/>
              <a:gd name="T31" fmla="*/ 57 h 218"/>
              <a:gd name="T32" fmla="*/ 183 w 223"/>
              <a:gd name="T33" fmla="*/ 102 h 218"/>
              <a:gd name="T34" fmla="*/ 131 w 223"/>
              <a:gd name="T35" fmla="*/ 102 h 218"/>
              <a:gd name="T36" fmla="*/ 105 w 223"/>
              <a:gd name="T37" fmla="*/ 57 h 218"/>
              <a:gd name="T38" fmla="*/ 131 w 223"/>
              <a:gd name="T39" fmla="*/ 12 h 218"/>
              <a:gd name="T40" fmla="*/ 93 w 223"/>
              <a:gd name="T41" fmla="*/ 154 h 218"/>
              <a:gd name="T42" fmla="*/ 41 w 223"/>
              <a:gd name="T43" fmla="*/ 154 h 218"/>
              <a:gd name="T44" fmla="*/ 12 w 223"/>
              <a:gd name="T45" fmla="*/ 109 h 218"/>
              <a:gd name="T46" fmla="*/ 41 w 223"/>
              <a:gd name="T47" fmla="*/ 62 h 218"/>
              <a:gd name="T48" fmla="*/ 93 w 223"/>
              <a:gd name="T49" fmla="*/ 62 h 218"/>
              <a:gd name="T50" fmla="*/ 119 w 223"/>
              <a:gd name="T51" fmla="*/ 109 h 218"/>
              <a:gd name="T52" fmla="*/ 93 w 223"/>
              <a:gd name="T53" fmla="*/ 154 h 218"/>
              <a:gd name="T54" fmla="*/ 185 w 223"/>
              <a:gd name="T55" fmla="*/ 206 h 218"/>
              <a:gd name="T56" fmla="*/ 131 w 223"/>
              <a:gd name="T57" fmla="*/ 206 h 218"/>
              <a:gd name="T58" fmla="*/ 105 w 223"/>
              <a:gd name="T59" fmla="*/ 161 h 218"/>
              <a:gd name="T60" fmla="*/ 131 w 223"/>
              <a:gd name="T61" fmla="*/ 114 h 218"/>
              <a:gd name="T62" fmla="*/ 185 w 223"/>
              <a:gd name="T63" fmla="*/ 114 h 218"/>
              <a:gd name="T64" fmla="*/ 211 w 223"/>
              <a:gd name="T65" fmla="*/ 161 h 218"/>
              <a:gd name="T66" fmla="*/ 185 w 223"/>
              <a:gd name="T67" fmla="*/ 206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23" h="218">
                <a:moveTo>
                  <a:pt x="192" y="107"/>
                </a:moveTo>
                <a:lnTo>
                  <a:pt x="223" y="57"/>
                </a:lnTo>
                <a:lnTo>
                  <a:pt x="190" y="0"/>
                </a:lnTo>
                <a:lnTo>
                  <a:pt x="124" y="0"/>
                </a:lnTo>
                <a:lnTo>
                  <a:pt x="95" y="52"/>
                </a:lnTo>
                <a:lnTo>
                  <a:pt x="34" y="52"/>
                </a:lnTo>
                <a:lnTo>
                  <a:pt x="0" y="109"/>
                </a:lnTo>
                <a:lnTo>
                  <a:pt x="34" y="166"/>
                </a:lnTo>
                <a:lnTo>
                  <a:pt x="95" y="166"/>
                </a:lnTo>
                <a:lnTo>
                  <a:pt x="126" y="218"/>
                </a:lnTo>
                <a:lnTo>
                  <a:pt x="190" y="218"/>
                </a:lnTo>
                <a:lnTo>
                  <a:pt x="223" y="161"/>
                </a:lnTo>
                <a:lnTo>
                  <a:pt x="192" y="107"/>
                </a:lnTo>
                <a:close/>
                <a:moveTo>
                  <a:pt x="131" y="12"/>
                </a:moveTo>
                <a:lnTo>
                  <a:pt x="183" y="12"/>
                </a:lnTo>
                <a:lnTo>
                  <a:pt x="209" y="57"/>
                </a:lnTo>
                <a:lnTo>
                  <a:pt x="183" y="102"/>
                </a:lnTo>
                <a:lnTo>
                  <a:pt x="131" y="102"/>
                </a:lnTo>
                <a:lnTo>
                  <a:pt x="105" y="57"/>
                </a:lnTo>
                <a:lnTo>
                  <a:pt x="131" y="12"/>
                </a:lnTo>
                <a:close/>
                <a:moveTo>
                  <a:pt x="93" y="154"/>
                </a:moveTo>
                <a:lnTo>
                  <a:pt x="41" y="154"/>
                </a:lnTo>
                <a:lnTo>
                  <a:pt x="12" y="109"/>
                </a:lnTo>
                <a:lnTo>
                  <a:pt x="41" y="62"/>
                </a:lnTo>
                <a:lnTo>
                  <a:pt x="93" y="62"/>
                </a:lnTo>
                <a:lnTo>
                  <a:pt x="119" y="109"/>
                </a:lnTo>
                <a:lnTo>
                  <a:pt x="93" y="154"/>
                </a:lnTo>
                <a:close/>
                <a:moveTo>
                  <a:pt x="185" y="206"/>
                </a:moveTo>
                <a:lnTo>
                  <a:pt x="131" y="206"/>
                </a:lnTo>
                <a:lnTo>
                  <a:pt x="105" y="161"/>
                </a:lnTo>
                <a:lnTo>
                  <a:pt x="131" y="114"/>
                </a:lnTo>
                <a:lnTo>
                  <a:pt x="185" y="114"/>
                </a:lnTo>
                <a:lnTo>
                  <a:pt x="211" y="161"/>
                </a:lnTo>
                <a:lnTo>
                  <a:pt x="185" y="2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0" name="Freeform 95"/>
          <p:cNvSpPr>
            <a:spLocks/>
          </p:cNvSpPr>
          <p:nvPr/>
        </p:nvSpPr>
        <p:spPr bwMode="auto">
          <a:xfrm>
            <a:off x="3505200" y="3130551"/>
            <a:ext cx="49213" cy="120650"/>
          </a:xfrm>
          <a:custGeom>
            <a:avLst/>
            <a:gdLst>
              <a:gd name="T0" fmla="*/ 23 w 31"/>
              <a:gd name="T1" fmla="*/ 0 h 76"/>
              <a:gd name="T2" fmla="*/ 0 w 31"/>
              <a:gd name="T3" fmla="*/ 38 h 76"/>
              <a:gd name="T4" fmla="*/ 21 w 31"/>
              <a:gd name="T5" fmla="*/ 76 h 76"/>
              <a:gd name="T6" fmla="*/ 28 w 31"/>
              <a:gd name="T7" fmla="*/ 73 h 76"/>
              <a:gd name="T8" fmla="*/ 9 w 31"/>
              <a:gd name="T9" fmla="*/ 38 h 76"/>
              <a:gd name="T10" fmla="*/ 31 w 31"/>
              <a:gd name="T11" fmla="*/ 2 h 76"/>
              <a:gd name="T12" fmla="*/ 23 w 31"/>
              <a:gd name="T13" fmla="*/ 0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" h="76">
                <a:moveTo>
                  <a:pt x="23" y="0"/>
                </a:moveTo>
                <a:lnTo>
                  <a:pt x="0" y="38"/>
                </a:lnTo>
                <a:lnTo>
                  <a:pt x="21" y="76"/>
                </a:lnTo>
                <a:lnTo>
                  <a:pt x="28" y="73"/>
                </a:lnTo>
                <a:lnTo>
                  <a:pt x="9" y="38"/>
                </a:lnTo>
                <a:lnTo>
                  <a:pt x="31" y="2"/>
                </a:lnTo>
                <a:lnTo>
                  <a:pt x="23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1" name="Freeform 96"/>
          <p:cNvSpPr>
            <a:spLocks/>
          </p:cNvSpPr>
          <p:nvPr/>
        </p:nvSpPr>
        <p:spPr bwMode="auto">
          <a:xfrm>
            <a:off x="3684588" y="3043238"/>
            <a:ext cx="106363" cy="68263"/>
          </a:xfrm>
          <a:custGeom>
            <a:avLst/>
            <a:gdLst>
              <a:gd name="T0" fmla="*/ 60 w 67"/>
              <a:gd name="T1" fmla="*/ 43 h 43"/>
              <a:gd name="T2" fmla="*/ 67 w 67"/>
              <a:gd name="T3" fmla="*/ 38 h 43"/>
              <a:gd name="T4" fmla="*/ 43 w 67"/>
              <a:gd name="T5" fmla="*/ 0 h 43"/>
              <a:gd name="T6" fmla="*/ 0 w 67"/>
              <a:gd name="T7" fmla="*/ 0 h 43"/>
              <a:gd name="T8" fmla="*/ 0 w 67"/>
              <a:gd name="T9" fmla="*/ 8 h 43"/>
              <a:gd name="T10" fmla="*/ 38 w 67"/>
              <a:gd name="T11" fmla="*/ 8 h 43"/>
              <a:gd name="T12" fmla="*/ 60 w 67"/>
              <a:gd name="T13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7" h="43">
                <a:moveTo>
                  <a:pt x="60" y="43"/>
                </a:moveTo>
                <a:lnTo>
                  <a:pt x="67" y="38"/>
                </a:lnTo>
                <a:lnTo>
                  <a:pt x="43" y="0"/>
                </a:lnTo>
                <a:lnTo>
                  <a:pt x="0" y="0"/>
                </a:lnTo>
                <a:lnTo>
                  <a:pt x="0" y="8"/>
                </a:lnTo>
                <a:lnTo>
                  <a:pt x="38" y="8"/>
                </a:lnTo>
                <a:lnTo>
                  <a:pt x="60" y="4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8" name="Freeform 97"/>
          <p:cNvSpPr>
            <a:spLocks/>
          </p:cNvSpPr>
          <p:nvPr/>
        </p:nvSpPr>
        <p:spPr bwMode="auto">
          <a:xfrm>
            <a:off x="3749675" y="3209926"/>
            <a:ext cx="44450" cy="120650"/>
          </a:xfrm>
          <a:custGeom>
            <a:avLst/>
            <a:gdLst>
              <a:gd name="T0" fmla="*/ 7 w 28"/>
              <a:gd name="T1" fmla="*/ 0 h 76"/>
              <a:gd name="T2" fmla="*/ 0 w 28"/>
              <a:gd name="T3" fmla="*/ 5 h 76"/>
              <a:gd name="T4" fmla="*/ 19 w 28"/>
              <a:gd name="T5" fmla="*/ 40 h 76"/>
              <a:gd name="T6" fmla="*/ 0 w 28"/>
              <a:gd name="T7" fmla="*/ 71 h 76"/>
              <a:gd name="T8" fmla="*/ 7 w 28"/>
              <a:gd name="T9" fmla="*/ 76 h 76"/>
              <a:gd name="T10" fmla="*/ 28 w 28"/>
              <a:gd name="T11" fmla="*/ 40 h 76"/>
              <a:gd name="T12" fmla="*/ 7 w 28"/>
              <a:gd name="T13" fmla="*/ 0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8" h="76">
                <a:moveTo>
                  <a:pt x="7" y="0"/>
                </a:moveTo>
                <a:lnTo>
                  <a:pt x="0" y="5"/>
                </a:lnTo>
                <a:lnTo>
                  <a:pt x="19" y="40"/>
                </a:lnTo>
                <a:lnTo>
                  <a:pt x="0" y="71"/>
                </a:lnTo>
                <a:lnTo>
                  <a:pt x="7" y="76"/>
                </a:lnTo>
                <a:lnTo>
                  <a:pt x="28" y="40"/>
                </a:lnTo>
                <a:lnTo>
                  <a:pt x="7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9" name="Freeform 98"/>
          <p:cNvSpPr>
            <a:spLocks noEditPoints="1"/>
          </p:cNvSpPr>
          <p:nvPr/>
        </p:nvSpPr>
        <p:spPr bwMode="auto">
          <a:xfrm>
            <a:off x="4071938" y="3009901"/>
            <a:ext cx="184150" cy="357188"/>
          </a:xfrm>
          <a:custGeom>
            <a:avLst/>
            <a:gdLst>
              <a:gd name="T0" fmla="*/ 47 w 49"/>
              <a:gd name="T1" fmla="*/ 0 h 95"/>
              <a:gd name="T2" fmla="*/ 47 w 49"/>
              <a:gd name="T3" fmla="*/ 0 h 95"/>
              <a:gd name="T4" fmla="*/ 45 w 49"/>
              <a:gd name="T5" fmla="*/ 0 h 95"/>
              <a:gd name="T6" fmla="*/ 45 w 49"/>
              <a:gd name="T7" fmla="*/ 0 h 95"/>
              <a:gd name="T8" fmla="*/ 20 w 49"/>
              <a:gd name="T9" fmla="*/ 8 h 95"/>
              <a:gd name="T10" fmla="*/ 19 w 49"/>
              <a:gd name="T11" fmla="*/ 8 h 95"/>
              <a:gd name="T12" fmla="*/ 20 w 49"/>
              <a:gd name="T13" fmla="*/ 9 h 95"/>
              <a:gd name="T14" fmla="*/ 9 w 49"/>
              <a:gd name="T15" fmla="*/ 20 h 95"/>
              <a:gd name="T16" fmla="*/ 7 w 49"/>
              <a:gd name="T17" fmla="*/ 22 h 95"/>
              <a:gd name="T18" fmla="*/ 4 w 49"/>
              <a:gd name="T19" fmla="*/ 28 h 95"/>
              <a:gd name="T20" fmla="*/ 0 w 49"/>
              <a:gd name="T21" fmla="*/ 41 h 95"/>
              <a:gd name="T22" fmla="*/ 0 w 49"/>
              <a:gd name="T23" fmla="*/ 47 h 95"/>
              <a:gd name="T24" fmla="*/ 47 w 49"/>
              <a:gd name="T25" fmla="*/ 95 h 95"/>
              <a:gd name="T26" fmla="*/ 47 w 49"/>
              <a:gd name="T27" fmla="*/ 95 h 95"/>
              <a:gd name="T28" fmla="*/ 47 w 49"/>
              <a:gd name="T29" fmla="*/ 94 h 95"/>
              <a:gd name="T30" fmla="*/ 49 w 49"/>
              <a:gd name="T31" fmla="*/ 94 h 95"/>
              <a:gd name="T32" fmla="*/ 49 w 49"/>
              <a:gd name="T33" fmla="*/ 0 h 95"/>
              <a:gd name="T34" fmla="*/ 47 w 49"/>
              <a:gd name="T35" fmla="*/ 0 h 95"/>
              <a:gd name="T36" fmla="*/ 47 w 49"/>
              <a:gd name="T37" fmla="*/ 0 h 95"/>
              <a:gd name="T38" fmla="*/ 40 w 49"/>
              <a:gd name="T39" fmla="*/ 8 h 95"/>
              <a:gd name="T40" fmla="*/ 29 w 49"/>
              <a:gd name="T41" fmla="*/ 22 h 95"/>
              <a:gd name="T42" fmla="*/ 25 w 49"/>
              <a:gd name="T43" fmla="*/ 14 h 95"/>
              <a:gd name="T44" fmla="*/ 40 w 49"/>
              <a:gd name="T45" fmla="*/ 8 h 95"/>
              <a:gd name="T46" fmla="*/ 21 w 49"/>
              <a:gd name="T47" fmla="*/ 17 h 95"/>
              <a:gd name="T48" fmla="*/ 27 w 49"/>
              <a:gd name="T49" fmla="*/ 27 h 95"/>
              <a:gd name="T50" fmla="*/ 24 w 49"/>
              <a:gd name="T51" fmla="*/ 45 h 95"/>
              <a:gd name="T52" fmla="*/ 10 w 49"/>
              <a:gd name="T53" fmla="*/ 31 h 95"/>
              <a:gd name="T54" fmla="*/ 21 w 49"/>
              <a:gd name="T55" fmla="*/ 17 h 95"/>
              <a:gd name="T56" fmla="*/ 7 w 49"/>
              <a:gd name="T57" fmla="*/ 47 h 95"/>
              <a:gd name="T58" fmla="*/ 8 w 49"/>
              <a:gd name="T59" fmla="*/ 37 h 95"/>
              <a:gd name="T60" fmla="*/ 24 w 49"/>
              <a:gd name="T61" fmla="*/ 50 h 95"/>
              <a:gd name="T62" fmla="*/ 29 w 49"/>
              <a:gd name="T63" fmla="*/ 70 h 95"/>
              <a:gd name="T64" fmla="*/ 7 w 49"/>
              <a:gd name="T65" fmla="*/ 48 h 95"/>
              <a:gd name="T66" fmla="*/ 7 w 49"/>
              <a:gd name="T67" fmla="*/ 47 h 95"/>
              <a:gd name="T68" fmla="*/ 42 w 49"/>
              <a:gd name="T69" fmla="*/ 87 h 95"/>
              <a:gd name="T70" fmla="*/ 10 w 49"/>
              <a:gd name="T71" fmla="*/ 62 h 95"/>
              <a:gd name="T72" fmla="*/ 33 w 49"/>
              <a:gd name="T73" fmla="*/ 77 h 95"/>
              <a:gd name="T74" fmla="*/ 42 w 49"/>
              <a:gd name="T75" fmla="*/ 86 h 95"/>
              <a:gd name="T76" fmla="*/ 43 w 49"/>
              <a:gd name="T77" fmla="*/ 87 h 95"/>
              <a:gd name="T78" fmla="*/ 42 w 49"/>
              <a:gd name="T79" fmla="*/ 87 h 95"/>
              <a:gd name="T80" fmla="*/ 45 w 49"/>
              <a:gd name="T81" fmla="*/ 83 h 95"/>
              <a:gd name="T82" fmla="*/ 41 w 49"/>
              <a:gd name="T83" fmla="*/ 78 h 95"/>
              <a:gd name="T84" fmla="*/ 45 w 49"/>
              <a:gd name="T85" fmla="*/ 79 h 95"/>
              <a:gd name="T86" fmla="*/ 45 w 49"/>
              <a:gd name="T87" fmla="*/ 83 h 95"/>
              <a:gd name="T88" fmla="*/ 45 w 49"/>
              <a:gd name="T89" fmla="*/ 74 h 95"/>
              <a:gd name="T90" fmla="*/ 37 w 49"/>
              <a:gd name="T91" fmla="*/ 73 h 95"/>
              <a:gd name="T92" fmla="*/ 29 w 49"/>
              <a:gd name="T93" fmla="*/ 53 h 95"/>
              <a:gd name="T94" fmla="*/ 45 w 49"/>
              <a:gd name="T95" fmla="*/ 56 h 95"/>
              <a:gd name="T96" fmla="*/ 45 w 49"/>
              <a:gd name="T97" fmla="*/ 74 h 95"/>
              <a:gd name="T98" fmla="*/ 45 w 49"/>
              <a:gd name="T99" fmla="*/ 51 h 95"/>
              <a:gd name="T100" fmla="*/ 29 w 49"/>
              <a:gd name="T101" fmla="*/ 48 h 95"/>
              <a:gd name="T102" fmla="*/ 29 w 49"/>
              <a:gd name="T103" fmla="*/ 46 h 95"/>
              <a:gd name="T104" fmla="*/ 31 w 49"/>
              <a:gd name="T105" fmla="*/ 31 h 95"/>
              <a:gd name="T106" fmla="*/ 45 w 49"/>
              <a:gd name="T107" fmla="*/ 36 h 95"/>
              <a:gd name="T108" fmla="*/ 45 w 49"/>
              <a:gd name="T109" fmla="*/ 51 h 95"/>
              <a:gd name="T110" fmla="*/ 45 w 49"/>
              <a:gd name="T111" fmla="*/ 30 h 95"/>
              <a:gd name="T112" fmla="*/ 33 w 49"/>
              <a:gd name="T113" fmla="*/ 26 h 95"/>
              <a:gd name="T114" fmla="*/ 45 w 49"/>
              <a:gd name="T115" fmla="*/ 10 h 95"/>
              <a:gd name="T116" fmla="*/ 45 w 49"/>
              <a:gd name="T117" fmla="*/ 3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9" h="95">
                <a:moveTo>
                  <a:pt x="47" y="0"/>
                </a:moveTo>
                <a:cubicBezTo>
                  <a:pt x="47" y="0"/>
                  <a:pt x="47" y="0"/>
                  <a:pt x="47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36" y="0"/>
                  <a:pt x="27" y="3"/>
                  <a:pt x="20" y="8"/>
                </a:cubicBezTo>
                <a:cubicBezTo>
                  <a:pt x="19" y="8"/>
                  <a:pt x="19" y="8"/>
                  <a:pt x="19" y="8"/>
                </a:cubicBezTo>
                <a:cubicBezTo>
                  <a:pt x="19" y="9"/>
                  <a:pt x="20" y="9"/>
                  <a:pt x="20" y="9"/>
                </a:cubicBezTo>
                <a:cubicBezTo>
                  <a:pt x="15" y="12"/>
                  <a:pt x="12" y="16"/>
                  <a:pt x="9" y="20"/>
                </a:cubicBezTo>
                <a:cubicBezTo>
                  <a:pt x="8" y="21"/>
                  <a:pt x="8" y="21"/>
                  <a:pt x="7" y="22"/>
                </a:cubicBezTo>
                <a:cubicBezTo>
                  <a:pt x="6" y="24"/>
                  <a:pt x="5" y="26"/>
                  <a:pt x="4" y="28"/>
                </a:cubicBezTo>
                <a:cubicBezTo>
                  <a:pt x="2" y="32"/>
                  <a:pt x="1" y="36"/>
                  <a:pt x="0" y="41"/>
                </a:cubicBezTo>
                <a:cubicBezTo>
                  <a:pt x="0" y="43"/>
                  <a:pt x="0" y="45"/>
                  <a:pt x="0" y="47"/>
                </a:cubicBezTo>
                <a:cubicBezTo>
                  <a:pt x="0" y="73"/>
                  <a:pt x="21" y="95"/>
                  <a:pt x="47" y="95"/>
                </a:cubicBezTo>
                <a:cubicBezTo>
                  <a:pt x="47" y="95"/>
                  <a:pt x="47" y="95"/>
                  <a:pt x="47" y="95"/>
                </a:cubicBezTo>
                <a:cubicBezTo>
                  <a:pt x="47" y="94"/>
                  <a:pt x="47" y="94"/>
                  <a:pt x="47" y="94"/>
                </a:cubicBezTo>
                <a:cubicBezTo>
                  <a:pt x="49" y="94"/>
                  <a:pt x="49" y="94"/>
                  <a:pt x="49" y="94"/>
                </a:cubicBezTo>
                <a:cubicBezTo>
                  <a:pt x="49" y="0"/>
                  <a:pt x="49" y="0"/>
                  <a:pt x="49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7" y="0"/>
                  <a:pt x="47" y="0"/>
                  <a:pt x="47" y="0"/>
                </a:cubicBezTo>
                <a:close/>
                <a:moveTo>
                  <a:pt x="40" y="8"/>
                </a:moveTo>
                <a:cubicBezTo>
                  <a:pt x="36" y="12"/>
                  <a:pt x="32" y="16"/>
                  <a:pt x="29" y="22"/>
                </a:cubicBezTo>
                <a:cubicBezTo>
                  <a:pt x="28" y="19"/>
                  <a:pt x="26" y="17"/>
                  <a:pt x="25" y="14"/>
                </a:cubicBezTo>
                <a:cubicBezTo>
                  <a:pt x="30" y="11"/>
                  <a:pt x="35" y="9"/>
                  <a:pt x="40" y="8"/>
                </a:cubicBezTo>
                <a:close/>
                <a:moveTo>
                  <a:pt x="21" y="17"/>
                </a:moveTo>
                <a:cubicBezTo>
                  <a:pt x="22" y="21"/>
                  <a:pt x="24" y="24"/>
                  <a:pt x="27" y="27"/>
                </a:cubicBezTo>
                <a:cubicBezTo>
                  <a:pt x="25" y="33"/>
                  <a:pt x="24" y="39"/>
                  <a:pt x="24" y="45"/>
                </a:cubicBezTo>
                <a:cubicBezTo>
                  <a:pt x="18" y="41"/>
                  <a:pt x="13" y="37"/>
                  <a:pt x="10" y="31"/>
                </a:cubicBezTo>
                <a:cubicBezTo>
                  <a:pt x="13" y="26"/>
                  <a:pt x="16" y="21"/>
                  <a:pt x="21" y="17"/>
                </a:cubicBezTo>
                <a:close/>
                <a:moveTo>
                  <a:pt x="7" y="47"/>
                </a:moveTo>
                <a:cubicBezTo>
                  <a:pt x="7" y="44"/>
                  <a:pt x="7" y="40"/>
                  <a:pt x="8" y="37"/>
                </a:cubicBezTo>
                <a:cubicBezTo>
                  <a:pt x="12" y="42"/>
                  <a:pt x="18" y="47"/>
                  <a:pt x="24" y="50"/>
                </a:cubicBezTo>
                <a:cubicBezTo>
                  <a:pt x="24" y="58"/>
                  <a:pt x="26" y="64"/>
                  <a:pt x="29" y="70"/>
                </a:cubicBezTo>
                <a:cubicBezTo>
                  <a:pt x="19" y="66"/>
                  <a:pt x="11" y="58"/>
                  <a:pt x="7" y="48"/>
                </a:cubicBezTo>
                <a:cubicBezTo>
                  <a:pt x="7" y="48"/>
                  <a:pt x="7" y="47"/>
                  <a:pt x="7" y="47"/>
                </a:cubicBezTo>
                <a:close/>
                <a:moveTo>
                  <a:pt x="42" y="87"/>
                </a:moveTo>
                <a:cubicBezTo>
                  <a:pt x="27" y="85"/>
                  <a:pt x="15" y="75"/>
                  <a:pt x="10" y="62"/>
                </a:cubicBezTo>
                <a:cubicBezTo>
                  <a:pt x="16" y="69"/>
                  <a:pt x="24" y="74"/>
                  <a:pt x="33" y="77"/>
                </a:cubicBezTo>
                <a:cubicBezTo>
                  <a:pt x="35" y="80"/>
                  <a:pt x="38" y="84"/>
                  <a:pt x="42" y="86"/>
                </a:cubicBezTo>
                <a:cubicBezTo>
                  <a:pt x="42" y="87"/>
                  <a:pt x="42" y="87"/>
                  <a:pt x="43" y="87"/>
                </a:cubicBezTo>
                <a:cubicBezTo>
                  <a:pt x="42" y="87"/>
                  <a:pt x="42" y="87"/>
                  <a:pt x="42" y="87"/>
                </a:cubicBezTo>
                <a:close/>
                <a:moveTo>
                  <a:pt x="45" y="83"/>
                </a:moveTo>
                <a:cubicBezTo>
                  <a:pt x="44" y="81"/>
                  <a:pt x="42" y="80"/>
                  <a:pt x="41" y="78"/>
                </a:cubicBezTo>
                <a:cubicBezTo>
                  <a:pt x="42" y="78"/>
                  <a:pt x="44" y="79"/>
                  <a:pt x="45" y="79"/>
                </a:cubicBezTo>
                <a:lnTo>
                  <a:pt x="45" y="83"/>
                </a:lnTo>
                <a:close/>
                <a:moveTo>
                  <a:pt x="45" y="74"/>
                </a:moveTo>
                <a:cubicBezTo>
                  <a:pt x="42" y="74"/>
                  <a:pt x="39" y="73"/>
                  <a:pt x="37" y="73"/>
                </a:cubicBezTo>
                <a:cubicBezTo>
                  <a:pt x="33" y="67"/>
                  <a:pt x="30" y="60"/>
                  <a:pt x="29" y="53"/>
                </a:cubicBezTo>
                <a:cubicBezTo>
                  <a:pt x="34" y="55"/>
                  <a:pt x="40" y="56"/>
                  <a:pt x="45" y="56"/>
                </a:cubicBezTo>
                <a:lnTo>
                  <a:pt x="45" y="74"/>
                </a:lnTo>
                <a:close/>
                <a:moveTo>
                  <a:pt x="45" y="51"/>
                </a:moveTo>
                <a:cubicBezTo>
                  <a:pt x="40" y="51"/>
                  <a:pt x="34" y="50"/>
                  <a:pt x="29" y="48"/>
                </a:cubicBezTo>
                <a:cubicBezTo>
                  <a:pt x="29" y="47"/>
                  <a:pt x="29" y="47"/>
                  <a:pt x="29" y="46"/>
                </a:cubicBezTo>
                <a:cubicBezTo>
                  <a:pt x="29" y="41"/>
                  <a:pt x="30" y="36"/>
                  <a:pt x="31" y="31"/>
                </a:cubicBezTo>
                <a:cubicBezTo>
                  <a:pt x="35" y="34"/>
                  <a:pt x="40" y="35"/>
                  <a:pt x="45" y="36"/>
                </a:cubicBezTo>
                <a:lnTo>
                  <a:pt x="45" y="51"/>
                </a:lnTo>
                <a:close/>
                <a:moveTo>
                  <a:pt x="45" y="30"/>
                </a:moveTo>
                <a:cubicBezTo>
                  <a:pt x="41" y="30"/>
                  <a:pt x="37" y="28"/>
                  <a:pt x="33" y="26"/>
                </a:cubicBezTo>
                <a:cubicBezTo>
                  <a:pt x="36" y="20"/>
                  <a:pt x="40" y="14"/>
                  <a:pt x="45" y="10"/>
                </a:cubicBezTo>
                <a:lnTo>
                  <a:pt x="45" y="3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0" name="Freeform 99"/>
          <p:cNvSpPr>
            <a:spLocks/>
          </p:cNvSpPr>
          <p:nvPr/>
        </p:nvSpPr>
        <p:spPr bwMode="auto">
          <a:xfrm>
            <a:off x="4267200" y="2976563"/>
            <a:ext cx="211138" cy="398463"/>
          </a:xfrm>
          <a:custGeom>
            <a:avLst/>
            <a:gdLst>
              <a:gd name="T0" fmla="*/ 0 w 56"/>
              <a:gd name="T1" fmla="*/ 29 h 106"/>
              <a:gd name="T2" fmla="*/ 1 w 56"/>
              <a:gd name="T3" fmla="*/ 64 h 106"/>
              <a:gd name="T4" fmla="*/ 9 w 56"/>
              <a:gd name="T5" fmla="*/ 71 h 106"/>
              <a:gd name="T6" fmla="*/ 15 w 56"/>
              <a:gd name="T7" fmla="*/ 57 h 106"/>
              <a:gd name="T8" fmla="*/ 7 w 56"/>
              <a:gd name="T9" fmla="*/ 48 h 106"/>
              <a:gd name="T10" fmla="*/ 5 w 56"/>
              <a:gd name="T11" fmla="*/ 44 h 106"/>
              <a:gd name="T12" fmla="*/ 5 w 56"/>
              <a:gd name="T13" fmla="*/ 42 h 106"/>
              <a:gd name="T14" fmla="*/ 5 w 56"/>
              <a:gd name="T15" fmla="*/ 44 h 106"/>
              <a:gd name="T16" fmla="*/ 8 w 56"/>
              <a:gd name="T17" fmla="*/ 47 h 106"/>
              <a:gd name="T18" fmla="*/ 14 w 56"/>
              <a:gd name="T19" fmla="*/ 54 h 106"/>
              <a:gd name="T20" fmla="*/ 16 w 56"/>
              <a:gd name="T21" fmla="*/ 55 h 106"/>
              <a:gd name="T22" fmla="*/ 17 w 56"/>
              <a:gd name="T23" fmla="*/ 55 h 106"/>
              <a:gd name="T24" fmla="*/ 26 w 56"/>
              <a:gd name="T25" fmla="*/ 54 h 106"/>
              <a:gd name="T26" fmla="*/ 32 w 56"/>
              <a:gd name="T27" fmla="*/ 52 h 106"/>
              <a:gd name="T28" fmla="*/ 34 w 56"/>
              <a:gd name="T29" fmla="*/ 50 h 106"/>
              <a:gd name="T30" fmla="*/ 34 w 56"/>
              <a:gd name="T31" fmla="*/ 50 h 106"/>
              <a:gd name="T32" fmla="*/ 32 w 56"/>
              <a:gd name="T33" fmla="*/ 52 h 106"/>
              <a:gd name="T34" fmla="*/ 26 w 56"/>
              <a:gd name="T35" fmla="*/ 55 h 106"/>
              <a:gd name="T36" fmla="*/ 16 w 56"/>
              <a:gd name="T37" fmla="*/ 57 h 106"/>
              <a:gd name="T38" fmla="*/ 13 w 56"/>
              <a:gd name="T39" fmla="*/ 69 h 106"/>
              <a:gd name="T40" fmla="*/ 26 w 56"/>
              <a:gd name="T41" fmla="*/ 67 h 106"/>
              <a:gd name="T42" fmla="*/ 31 w 56"/>
              <a:gd name="T43" fmla="*/ 64 h 106"/>
              <a:gd name="T44" fmla="*/ 33 w 56"/>
              <a:gd name="T45" fmla="*/ 63 h 106"/>
              <a:gd name="T46" fmla="*/ 32 w 56"/>
              <a:gd name="T47" fmla="*/ 65 h 106"/>
              <a:gd name="T48" fmla="*/ 27 w 56"/>
              <a:gd name="T49" fmla="*/ 68 h 106"/>
              <a:gd name="T50" fmla="*/ 10 w 56"/>
              <a:gd name="T51" fmla="*/ 72 h 106"/>
              <a:gd name="T52" fmla="*/ 8 w 56"/>
              <a:gd name="T53" fmla="*/ 84 h 106"/>
              <a:gd name="T54" fmla="*/ 23 w 56"/>
              <a:gd name="T55" fmla="*/ 82 h 106"/>
              <a:gd name="T56" fmla="*/ 28 w 56"/>
              <a:gd name="T57" fmla="*/ 79 h 106"/>
              <a:gd name="T58" fmla="*/ 30 w 56"/>
              <a:gd name="T59" fmla="*/ 77 h 106"/>
              <a:gd name="T60" fmla="*/ 29 w 56"/>
              <a:gd name="T61" fmla="*/ 79 h 106"/>
              <a:gd name="T62" fmla="*/ 23 w 56"/>
              <a:gd name="T63" fmla="*/ 83 h 106"/>
              <a:gd name="T64" fmla="*/ 0 w 56"/>
              <a:gd name="T65" fmla="*/ 88 h 106"/>
              <a:gd name="T66" fmla="*/ 0 w 56"/>
              <a:gd name="T67" fmla="*/ 102 h 106"/>
              <a:gd name="T68" fmla="*/ 28 w 56"/>
              <a:gd name="T69" fmla="*/ 9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6" h="106">
                <a:moveTo>
                  <a:pt x="28" y="9"/>
                </a:moveTo>
                <a:cubicBezTo>
                  <a:pt x="28" y="14"/>
                  <a:pt x="14" y="20"/>
                  <a:pt x="0" y="29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3"/>
                  <a:pt x="0" y="64"/>
                  <a:pt x="1" y="64"/>
                </a:cubicBezTo>
                <a:cubicBezTo>
                  <a:pt x="3" y="66"/>
                  <a:pt x="5" y="68"/>
                  <a:pt x="6" y="69"/>
                </a:cubicBezTo>
                <a:cubicBezTo>
                  <a:pt x="7" y="70"/>
                  <a:pt x="8" y="70"/>
                  <a:pt x="9" y="71"/>
                </a:cubicBezTo>
                <a:cubicBezTo>
                  <a:pt x="11" y="66"/>
                  <a:pt x="13" y="62"/>
                  <a:pt x="15" y="57"/>
                </a:cubicBezTo>
                <a:cubicBezTo>
                  <a:pt x="15" y="57"/>
                  <a:pt x="15" y="57"/>
                  <a:pt x="15" y="57"/>
                </a:cubicBezTo>
                <a:cubicBezTo>
                  <a:pt x="15" y="57"/>
                  <a:pt x="12" y="54"/>
                  <a:pt x="9" y="50"/>
                </a:cubicBezTo>
                <a:cubicBezTo>
                  <a:pt x="8" y="50"/>
                  <a:pt x="8" y="49"/>
                  <a:pt x="7" y="48"/>
                </a:cubicBezTo>
                <a:cubicBezTo>
                  <a:pt x="6" y="47"/>
                  <a:pt x="6" y="46"/>
                  <a:pt x="6" y="45"/>
                </a:cubicBezTo>
                <a:cubicBezTo>
                  <a:pt x="5" y="45"/>
                  <a:pt x="5" y="44"/>
                  <a:pt x="5" y="44"/>
                </a:cubicBezTo>
                <a:cubicBezTo>
                  <a:pt x="5" y="44"/>
                  <a:pt x="5" y="43"/>
                  <a:pt x="5" y="43"/>
                </a:cubicBezTo>
                <a:cubicBezTo>
                  <a:pt x="5" y="43"/>
                  <a:pt x="5" y="42"/>
                  <a:pt x="5" y="42"/>
                </a:cubicBezTo>
                <a:cubicBezTo>
                  <a:pt x="5" y="42"/>
                  <a:pt x="5" y="43"/>
                  <a:pt x="5" y="43"/>
                </a:cubicBezTo>
                <a:cubicBezTo>
                  <a:pt x="5" y="43"/>
                  <a:pt x="5" y="44"/>
                  <a:pt x="5" y="44"/>
                </a:cubicBezTo>
                <a:cubicBezTo>
                  <a:pt x="6" y="44"/>
                  <a:pt x="6" y="45"/>
                  <a:pt x="6" y="45"/>
                </a:cubicBezTo>
                <a:cubicBezTo>
                  <a:pt x="6" y="46"/>
                  <a:pt x="7" y="47"/>
                  <a:pt x="8" y="47"/>
                </a:cubicBezTo>
                <a:cubicBezTo>
                  <a:pt x="8" y="48"/>
                  <a:pt x="9" y="49"/>
                  <a:pt x="10" y="50"/>
                </a:cubicBezTo>
                <a:cubicBezTo>
                  <a:pt x="11" y="51"/>
                  <a:pt x="13" y="53"/>
                  <a:pt x="14" y="54"/>
                </a:cubicBezTo>
                <a:cubicBezTo>
                  <a:pt x="15" y="54"/>
                  <a:pt x="16" y="55"/>
                  <a:pt x="16" y="55"/>
                </a:cubicBezTo>
                <a:cubicBezTo>
                  <a:pt x="16" y="55"/>
                  <a:pt x="16" y="55"/>
                  <a:pt x="16" y="55"/>
                </a:cubicBezTo>
                <a:cubicBezTo>
                  <a:pt x="16" y="55"/>
                  <a:pt x="18" y="52"/>
                  <a:pt x="18" y="50"/>
                </a:cubicBezTo>
                <a:cubicBezTo>
                  <a:pt x="25" y="34"/>
                  <a:pt x="23" y="41"/>
                  <a:pt x="17" y="55"/>
                </a:cubicBezTo>
                <a:cubicBezTo>
                  <a:pt x="18" y="55"/>
                  <a:pt x="18" y="55"/>
                  <a:pt x="19" y="55"/>
                </a:cubicBezTo>
                <a:cubicBezTo>
                  <a:pt x="21" y="54"/>
                  <a:pt x="23" y="54"/>
                  <a:pt x="26" y="54"/>
                </a:cubicBezTo>
                <a:cubicBezTo>
                  <a:pt x="27" y="53"/>
                  <a:pt x="28" y="53"/>
                  <a:pt x="29" y="53"/>
                </a:cubicBezTo>
                <a:cubicBezTo>
                  <a:pt x="30" y="52"/>
                  <a:pt x="31" y="52"/>
                  <a:pt x="32" y="52"/>
                </a:cubicBezTo>
                <a:cubicBezTo>
                  <a:pt x="33" y="51"/>
                  <a:pt x="33" y="51"/>
                  <a:pt x="33" y="51"/>
                </a:cubicBezTo>
                <a:cubicBezTo>
                  <a:pt x="33" y="51"/>
                  <a:pt x="34" y="51"/>
                  <a:pt x="34" y="50"/>
                </a:cubicBezTo>
                <a:cubicBezTo>
                  <a:pt x="34" y="50"/>
                  <a:pt x="34" y="50"/>
                  <a:pt x="34" y="50"/>
                </a:cubicBezTo>
                <a:cubicBezTo>
                  <a:pt x="34" y="50"/>
                  <a:pt x="34" y="50"/>
                  <a:pt x="34" y="50"/>
                </a:cubicBezTo>
                <a:cubicBezTo>
                  <a:pt x="34" y="51"/>
                  <a:pt x="34" y="51"/>
                  <a:pt x="33" y="51"/>
                </a:cubicBezTo>
                <a:cubicBezTo>
                  <a:pt x="33" y="51"/>
                  <a:pt x="33" y="52"/>
                  <a:pt x="32" y="52"/>
                </a:cubicBezTo>
                <a:cubicBezTo>
                  <a:pt x="32" y="52"/>
                  <a:pt x="31" y="53"/>
                  <a:pt x="30" y="53"/>
                </a:cubicBezTo>
                <a:cubicBezTo>
                  <a:pt x="28" y="54"/>
                  <a:pt x="27" y="54"/>
                  <a:pt x="26" y="55"/>
                </a:cubicBezTo>
                <a:cubicBezTo>
                  <a:pt x="21" y="56"/>
                  <a:pt x="16" y="57"/>
                  <a:pt x="16" y="57"/>
                </a:cubicBezTo>
                <a:cubicBezTo>
                  <a:pt x="16" y="57"/>
                  <a:pt x="16" y="57"/>
                  <a:pt x="16" y="57"/>
                </a:cubicBezTo>
                <a:cubicBezTo>
                  <a:pt x="15" y="61"/>
                  <a:pt x="13" y="65"/>
                  <a:pt x="11" y="69"/>
                </a:cubicBezTo>
                <a:cubicBezTo>
                  <a:pt x="12" y="69"/>
                  <a:pt x="13" y="69"/>
                  <a:pt x="13" y="69"/>
                </a:cubicBezTo>
                <a:cubicBezTo>
                  <a:pt x="16" y="69"/>
                  <a:pt x="19" y="69"/>
                  <a:pt x="22" y="68"/>
                </a:cubicBezTo>
                <a:cubicBezTo>
                  <a:pt x="23" y="68"/>
                  <a:pt x="25" y="67"/>
                  <a:pt x="26" y="67"/>
                </a:cubicBezTo>
                <a:cubicBezTo>
                  <a:pt x="28" y="66"/>
                  <a:pt x="29" y="66"/>
                  <a:pt x="30" y="65"/>
                </a:cubicBezTo>
                <a:cubicBezTo>
                  <a:pt x="31" y="65"/>
                  <a:pt x="31" y="65"/>
                  <a:pt x="31" y="64"/>
                </a:cubicBezTo>
                <a:cubicBezTo>
                  <a:pt x="32" y="64"/>
                  <a:pt x="32" y="64"/>
                  <a:pt x="32" y="64"/>
                </a:cubicBezTo>
                <a:cubicBezTo>
                  <a:pt x="33" y="63"/>
                  <a:pt x="33" y="63"/>
                  <a:pt x="33" y="63"/>
                </a:cubicBezTo>
                <a:cubicBezTo>
                  <a:pt x="33" y="63"/>
                  <a:pt x="33" y="63"/>
                  <a:pt x="32" y="64"/>
                </a:cubicBezTo>
                <a:cubicBezTo>
                  <a:pt x="32" y="64"/>
                  <a:pt x="32" y="64"/>
                  <a:pt x="32" y="65"/>
                </a:cubicBezTo>
                <a:cubicBezTo>
                  <a:pt x="31" y="65"/>
                  <a:pt x="31" y="65"/>
                  <a:pt x="30" y="66"/>
                </a:cubicBezTo>
                <a:cubicBezTo>
                  <a:pt x="29" y="66"/>
                  <a:pt x="28" y="67"/>
                  <a:pt x="27" y="68"/>
                </a:cubicBezTo>
                <a:cubicBezTo>
                  <a:pt x="25" y="68"/>
                  <a:pt x="24" y="69"/>
                  <a:pt x="22" y="69"/>
                </a:cubicBezTo>
                <a:cubicBezTo>
                  <a:pt x="17" y="71"/>
                  <a:pt x="12" y="72"/>
                  <a:pt x="10" y="72"/>
                </a:cubicBezTo>
                <a:cubicBezTo>
                  <a:pt x="9" y="76"/>
                  <a:pt x="6" y="81"/>
                  <a:pt x="5" y="85"/>
                </a:cubicBezTo>
                <a:cubicBezTo>
                  <a:pt x="5" y="85"/>
                  <a:pt x="7" y="84"/>
                  <a:pt x="8" y="84"/>
                </a:cubicBezTo>
                <a:cubicBezTo>
                  <a:pt x="10" y="84"/>
                  <a:pt x="14" y="84"/>
                  <a:pt x="17" y="83"/>
                </a:cubicBezTo>
                <a:cubicBezTo>
                  <a:pt x="19" y="83"/>
                  <a:pt x="21" y="82"/>
                  <a:pt x="23" y="82"/>
                </a:cubicBezTo>
                <a:cubicBezTo>
                  <a:pt x="24" y="81"/>
                  <a:pt x="26" y="81"/>
                  <a:pt x="27" y="80"/>
                </a:cubicBezTo>
                <a:cubicBezTo>
                  <a:pt x="27" y="80"/>
                  <a:pt x="28" y="79"/>
                  <a:pt x="28" y="79"/>
                </a:cubicBezTo>
                <a:cubicBezTo>
                  <a:pt x="29" y="79"/>
                  <a:pt x="29" y="78"/>
                  <a:pt x="29" y="78"/>
                </a:cubicBezTo>
                <a:cubicBezTo>
                  <a:pt x="30" y="77"/>
                  <a:pt x="30" y="77"/>
                  <a:pt x="30" y="77"/>
                </a:cubicBezTo>
                <a:cubicBezTo>
                  <a:pt x="30" y="77"/>
                  <a:pt x="30" y="77"/>
                  <a:pt x="29" y="78"/>
                </a:cubicBezTo>
                <a:cubicBezTo>
                  <a:pt x="29" y="79"/>
                  <a:pt x="29" y="79"/>
                  <a:pt x="29" y="79"/>
                </a:cubicBezTo>
                <a:cubicBezTo>
                  <a:pt x="28" y="80"/>
                  <a:pt x="28" y="80"/>
                  <a:pt x="27" y="80"/>
                </a:cubicBezTo>
                <a:cubicBezTo>
                  <a:pt x="26" y="81"/>
                  <a:pt x="24" y="82"/>
                  <a:pt x="23" y="83"/>
                </a:cubicBezTo>
                <a:cubicBezTo>
                  <a:pt x="21" y="83"/>
                  <a:pt x="20" y="84"/>
                  <a:pt x="18" y="85"/>
                </a:cubicBezTo>
                <a:cubicBezTo>
                  <a:pt x="12" y="87"/>
                  <a:pt x="0" y="88"/>
                  <a:pt x="0" y="88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102"/>
                  <a:pt x="0" y="102"/>
                  <a:pt x="0" y="102"/>
                </a:cubicBezTo>
                <a:cubicBezTo>
                  <a:pt x="15" y="106"/>
                  <a:pt x="36" y="105"/>
                  <a:pt x="45" y="84"/>
                </a:cubicBezTo>
                <a:cubicBezTo>
                  <a:pt x="56" y="59"/>
                  <a:pt x="27" y="0"/>
                  <a:pt x="28" y="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1" name="Freeform 100"/>
          <p:cNvSpPr>
            <a:spLocks/>
          </p:cNvSpPr>
          <p:nvPr/>
        </p:nvSpPr>
        <p:spPr bwMode="auto">
          <a:xfrm>
            <a:off x="4267200" y="3224213"/>
            <a:ext cx="30163" cy="71438"/>
          </a:xfrm>
          <a:custGeom>
            <a:avLst/>
            <a:gdLst>
              <a:gd name="T0" fmla="*/ 8 w 8"/>
              <a:gd name="T1" fmla="*/ 7 h 19"/>
              <a:gd name="T2" fmla="*/ 0 w 8"/>
              <a:gd name="T3" fmla="*/ 0 h 19"/>
              <a:gd name="T4" fmla="*/ 0 w 8"/>
              <a:gd name="T5" fmla="*/ 18 h 19"/>
              <a:gd name="T6" fmla="*/ 2 w 8"/>
              <a:gd name="T7" fmla="*/ 19 h 19"/>
              <a:gd name="T8" fmla="*/ 8 w 8"/>
              <a:gd name="T9" fmla="*/ 7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19">
                <a:moveTo>
                  <a:pt x="8" y="7"/>
                </a:moveTo>
                <a:cubicBezTo>
                  <a:pt x="8" y="7"/>
                  <a:pt x="4" y="4"/>
                  <a:pt x="0" y="0"/>
                </a:cubicBezTo>
                <a:cubicBezTo>
                  <a:pt x="0" y="18"/>
                  <a:pt x="0" y="18"/>
                  <a:pt x="0" y="18"/>
                </a:cubicBezTo>
                <a:cubicBezTo>
                  <a:pt x="1" y="19"/>
                  <a:pt x="1" y="19"/>
                  <a:pt x="2" y="19"/>
                </a:cubicBezTo>
                <a:cubicBezTo>
                  <a:pt x="4" y="15"/>
                  <a:pt x="6" y="11"/>
                  <a:pt x="8" y="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2" name="Freeform 101"/>
          <p:cNvSpPr>
            <a:spLocks noEditPoints="1"/>
          </p:cNvSpPr>
          <p:nvPr/>
        </p:nvSpPr>
        <p:spPr bwMode="auto">
          <a:xfrm>
            <a:off x="4687888" y="3006726"/>
            <a:ext cx="409575" cy="365125"/>
          </a:xfrm>
          <a:custGeom>
            <a:avLst/>
            <a:gdLst>
              <a:gd name="T0" fmla="*/ 106 w 109"/>
              <a:gd name="T1" fmla="*/ 75 h 97"/>
              <a:gd name="T2" fmla="*/ 67 w 109"/>
              <a:gd name="T3" fmla="*/ 7 h 97"/>
              <a:gd name="T4" fmla="*/ 54 w 109"/>
              <a:gd name="T5" fmla="*/ 0 h 97"/>
              <a:gd name="T6" fmla="*/ 42 w 109"/>
              <a:gd name="T7" fmla="*/ 7 h 97"/>
              <a:gd name="T8" fmla="*/ 2 w 109"/>
              <a:gd name="T9" fmla="*/ 75 h 97"/>
              <a:gd name="T10" fmla="*/ 2 w 109"/>
              <a:gd name="T11" fmla="*/ 90 h 97"/>
              <a:gd name="T12" fmla="*/ 15 w 109"/>
              <a:gd name="T13" fmla="*/ 97 h 97"/>
              <a:gd name="T14" fmla="*/ 94 w 109"/>
              <a:gd name="T15" fmla="*/ 97 h 97"/>
              <a:gd name="T16" fmla="*/ 106 w 109"/>
              <a:gd name="T17" fmla="*/ 90 h 97"/>
              <a:gd name="T18" fmla="*/ 106 w 109"/>
              <a:gd name="T19" fmla="*/ 75 h 97"/>
              <a:gd name="T20" fmla="*/ 99 w 109"/>
              <a:gd name="T21" fmla="*/ 86 h 97"/>
              <a:gd name="T22" fmla="*/ 94 w 109"/>
              <a:gd name="T23" fmla="*/ 89 h 97"/>
              <a:gd name="T24" fmla="*/ 15 w 109"/>
              <a:gd name="T25" fmla="*/ 89 h 97"/>
              <a:gd name="T26" fmla="*/ 9 w 109"/>
              <a:gd name="T27" fmla="*/ 86 h 97"/>
              <a:gd name="T28" fmla="*/ 9 w 109"/>
              <a:gd name="T29" fmla="*/ 79 h 97"/>
              <a:gd name="T30" fmla="*/ 48 w 109"/>
              <a:gd name="T31" fmla="*/ 11 h 97"/>
              <a:gd name="T32" fmla="*/ 54 w 109"/>
              <a:gd name="T33" fmla="*/ 7 h 97"/>
              <a:gd name="T34" fmla="*/ 60 w 109"/>
              <a:gd name="T35" fmla="*/ 11 h 97"/>
              <a:gd name="T36" fmla="*/ 99 w 109"/>
              <a:gd name="T37" fmla="*/ 79 h 97"/>
              <a:gd name="T38" fmla="*/ 99 w 109"/>
              <a:gd name="T39" fmla="*/ 86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9" h="97">
                <a:moveTo>
                  <a:pt x="106" y="75"/>
                </a:moveTo>
                <a:cubicBezTo>
                  <a:pt x="67" y="7"/>
                  <a:pt x="67" y="7"/>
                  <a:pt x="67" y="7"/>
                </a:cubicBezTo>
                <a:cubicBezTo>
                  <a:pt x="64" y="3"/>
                  <a:pt x="59" y="0"/>
                  <a:pt x="54" y="0"/>
                </a:cubicBezTo>
                <a:cubicBezTo>
                  <a:pt x="49" y="0"/>
                  <a:pt x="44" y="3"/>
                  <a:pt x="42" y="7"/>
                </a:cubicBezTo>
                <a:cubicBezTo>
                  <a:pt x="2" y="75"/>
                  <a:pt x="2" y="75"/>
                  <a:pt x="2" y="75"/>
                </a:cubicBezTo>
                <a:cubicBezTo>
                  <a:pt x="0" y="80"/>
                  <a:pt x="0" y="85"/>
                  <a:pt x="2" y="90"/>
                </a:cubicBezTo>
                <a:cubicBezTo>
                  <a:pt x="5" y="94"/>
                  <a:pt x="10" y="97"/>
                  <a:pt x="15" y="97"/>
                </a:cubicBezTo>
                <a:cubicBezTo>
                  <a:pt x="94" y="97"/>
                  <a:pt x="94" y="97"/>
                  <a:pt x="94" y="97"/>
                </a:cubicBezTo>
                <a:cubicBezTo>
                  <a:pt x="99" y="97"/>
                  <a:pt x="104" y="94"/>
                  <a:pt x="106" y="90"/>
                </a:cubicBezTo>
                <a:cubicBezTo>
                  <a:pt x="109" y="85"/>
                  <a:pt x="109" y="80"/>
                  <a:pt x="106" y="75"/>
                </a:cubicBezTo>
                <a:close/>
                <a:moveTo>
                  <a:pt x="99" y="86"/>
                </a:moveTo>
                <a:cubicBezTo>
                  <a:pt x="98" y="88"/>
                  <a:pt x="96" y="89"/>
                  <a:pt x="94" y="89"/>
                </a:cubicBezTo>
                <a:cubicBezTo>
                  <a:pt x="15" y="89"/>
                  <a:pt x="15" y="89"/>
                  <a:pt x="15" y="89"/>
                </a:cubicBezTo>
                <a:cubicBezTo>
                  <a:pt x="12" y="89"/>
                  <a:pt x="10" y="88"/>
                  <a:pt x="9" y="86"/>
                </a:cubicBezTo>
                <a:cubicBezTo>
                  <a:pt x="8" y="84"/>
                  <a:pt x="8" y="81"/>
                  <a:pt x="9" y="79"/>
                </a:cubicBezTo>
                <a:cubicBezTo>
                  <a:pt x="48" y="11"/>
                  <a:pt x="48" y="11"/>
                  <a:pt x="48" y="11"/>
                </a:cubicBezTo>
                <a:cubicBezTo>
                  <a:pt x="50" y="9"/>
                  <a:pt x="52" y="7"/>
                  <a:pt x="54" y="7"/>
                </a:cubicBezTo>
                <a:cubicBezTo>
                  <a:pt x="57" y="7"/>
                  <a:pt x="59" y="9"/>
                  <a:pt x="60" y="11"/>
                </a:cubicBezTo>
                <a:cubicBezTo>
                  <a:pt x="99" y="79"/>
                  <a:pt x="99" y="79"/>
                  <a:pt x="99" y="79"/>
                </a:cubicBezTo>
                <a:cubicBezTo>
                  <a:pt x="101" y="81"/>
                  <a:pt x="101" y="84"/>
                  <a:pt x="99" y="8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3" name="Freeform 102"/>
          <p:cNvSpPr>
            <a:spLocks/>
          </p:cNvSpPr>
          <p:nvPr/>
        </p:nvSpPr>
        <p:spPr bwMode="auto">
          <a:xfrm>
            <a:off x="4849813" y="3116263"/>
            <a:ext cx="117475" cy="104775"/>
          </a:xfrm>
          <a:custGeom>
            <a:avLst/>
            <a:gdLst>
              <a:gd name="T0" fmla="*/ 20 w 31"/>
              <a:gd name="T1" fmla="*/ 24 h 28"/>
              <a:gd name="T2" fmla="*/ 18 w 31"/>
              <a:gd name="T3" fmla="*/ 25 h 28"/>
              <a:gd name="T4" fmla="*/ 17 w 31"/>
              <a:gd name="T5" fmla="*/ 25 h 28"/>
              <a:gd name="T6" fmla="*/ 28 w 31"/>
              <a:gd name="T7" fmla="*/ 28 h 28"/>
              <a:gd name="T8" fmla="*/ 31 w 31"/>
              <a:gd name="T9" fmla="*/ 17 h 28"/>
              <a:gd name="T10" fmla="*/ 28 w 31"/>
              <a:gd name="T11" fmla="*/ 19 h 28"/>
              <a:gd name="T12" fmla="*/ 26 w 31"/>
              <a:gd name="T13" fmla="*/ 14 h 28"/>
              <a:gd name="T14" fmla="*/ 21 w 31"/>
              <a:gd name="T15" fmla="*/ 5 h 28"/>
              <a:gd name="T16" fmla="*/ 18 w 31"/>
              <a:gd name="T17" fmla="*/ 0 h 28"/>
              <a:gd name="T18" fmla="*/ 13 w 31"/>
              <a:gd name="T19" fmla="*/ 1 h 28"/>
              <a:gd name="T20" fmla="*/ 7 w 31"/>
              <a:gd name="T21" fmla="*/ 3 h 28"/>
              <a:gd name="T22" fmla="*/ 6 w 31"/>
              <a:gd name="T23" fmla="*/ 3 h 28"/>
              <a:gd name="T24" fmla="*/ 0 w 31"/>
              <a:gd name="T25" fmla="*/ 11 h 28"/>
              <a:gd name="T26" fmla="*/ 6 w 31"/>
              <a:gd name="T27" fmla="*/ 15 h 28"/>
              <a:gd name="T28" fmla="*/ 11 w 31"/>
              <a:gd name="T29" fmla="*/ 8 h 28"/>
              <a:gd name="T30" fmla="*/ 20 w 31"/>
              <a:gd name="T31" fmla="*/ 24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1" h="28">
                <a:moveTo>
                  <a:pt x="20" y="24"/>
                </a:moveTo>
                <a:cubicBezTo>
                  <a:pt x="18" y="25"/>
                  <a:pt x="18" y="25"/>
                  <a:pt x="18" y="25"/>
                </a:cubicBezTo>
                <a:cubicBezTo>
                  <a:pt x="18" y="25"/>
                  <a:pt x="18" y="25"/>
                  <a:pt x="17" y="25"/>
                </a:cubicBezTo>
                <a:cubicBezTo>
                  <a:pt x="28" y="28"/>
                  <a:pt x="28" y="28"/>
                  <a:pt x="28" y="28"/>
                </a:cubicBezTo>
                <a:cubicBezTo>
                  <a:pt x="29" y="25"/>
                  <a:pt x="30" y="20"/>
                  <a:pt x="31" y="17"/>
                </a:cubicBezTo>
                <a:cubicBezTo>
                  <a:pt x="28" y="19"/>
                  <a:pt x="28" y="19"/>
                  <a:pt x="28" y="19"/>
                </a:cubicBezTo>
                <a:cubicBezTo>
                  <a:pt x="26" y="14"/>
                  <a:pt x="26" y="14"/>
                  <a:pt x="26" y="14"/>
                </a:cubicBezTo>
                <a:cubicBezTo>
                  <a:pt x="25" y="12"/>
                  <a:pt x="23" y="9"/>
                  <a:pt x="21" y="5"/>
                </a:cubicBezTo>
                <a:cubicBezTo>
                  <a:pt x="20" y="3"/>
                  <a:pt x="19" y="2"/>
                  <a:pt x="18" y="0"/>
                </a:cubicBezTo>
                <a:cubicBezTo>
                  <a:pt x="17" y="1"/>
                  <a:pt x="15" y="1"/>
                  <a:pt x="13" y="1"/>
                </a:cubicBezTo>
                <a:cubicBezTo>
                  <a:pt x="11" y="2"/>
                  <a:pt x="8" y="3"/>
                  <a:pt x="7" y="3"/>
                </a:cubicBezTo>
                <a:cubicBezTo>
                  <a:pt x="6" y="3"/>
                  <a:pt x="6" y="3"/>
                  <a:pt x="6" y="3"/>
                </a:cubicBezTo>
                <a:cubicBezTo>
                  <a:pt x="0" y="11"/>
                  <a:pt x="0" y="11"/>
                  <a:pt x="0" y="11"/>
                </a:cubicBezTo>
                <a:cubicBezTo>
                  <a:pt x="6" y="15"/>
                  <a:pt x="6" y="15"/>
                  <a:pt x="6" y="15"/>
                </a:cubicBezTo>
                <a:cubicBezTo>
                  <a:pt x="11" y="8"/>
                  <a:pt x="11" y="8"/>
                  <a:pt x="11" y="8"/>
                </a:cubicBezTo>
                <a:lnTo>
                  <a:pt x="20" y="2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4" name="Freeform 103"/>
          <p:cNvSpPr>
            <a:spLocks/>
          </p:cNvSpPr>
          <p:nvPr/>
        </p:nvSpPr>
        <p:spPr bwMode="auto">
          <a:xfrm>
            <a:off x="4876800" y="3235326"/>
            <a:ext cx="120650" cy="90488"/>
          </a:xfrm>
          <a:custGeom>
            <a:avLst/>
            <a:gdLst>
              <a:gd name="T0" fmla="*/ 29 w 32"/>
              <a:gd name="T1" fmla="*/ 0 h 24"/>
              <a:gd name="T2" fmla="*/ 22 w 32"/>
              <a:gd name="T3" fmla="*/ 3 h 24"/>
              <a:gd name="T4" fmla="*/ 26 w 32"/>
              <a:gd name="T5" fmla="*/ 11 h 24"/>
              <a:gd name="T6" fmla="*/ 8 w 32"/>
              <a:gd name="T7" fmla="*/ 11 h 24"/>
              <a:gd name="T8" fmla="*/ 8 w 32"/>
              <a:gd name="T9" fmla="*/ 8 h 24"/>
              <a:gd name="T10" fmla="*/ 0 w 32"/>
              <a:gd name="T11" fmla="*/ 16 h 24"/>
              <a:gd name="T12" fmla="*/ 8 w 32"/>
              <a:gd name="T13" fmla="*/ 24 h 24"/>
              <a:gd name="T14" fmla="*/ 8 w 32"/>
              <a:gd name="T15" fmla="*/ 21 h 24"/>
              <a:gd name="T16" fmla="*/ 29 w 32"/>
              <a:gd name="T17" fmla="*/ 21 h 24"/>
              <a:gd name="T18" fmla="*/ 31 w 32"/>
              <a:gd name="T19" fmla="*/ 16 h 24"/>
              <a:gd name="T20" fmla="*/ 32 w 32"/>
              <a:gd name="T21" fmla="*/ 10 h 24"/>
              <a:gd name="T22" fmla="*/ 32 w 32"/>
              <a:gd name="T23" fmla="*/ 9 h 24"/>
              <a:gd name="T24" fmla="*/ 29 w 32"/>
              <a:gd name="T25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2" h="24">
                <a:moveTo>
                  <a:pt x="29" y="0"/>
                </a:moveTo>
                <a:cubicBezTo>
                  <a:pt x="22" y="3"/>
                  <a:pt x="22" y="3"/>
                  <a:pt x="22" y="3"/>
                </a:cubicBezTo>
                <a:cubicBezTo>
                  <a:pt x="26" y="11"/>
                  <a:pt x="26" y="11"/>
                  <a:pt x="26" y="11"/>
                </a:cubicBezTo>
                <a:cubicBezTo>
                  <a:pt x="8" y="11"/>
                  <a:pt x="8" y="11"/>
                  <a:pt x="8" y="11"/>
                </a:cubicBezTo>
                <a:cubicBezTo>
                  <a:pt x="8" y="8"/>
                  <a:pt x="8" y="8"/>
                  <a:pt x="8" y="8"/>
                </a:cubicBezTo>
                <a:cubicBezTo>
                  <a:pt x="0" y="16"/>
                  <a:pt x="0" y="16"/>
                  <a:pt x="0" y="16"/>
                </a:cubicBezTo>
                <a:cubicBezTo>
                  <a:pt x="2" y="18"/>
                  <a:pt x="5" y="22"/>
                  <a:pt x="8" y="24"/>
                </a:cubicBezTo>
                <a:cubicBezTo>
                  <a:pt x="8" y="21"/>
                  <a:pt x="8" y="21"/>
                  <a:pt x="8" y="21"/>
                </a:cubicBezTo>
                <a:cubicBezTo>
                  <a:pt x="29" y="21"/>
                  <a:pt x="29" y="21"/>
                  <a:pt x="29" y="21"/>
                </a:cubicBezTo>
                <a:cubicBezTo>
                  <a:pt x="29" y="20"/>
                  <a:pt x="30" y="18"/>
                  <a:pt x="31" y="16"/>
                </a:cubicBezTo>
                <a:cubicBezTo>
                  <a:pt x="31" y="14"/>
                  <a:pt x="32" y="11"/>
                  <a:pt x="32" y="10"/>
                </a:cubicBezTo>
                <a:cubicBezTo>
                  <a:pt x="32" y="9"/>
                  <a:pt x="32" y="9"/>
                  <a:pt x="32" y="9"/>
                </a:cubicBezTo>
                <a:lnTo>
                  <a:pt x="29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5" name="Freeform 104"/>
          <p:cNvSpPr>
            <a:spLocks/>
          </p:cNvSpPr>
          <p:nvPr/>
        </p:nvSpPr>
        <p:spPr bwMode="auto">
          <a:xfrm>
            <a:off x="4786313" y="3179763"/>
            <a:ext cx="74613" cy="123825"/>
          </a:xfrm>
          <a:custGeom>
            <a:avLst/>
            <a:gdLst>
              <a:gd name="T0" fmla="*/ 6 w 20"/>
              <a:gd name="T1" fmla="*/ 4 h 33"/>
              <a:gd name="T2" fmla="*/ 9 w 20"/>
              <a:gd name="T3" fmla="*/ 6 h 33"/>
              <a:gd name="T4" fmla="*/ 8 w 20"/>
              <a:gd name="T5" fmla="*/ 8 h 33"/>
              <a:gd name="T6" fmla="*/ 7 w 20"/>
              <a:gd name="T7" fmla="*/ 10 h 33"/>
              <a:gd name="T8" fmla="*/ 6 w 20"/>
              <a:gd name="T9" fmla="*/ 13 h 33"/>
              <a:gd name="T10" fmla="*/ 0 w 20"/>
              <a:gd name="T11" fmla="*/ 25 h 33"/>
              <a:gd name="T12" fmla="*/ 3 w 20"/>
              <a:gd name="T13" fmla="*/ 28 h 33"/>
              <a:gd name="T14" fmla="*/ 8 w 20"/>
              <a:gd name="T15" fmla="*/ 33 h 33"/>
              <a:gd name="T16" fmla="*/ 9 w 20"/>
              <a:gd name="T17" fmla="*/ 33 h 33"/>
              <a:gd name="T18" fmla="*/ 19 w 20"/>
              <a:gd name="T19" fmla="*/ 33 h 33"/>
              <a:gd name="T20" fmla="*/ 19 w 20"/>
              <a:gd name="T21" fmla="*/ 26 h 33"/>
              <a:gd name="T22" fmla="*/ 10 w 20"/>
              <a:gd name="T23" fmla="*/ 26 h 33"/>
              <a:gd name="T24" fmla="*/ 15 w 20"/>
              <a:gd name="T25" fmla="*/ 14 h 33"/>
              <a:gd name="T26" fmla="*/ 16 w 20"/>
              <a:gd name="T27" fmla="*/ 12 h 33"/>
              <a:gd name="T28" fmla="*/ 18 w 20"/>
              <a:gd name="T29" fmla="*/ 10 h 33"/>
              <a:gd name="T30" fmla="*/ 20 w 20"/>
              <a:gd name="T31" fmla="*/ 11 h 33"/>
              <a:gd name="T32" fmla="*/ 20 w 20"/>
              <a:gd name="T33" fmla="*/ 11 h 33"/>
              <a:gd name="T34" fmla="*/ 16 w 20"/>
              <a:gd name="T35" fmla="*/ 0 h 33"/>
              <a:gd name="T36" fmla="*/ 6 w 20"/>
              <a:gd name="T37" fmla="*/ 4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0" h="33">
                <a:moveTo>
                  <a:pt x="6" y="4"/>
                </a:moveTo>
                <a:cubicBezTo>
                  <a:pt x="9" y="6"/>
                  <a:pt x="9" y="6"/>
                  <a:pt x="9" y="6"/>
                </a:cubicBezTo>
                <a:cubicBezTo>
                  <a:pt x="8" y="8"/>
                  <a:pt x="8" y="8"/>
                  <a:pt x="8" y="8"/>
                </a:cubicBezTo>
                <a:cubicBezTo>
                  <a:pt x="8" y="8"/>
                  <a:pt x="7" y="9"/>
                  <a:pt x="7" y="10"/>
                </a:cubicBezTo>
                <a:cubicBezTo>
                  <a:pt x="6" y="13"/>
                  <a:pt x="6" y="13"/>
                  <a:pt x="6" y="13"/>
                </a:cubicBezTo>
                <a:cubicBezTo>
                  <a:pt x="4" y="16"/>
                  <a:pt x="1" y="22"/>
                  <a:pt x="0" y="25"/>
                </a:cubicBezTo>
                <a:cubicBezTo>
                  <a:pt x="1" y="26"/>
                  <a:pt x="2" y="27"/>
                  <a:pt x="3" y="28"/>
                </a:cubicBezTo>
                <a:cubicBezTo>
                  <a:pt x="5" y="30"/>
                  <a:pt x="7" y="32"/>
                  <a:pt x="8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26"/>
                  <a:pt x="19" y="26"/>
                  <a:pt x="19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5" y="14"/>
                  <a:pt x="15" y="14"/>
                  <a:pt x="15" y="14"/>
                </a:cubicBezTo>
                <a:cubicBezTo>
                  <a:pt x="16" y="13"/>
                  <a:pt x="16" y="12"/>
                  <a:pt x="16" y="12"/>
                </a:cubicBezTo>
                <a:cubicBezTo>
                  <a:pt x="18" y="10"/>
                  <a:pt x="18" y="10"/>
                  <a:pt x="18" y="10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16" y="0"/>
                  <a:pt x="16" y="0"/>
                  <a:pt x="16" y="0"/>
                </a:cubicBezTo>
                <a:cubicBezTo>
                  <a:pt x="14" y="1"/>
                  <a:pt x="9" y="3"/>
                  <a:pt x="6" y="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6" name="Freeform 105"/>
          <p:cNvSpPr>
            <a:spLocks/>
          </p:cNvSpPr>
          <p:nvPr/>
        </p:nvSpPr>
        <p:spPr bwMode="auto">
          <a:xfrm>
            <a:off x="5294313" y="3149601"/>
            <a:ext cx="303213" cy="228600"/>
          </a:xfrm>
          <a:custGeom>
            <a:avLst/>
            <a:gdLst>
              <a:gd name="T0" fmla="*/ 80 w 81"/>
              <a:gd name="T1" fmla="*/ 43 h 61"/>
              <a:gd name="T2" fmla="*/ 79 w 81"/>
              <a:gd name="T3" fmla="*/ 40 h 61"/>
              <a:gd name="T4" fmla="*/ 78 w 81"/>
              <a:gd name="T5" fmla="*/ 38 h 61"/>
              <a:gd name="T6" fmla="*/ 77 w 81"/>
              <a:gd name="T7" fmla="*/ 33 h 61"/>
              <a:gd name="T8" fmla="*/ 76 w 81"/>
              <a:gd name="T9" fmla="*/ 31 h 61"/>
              <a:gd name="T10" fmla="*/ 53 w 81"/>
              <a:gd name="T11" fmla="*/ 49 h 61"/>
              <a:gd name="T12" fmla="*/ 39 w 81"/>
              <a:gd name="T13" fmla="*/ 45 h 61"/>
              <a:gd name="T14" fmla="*/ 50 w 81"/>
              <a:gd name="T15" fmla="*/ 34 h 61"/>
              <a:gd name="T16" fmla="*/ 26 w 81"/>
              <a:gd name="T17" fmla="*/ 15 h 61"/>
              <a:gd name="T18" fmla="*/ 21 w 81"/>
              <a:gd name="T19" fmla="*/ 11 h 61"/>
              <a:gd name="T20" fmla="*/ 1 w 81"/>
              <a:gd name="T21" fmla="*/ 0 h 61"/>
              <a:gd name="T22" fmla="*/ 0 w 81"/>
              <a:gd name="T23" fmla="*/ 9 h 61"/>
              <a:gd name="T24" fmla="*/ 52 w 81"/>
              <a:gd name="T25" fmla="*/ 61 h 61"/>
              <a:gd name="T26" fmla="*/ 81 w 81"/>
              <a:gd name="T27" fmla="*/ 52 h 61"/>
              <a:gd name="T28" fmla="*/ 81 w 81"/>
              <a:gd name="T29" fmla="*/ 52 h 61"/>
              <a:gd name="T30" fmla="*/ 80 w 81"/>
              <a:gd name="T31" fmla="*/ 43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1" h="61">
                <a:moveTo>
                  <a:pt x="80" y="43"/>
                </a:moveTo>
                <a:cubicBezTo>
                  <a:pt x="80" y="42"/>
                  <a:pt x="79" y="41"/>
                  <a:pt x="79" y="40"/>
                </a:cubicBezTo>
                <a:cubicBezTo>
                  <a:pt x="79" y="40"/>
                  <a:pt x="79" y="39"/>
                  <a:pt x="78" y="38"/>
                </a:cubicBezTo>
                <a:cubicBezTo>
                  <a:pt x="78" y="36"/>
                  <a:pt x="77" y="34"/>
                  <a:pt x="77" y="33"/>
                </a:cubicBezTo>
                <a:cubicBezTo>
                  <a:pt x="76" y="32"/>
                  <a:pt x="76" y="31"/>
                  <a:pt x="76" y="31"/>
                </a:cubicBezTo>
                <a:cubicBezTo>
                  <a:pt x="61" y="36"/>
                  <a:pt x="50" y="45"/>
                  <a:pt x="53" y="49"/>
                </a:cubicBezTo>
                <a:cubicBezTo>
                  <a:pt x="48" y="49"/>
                  <a:pt x="43" y="47"/>
                  <a:pt x="39" y="45"/>
                </a:cubicBezTo>
                <a:cubicBezTo>
                  <a:pt x="41" y="42"/>
                  <a:pt x="45" y="38"/>
                  <a:pt x="50" y="34"/>
                </a:cubicBezTo>
                <a:cubicBezTo>
                  <a:pt x="59" y="27"/>
                  <a:pt x="39" y="19"/>
                  <a:pt x="26" y="15"/>
                </a:cubicBezTo>
                <a:cubicBezTo>
                  <a:pt x="23" y="14"/>
                  <a:pt x="21" y="13"/>
                  <a:pt x="21" y="11"/>
                </a:cubicBezTo>
                <a:cubicBezTo>
                  <a:pt x="1" y="0"/>
                  <a:pt x="1" y="0"/>
                  <a:pt x="1" y="0"/>
                </a:cubicBezTo>
                <a:cubicBezTo>
                  <a:pt x="0" y="3"/>
                  <a:pt x="0" y="6"/>
                  <a:pt x="0" y="9"/>
                </a:cubicBezTo>
                <a:cubicBezTo>
                  <a:pt x="0" y="38"/>
                  <a:pt x="23" y="61"/>
                  <a:pt x="52" y="61"/>
                </a:cubicBezTo>
                <a:cubicBezTo>
                  <a:pt x="63" y="61"/>
                  <a:pt x="73" y="58"/>
                  <a:pt x="81" y="52"/>
                </a:cubicBezTo>
                <a:cubicBezTo>
                  <a:pt x="81" y="52"/>
                  <a:pt x="81" y="52"/>
                  <a:pt x="81" y="52"/>
                </a:cubicBezTo>
                <a:lnTo>
                  <a:pt x="80" y="4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7" name="Freeform 106"/>
          <p:cNvSpPr>
            <a:spLocks/>
          </p:cNvSpPr>
          <p:nvPr/>
        </p:nvSpPr>
        <p:spPr bwMode="auto">
          <a:xfrm>
            <a:off x="5429250" y="2987676"/>
            <a:ext cx="258763" cy="282575"/>
          </a:xfrm>
          <a:custGeom>
            <a:avLst/>
            <a:gdLst>
              <a:gd name="T0" fmla="*/ 16 w 69"/>
              <a:gd name="T1" fmla="*/ 0 h 75"/>
              <a:gd name="T2" fmla="*/ 0 w 69"/>
              <a:gd name="T3" fmla="*/ 2 h 75"/>
              <a:gd name="T4" fmla="*/ 6 w 69"/>
              <a:gd name="T5" fmla="*/ 10 h 75"/>
              <a:gd name="T6" fmla="*/ 23 w 69"/>
              <a:gd name="T7" fmla="*/ 6 h 75"/>
              <a:gd name="T8" fmla="*/ 46 w 69"/>
              <a:gd name="T9" fmla="*/ 13 h 75"/>
              <a:gd name="T10" fmla="*/ 45 w 69"/>
              <a:gd name="T11" fmla="*/ 13 h 75"/>
              <a:gd name="T12" fmla="*/ 43 w 69"/>
              <a:gd name="T13" fmla="*/ 30 h 75"/>
              <a:gd name="T14" fmla="*/ 27 w 69"/>
              <a:gd name="T15" fmla="*/ 25 h 75"/>
              <a:gd name="T16" fmla="*/ 28 w 69"/>
              <a:gd name="T17" fmla="*/ 25 h 75"/>
              <a:gd name="T18" fmla="*/ 35 w 69"/>
              <a:gd name="T19" fmla="*/ 30 h 75"/>
              <a:gd name="T20" fmla="*/ 37 w 69"/>
              <a:gd name="T21" fmla="*/ 31 h 75"/>
              <a:gd name="T22" fmla="*/ 38 w 69"/>
              <a:gd name="T23" fmla="*/ 32 h 75"/>
              <a:gd name="T24" fmla="*/ 40 w 69"/>
              <a:gd name="T25" fmla="*/ 34 h 75"/>
              <a:gd name="T26" fmla="*/ 46 w 69"/>
              <a:gd name="T27" fmla="*/ 40 h 75"/>
              <a:gd name="T28" fmla="*/ 49 w 69"/>
              <a:gd name="T29" fmla="*/ 43 h 75"/>
              <a:gd name="T30" fmla="*/ 51 w 69"/>
              <a:gd name="T31" fmla="*/ 47 h 75"/>
              <a:gd name="T32" fmla="*/ 53 w 69"/>
              <a:gd name="T33" fmla="*/ 49 h 75"/>
              <a:gd name="T34" fmla="*/ 53 w 69"/>
              <a:gd name="T35" fmla="*/ 50 h 75"/>
              <a:gd name="T36" fmla="*/ 53 w 69"/>
              <a:gd name="T37" fmla="*/ 50 h 75"/>
              <a:gd name="T38" fmla="*/ 58 w 69"/>
              <a:gd name="T39" fmla="*/ 50 h 75"/>
              <a:gd name="T40" fmla="*/ 64 w 69"/>
              <a:gd name="T41" fmla="*/ 53 h 75"/>
              <a:gd name="T42" fmla="*/ 60 w 69"/>
              <a:gd name="T43" fmla="*/ 65 h 75"/>
              <a:gd name="T44" fmla="*/ 61 w 69"/>
              <a:gd name="T45" fmla="*/ 66 h 75"/>
              <a:gd name="T46" fmla="*/ 61 w 69"/>
              <a:gd name="T47" fmla="*/ 67 h 75"/>
              <a:gd name="T48" fmla="*/ 63 w 69"/>
              <a:gd name="T49" fmla="*/ 75 h 75"/>
              <a:gd name="T50" fmla="*/ 69 w 69"/>
              <a:gd name="T51" fmla="*/ 52 h 75"/>
              <a:gd name="T52" fmla="*/ 16 w 69"/>
              <a:gd name="T53" fmla="*/ 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9" h="75">
                <a:moveTo>
                  <a:pt x="16" y="0"/>
                </a:moveTo>
                <a:cubicBezTo>
                  <a:pt x="11" y="0"/>
                  <a:pt x="5" y="1"/>
                  <a:pt x="0" y="2"/>
                </a:cubicBezTo>
                <a:cubicBezTo>
                  <a:pt x="3" y="4"/>
                  <a:pt x="5" y="7"/>
                  <a:pt x="6" y="10"/>
                </a:cubicBezTo>
                <a:cubicBezTo>
                  <a:pt x="11" y="8"/>
                  <a:pt x="17" y="6"/>
                  <a:pt x="23" y="6"/>
                </a:cubicBezTo>
                <a:cubicBezTo>
                  <a:pt x="32" y="6"/>
                  <a:pt x="39" y="9"/>
                  <a:pt x="46" y="13"/>
                </a:cubicBezTo>
                <a:cubicBezTo>
                  <a:pt x="46" y="13"/>
                  <a:pt x="45" y="13"/>
                  <a:pt x="45" y="13"/>
                </a:cubicBezTo>
                <a:cubicBezTo>
                  <a:pt x="40" y="17"/>
                  <a:pt x="44" y="25"/>
                  <a:pt x="43" y="30"/>
                </a:cubicBezTo>
                <a:cubicBezTo>
                  <a:pt x="41" y="36"/>
                  <a:pt x="33" y="28"/>
                  <a:pt x="27" y="25"/>
                </a:cubicBezTo>
                <a:cubicBezTo>
                  <a:pt x="28" y="25"/>
                  <a:pt x="28" y="25"/>
                  <a:pt x="28" y="25"/>
                </a:cubicBezTo>
                <a:cubicBezTo>
                  <a:pt x="30" y="27"/>
                  <a:pt x="33" y="28"/>
                  <a:pt x="35" y="30"/>
                </a:cubicBezTo>
                <a:cubicBezTo>
                  <a:pt x="35" y="30"/>
                  <a:pt x="36" y="31"/>
                  <a:pt x="37" y="31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3"/>
                  <a:pt x="39" y="33"/>
                  <a:pt x="40" y="34"/>
                </a:cubicBezTo>
                <a:cubicBezTo>
                  <a:pt x="42" y="36"/>
                  <a:pt x="44" y="37"/>
                  <a:pt x="46" y="40"/>
                </a:cubicBezTo>
                <a:cubicBezTo>
                  <a:pt x="49" y="43"/>
                  <a:pt x="49" y="43"/>
                  <a:pt x="49" y="43"/>
                </a:cubicBezTo>
                <a:cubicBezTo>
                  <a:pt x="50" y="45"/>
                  <a:pt x="51" y="46"/>
                  <a:pt x="51" y="47"/>
                </a:cubicBezTo>
                <a:cubicBezTo>
                  <a:pt x="53" y="49"/>
                  <a:pt x="53" y="49"/>
                  <a:pt x="53" y="49"/>
                </a:cubicBezTo>
                <a:cubicBezTo>
                  <a:pt x="53" y="49"/>
                  <a:pt x="53" y="49"/>
                  <a:pt x="53" y="50"/>
                </a:cubicBezTo>
                <a:cubicBezTo>
                  <a:pt x="53" y="50"/>
                  <a:pt x="53" y="50"/>
                  <a:pt x="53" y="50"/>
                </a:cubicBezTo>
                <a:cubicBezTo>
                  <a:pt x="55" y="50"/>
                  <a:pt x="57" y="49"/>
                  <a:pt x="58" y="50"/>
                </a:cubicBezTo>
                <a:cubicBezTo>
                  <a:pt x="61" y="51"/>
                  <a:pt x="62" y="52"/>
                  <a:pt x="64" y="53"/>
                </a:cubicBezTo>
                <a:cubicBezTo>
                  <a:pt x="63" y="57"/>
                  <a:pt x="62" y="61"/>
                  <a:pt x="60" y="65"/>
                </a:cubicBezTo>
                <a:cubicBezTo>
                  <a:pt x="61" y="65"/>
                  <a:pt x="61" y="65"/>
                  <a:pt x="61" y="66"/>
                </a:cubicBezTo>
                <a:cubicBezTo>
                  <a:pt x="61" y="66"/>
                  <a:pt x="61" y="67"/>
                  <a:pt x="61" y="67"/>
                </a:cubicBezTo>
                <a:cubicBezTo>
                  <a:pt x="62" y="70"/>
                  <a:pt x="63" y="73"/>
                  <a:pt x="63" y="75"/>
                </a:cubicBezTo>
                <a:cubicBezTo>
                  <a:pt x="66" y="68"/>
                  <a:pt x="69" y="60"/>
                  <a:pt x="69" y="52"/>
                </a:cubicBezTo>
                <a:cubicBezTo>
                  <a:pt x="69" y="23"/>
                  <a:pt x="45" y="0"/>
                  <a:pt x="1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8" name="Freeform 107"/>
          <p:cNvSpPr>
            <a:spLocks/>
          </p:cNvSpPr>
          <p:nvPr/>
        </p:nvSpPr>
        <p:spPr bwMode="auto">
          <a:xfrm>
            <a:off x="5489575" y="3182938"/>
            <a:ext cx="41275" cy="26988"/>
          </a:xfrm>
          <a:custGeom>
            <a:avLst/>
            <a:gdLst>
              <a:gd name="T0" fmla="*/ 11 w 11"/>
              <a:gd name="T1" fmla="*/ 6 h 7"/>
              <a:gd name="T2" fmla="*/ 11 w 11"/>
              <a:gd name="T3" fmla="*/ 6 h 7"/>
              <a:gd name="T4" fmla="*/ 8 w 11"/>
              <a:gd name="T5" fmla="*/ 4 h 7"/>
              <a:gd name="T6" fmla="*/ 5 w 11"/>
              <a:gd name="T7" fmla="*/ 2 h 7"/>
              <a:gd name="T8" fmla="*/ 3 w 11"/>
              <a:gd name="T9" fmla="*/ 1 h 7"/>
              <a:gd name="T10" fmla="*/ 0 w 11"/>
              <a:gd name="T11" fmla="*/ 0 h 7"/>
              <a:gd name="T12" fmla="*/ 0 w 11"/>
              <a:gd name="T13" fmla="*/ 0 h 7"/>
              <a:gd name="T14" fmla="*/ 11 w 11"/>
              <a:gd name="T15" fmla="*/ 6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" h="7">
                <a:moveTo>
                  <a:pt x="11" y="6"/>
                </a:moveTo>
                <a:cubicBezTo>
                  <a:pt x="11" y="6"/>
                  <a:pt x="11" y="6"/>
                  <a:pt x="11" y="6"/>
                </a:cubicBezTo>
                <a:cubicBezTo>
                  <a:pt x="10" y="5"/>
                  <a:pt x="9" y="5"/>
                  <a:pt x="8" y="4"/>
                </a:cubicBezTo>
                <a:cubicBezTo>
                  <a:pt x="7" y="3"/>
                  <a:pt x="6" y="3"/>
                  <a:pt x="5" y="2"/>
                </a:cubicBezTo>
                <a:cubicBezTo>
                  <a:pt x="5" y="2"/>
                  <a:pt x="4" y="1"/>
                  <a:pt x="3" y="1"/>
                </a:cubicBezTo>
                <a:cubicBezTo>
                  <a:pt x="2" y="1"/>
                  <a:pt x="1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3" y="5"/>
                  <a:pt x="8" y="7"/>
                  <a:pt x="11" y="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9" name="Freeform 108"/>
          <p:cNvSpPr>
            <a:spLocks/>
          </p:cNvSpPr>
          <p:nvPr/>
        </p:nvSpPr>
        <p:spPr bwMode="auto">
          <a:xfrm>
            <a:off x="5297488" y="3025776"/>
            <a:ext cx="357188" cy="327025"/>
          </a:xfrm>
          <a:custGeom>
            <a:avLst/>
            <a:gdLst>
              <a:gd name="T0" fmla="*/ 92 w 95"/>
              <a:gd name="T1" fmla="*/ 62 h 87"/>
              <a:gd name="T2" fmla="*/ 89 w 95"/>
              <a:gd name="T3" fmla="*/ 53 h 87"/>
              <a:gd name="T4" fmla="*/ 87 w 95"/>
              <a:gd name="T5" fmla="*/ 49 h 87"/>
              <a:gd name="T6" fmla="*/ 84 w 95"/>
              <a:gd name="T7" fmla="*/ 45 h 87"/>
              <a:gd name="T8" fmla="*/ 82 w 95"/>
              <a:gd name="T9" fmla="*/ 41 h 87"/>
              <a:gd name="T10" fmla="*/ 78 w 95"/>
              <a:gd name="T11" fmla="*/ 37 h 87"/>
              <a:gd name="T12" fmla="*/ 71 w 95"/>
              <a:gd name="T13" fmla="*/ 30 h 87"/>
              <a:gd name="T14" fmla="*/ 63 w 95"/>
              <a:gd name="T15" fmla="*/ 24 h 87"/>
              <a:gd name="T16" fmla="*/ 55 w 95"/>
              <a:gd name="T17" fmla="*/ 20 h 87"/>
              <a:gd name="T18" fmla="*/ 47 w 95"/>
              <a:gd name="T19" fmla="*/ 16 h 87"/>
              <a:gd name="T20" fmla="*/ 37 w 95"/>
              <a:gd name="T21" fmla="*/ 13 h 87"/>
              <a:gd name="T22" fmla="*/ 37 w 95"/>
              <a:gd name="T23" fmla="*/ 5 h 87"/>
              <a:gd name="T24" fmla="*/ 34 w 95"/>
              <a:gd name="T25" fmla="*/ 1 h 87"/>
              <a:gd name="T26" fmla="*/ 29 w 95"/>
              <a:gd name="T27" fmla="*/ 1 h 87"/>
              <a:gd name="T28" fmla="*/ 3 w 95"/>
              <a:gd name="T29" fmla="*/ 16 h 87"/>
              <a:gd name="T30" fmla="*/ 0 w 95"/>
              <a:gd name="T31" fmla="*/ 20 h 87"/>
              <a:gd name="T32" fmla="*/ 3 w 95"/>
              <a:gd name="T33" fmla="*/ 25 h 87"/>
              <a:gd name="T34" fmla="*/ 29 w 95"/>
              <a:gd name="T35" fmla="*/ 40 h 87"/>
              <a:gd name="T36" fmla="*/ 34 w 95"/>
              <a:gd name="T37" fmla="*/ 40 h 87"/>
              <a:gd name="T38" fmla="*/ 37 w 95"/>
              <a:gd name="T39" fmla="*/ 35 h 87"/>
              <a:gd name="T40" fmla="*/ 37 w 95"/>
              <a:gd name="T41" fmla="*/ 30 h 87"/>
              <a:gd name="T42" fmla="*/ 43 w 95"/>
              <a:gd name="T43" fmla="*/ 31 h 87"/>
              <a:gd name="T44" fmla="*/ 49 w 95"/>
              <a:gd name="T45" fmla="*/ 33 h 87"/>
              <a:gd name="T46" fmla="*/ 57 w 95"/>
              <a:gd name="T47" fmla="*/ 36 h 87"/>
              <a:gd name="T48" fmla="*/ 64 w 95"/>
              <a:gd name="T49" fmla="*/ 39 h 87"/>
              <a:gd name="T50" fmla="*/ 71 w 95"/>
              <a:gd name="T51" fmla="*/ 44 h 87"/>
              <a:gd name="T52" fmla="*/ 75 w 95"/>
              <a:gd name="T53" fmla="*/ 47 h 87"/>
              <a:gd name="T54" fmla="*/ 77 w 95"/>
              <a:gd name="T55" fmla="*/ 50 h 87"/>
              <a:gd name="T56" fmla="*/ 80 w 95"/>
              <a:gd name="T57" fmla="*/ 53 h 87"/>
              <a:gd name="T58" fmla="*/ 83 w 95"/>
              <a:gd name="T59" fmla="*/ 57 h 87"/>
              <a:gd name="T60" fmla="*/ 86 w 95"/>
              <a:gd name="T61" fmla="*/ 64 h 87"/>
              <a:gd name="T62" fmla="*/ 89 w 95"/>
              <a:gd name="T63" fmla="*/ 71 h 87"/>
              <a:gd name="T64" fmla="*/ 91 w 95"/>
              <a:gd name="T65" fmla="*/ 77 h 87"/>
              <a:gd name="T66" fmla="*/ 91 w 95"/>
              <a:gd name="T67" fmla="*/ 81 h 87"/>
              <a:gd name="T68" fmla="*/ 92 w 95"/>
              <a:gd name="T69" fmla="*/ 86 h 87"/>
              <a:gd name="T70" fmla="*/ 92 w 95"/>
              <a:gd name="T71" fmla="*/ 86 h 87"/>
              <a:gd name="T72" fmla="*/ 93 w 95"/>
              <a:gd name="T73" fmla="*/ 87 h 87"/>
              <a:gd name="T74" fmla="*/ 95 w 95"/>
              <a:gd name="T75" fmla="*/ 86 h 87"/>
              <a:gd name="T76" fmla="*/ 95 w 95"/>
              <a:gd name="T77" fmla="*/ 81 h 87"/>
              <a:gd name="T78" fmla="*/ 95 w 95"/>
              <a:gd name="T79" fmla="*/ 76 h 87"/>
              <a:gd name="T80" fmla="*/ 94 w 95"/>
              <a:gd name="T81" fmla="*/ 70 h 87"/>
              <a:gd name="T82" fmla="*/ 92 w 95"/>
              <a:gd name="T83" fmla="*/ 62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95" h="87">
                <a:moveTo>
                  <a:pt x="92" y="62"/>
                </a:moveTo>
                <a:cubicBezTo>
                  <a:pt x="91" y="59"/>
                  <a:pt x="91" y="56"/>
                  <a:pt x="89" y="53"/>
                </a:cubicBezTo>
                <a:cubicBezTo>
                  <a:pt x="89" y="52"/>
                  <a:pt x="88" y="50"/>
                  <a:pt x="87" y="49"/>
                </a:cubicBezTo>
                <a:cubicBezTo>
                  <a:pt x="86" y="47"/>
                  <a:pt x="85" y="46"/>
                  <a:pt x="84" y="45"/>
                </a:cubicBezTo>
                <a:cubicBezTo>
                  <a:pt x="84" y="43"/>
                  <a:pt x="83" y="42"/>
                  <a:pt x="82" y="41"/>
                </a:cubicBezTo>
                <a:cubicBezTo>
                  <a:pt x="78" y="37"/>
                  <a:pt x="78" y="37"/>
                  <a:pt x="78" y="37"/>
                </a:cubicBezTo>
                <a:cubicBezTo>
                  <a:pt x="76" y="34"/>
                  <a:pt x="73" y="32"/>
                  <a:pt x="71" y="30"/>
                </a:cubicBezTo>
                <a:cubicBezTo>
                  <a:pt x="68" y="28"/>
                  <a:pt x="66" y="26"/>
                  <a:pt x="63" y="24"/>
                </a:cubicBezTo>
                <a:cubicBezTo>
                  <a:pt x="60" y="22"/>
                  <a:pt x="57" y="21"/>
                  <a:pt x="55" y="20"/>
                </a:cubicBezTo>
                <a:cubicBezTo>
                  <a:pt x="52" y="18"/>
                  <a:pt x="50" y="17"/>
                  <a:pt x="47" y="16"/>
                </a:cubicBezTo>
                <a:cubicBezTo>
                  <a:pt x="43" y="15"/>
                  <a:pt x="40" y="14"/>
                  <a:pt x="37" y="13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3"/>
                  <a:pt x="36" y="2"/>
                  <a:pt x="34" y="1"/>
                </a:cubicBezTo>
                <a:cubicBezTo>
                  <a:pt x="33" y="0"/>
                  <a:pt x="31" y="0"/>
                  <a:pt x="29" y="1"/>
                </a:cubicBezTo>
                <a:cubicBezTo>
                  <a:pt x="3" y="16"/>
                  <a:pt x="3" y="16"/>
                  <a:pt x="3" y="16"/>
                </a:cubicBezTo>
                <a:cubicBezTo>
                  <a:pt x="2" y="17"/>
                  <a:pt x="0" y="18"/>
                  <a:pt x="0" y="20"/>
                </a:cubicBezTo>
                <a:cubicBezTo>
                  <a:pt x="0" y="22"/>
                  <a:pt x="2" y="24"/>
                  <a:pt x="3" y="25"/>
                </a:cubicBezTo>
                <a:cubicBezTo>
                  <a:pt x="29" y="40"/>
                  <a:pt x="29" y="40"/>
                  <a:pt x="29" y="40"/>
                </a:cubicBezTo>
                <a:cubicBezTo>
                  <a:pt x="31" y="41"/>
                  <a:pt x="33" y="41"/>
                  <a:pt x="34" y="40"/>
                </a:cubicBezTo>
                <a:cubicBezTo>
                  <a:pt x="36" y="39"/>
                  <a:pt x="37" y="37"/>
                  <a:pt x="37" y="35"/>
                </a:cubicBezTo>
                <a:cubicBezTo>
                  <a:pt x="37" y="30"/>
                  <a:pt x="37" y="30"/>
                  <a:pt x="37" y="30"/>
                </a:cubicBezTo>
                <a:cubicBezTo>
                  <a:pt x="39" y="30"/>
                  <a:pt x="41" y="31"/>
                  <a:pt x="43" y="31"/>
                </a:cubicBezTo>
                <a:cubicBezTo>
                  <a:pt x="45" y="32"/>
                  <a:pt x="47" y="32"/>
                  <a:pt x="49" y="33"/>
                </a:cubicBezTo>
                <a:cubicBezTo>
                  <a:pt x="52" y="34"/>
                  <a:pt x="54" y="35"/>
                  <a:pt x="57" y="36"/>
                </a:cubicBezTo>
                <a:cubicBezTo>
                  <a:pt x="59" y="37"/>
                  <a:pt x="62" y="38"/>
                  <a:pt x="64" y="39"/>
                </a:cubicBezTo>
                <a:cubicBezTo>
                  <a:pt x="66" y="41"/>
                  <a:pt x="69" y="42"/>
                  <a:pt x="71" y="44"/>
                </a:cubicBezTo>
                <a:cubicBezTo>
                  <a:pt x="75" y="47"/>
                  <a:pt x="75" y="47"/>
                  <a:pt x="75" y="47"/>
                </a:cubicBezTo>
                <a:cubicBezTo>
                  <a:pt x="76" y="48"/>
                  <a:pt x="77" y="49"/>
                  <a:pt x="77" y="50"/>
                </a:cubicBezTo>
                <a:cubicBezTo>
                  <a:pt x="78" y="51"/>
                  <a:pt x="80" y="52"/>
                  <a:pt x="80" y="53"/>
                </a:cubicBezTo>
                <a:cubicBezTo>
                  <a:pt x="81" y="55"/>
                  <a:pt x="82" y="56"/>
                  <a:pt x="83" y="57"/>
                </a:cubicBezTo>
                <a:cubicBezTo>
                  <a:pt x="84" y="59"/>
                  <a:pt x="85" y="62"/>
                  <a:pt x="86" y="64"/>
                </a:cubicBezTo>
                <a:cubicBezTo>
                  <a:pt x="88" y="66"/>
                  <a:pt x="88" y="68"/>
                  <a:pt x="89" y="71"/>
                </a:cubicBezTo>
                <a:cubicBezTo>
                  <a:pt x="90" y="73"/>
                  <a:pt x="90" y="75"/>
                  <a:pt x="91" y="77"/>
                </a:cubicBezTo>
                <a:cubicBezTo>
                  <a:pt x="91" y="78"/>
                  <a:pt x="91" y="80"/>
                  <a:pt x="91" y="81"/>
                </a:cubicBezTo>
                <a:cubicBezTo>
                  <a:pt x="92" y="84"/>
                  <a:pt x="92" y="86"/>
                  <a:pt x="92" y="86"/>
                </a:cubicBezTo>
                <a:cubicBezTo>
                  <a:pt x="92" y="86"/>
                  <a:pt x="92" y="86"/>
                  <a:pt x="92" y="86"/>
                </a:cubicBezTo>
                <a:cubicBezTo>
                  <a:pt x="92" y="87"/>
                  <a:pt x="93" y="87"/>
                  <a:pt x="93" y="87"/>
                </a:cubicBezTo>
                <a:cubicBezTo>
                  <a:pt x="94" y="87"/>
                  <a:pt x="95" y="86"/>
                  <a:pt x="95" y="86"/>
                </a:cubicBezTo>
                <a:cubicBezTo>
                  <a:pt x="95" y="86"/>
                  <a:pt x="95" y="84"/>
                  <a:pt x="95" y="81"/>
                </a:cubicBezTo>
                <a:cubicBezTo>
                  <a:pt x="95" y="80"/>
                  <a:pt x="95" y="78"/>
                  <a:pt x="95" y="76"/>
                </a:cubicBezTo>
                <a:cubicBezTo>
                  <a:pt x="95" y="74"/>
                  <a:pt x="94" y="72"/>
                  <a:pt x="94" y="70"/>
                </a:cubicBezTo>
                <a:cubicBezTo>
                  <a:pt x="94" y="67"/>
                  <a:pt x="93" y="64"/>
                  <a:pt x="92" y="6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0" name="Freeform 109"/>
          <p:cNvSpPr>
            <a:spLocks/>
          </p:cNvSpPr>
          <p:nvPr/>
        </p:nvSpPr>
        <p:spPr bwMode="auto">
          <a:xfrm>
            <a:off x="6688138" y="3138488"/>
            <a:ext cx="138113" cy="115888"/>
          </a:xfrm>
          <a:custGeom>
            <a:avLst/>
            <a:gdLst>
              <a:gd name="T0" fmla="*/ 12 w 37"/>
              <a:gd name="T1" fmla="*/ 0 h 31"/>
              <a:gd name="T2" fmla="*/ 6 w 37"/>
              <a:gd name="T3" fmla="*/ 22 h 31"/>
              <a:gd name="T4" fmla="*/ 21 w 37"/>
              <a:gd name="T5" fmla="*/ 25 h 31"/>
              <a:gd name="T6" fmla="*/ 37 w 37"/>
              <a:gd name="T7" fmla="*/ 20 h 31"/>
              <a:gd name="T8" fmla="*/ 37 w 37"/>
              <a:gd name="T9" fmla="*/ 19 h 31"/>
              <a:gd name="T10" fmla="*/ 36 w 37"/>
              <a:gd name="T11" fmla="*/ 17 h 31"/>
              <a:gd name="T12" fmla="*/ 35 w 37"/>
              <a:gd name="T13" fmla="*/ 12 h 31"/>
              <a:gd name="T14" fmla="*/ 34 w 37"/>
              <a:gd name="T15" fmla="*/ 10 h 31"/>
              <a:gd name="T16" fmla="*/ 32 w 37"/>
              <a:gd name="T17" fmla="*/ 7 h 31"/>
              <a:gd name="T18" fmla="*/ 30 w 37"/>
              <a:gd name="T19" fmla="*/ 4 h 31"/>
              <a:gd name="T20" fmla="*/ 29 w 37"/>
              <a:gd name="T21" fmla="*/ 3 h 31"/>
              <a:gd name="T22" fmla="*/ 28 w 37"/>
              <a:gd name="T23" fmla="*/ 1 h 31"/>
              <a:gd name="T24" fmla="*/ 27 w 37"/>
              <a:gd name="T25" fmla="*/ 1 h 31"/>
              <a:gd name="T26" fmla="*/ 26 w 37"/>
              <a:gd name="T27" fmla="*/ 0 h 31"/>
              <a:gd name="T28" fmla="*/ 26 w 37"/>
              <a:gd name="T29" fmla="*/ 5 h 31"/>
              <a:gd name="T30" fmla="*/ 12 w 37"/>
              <a:gd name="T31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7" h="31">
                <a:moveTo>
                  <a:pt x="12" y="0"/>
                </a:moveTo>
                <a:cubicBezTo>
                  <a:pt x="8" y="1"/>
                  <a:pt x="0" y="12"/>
                  <a:pt x="6" y="22"/>
                </a:cubicBezTo>
                <a:cubicBezTo>
                  <a:pt x="11" y="31"/>
                  <a:pt x="21" y="25"/>
                  <a:pt x="21" y="25"/>
                </a:cubicBezTo>
                <a:cubicBezTo>
                  <a:pt x="21" y="25"/>
                  <a:pt x="33" y="19"/>
                  <a:pt x="37" y="20"/>
                </a:cubicBezTo>
                <a:cubicBezTo>
                  <a:pt x="37" y="20"/>
                  <a:pt x="37" y="19"/>
                  <a:pt x="37" y="19"/>
                </a:cubicBezTo>
                <a:cubicBezTo>
                  <a:pt x="37" y="18"/>
                  <a:pt x="36" y="18"/>
                  <a:pt x="36" y="17"/>
                </a:cubicBezTo>
                <a:cubicBezTo>
                  <a:pt x="36" y="15"/>
                  <a:pt x="35" y="14"/>
                  <a:pt x="35" y="12"/>
                </a:cubicBezTo>
                <a:cubicBezTo>
                  <a:pt x="34" y="11"/>
                  <a:pt x="34" y="11"/>
                  <a:pt x="34" y="10"/>
                </a:cubicBezTo>
                <a:cubicBezTo>
                  <a:pt x="33" y="9"/>
                  <a:pt x="33" y="8"/>
                  <a:pt x="32" y="7"/>
                </a:cubicBezTo>
                <a:cubicBezTo>
                  <a:pt x="30" y="4"/>
                  <a:pt x="30" y="4"/>
                  <a:pt x="30" y="4"/>
                </a:cubicBezTo>
                <a:cubicBezTo>
                  <a:pt x="29" y="3"/>
                  <a:pt x="29" y="3"/>
                  <a:pt x="29" y="3"/>
                </a:cubicBezTo>
                <a:cubicBezTo>
                  <a:pt x="28" y="2"/>
                  <a:pt x="28" y="2"/>
                  <a:pt x="28" y="1"/>
                </a:cubicBezTo>
                <a:cubicBezTo>
                  <a:pt x="27" y="1"/>
                  <a:pt x="27" y="1"/>
                  <a:pt x="27" y="1"/>
                </a:cubicBezTo>
                <a:cubicBezTo>
                  <a:pt x="27" y="0"/>
                  <a:pt x="26" y="0"/>
                  <a:pt x="26" y="0"/>
                </a:cubicBezTo>
                <a:cubicBezTo>
                  <a:pt x="26" y="2"/>
                  <a:pt x="27" y="3"/>
                  <a:pt x="26" y="5"/>
                </a:cubicBezTo>
                <a:cubicBezTo>
                  <a:pt x="25" y="10"/>
                  <a:pt x="16" y="0"/>
                  <a:pt x="1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2" name="Freeform 110"/>
          <p:cNvSpPr>
            <a:spLocks/>
          </p:cNvSpPr>
          <p:nvPr/>
        </p:nvSpPr>
        <p:spPr bwMode="auto">
          <a:xfrm>
            <a:off x="6559550" y="3100388"/>
            <a:ext cx="255588" cy="236538"/>
          </a:xfrm>
          <a:custGeom>
            <a:avLst/>
            <a:gdLst>
              <a:gd name="T0" fmla="*/ 11 w 68"/>
              <a:gd name="T1" fmla="*/ 51 h 63"/>
              <a:gd name="T2" fmla="*/ 17 w 68"/>
              <a:gd name="T3" fmla="*/ 56 h 63"/>
              <a:gd name="T4" fmla="*/ 20 w 68"/>
              <a:gd name="T5" fmla="*/ 57 h 63"/>
              <a:gd name="T6" fmla="*/ 22 w 68"/>
              <a:gd name="T7" fmla="*/ 58 h 63"/>
              <a:gd name="T8" fmla="*/ 26 w 68"/>
              <a:gd name="T9" fmla="*/ 61 h 63"/>
              <a:gd name="T10" fmla="*/ 28 w 68"/>
              <a:gd name="T11" fmla="*/ 61 h 63"/>
              <a:gd name="T12" fmla="*/ 32 w 68"/>
              <a:gd name="T13" fmla="*/ 62 h 63"/>
              <a:gd name="T14" fmla="*/ 36 w 68"/>
              <a:gd name="T15" fmla="*/ 63 h 63"/>
              <a:gd name="T16" fmla="*/ 37 w 68"/>
              <a:gd name="T17" fmla="*/ 63 h 63"/>
              <a:gd name="T18" fmla="*/ 39 w 68"/>
              <a:gd name="T19" fmla="*/ 63 h 63"/>
              <a:gd name="T20" fmla="*/ 40 w 68"/>
              <a:gd name="T21" fmla="*/ 63 h 63"/>
              <a:gd name="T22" fmla="*/ 41 w 68"/>
              <a:gd name="T23" fmla="*/ 63 h 63"/>
              <a:gd name="T24" fmla="*/ 42 w 68"/>
              <a:gd name="T25" fmla="*/ 63 h 63"/>
              <a:gd name="T26" fmla="*/ 45 w 68"/>
              <a:gd name="T27" fmla="*/ 63 h 63"/>
              <a:gd name="T28" fmla="*/ 49 w 68"/>
              <a:gd name="T29" fmla="*/ 62 h 63"/>
              <a:gd name="T30" fmla="*/ 51 w 68"/>
              <a:gd name="T31" fmla="*/ 62 h 63"/>
              <a:gd name="T32" fmla="*/ 54 w 68"/>
              <a:gd name="T33" fmla="*/ 61 h 63"/>
              <a:gd name="T34" fmla="*/ 57 w 68"/>
              <a:gd name="T35" fmla="*/ 60 h 63"/>
              <a:gd name="T36" fmla="*/ 63 w 68"/>
              <a:gd name="T37" fmla="*/ 57 h 63"/>
              <a:gd name="T38" fmla="*/ 67 w 68"/>
              <a:gd name="T39" fmla="*/ 55 h 63"/>
              <a:gd name="T40" fmla="*/ 68 w 68"/>
              <a:gd name="T41" fmla="*/ 55 h 63"/>
              <a:gd name="T42" fmla="*/ 66 w 68"/>
              <a:gd name="T43" fmla="*/ 47 h 63"/>
              <a:gd name="T44" fmla="*/ 59 w 68"/>
              <a:gd name="T45" fmla="*/ 48 h 63"/>
              <a:gd name="T46" fmla="*/ 40 w 68"/>
              <a:gd name="T47" fmla="*/ 63 h 63"/>
              <a:gd name="T48" fmla="*/ 29 w 68"/>
              <a:gd name="T49" fmla="*/ 59 h 63"/>
              <a:gd name="T50" fmla="*/ 38 w 68"/>
              <a:gd name="T51" fmla="*/ 51 h 63"/>
              <a:gd name="T52" fmla="*/ 20 w 68"/>
              <a:gd name="T53" fmla="*/ 37 h 63"/>
              <a:gd name="T54" fmla="*/ 26 w 68"/>
              <a:gd name="T55" fmla="*/ 18 h 63"/>
              <a:gd name="T56" fmla="*/ 28 w 68"/>
              <a:gd name="T57" fmla="*/ 5 h 63"/>
              <a:gd name="T58" fmla="*/ 23 w 68"/>
              <a:gd name="T59" fmla="*/ 4 h 63"/>
              <a:gd name="T60" fmla="*/ 15 w 68"/>
              <a:gd name="T61" fmla="*/ 0 h 63"/>
              <a:gd name="T62" fmla="*/ 0 w 68"/>
              <a:gd name="T63" fmla="*/ 32 h 63"/>
              <a:gd name="T64" fmla="*/ 5 w 68"/>
              <a:gd name="T65" fmla="*/ 52 h 63"/>
              <a:gd name="T66" fmla="*/ 11 w 68"/>
              <a:gd name="T67" fmla="*/ 51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8" h="63">
                <a:moveTo>
                  <a:pt x="11" y="51"/>
                </a:moveTo>
                <a:cubicBezTo>
                  <a:pt x="17" y="56"/>
                  <a:pt x="17" y="56"/>
                  <a:pt x="17" y="56"/>
                </a:cubicBezTo>
                <a:cubicBezTo>
                  <a:pt x="18" y="57"/>
                  <a:pt x="19" y="57"/>
                  <a:pt x="20" y="57"/>
                </a:cubicBezTo>
                <a:cubicBezTo>
                  <a:pt x="20" y="58"/>
                  <a:pt x="21" y="58"/>
                  <a:pt x="22" y="58"/>
                </a:cubicBezTo>
                <a:cubicBezTo>
                  <a:pt x="23" y="59"/>
                  <a:pt x="25" y="60"/>
                  <a:pt x="26" y="61"/>
                </a:cubicBezTo>
                <a:cubicBezTo>
                  <a:pt x="27" y="61"/>
                  <a:pt x="27" y="61"/>
                  <a:pt x="28" y="61"/>
                </a:cubicBezTo>
                <a:cubicBezTo>
                  <a:pt x="29" y="62"/>
                  <a:pt x="31" y="62"/>
                  <a:pt x="32" y="62"/>
                </a:cubicBezTo>
                <a:cubicBezTo>
                  <a:pt x="36" y="63"/>
                  <a:pt x="36" y="63"/>
                  <a:pt x="36" y="63"/>
                </a:cubicBezTo>
                <a:cubicBezTo>
                  <a:pt x="36" y="63"/>
                  <a:pt x="37" y="63"/>
                  <a:pt x="37" y="63"/>
                </a:cubicBezTo>
                <a:cubicBezTo>
                  <a:pt x="38" y="63"/>
                  <a:pt x="38" y="63"/>
                  <a:pt x="39" y="63"/>
                </a:cubicBezTo>
                <a:cubicBezTo>
                  <a:pt x="39" y="63"/>
                  <a:pt x="39" y="63"/>
                  <a:pt x="40" y="63"/>
                </a:cubicBezTo>
                <a:cubicBezTo>
                  <a:pt x="40" y="63"/>
                  <a:pt x="41" y="63"/>
                  <a:pt x="41" y="63"/>
                </a:cubicBezTo>
                <a:cubicBezTo>
                  <a:pt x="42" y="63"/>
                  <a:pt x="42" y="63"/>
                  <a:pt x="42" y="63"/>
                </a:cubicBezTo>
                <a:cubicBezTo>
                  <a:pt x="45" y="63"/>
                  <a:pt x="45" y="63"/>
                  <a:pt x="45" y="63"/>
                </a:cubicBezTo>
                <a:cubicBezTo>
                  <a:pt x="46" y="63"/>
                  <a:pt x="48" y="63"/>
                  <a:pt x="49" y="62"/>
                </a:cubicBezTo>
                <a:cubicBezTo>
                  <a:pt x="50" y="62"/>
                  <a:pt x="51" y="62"/>
                  <a:pt x="51" y="62"/>
                </a:cubicBezTo>
                <a:cubicBezTo>
                  <a:pt x="52" y="62"/>
                  <a:pt x="53" y="61"/>
                  <a:pt x="54" y="61"/>
                </a:cubicBezTo>
                <a:cubicBezTo>
                  <a:pt x="55" y="61"/>
                  <a:pt x="56" y="60"/>
                  <a:pt x="57" y="60"/>
                </a:cubicBezTo>
                <a:cubicBezTo>
                  <a:pt x="59" y="59"/>
                  <a:pt x="61" y="58"/>
                  <a:pt x="63" y="57"/>
                </a:cubicBezTo>
                <a:cubicBezTo>
                  <a:pt x="64" y="57"/>
                  <a:pt x="65" y="56"/>
                  <a:pt x="67" y="55"/>
                </a:cubicBezTo>
                <a:cubicBezTo>
                  <a:pt x="68" y="55"/>
                  <a:pt x="68" y="55"/>
                  <a:pt x="68" y="55"/>
                </a:cubicBezTo>
                <a:cubicBezTo>
                  <a:pt x="66" y="53"/>
                  <a:pt x="65" y="50"/>
                  <a:pt x="66" y="47"/>
                </a:cubicBezTo>
                <a:cubicBezTo>
                  <a:pt x="64" y="47"/>
                  <a:pt x="62" y="47"/>
                  <a:pt x="59" y="48"/>
                </a:cubicBezTo>
                <a:cubicBezTo>
                  <a:pt x="47" y="52"/>
                  <a:pt x="38" y="60"/>
                  <a:pt x="40" y="63"/>
                </a:cubicBezTo>
                <a:cubicBezTo>
                  <a:pt x="36" y="62"/>
                  <a:pt x="33" y="61"/>
                  <a:pt x="29" y="59"/>
                </a:cubicBezTo>
                <a:cubicBezTo>
                  <a:pt x="31" y="57"/>
                  <a:pt x="34" y="54"/>
                  <a:pt x="38" y="51"/>
                </a:cubicBezTo>
                <a:cubicBezTo>
                  <a:pt x="45" y="45"/>
                  <a:pt x="29" y="40"/>
                  <a:pt x="20" y="37"/>
                </a:cubicBezTo>
                <a:cubicBezTo>
                  <a:pt x="10" y="34"/>
                  <a:pt x="17" y="27"/>
                  <a:pt x="26" y="18"/>
                </a:cubicBezTo>
                <a:cubicBezTo>
                  <a:pt x="30" y="13"/>
                  <a:pt x="29" y="8"/>
                  <a:pt x="28" y="5"/>
                </a:cubicBezTo>
                <a:cubicBezTo>
                  <a:pt x="26" y="5"/>
                  <a:pt x="24" y="5"/>
                  <a:pt x="23" y="4"/>
                </a:cubicBezTo>
                <a:cubicBezTo>
                  <a:pt x="15" y="0"/>
                  <a:pt x="15" y="0"/>
                  <a:pt x="15" y="0"/>
                </a:cubicBezTo>
                <a:cubicBezTo>
                  <a:pt x="6" y="7"/>
                  <a:pt x="0" y="18"/>
                  <a:pt x="0" y="32"/>
                </a:cubicBezTo>
                <a:cubicBezTo>
                  <a:pt x="0" y="39"/>
                  <a:pt x="2" y="46"/>
                  <a:pt x="5" y="52"/>
                </a:cubicBezTo>
                <a:cubicBezTo>
                  <a:pt x="7" y="50"/>
                  <a:pt x="10" y="50"/>
                  <a:pt x="11" y="5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3" name="Freeform 111"/>
          <p:cNvSpPr>
            <a:spLocks/>
          </p:cNvSpPr>
          <p:nvPr/>
        </p:nvSpPr>
        <p:spPr bwMode="auto">
          <a:xfrm>
            <a:off x="6567488" y="2976563"/>
            <a:ext cx="288925" cy="269875"/>
          </a:xfrm>
          <a:custGeom>
            <a:avLst/>
            <a:gdLst>
              <a:gd name="T0" fmla="*/ 2 w 77"/>
              <a:gd name="T1" fmla="*/ 21 h 72"/>
              <a:gd name="T2" fmla="*/ 23 w 77"/>
              <a:gd name="T3" fmla="*/ 33 h 72"/>
              <a:gd name="T4" fmla="*/ 28 w 77"/>
              <a:gd name="T5" fmla="*/ 33 h 72"/>
              <a:gd name="T6" fmla="*/ 30 w 77"/>
              <a:gd name="T7" fmla="*/ 30 h 72"/>
              <a:gd name="T8" fmla="*/ 30 w 77"/>
              <a:gd name="T9" fmla="*/ 25 h 72"/>
              <a:gd name="T10" fmla="*/ 34 w 77"/>
              <a:gd name="T11" fmla="*/ 26 h 72"/>
              <a:gd name="T12" fmla="*/ 40 w 77"/>
              <a:gd name="T13" fmla="*/ 28 h 72"/>
              <a:gd name="T14" fmla="*/ 46 w 77"/>
              <a:gd name="T15" fmla="*/ 30 h 72"/>
              <a:gd name="T16" fmla="*/ 52 w 77"/>
              <a:gd name="T17" fmla="*/ 33 h 72"/>
              <a:gd name="T18" fmla="*/ 58 w 77"/>
              <a:gd name="T19" fmla="*/ 37 h 72"/>
              <a:gd name="T20" fmla="*/ 61 w 77"/>
              <a:gd name="T21" fmla="*/ 39 h 72"/>
              <a:gd name="T22" fmla="*/ 63 w 77"/>
              <a:gd name="T23" fmla="*/ 42 h 72"/>
              <a:gd name="T24" fmla="*/ 66 w 77"/>
              <a:gd name="T25" fmla="*/ 45 h 72"/>
              <a:gd name="T26" fmla="*/ 67 w 77"/>
              <a:gd name="T27" fmla="*/ 48 h 72"/>
              <a:gd name="T28" fmla="*/ 71 w 77"/>
              <a:gd name="T29" fmla="*/ 53 h 72"/>
              <a:gd name="T30" fmla="*/ 73 w 77"/>
              <a:gd name="T31" fmla="*/ 59 h 72"/>
              <a:gd name="T32" fmla="*/ 74 w 77"/>
              <a:gd name="T33" fmla="*/ 64 h 72"/>
              <a:gd name="T34" fmla="*/ 75 w 77"/>
              <a:gd name="T35" fmla="*/ 68 h 72"/>
              <a:gd name="T36" fmla="*/ 75 w 77"/>
              <a:gd name="T37" fmla="*/ 71 h 72"/>
              <a:gd name="T38" fmla="*/ 75 w 77"/>
              <a:gd name="T39" fmla="*/ 71 h 72"/>
              <a:gd name="T40" fmla="*/ 76 w 77"/>
              <a:gd name="T41" fmla="*/ 72 h 72"/>
              <a:gd name="T42" fmla="*/ 77 w 77"/>
              <a:gd name="T43" fmla="*/ 71 h 72"/>
              <a:gd name="T44" fmla="*/ 77 w 77"/>
              <a:gd name="T45" fmla="*/ 68 h 72"/>
              <a:gd name="T46" fmla="*/ 77 w 77"/>
              <a:gd name="T47" fmla="*/ 63 h 72"/>
              <a:gd name="T48" fmla="*/ 77 w 77"/>
              <a:gd name="T49" fmla="*/ 58 h 72"/>
              <a:gd name="T50" fmla="*/ 75 w 77"/>
              <a:gd name="T51" fmla="*/ 52 h 72"/>
              <a:gd name="T52" fmla="*/ 73 w 77"/>
              <a:gd name="T53" fmla="*/ 45 h 72"/>
              <a:gd name="T54" fmla="*/ 71 w 77"/>
              <a:gd name="T55" fmla="*/ 41 h 72"/>
              <a:gd name="T56" fmla="*/ 69 w 77"/>
              <a:gd name="T57" fmla="*/ 38 h 72"/>
              <a:gd name="T58" fmla="*/ 67 w 77"/>
              <a:gd name="T59" fmla="*/ 34 h 72"/>
              <a:gd name="T60" fmla="*/ 64 w 77"/>
              <a:gd name="T61" fmla="*/ 31 h 72"/>
              <a:gd name="T62" fmla="*/ 58 w 77"/>
              <a:gd name="T63" fmla="*/ 25 h 72"/>
              <a:gd name="T64" fmla="*/ 51 w 77"/>
              <a:gd name="T65" fmla="*/ 21 h 72"/>
              <a:gd name="T66" fmla="*/ 44 w 77"/>
              <a:gd name="T67" fmla="*/ 17 h 72"/>
              <a:gd name="T68" fmla="*/ 38 w 77"/>
              <a:gd name="T69" fmla="*/ 14 h 72"/>
              <a:gd name="T70" fmla="*/ 30 w 77"/>
              <a:gd name="T71" fmla="*/ 11 h 72"/>
              <a:gd name="T72" fmla="*/ 30 w 77"/>
              <a:gd name="T73" fmla="*/ 5 h 72"/>
              <a:gd name="T74" fmla="*/ 28 w 77"/>
              <a:gd name="T75" fmla="*/ 1 h 72"/>
              <a:gd name="T76" fmla="*/ 23 w 77"/>
              <a:gd name="T77" fmla="*/ 1 h 72"/>
              <a:gd name="T78" fmla="*/ 2 w 77"/>
              <a:gd name="T79" fmla="*/ 14 h 72"/>
              <a:gd name="T80" fmla="*/ 0 w 77"/>
              <a:gd name="T81" fmla="*/ 17 h 72"/>
              <a:gd name="T82" fmla="*/ 2 w 77"/>
              <a:gd name="T83" fmla="*/ 21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77" h="72">
                <a:moveTo>
                  <a:pt x="2" y="21"/>
                </a:moveTo>
                <a:cubicBezTo>
                  <a:pt x="23" y="33"/>
                  <a:pt x="23" y="33"/>
                  <a:pt x="23" y="33"/>
                </a:cubicBezTo>
                <a:cubicBezTo>
                  <a:pt x="25" y="34"/>
                  <a:pt x="26" y="34"/>
                  <a:pt x="28" y="33"/>
                </a:cubicBezTo>
                <a:cubicBezTo>
                  <a:pt x="29" y="33"/>
                  <a:pt x="30" y="31"/>
                  <a:pt x="30" y="30"/>
                </a:cubicBezTo>
                <a:cubicBezTo>
                  <a:pt x="30" y="25"/>
                  <a:pt x="30" y="25"/>
                  <a:pt x="30" y="25"/>
                </a:cubicBezTo>
                <a:cubicBezTo>
                  <a:pt x="31" y="26"/>
                  <a:pt x="33" y="26"/>
                  <a:pt x="34" y="26"/>
                </a:cubicBezTo>
                <a:cubicBezTo>
                  <a:pt x="36" y="27"/>
                  <a:pt x="38" y="27"/>
                  <a:pt x="40" y="28"/>
                </a:cubicBezTo>
                <a:cubicBezTo>
                  <a:pt x="42" y="28"/>
                  <a:pt x="44" y="29"/>
                  <a:pt x="46" y="30"/>
                </a:cubicBezTo>
                <a:cubicBezTo>
                  <a:pt x="48" y="31"/>
                  <a:pt x="50" y="32"/>
                  <a:pt x="52" y="33"/>
                </a:cubicBezTo>
                <a:cubicBezTo>
                  <a:pt x="54" y="34"/>
                  <a:pt x="56" y="36"/>
                  <a:pt x="58" y="37"/>
                </a:cubicBezTo>
                <a:cubicBezTo>
                  <a:pt x="61" y="39"/>
                  <a:pt x="61" y="39"/>
                  <a:pt x="61" y="39"/>
                </a:cubicBezTo>
                <a:cubicBezTo>
                  <a:pt x="62" y="40"/>
                  <a:pt x="62" y="41"/>
                  <a:pt x="63" y="42"/>
                </a:cubicBezTo>
                <a:cubicBezTo>
                  <a:pt x="64" y="43"/>
                  <a:pt x="65" y="44"/>
                  <a:pt x="66" y="45"/>
                </a:cubicBezTo>
                <a:cubicBezTo>
                  <a:pt x="66" y="46"/>
                  <a:pt x="67" y="47"/>
                  <a:pt x="67" y="48"/>
                </a:cubicBezTo>
                <a:cubicBezTo>
                  <a:pt x="69" y="49"/>
                  <a:pt x="70" y="51"/>
                  <a:pt x="71" y="53"/>
                </a:cubicBezTo>
                <a:cubicBezTo>
                  <a:pt x="72" y="55"/>
                  <a:pt x="72" y="57"/>
                  <a:pt x="73" y="59"/>
                </a:cubicBezTo>
                <a:cubicBezTo>
                  <a:pt x="73" y="61"/>
                  <a:pt x="74" y="62"/>
                  <a:pt x="74" y="64"/>
                </a:cubicBezTo>
                <a:cubicBezTo>
                  <a:pt x="74" y="65"/>
                  <a:pt x="74" y="67"/>
                  <a:pt x="75" y="68"/>
                </a:cubicBezTo>
                <a:cubicBezTo>
                  <a:pt x="75" y="70"/>
                  <a:pt x="75" y="71"/>
                  <a:pt x="75" y="71"/>
                </a:cubicBezTo>
                <a:cubicBezTo>
                  <a:pt x="75" y="71"/>
                  <a:pt x="75" y="71"/>
                  <a:pt x="75" y="71"/>
                </a:cubicBezTo>
                <a:cubicBezTo>
                  <a:pt x="75" y="72"/>
                  <a:pt x="76" y="72"/>
                  <a:pt x="76" y="72"/>
                </a:cubicBezTo>
                <a:cubicBezTo>
                  <a:pt x="77" y="72"/>
                  <a:pt x="77" y="72"/>
                  <a:pt x="77" y="71"/>
                </a:cubicBezTo>
                <a:cubicBezTo>
                  <a:pt x="77" y="71"/>
                  <a:pt x="77" y="70"/>
                  <a:pt x="77" y="68"/>
                </a:cubicBezTo>
                <a:cubicBezTo>
                  <a:pt x="77" y="66"/>
                  <a:pt x="77" y="65"/>
                  <a:pt x="77" y="63"/>
                </a:cubicBezTo>
                <a:cubicBezTo>
                  <a:pt x="77" y="62"/>
                  <a:pt x="77" y="60"/>
                  <a:pt x="77" y="58"/>
                </a:cubicBezTo>
                <a:cubicBezTo>
                  <a:pt x="76" y="56"/>
                  <a:pt x="76" y="54"/>
                  <a:pt x="75" y="52"/>
                </a:cubicBezTo>
                <a:cubicBezTo>
                  <a:pt x="75" y="49"/>
                  <a:pt x="74" y="47"/>
                  <a:pt x="73" y="45"/>
                </a:cubicBezTo>
                <a:cubicBezTo>
                  <a:pt x="72" y="43"/>
                  <a:pt x="72" y="42"/>
                  <a:pt x="71" y="41"/>
                </a:cubicBezTo>
                <a:cubicBezTo>
                  <a:pt x="71" y="40"/>
                  <a:pt x="70" y="39"/>
                  <a:pt x="69" y="38"/>
                </a:cubicBezTo>
                <a:cubicBezTo>
                  <a:pt x="68" y="36"/>
                  <a:pt x="67" y="35"/>
                  <a:pt x="67" y="34"/>
                </a:cubicBezTo>
                <a:cubicBezTo>
                  <a:pt x="64" y="31"/>
                  <a:pt x="64" y="31"/>
                  <a:pt x="64" y="31"/>
                </a:cubicBezTo>
                <a:cubicBezTo>
                  <a:pt x="62" y="29"/>
                  <a:pt x="60" y="27"/>
                  <a:pt x="58" y="25"/>
                </a:cubicBezTo>
                <a:cubicBezTo>
                  <a:pt x="55" y="24"/>
                  <a:pt x="53" y="22"/>
                  <a:pt x="51" y="21"/>
                </a:cubicBezTo>
                <a:cubicBezTo>
                  <a:pt x="49" y="19"/>
                  <a:pt x="47" y="18"/>
                  <a:pt x="44" y="17"/>
                </a:cubicBezTo>
                <a:cubicBezTo>
                  <a:pt x="42" y="16"/>
                  <a:pt x="40" y="15"/>
                  <a:pt x="38" y="14"/>
                </a:cubicBezTo>
                <a:cubicBezTo>
                  <a:pt x="35" y="13"/>
                  <a:pt x="32" y="12"/>
                  <a:pt x="30" y="11"/>
                </a:cubicBezTo>
                <a:cubicBezTo>
                  <a:pt x="30" y="5"/>
                  <a:pt x="30" y="5"/>
                  <a:pt x="30" y="5"/>
                </a:cubicBezTo>
                <a:cubicBezTo>
                  <a:pt x="30" y="4"/>
                  <a:pt x="29" y="2"/>
                  <a:pt x="28" y="1"/>
                </a:cubicBezTo>
                <a:cubicBezTo>
                  <a:pt x="26" y="0"/>
                  <a:pt x="25" y="0"/>
                  <a:pt x="23" y="1"/>
                </a:cubicBezTo>
                <a:cubicBezTo>
                  <a:pt x="2" y="14"/>
                  <a:pt x="2" y="14"/>
                  <a:pt x="2" y="14"/>
                </a:cubicBezTo>
                <a:cubicBezTo>
                  <a:pt x="1" y="14"/>
                  <a:pt x="0" y="16"/>
                  <a:pt x="0" y="17"/>
                </a:cubicBezTo>
                <a:cubicBezTo>
                  <a:pt x="0" y="19"/>
                  <a:pt x="1" y="20"/>
                  <a:pt x="2" y="2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4" name="Freeform 112"/>
          <p:cNvSpPr>
            <a:spLocks/>
          </p:cNvSpPr>
          <p:nvPr/>
        </p:nvSpPr>
        <p:spPr bwMode="auto">
          <a:xfrm>
            <a:off x="6589713" y="3243263"/>
            <a:ext cx="357188" cy="139700"/>
          </a:xfrm>
          <a:custGeom>
            <a:avLst/>
            <a:gdLst>
              <a:gd name="T0" fmla="*/ 93 w 95"/>
              <a:gd name="T1" fmla="*/ 1 h 37"/>
              <a:gd name="T2" fmla="*/ 89 w 95"/>
              <a:gd name="T3" fmla="*/ 0 h 37"/>
              <a:gd name="T4" fmla="*/ 65 w 95"/>
              <a:gd name="T5" fmla="*/ 7 h 37"/>
              <a:gd name="T6" fmla="*/ 62 w 95"/>
              <a:gd name="T7" fmla="*/ 10 h 37"/>
              <a:gd name="T8" fmla="*/ 63 w 95"/>
              <a:gd name="T9" fmla="*/ 14 h 37"/>
              <a:gd name="T10" fmla="*/ 66 w 95"/>
              <a:gd name="T11" fmla="*/ 17 h 37"/>
              <a:gd name="T12" fmla="*/ 63 w 95"/>
              <a:gd name="T13" fmla="*/ 20 h 37"/>
              <a:gd name="T14" fmla="*/ 58 w 95"/>
              <a:gd name="T15" fmla="*/ 23 h 37"/>
              <a:gd name="T16" fmla="*/ 52 w 95"/>
              <a:gd name="T17" fmla="*/ 25 h 37"/>
              <a:gd name="T18" fmla="*/ 45 w 95"/>
              <a:gd name="T19" fmla="*/ 27 h 37"/>
              <a:gd name="T20" fmla="*/ 38 w 95"/>
              <a:gd name="T21" fmla="*/ 29 h 37"/>
              <a:gd name="T22" fmla="*/ 35 w 95"/>
              <a:gd name="T23" fmla="*/ 29 h 37"/>
              <a:gd name="T24" fmla="*/ 31 w 95"/>
              <a:gd name="T25" fmla="*/ 29 h 37"/>
              <a:gd name="T26" fmla="*/ 28 w 95"/>
              <a:gd name="T27" fmla="*/ 29 h 37"/>
              <a:gd name="T28" fmla="*/ 24 w 95"/>
              <a:gd name="T29" fmla="*/ 28 h 37"/>
              <a:gd name="T30" fmla="*/ 18 w 95"/>
              <a:gd name="T31" fmla="*/ 26 h 37"/>
              <a:gd name="T32" fmla="*/ 12 w 95"/>
              <a:gd name="T33" fmla="*/ 24 h 37"/>
              <a:gd name="T34" fmla="*/ 8 w 95"/>
              <a:gd name="T35" fmla="*/ 21 h 37"/>
              <a:gd name="T36" fmla="*/ 5 w 95"/>
              <a:gd name="T37" fmla="*/ 19 h 37"/>
              <a:gd name="T38" fmla="*/ 2 w 95"/>
              <a:gd name="T39" fmla="*/ 17 h 37"/>
              <a:gd name="T40" fmla="*/ 2 w 95"/>
              <a:gd name="T41" fmla="*/ 16 h 37"/>
              <a:gd name="T42" fmla="*/ 0 w 95"/>
              <a:gd name="T43" fmla="*/ 17 h 37"/>
              <a:gd name="T44" fmla="*/ 0 w 95"/>
              <a:gd name="T45" fmla="*/ 18 h 37"/>
              <a:gd name="T46" fmla="*/ 3 w 95"/>
              <a:gd name="T47" fmla="*/ 21 h 37"/>
              <a:gd name="T48" fmla="*/ 6 w 95"/>
              <a:gd name="T49" fmla="*/ 24 h 37"/>
              <a:gd name="T50" fmla="*/ 10 w 95"/>
              <a:gd name="T51" fmla="*/ 27 h 37"/>
              <a:gd name="T52" fmla="*/ 16 w 95"/>
              <a:gd name="T53" fmla="*/ 31 h 37"/>
              <a:gd name="T54" fmla="*/ 22 w 95"/>
              <a:gd name="T55" fmla="*/ 34 h 37"/>
              <a:gd name="T56" fmla="*/ 26 w 95"/>
              <a:gd name="T57" fmla="*/ 35 h 37"/>
              <a:gd name="T58" fmla="*/ 30 w 95"/>
              <a:gd name="T59" fmla="*/ 36 h 37"/>
              <a:gd name="T60" fmla="*/ 34 w 95"/>
              <a:gd name="T61" fmla="*/ 37 h 37"/>
              <a:gd name="T62" fmla="*/ 38 w 95"/>
              <a:gd name="T63" fmla="*/ 37 h 37"/>
              <a:gd name="T64" fmla="*/ 47 w 95"/>
              <a:gd name="T65" fmla="*/ 37 h 37"/>
              <a:gd name="T66" fmla="*/ 55 w 95"/>
              <a:gd name="T67" fmla="*/ 35 h 37"/>
              <a:gd name="T68" fmla="*/ 62 w 95"/>
              <a:gd name="T69" fmla="*/ 33 h 37"/>
              <a:gd name="T70" fmla="*/ 68 w 95"/>
              <a:gd name="T71" fmla="*/ 31 h 37"/>
              <a:gd name="T72" fmla="*/ 76 w 95"/>
              <a:gd name="T73" fmla="*/ 27 h 37"/>
              <a:gd name="T74" fmla="*/ 81 w 95"/>
              <a:gd name="T75" fmla="*/ 31 h 37"/>
              <a:gd name="T76" fmla="*/ 85 w 95"/>
              <a:gd name="T77" fmla="*/ 33 h 37"/>
              <a:gd name="T78" fmla="*/ 88 w 95"/>
              <a:gd name="T79" fmla="*/ 29 h 37"/>
              <a:gd name="T80" fmla="*/ 95 w 95"/>
              <a:gd name="T81" fmla="*/ 6 h 37"/>
              <a:gd name="T82" fmla="*/ 93 w 95"/>
              <a:gd name="T83" fmla="*/ 1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95" h="37">
                <a:moveTo>
                  <a:pt x="93" y="1"/>
                </a:moveTo>
                <a:cubicBezTo>
                  <a:pt x="92" y="0"/>
                  <a:pt x="91" y="0"/>
                  <a:pt x="89" y="0"/>
                </a:cubicBezTo>
                <a:cubicBezTo>
                  <a:pt x="65" y="7"/>
                  <a:pt x="65" y="7"/>
                  <a:pt x="65" y="7"/>
                </a:cubicBezTo>
                <a:cubicBezTo>
                  <a:pt x="64" y="7"/>
                  <a:pt x="63" y="8"/>
                  <a:pt x="62" y="10"/>
                </a:cubicBezTo>
                <a:cubicBezTo>
                  <a:pt x="62" y="11"/>
                  <a:pt x="62" y="13"/>
                  <a:pt x="63" y="14"/>
                </a:cubicBezTo>
                <a:cubicBezTo>
                  <a:pt x="66" y="17"/>
                  <a:pt x="66" y="17"/>
                  <a:pt x="66" y="17"/>
                </a:cubicBezTo>
                <a:cubicBezTo>
                  <a:pt x="65" y="18"/>
                  <a:pt x="64" y="19"/>
                  <a:pt x="63" y="20"/>
                </a:cubicBezTo>
                <a:cubicBezTo>
                  <a:pt x="61" y="21"/>
                  <a:pt x="59" y="22"/>
                  <a:pt x="58" y="23"/>
                </a:cubicBezTo>
                <a:cubicBezTo>
                  <a:pt x="56" y="24"/>
                  <a:pt x="54" y="24"/>
                  <a:pt x="52" y="25"/>
                </a:cubicBezTo>
                <a:cubicBezTo>
                  <a:pt x="50" y="26"/>
                  <a:pt x="47" y="27"/>
                  <a:pt x="45" y="27"/>
                </a:cubicBezTo>
                <a:cubicBezTo>
                  <a:pt x="43" y="28"/>
                  <a:pt x="41" y="29"/>
                  <a:pt x="38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3" y="29"/>
                  <a:pt x="32" y="29"/>
                  <a:pt x="31" y="29"/>
                </a:cubicBezTo>
                <a:cubicBezTo>
                  <a:pt x="30" y="29"/>
                  <a:pt x="29" y="29"/>
                  <a:pt x="28" y="29"/>
                </a:cubicBezTo>
                <a:cubicBezTo>
                  <a:pt x="26" y="28"/>
                  <a:pt x="25" y="28"/>
                  <a:pt x="24" y="28"/>
                </a:cubicBezTo>
                <a:cubicBezTo>
                  <a:pt x="22" y="28"/>
                  <a:pt x="20" y="27"/>
                  <a:pt x="18" y="26"/>
                </a:cubicBezTo>
                <a:cubicBezTo>
                  <a:pt x="16" y="26"/>
                  <a:pt x="14" y="25"/>
                  <a:pt x="12" y="24"/>
                </a:cubicBezTo>
                <a:cubicBezTo>
                  <a:pt x="11" y="23"/>
                  <a:pt x="9" y="22"/>
                  <a:pt x="8" y="21"/>
                </a:cubicBezTo>
                <a:cubicBezTo>
                  <a:pt x="7" y="20"/>
                  <a:pt x="6" y="19"/>
                  <a:pt x="5" y="19"/>
                </a:cubicBezTo>
                <a:cubicBezTo>
                  <a:pt x="3" y="17"/>
                  <a:pt x="2" y="17"/>
                  <a:pt x="2" y="17"/>
                </a:cubicBezTo>
                <a:cubicBezTo>
                  <a:pt x="2" y="16"/>
                  <a:pt x="2" y="16"/>
                  <a:pt x="2" y="16"/>
                </a:cubicBezTo>
                <a:cubicBezTo>
                  <a:pt x="1" y="16"/>
                  <a:pt x="1" y="16"/>
                  <a:pt x="0" y="17"/>
                </a:cubicBezTo>
                <a:cubicBezTo>
                  <a:pt x="0" y="17"/>
                  <a:pt x="0" y="18"/>
                  <a:pt x="0" y="18"/>
                </a:cubicBezTo>
                <a:cubicBezTo>
                  <a:pt x="0" y="18"/>
                  <a:pt x="1" y="19"/>
                  <a:pt x="3" y="21"/>
                </a:cubicBezTo>
                <a:cubicBezTo>
                  <a:pt x="4" y="22"/>
                  <a:pt x="5" y="23"/>
                  <a:pt x="6" y="24"/>
                </a:cubicBezTo>
                <a:cubicBezTo>
                  <a:pt x="7" y="25"/>
                  <a:pt x="9" y="26"/>
                  <a:pt x="10" y="27"/>
                </a:cubicBezTo>
                <a:cubicBezTo>
                  <a:pt x="12" y="28"/>
                  <a:pt x="14" y="30"/>
                  <a:pt x="16" y="31"/>
                </a:cubicBezTo>
                <a:cubicBezTo>
                  <a:pt x="18" y="32"/>
                  <a:pt x="20" y="33"/>
                  <a:pt x="22" y="34"/>
                </a:cubicBezTo>
                <a:cubicBezTo>
                  <a:pt x="24" y="34"/>
                  <a:pt x="25" y="35"/>
                  <a:pt x="26" y="35"/>
                </a:cubicBezTo>
                <a:cubicBezTo>
                  <a:pt x="27" y="36"/>
                  <a:pt x="29" y="36"/>
                  <a:pt x="30" y="36"/>
                </a:cubicBezTo>
                <a:cubicBezTo>
                  <a:pt x="31" y="36"/>
                  <a:pt x="33" y="37"/>
                  <a:pt x="34" y="37"/>
                </a:cubicBezTo>
                <a:cubicBezTo>
                  <a:pt x="38" y="37"/>
                  <a:pt x="38" y="37"/>
                  <a:pt x="38" y="37"/>
                </a:cubicBezTo>
                <a:cubicBezTo>
                  <a:pt x="41" y="37"/>
                  <a:pt x="44" y="37"/>
                  <a:pt x="47" y="37"/>
                </a:cubicBezTo>
                <a:cubicBezTo>
                  <a:pt x="50" y="36"/>
                  <a:pt x="52" y="36"/>
                  <a:pt x="55" y="35"/>
                </a:cubicBezTo>
                <a:cubicBezTo>
                  <a:pt x="57" y="35"/>
                  <a:pt x="60" y="34"/>
                  <a:pt x="62" y="33"/>
                </a:cubicBezTo>
                <a:cubicBezTo>
                  <a:pt x="64" y="33"/>
                  <a:pt x="66" y="32"/>
                  <a:pt x="68" y="31"/>
                </a:cubicBezTo>
                <a:cubicBezTo>
                  <a:pt x="72" y="29"/>
                  <a:pt x="74" y="28"/>
                  <a:pt x="76" y="27"/>
                </a:cubicBezTo>
                <a:cubicBezTo>
                  <a:pt x="81" y="31"/>
                  <a:pt x="81" y="31"/>
                  <a:pt x="81" y="31"/>
                </a:cubicBezTo>
                <a:cubicBezTo>
                  <a:pt x="82" y="32"/>
                  <a:pt x="84" y="33"/>
                  <a:pt x="85" y="33"/>
                </a:cubicBezTo>
                <a:cubicBezTo>
                  <a:pt x="87" y="32"/>
                  <a:pt x="88" y="31"/>
                  <a:pt x="88" y="29"/>
                </a:cubicBezTo>
                <a:cubicBezTo>
                  <a:pt x="95" y="6"/>
                  <a:pt x="95" y="6"/>
                  <a:pt x="95" y="6"/>
                </a:cubicBezTo>
                <a:cubicBezTo>
                  <a:pt x="95" y="4"/>
                  <a:pt x="95" y="3"/>
                  <a:pt x="9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5" name="Freeform 113"/>
          <p:cNvSpPr>
            <a:spLocks/>
          </p:cNvSpPr>
          <p:nvPr/>
        </p:nvSpPr>
        <p:spPr bwMode="auto">
          <a:xfrm>
            <a:off x="7224713" y="3198813"/>
            <a:ext cx="46038" cy="22225"/>
          </a:xfrm>
          <a:custGeom>
            <a:avLst/>
            <a:gdLst>
              <a:gd name="T0" fmla="*/ 6 w 12"/>
              <a:gd name="T1" fmla="*/ 0 h 6"/>
              <a:gd name="T2" fmla="*/ 2 w 12"/>
              <a:gd name="T3" fmla="*/ 2 h 6"/>
              <a:gd name="T4" fmla="*/ 0 w 12"/>
              <a:gd name="T5" fmla="*/ 6 h 6"/>
              <a:gd name="T6" fmla="*/ 12 w 12"/>
              <a:gd name="T7" fmla="*/ 6 h 6"/>
              <a:gd name="T8" fmla="*/ 10 w 12"/>
              <a:gd name="T9" fmla="*/ 2 h 6"/>
              <a:gd name="T10" fmla="*/ 6 w 12"/>
              <a:gd name="T11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" h="6">
                <a:moveTo>
                  <a:pt x="6" y="0"/>
                </a:moveTo>
                <a:cubicBezTo>
                  <a:pt x="4" y="0"/>
                  <a:pt x="3" y="1"/>
                  <a:pt x="2" y="2"/>
                </a:cubicBezTo>
                <a:cubicBezTo>
                  <a:pt x="1" y="3"/>
                  <a:pt x="0" y="4"/>
                  <a:pt x="0" y="6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4"/>
                  <a:pt x="11" y="3"/>
                  <a:pt x="10" y="2"/>
                </a:cubicBezTo>
                <a:cubicBezTo>
                  <a:pt x="9" y="1"/>
                  <a:pt x="8" y="0"/>
                  <a:pt x="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7" name="Freeform 114"/>
          <p:cNvSpPr>
            <a:spLocks noEditPoints="1"/>
          </p:cNvSpPr>
          <p:nvPr/>
        </p:nvSpPr>
        <p:spPr bwMode="auto">
          <a:xfrm>
            <a:off x="7183438" y="2968626"/>
            <a:ext cx="312738" cy="425450"/>
          </a:xfrm>
          <a:custGeom>
            <a:avLst/>
            <a:gdLst>
              <a:gd name="T0" fmla="*/ 41 w 83"/>
              <a:gd name="T1" fmla="*/ 0 h 113"/>
              <a:gd name="T2" fmla="*/ 0 w 83"/>
              <a:gd name="T3" fmla="*/ 72 h 113"/>
              <a:gd name="T4" fmla="*/ 41 w 83"/>
              <a:gd name="T5" fmla="*/ 113 h 113"/>
              <a:gd name="T6" fmla="*/ 83 w 83"/>
              <a:gd name="T7" fmla="*/ 72 h 113"/>
              <a:gd name="T8" fmla="*/ 41 w 83"/>
              <a:gd name="T9" fmla="*/ 0 h 113"/>
              <a:gd name="T10" fmla="*/ 28 w 83"/>
              <a:gd name="T11" fmla="*/ 71 h 113"/>
              <a:gd name="T12" fmla="*/ 11 w 83"/>
              <a:gd name="T13" fmla="*/ 71 h 113"/>
              <a:gd name="T14" fmla="*/ 13 w 83"/>
              <a:gd name="T15" fmla="*/ 77 h 113"/>
              <a:gd name="T16" fmla="*/ 18 w 83"/>
              <a:gd name="T17" fmla="*/ 79 h 113"/>
              <a:gd name="T18" fmla="*/ 23 w 83"/>
              <a:gd name="T19" fmla="*/ 78 h 113"/>
              <a:gd name="T20" fmla="*/ 27 w 83"/>
              <a:gd name="T21" fmla="*/ 77 h 113"/>
              <a:gd name="T22" fmla="*/ 27 w 83"/>
              <a:gd name="T23" fmla="*/ 81 h 113"/>
              <a:gd name="T24" fmla="*/ 23 w 83"/>
              <a:gd name="T25" fmla="*/ 83 h 113"/>
              <a:gd name="T26" fmla="*/ 18 w 83"/>
              <a:gd name="T27" fmla="*/ 83 h 113"/>
              <a:gd name="T28" fmla="*/ 9 w 83"/>
              <a:gd name="T29" fmla="*/ 80 h 113"/>
              <a:gd name="T30" fmla="*/ 6 w 83"/>
              <a:gd name="T31" fmla="*/ 70 h 113"/>
              <a:gd name="T32" fmla="*/ 9 w 83"/>
              <a:gd name="T33" fmla="*/ 61 h 113"/>
              <a:gd name="T34" fmla="*/ 17 w 83"/>
              <a:gd name="T35" fmla="*/ 57 h 113"/>
              <a:gd name="T36" fmla="*/ 25 w 83"/>
              <a:gd name="T37" fmla="*/ 60 h 113"/>
              <a:gd name="T38" fmla="*/ 28 w 83"/>
              <a:gd name="T39" fmla="*/ 68 h 113"/>
              <a:gd name="T40" fmla="*/ 28 w 83"/>
              <a:gd name="T41" fmla="*/ 71 h 113"/>
              <a:gd name="T42" fmla="*/ 38 w 83"/>
              <a:gd name="T43" fmla="*/ 76 h 113"/>
              <a:gd name="T44" fmla="*/ 43 w 83"/>
              <a:gd name="T45" fmla="*/ 79 h 113"/>
              <a:gd name="T46" fmla="*/ 50 w 83"/>
              <a:gd name="T47" fmla="*/ 77 h 113"/>
              <a:gd name="T48" fmla="*/ 50 w 83"/>
              <a:gd name="T49" fmla="*/ 81 h 113"/>
              <a:gd name="T50" fmla="*/ 47 w 83"/>
              <a:gd name="T51" fmla="*/ 83 h 113"/>
              <a:gd name="T52" fmla="*/ 43 w 83"/>
              <a:gd name="T53" fmla="*/ 83 h 113"/>
              <a:gd name="T54" fmla="*/ 34 w 83"/>
              <a:gd name="T55" fmla="*/ 80 h 113"/>
              <a:gd name="T56" fmla="*/ 31 w 83"/>
              <a:gd name="T57" fmla="*/ 70 h 113"/>
              <a:gd name="T58" fmla="*/ 34 w 83"/>
              <a:gd name="T59" fmla="*/ 60 h 113"/>
              <a:gd name="T60" fmla="*/ 43 w 83"/>
              <a:gd name="T61" fmla="*/ 57 h 113"/>
              <a:gd name="T62" fmla="*/ 51 w 83"/>
              <a:gd name="T63" fmla="*/ 58 h 113"/>
              <a:gd name="T64" fmla="*/ 49 w 83"/>
              <a:gd name="T65" fmla="*/ 63 h 113"/>
              <a:gd name="T66" fmla="*/ 43 w 83"/>
              <a:gd name="T67" fmla="*/ 61 h 113"/>
              <a:gd name="T68" fmla="*/ 37 w 83"/>
              <a:gd name="T69" fmla="*/ 70 h 113"/>
              <a:gd name="T70" fmla="*/ 38 w 83"/>
              <a:gd name="T71" fmla="*/ 76 h 113"/>
              <a:gd name="T72" fmla="*/ 65 w 83"/>
              <a:gd name="T73" fmla="*/ 83 h 113"/>
              <a:gd name="T74" fmla="*/ 59 w 83"/>
              <a:gd name="T75" fmla="*/ 81 h 113"/>
              <a:gd name="T76" fmla="*/ 55 w 83"/>
              <a:gd name="T77" fmla="*/ 77 h 113"/>
              <a:gd name="T78" fmla="*/ 53 w 83"/>
              <a:gd name="T79" fmla="*/ 70 h 113"/>
              <a:gd name="T80" fmla="*/ 56 w 83"/>
              <a:gd name="T81" fmla="*/ 60 h 113"/>
              <a:gd name="T82" fmla="*/ 65 w 83"/>
              <a:gd name="T83" fmla="*/ 57 h 113"/>
              <a:gd name="T84" fmla="*/ 74 w 83"/>
              <a:gd name="T85" fmla="*/ 61 h 113"/>
              <a:gd name="T86" fmla="*/ 77 w 83"/>
              <a:gd name="T87" fmla="*/ 70 h 113"/>
              <a:gd name="T88" fmla="*/ 74 w 83"/>
              <a:gd name="T89" fmla="*/ 80 h 113"/>
              <a:gd name="T90" fmla="*/ 65 w 83"/>
              <a:gd name="T91" fmla="*/ 83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3" h="113">
                <a:moveTo>
                  <a:pt x="41" y="0"/>
                </a:moveTo>
                <a:cubicBezTo>
                  <a:pt x="41" y="0"/>
                  <a:pt x="0" y="49"/>
                  <a:pt x="0" y="72"/>
                </a:cubicBezTo>
                <a:cubicBezTo>
                  <a:pt x="0" y="95"/>
                  <a:pt x="18" y="113"/>
                  <a:pt x="41" y="113"/>
                </a:cubicBezTo>
                <a:cubicBezTo>
                  <a:pt x="64" y="113"/>
                  <a:pt x="83" y="95"/>
                  <a:pt x="83" y="72"/>
                </a:cubicBezTo>
                <a:cubicBezTo>
                  <a:pt x="83" y="49"/>
                  <a:pt x="41" y="0"/>
                  <a:pt x="41" y="0"/>
                </a:cubicBezTo>
                <a:close/>
                <a:moveTo>
                  <a:pt x="28" y="71"/>
                </a:moveTo>
                <a:cubicBezTo>
                  <a:pt x="11" y="71"/>
                  <a:pt x="11" y="71"/>
                  <a:pt x="11" y="71"/>
                </a:cubicBezTo>
                <a:cubicBezTo>
                  <a:pt x="11" y="74"/>
                  <a:pt x="12" y="76"/>
                  <a:pt x="13" y="77"/>
                </a:cubicBezTo>
                <a:cubicBezTo>
                  <a:pt x="14" y="78"/>
                  <a:pt x="16" y="79"/>
                  <a:pt x="18" y="79"/>
                </a:cubicBezTo>
                <a:cubicBezTo>
                  <a:pt x="20" y="79"/>
                  <a:pt x="21" y="79"/>
                  <a:pt x="23" y="78"/>
                </a:cubicBezTo>
                <a:cubicBezTo>
                  <a:pt x="24" y="78"/>
                  <a:pt x="25" y="78"/>
                  <a:pt x="27" y="77"/>
                </a:cubicBezTo>
                <a:cubicBezTo>
                  <a:pt x="27" y="81"/>
                  <a:pt x="27" y="81"/>
                  <a:pt x="27" y="81"/>
                </a:cubicBezTo>
                <a:cubicBezTo>
                  <a:pt x="25" y="82"/>
                  <a:pt x="24" y="82"/>
                  <a:pt x="23" y="83"/>
                </a:cubicBezTo>
                <a:cubicBezTo>
                  <a:pt x="21" y="83"/>
                  <a:pt x="20" y="83"/>
                  <a:pt x="18" y="83"/>
                </a:cubicBezTo>
                <a:cubicBezTo>
                  <a:pt x="14" y="83"/>
                  <a:pt x="11" y="82"/>
                  <a:pt x="9" y="80"/>
                </a:cubicBezTo>
                <a:cubicBezTo>
                  <a:pt x="7" y="77"/>
                  <a:pt x="6" y="74"/>
                  <a:pt x="6" y="70"/>
                </a:cubicBezTo>
                <a:cubicBezTo>
                  <a:pt x="6" y="66"/>
                  <a:pt x="7" y="63"/>
                  <a:pt x="9" y="61"/>
                </a:cubicBezTo>
                <a:cubicBezTo>
                  <a:pt x="11" y="58"/>
                  <a:pt x="14" y="57"/>
                  <a:pt x="17" y="57"/>
                </a:cubicBezTo>
                <a:cubicBezTo>
                  <a:pt x="20" y="57"/>
                  <a:pt x="23" y="58"/>
                  <a:pt x="25" y="60"/>
                </a:cubicBezTo>
                <a:cubicBezTo>
                  <a:pt x="27" y="62"/>
                  <a:pt x="28" y="65"/>
                  <a:pt x="28" y="68"/>
                </a:cubicBezTo>
                <a:lnTo>
                  <a:pt x="28" y="71"/>
                </a:lnTo>
                <a:close/>
                <a:moveTo>
                  <a:pt x="38" y="76"/>
                </a:moveTo>
                <a:cubicBezTo>
                  <a:pt x="40" y="78"/>
                  <a:pt x="41" y="79"/>
                  <a:pt x="43" y="79"/>
                </a:cubicBezTo>
                <a:cubicBezTo>
                  <a:pt x="46" y="79"/>
                  <a:pt x="48" y="78"/>
                  <a:pt x="50" y="77"/>
                </a:cubicBezTo>
                <a:cubicBezTo>
                  <a:pt x="50" y="81"/>
                  <a:pt x="50" y="81"/>
                  <a:pt x="50" y="81"/>
                </a:cubicBezTo>
                <a:cubicBezTo>
                  <a:pt x="49" y="82"/>
                  <a:pt x="48" y="82"/>
                  <a:pt x="47" y="83"/>
                </a:cubicBezTo>
                <a:cubicBezTo>
                  <a:pt x="46" y="83"/>
                  <a:pt x="44" y="83"/>
                  <a:pt x="43" y="83"/>
                </a:cubicBezTo>
                <a:cubicBezTo>
                  <a:pt x="39" y="83"/>
                  <a:pt x="36" y="82"/>
                  <a:pt x="34" y="80"/>
                </a:cubicBezTo>
                <a:cubicBezTo>
                  <a:pt x="32" y="77"/>
                  <a:pt x="31" y="74"/>
                  <a:pt x="31" y="70"/>
                </a:cubicBezTo>
                <a:cubicBezTo>
                  <a:pt x="31" y="66"/>
                  <a:pt x="32" y="63"/>
                  <a:pt x="34" y="60"/>
                </a:cubicBezTo>
                <a:cubicBezTo>
                  <a:pt x="36" y="58"/>
                  <a:pt x="39" y="57"/>
                  <a:pt x="43" y="57"/>
                </a:cubicBezTo>
                <a:cubicBezTo>
                  <a:pt x="46" y="57"/>
                  <a:pt x="48" y="57"/>
                  <a:pt x="51" y="58"/>
                </a:cubicBezTo>
                <a:cubicBezTo>
                  <a:pt x="49" y="63"/>
                  <a:pt x="49" y="63"/>
                  <a:pt x="49" y="63"/>
                </a:cubicBezTo>
                <a:cubicBezTo>
                  <a:pt x="47" y="62"/>
                  <a:pt x="45" y="61"/>
                  <a:pt x="43" y="61"/>
                </a:cubicBezTo>
                <a:cubicBezTo>
                  <a:pt x="39" y="61"/>
                  <a:pt x="37" y="64"/>
                  <a:pt x="37" y="70"/>
                </a:cubicBezTo>
                <a:cubicBezTo>
                  <a:pt x="37" y="73"/>
                  <a:pt x="37" y="75"/>
                  <a:pt x="38" y="76"/>
                </a:cubicBezTo>
                <a:close/>
                <a:moveTo>
                  <a:pt x="65" y="83"/>
                </a:moveTo>
                <a:cubicBezTo>
                  <a:pt x="63" y="83"/>
                  <a:pt x="61" y="83"/>
                  <a:pt x="59" y="81"/>
                </a:cubicBezTo>
                <a:cubicBezTo>
                  <a:pt x="57" y="80"/>
                  <a:pt x="56" y="79"/>
                  <a:pt x="55" y="77"/>
                </a:cubicBezTo>
                <a:cubicBezTo>
                  <a:pt x="54" y="75"/>
                  <a:pt x="53" y="73"/>
                  <a:pt x="53" y="70"/>
                </a:cubicBezTo>
                <a:cubicBezTo>
                  <a:pt x="53" y="66"/>
                  <a:pt x="54" y="63"/>
                  <a:pt x="56" y="60"/>
                </a:cubicBezTo>
                <a:cubicBezTo>
                  <a:pt x="58" y="58"/>
                  <a:pt x="61" y="57"/>
                  <a:pt x="65" y="57"/>
                </a:cubicBezTo>
                <a:cubicBezTo>
                  <a:pt x="69" y="57"/>
                  <a:pt x="72" y="58"/>
                  <a:pt x="74" y="61"/>
                </a:cubicBezTo>
                <a:cubicBezTo>
                  <a:pt x="76" y="63"/>
                  <a:pt x="77" y="66"/>
                  <a:pt x="77" y="70"/>
                </a:cubicBezTo>
                <a:cubicBezTo>
                  <a:pt x="77" y="74"/>
                  <a:pt x="76" y="77"/>
                  <a:pt x="74" y="80"/>
                </a:cubicBezTo>
                <a:cubicBezTo>
                  <a:pt x="72" y="82"/>
                  <a:pt x="69" y="83"/>
                  <a:pt x="65" y="8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0" name="Freeform 115"/>
          <p:cNvSpPr>
            <a:spLocks/>
          </p:cNvSpPr>
          <p:nvPr/>
        </p:nvSpPr>
        <p:spPr bwMode="auto">
          <a:xfrm>
            <a:off x="7405688" y="3198813"/>
            <a:ext cx="44450" cy="66675"/>
          </a:xfrm>
          <a:custGeom>
            <a:avLst/>
            <a:gdLst>
              <a:gd name="T0" fmla="*/ 6 w 12"/>
              <a:gd name="T1" fmla="*/ 0 h 18"/>
              <a:gd name="T2" fmla="*/ 1 w 12"/>
              <a:gd name="T3" fmla="*/ 3 h 18"/>
              <a:gd name="T4" fmla="*/ 0 w 12"/>
              <a:gd name="T5" fmla="*/ 9 h 18"/>
              <a:gd name="T6" fmla="*/ 6 w 12"/>
              <a:gd name="T7" fmla="*/ 18 h 18"/>
              <a:gd name="T8" fmla="*/ 12 w 12"/>
              <a:gd name="T9" fmla="*/ 9 h 18"/>
              <a:gd name="T10" fmla="*/ 6 w 12"/>
              <a:gd name="T11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" h="18">
                <a:moveTo>
                  <a:pt x="6" y="0"/>
                </a:moveTo>
                <a:cubicBezTo>
                  <a:pt x="4" y="0"/>
                  <a:pt x="2" y="1"/>
                  <a:pt x="1" y="3"/>
                </a:cubicBezTo>
                <a:cubicBezTo>
                  <a:pt x="0" y="4"/>
                  <a:pt x="0" y="6"/>
                  <a:pt x="0" y="9"/>
                </a:cubicBezTo>
                <a:cubicBezTo>
                  <a:pt x="0" y="15"/>
                  <a:pt x="2" y="18"/>
                  <a:pt x="6" y="18"/>
                </a:cubicBezTo>
                <a:cubicBezTo>
                  <a:pt x="10" y="18"/>
                  <a:pt x="12" y="15"/>
                  <a:pt x="12" y="9"/>
                </a:cubicBezTo>
                <a:cubicBezTo>
                  <a:pt x="12" y="3"/>
                  <a:pt x="10" y="0"/>
                  <a:pt x="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1" name="Freeform 116"/>
          <p:cNvSpPr>
            <a:spLocks/>
          </p:cNvSpPr>
          <p:nvPr/>
        </p:nvSpPr>
        <p:spPr bwMode="auto">
          <a:xfrm>
            <a:off x="1731963" y="3581401"/>
            <a:ext cx="123825" cy="334963"/>
          </a:xfrm>
          <a:custGeom>
            <a:avLst/>
            <a:gdLst>
              <a:gd name="T0" fmla="*/ 15 w 33"/>
              <a:gd name="T1" fmla="*/ 52 h 89"/>
              <a:gd name="T2" fmla="*/ 15 w 33"/>
              <a:gd name="T3" fmla="*/ 57 h 89"/>
              <a:gd name="T4" fmla="*/ 15 w 33"/>
              <a:gd name="T5" fmla="*/ 89 h 89"/>
              <a:gd name="T6" fmla="*/ 18 w 33"/>
              <a:gd name="T7" fmla="*/ 89 h 89"/>
              <a:gd name="T8" fmla="*/ 18 w 33"/>
              <a:gd name="T9" fmla="*/ 57 h 89"/>
              <a:gd name="T10" fmla="*/ 18 w 33"/>
              <a:gd name="T11" fmla="*/ 52 h 89"/>
              <a:gd name="T12" fmla="*/ 33 w 33"/>
              <a:gd name="T13" fmla="*/ 39 h 89"/>
              <a:gd name="T14" fmla="*/ 33 w 33"/>
              <a:gd name="T15" fmla="*/ 23 h 89"/>
              <a:gd name="T16" fmla="*/ 28 w 33"/>
              <a:gd name="T17" fmla="*/ 17 h 89"/>
              <a:gd name="T18" fmla="*/ 28 w 33"/>
              <a:gd name="T19" fmla="*/ 3 h 89"/>
              <a:gd name="T20" fmla="*/ 25 w 33"/>
              <a:gd name="T21" fmla="*/ 0 h 89"/>
              <a:gd name="T22" fmla="*/ 21 w 33"/>
              <a:gd name="T23" fmla="*/ 3 h 89"/>
              <a:gd name="T24" fmla="*/ 21 w 33"/>
              <a:gd name="T25" fmla="*/ 17 h 89"/>
              <a:gd name="T26" fmla="*/ 11 w 33"/>
              <a:gd name="T27" fmla="*/ 17 h 89"/>
              <a:gd name="T28" fmla="*/ 11 w 33"/>
              <a:gd name="T29" fmla="*/ 3 h 89"/>
              <a:gd name="T30" fmla="*/ 8 w 33"/>
              <a:gd name="T31" fmla="*/ 0 h 89"/>
              <a:gd name="T32" fmla="*/ 4 w 33"/>
              <a:gd name="T33" fmla="*/ 3 h 89"/>
              <a:gd name="T34" fmla="*/ 4 w 33"/>
              <a:gd name="T35" fmla="*/ 17 h 89"/>
              <a:gd name="T36" fmla="*/ 0 w 33"/>
              <a:gd name="T37" fmla="*/ 23 h 89"/>
              <a:gd name="T38" fmla="*/ 0 w 33"/>
              <a:gd name="T39" fmla="*/ 39 h 89"/>
              <a:gd name="T40" fmla="*/ 15 w 33"/>
              <a:gd name="T41" fmla="*/ 52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3" h="89">
                <a:moveTo>
                  <a:pt x="15" y="52"/>
                </a:moveTo>
                <a:cubicBezTo>
                  <a:pt x="15" y="57"/>
                  <a:pt x="15" y="57"/>
                  <a:pt x="15" y="57"/>
                </a:cubicBezTo>
                <a:cubicBezTo>
                  <a:pt x="15" y="89"/>
                  <a:pt x="15" y="89"/>
                  <a:pt x="15" y="89"/>
                </a:cubicBezTo>
                <a:cubicBezTo>
                  <a:pt x="18" y="89"/>
                  <a:pt x="18" y="89"/>
                  <a:pt x="18" y="89"/>
                </a:cubicBezTo>
                <a:cubicBezTo>
                  <a:pt x="18" y="57"/>
                  <a:pt x="18" y="57"/>
                  <a:pt x="18" y="57"/>
                </a:cubicBezTo>
                <a:cubicBezTo>
                  <a:pt x="18" y="52"/>
                  <a:pt x="18" y="52"/>
                  <a:pt x="18" y="52"/>
                </a:cubicBezTo>
                <a:cubicBezTo>
                  <a:pt x="26" y="51"/>
                  <a:pt x="33" y="39"/>
                  <a:pt x="33" y="39"/>
                </a:cubicBezTo>
                <a:cubicBezTo>
                  <a:pt x="33" y="23"/>
                  <a:pt x="33" y="23"/>
                  <a:pt x="33" y="23"/>
                </a:cubicBezTo>
                <a:cubicBezTo>
                  <a:pt x="33" y="20"/>
                  <a:pt x="31" y="18"/>
                  <a:pt x="28" y="17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1"/>
                  <a:pt x="27" y="0"/>
                  <a:pt x="25" y="0"/>
                </a:cubicBezTo>
                <a:cubicBezTo>
                  <a:pt x="23" y="0"/>
                  <a:pt x="21" y="1"/>
                  <a:pt x="21" y="3"/>
                </a:cubicBezTo>
                <a:cubicBezTo>
                  <a:pt x="21" y="17"/>
                  <a:pt x="21" y="17"/>
                  <a:pt x="21" y="17"/>
                </a:cubicBezTo>
                <a:cubicBezTo>
                  <a:pt x="11" y="17"/>
                  <a:pt x="11" y="17"/>
                  <a:pt x="11" y="17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1"/>
                  <a:pt x="10" y="0"/>
                  <a:pt x="8" y="0"/>
                </a:cubicBezTo>
                <a:cubicBezTo>
                  <a:pt x="6" y="0"/>
                  <a:pt x="4" y="1"/>
                  <a:pt x="4" y="3"/>
                </a:cubicBezTo>
                <a:cubicBezTo>
                  <a:pt x="4" y="17"/>
                  <a:pt x="4" y="17"/>
                  <a:pt x="4" y="17"/>
                </a:cubicBezTo>
                <a:cubicBezTo>
                  <a:pt x="2" y="18"/>
                  <a:pt x="0" y="21"/>
                  <a:pt x="0" y="23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8" y="51"/>
                  <a:pt x="15" y="5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0" name="Freeform 117"/>
          <p:cNvSpPr>
            <a:spLocks/>
          </p:cNvSpPr>
          <p:nvPr/>
        </p:nvSpPr>
        <p:spPr bwMode="auto">
          <a:xfrm>
            <a:off x="1806575" y="3789363"/>
            <a:ext cx="120650" cy="123825"/>
          </a:xfrm>
          <a:custGeom>
            <a:avLst/>
            <a:gdLst>
              <a:gd name="T0" fmla="*/ 31 w 32"/>
              <a:gd name="T1" fmla="*/ 2 h 33"/>
              <a:gd name="T2" fmla="*/ 29 w 32"/>
              <a:gd name="T3" fmla="*/ 1 h 33"/>
              <a:gd name="T4" fmla="*/ 26 w 32"/>
              <a:gd name="T5" fmla="*/ 0 h 33"/>
              <a:gd name="T6" fmla="*/ 22 w 32"/>
              <a:gd name="T7" fmla="*/ 0 h 33"/>
              <a:gd name="T8" fmla="*/ 18 w 32"/>
              <a:gd name="T9" fmla="*/ 1 h 33"/>
              <a:gd name="T10" fmla="*/ 13 w 32"/>
              <a:gd name="T11" fmla="*/ 3 h 33"/>
              <a:gd name="T12" fmla="*/ 9 w 32"/>
              <a:gd name="T13" fmla="*/ 5 h 33"/>
              <a:gd name="T14" fmla="*/ 6 w 32"/>
              <a:gd name="T15" fmla="*/ 9 h 33"/>
              <a:gd name="T16" fmla="*/ 3 w 32"/>
              <a:gd name="T17" fmla="*/ 12 h 33"/>
              <a:gd name="T18" fmla="*/ 1 w 32"/>
              <a:gd name="T19" fmla="*/ 17 h 33"/>
              <a:gd name="T20" fmla="*/ 0 w 32"/>
              <a:gd name="T21" fmla="*/ 25 h 33"/>
              <a:gd name="T22" fmla="*/ 0 w 32"/>
              <a:gd name="T23" fmla="*/ 29 h 33"/>
              <a:gd name="T24" fmla="*/ 0 w 32"/>
              <a:gd name="T25" fmla="*/ 32 h 33"/>
              <a:gd name="T26" fmla="*/ 1 w 32"/>
              <a:gd name="T27" fmla="*/ 33 h 33"/>
              <a:gd name="T28" fmla="*/ 1 w 32"/>
              <a:gd name="T29" fmla="*/ 31 h 33"/>
              <a:gd name="T30" fmla="*/ 7 w 32"/>
              <a:gd name="T31" fmla="*/ 22 h 33"/>
              <a:gd name="T32" fmla="*/ 10 w 32"/>
              <a:gd name="T33" fmla="*/ 18 h 33"/>
              <a:gd name="T34" fmla="*/ 12 w 32"/>
              <a:gd name="T35" fmla="*/ 16 h 33"/>
              <a:gd name="T36" fmla="*/ 14 w 32"/>
              <a:gd name="T37" fmla="*/ 15 h 33"/>
              <a:gd name="T38" fmla="*/ 15 w 32"/>
              <a:gd name="T39" fmla="*/ 13 h 33"/>
              <a:gd name="T40" fmla="*/ 16 w 32"/>
              <a:gd name="T41" fmla="*/ 13 h 33"/>
              <a:gd name="T42" fmla="*/ 18 w 32"/>
              <a:gd name="T43" fmla="*/ 12 h 33"/>
              <a:gd name="T44" fmla="*/ 17 w 32"/>
              <a:gd name="T45" fmla="*/ 13 h 33"/>
              <a:gd name="T46" fmla="*/ 15 w 32"/>
              <a:gd name="T47" fmla="*/ 14 h 33"/>
              <a:gd name="T48" fmla="*/ 14 w 32"/>
              <a:gd name="T49" fmla="*/ 15 h 33"/>
              <a:gd name="T50" fmla="*/ 12 w 32"/>
              <a:gd name="T51" fmla="*/ 17 h 33"/>
              <a:gd name="T52" fmla="*/ 11 w 32"/>
              <a:gd name="T53" fmla="*/ 18 h 33"/>
              <a:gd name="T54" fmla="*/ 8 w 32"/>
              <a:gd name="T55" fmla="*/ 23 h 33"/>
              <a:gd name="T56" fmla="*/ 3 w 32"/>
              <a:gd name="T57" fmla="*/ 32 h 33"/>
              <a:gd name="T58" fmla="*/ 3 w 32"/>
              <a:gd name="T59" fmla="*/ 33 h 33"/>
              <a:gd name="T60" fmla="*/ 5 w 32"/>
              <a:gd name="T61" fmla="*/ 33 h 33"/>
              <a:gd name="T62" fmla="*/ 7 w 32"/>
              <a:gd name="T63" fmla="*/ 33 h 33"/>
              <a:gd name="T64" fmla="*/ 10 w 32"/>
              <a:gd name="T65" fmla="*/ 31 h 33"/>
              <a:gd name="T66" fmla="*/ 13 w 32"/>
              <a:gd name="T67" fmla="*/ 30 h 33"/>
              <a:gd name="T68" fmla="*/ 16 w 32"/>
              <a:gd name="T69" fmla="*/ 27 h 33"/>
              <a:gd name="T70" fmla="*/ 19 w 32"/>
              <a:gd name="T71" fmla="*/ 25 h 33"/>
              <a:gd name="T72" fmla="*/ 22 w 32"/>
              <a:gd name="T73" fmla="*/ 22 h 33"/>
              <a:gd name="T74" fmla="*/ 26 w 32"/>
              <a:gd name="T75" fmla="*/ 17 h 33"/>
              <a:gd name="T76" fmla="*/ 27 w 32"/>
              <a:gd name="T77" fmla="*/ 13 h 33"/>
              <a:gd name="T78" fmla="*/ 29 w 32"/>
              <a:gd name="T79" fmla="*/ 10 h 33"/>
              <a:gd name="T80" fmla="*/ 30 w 32"/>
              <a:gd name="T81" fmla="*/ 7 h 33"/>
              <a:gd name="T82" fmla="*/ 31 w 32"/>
              <a:gd name="T83" fmla="*/ 5 h 33"/>
              <a:gd name="T84" fmla="*/ 31 w 32"/>
              <a:gd name="T85" fmla="*/ 3 h 33"/>
              <a:gd name="T86" fmla="*/ 32 w 32"/>
              <a:gd name="T87" fmla="*/ 2 h 33"/>
              <a:gd name="T88" fmla="*/ 31 w 32"/>
              <a:gd name="T89" fmla="*/ 2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2" h="33">
                <a:moveTo>
                  <a:pt x="31" y="2"/>
                </a:moveTo>
                <a:cubicBezTo>
                  <a:pt x="31" y="1"/>
                  <a:pt x="30" y="1"/>
                  <a:pt x="29" y="1"/>
                </a:cubicBezTo>
                <a:cubicBezTo>
                  <a:pt x="28" y="1"/>
                  <a:pt x="27" y="0"/>
                  <a:pt x="26" y="0"/>
                </a:cubicBezTo>
                <a:cubicBezTo>
                  <a:pt x="25" y="0"/>
                  <a:pt x="23" y="0"/>
                  <a:pt x="22" y="0"/>
                </a:cubicBezTo>
                <a:cubicBezTo>
                  <a:pt x="21" y="0"/>
                  <a:pt x="19" y="0"/>
                  <a:pt x="18" y="1"/>
                </a:cubicBezTo>
                <a:cubicBezTo>
                  <a:pt x="16" y="1"/>
                  <a:pt x="15" y="2"/>
                  <a:pt x="13" y="3"/>
                </a:cubicBezTo>
                <a:cubicBezTo>
                  <a:pt x="12" y="3"/>
                  <a:pt x="11" y="4"/>
                  <a:pt x="9" y="5"/>
                </a:cubicBezTo>
                <a:cubicBezTo>
                  <a:pt x="8" y="6"/>
                  <a:pt x="7" y="7"/>
                  <a:pt x="6" y="9"/>
                </a:cubicBezTo>
                <a:cubicBezTo>
                  <a:pt x="5" y="10"/>
                  <a:pt x="4" y="11"/>
                  <a:pt x="3" y="12"/>
                </a:cubicBezTo>
                <a:cubicBezTo>
                  <a:pt x="2" y="14"/>
                  <a:pt x="2" y="15"/>
                  <a:pt x="1" y="17"/>
                </a:cubicBezTo>
                <a:cubicBezTo>
                  <a:pt x="0" y="19"/>
                  <a:pt x="0" y="22"/>
                  <a:pt x="0" y="25"/>
                </a:cubicBezTo>
                <a:cubicBezTo>
                  <a:pt x="0" y="26"/>
                  <a:pt x="0" y="27"/>
                  <a:pt x="0" y="29"/>
                </a:cubicBezTo>
                <a:cubicBezTo>
                  <a:pt x="0" y="30"/>
                  <a:pt x="0" y="31"/>
                  <a:pt x="0" y="32"/>
                </a:cubicBezTo>
                <a:cubicBezTo>
                  <a:pt x="1" y="32"/>
                  <a:pt x="1" y="32"/>
                  <a:pt x="1" y="33"/>
                </a:cubicBezTo>
                <a:cubicBezTo>
                  <a:pt x="1" y="32"/>
                  <a:pt x="1" y="32"/>
                  <a:pt x="1" y="31"/>
                </a:cubicBezTo>
                <a:cubicBezTo>
                  <a:pt x="3" y="29"/>
                  <a:pt x="5" y="25"/>
                  <a:pt x="7" y="22"/>
                </a:cubicBezTo>
                <a:cubicBezTo>
                  <a:pt x="8" y="21"/>
                  <a:pt x="9" y="19"/>
                  <a:pt x="10" y="18"/>
                </a:cubicBezTo>
                <a:cubicBezTo>
                  <a:pt x="11" y="17"/>
                  <a:pt x="11" y="17"/>
                  <a:pt x="12" y="16"/>
                </a:cubicBezTo>
                <a:cubicBezTo>
                  <a:pt x="13" y="16"/>
                  <a:pt x="13" y="15"/>
                  <a:pt x="14" y="15"/>
                </a:cubicBezTo>
                <a:cubicBezTo>
                  <a:pt x="14" y="14"/>
                  <a:pt x="15" y="14"/>
                  <a:pt x="15" y="13"/>
                </a:cubicBezTo>
                <a:cubicBezTo>
                  <a:pt x="16" y="13"/>
                  <a:pt x="16" y="13"/>
                  <a:pt x="16" y="13"/>
                </a:cubicBezTo>
                <a:cubicBezTo>
                  <a:pt x="17" y="12"/>
                  <a:pt x="18" y="12"/>
                  <a:pt x="18" y="12"/>
                </a:cubicBezTo>
                <a:cubicBezTo>
                  <a:pt x="18" y="12"/>
                  <a:pt x="17" y="12"/>
                  <a:pt x="17" y="13"/>
                </a:cubicBezTo>
                <a:cubicBezTo>
                  <a:pt x="16" y="13"/>
                  <a:pt x="16" y="13"/>
                  <a:pt x="15" y="14"/>
                </a:cubicBezTo>
                <a:cubicBezTo>
                  <a:pt x="15" y="14"/>
                  <a:pt x="14" y="14"/>
                  <a:pt x="14" y="15"/>
                </a:cubicBezTo>
                <a:cubicBezTo>
                  <a:pt x="13" y="15"/>
                  <a:pt x="13" y="16"/>
                  <a:pt x="12" y="17"/>
                </a:cubicBezTo>
                <a:cubicBezTo>
                  <a:pt x="12" y="17"/>
                  <a:pt x="11" y="18"/>
                  <a:pt x="11" y="18"/>
                </a:cubicBezTo>
                <a:cubicBezTo>
                  <a:pt x="10" y="20"/>
                  <a:pt x="9" y="21"/>
                  <a:pt x="8" y="23"/>
                </a:cubicBezTo>
                <a:cubicBezTo>
                  <a:pt x="6" y="26"/>
                  <a:pt x="4" y="30"/>
                  <a:pt x="3" y="32"/>
                </a:cubicBezTo>
                <a:cubicBezTo>
                  <a:pt x="3" y="32"/>
                  <a:pt x="3" y="33"/>
                  <a:pt x="3" y="33"/>
                </a:cubicBezTo>
                <a:cubicBezTo>
                  <a:pt x="5" y="33"/>
                  <a:pt x="5" y="33"/>
                  <a:pt x="5" y="33"/>
                </a:cubicBezTo>
                <a:cubicBezTo>
                  <a:pt x="6" y="33"/>
                  <a:pt x="6" y="33"/>
                  <a:pt x="7" y="33"/>
                </a:cubicBezTo>
                <a:cubicBezTo>
                  <a:pt x="8" y="32"/>
                  <a:pt x="9" y="32"/>
                  <a:pt x="10" y="31"/>
                </a:cubicBezTo>
                <a:cubicBezTo>
                  <a:pt x="11" y="31"/>
                  <a:pt x="12" y="30"/>
                  <a:pt x="13" y="30"/>
                </a:cubicBezTo>
                <a:cubicBezTo>
                  <a:pt x="14" y="29"/>
                  <a:pt x="15" y="28"/>
                  <a:pt x="16" y="27"/>
                </a:cubicBezTo>
                <a:cubicBezTo>
                  <a:pt x="17" y="27"/>
                  <a:pt x="18" y="26"/>
                  <a:pt x="19" y="25"/>
                </a:cubicBezTo>
                <a:cubicBezTo>
                  <a:pt x="20" y="24"/>
                  <a:pt x="21" y="23"/>
                  <a:pt x="22" y="22"/>
                </a:cubicBezTo>
                <a:cubicBezTo>
                  <a:pt x="23" y="21"/>
                  <a:pt x="25" y="19"/>
                  <a:pt x="26" y="17"/>
                </a:cubicBezTo>
                <a:cubicBezTo>
                  <a:pt x="27" y="16"/>
                  <a:pt x="27" y="14"/>
                  <a:pt x="27" y="13"/>
                </a:cubicBezTo>
                <a:cubicBezTo>
                  <a:pt x="28" y="12"/>
                  <a:pt x="28" y="11"/>
                  <a:pt x="29" y="10"/>
                </a:cubicBezTo>
                <a:cubicBezTo>
                  <a:pt x="29" y="9"/>
                  <a:pt x="30" y="8"/>
                  <a:pt x="30" y="7"/>
                </a:cubicBezTo>
                <a:cubicBezTo>
                  <a:pt x="30" y="6"/>
                  <a:pt x="31" y="5"/>
                  <a:pt x="31" y="5"/>
                </a:cubicBezTo>
                <a:cubicBezTo>
                  <a:pt x="31" y="4"/>
                  <a:pt x="31" y="3"/>
                  <a:pt x="31" y="3"/>
                </a:cubicBezTo>
                <a:cubicBezTo>
                  <a:pt x="32" y="2"/>
                  <a:pt x="32" y="2"/>
                  <a:pt x="32" y="2"/>
                </a:cubicBezTo>
                <a:cubicBezTo>
                  <a:pt x="32" y="2"/>
                  <a:pt x="31" y="2"/>
                  <a:pt x="31" y="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1" name="Freeform 118"/>
          <p:cNvSpPr>
            <a:spLocks/>
          </p:cNvSpPr>
          <p:nvPr/>
        </p:nvSpPr>
        <p:spPr bwMode="auto">
          <a:xfrm>
            <a:off x="1660525" y="3789363"/>
            <a:ext cx="123825" cy="123825"/>
          </a:xfrm>
          <a:custGeom>
            <a:avLst/>
            <a:gdLst>
              <a:gd name="T0" fmla="*/ 29 w 33"/>
              <a:gd name="T1" fmla="*/ 32 h 33"/>
              <a:gd name="T2" fmla="*/ 24 w 33"/>
              <a:gd name="T3" fmla="*/ 23 h 33"/>
              <a:gd name="T4" fmla="*/ 21 w 33"/>
              <a:gd name="T5" fmla="*/ 18 h 33"/>
              <a:gd name="T6" fmla="*/ 20 w 33"/>
              <a:gd name="T7" fmla="*/ 17 h 33"/>
              <a:gd name="T8" fmla="*/ 18 w 33"/>
              <a:gd name="T9" fmla="*/ 15 h 33"/>
              <a:gd name="T10" fmla="*/ 17 w 33"/>
              <a:gd name="T11" fmla="*/ 14 h 33"/>
              <a:gd name="T12" fmla="*/ 16 w 33"/>
              <a:gd name="T13" fmla="*/ 13 h 33"/>
              <a:gd name="T14" fmla="*/ 15 w 33"/>
              <a:gd name="T15" fmla="*/ 12 h 33"/>
              <a:gd name="T16" fmla="*/ 16 w 33"/>
              <a:gd name="T17" fmla="*/ 13 h 33"/>
              <a:gd name="T18" fmla="*/ 17 w 33"/>
              <a:gd name="T19" fmla="*/ 13 h 33"/>
              <a:gd name="T20" fmla="*/ 18 w 33"/>
              <a:gd name="T21" fmla="*/ 15 h 33"/>
              <a:gd name="T22" fmla="*/ 20 w 33"/>
              <a:gd name="T23" fmla="*/ 16 h 33"/>
              <a:gd name="T24" fmla="*/ 22 w 33"/>
              <a:gd name="T25" fmla="*/ 18 h 33"/>
              <a:gd name="T26" fmla="*/ 25 w 33"/>
              <a:gd name="T27" fmla="*/ 22 h 33"/>
              <a:gd name="T28" fmla="*/ 31 w 33"/>
              <a:gd name="T29" fmla="*/ 31 h 33"/>
              <a:gd name="T30" fmla="*/ 31 w 33"/>
              <a:gd name="T31" fmla="*/ 33 h 33"/>
              <a:gd name="T32" fmla="*/ 32 w 33"/>
              <a:gd name="T33" fmla="*/ 32 h 33"/>
              <a:gd name="T34" fmla="*/ 32 w 33"/>
              <a:gd name="T35" fmla="*/ 29 h 33"/>
              <a:gd name="T36" fmla="*/ 33 w 33"/>
              <a:gd name="T37" fmla="*/ 25 h 33"/>
              <a:gd name="T38" fmla="*/ 31 w 33"/>
              <a:gd name="T39" fmla="*/ 17 h 33"/>
              <a:gd name="T40" fmla="*/ 29 w 33"/>
              <a:gd name="T41" fmla="*/ 12 h 33"/>
              <a:gd name="T42" fmla="*/ 26 w 33"/>
              <a:gd name="T43" fmla="*/ 9 h 33"/>
              <a:gd name="T44" fmla="*/ 23 w 33"/>
              <a:gd name="T45" fmla="*/ 5 h 33"/>
              <a:gd name="T46" fmla="*/ 19 w 33"/>
              <a:gd name="T47" fmla="*/ 3 h 33"/>
              <a:gd name="T48" fmla="*/ 14 w 33"/>
              <a:gd name="T49" fmla="*/ 1 h 33"/>
              <a:gd name="T50" fmla="*/ 10 w 33"/>
              <a:gd name="T51" fmla="*/ 0 h 33"/>
              <a:gd name="T52" fmla="*/ 6 w 33"/>
              <a:gd name="T53" fmla="*/ 0 h 33"/>
              <a:gd name="T54" fmla="*/ 3 w 33"/>
              <a:gd name="T55" fmla="*/ 1 h 33"/>
              <a:gd name="T56" fmla="*/ 1 w 33"/>
              <a:gd name="T57" fmla="*/ 2 h 33"/>
              <a:gd name="T58" fmla="*/ 0 w 33"/>
              <a:gd name="T59" fmla="*/ 2 h 33"/>
              <a:gd name="T60" fmla="*/ 1 w 33"/>
              <a:gd name="T61" fmla="*/ 3 h 33"/>
              <a:gd name="T62" fmla="*/ 1 w 33"/>
              <a:gd name="T63" fmla="*/ 5 h 33"/>
              <a:gd name="T64" fmla="*/ 2 w 33"/>
              <a:gd name="T65" fmla="*/ 7 h 33"/>
              <a:gd name="T66" fmla="*/ 3 w 33"/>
              <a:gd name="T67" fmla="*/ 10 h 33"/>
              <a:gd name="T68" fmla="*/ 5 w 33"/>
              <a:gd name="T69" fmla="*/ 13 h 33"/>
              <a:gd name="T70" fmla="*/ 6 w 33"/>
              <a:gd name="T71" fmla="*/ 17 h 33"/>
              <a:gd name="T72" fmla="*/ 10 w 33"/>
              <a:gd name="T73" fmla="*/ 22 h 33"/>
              <a:gd name="T74" fmla="*/ 13 w 33"/>
              <a:gd name="T75" fmla="*/ 25 h 33"/>
              <a:gd name="T76" fmla="*/ 16 w 33"/>
              <a:gd name="T77" fmla="*/ 27 h 33"/>
              <a:gd name="T78" fmla="*/ 19 w 33"/>
              <a:gd name="T79" fmla="*/ 30 h 33"/>
              <a:gd name="T80" fmla="*/ 22 w 33"/>
              <a:gd name="T81" fmla="*/ 31 h 33"/>
              <a:gd name="T82" fmla="*/ 25 w 33"/>
              <a:gd name="T83" fmla="*/ 33 h 33"/>
              <a:gd name="T84" fmla="*/ 27 w 33"/>
              <a:gd name="T85" fmla="*/ 33 h 33"/>
              <a:gd name="T86" fmla="*/ 29 w 33"/>
              <a:gd name="T87" fmla="*/ 33 h 33"/>
              <a:gd name="T88" fmla="*/ 29 w 33"/>
              <a:gd name="T89" fmla="*/ 32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3" h="33">
                <a:moveTo>
                  <a:pt x="29" y="32"/>
                </a:moveTo>
                <a:cubicBezTo>
                  <a:pt x="28" y="30"/>
                  <a:pt x="26" y="26"/>
                  <a:pt x="24" y="23"/>
                </a:cubicBezTo>
                <a:cubicBezTo>
                  <a:pt x="23" y="21"/>
                  <a:pt x="22" y="20"/>
                  <a:pt x="21" y="18"/>
                </a:cubicBezTo>
                <a:cubicBezTo>
                  <a:pt x="21" y="18"/>
                  <a:pt x="20" y="17"/>
                  <a:pt x="20" y="17"/>
                </a:cubicBezTo>
                <a:cubicBezTo>
                  <a:pt x="19" y="16"/>
                  <a:pt x="19" y="15"/>
                  <a:pt x="18" y="15"/>
                </a:cubicBezTo>
                <a:cubicBezTo>
                  <a:pt x="18" y="14"/>
                  <a:pt x="17" y="14"/>
                  <a:pt x="17" y="14"/>
                </a:cubicBezTo>
                <a:cubicBezTo>
                  <a:pt x="16" y="13"/>
                  <a:pt x="16" y="13"/>
                  <a:pt x="16" y="13"/>
                </a:cubicBezTo>
                <a:cubicBezTo>
                  <a:pt x="15" y="12"/>
                  <a:pt x="15" y="12"/>
                  <a:pt x="15" y="12"/>
                </a:cubicBezTo>
                <a:cubicBezTo>
                  <a:pt x="15" y="12"/>
                  <a:pt x="15" y="12"/>
                  <a:pt x="16" y="13"/>
                </a:cubicBezTo>
                <a:cubicBezTo>
                  <a:pt x="16" y="13"/>
                  <a:pt x="16" y="13"/>
                  <a:pt x="17" y="13"/>
                </a:cubicBezTo>
                <a:cubicBezTo>
                  <a:pt x="17" y="14"/>
                  <a:pt x="18" y="14"/>
                  <a:pt x="18" y="15"/>
                </a:cubicBezTo>
                <a:cubicBezTo>
                  <a:pt x="19" y="15"/>
                  <a:pt x="19" y="16"/>
                  <a:pt x="20" y="16"/>
                </a:cubicBezTo>
                <a:cubicBezTo>
                  <a:pt x="21" y="17"/>
                  <a:pt x="21" y="17"/>
                  <a:pt x="22" y="18"/>
                </a:cubicBezTo>
                <a:cubicBezTo>
                  <a:pt x="23" y="19"/>
                  <a:pt x="24" y="21"/>
                  <a:pt x="25" y="22"/>
                </a:cubicBezTo>
                <a:cubicBezTo>
                  <a:pt x="27" y="25"/>
                  <a:pt x="29" y="29"/>
                  <a:pt x="31" y="31"/>
                </a:cubicBezTo>
                <a:cubicBezTo>
                  <a:pt x="31" y="32"/>
                  <a:pt x="31" y="32"/>
                  <a:pt x="31" y="33"/>
                </a:cubicBezTo>
                <a:cubicBezTo>
                  <a:pt x="31" y="32"/>
                  <a:pt x="32" y="32"/>
                  <a:pt x="32" y="32"/>
                </a:cubicBezTo>
                <a:cubicBezTo>
                  <a:pt x="32" y="31"/>
                  <a:pt x="32" y="30"/>
                  <a:pt x="32" y="29"/>
                </a:cubicBezTo>
                <a:cubicBezTo>
                  <a:pt x="32" y="27"/>
                  <a:pt x="33" y="26"/>
                  <a:pt x="33" y="25"/>
                </a:cubicBezTo>
                <a:cubicBezTo>
                  <a:pt x="32" y="22"/>
                  <a:pt x="32" y="19"/>
                  <a:pt x="31" y="17"/>
                </a:cubicBezTo>
                <a:cubicBezTo>
                  <a:pt x="31" y="15"/>
                  <a:pt x="30" y="14"/>
                  <a:pt x="29" y="12"/>
                </a:cubicBezTo>
                <a:cubicBezTo>
                  <a:pt x="28" y="11"/>
                  <a:pt x="27" y="10"/>
                  <a:pt x="26" y="9"/>
                </a:cubicBezTo>
                <a:cubicBezTo>
                  <a:pt x="25" y="7"/>
                  <a:pt x="24" y="6"/>
                  <a:pt x="23" y="5"/>
                </a:cubicBezTo>
                <a:cubicBezTo>
                  <a:pt x="21" y="4"/>
                  <a:pt x="20" y="3"/>
                  <a:pt x="19" y="3"/>
                </a:cubicBezTo>
                <a:cubicBezTo>
                  <a:pt x="17" y="2"/>
                  <a:pt x="16" y="1"/>
                  <a:pt x="14" y="1"/>
                </a:cubicBezTo>
                <a:cubicBezTo>
                  <a:pt x="13" y="0"/>
                  <a:pt x="11" y="0"/>
                  <a:pt x="10" y="0"/>
                </a:cubicBezTo>
                <a:cubicBezTo>
                  <a:pt x="9" y="0"/>
                  <a:pt x="7" y="0"/>
                  <a:pt x="6" y="0"/>
                </a:cubicBezTo>
                <a:cubicBezTo>
                  <a:pt x="5" y="0"/>
                  <a:pt x="4" y="1"/>
                  <a:pt x="3" y="1"/>
                </a:cubicBezTo>
                <a:cubicBezTo>
                  <a:pt x="2" y="1"/>
                  <a:pt x="2" y="1"/>
                  <a:pt x="1" y="2"/>
                </a:cubicBezTo>
                <a:cubicBezTo>
                  <a:pt x="1" y="2"/>
                  <a:pt x="0" y="2"/>
                  <a:pt x="0" y="2"/>
                </a:cubicBezTo>
                <a:cubicBezTo>
                  <a:pt x="0" y="2"/>
                  <a:pt x="1" y="2"/>
                  <a:pt x="1" y="3"/>
                </a:cubicBezTo>
                <a:cubicBezTo>
                  <a:pt x="1" y="3"/>
                  <a:pt x="1" y="4"/>
                  <a:pt x="1" y="5"/>
                </a:cubicBezTo>
                <a:cubicBezTo>
                  <a:pt x="2" y="5"/>
                  <a:pt x="2" y="6"/>
                  <a:pt x="2" y="7"/>
                </a:cubicBezTo>
                <a:cubicBezTo>
                  <a:pt x="3" y="8"/>
                  <a:pt x="3" y="9"/>
                  <a:pt x="3" y="10"/>
                </a:cubicBezTo>
                <a:cubicBezTo>
                  <a:pt x="4" y="11"/>
                  <a:pt x="4" y="12"/>
                  <a:pt x="5" y="13"/>
                </a:cubicBezTo>
                <a:cubicBezTo>
                  <a:pt x="5" y="14"/>
                  <a:pt x="6" y="16"/>
                  <a:pt x="6" y="17"/>
                </a:cubicBezTo>
                <a:cubicBezTo>
                  <a:pt x="7" y="19"/>
                  <a:pt x="9" y="21"/>
                  <a:pt x="10" y="22"/>
                </a:cubicBezTo>
                <a:cubicBezTo>
                  <a:pt x="11" y="23"/>
                  <a:pt x="12" y="24"/>
                  <a:pt x="13" y="25"/>
                </a:cubicBezTo>
                <a:cubicBezTo>
                  <a:pt x="14" y="26"/>
                  <a:pt x="15" y="27"/>
                  <a:pt x="16" y="27"/>
                </a:cubicBezTo>
                <a:cubicBezTo>
                  <a:pt x="17" y="28"/>
                  <a:pt x="18" y="29"/>
                  <a:pt x="19" y="30"/>
                </a:cubicBezTo>
                <a:cubicBezTo>
                  <a:pt x="20" y="30"/>
                  <a:pt x="21" y="31"/>
                  <a:pt x="22" y="31"/>
                </a:cubicBezTo>
                <a:cubicBezTo>
                  <a:pt x="23" y="32"/>
                  <a:pt x="24" y="32"/>
                  <a:pt x="25" y="33"/>
                </a:cubicBezTo>
                <a:cubicBezTo>
                  <a:pt x="26" y="33"/>
                  <a:pt x="27" y="33"/>
                  <a:pt x="27" y="33"/>
                </a:cubicBezTo>
                <a:cubicBezTo>
                  <a:pt x="29" y="33"/>
                  <a:pt x="29" y="33"/>
                  <a:pt x="29" y="33"/>
                </a:cubicBezTo>
                <a:cubicBezTo>
                  <a:pt x="29" y="33"/>
                  <a:pt x="29" y="32"/>
                  <a:pt x="29" y="3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2" name="Freeform 119"/>
          <p:cNvSpPr>
            <a:spLocks noEditPoints="1"/>
          </p:cNvSpPr>
          <p:nvPr/>
        </p:nvSpPr>
        <p:spPr bwMode="auto">
          <a:xfrm>
            <a:off x="1682750" y="3935413"/>
            <a:ext cx="71438" cy="79375"/>
          </a:xfrm>
          <a:custGeom>
            <a:avLst/>
            <a:gdLst>
              <a:gd name="T0" fmla="*/ 10 w 19"/>
              <a:gd name="T1" fmla="*/ 0 h 21"/>
              <a:gd name="T2" fmla="*/ 3 w 19"/>
              <a:gd name="T3" fmla="*/ 3 h 21"/>
              <a:gd name="T4" fmla="*/ 0 w 19"/>
              <a:gd name="T5" fmla="*/ 11 h 21"/>
              <a:gd name="T6" fmla="*/ 3 w 19"/>
              <a:gd name="T7" fmla="*/ 18 h 21"/>
              <a:gd name="T8" fmla="*/ 11 w 19"/>
              <a:gd name="T9" fmla="*/ 21 h 21"/>
              <a:gd name="T10" fmla="*/ 14 w 19"/>
              <a:gd name="T11" fmla="*/ 21 h 21"/>
              <a:gd name="T12" fmla="*/ 18 w 19"/>
              <a:gd name="T13" fmla="*/ 20 h 21"/>
              <a:gd name="T14" fmla="*/ 18 w 19"/>
              <a:gd name="T15" fmla="*/ 16 h 21"/>
              <a:gd name="T16" fmla="*/ 14 w 19"/>
              <a:gd name="T17" fmla="*/ 17 h 21"/>
              <a:gd name="T18" fmla="*/ 11 w 19"/>
              <a:gd name="T19" fmla="*/ 18 h 21"/>
              <a:gd name="T20" fmla="*/ 7 w 19"/>
              <a:gd name="T21" fmla="*/ 16 h 21"/>
              <a:gd name="T22" fmla="*/ 5 w 19"/>
              <a:gd name="T23" fmla="*/ 12 h 21"/>
              <a:gd name="T24" fmla="*/ 19 w 19"/>
              <a:gd name="T25" fmla="*/ 12 h 21"/>
              <a:gd name="T26" fmla="*/ 19 w 19"/>
              <a:gd name="T27" fmla="*/ 9 h 21"/>
              <a:gd name="T28" fmla="*/ 16 w 19"/>
              <a:gd name="T29" fmla="*/ 2 h 21"/>
              <a:gd name="T30" fmla="*/ 10 w 19"/>
              <a:gd name="T31" fmla="*/ 0 h 21"/>
              <a:gd name="T32" fmla="*/ 5 w 19"/>
              <a:gd name="T33" fmla="*/ 8 h 21"/>
              <a:gd name="T34" fmla="*/ 7 w 19"/>
              <a:gd name="T35" fmla="*/ 4 h 21"/>
              <a:gd name="T36" fmla="*/ 10 w 19"/>
              <a:gd name="T37" fmla="*/ 3 h 21"/>
              <a:gd name="T38" fmla="*/ 13 w 19"/>
              <a:gd name="T39" fmla="*/ 4 h 21"/>
              <a:gd name="T40" fmla="*/ 14 w 19"/>
              <a:gd name="T41" fmla="*/ 8 h 21"/>
              <a:gd name="T42" fmla="*/ 5 w 19"/>
              <a:gd name="T43" fmla="*/ 8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9" h="21">
                <a:moveTo>
                  <a:pt x="10" y="0"/>
                </a:moveTo>
                <a:cubicBezTo>
                  <a:pt x="7" y="0"/>
                  <a:pt x="5" y="1"/>
                  <a:pt x="3" y="3"/>
                </a:cubicBezTo>
                <a:cubicBezTo>
                  <a:pt x="1" y="5"/>
                  <a:pt x="0" y="7"/>
                  <a:pt x="0" y="11"/>
                </a:cubicBezTo>
                <a:cubicBezTo>
                  <a:pt x="0" y="14"/>
                  <a:pt x="1" y="17"/>
                  <a:pt x="3" y="18"/>
                </a:cubicBezTo>
                <a:cubicBezTo>
                  <a:pt x="5" y="20"/>
                  <a:pt x="7" y="21"/>
                  <a:pt x="11" y="21"/>
                </a:cubicBezTo>
                <a:cubicBezTo>
                  <a:pt x="12" y="21"/>
                  <a:pt x="13" y="21"/>
                  <a:pt x="14" y="21"/>
                </a:cubicBezTo>
                <a:cubicBezTo>
                  <a:pt x="16" y="21"/>
                  <a:pt x="17" y="20"/>
                  <a:pt x="18" y="20"/>
                </a:cubicBezTo>
                <a:cubicBezTo>
                  <a:pt x="18" y="16"/>
                  <a:pt x="18" y="16"/>
                  <a:pt x="18" y="16"/>
                </a:cubicBezTo>
                <a:cubicBezTo>
                  <a:pt x="16" y="17"/>
                  <a:pt x="15" y="17"/>
                  <a:pt x="14" y="17"/>
                </a:cubicBezTo>
                <a:cubicBezTo>
                  <a:pt x="13" y="18"/>
                  <a:pt x="12" y="18"/>
                  <a:pt x="11" y="18"/>
                </a:cubicBezTo>
                <a:cubicBezTo>
                  <a:pt x="9" y="18"/>
                  <a:pt x="8" y="17"/>
                  <a:pt x="7" y="16"/>
                </a:cubicBezTo>
                <a:cubicBezTo>
                  <a:pt x="6" y="15"/>
                  <a:pt x="5" y="14"/>
                  <a:pt x="5" y="12"/>
                </a:cubicBezTo>
                <a:cubicBezTo>
                  <a:pt x="19" y="12"/>
                  <a:pt x="19" y="12"/>
                  <a:pt x="19" y="12"/>
                </a:cubicBezTo>
                <a:cubicBezTo>
                  <a:pt x="19" y="9"/>
                  <a:pt x="19" y="9"/>
                  <a:pt x="19" y="9"/>
                </a:cubicBezTo>
                <a:cubicBezTo>
                  <a:pt x="19" y="6"/>
                  <a:pt x="18" y="4"/>
                  <a:pt x="16" y="2"/>
                </a:cubicBezTo>
                <a:cubicBezTo>
                  <a:pt x="15" y="1"/>
                  <a:pt x="13" y="0"/>
                  <a:pt x="10" y="0"/>
                </a:cubicBezTo>
                <a:close/>
                <a:moveTo>
                  <a:pt x="5" y="8"/>
                </a:moveTo>
                <a:cubicBezTo>
                  <a:pt x="5" y="7"/>
                  <a:pt x="6" y="5"/>
                  <a:pt x="7" y="4"/>
                </a:cubicBezTo>
                <a:cubicBezTo>
                  <a:pt x="7" y="4"/>
                  <a:pt x="8" y="3"/>
                  <a:pt x="10" y="3"/>
                </a:cubicBezTo>
                <a:cubicBezTo>
                  <a:pt x="11" y="3"/>
                  <a:pt x="12" y="4"/>
                  <a:pt x="13" y="4"/>
                </a:cubicBezTo>
                <a:cubicBezTo>
                  <a:pt x="14" y="5"/>
                  <a:pt x="14" y="7"/>
                  <a:pt x="14" y="8"/>
                </a:cubicBezTo>
                <a:lnTo>
                  <a:pt x="5" y="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3" name="Freeform 120"/>
          <p:cNvSpPr>
            <a:spLocks/>
          </p:cNvSpPr>
          <p:nvPr/>
        </p:nvSpPr>
        <p:spPr bwMode="auto">
          <a:xfrm>
            <a:off x="1765300" y="3935413"/>
            <a:ext cx="55563" cy="79375"/>
          </a:xfrm>
          <a:custGeom>
            <a:avLst/>
            <a:gdLst>
              <a:gd name="T0" fmla="*/ 9 w 15"/>
              <a:gd name="T1" fmla="*/ 3 h 21"/>
              <a:gd name="T2" fmla="*/ 14 w 15"/>
              <a:gd name="T3" fmla="*/ 5 h 21"/>
              <a:gd name="T4" fmla="*/ 15 w 15"/>
              <a:gd name="T5" fmla="*/ 1 h 21"/>
              <a:gd name="T6" fmla="*/ 9 w 15"/>
              <a:gd name="T7" fmla="*/ 0 h 21"/>
              <a:gd name="T8" fmla="*/ 2 w 15"/>
              <a:gd name="T9" fmla="*/ 3 h 21"/>
              <a:gd name="T10" fmla="*/ 0 w 15"/>
              <a:gd name="T11" fmla="*/ 11 h 21"/>
              <a:gd name="T12" fmla="*/ 2 w 15"/>
              <a:gd name="T13" fmla="*/ 19 h 21"/>
              <a:gd name="T14" fmla="*/ 9 w 15"/>
              <a:gd name="T15" fmla="*/ 21 h 21"/>
              <a:gd name="T16" fmla="*/ 12 w 15"/>
              <a:gd name="T17" fmla="*/ 21 h 21"/>
              <a:gd name="T18" fmla="*/ 15 w 15"/>
              <a:gd name="T19" fmla="*/ 20 h 21"/>
              <a:gd name="T20" fmla="*/ 15 w 15"/>
              <a:gd name="T21" fmla="*/ 16 h 21"/>
              <a:gd name="T22" fmla="*/ 9 w 15"/>
              <a:gd name="T23" fmla="*/ 18 h 21"/>
              <a:gd name="T24" fmla="*/ 5 w 15"/>
              <a:gd name="T25" fmla="*/ 16 h 21"/>
              <a:gd name="T26" fmla="*/ 4 w 15"/>
              <a:gd name="T27" fmla="*/ 11 h 21"/>
              <a:gd name="T28" fmla="*/ 9 w 15"/>
              <a:gd name="T29" fmla="*/ 3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5" h="21">
                <a:moveTo>
                  <a:pt x="9" y="3"/>
                </a:moveTo>
                <a:cubicBezTo>
                  <a:pt x="11" y="3"/>
                  <a:pt x="12" y="4"/>
                  <a:pt x="14" y="5"/>
                </a:cubicBezTo>
                <a:cubicBezTo>
                  <a:pt x="15" y="1"/>
                  <a:pt x="15" y="1"/>
                  <a:pt x="15" y="1"/>
                </a:cubicBezTo>
                <a:cubicBezTo>
                  <a:pt x="14" y="0"/>
                  <a:pt x="12" y="0"/>
                  <a:pt x="9" y="0"/>
                </a:cubicBezTo>
                <a:cubicBezTo>
                  <a:pt x="6" y="0"/>
                  <a:pt x="4" y="1"/>
                  <a:pt x="2" y="3"/>
                </a:cubicBezTo>
                <a:cubicBezTo>
                  <a:pt x="0" y="4"/>
                  <a:pt x="0" y="7"/>
                  <a:pt x="0" y="11"/>
                </a:cubicBezTo>
                <a:cubicBezTo>
                  <a:pt x="0" y="14"/>
                  <a:pt x="0" y="17"/>
                  <a:pt x="2" y="19"/>
                </a:cubicBezTo>
                <a:cubicBezTo>
                  <a:pt x="4" y="20"/>
                  <a:pt x="6" y="21"/>
                  <a:pt x="9" y="21"/>
                </a:cubicBezTo>
                <a:cubicBezTo>
                  <a:pt x="10" y="21"/>
                  <a:pt x="11" y="21"/>
                  <a:pt x="12" y="21"/>
                </a:cubicBezTo>
                <a:cubicBezTo>
                  <a:pt x="13" y="21"/>
                  <a:pt x="14" y="20"/>
                  <a:pt x="15" y="20"/>
                </a:cubicBezTo>
                <a:cubicBezTo>
                  <a:pt x="15" y="16"/>
                  <a:pt x="15" y="16"/>
                  <a:pt x="15" y="16"/>
                </a:cubicBezTo>
                <a:cubicBezTo>
                  <a:pt x="13" y="17"/>
                  <a:pt x="11" y="18"/>
                  <a:pt x="9" y="18"/>
                </a:cubicBezTo>
                <a:cubicBezTo>
                  <a:pt x="8" y="18"/>
                  <a:pt x="6" y="17"/>
                  <a:pt x="5" y="16"/>
                </a:cubicBezTo>
                <a:cubicBezTo>
                  <a:pt x="5" y="15"/>
                  <a:pt x="4" y="13"/>
                  <a:pt x="4" y="11"/>
                </a:cubicBezTo>
                <a:cubicBezTo>
                  <a:pt x="4" y="6"/>
                  <a:pt x="6" y="3"/>
                  <a:pt x="9" y="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4" name="Freeform 121"/>
          <p:cNvSpPr>
            <a:spLocks noEditPoints="1"/>
          </p:cNvSpPr>
          <p:nvPr/>
        </p:nvSpPr>
        <p:spPr bwMode="auto">
          <a:xfrm>
            <a:off x="1831975" y="3935413"/>
            <a:ext cx="71438" cy="79375"/>
          </a:xfrm>
          <a:custGeom>
            <a:avLst/>
            <a:gdLst>
              <a:gd name="T0" fmla="*/ 9 w 19"/>
              <a:gd name="T1" fmla="*/ 0 h 21"/>
              <a:gd name="T2" fmla="*/ 2 w 19"/>
              <a:gd name="T3" fmla="*/ 3 h 21"/>
              <a:gd name="T4" fmla="*/ 0 w 19"/>
              <a:gd name="T5" fmla="*/ 10 h 21"/>
              <a:gd name="T6" fmla="*/ 1 w 19"/>
              <a:gd name="T7" fmla="*/ 16 h 21"/>
              <a:gd name="T8" fmla="*/ 4 w 19"/>
              <a:gd name="T9" fmla="*/ 20 h 21"/>
              <a:gd name="T10" fmla="*/ 9 w 19"/>
              <a:gd name="T11" fmla="*/ 21 h 21"/>
              <a:gd name="T12" fmla="*/ 17 w 19"/>
              <a:gd name="T13" fmla="*/ 18 h 21"/>
              <a:gd name="T14" fmla="*/ 19 w 19"/>
              <a:gd name="T15" fmla="*/ 10 h 21"/>
              <a:gd name="T16" fmla="*/ 17 w 19"/>
              <a:gd name="T17" fmla="*/ 3 h 21"/>
              <a:gd name="T18" fmla="*/ 9 w 19"/>
              <a:gd name="T19" fmla="*/ 0 h 21"/>
              <a:gd name="T20" fmla="*/ 9 w 19"/>
              <a:gd name="T21" fmla="*/ 18 h 21"/>
              <a:gd name="T22" fmla="*/ 4 w 19"/>
              <a:gd name="T23" fmla="*/ 10 h 21"/>
              <a:gd name="T24" fmla="*/ 5 w 19"/>
              <a:gd name="T25" fmla="*/ 5 h 21"/>
              <a:gd name="T26" fmla="*/ 9 w 19"/>
              <a:gd name="T27" fmla="*/ 3 h 21"/>
              <a:gd name="T28" fmla="*/ 15 w 19"/>
              <a:gd name="T29" fmla="*/ 10 h 21"/>
              <a:gd name="T30" fmla="*/ 9 w 19"/>
              <a:gd name="T31" fmla="*/ 18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" h="21">
                <a:moveTo>
                  <a:pt x="9" y="0"/>
                </a:moveTo>
                <a:cubicBezTo>
                  <a:pt x="6" y="0"/>
                  <a:pt x="4" y="1"/>
                  <a:pt x="2" y="3"/>
                </a:cubicBezTo>
                <a:cubicBezTo>
                  <a:pt x="0" y="5"/>
                  <a:pt x="0" y="7"/>
                  <a:pt x="0" y="10"/>
                </a:cubicBezTo>
                <a:cubicBezTo>
                  <a:pt x="0" y="13"/>
                  <a:pt x="0" y="15"/>
                  <a:pt x="1" y="16"/>
                </a:cubicBezTo>
                <a:cubicBezTo>
                  <a:pt x="2" y="18"/>
                  <a:pt x="3" y="19"/>
                  <a:pt x="4" y="20"/>
                </a:cubicBezTo>
                <a:cubicBezTo>
                  <a:pt x="6" y="21"/>
                  <a:pt x="7" y="21"/>
                  <a:pt x="9" y="21"/>
                </a:cubicBezTo>
                <a:cubicBezTo>
                  <a:pt x="12" y="21"/>
                  <a:pt x="15" y="20"/>
                  <a:pt x="17" y="18"/>
                </a:cubicBezTo>
                <a:cubicBezTo>
                  <a:pt x="18" y="17"/>
                  <a:pt x="19" y="14"/>
                  <a:pt x="19" y="10"/>
                </a:cubicBezTo>
                <a:cubicBezTo>
                  <a:pt x="19" y="7"/>
                  <a:pt x="18" y="5"/>
                  <a:pt x="17" y="3"/>
                </a:cubicBezTo>
                <a:cubicBezTo>
                  <a:pt x="15" y="1"/>
                  <a:pt x="12" y="0"/>
                  <a:pt x="9" y="0"/>
                </a:cubicBezTo>
                <a:close/>
                <a:moveTo>
                  <a:pt x="9" y="18"/>
                </a:moveTo>
                <a:cubicBezTo>
                  <a:pt x="6" y="18"/>
                  <a:pt x="4" y="15"/>
                  <a:pt x="4" y="10"/>
                </a:cubicBezTo>
                <a:cubicBezTo>
                  <a:pt x="4" y="8"/>
                  <a:pt x="5" y="6"/>
                  <a:pt x="5" y="5"/>
                </a:cubicBezTo>
                <a:cubicBezTo>
                  <a:pt x="6" y="4"/>
                  <a:pt x="8" y="3"/>
                  <a:pt x="9" y="3"/>
                </a:cubicBezTo>
                <a:cubicBezTo>
                  <a:pt x="13" y="3"/>
                  <a:pt x="15" y="6"/>
                  <a:pt x="15" y="10"/>
                </a:cubicBezTo>
                <a:cubicBezTo>
                  <a:pt x="15" y="15"/>
                  <a:pt x="13" y="18"/>
                  <a:pt x="9" y="1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2" name="Freeform 122"/>
          <p:cNvSpPr>
            <a:spLocks/>
          </p:cNvSpPr>
          <p:nvPr/>
        </p:nvSpPr>
        <p:spPr bwMode="auto">
          <a:xfrm>
            <a:off x="2359025" y="3849688"/>
            <a:ext cx="33338" cy="22225"/>
          </a:xfrm>
          <a:custGeom>
            <a:avLst/>
            <a:gdLst>
              <a:gd name="T0" fmla="*/ 7 w 9"/>
              <a:gd name="T1" fmla="*/ 0 h 6"/>
              <a:gd name="T2" fmla="*/ 0 w 9"/>
              <a:gd name="T3" fmla="*/ 6 h 6"/>
              <a:gd name="T4" fmla="*/ 6 w 9"/>
              <a:gd name="T5" fmla="*/ 5 h 6"/>
              <a:gd name="T6" fmla="*/ 9 w 9"/>
              <a:gd name="T7" fmla="*/ 2 h 6"/>
              <a:gd name="T8" fmla="*/ 8 w 9"/>
              <a:gd name="T9" fmla="*/ 1 h 6"/>
              <a:gd name="T10" fmla="*/ 7 w 9"/>
              <a:gd name="T11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" h="6">
                <a:moveTo>
                  <a:pt x="7" y="0"/>
                </a:moveTo>
                <a:cubicBezTo>
                  <a:pt x="3" y="4"/>
                  <a:pt x="0" y="6"/>
                  <a:pt x="0" y="6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7" y="4"/>
                  <a:pt x="9" y="2"/>
                </a:cubicBezTo>
                <a:cubicBezTo>
                  <a:pt x="8" y="2"/>
                  <a:pt x="8" y="2"/>
                  <a:pt x="8" y="1"/>
                </a:cubicBezTo>
                <a:cubicBezTo>
                  <a:pt x="8" y="1"/>
                  <a:pt x="7" y="1"/>
                  <a:pt x="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3" name="Freeform 123"/>
          <p:cNvSpPr>
            <a:spLocks noEditPoints="1"/>
          </p:cNvSpPr>
          <p:nvPr/>
        </p:nvSpPr>
        <p:spPr bwMode="auto">
          <a:xfrm>
            <a:off x="2282825" y="3665538"/>
            <a:ext cx="271463" cy="269875"/>
          </a:xfrm>
          <a:custGeom>
            <a:avLst/>
            <a:gdLst>
              <a:gd name="T0" fmla="*/ 36 w 72"/>
              <a:gd name="T1" fmla="*/ 0 h 72"/>
              <a:gd name="T2" fmla="*/ 0 w 72"/>
              <a:gd name="T3" fmla="*/ 36 h 72"/>
              <a:gd name="T4" fmla="*/ 36 w 72"/>
              <a:gd name="T5" fmla="*/ 72 h 72"/>
              <a:gd name="T6" fmla="*/ 72 w 72"/>
              <a:gd name="T7" fmla="*/ 36 h 72"/>
              <a:gd name="T8" fmla="*/ 36 w 72"/>
              <a:gd name="T9" fmla="*/ 0 h 72"/>
              <a:gd name="T10" fmla="*/ 64 w 72"/>
              <a:gd name="T11" fmla="*/ 33 h 72"/>
              <a:gd name="T12" fmla="*/ 59 w 72"/>
              <a:gd name="T13" fmla="*/ 36 h 72"/>
              <a:gd name="T14" fmla="*/ 57 w 72"/>
              <a:gd name="T15" fmla="*/ 35 h 72"/>
              <a:gd name="T16" fmla="*/ 57 w 72"/>
              <a:gd name="T17" fmla="*/ 55 h 72"/>
              <a:gd name="T18" fmla="*/ 56 w 72"/>
              <a:gd name="T19" fmla="*/ 59 h 72"/>
              <a:gd name="T20" fmla="*/ 53 w 72"/>
              <a:gd name="T21" fmla="*/ 60 h 72"/>
              <a:gd name="T22" fmla="*/ 40 w 72"/>
              <a:gd name="T23" fmla="*/ 60 h 72"/>
              <a:gd name="T24" fmla="*/ 32 w 72"/>
              <a:gd name="T25" fmla="*/ 60 h 72"/>
              <a:gd name="T26" fmla="*/ 19 w 72"/>
              <a:gd name="T27" fmla="*/ 60 h 72"/>
              <a:gd name="T28" fmla="*/ 16 w 72"/>
              <a:gd name="T29" fmla="*/ 59 h 72"/>
              <a:gd name="T30" fmla="*/ 15 w 72"/>
              <a:gd name="T31" fmla="*/ 56 h 72"/>
              <a:gd name="T32" fmla="*/ 15 w 72"/>
              <a:gd name="T33" fmla="*/ 36 h 72"/>
              <a:gd name="T34" fmla="*/ 13 w 72"/>
              <a:gd name="T35" fmla="*/ 36 h 72"/>
              <a:gd name="T36" fmla="*/ 8 w 72"/>
              <a:gd name="T37" fmla="*/ 33 h 72"/>
              <a:gd name="T38" fmla="*/ 9 w 72"/>
              <a:gd name="T39" fmla="*/ 29 h 72"/>
              <a:gd name="T40" fmla="*/ 35 w 72"/>
              <a:gd name="T41" fmla="*/ 7 h 72"/>
              <a:gd name="T42" fmla="*/ 39 w 72"/>
              <a:gd name="T43" fmla="*/ 7 h 72"/>
              <a:gd name="T44" fmla="*/ 63 w 72"/>
              <a:gd name="T45" fmla="*/ 29 h 72"/>
              <a:gd name="T46" fmla="*/ 64 w 72"/>
              <a:gd name="T47" fmla="*/ 33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72" h="72">
                <a:moveTo>
                  <a:pt x="36" y="0"/>
                </a:moveTo>
                <a:cubicBezTo>
                  <a:pt x="16" y="0"/>
                  <a:pt x="0" y="16"/>
                  <a:pt x="0" y="36"/>
                </a:cubicBezTo>
                <a:cubicBezTo>
                  <a:pt x="0" y="55"/>
                  <a:pt x="16" y="72"/>
                  <a:pt x="36" y="72"/>
                </a:cubicBezTo>
                <a:cubicBezTo>
                  <a:pt x="56" y="72"/>
                  <a:pt x="72" y="55"/>
                  <a:pt x="72" y="36"/>
                </a:cubicBezTo>
                <a:cubicBezTo>
                  <a:pt x="72" y="16"/>
                  <a:pt x="56" y="0"/>
                  <a:pt x="36" y="0"/>
                </a:cubicBezTo>
                <a:close/>
                <a:moveTo>
                  <a:pt x="64" y="33"/>
                </a:moveTo>
                <a:cubicBezTo>
                  <a:pt x="63" y="34"/>
                  <a:pt x="62" y="36"/>
                  <a:pt x="59" y="36"/>
                </a:cubicBezTo>
                <a:cubicBezTo>
                  <a:pt x="58" y="36"/>
                  <a:pt x="58" y="36"/>
                  <a:pt x="57" y="35"/>
                </a:cubicBezTo>
                <a:cubicBezTo>
                  <a:pt x="57" y="55"/>
                  <a:pt x="57" y="55"/>
                  <a:pt x="57" y="55"/>
                </a:cubicBezTo>
                <a:cubicBezTo>
                  <a:pt x="57" y="56"/>
                  <a:pt x="57" y="57"/>
                  <a:pt x="56" y="59"/>
                </a:cubicBezTo>
                <a:cubicBezTo>
                  <a:pt x="55" y="59"/>
                  <a:pt x="54" y="60"/>
                  <a:pt x="53" y="60"/>
                </a:cubicBezTo>
                <a:cubicBezTo>
                  <a:pt x="40" y="60"/>
                  <a:pt x="40" y="60"/>
                  <a:pt x="40" y="60"/>
                </a:cubicBezTo>
                <a:cubicBezTo>
                  <a:pt x="32" y="60"/>
                  <a:pt x="32" y="60"/>
                  <a:pt x="32" y="60"/>
                </a:cubicBezTo>
                <a:cubicBezTo>
                  <a:pt x="32" y="60"/>
                  <a:pt x="20" y="60"/>
                  <a:pt x="19" y="60"/>
                </a:cubicBezTo>
                <a:cubicBezTo>
                  <a:pt x="18" y="60"/>
                  <a:pt x="17" y="59"/>
                  <a:pt x="16" y="59"/>
                </a:cubicBezTo>
                <a:cubicBezTo>
                  <a:pt x="15" y="58"/>
                  <a:pt x="15" y="56"/>
                  <a:pt x="15" y="56"/>
                </a:cubicBezTo>
                <a:cubicBezTo>
                  <a:pt x="15" y="36"/>
                  <a:pt x="15" y="36"/>
                  <a:pt x="15" y="36"/>
                </a:cubicBezTo>
                <a:cubicBezTo>
                  <a:pt x="14" y="36"/>
                  <a:pt x="14" y="36"/>
                  <a:pt x="13" y="36"/>
                </a:cubicBezTo>
                <a:cubicBezTo>
                  <a:pt x="11" y="36"/>
                  <a:pt x="9" y="34"/>
                  <a:pt x="8" y="33"/>
                </a:cubicBezTo>
                <a:cubicBezTo>
                  <a:pt x="8" y="32"/>
                  <a:pt x="8" y="30"/>
                  <a:pt x="9" y="29"/>
                </a:cubicBezTo>
                <a:cubicBezTo>
                  <a:pt x="35" y="7"/>
                  <a:pt x="35" y="7"/>
                  <a:pt x="35" y="7"/>
                </a:cubicBezTo>
                <a:cubicBezTo>
                  <a:pt x="36" y="6"/>
                  <a:pt x="38" y="6"/>
                  <a:pt x="39" y="7"/>
                </a:cubicBezTo>
                <a:cubicBezTo>
                  <a:pt x="63" y="29"/>
                  <a:pt x="63" y="29"/>
                  <a:pt x="63" y="29"/>
                </a:cubicBezTo>
                <a:cubicBezTo>
                  <a:pt x="64" y="30"/>
                  <a:pt x="65" y="32"/>
                  <a:pt x="64" y="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4" name="Freeform 124"/>
          <p:cNvSpPr>
            <a:spLocks/>
          </p:cNvSpPr>
          <p:nvPr/>
        </p:nvSpPr>
        <p:spPr bwMode="auto">
          <a:xfrm>
            <a:off x="2362200" y="3770313"/>
            <a:ext cx="109538" cy="109538"/>
          </a:xfrm>
          <a:custGeom>
            <a:avLst/>
            <a:gdLst>
              <a:gd name="T0" fmla="*/ 6 w 29"/>
              <a:gd name="T1" fmla="*/ 21 h 29"/>
              <a:gd name="T2" fmla="*/ 19 w 29"/>
              <a:gd name="T3" fmla="*/ 10 h 29"/>
              <a:gd name="T4" fmla="*/ 8 w 29"/>
              <a:gd name="T5" fmla="*/ 23 h 29"/>
              <a:gd name="T6" fmla="*/ 23 w 29"/>
              <a:gd name="T7" fmla="*/ 23 h 29"/>
              <a:gd name="T8" fmla="*/ 29 w 29"/>
              <a:gd name="T9" fmla="*/ 0 h 29"/>
              <a:gd name="T10" fmla="*/ 6 w 29"/>
              <a:gd name="T11" fmla="*/ 6 h 29"/>
              <a:gd name="T12" fmla="*/ 6 w 29"/>
              <a:gd name="T13" fmla="*/ 21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" h="29">
                <a:moveTo>
                  <a:pt x="6" y="21"/>
                </a:moveTo>
                <a:cubicBezTo>
                  <a:pt x="10" y="19"/>
                  <a:pt x="14" y="15"/>
                  <a:pt x="19" y="10"/>
                </a:cubicBezTo>
                <a:cubicBezTo>
                  <a:pt x="27" y="2"/>
                  <a:pt x="14" y="17"/>
                  <a:pt x="8" y="23"/>
                </a:cubicBezTo>
                <a:cubicBezTo>
                  <a:pt x="11" y="26"/>
                  <a:pt x="17" y="29"/>
                  <a:pt x="23" y="23"/>
                </a:cubicBezTo>
                <a:cubicBezTo>
                  <a:pt x="29" y="17"/>
                  <a:pt x="29" y="0"/>
                  <a:pt x="29" y="0"/>
                </a:cubicBezTo>
                <a:cubicBezTo>
                  <a:pt x="29" y="0"/>
                  <a:pt x="12" y="0"/>
                  <a:pt x="6" y="6"/>
                </a:cubicBezTo>
                <a:cubicBezTo>
                  <a:pt x="0" y="12"/>
                  <a:pt x="3" y="18"/>
                  <a:pt x="6" y="2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5" name="Freeform 125"/>
          <p:cNvSpPr>
            <a:spLocks noEditPoints="1"/>
          </p:cNvSpPr>
          <p:nvPr/>
        </p:nvSpPr>
        <p:spPr bwMode="auto">
          <a:xfrm>
            <a:off x="2224088" y="3600451"/>
            <a:ext cx="393700" cy="395288"/>
          </a:xfrm>
          <a:custGeom>
            <a:avLst/>
            <a:gdLst>
              <a:gd name="T0" fmla="*/ 102 w 105"/>
              <a:gd name="T1" fmla="*/ 43 h 105"/>
              <a:gd name="T2" fmla="*/ 97 w 105"/>
              <a:gd name="T3" fmla="*/ 33 h 105"/>
              <a:gd name="T4" fmla="*/ 94 w 105"/>
              <a:gd name="T5" fmla="*/ 24 h 105"/>
              <a:gd name="T6" fmla="*/ 85 w 105"/>
              <a:gd name="T7" fmla="*/ 17 h 105"/>
              <a:gd name="T8" fmla="*/ 79 w 105"/>
              <a:gd name="T9" fmla="*/ 9 h 105"/>
              <a:gd name="T10" fmla="*/ 68 w 105"/>
              <a:gd name="T11" fmla="*/ 6 h 105"/>
              <a:gd name="T12" fmla="*/ 59 w 105"/>
              <a:gd name="T13" fmla="*/ 2 h 105"/>
              <a:gd name="T14" fmla="*/ 48 w 105"/>
              <a:gd name="T15" fmla="*/ 4 h 105"/>
              <a:gd name="T16" fmla="*/ 38 w 105"/>
              <a:gd name="T17" fmla="*/ 3 h 105"/>
              <a:gd name="T18" fmla="*/ 29 w 105"/>
              <a:gd name="T19" fmla="*/ 10 h 105"/>
              <a:gd name="T20" fmla="*/ 20 w 105"/>
              <a:gd name="T21" fmla="*/ 13 h 105"/>
              <a:gd name="T22" fmla="*/ 14 w 105"/>
              <a:gd name="T23" fmla="*/ 23 h 105"/>
              <a:gd name="T24" fmla="*/ 7 w 105"/>
              <a:gd name="T25" fmla="*/ 30 h 105"/>
              <a:gd name="T26" fmla="*/ 5 w 105"/>
              <a:gd name="T27" fmla="*/ 41 h 105"/>
              <a:gd name="T28" fmla="*/ 2 w 105"/>
              <a:gd name="T29" fmla="*/ 50 h 105"/>
              <a:gd name="T30" fmla="*/ 5 w 105"/>
              <a:gd name="T31" fmla="*/ 61 h 105"/>
              <a:gd name="T32" fmla="*/ 5 w 105"/>
              <a:gd name="T33" fmla="*/ 71 h 105"/>
              <a:gd name="T34" fmla="*/ 13 w 105"/>
              <a:gd name="T35" fmla="*/ 80 h 105"/>
              <a:gd name="T36" fmla="*/ 17 w 105"/>
              <a:gd name="T37" fmla="*/ 88 h 105"/>
              <a:gd name="T38" fmla="*/ 27 w 105"/>
              <a:gd name="T39" fmla="*/ 93 h 105"/>
              <a:gd name="T40" fmla="*/ 35 w 105"/>
              <a:gd name="T41" fmla="*/ 100 h 105"/>
              <a:gd name="T42" fmla="*/ 46 w 105"/>
              <a:gd name="T43" fmla="*/ 100 h 105"/>
              <a:gd name="T44" fmla="*/ 56 w 105"/>
              <a:gd name="T45" fmla="*/ 102 h 105"/>
              <a:gd name="T46" fmla="*/ 66 w 105"/>
              <a:gd name="T47" fmla="*/ 98 h 105"/>
              <a:gd name="T48" fmla="*/ 76 w 105"/>
              <a:gd name="T49" fmla="*/ 97 h 105"/>
              <a:gd name="T50" fmla="*/ 84 w 105"/>
              <a:gd name="T51" fmla="*/ 88 h 105"/>
              <a:gd name="T52" fmla="*/ 92 w 105"/>
              <a:gd name="T53" fmla="*/ 83 h 105"/>
              <a:gd name="T54" fmla="*/ 96 w 105"/>
              <a:gd name="T55" fmla="*/ 72 h 105"/>
              <a:gd name="T56" fmla="*/ 101 w 105"/>
              <a:gd name="T57" fmla="*/ 64 h 105"/>
              <a:gd name="T58" fmla="*/ 101 w 105"/>
              <a:gd name="T59" fmla="*/ 53 h 105"/>
              <a:gd name="T60" fmla="*/ 52 w 105"/>
              <a:gd name="T61" fmla="*/ 95 h 105"/>
              <a:gd name="T62" fmla="*/ 52 w 105"/>
              <a:gd name="T63" fmla="*/ 11 h 105"/>
              <a:gd name="T64" fmla="*/ 52 w 105"/>
              <a:gd name="T65" fmla="*/ 95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05" h="105">
                <a:moveTo>
                  <a:pt x="103" y="50"/>
                </a:moveTo>
                <a:cubicBezTo>
                  <a:pt x="105" y="48"/>
                  <a:pt x="104" y="45"/>
                  <a:pt x="102" y="43"/>
                </a:cubicBezTo>
                <a:cubicBezTo>
                  <a:pt x="99" y="41"/>
                  <a:pt x="99" y="41"/>
                  <a:pt x="99" y="41"/>
                </a:cubicBezTo>
                <a:cubicBezTo>
                  <a:pt x="97" y="39"/>
                  <a:pt x="96" y="36"/>
                  <a:pt x="97" y="33"/>
                </a:cubicBezTo>
                <a:cubicBezTo>
                  <a:pt x="98" y="30"/>
                  <a:pt x="98" y="30"/>
                  <a:pt x="98" y="30"/>
                </a:cubicBezTo>
                <a:cubicBezTo>
                  <a:pt x="99" y="27"/>
                  <a:pt x="97" y="24"/>
                  <a:pt x="94" y="24"/>
                </a:cubicBezTo>
                <a:cubicBezTo>
                  <a:pt x="91" y="23"/>
                  <a:pt x="91" y="23"/>
                  <a:pt x="91" y="23"/>
                </a:cubicBezTo>
                <a:cubicBezTo>
                  <a:pt x="88" y="22"/>
                  <a:pt x="86" y="19"/>
                  <a:pt x="85" y="17"/>
                </a:cubicBezTo>
                <a:cubicBezTo>
                  <a:pt x="85" y="13"/>
                  <a:pt x="85" y="13"/>
                  <a:pt x="85" y="13"/>
                </a:cubicBezTo>
                <a:cubicBezTo>
                  <a:pt x="84" y="10"/>
                  <a:pt x="82" y="9"/>
                  <a:pt x="79" y="9"/>
                </a:cubicBezTo>
                <a:cubicBezTo>
                  <a:pt x="76" y="10"/>
                  <a:pt x="76" y="10"/>
                  <a:pt x="76" y="10"/>
                </a:cubicBezTo>
                <a:cubicBezTo>
                  <a:pt x="73" y="10"/>
                  <a:pt x="69" y="9"/>
                  <a:pt x="68" y="6"/>
                </a:cubicBezTo>
                <a:cubicBezTo>
                  <a:pt x="66" y="3"/>
                  <a:pt x="66" y="3"/>
                  <a:pt x="66" y="3"/>
                </a:cubicBezTo>
                <a:cubicBezTo>
                  <a:pt x="65" y="1"/>
                  <a:pt x="62" y="0"/>
                  <a:pt x="59" y="2"/>
                </a:cubicBezTo>
                <a:cubicBezTo>
                  <a:pt x="56" y="4"/>
                  <a:pt x="56" y="4"/>
                  <a:pt x="56" y="4"/>
                </a:cubicBezTo>
                <a:cubicBezTo>
                  <a:pt x="54" y="5"/>
                  <a:pt x="50" y="5"/>
                  <a:pt x="48" y="4"/>
                </a:cubicBezTo>
                <a:cubicBezTo>
                  <a:pt x="45" y="2"/>
                  <a:pt x="45" y="2"/>
                  <a:pt x="45" y="2"/>
                </a:cubicBezTo>
                <a:cubicBezTo>
                  <a:pt x="43" y="0"/>
                  <a:pt x="40" y="1"/>
                  <a:pt x="38" y="3"/>
                </a:cubicBezTo>
                <a:cubicBezTo>
                  <a:pt x="37" y="6"/>
                  <a:pt x="37" y="6"/>
                  <a:pt x="37" y="6"/>
                </a:cubicBezTo>
                <a:cubicBezTo>
                  <a:pt x="35" y="9"/>
                  <a:pt x="32" y="10"/>
                  <a:pt x="29" y="10"/>
                </a:cubicBezTo>
                <a:cubicBezTo>
                  <a:pt x="25" y="9"/>
                  <a:pt x="25" y="9"/>
                  <a:pt x="25" y="9"/>
                </a:cubicBezTo>
                <a:cubicBezTo>
                  <a:pt x="23" y="9"/>
                  <a:pt x="20" y="10"/>
                  <a:pt x="20" y="13"/>
                </a:cubicBezTo>
                <a:cubicBezTo>
                  <a:pt x="19" y="17"/>
                  <a:pt x="19" y="17"/>
                  <a:pt x="19" y="17"/>
                </a:cubicBezTo>
                <a:cubicBezTo>
                  <a:pt x="19" y="19"/>
                  <a:pt x="16" y="22"/>
                  <a:pt x="14" y="23"/>
                </a:cubicBezTo>
                <a:cubicBezTo>
                  <a:pt x="10" y="24"/>
                  <a:pt x="10" y="24"/>
                  <a:pt x="10" y="24"/>
                </a:cubicBezTo>
                <a:cubicBezTo>
                  <a:pt x="8" y="24"/>
                  <a:pt x="6" y="27"/>
                  <a:pt x="7" y="30"/>
                </a:cubicBezTo>
                <a:cubicBezTo>
                  <a:pt x="8" y="33"/>
                  <a:pt x="8" y="33"/>
                  <a:pt x="8" y="33"/>
                </a:cubicBezTo>
                <a:cubicBezTo>
                  <a:pt x="9" y="36"/>
                  <a:pt x="7" y="39"/>
                  <a:pt x="5" y="41"/>
                </a:cubicBezTo>
                <a:cubicBezTo>
                  <a:pt x="2" y="43"/>
                  <a:pt x="2" y="43"/>
                  <a:pt x="2" y="43"/>
                </a:cubicBezTo>
                <a:cubicBezTo>
                  <a:pt x="0" y="45"/>
                  <a:pt x="0" y="48"/>
                  <a:pt x="2" y="50"/>
                </a:cubicBezTo>
                <a:cubicBezTo>
                  <a:pt x="4" y="53"/>
                  <a:pt x="4" y="53"/>
                  <a:pt x="4" y="53"/>
                </a:cubicBezTo>
                <a:cubicBezTo>
                  <a:pt x="6" y="55"/>
                  <a:pt x="6" y="59"/>
                  <a:pt x="5" y="61"/>
                </a:cubicBezTo>
                <a:cubicBezTo>
                  <a:pt x="3" y="64"/>
                  <a:pt x="3" y="64"/>
                  <a:pt x="3" y="64"/>
                </a:cubicBezTo>
                <a:cubicBezTo>
                  <a:pt x="2" y="67"/>
                  <a:pt x="3" y="70"/>
                  <a:pt x="5" y="71"/>
                </a:cubicBezTo>
                <a:cubicBezTo>
                  <a:pt x="9" y="72"/>
                  <a:pt x="9" y="72"/>
                  <a:pt x="9" y="72"/>
                </a:cubicBezTo>
                <a:cubicBezTo>
                  <a:pt x="11" y="74"/>
                  <a:pt x="13" y="77"/>
                  <a:pt x="13" y="80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6"/>
                  <a:pt x="14" y="88"/>
                  <a:pt x="17" y="88"/>
                </a:cubicBezTo>
                <a:cubicBezTo>
                  <a:pt x="21" y="88"/>
                  <a:pt x="21" y="88"/>
                  <a:pt x="21" y="88"/>
                </a:cubicBezTo>
                <a:cubicBezTo>
                  <a:pt x="23" y="89"/>
                  <a:pt x="26" y="91"/>
                  <a:pt x="27" y="93"/>
                </a:cubicBezTo>
                <a:cubicBezTo>
                  <a:pt x="29" y="97"/>
                  <a:pt x="29" y="97"/>
                  <a:pt x="29" y="97"/>
                </a:cubicBezTo>
                <a:cubicBezTo>
                  <a:pt x="29" y="99"/>
                  <a:pt x="32" y="101"/>
                  <a:pt x="35" y="100"/>
                </a:cubicBezTo>
                <a:cubicBezTo>
                  <a:pt x="38" y="98"/>
                  <a:pt x="38" y="98"/>
                  <a:pt x="38" y="98"/>
                </a:cubicBezTo>
                <a:cubicBezTo>
                  <a:pt x="41" y="97"/>
                  <a:pt x="44" y="98"/>
                  <a:pt x="46" y="100"/>
                </a:cubicBezTo>
                <a:cubicBezTo>
                  <a:pt x="49" y="102"/>
                  <a:pt x="49" y="102"/>
                  <a:pt x="49" y="102"/>
                </a:cubicBezTo>
                <a:cubicBezTo>
                  <a:pt x="51" y="105"/>
                  <a:pt x="54" y="105"/>
                  <a:pt x="56" y="102"/>
                </a:cubicBezTo>
                <a:cubicBezTo>
                  <a:pt x="58" y="100"/>
                  <a:pt x="58" y="100"/>
                  <a:pt x="58" y="100"/>
                </a:cubicBezTo>
                <a:cubicBezTo>
                  <a:pt x="60" y="98"/>
                  <a:pt x="64" y="97"/>
                  <a:pt x="66" y="98"/>
                </a:cubicBezTo>
                <a:cubicBezTo>
                  <a:pt x="70" y="100"/>
                  <a:pt x="70" y="100"/>
                  <a:pt x="70" y="100"/>
                </a:cubicBezTo>
                <a:cubicBezTo>
                  <a:pt x="72" y="101"/>
                  <a:pt x="75" y="99"/>
                  <a:pt x="76" y="97"/>
                </a:cubicBezTo>
                <a:cubicBezTo>
                  <a:pt x="77" y="93"/>
                  <a:pt x="77" y="93"/>
                  <a:pt x="77" y="93"/>
                </a:cubicBezTo>
                <a:cubicBezTo>
                  <a:pt x="78" y="91"/>
                  <a:pt x="81" y="89"/>
                  <a:pt x="84" y="88"/>
                </a:cubicBezTo>
                <a:cubicBezTo>
                  <a:pt x="87" y="88"/>
                  <a:pt x="87" y="88"/>
                  <a:pt x="87" y="88"/>
                </a:cubicBezTo>
                <a:cubicBezTo>
                  <a:pt x="90" y="88"/>
                  <a:pt x="92" y="86"/>
                  <a:pt x="92" y="83"/>
                </a:cubicBezTo>
                <a:cubicBezTo>
                  <a:pt x="92" y="80"/>
                  <a:pt x="92" y="80"/>
                  <a:pt x="92" y="80"/>
                </a:cubicBezTo>
                <a:cubicBezTo>
                  <a:pt x="92" y="77"/>
                  <a:pt x="94" y="74"/>
                  <a:pt x="96" y="72"/>
                </a:cubicBezTo>
                <a:cubicBezTo>
                  <a:pt x="99" y="71"/>
                  <a:pt x="99" y="71"/>
                  <a:pt x="99" y="71"/>
                </a:cubicBezTo>
                <a:cubicBezTo>
                  <a:pt x="102" y="70"/>
                  <a:pt x="103" y="67"/>
                  <a:pt x="101" y="64"/>
                </a:cubicBezTo>
                <a:cubicBezTo>
                  <a:pt x="100" y="61"/>
                  <a:pt x="100" y="61"/>
                  <a:pt x="100" y="61"/>
                </a:cubicBezTo>
                <a:cubicBezTo>
                  <a:pt x="98" y="59"/>
                  <a:pt x="99" y="55"/>
                  <a:pt x="101" y="53"/>
                </a:cubicBezTo>
                <a:lnTo>
                  <a:pt x="103" y="50"/>
                </a:lnTo>
                <a:close/>
                <a:moveTo>
                  <a:pt x="52" y="95"/>
                </a:moveTo>
                <a:cubicBezTo>
                  <a:pt x="29" y="95"/>
                  <a:pt x="10" y="76"/>
                  <a:pt x="10" y="53"/>
                </a:cubicBezTo>
                <a:cubicBezTo>
                  <a:pt x="10" y="29"/>
                  <a:pt x="29" y="11"/>
                  <a:pt x="52" y="11"/>
                </a:cubicBezTo>
                <a:cubicBezTo>
                  <a:pt x="75" y="11"/>
                  <a:pt x="94" y="29"/>
                  <a:pt x="94" y="53"/>
                </a:cubicBezTo>
                <a:cubicBezTo>
                  <a:pt x="94" y="76"/>
                  <a:pt x="75" y="95"/>
                  <a:pt x="52" y="9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6" name="Freeform 126"/>
          <p:cNvSpPr>
            <a:spLocks noEditPoints="1"/>
          </p:cNvSpPr>
          <p:nvPr/>
        </p:nvSpPr>
        <p:spPr bwMode="auto">
          <a:xfrm>
            <a:off x="2862263" y="3597276"/>
            <a:ext cx="395288" cy="390525"/>
          </a:xfrm>
          <a:custGeom>
            <a:avLst/>
            <a:gdLst>
              <a:gd name="T0" fmla="*/ 102 w 105"/>
              <a:gd name="T1" fmla="*/ 43 h 104"/>
              <a:gd name="T2" fmla="*/ 97 w 105"/>
              <a:gd name="T3" fmla="*/ 33 h 104"/>
              <a:gd name="T4" fmla="*/ 94 w 105"/>
              <a:gd name="T5" fmla="*/ 23 h 104"/>
              <a:gd name="T6" fmla="*/ 85 w 105"/>
              <a:gd name="T7" fmla="*/ 16 h 104"/>
              <a:gd name="T8" fmla="*/ 79 w 105"/>
              <a:gd name="T9" fmla="*/ 9 h 104"/>
              <a:gd name="T10" fmla="*/ 68 w 105"/>
              <a:gd name="T11" fmla="*/ 6 h 104"/>
              <a:gd name="T12" fmla="*/ 59 w 105"/>
              <a:gd name="T13" fmla="*/ 1 h 104"/>
              <a:gd name="T14" fmla="*/ 48 w 105"/>
              <a:gd name="T15" fmla="*/ 3 h 104"/>
              <a:gd name="T16" fmla="*/ 38 w 105"/>
              <a:gd name="T17" fmla="*/ 3 h 104"/>
              <a:gd name="T18" fmla="*/ 29 w 105"/>
              <a:gd name="T19" fmla="*/ 9 h 104"/>
              <a:gd name="T20" fmla="*/ 20 w 105"/>
              <a:gd name="T21" fmla="*/ 13 h 104"/>
              <a:gd name="T22" fmla="*/ 14 w 105"/>
              <a:gd name="T23" fmla="*/ 22 h 104"/>
              <a:gd name="T24" fmla="*/ 7 w 105"/>
              <a:gd name="T25" fmla="*/ 29 h 104"/>
              <a:gd name="T26" fmla="*/ 5 w 105"/>
              <a:gd name="T27" fmla="*/ 41 h 104"/>
              <a:gd name="T28" fmla="*/ 2 w 105"/>
              <a:gd name="T29" fmla="*/ 50 h 104"/>
              <a:gd name="T30" fmla="*/ 5 w 105"/>
              <a:gd name="T31" fmla="*/ 61 h 104"/>
              <a:gd name="T32" fmla="*/ 5 w 105"/>
              <a:gd name="T33" fmla="*/ 70 h 104"/>
              <a:gd name="T34" fmla="*/ 13 w 105"/>
              <a:gd name="T35" fmla="*/ 79 h 104"/>
              <a:gd name="T36" fmla="*/ 17 w 105"/>
              <a:gd name="T37" fmla="*/ 88 h 104"/>
              <a:gd name="T38" fmla="*/ 27 w 105"/>
              <a:gd name="T39" fmla="*/ 93 h 104"/>
              <a:gd name="T40" fmla="*/ 35 w 105"/>
              <a:gd name="T41" fmla="*/ 99 h 104"/>
              <a:gd name="T42" fmla="*/ 46 w 105"/>
              <a:gd name="T43" fmla="*/ 99 h 104"/>
              <a:gd name="T44" fmla="*/ 56 w 105"/>
              <a:gd name="T45" fmla="*/ 102 h 104"/>
              <a:gd name="T46" fmla="*/ 66 w 105"/>
              <a:gd name="T47" fmla="*/ 98 h 104"/>
              <a:gd name="T48" fmla="*/ 76 w 105"/>
              <a:gd name="T49" fmla="*/ 96 h 104"/>
              <a:gd name="T50" fmla="*/ 84 w 105"/>
              <a:gd name="T51" fmla="*/ 88 h 104"/>
              <a:gd name="T52" fmla="*/ 92 w 105"/>
              <a:gd name="T53" fmla="*/ 83 h 104"/>
              <a:gd name="T54" fmla="*/ 96 w 105"/>
              <a:gd name="T55" fmla="*/ 72 h 104"/>
              <a:gd name="T56" fmla="*/ 101 w 105"/>
              <a:gd name="T57" fmla="*/ 64 h 104"/>
              <a:gd name="T58" fmla="*/ 101 w 105"/>
              <a:gd name="T59" fmla="*/ 52 h 104"/>
              <a:gd name="T60" fmla="*/ 52 w 105"/>
              <a:gd name="T61" fmla="*/ 91 h 104"/>
              <a:gd name="T62" fmla="*/ 52 w 105"/>
              <a:gd name="T63" fmla="*/ 12 h 104"/>
              <a:gd name="T64" fmla="*/ 52 w 105"/>
              <a:gd name="T65" fmla="*/ 91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05" h="104">
                <a:moveTo>
                  <a:pt x="103" y="50"/>
                </a:moveTo>
                <a:cubicBezTo>
                  <a:pt x="105" y="48"/>
                  <a:pt x="104" y="44"/>
                  <a:pt x="102" y="43"/>
                </a:cubicBezTo>
                <a:cubicBezTo>
                  <a:pt x="99" y="41"/>
                  <a:pt x="99" y="41"/>
                  <a:pt x="99" y="41"/>
                </a:cubicBezTo>
                <a:cubicBezTo>
                  <a:pt x="97" y="39"/>
                  <a:pt x="96" y="35"/>
                  <a:pt x="97" y="33"/>
                </a:cubicBezTo>
                <a:cubicBezTo>
                  <a:pt x="98" y="29"/>
                  <a:pt x="98" y="29"/>
                  <a:pt x="98" y="29"/>
                </a:cubicBezTo>
                <a:cubicBezTo>
                  <a:pt x="99" y="27"/>
                  <a:pt x="97" y="24"/>
                  <a:pt x="94" y="23"/>
                </a:cubicBezTo>
                <a:cubicBezTo>
                  <a:pt x="91" y="22"/>
                  <a:pt x="91" y="22"/>
                  <a:pt x="91" y="22"/>
                </a:cubicBezTo>
                <a:cubicBezTo>
                  <a:pt x="88" y="22"/>
                  <a:pt x="86" y="19"/>
                  <a:pt x="85" y="16"/>
                </a:cubicBezTo>
                <a:cubicBezTo>
                  <a:pt x="85" y="13"/>
                  <a:pt x="85" y="13"/>
                  <a:pt x="85" y="13"/>
                </a:cubicBezTo>
                <a:cubicBezTo>
                  <a:pt x="84" y="10"/>
                  <a:pt x="82" y="8"/>
                  <a:pt x="79" y="9"/>
                </a:cubicBezTo>
                <a:cubicBezTo>
                  <a:pt x="76" y="9"/>
                  <a:pt x="76" y="9"/>
                  <a:pt x="76" y="9"/>
                </a:cubicBezTo>
                <a:cubicBezTo>
                  <a:pt x="73" y="10"/>
                  <a:pt x="69" y="8"/>
                  <a:pt x="68" y="6"/>
                </a:cubicBezTo>
                <a:cubicBezTo>
                  <a:pt x="66" y="3"/>
                  <a:pt x="66" y="3"/>
                  <a:pt x="66" y="3"/>
                </a:cubicBezTo>
                <a:cubicBezTo>
                  <a:pt x="65" y="0"/>
                  <a:pt x="62" y="0"/>
                  <a:pt x="59" y="1"/>
                </a:cubicBezTo>
                <a:cubicBezTo>
                  <a:pt x="56" y="3"/>
                  <a:pt x="56" y="3"/>
                  <a:pt x="56" y="3"/>
                </a:cubicBezTo>
                <a:cubicBezTo>
                  <a:pt x="54" y="5"/>
                  <a:pt x="50" y="5"/>
                  <a:pt x="48" y="3"/>
                </a:cubicBezTo>
                <a:cubicBezTo>
                  <a:pt x="45" y="1"/>
                  <a:pt x="45" y="1"/>
                  <a:pt x="45" y="1"/>
                </a:cubicBezTo>
                <a:cubicBezTo>
                  <a:pt x="43" y="0"/>
                  <a:pt x="40" y="0"/>
                  <a:pt x="38" y="3"/>
                </a:cubicBezTo>
                <a:cubicBezTo>
                  <a:pt x="37" y="6"/>
                  <a:pt x="37" y="6"/>
                  <a:pt x="37" y="6"/>
                </a:cubicBezTo>
                <a:cubicBezTo>
                  <a:pt x="35" y="8"/>
                  <a:pt x="32" y="10"/>
                  <a:pt x="29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23" y="8"/>
                  <a:pt x="20" y="10"/>
                  <a:pt x="20" y="13"/>
                </a:cubicBezTo>
                <a:cubicBezTo>
                  <a:pt x="19" y="16"/>
                  <a:pt x="19" y="16"/>
                  <a:pt x="19" y="16"/>
                </a:cubicBezTo>
                <a:cubicBezTo>
                  <a:pt x="19" y="19"/>
                  <a:pt x="16" y="22"/>
                  <a:pt x="14" y="22"/>
                </a:cubicBezTo>
                <a:cubicBezTo>
                  <a:pt x="10" y="23"/>
                  <a:pt x="10" y="23"/>
                  <a:pt x="10" y="23"/>
                </a:cubicBezTo>
                <a:cubicBezTo>
                  <a:pt x="8" y="24"/>
                  <a:pt x="6" y="27"/>
                  <a:pt x="7" y="29"/>
                </a:cubicBezTo>
                <a:cubicBezTo>
                  <a:pt x="8" y="33"/>
                  <a:pt x="8" y="33"/>
                  <a:pt x="8" y="33"/>
                </a:cubicBezTo>
                <a:cubicBezTo>
                  <a:pt x="9" y="35"/>
                  <a:pt x="7" y="39"/>
                  <a:pt x="5" y="41"/>
                </a:cubicBezTo>
                <a:cubicBezTo>
                  <a:pt x="2" y="43"/>
                  <a:pt x="2" y="43"/>
                  <a:pt x="2" y="43"/>
                </a:cubicBezTo>
                <a:cubicBezTo>
                  <a:pt x="0" y="44"/>
                  <a:pt x="0" y="48"/>
                  <a:pt x="2" y="50"/>
                </a:cubicBezTo>
                <a:cubicBezTo>
                  <a:pt x="4" y="52"/>
                  <a:pt x="4" y="52"/>
                  <a:pt x="4" y="52"/>
                </a:cubicBezTo>
                <a:cubicBezTo>
                  <a:pt x="6" y="55"/>
                  <a:pt x="6" y="58"/>
                  <a:pt x="5" y="61"/>
                </a:cubicBezTo>
                <a:cubicBezTo>
                  <a:pt x="3" y="64"/>
                  <a:pt x="3" y="64"/>
                  <a:pt x="3" y="64"/>
                </a:cubicBezTo>
                <a:cubicBezTo>
                  <a:pt x="2" y="66"/>
                  <a:pt x="3" y="69"/>
                  <a:pt x="5" y="70"/>
                </a:cubicBezTo>
                <a:cubicBezTo>
                  <a:pt x="9" y="72"/>
                  <a:pt x="9" y="72"/>
                  <a:pt x="9" y="72"/>
                </a:cubicBezTo>
                <a:cubicBezTo>
                  <a:pt x="11" y="73"/>
                  <a:pt x="13" y="76"/>
                  <a:pt x="13" y="79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5"/>
                  <a:pt x="14" y="88"/>
                  <a:pt x="17" y="88"/>
                </a:cubicBezTo>
                <a:cubicBezTo>
                  <a:pt x="21" y="88"/>
                  <a:pt x="21" y="88"/>
                  <a:pt x="21" y="88"/>
                </a:cubicBezTo>
                <a:cubicBezTo>
                  <a:pt x="23" y="88"/>
                  <a:pt x="26" y="90"/>
                  <a:pt x="27" y="93"/>
                </a:cubicBezTo>
                <a:cubicBezTo>
                  <a:pt x="29" y="96"/>
                  <a:pt x="29" y="96"/>
                  <a:pt x="29" y="96"/>
                </a:cubicBezTo>
                <a:cubicBezTo>
                  <a:pt x="29" y="99"/>
                  <a:pt x="32" y="100"/>
                  <a:pt x="35" y="99"/>
                </a:cubicBezTo>
                <a:cubicBezTo>
                  <a:pt x="38" y="98"/>
                  <a:pt x="38" y="98"/>
                  <a:pt x="38" y="98"/>
                </a:cubicBezTo>
                <a:cubicBezTo>
                  <a:pt x="41" y="97"/>
                  <a:pt x="44" y="97"/>
                  <a:pt x="46" y="99"/>
                </a:cubicBezTo>
                <a:cubicBezTo>
                  <a:pt x="49" y="102"/>
                  <a:pt x="49" y="102"/>
                  <a:pt x="49" y="102"/>
                </a:cubicBezTo>
                <a:cubicBezTo>
                  <a:pt x="51" y="104"/>
                  <a:pt x="54" y="104"/>
                  <a:pt x="56" y="102"/>
                </a:cubicBezTo>
                <a:cubicBezTo>
                  <a:pt x="58" y="99"/>
                  <a:pt x="58" y="99"/>
                  <a:pt x="58" y="99"/>
                </a:cubicBezTo>
                <a:cubicBezTo>
                  <a:pt x="60" y="97"/>
                  <a:pt x="64" y="97"/>
                  <a:pt x="66" y="98"/>
                </a:cubicBezTo>
                <a:cubicBezTo>
                  <a:pt x="70" y="99"/>
                  <a:pt x="70" y="99"/>
                  <a:pt x="70" y="99"/>
                </a:cubicBezTo>
                <a:cubicBezTo>
                  <a:pt x="72" y="100"/>
                  <a:pt x="75" y="99"/>
                  <a:pt x="76" y="96"/>
                </a:cubicBezTo>
                <a:cubicBezTo>
                  <a:pt x="77" y="93"/>
                  <a:pt x="77" y="93"/>
                  <a:pt x="77" y="93"/>
                </a:cubicBezTo>
                <a:cubicBezTo>
                  <a:pt x="78" y="90"/>
                  <a:pt x="81" y="88"/>
                  <a:pt x="84" y="88"/>
                </a:cubicBezTo>
                <a:cubicBezTo>
                  <a:pt x="87" y="88"/>
                  <a:pt x="87" y="88"/>
                  <a:pt x="87" y="88"/>
                </a:cubicBezTo>
                <a:cubicBezTo>
                  <a:pt x="90" y="88"/>
                  <a:pt x="92" y="85"/>
                  <a:pt x="92" y="83"/>
                </a:cubicBezTo>
                <a:cubicBezTo>
                  <a:pt x="92" y="79"/>
                  <a:pt x="92" y="79"/>
                  <a:pt x="92" y="79"/>
                </a:cubicBezTo>
                <a:cubicBezTo>
                  <a:pt x="92" y="76"/>
                  <a:pt x="94" y="73"/>
                  <a:pt x="96" y="72"/>
                </a:cubicBezTo>
                <a:cubicBezTo>
                  <a:pt x="99" y="70"/>
                  <a:pt x="99" y="70"/>
                  <a:pt x="99" y="70"/>
                </a:cubicBezTo>
                <a:cubicBezTo>
                  <a:pt x="102" y="69"/>
                  <a:pt x="103" y="66"/>
                  <a:pt x="101" y="64"/>
                </a:cubicBezTo>
                <a:cubicBezTo>
                  <a:pt x="100" y="61"/>
                  <a:pt x="100" y="61"/>
                  <a:pt x="100" y="61"/>
                </a:cubicBezTo>
                <a:cubicBezTo>
                  <a:pt x="98" y="58"/>
                  <a:pt x="99" y="55"/>
                  <a:pt x="101" y="52"/>
                </a:cubicBezTo>
                <a:lnTo>
                  <a:pt x="103" y="50"/>
                </a:lnTo>
                <a:close/>
                <a:moveTo>
                  <a:pt x="52" y="91"/>
                </a:moveTo>
                <a:cubicBezTo>
                  <a:pt x="30" y="91"/>
                  <a:pt x="13" y="73"/>
                  <a:pt x="13" y="52"/>
                </a:cubicBezTo>
                <a:cubicBezTo>
                  <a:pt x="13" y="30"/>
                  <a:pt x="30" y="12"/>
                  <a:pt x="52" y="12"/>
                </a:cubicBezTo>
                <a:cubicBezTo>
                  <a:pt x="74" y="12"/>
                  <a:pt x="92" y="30"/>
                  <a:pt x="92" y="52"/>
                </a:cubicBezTo>
                <a:cubicBezTo>
                  <a:pt x="92" y="73"/>
                  <a:pt x="74" y="91"/>
                  <a:pt x="52" y="9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7" name="Freeform 127"/>
          <p:cNvSpPr>
            <a:spLocks/>
          </p:cNvSpPr>
          <p:nvPr/>
        </p:nvSpPr>
        <p:spPr bwMode="auto">
          <a:xfrm>
            <a:off x="3106738" y="3706813"/>
            <a:ext cx="22225" cy="14288"/>
          </a:xfrm>
          <a:custGeom>
            <a:avLst/>
            <a:gdLst>
              <a:gd name="T0" fmla="*/ 2 w 6"/>
              <a:gd name="T1" fmla="*/ 0 h 4"/>
              <a:gd name="T2" fmla="*/ 1 w 6"/>
              <a:gd name="T3" fmla="*/ 0 h 4"/>
              <a:gd name="T4" fmla="*/ 0 w 6"/>
              <a:gd name="T5" fmla="*/ 2 h 4"/>
              <a:gd name="T6" fmla="*/ 1 w 6"/>
              <a:gd name="T7" fmla="*/ 3 h 4"/>
              <a:gd name="T8" fmla="*/ 4 w 6"/>
              <a:gd name="T9" fmla="*/ 4 h 4"/>
              <a:gd name="T10" fmla="*/ 5 w 6"/>
              <a:gd name="T11" fmla="*/ 2 h 4"/>
              <a:gd name="T12" fmla="*/ 6 w 6"/>
              <a:gd name="T13" fmla="*/ 2 h 4"/>
              <a:gd name="T14" fmla="*/ 5 w 6"/>
              <a:gd name="T15" fmla="*/ 1 h 4"/>
              <a:gd name="T16" fmla="*/ 2 w 6"/>
              <a:gd name="T1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" h="4">
                <a:moveTo>
                  <a:pt x="2" y="0"/>
                </a:moveTo>
                <a:cubicBezTo>
                  <a:pt x="2" y="0"/>
                  <a:pt x="1" y="0"/>
                  <a:pt x="1" y="0"/>
                </a:cubicBezTo>
                <a:cubicBezTo>
                  <a:pt x="0" y="1"/>
                  <a:pt x="0" y="1"/>
                  <a:pt x="0" y="2"/>
                </a:cubicBezTo>
                <a:cubicBezTo>
                  <a:pt x="0" y="2"/>
                  <a:pt x="1" y="2"/>
                  <a:pt x="1" y="3"/>
                </a:cubicBezTo>
                <a:cubicBezTo>
                  <a:pt x="2" y="3"/>
                  <a:pt x="3" y="4"/>
                  <a:pt x="4" y="4"/>
                </a:cubicBezTo>
                <a:cubicBezTo>
                  <a:pt x="4" y="3"/>
                  <a:pt x="5" y="3"/>
                  <a:pt x="5" y="2"/>
                </a:cubicBezTo>
                <a:cubicBezTo>
                  <a:pt x="6" y="2"/>
                  <a:pt x="6" y="2"/>
                  <a:pt x="6" y="2"/>
                </a:cubicBezTo>
                <a:cubicBezTo>
                  <a:pt x="5" y="1"/>
                  <a:pt x="5" y="1"/>
                  <a:pt x="5" y="1"/>
                </a:cubicBezTo>
                <a:cubicBezTo>
                  <a:pt x="4" y="0"/>
                  <a:pt x="3" y="0"/>
                  <a:pt x="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8" name="Freeform 128"/>
          <p:cNvSpPr>
            <a:spLocks/>
          </p:cNvSpPr>
          <p:nvPr/>
        </p:nvSpPr>
        <p:spPr bwMode="auto">
          <a:xfrm>
            <a:off x="2960688" y="3740151"/>
            <a:ext cx="14288" cy="22225"/>
          </a:xfrm>
          <a:custGeom>
            <a:avLst/>
            <a:gdLst>
              <a:gd name="T0" fmla="*/ 1 w 4"/>
              <a:gd name="T1" fmla="*/ 5 h 6"/>
              <a:gd name="T2" fmla="*/ 3 w 4"/>
              <a:gd name="T3" fmla="*/ 5 h 6"/>
              <a:gd name="T4" fmla="*/ 4 w 4"/>
              <a:gd name="T5" fmla="*/ 4 h 6"/>
              <a:gd name="T6" fmla="*/ 4 w 4"/>
              <a:gd name="T7" fmla="*/ 2 h 6"/>
              <a:gd name="T8" fmla="*/ 2 w 4"/>
              <a:gd name="T9" fmla="*/ 0 h 6"/>
              <a:gd name="T10" fmla="*/ 1 w 4"/>
              <a:gd name="T11" fmla="*/ 0 h 6"/>
              <a:gd name="T12" fmla="*/ 1 w 4"/>
              <a:gd name="T13" fmla="*/ 1 h 6"/>
              <a:gd name="T14" fmla="*/ 0 w 4"/>
              <a:gd name="T15" fmla="*/ 4 h 6"/>
              <a:gd name="T16" fmla="*/ 1 w 4"/>
              <a:gd name="T17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6">
                <a:moveTo>
                  <a:pt x="1" y="5"/>
                </a:moveTo>
                <a:cubicBezTo>
                  <a:pt x="2" y="6"/>
                  <a:pt x="2" y="6"/>
                  <a:pt x="3" y="5"/>
                </a:cubicBezTo>
                <a:cubicBezTo>
                  <a:pt x="3" y="5"/>
                  <a:pt x="3" y="5"/>
                  <a:pt x="4" y="4"/>
                </a:cubicBezTo>
                <a:cubicBezTo>
                  <a:pt x="4" y="3"/>
                  <a:pt x="4" y="3"/>
                  <a:pt x="4" y="2"/>
                </a:cubicBezTo>
                <a:cubicBezTo>
                  <a:pt x="4" y="1"/>
                  <a:pt x="3" y="1"/>
                  <a:pt x="2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1"/>
                  <a:pt x="1" y="1"/>
                  <a:pt x="1" y="1"/>
                </a:cubicBezTo>
                <a:cubicBezTo>
                  <a:pt x="0" y="2"/>
                  <a:pt x="0" y="3"/>
                  <a:pt x="0" y="4"/>
                </a:cubicBezTo>
                <a:cubicBezTo>
                  <a:pt x="0" y="5"/>
                  <a:pt x="1" y="5"/>
                  <a:pt x="1" y="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9" name="Freeform 129"/>
          <p:cNvSpPr>
            <a:spLocks/>
          </p:cNvSpPr>
          <p:nvPr/>
        </p:nvSpPr>
        <p:spPr bwMode="auto">
          <a:xfrm>
            <a:off x="3001963" y="3679826"/>
            <a:ext cx="22225" cy="15875"/>
          </a:xfrm>
          <a:custGeom>
            <a:avLst/>
            <a:gdLst>
              <a:gd name="T0" fmla="*/ 4 w 6"/>
              <a:gd name="T1" fmla="*/ 0 h 4"/>
              <a:gd name="T2" fmla="*/ 2 w 6"/>
              <a:gd name="T3" fmla="*/ 0 h 4"/>
              <a:gd name="T4" fmla="*/ 1 w 6"/>
              <a:gd name="T5" fmla="*/ 2 h 4"/>
              <a:gd name="T6" fmla="*/ 1 w 6"/>
              <a:gd name="T7" fmla="*/ 4 h 4"/>
              <a:gd name="T8" fmla="*/ 6 w 6"/>
              <a:gd name="T9" fmla="*/ 2 h 4"/>
              <a:gd name="T10" fmla="*/ 4 w 6"/>
              <a:gd name="T11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4">
                <a:moveTo>
                  <a:pt x="4" y="0"/>
                </a:moveTo>
                <a:cubicBezTo>
                  <a:pt x="4" y="0"/>
                  <a:pt x="3" y="0"/>
                  <a:pt x="2" y="0"/>
                </a:cubicBezTo>
                <a:cubicBezTo>
                  <a:pt x="1" y="1"/>
                  <a:pt x="1" y="1"/>
                  <a:pt x="1" y="2"/>
                </a:cubicBezTo>
                <a:cubicBezTo>
                  <a:pt x="0" y="3"/>
                  <a:pt x="0" y="3"/>
                  <a:pt x="1" y="4"/>
                </a:cubicBezTo>
                <a:cubicBezTo>
                  <a:pt x="6" y="2"/>
                  <a:pt x="6" y="2"/>
                  <a:pt x="6" y="2"/>
                </a:cubicBezTo>
                <a:cubicBezTo>
                  <a:pt x="5" y="1"/>
                  <a:pt x="5" y="1"/>
                  <a:pt x="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0" name="Freeform 130"/>
          <p:cNvSpPr>
            <a:spLocks noEditPoints="1"/>
          </p:cNvSpPr>
          <p:nvPr/>
        </p:nvSpPr>
        <p:spPr bwMode="auto">
          <a:xfrm>
            <a:off x="2919413" y="3649663"/>
            <a:ext cx="280988" cy="282575"/>
          </a:xfrm>
          <a:custGeom>
            <a:avLst/>
            <a:gdLst>
              <a:gd name="T0" fmla="*/ 37 w 75"/>
              <a:gd name="T1" fmla="*/ 75 h 75"/>
              <a:gd name="T2" fmla="*/ 38 w 75"/>
              <a:gd name="T3" fmla="*/ 4 h 75"/>
              <a:gd name="T4" fmla="*/ 39 w 75"/>
              <a:gd name="T5" fmla="*/ 13 h 75"/>
              <a:gd name="T6" fmla="*/ 43 w 75"/>
              <a:gd name="T7" fmla="*/ 5 h 75"/>
              <a:gd name="T8" fmla="*/ 45 w 75"/>
              <a:gd name="T9" fmla="*/ 14 h 75"/>
              <a:gd name="T10" fmla="*/ 49 w 75"/>
              <a:gd name="T11" fmla="*/ 6 h 75"/>
              <a:gd name="T12" fmla="*/ 44 w 75"/>
              <a:gd name="T13" fmla="*/ 15 h 75"/>
              <a:gd name="T14" fmla="*/ 43 w 75"/>
              <a:gd name="T15" fmla="*/ 7 h 75"/>
              <a:gd name="T16" fmla="*/ 37 w 75"/>
              <a:gd name="T17" fmla="*/ 14 h 75"/>
              <a:gd name="T18" fmla="*/ 13 w 75"/>
              <a:gd name="T19" fmla="*/ 39 h 75"/>
              <a:gd name="T20" fmla="*/ 13 w 75"/>
              <a:gd name="T21" fmla="*/ 36 h 75"/>
              <a:gd name="T22" fmla="*/ 10 w 75"/>
              <a:gd name="T23" fmla="*/ 34 h 75"/>
              <a:gd name="T24" fmla="*/ 7 w 75"/>
              <a:gd name="T25" fmla="*/ 38 h 75"/>
              <a:gd name="T26" fmla="*/ 4 w 75"/>
              <a:gd name="T27" fmla="*/ 34 h 75"/>
              <a:gd name="T28" fmla="*/ 5 w 75"/>
              <a:gd name="T29" fmla="*/ 35 h 75"/>
              <a:gd name="T30" fmla="*/ 7 w 75"/>
              <a:gd name="T31" fmla="*/ 37 h 75"/>
              <a:gd name="T32" fmla="*/ 10 w 75"/>
              <a:gd name="T33" fmla="*/ 32 h 75"/>
              <a:gd name="T34" fmla="*/ 14 w 75"/>
              <a:gd name="T35" fmla="*/ 36 h 75"/>
              <a:gd name="T36" fmla="*/ 16 w 75"/>
              <a:gd name="T37" fmla="*/ 25 h 75"/>
              <a:gd name="T38" fmla="*/ 16 w 75"/>
              <a:gd name="T39" fmla="*/ 29 h 75"/>
              <a:gd name="T40" fmla="*/ 11 w 75"/>
              <a:gd name="T41" fmla="*/ 25 h 75"/>
              <a:gd name="T42" fmla="*/ 9 w 75"/>
              <a:gd name="T43" fmla="*/ 23 h 75"/>
              <a:gd name="T44" fmla="*/ 6 w 75"/>
              <a:gd name="T45" fmla="*/ 27 h 75"/>
              <a:gd name="T46" fmla="*/ 9 w 75"/>
              <a:gd name="T47" fmla="*/ 21 h 75"/>
              <a:gd name="T48" fmla="*/ 17 w 75"/>
              <a:gd name="T49" fmla="*/ 26 h 75"/>
              <a:gd name="T50" fmla="*/ 12 w 75"/>
              <a:gd name="T51" fmla="*/ 16 h 75"/>
              <a:gd name="T52" fmla="*/ 20 w 75"/>
              <a:gd name="T53" fmla="*/ 20 h 75"/>
              <a:gd name="T54" fmla="*/ 17 w 75"/>
              <a:gd name="T55" fmla="*/ 11 h 75"/>
              <a:gd name="T56" fmla="*/ 22 w 75"/>
              <a:gd name="T57" fmla="*/ 14 h 75"/>
              <a:gd name="T58" fmla="*/ 27 w 75"/>
              <a:gd name="T59" fmla="*/ 7 h 75"/>
              <a:gd name="T60" fmla="*/ 23 w 75"/>
              <a:gd name="T61" fmla="*/ 13 h 75"/>
              <a:gd name="T62" fmla="*/ 30 w 75"/>
              <a:gd name="T63" fmla="*/ 13 h 75"/>
              <a:gd name="T64" fmla="*/ 28 w 75"/>
              <a:gd name="T65" fmla="*/ 17 h 75"/>
              <a:gd name="T66" fmla="*/ 23 w 75"/>
              <a:gd name="T67" fmla="*/ 41 h 75"/>
              <a:gd name="T68" fmla="*/ 28 w 75"/>
              <a:gd name="T69" fmla="*/ 45 h 75"/>
              <a:gd name="T70" fmla="*/ 30 w 75"/>
              <a:gd name="T71" fmla="*/ 56 h 75"/>
              <a:gd name="T72" fmla="*/ 38 w 75"/>
              <a:gd name="T73" fmla="*/ 64 h 75"/>
              <a:gd name="T74" fmla="*/ 44 w 75"/>
              <a:gd name="T75" fmla="*/ 27 h 75"/>
              <a:gd name="T76" fmla="*/ 53 w 75"/>
              <a:gd name="T77" fmla="*/ 21 h 75"/>
              <a:gd name="T78" fmla="*/ 52 w 75"/>
              <a:gd name="T79" fmla="*/ 20 h 75"/>
              <a:gd name="T80" fmla="*/ 49 w 75"/>
              <a:gd name="T81" fmla="*/ 14 h 75"/>
              <a:gd name="T82" fmla="*/ 57 w 75"/>
              <a:gd name="T83" fmla="*/ 15 h 75"/>
              <a:gd name="T84" fmla="*/ 54 w 75"/>
              <a:gd name="T85" fmla="*/ 11 h 75"/>
              <a:gd name="T86" fmla="*/ 57 w 75"/>
              <a:gd name="T87" fmla="*/ 11 h 75"/>
              <a:gd name="T88" fmla="*/ 54 w 75"/>
              <a:gd name="T89" fmla="*/ 21 h 75"/>
              <a:gd name="T90" fmla="*/ 69 w 75"/>
              <a:gd name="T91" fmla="*/ 37 h 75"/>
              <a:gd name="T92" fmla="*/ 71 w 75"/>
              <a:gd name="T93" fmla="*/ 40 h 75"/>
              <a:gd name="T94" fmla="*/ 70 w 75"/>
              <a:gd name="T95" fmla="*/ 40 h 75"/>
              <a:gd name="T96" fmla="*/ 61 w 75"/>
              <a:gd name="T97" fmla="*/ 37 h 75"/>
              <a:gd name="T98" fmla="*/ 71 w 75"/>
              <a:gd name="T99" fmla="*/ 37 h 75"/>
              <a:gd name="T100" fmla="*/ 66 w 75"/>
              <a:gd name="T101" fmla="*/ 32 h 75"/>
              <a:gd name="T102" fmla="*/ 61 w 75"/>
              <a:gd name="T103" fmla="*/ 28 h 75"/>
              <a:gd name="T104" fmla="*/ 61 w 75"/>
              <a:gd name="T105" fmla="*/ 34 h 75"/>
              <a:gd name="T106" fmla="*/ 60 w 75"/>
              <a:gd name="T107" fmla="*/ 27 h 75"/>
              <a:gd name="T108" fmla="*/ 69 w 75"/>
              <a:gd name="T109" fmla="*/ 27 h 75"/>
              <a:gd name="T110" fmla="*/ 66 w 75"/>
              <a:gd name="T111" fmla="*/ 20 h 75"/>
              <a:gd name="T112" fmla="*/ 59 w 75"/>
              <a:gd name="T113" fmla="*/ 22 h 75"/>
              <a:gd name="T114" fmla="*/ 59 w 75"/>
              <a:gd name="T115" fmla="*/ 25 h 75"/>
              <a:gd name="T116" fmla="*/ 57 w 75"/>
              <a:gd name="T117" fmla="*/ 26 h 75"/>
              <a:gd name="T118" fmla="*/ 62 w 75"/>
              <a:gd name="T119" fmla="*/ 18 h 75"/>
              <a:gd name="T120" fmla="*/ 64 w 75"/>
              <a:gd name="T121" fmla="*/ 17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5" h="75">
                <a:moveTo>
                  <a:pt x="37" y="0"/>
                </a:moveTo>
                <a:cubicBezTo>
                  <a:pt x="17" y="0"/>
                  <a:pt x="0" y="17"/>
                  <a:pt x="0" y="38"/>
                </a:cubicBezTo>
                <a:cubicBezTo>
                  <a:pt x="0" y="58"/>
                  <a:pt x="17" y="75"/>
                  <a:pt x="37" y="75"/>
                </a:cubicBezTo>
                <a:cubicBezTo>
                  <a:pt x="58" y="75"/>
                  <a:pt x="75" y="58"/>
                  <a:pt x="75" y="38"/>
                </a:cubicBezTo>
                <a:cubicBezTo>
                  <a:pt x="75" y="17"/>
                  <a:pt x="58" y="0"/>
                  <a:pt x="37" y="0"/>
                </a:cubicBezTo>
                <a:close/>
                <a:moveTo>
                  <a:pt x="38" y="4"/>
                </a:moveTo>
                <a:cubicBezTo>
                  <a:pt x="38" y="7"/>
                  <a:pt x="39" y="9"/>
                  <a:pt x="39" y="10"/>
                </a:cubicBezTo>
                <a:cubicBezTo>
                  <a:pt x="39" y="11"/>
                  <a:pt x="39" y="12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2"/>
                  <a:pt x="39" y="12"/>
                </a:cubicBezTo>
                <a:cubicBezTo>
                  <a:pt x="40" y="11"/>
                  <a:pt x="40" y="11"/>
                  <a:pt x="40" y="10"/>
                </a:cubicBezTo>
                <a:cubicBezTo>
                  <a:pt x="43" y="5"/>
                  <a:pt x="43" y="5"/>
                  <a:pt x="43" y="5"/>
                </a:cubicBezTo>
                <a:cubicBezTo>
                  <a:pt x="44" y="5"/>
                  <a:pt x="44" y="5"/>
                  <a:pt x="44" y="5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2"/>
                  <a:pt x="45" y="13"/>
                  <a:pt x="45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5" y="14"/>
                  <a:pt x="46" y="14"/>
                  <a:pt x="46" y="13"/>
                </a:cubicBezTo>
                <a:cubicBezTo>
                  <a:pt x="46" y="13"/>
                  <a:pt x="47" y="10"/>
                  <a:pt x="49" y="6"/>
                </a:cubicBezTo>
                <a:cubicBezTo>
                  <a:pt x="51" y="7"/>
                  <a:pt x="51" y="7"/>
                  <a:pt x="51" y="7"/>
                </a:cubicBezTo>
                <a:cubicBezTo>
                  <a:pt x="46" y="16"/>
                  <a:pt x="46" y="16"/>
                  <a:pt x="46" y="16"/>
                </a:cubicBezTo>
                <a:cubicBezTo>
                  <a:pt x="44" y="15"/>
                  <a:pt x="44" y="15"/>
                  <a:pt x="44" y="15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8"/>
                  <a:pt x="43" y="7"/>
                </a:cubicBezTo>
                <a:cubicBezTo>
                  <a:pt x="43" y="7"/>
                  <a:pt x="43" y="7"/>
                  <a:pt x="43" y="7"/>
                </a:cubicBezTo>
                <a:cubicBezTo>
                  <a:pt x="43" y="8"/>
                  <a:pt x="42" y="9"/>
                  <a:pt x="42" y="9"/>
                </a:cubicBezTo>
                <a:cubicBezTo>
                  <a:pt x="39" y="15"/>
                  <a:pt x="39" y="15"/>
                  <a:pt x="39" y="15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4"/>
                  <a:pt x="37" y="4"/>
                  <a:pt x="37" y="4"/>
                </a:cubicBezTo>
                <a:lnTo>
                  <a:pt x="38" y="4"/>
                </a:lnTo>
                <a:close/>
                <a:moveTo>
                  <a:pt x="13" y="39"/>
                </a:moveTo>
                <a:cubicBezTo>
                  <a:pt x="11" y="39"/>
                  <a:pt x="11" y="39"/>
                  <a:pt x="11" y="39"/>
                </a:cubicBezTo>
                <a:cubicBezTo>
                  <a:pt x="12" y="39"/>
                  <a:pt x="12" y="38"/>
                  <a:pt x="12" y="37"/>
                </a:cubicBezTo>
                <a:cubicBezTo>
                  <a:pt x="12" y="37"/>
                  <a:pt x="13" y="36"/>
                  <a:pt x="13" y="36"/>
                </a:cubicBezTo>
                <a:cubicBezTo>
                  <a:pt x="13" y="35"/>
                  <a:pt x="13" y="35"/>
                  <a:pt x="12" y="34"/>
                </a:cubicBezTo>
                <a:cubicBezTo>
                  <a:pt x="12" y="34"/>
                  <a:pt x="12" y="33"/>
                  <a:pt x="11" y="33"/>
                </a:cubicBezTo>
                <a:cubicBezTo>
                  <a:pt x="11" y="33"/>
                  <a:pt x="11" y="33"/>
                  <a:pt x="10" y="34"/>
                </a:cubicBezTo>
                <a:cubicBezTo>
                  <a:pt x="10" y="34"/>
                  <a:pt x="10" y="35"/>
                  <a:pt x="9" y="36"/>
                </a:cubicBezTo>
                <a:cubicBezTo>
                  <a:pt x="9" y="36"/>
                  <a:pt x="8" y="37"/>
                  <a:pt x="8" y="37"/>
                </a:cubicBezTo>
                <a:cubicBezTo>
                  <a:pt x="8" y="38"/>
                  <a:pt x="7" y="38"/>
                  <a:pt x="7" y="38"/>
                </a:cubicBezTo>
                <a:cubicBezTo>
                  <a:pt x="7" y="38"/>
                  <a:pt x="6" y="38"/>
                  <a:pt x="6" y="38"/>
                </a:cubicBezTo>
                <a:cubicBezTo>
                  <a:pt x="5" y="38"/>
                  <a:pt x="4" y="38"/>
                  <a:pt x="4" y="37"/>
                </a:cubicBezTo>
                <a:cubicBezTo>
                  <a:pt x="4" y="36"/>
                  <a:pt x="3" y="36"/>
                  <a:pt x="4" y="34"/>
                </a:cubicBezTo>
                <a:cubicBezTo>
                  <a:pt x="4" y="33"/>
                  <a:pt x="4" y="32"/>
                  <a:pt x="5" y="31"/>
                </a:cubicBezTo>
                <a:cubicBezTo>
                  <a:pt x="6" y="32"/>
                  <a:pt x="6" y="32"/>
                  <a:pt x="6" y="32"/>
                </a:cubicBezTo>
                <a:cubicBezTo>
                  <a:pt x="5" y="33"/>
                  <a:pt x="5" y="34"/>
                  <a:pt x="5" y="35"/>
                </a:cubicBezTo>
                <a:cubicBezTo>
                  <a:pt x="5" y="35"/>
                  <a:pt x="5" y="36"/>
                  <a:pt x="5" y="36"/>
                </a:cubicBezTo>
                <a:cubicBezTo>
                  <a:pt x="5" y="37"/>
                  <a:pt x="5" y="37"/>
                  <a:pt x="6" y="37"/>
                </a:cubicBezTo>
                <a:cubicBezTo>
                  <a:pt x="6" y="37"/>
                  <a:pt x="6" y="37"/>
                  <a:pt x="7" y="37"/>
                </a:cubicBezTo>
                <a:cubicBezTo>
                  <a:pt x="7" y="37"/>
                  <a:pt x="7" y="36"/>
                  <a:pt x="7" y="36"/>
                </a:cubicBezTo>
                <a:cubicBezTo>
                  <a:pt x="7" y="36"/>
                  <a:pt x="8" y="35"/>
                  <a:pt x="8" y="35"/>
                </a:cubicBezTo>
                <a:cubicBezTo>
                  <a:pt x="9" y="33"/>
                  <a:pt x="9" y="33"/>
                  <a:pt x="10" y="32"/>
                </a:cubicBezTo>
                <a:cubicBezTo>
                  <a:pt x="10" y="32"/>
                  <a:pt x="11" y="32"/>
                  <a:pt x="11" y="32"/>
                </a:cubicBezTo>
                <a:cubicBezTo>
                  <a:pt x="12" y="32"/>
                  <a:pt x="13" y="32"/>
                  <a:pt x="13" y="33"/>
                </a:cubicBezTo>
                <a:cubicBezTo>
                  <a:pt x="14" y="34"/>
                  <a:pt x="14" y="35"/>
                  <a:pt x="14" y="36"/>
                </a:cubicBezTo>
                <a:cubicBezTo>
                  <a:pt x="14" y="37"/>
                  <a:pt x="13" y="38"/>
                  <a:pt x="13" y="39"/>
                </a:cubicBezTo>
                <a:close/>
                <a:moveTo>
                  <a:pt x="17" y="26"/>
                </a:moveTo>
                <a:cubicBezTo>
                  <a:pt x="16" y="25"/>
                  <a:pt x="16" y="25"/>
                  <a:pt x="16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6" y="26"/>
                  <a:pt x="16" y="27"/>
                  <a:pt x="16" y="27"/>
                </a:cubicBezTo>
                <a:cubicBezTo>
                  <a:pt x="16" y="28"/>
                  <a:pt x="16" y="28"/>
                  <a:pt x="16" y="29"/>
                </a:cubicBezTo>
                <a:cubicBezTo>
                  <a:pt x="15" y="30"/>
                  <a:pt x="15" y="31"/>
                  <a:pt x="14" y="31"/>
                </a:cubicBezTo>
                <a:cubicBezTo>
                  <a:pt x="13" y="31"/>
                  <a:pt x="12" y="31"/>
                  <a:pt x="12" y="31"/>
                </a:cubicBezTo>
                <a:cubicBezTo>
                  <a:pt x="10" y="30"/>
                  <a:pt x="9" y="28"/>
                  <a:pt x="11" y="25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0" y="23"/>
                  <a:pt x="10" y="23"/>
                  <a:pt x="9" y="23"/>
                </a:cubicBezTo>
                <a:cubicBezTo>
                  <a:pt x="9" y="23"/>
                  <a:pt x="8" y="23"/>
                  <a:pt x="8" y="24"/>
                </a:cubicBezTo>
                <a:cubicBezTo>
                  <a:pt x="8" y="25"/>
                  <a:pt x="7" y="26"/>
                  <a:pt x="7" y="27"/>
                </a:cubicBezTo>
                <a:cubicBezTo>
                  <a:pt x="6" y="27"/>
                  <a:pt x="6" y="27"/>
                  <a:pt x="6" y="27"/>
                </a:cubicBezTo>
                <a:cubicBezTo>
                  <a:pt x="6" y="26"/>
                  <a:pt x="6" y="26"/>
                  <a:pt x="6" y="25"/>
                </a:cubicBezTo>
                <a:cubicBezTo>
                  <a:pt x="6" y="25"/>
                  <a:pt x="7" y="24"/>
                  <a:pt x="7" y="23"/>
                </a:cubicBezTo>
                <a:cubicBezTo>
                  <a:pt x="7" y="22"/>
                  <a:pt x="8" y="22"/>
                  <a:pt x="9" y="21"/>
                </a:cubicBezTo>
                <a:cubicBezTo>
                  <a:pt x="9" y="21"/>
                  <a:pt x="10" y="21"/>
                  <a:pt x="11" y="22"/>
                </a:cubicBezTo>
                <a:cubicBezTo>
                  <a:pt x="18" y="25"/>
                  <a:pt x="18" y="25"/>
                  <a:pt x="18" y="25"/>
                </a:cubicBezTo>
                <a:lnTo>
                  <a:pt x="17" y="26"/>
                </a:lnTo>
                <a:close/>
                <a:moveTo>
                  <a:pt x="20" y="22"/>
                </a:moveTo>
                <a:cubicBezTo>
                  <a:pt x="10" y="17"/>
                  <a:pt x="10" y="17"/>
                  <a:pt x="10" y="17"/>
                </a:cubicBezTo>
                <a:cubicBezTo>
                  <a:pt x="12" y="16"/>
                  <a:pt x="12" y="16"/>
                  <a:pt x="12" y="16"/>
                </a:cubicBezTo>
                <a:cubicBezTo>
                  <a:pt x="17" y="19"/>
                  <a:pt x="17" y="19"/>
                  <a:pt x="17" y="19"/>
                </a:cubicBezTo>
                <a:cubicBezTo>
                  <a:pt x="19" y="20"/>
                  <a:pt x="19" y="20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20" y="20"/>
                  <a:pt x="19" y="19"/>
                  <a:pt x="19" y="18"/>
                </a:cubicBezTo>
                <a:cubicBezTo>
                  <a:pt x="18" y="17"/>
                  <a:pt x="17" y="15"/>
                  <a:pt x="16" y="12"/>
                </a:cubicBezTo>
                <a:cubicBezTo>
                  <a:pt x="17" y="11"/>
                  <a:pt x="17" y="11"/>
                  <a:pt x="17" y="11"/>
                </a:cubicBezTo>
                <a:cubicBezTo>
                  <a:pt x="21" y="21"/>
                  <a:pt x="21" y="21"/>
                  <a:pt x="21" y="21"/>
                </a:cubicBezTo>
                <a:lnTo>
                  <a:pt x="20" y="22"/>
                </a:lnTo>
                <a:close/>
                <a:moveTo>
                  <a:pt x="22" y="14"/>
                </a:moveTo>
                <a:cubicBezTo>
                  <a:pt x="21" y="12"/>
                  <a:pt x="21" y="11"/>
                  <a:pt x="21" y="10"/>
                </a:cubicBezTo>
                <a:cubicBezTo>
                  <a:pt x="22" y="9"/>
                  <a:pt x="22" y="8"/>
                  <a:pt x="24" y="7"/>
                </a:cubicBezTo>
                <a:cubicBezTo>
                  <a:pt x="25" y="7"/>
                  <a:pt x="26" y="7"/>
                  <a:pt x="27" y="7"/>
                </a:cubicBezTo>
                <a:cubicBezTo>
                  <a:pt x="28" y="8"/>
                  <a:pt x="29" y="9"/>
                  <a:pt x="29" y="10"/>
                </a:cubicBezTo>
                <a:cubicBezTo>
                  <a:pt x="30" y="11"/>
                  <a:pt x="30" y="11"/>
                  <a:pt x="30" y="11"/>
                </a:cubicBezTo>
                <a:cubicBezTo>
                  <a:pt x="23" y="13"/>
                  <a:pt x="23" y="13"/>
                  <a:pt x="23" y="13"/>
                </a:cubicBezTo>
                <a:cubicBezTo>
                  <a:pt x="24" y="14"/>
                  <a:pt x="24" y="15"/>
                  <a:pt x="25" y="16"/>
                </a:cubicBezTo>
                <a:cubicBezTo>
                  <a:pt x="26" y="16"/>
                  <a:pt x="27" y="16"/>
                  <a:pt x="28" y="15"/>
                </a:cubicBezTo>
                <a:cubicBezTo>
                  <a:pt x="29" y="15"/>
                  <a:pt x="30" y="14"/>
                  <a:pt x="30" y="13"/>
                </a:cubicBezTo>
                <a:cubicBezTo>
                  <a:pt x="31" y="15"/>
                  <a:pt x="31" y="15"/>
                  <a:pt x="31" y="15"/>
                </a:cubicBezTo>
                <a:cubicBezTo>
                  <a:pt x="30" y="15"/>
                  <a:pt x="30" y="15"/>
                  <a:pt x="30" y="16"/>
                </a:cubicBezTo>
                <a:cubicBezTo>
                  <a:pt x="29" y="16"/>
                  <a:pt x="29" y="16"/>
                  <a:pt x="28" y="17"/>
                </a:cubicBezTo>
                <a:cubicBezTo>
                  <a:pt x="27" y="17"/>
                  <a:pt x="26" y="17"/>
                  <a:pt x="24" y="17"/>
                </a:cubicBezTo>
                <a:cubicBezTo>
                  <a:pt x="23" y="16"/>
                  <a:pt x="22" y="15"/>
                  <a:pt x="22" y="14"/>
                </a:cubicBezTo>
                <a:close/>
                <a:moveTo>
                  <a:pt x="23" y="41"/>
                </a:moveTo>
                <a:cubicBezTo>
                  <a:pt x="23" y="39"/>
                  <a:pt x="28" y="33"/>
                  <a:pt x="28" y="33"/>
                </a:cubicBezTo>
                <a:cubicBezTo>
                  <a:pt x="28" y="33"/>
                  <a:pt x="32" y="39"/>
                  <a:pt x="32" y="41"/>
                </a:cubicBezTo>
                <a:cubicBezTo>
                  <a:pt x="32" y="43"/>
                  <a:pt x="30" y="45"/>
                  <a:pt x="28" y="45"/>
                </a:cubicBezTo>
                <a:cubicBezTo>
                  <a:pt x="25" y="45"/>
                  <a:pt x="23" y="43"/>
                  <a:pt x="23" y="41"/>
                </a:cubicBezTo>
                <a:close/>
                <a:moveTo>
                  <a:pt x="38" y="64"/>
                </a:moveTo>
                <a:cubicBezTo>
                  <a:pt x="33" y="64"/>
                  <a:pt x="30" y="61"/>
                  <a:pt x="30" y="56"/>
                </a:cubicBezTo>
                <a:cubicBezTo>
                  <a:pt x="30" y="52"/>
                  <a:pt x="38" y="40"/>
                  <a:pt x="38" y="40"/>
                </a:cubicBezTo>
                <a:cubicBezTo>
                  <a:pt x="38" y="40"/>
                  <a:pt x="46" y="52"/>
                  <a:pt x="46" y="56"/>
                </a:cubicBezTo>
                <a:cubicBezTo>
                  <a:pt x="46" y="61"/>
                  <a:pt x="42" y="64"/>
                  <a:pt x="38" y="64"/>
                </a:cubicBezTo>
                <a:close/>
                <a:moveTo>
                  <a:pt x="44" y="38"/>
                </a:moveTo>
                <a:cubicBezTo>
                  <a:pt x="42" y="38"/>
                  <a:pt x="41" y="36"/>
                  <a:pt x="41" y="34"/>
                </a:cubicBezTo>
                <a:cubicBezTo>
                  <a:pt x="41" y="32"/>
                  <a:pt x="44" y="27"/>
                  <a:pt x="44" y="27"/>
                </a:cubicBezTo>
                <a:cubicBezTo>
                  <a:pt x="44" y="27"/>
                  <a:pt x="48" y="32"/>
                  <a:pt x="48" y="34"/>
                </a:cubicBezTo>
                <a:cubicBezTo>
                  <a:pt x="48" y="36"/>
                  <a:pt x="46" y="38"/>
                  <a:pt x="44" y="38"/>
                </a:cubicBezTo>
                <a:close/>
                <a:moveTo>
                  <a:pt x="53" y="21"/>
                </a:move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3" y="20"/>
                  <a:pt x="53" y="20"/>
                  <a:pt x="52" y="20"/>
                </a:cubicBezTo>
                <a:cubicBezTo>
                  <a:pt x="51" y="19"/>
                  <a:pt x="51" y="19"/>
                  <a:pt x="50" y="19"/>
                </a:cubicBezTo>
                <a:cubicBezTo>
                  <a:pt x="49" y="18"/>
                  <a:pt x="49" y="17"/>
                  <a:pt x="49" y="17"/>
                </a:cubicBezTo>
                <a:cubicBezTo>
                  <a:pt x="49" y="16"/>
                  <a:pt x="49" y="15"/>
                  <a:pt x="49" y="14"/>
                </a:cubicBezTo>
                <a:cubicBezTo>
                  <a:pt x="51" y="13"/>
                  <a:pt x="53" y="13"/>
                  <a:pt x="55" y="15"/>
                </a:cubicBezTo>
                <a:cubicBezTo>
                  <a:pt x="57" y="16"/>
                  <a:pt x="57" y="16"/>
                  <a:pt x="57" y="16"/>
                </a:cubicBezTo>
                <a:cubicBezTo>
                  <a:pt x="57" y="15"/>
                  <a:pt x="57" y="15"/>
                  <a:pt x="57" y="15"/>
                </a:cubicBezTo>
                <a:cubicBezTo>
                  <a:pt x="57" y="15"/>
                  <a:pt x="58" y="14"/>
                  <a:pt x="58" y="13"/>
                </a:cubicBezTo>
                <a:cubicBezTo>
                  <a:pt x="58" y="13"/>
                  <a:pt x="57" y="13"/>
                  <a:pt x="57" y="12"/>
                </a:cubicBezTo>
                <a:cubicBezTo>
                  <a:pt x="56" y="12"/>
                  <a:pt x="55" y="11"/>
                  <a:pt x="54" y="11"/>
                </a:cubicBezTo>
                <a:cubicBezTo>
                  <a:pt x="54" y="10"/>
                  <a:pt x="54" y="10"/>
                  <a:pt x="54" y="10"/>
                </a:cubicBezTo>
                <a:cubicBezTo>
                  <a:pt x="55" y="10"/>
                  <a:pt x="55" y="10"/>
                  <a:pt x="56" y="10"/>
                </a:cubicBezTo>
                <a:cubicBezTo>
                  <a:pt x="56" y="10"/>
                  <a:pt x="57" y="11"/>
                  <a:pt x="57" y="11"/>
                </a:cubicBezTo>
                <a:cubicBezTo>
                  <a:pt x="58" y="12"/>
                  <a:pt x="59" y="13"/>
                  <a:pt x="59" y="13"/>
                </a:cubicBezTo>
                <a:cubicBezTo>
                  <a:pt x="59" y="14"/>
                  <a:pt x="59" y="15"/>
                  <a:pt x="58" y="16"/>
                </a:cubicBezTo>
                <a:cubicBezTo>
                  <a:pt x="54" y="21"/>
                  <a:pt x="54" y="21"/>
                  <a:pt x="54" y="21"/>
                </a:cubicBezTo>
                <a:lnTo>
                  <a:pt x="53" y="21"/>
                </a:lnTo>
                <a:close/>
                <a:moveTo>
                  <a:pt x="71" y="37"/>
                </a:moveTo>
                <a:cubicBezTo>
                  <a:pt x="69" y="37"/>
                  <a:pt x="69" y="37"/>
                  <a:pt x="69" y="37"/>
                </a:cubicBezTo>
                <a:cubicBezTo>
                  <a:pt x="69" y="37"/>
                  <a:pt x="69" y="37"/>
                  <a:pt x="69" y="37"/>
                </a:cubicBezTo>
                <a:cubicBezTo>
                  <a:pt x="70" y="37"/>
                  <a:pt x="70" y="38"/>
                  <a:pt x="71" y="38"/>
                </a:cubicBezTo>
                <a:cubicBezTo>
                  <a:pt x="71" y="39"/>
                  <a:pt x="71" y="39"/>
                  <a:pt x="71" y="40"/>
                </a:cubicBezTo>
                <a:cubicBezTo>
                  <a:pt x="71" y="40"/>
                  <a:pt x="71" y="41"/>
                  <a:pt x="71" y="41"/>
                </a:cubicBezTo>
                <a:cubicBezTo>
                  <a:pt x="70" y="41"/>
                  <a:pt x="70" y="41"/>
                  <a:pt x="70" y="41"/>
                </a:cubicBezTo>
                <a:cubicBezTo>
                  <a:pt x="70" y="41"/>
                  <a:pt x="70" y="40"/>
                  <a:pt x="70" y="40"/>
                </a:cubicBezTo>
                <a:cubicBezTo>
                  <a:pt x="70" y="39"/>
                  <a:pt x="69" y="38"/>
                  <a:pt x="69" y="38"/>
                </a:cubicBezTo>
                <a:cubicBezTo>
                  <a:pt x="68" y="37"/>
                  <a:pt x="67" y="37"/>
                  <a:pt x="66" y="37"/>
                </a:cubicBezTo>
                <a:cubicBezTo>
                  <a:pt x="61" y="37"/>
                  <a:pt x="61" y="37"/>
                  <a:pt x="61" y="37"/>
                </a:cubicBezTo>
                <a:cubicBezTo>
                  <a:pt x="61" y="36"/>
                  <a:pt x="61" y="36"/>
                  <a:pt x="61" y="36"/>
                </a:cubicBezTo>
                <a:cubicBezTo>
                  <a:pt x="71" y="35"/>
                  <a:pt x="71" y="35"/>
                  <a:pt x="71" y="35"/>
                </a:cubicBezTo>
                <a:lnTo>
                  <a:pt x="71" y="37"/>
                </a:lnTo>
                <a:close/>
                <a:moveTo>
                  <a:pt x="69" y="27"/>
                </a:moveTo>
                <a:cubicBezTo>
                  <a:pt x="70" y="28"/>
                  <a:pt x="70" y="29"/>
                  <a:pt x="69" y="30"/>
                </a:cubicBezTo>
                <a:cubicBezTo>
                  <a:pt x="69" y="31"/>
                  <a:pt x="68" y="32"/>
                  <a:pt x="66" y="32"/>
                </a:cubicBezTo>
                <a:cubicBezTo>
                  <a:pt x="65" y="33"/>
                  <a:pt x="65" y="33"/>
                  <a:pt x="65" y="33"/>
                </a:cubicBezTo>
                <a:cubicBezTo>
                  <a:pt x="63" y="26"/>
                  <a:pt x="63" y="26"/>
                  <a:pt x="63" y="26"/>
                </a:cubicBezTo>
                <a:cubicBezTo>
                  <a:pt x="62" y="27"/>
                  <a:pt x="61" y="27"/>
                  <a:pt x="61" y="28"/>
                </a:cubicBezTo>
                <a:cubicBezTo>
                  <a:pt x="61" y="29"/>
                  <a:pt x="61" y="30"/>
                  <a:pt x="61" y="31"/>
                </a:cubicBezTo>
                <a:cubicBezTo>
                  <a:pt x="61" y="32"/>
                  <a:pt x="62" y="33"/>
                  <a:pt x="63" y="33"/>
                </a:cubicBezTo>
                <a:cubicBezTo>
                  <a:pt x="61" y="34"/>
                  <a:pt x="61" y="34"/>
                  <a:pt x="61" y="34"/>
                </a:cubicBezTo>
                <a:cubicBezTo>
                  <a:pt x="61" y="33"/>
                  <a:pt x="61" y="33"/>
                  <a:pt x="60" y="33"/>
                </a:cubicBezTo>
                <a:cubicBezTo>
                  <a:pt x="60" y="32"/>
                  <a:pt x="60" y="32"/>
                  <a:pt x="60" y="31"/>
                </a:cubicBezTo>
                <a:cubicBezTo>
                  <a:pt x="59" y="30"/>
                  <a:pt x="59" y="28"/>
                  <a:pt x="60" y="27"/>
                </a:cubicBezTo>
                <a:cubicBezTo>
                  <a:pt x="60" y="26"/>
                  <a:pt x="61" y="25"/>
                  <a:pt x="63" y="25"/>
                </a:cubicBezTo>
                <a:cubicBezTo>
                  <a:pt x="64" y="24"/>
                  <a:pt x="66" y="24"/>
                  <a:pt x="67" y="25"/>
                </a:cubicBezTo>
                <a:cubicBezTo>
                  <a:pt x="68" y="25"/>
                  <a:pt x="69" y="26"/>
                  <a:pt x="69" y="27"/>
                </a:cubicBezTo>
                <a:close/>
                <a:moveTo>
                  <a:pt x="66" y="17"/>
                </a:moveTo>
                <a:cubicBezTo>
                  <a:pt x="64" y="18"/>
                  <a:pt x="64" y="18"/>
                  <a:pt x="64" y="18"/>
                </a:cubicBezTo>
                <a:cubicBezTo>
                  <a:pt x="66" y="20"/>
                  <a:pt x="66" y="20"/>
                  <a:pt x="66" y="20"/>
                </a:cubicBezTo>
                <a:cubicBezTo>
                  <a:pt x="65" y="21"/>
                  <a:pt x="65" y="21"/>
                  <a:pt x="65" y="21"/>
                </a:cubicBezTo>
                <a:cubicBezTo>
                  <a:pt x="63" y="19"/>
                  <a:pt x="63" y="19"/>
                  <a:pt x="63" y="19"/>
                </a:cubicBezTo>
                <a:cubicBezTo>
                  <a:pt x="59" y="22"/>
                  <a:pt x="59" y="22"/>
                  <a:pt x="59" y="22"/>
                </a:cubicBezTo>
                <a:cubicBezTo>
                  <a:pt x="58" y="23"/>
                  <a:pt x="58" y="23"/>
                  <a:pt x="58" y="23"/>
                </a:cubicBezTo>
                <a:cubicBezTo>
                  <a:pt x="58" y="24"/>
                  <a:pt x="58" y="24"/>
                  <a:pt x="58" y="25"/>
                </a:cubicBezTo>
                <a:cubicBezTo>
                  <a:pt x="58" y="25"/>
                  <a:pt x="58" y="25"/>
                  <a:pt x="59" y="25"/>
                </a:cubicBezTo>
                <a:cubicBezTo>
                  <a:pt x="59" y="25"/>
                  <a:pt x="59" y="26"/>
                  <a:pt x="59" y="26"/>
                </a:cubicBezTo>
                <a:cubicBezTo>
                  <a:pt x="58" y="26"/>
                  <a:pt x="58" y="26"/>
                  <a:pt x="58" y="26"/>
                </a:cubicBezTo>
                <a:cubicBezTo>
                  <a:pt x="58" y="26"/>
                  <a:pt x="58" y="26"/>
                  <a:pt x="57" y="26"/>
                </a:cubicBezTo>
                <a:cubicBezTo>
                  <a:pt x="57" y="26"/>
                  <a:pt x="57" y="26"/>
                  <a:pt x="57" y="25"/>
                </a:cubicBezTo>
                <a:cubicBezTo>
                  <a:pt x="56" y="24"/>
                  <a:pt x="56" y="22"/>
                  <a:pt x="58" y="21"/>
                </a:cubicBezTo>
                <a:cubicBezTo>
                  <a:pt x="62" y="18"/>
                  <a:pt x="62" y="18"/>
                  <a:pt x="62" y="18"/>
                </a:cubicBezTo>
                <a:cubicBezTo>
                  <a:pt x="62" y="16"/>
                  <a:pt x="62" y="16"/>
                  <a:pt x="62" y="16"/>
                </a:cubicBezTo>
                <a:cubicBezTo>
                  <a:pt x="62" y="16"/>
                  <a:pt x="62" y="16"/>
                  <a:pt x="62" y="16"/>
                </a:cubicBezTo>
                <a:cubicBezTo>
                  <a:pt x="64" y="17"/>
                  <a:pt x="64" y="17"/>
                  <a:pt x="64" y="17"/>
                </a:cubicBezTo>
                <a:cubicBezTo>
                  <a:pt x="66" y="16"/>
                  <a:pt x="66" y="16"/>
                  <a:pt x="66" y="16"/>
                </a:cubicBezTo>
                <a:lnTo>
                  <a:pt x="66" y="1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1" name="Freeform 131"/>
          <p:cNvSpPr>
            <a:spLocks/>
          </p:cNvSpPr>
          <p:nvPr/>
        </p:nvSpPr>
        <p:spPr bwMode="auto">
          <a:xfrm>
            <a:off x="3159125" y="3748088"/>
            <a:ext cx="14288" cy="19050"/>
          </a:xfrm>
          <a:custGeom>
            <a:avLst/>
            <a:gdLst>
              <a:gd name="T0" fmla="*/ 2 w 4"/>
              <a:gd name="T1" fmla="*/ 5 h 5"/>
              <a:gd name="T2" fmla="*/ 4 w 4"/>
              <a:gd name="T3" fmla="*/ 4 h 5"/>
              <a:gd name="T4" fmla="*/ 4 w 4"/>
              <a:gd name="T5" fmla="*/ 2 h 5"/>
              <a:gd name="T6" fmla="*/ 3 w 4"/>
              <a:gd name="T7" fmla="*/ 0 h 5"/>
              <a:gd name="T8" fmla="*/ 0 w 4"/>
              <a:gd name="T9" fmla="*/ 0 h 5"/>
              <a:gd name="T10" fmla="*/ 2 w 4"/>
              <a:gd name="T11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5">
                <a:moveTo>
                  <a:pt x="2" y="5"/>
                </a:moveTo>
                <a:cubicBezTo>
                  <a:pt x="3" y="5"/>
                  <a:pt x="4" y="4"/>
                  <a:pt x="4" y="4"/>
                </a:cubicBezTo>
                <a:cubicBezTo>
                  <a:pt x="4" y="3"/>
                  <a:pt x="4" y="2"/>
                  <a:pt x="4" y="2"/>
                </a:cubicBezTo>
                <a:cubicBezTo>
                  <a:pt x="4" y="1"/>
                  <a:pt x="3" y="0"/>
                  <a:pt x="3" y="0"/>
                </a:cubicBezTo>
                <a:cubicBezTo>
                  <a:pt x="2" y="0"/>
                  <a:pt x="1" y="0"/>
                  <a:pt x="0" y="0"/>
                </a:cubicBezTo>
                <a:lnTo>
                  <a:pt x="2" y="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2" name="Freeform 132"/>
          <p:cNvSpPr>
            <a:spLocks noEditPoints="1"/>
          </p:cNvSpPr>
          <p:nvPr/>
        </p:nvSpPr>
        <p:spPr bwMode="auto">
          <a:xfrm>
            <a:off x="3448050" y="3581401"/>
            <a:ext cx="409575" cy="414338"/>
          </a:xfrm>
          <a:custGeom>
            <a:avLst/>
            <a:gdLst>
              <a:gd name="T0" fmla="*/ 55 w 109"/>
              <a:gd name="T1" fmla="*/ 0 h 110"/>
              <a:gd name="T2" fmla="*/ 0 w 109"/>
              <a:gd name="T3" fmla="*/ 55 h 110"/>
              <a:gd name="T4" fmla="*/ 55 w 109"/>
              <a:gd name="T5" fmla="*/ 110 h 110"/>
              <a:gd name="T6" fmla="*/ 91 w 109"/>
              <a:gd name="T7" fmla="*/ 95 h 110"/>
              <a:gd name="T8" fmla="*/ 74 w 109"/>
              <a:gd name="T9" fmla="*/ 85 h 110"/>
              <a:gd name="T10" fmla="*/ 61 w 109"/>
              <a:gd name="T11" fmla="*/ 85 h 110"/>
              <a:gd name="T12" fmla="*/ 50 w 109"/>
              <a:gd name="T13" fmla="*/ 83 h 110"/>
              <a:gd name="T14" fmla="*/ 45 w 109"/>
              <a:gd name="T15" fmla="*/ 81 h 110"/>
              <a:gd name="T16" fmla="*/ 32 w 109"/>
              <a:gd name="T17" fmla="*/ 78 h 110"/>
              <a:gd name="T18" fmla="*/ 20 w 109"/>
              <a:gd name="T19" fmla="*/ 74 h 110"/>
              <a:gd name="T20" fmla="*/ 18 w 109"/>
              <a:gd name="T21" fmla="*/ 73 h 110"/>
              <a:gd name="T22" fmla="*/ 19 w 109"/>
              <a:gd name="T23" fmla="*/ 70 h 110"/>
              <a:gd name="T24" fmla="*/ 23 w 109"/>
              <a:gd name="T25" fmla="*/ 68 h 110"/>
              <a:gd name="T26" fmla="*/ 23 w 109"/>
              <a:gd name="T27" fmla="*/ 68 h 110"/>
              <a:gd name="T28" fmla="*/ 30 w 109"/>
              <a:gd name="T29" fmla="*/ 68 h 110"/>
              <a:gd name="T30" fmla="*/ 40 w 109"/>
              <a:gd name="T31" fmla="*/ 69 h 110"/>
              <a:gd name="T32" fmla="*/ 55 w 109"/>
              <a:gd name="T33" fmla="*/ 71 h 110"/>
              <a:gd name="T34" fmla="*/ 47 w 109"/>
              <a:gd name="T35" fmla="*/ 67 h 110"/>
              <a:gd name="T36" fmla="*/ 51 w 109"/>
              <a:gd name="T37" fmla="*/ 65 h 110"/>
              <a:gd name="T38" fmla="*/ 63 w 109"/>
              <a:gd name="T39" fmla="*/ 66 h 110"/>
              <a:gd name="T40" fmla="*/ 72 w 109"/>
              <a:gd name="T41" fmla="*/ 66 h 110"/>
              <a:gd name="T42" fmla="*/ 88 w 109"/>
              <a:gd name="T43" fmla="*/ 66 h 110"/>
              <a:gd name="T44" fmla="*/ 103 w 109"/>
              <a:gd name="T45" fmla="*/ 80 h 110"/>
              <a:gd name="T46" fmla="*/ 103 w 109"/>
              <a:gd name="T47" fmla="*/ 80 h 110"/>
              <a:gd name="T48" fmla="*/ 109 w 109"/>
              <a:gd name="T49" fmla="*/ 55 h 110"/>
              <a:gd name="T50" fmla="*/ 55 w 109"/>
              <a:gd name="T51" fmla="*/ 0 h 110"/>
              <a:gd name="T52" fmla="*/ 55 w 109"/>
              <a:gd name="T53" fmla="*/ 49 h 110"/>
              <a:gd name="T54" fmla="*/ 46 w 109"/>
              <a:gd name="T55" fmla="*/ 41 h 110"/>
              <a:gd name="T56" fmla="*/ 55 w 109"/>
              <a:gd name="T57" fmla="*/ 25 h 110"/>
              <a:gd name="T58" fmla="*/ 63 w 109"/>
              <a:gd name="T59" fmla="*/ 41 h 110"/>
              <a:gd name="T60" fmla="*/ 55 w 109"/>
              <a:gd name="T61" fmla="*/ 49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09" h="110">
                <a:moveTo>
                  <a:pt x="55" y="0"/>
                </a:moveTo>
                <a:cubicBezTo>
                  <a:pt x="24" y="0"/>
                  <a:pt x="0" y="25"/>
                  <a:pt x="0" y="55"/>
                </a:cubicBezTo>
                <a:cubicBezTo>
                  <a:pt x="0" y="85"/>
                  <a:pt x="24" y="110"/>
                  <a:pt x="55" y="110"/>
                </a:cubicBezTo>
                <a:cubicBezTo>
                  <a:pt x="80" y="110"/>
                  <a:pt x="91" y="95"/>
                  <a:pt x="91" y="95"/>
                </a:cubicBezTo>
                <a:cubicBezTo>
                  <a:pt x="87" y="88"/>
                  <a:pt x="81" y="85"/>
                  <a:pt x="74" y="85"/>
                </a:cubicBezTo>
                <a:cubicBezTo>
                  <a:pt x="69" y="85"/>
                  <a:pt x="65" y="85"/>
                  <a:pt x="61" y="85"/>
                </a:cubicBezTo>
                <a:cubicBezTo>
                  <a:pt x="57" y="85"/>
                  <a:pt x="53" y="85"/>
                  <a:pt x="50" y="83"/>
                </a:cubicBezTo>
                <a:cubicBezTo>
                  <a:pt x="48" y="82"/>
                  <a:pt x="47" y="81"/>
                  <a:pt x="45" y="81"/>
                </a:cubicBezTo>
                <a:cubicBezTo>
                  <a:pt x="41" y="80"/>
                  <a:pt x="36" y="79"/>
                  <a:pt x="32" y="78"/>
                </a:cubicBezTo>
                <a:cubicBezTo>
                  <a:pt x="26" y="76"/>
                  <a:pt x="25" y="75"/>
                  <a:pt x="20" y="74"/>
                </a:cubicBezTo>
                <a:cubicBezTo>
                  <a:pt x="20" y="73"/>
                  <a:pt x="19" y="74"/>
                  <a:pt x="18" y="73"/>
                </a:cubicBezTo>
                <a:cubicBezTo>
                  <a:pt x="18" y="72"/>
                  <a:pt x="18" y="71"/>
                  <a:pt x="19" y="70"/>
                </a:cubicBezTo>
                <a:cubicBezTo>
                  <a:pt x="20" y="69"/>
                  <a:pt x="21" y="68"/>
                  <a:pt x="23" y="68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6"/>
                  <a:pt x="27" y="68"/>
                  <a:pt x="30" y="68"/>
                </a:cubicBezTo>
                <a:cubicBezTo>
                  <a:pt x="40" y="69"/>
                  <a:pt x="40" y="69"/>
                  <a:pt x="40" y="69"/>
                </a:cubicBezTo>
                <a:cubicBezTo>
                  <a:pt x="42" y="69"/>
                  <a:pt x="55" y="72"/>
                  <a:pt x="55" y="71"/>
                </a:cubicBezTo>
                <a:cubicBezTo>
                  <a:pt x="51" y="71"/>
                  <a:pt x="47" y="68"/>
                  <a:pt x="47" y="67"/>
                </a:cubicBezTo>
                <a:cubicBezTo>
                  <a:pt x="48" y="66"/>
                  <a:pt x="50" y="65"/>
                  <a:pt x="51" y="65"/>
                </a:cubicBezTo>
                <a:cubicBezTo>
                  <a:pt x="55" y="65"/>
                  <a:pt x="59" y="65"/>
                  <a:pt x="63" y="66"/>
                </a:cubicBezTo>
                <a:cubicBezTo>
                  <a:pt x="66" y="67"/>
                  <a:pt x="69" y="67"/>
                  <a:pt x="72" y="66"/>
                </a:cubicBezTo>
                <a:cubicBezTo>
                  <a:pt x="77" y="64"/>
                  <a:pt x="83" y="63"/>
                  <a:pt x="88" y="66"/>
                </a:cubicBezTo>
                <a:cubicBezTo>
                  <a:pt x="93" y="70"/>
                  <a:pt x="99" y="74"/>
                  <a:pt x="103" y="80"/>
                </a:cubicBezTo>
                <a:cubicBezTo>
                  <a:pt x="103" y="80"/>
                  <a:pt x="103" y="80"/>
                  <a:pt x="103" y="80"/>
                </a:cubicBezTo>
                <a:cubicBezTo>
                  <a:pt x="107" y="73"/>
                  <a:pt x="109" y="64"/>
                  <a:pt x="109" y="55"/>
                </a:cubicBezTo>
                <a:cubicBezTo>
                  <a:pt x="109" y="25"/>
                  <a:pt x="85" y="0"/>
                  <a:pt x="55" y="0"/>
                </a:cubicBezTo>
                <a:close/>
                <a:moveTo>
                  <a:pt x="55" y="49"/>
                </a:moveTo>
                <a:cubicBezTo>
                  <a:pt x="50" y="49"/>
                  <a:pt x="46" y="46"/>
                  <a:pt x="46" y="41"/>
                </a:cubicBezTo>
                <a:cubicBezTo>
                  <a:pt x="46" y="37"/>
                  <a:pt x="55" y="25"/>
                  <a:pt x="55" y="25"/>
                </a:cubicBezTo>
                <a:cubicBezTo>
                  <a:pt x="55" y="25"/>
                  <a:pt x="63" y="37"/>
                  <a:pt x="63" y="41"/>
                </a:cubicBezTo>
                <a:cubicBezTo>
                  <a:pt x="63" y="46"/>
                  <a:pt x="59" y="49"/>
                  <a:pt x="55" y="4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3" name="Freeform 133"/>
          <p:cNvSpPr>
            <a:spLocks noEditPoints="1"/>
          </p:cNvSpPr>
          <p:nvPr/>
        </p:nvSpPr>
        <p:spPr bwMode="auto">
          <a:xfrm>
            <a:off x="4064000" y="3567113"/>
            <a:ext cx="384175" cy="263525"/>
          </a:xfrm>
          <a:custGeom>
            <a:avLst/>
            <a:gdLst>
              <a:gd name="T0" fmla="*/ 94 w 102"/>
              <a:gd name="T1" fmla="*/ 5 h 70"/>
              <a:gd name="T2" fmla="*/ 90 w 102"/>
              <a:gd name="T3" fmla="*/ 1 h 70"/>
              <a:gd name="T4" fmla="*/ 91 w 102"/>
              <a:gd name="T5" fmla="*/ 10 h 70"/>
              <a:gd name="T6" fmla="*/ 85 w 102"/>
              <a:gd name="T7" fmla="*/ 11 h 70"/>
              <a:gd name="T8" fmla="*/ 90 w 102"/>
              <a:gd name="T9" fmla="*/ 17 h 70"/>
              <a:gd name="T10" fmla="*/ 97 w 102"/>
              <a:gd name="T11" fmla="*/ 62 h 70"/>
              <a:gd name="T12" fmla="*/ 77 w 102"/>
              <a:gd name="T13" fmla="*/ 48 h 70"/>
              <a:gd name="T14" fmla="*/ 37 w 102"/>
              <a:gd name="T15" fmla="*/ 0 h 70"/>
              <a:gd name="T16" fmla="*/ 28 w 102"/>
              <a:gd name="T17" fmla="*/ 61 h 70"/>
              <a:gd name="T18" fmla="*/ 25 w 102"/>
              <a:gd name="T19" fmla="*/ 57 h 70"/>
              <a:gd name="T20" fmla="*/ 16 w 102"/>
              <a:gd name="T21" fmla="*/ 49 h 70"/>
              <a:gd name="T22" fmla="*/ 12 w 102"/>
              <a:gd name="T23" fmla="*/ 47 h 70"/>
              <a:gd name="T24" fmla="*/ 13 w 102"/>
              <a:gd name="T25" fmla="*/ 48 h 70"/>
              <a:gd name="T26" fmla="*/ 17 w 102"/>
              <a:gd name="T27" fmla="*/ 49 h 70"/>
              <a:gd name="T28" fmla="*/ 26 w 102"/>
              <a:gd name="T29" fmla="*/ 57 h 70"/>
              <a:gd name="T30" fmla="*/ 26 w 102"/>
              <a:gd name="T31" fmla="*/ 52 h 70"/>
              <a:gd name="T32" fmla="*/ 18 w 102"/>
              <a:gd name="T33" fmla="*/ 42 h 70"/>
              <a:gd name="T34" fmla="*/ 9 w 102"/>
              <a:gd name="T35" fmla="*/ 40 h 70"/>
              <a:gd name="T36" fmla="*/ 2 w 102"/>
              <a:gd name="T37" fmla="*/ 42 h 70"/>
              <a:gd name="T38" fmla="*/ 0 w 102"/>
              <a:gd name="T39" fmla="*/ 44 h 70"/>
              <a:gd name="T40" fmla="*/ 4 w 102"/>
              <a:gd name="T41" fmla="*/ 48 h 70"/>
              <a:gd name="T42" fmla="*/ 11 w 102"/>
              <a:gd name="T43" fmla="*/ 55 h 70"/>
              <a:gd name="T44" fmla="*/ 18 w 102"/>
              <a:gd name="T45" fmla="*/ 58 h 70"/>
              <a:gd name="T46" fmla="*/ 24 w 102"/>
              <a:gd name="T47" fmla="*/ 58 h 70"/>
              <a:gd name="T48" fmla="*/ 25 w 102"/>
              <a:gd name="T49" fmla="*/ 70 h 70"/>
              <a:gd name="T50" fmla="*/ 77 w 102"/>
              <a:gd name="T51" fmla="*/ 61 h 70"/>
              <a:gd name="T52" fmla="*/ 85 w 102"/>
              <a:gd name="T53" fmla="*/ 60 h 70"/>
              <a:gd name="T54" fmla="*/ 102 w 102"/>
              <a:gd name="T55" fmla="*/ 49 h 70"/>
              <a:gd name="T56" fmla="*/ 88 w 102"/>
              <a:gd name="T57" fmla="*/ 15 h 70"/>
              <a:gd name="T58" fmla="*/ 90 w 102"/>
              <a:gd name="T59" fmla="*/ 16 h 70"/>
              <a:gd name="T60" fmla="*/ 46 w 102"/>
              <a:gd name="T61" fmla="*/ 38 h 70"/>
              <a:gd name="T62" fmla="*/ 51 w 102"/>
              <a:gd name="T63" fmla="*/ 30 h 70"/>
              <a:gd name="T64" fmla="*/ 57 w 102"/>
              <a:gd name="T65" fmla="*/ 26 h 70"/>
              <a:gd name="T66" fmla="*/ 63 w 102"/>
              <a:gd name="T67" fmla="*/ 18 h 70"/>
              <a:gd name="T68" fmla="*/ 65 w 102"/>
              <a:gd name="T69" fmla="*/ 12 h 70"/>
              <a:gd name="T70" fmla="*/ 65 w 102"/>
              <a:gd name="T71" fmla="*/ 10 h 70"/>
              <a:gd name="T72" fmla="*/ 59 w 102"/>
              <a:gd name="T73" fmla="*/ 9 h 70"/>
              <a:gd name="T74" fmla="*/ 50 w 102"/>
              <a:gd name="T75" fmla="*/ 13 h 70"/>
              <a:gd name="T76" fmla="*/ 45 w 102"/>
              <a:gd name="T77" fmla="*/ 20 h 70"/>
              <a:gd name="T78" fmla="*/ 44 w 102"/>
              <a:gd name="T79" fmla="*/ 31 h 70"/>
              <a:gd name="T80" fmla="*/ 49 w 102"/>
              <a:gd name="T81" fmla="*/ 24 h 70"/>
              <a:gd name="T82" fmla="*/ 53 w 102"/>
              <a:gd name="T83" fmla="*/ 19 h 70"/>
              <a:gd name="T84" fmla="*/ 56 w 102"/>
              <a:gd name="T85" fmla="*/ 17 h 70"/>
              <a:gd name="T86" fmla="*/ 53 w 102"/>
              <a:gd name="T87" fmla="*/ 19 h 70"/>
              <a:gd name="T88" fmla="*/ 49 w 102"/>
              <a:gd name="T89" fmla="*/ 25 h 70"/>
              <a:gd name="T90" fmla="*/ 44 w 102"/>
              <a:gd name="T91" fmla="*/ 38 h 70"/>
              <a:gd name="T92" fmla="*/ 33 w 102"/>
              <a:gd name="T93" fmla="*/ 15 h 70"/>
              <a:gd name="T94" fmla="*/ 71 w 102"/>
              <a:gd name="T95" fmla="*/ 1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02" h="70">
                <a:moveTo>
                  <a:pt x="96" y="28"/>
                </a:moveTo>
                <a:cubicBezTo>
                  <a:pt x="95" y="26"/>
                  <a:pt x="93" y="24"/>
                  <a:pt x="93" y="21"/>
                </a:cubicBezTo>
                <a:cubicBezTo>
                  <a:pt x="94" y="5"/>
                  <a:pt x="94" y="5"/>
                  <a:pt x="94" y="5"/>
                </a:cubicBezTo>
                <a:cubicBezTo>
                  <a:pt x="94" y="5"/>
                  <a:pt x="94" y="4"/>
                  <a:pt x="94" y="4"/>
                </a:cubicBezTo>
                <a:cubicBezTo>
                  <a:pt x="91" y="1"/>
                  <a:pt x="91" y="1"/>
                  <a:pt x="91" y="1"/>
                </a:cubicBezTo>
                <a:cubicBezTo>
                  <a:pt x="91" y="1"/>
                  <a:pt x="91" y="0"/>
                  <a:pt x="90" y="1"/>
                </a:cubicBezTo>
                <a:cubicBezTo>
                  <a:pt x="90" y="1"/>
                  <a:pt x="90" y="2"/>
                  <a:pt x="90" y="2"/>
                </a:cubicBezTo>
                <a:cubicBezTo>
                  <a:pt x="92" y="6"/>
                  <a:pt x="92" y="6"/>
                  <a:pt x="92" y="6"/>
                </a:cubicBezTo>
                <a:cubicBezTo>
                  <a:pt x="91" y="10"/>
                  <a:pt x="91" y="10"/>
                  <a:pt x="91" y="10"/>
                </a:cubicBezTo>
                <a:cubicBezTo>
                  <a:pt x="86" y="10"/>
                  <a:pt x="86" y="10"/>
                  <a:pt x="86" y="10"/>
                </a:cubicBezTo>
                <a:cubicBezTo>
                  <a:pt x="86" y="10"/>
                  <a:pt x="86" y="10"/>
                  <a:pt x="86" y="10"/>
                </a:cubicBezTo>
                <a:cubicBezTo>
                  <a:pt x="85" y="10"/>
                  <a:pt x="85" y="11"/>
                  <a:pt x="85" y="11"/>
                </a:cubicBezTo>
                <a:cubicBezTo>
                  <a:pt x="86" y="15"/>
                  <a:pt x="86" y="15"/>
                  <a:pt x="86" y="15"/>
                </a:cubicBezTo>
                <a:cubicBezTo>
                  <a:pt x="86" y="16"/>
                  <a:pt x="86" y="16"/>
                  <a:pt x="86" y="16"/>
                </a:cubicBezTo>
                <a:cubicBezTo>
                  <a:pt x="90" y="17"/>
                  <a:pt x="90" y="17"/>
                  <a:pt x="90" y="17"/>
                </a:cubicBezTo>
                <a:cubicBezTo>
                  <a:pt x="90" y="23"/>
                  <a:pt x="92" y="26"/>
                  <a:pt x="94" y="29"/>
                </a:cubicBezTo>
                <a:cubicBezTo>
                  <a:pt x="97" y="33"/>
                  <a:pt x="100" y="37"/>
                  <a:pt x="100" y="49"/>
                </a:cubicBezTo>
                <a:cubicBezTo>
                  <a:pt x="100" y="55"/>
                  <a:pt x="99" y="59"/>
                  <a:pt x="97" y="62"/>
                </a:cubicBezTo>
                <a:cubicBezTo>
                  <a:pt x="96" y="64"/>
                  <a:pt x="94" y="66"/>
                  <a:pt x="92" y="66"/>
                </a:cubicBezTo>
                <a:cubicBezTo>
                  <a:pt x="89" y="66"/>
                  <a:pt x="87" y="63"/>
                  <a:pt x="87" y="60"/>
                </a:cubicBezTo>
                <a:cubicBezTo>
                  <a:pt x="87" y="52"/>
                  <a:pt x="81" y="49"/>
                  <a:pt x="77" y="48"/>
                </a:cubicBezTo>
                <a:cubicBezTo>
                  <a:pt x="77" y="10"/>
                  <a:pt x="77" y="10"/>
                  <a:pt x="77" y="10"/>
                </a:cubicBezTo>
                <a:cubicBezTo>
                  <a:pt x="77" y="5"/>
                  <a:pt x="73" y="0"/>
                  <a:pt x="68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2" y="0"/>
                  <a:pt x="27" y="5"/>
                  <a:pt x="27" y="10"/>
                </a:cubicBezTo>
                <a:cubicBezTo>
                  <a:pt x="27" y="59"/>
                  <a:pt x="27" y="59"/>
                  <a:pt x="27" y="59"/>
                </a:cubicBezTo>
                <a:cubicBezTo>
                  <a:pt x="27" y="60"/>
                  <a:pt x="28" y="61"/>
                  <a:pt x="28" y="61"/>
                </a:cubicBezTo>
                <a:cubicBezTo>
                  <a:pt x="28" y="61"/>
                  <a:pt x="28" y="61"/>
                  <a:pt x="28" y="61"/>
                </a:cubicBezTo>
                <a:cubicBezTo>
                  <a:pt x="27" y="60"/>
                  <a:pt x="26" y="59"/>
                  <a:pt x="25" y="58"/>
                </a:cubicBezTo>
                <a:cubicBezTo>
                  <a:pt x="25" y="58"/>
                  <a:pt x="25" y="57"/>
                  <a:pt x="25" y="57"/>
                </a:cubicBezTo>
                <a:cubicBezTo>
                  <a:pt x="24" y="56"/>
                  <a:pt x="22" y="54"/>
                  <a:pt x="20" y="52"/>
                </a:cubicBezTo>
                <a:cubicBezTo>
                  <a:pt x="19" y="51"/>
                  <a:pt x="18" y="51"/>
                  <a:pt x="17" y="50"/>
                </a:cubicBezTo>
                <a:cubicBezTo>
                  <a:pt x="17" y="50"/>
                  <a:pt x="16" y="49"/>
                  <a:pt x="16" y="49"/>
                </a:cubicBezTo>
                <a:cubicBezTo>
                  <a:pt x="15" y="49"/>
                  <a:pt x="15" y="48"/>
                  <a:pt x="14" y="48"/>
                </a:cubicBezTo>
                <a:cubicBezTo>
                  <a:pt x="14" y="48"/>
                  <a:pt x="13" y="48"/>
                  <a:pt x="13" y="48"/>
                </a:cubicBezTo>
                <a:cubicBezTo>
                  <a:pt x="13" y="48"/>
                  <a:pt x="12" y="47"/>
                  <a:pt x="12" y="47"/>
                </a:cubicBezTo>
                <a:cubicBezTo>
                  <a:pt x="12" y="47"/>
                  <a:pt x="11" y="47"/>
                  <a:pt x="11" y="47"/>
                </a:cubicBezTo>
                <a:cubicBezTo>
                  <a:pt x="11" y="47"/>
                  <a:pt x="12" y="47"/>
                  <a:pt x="12" y="47"/>
                </a:cubicBezTo>
                <a:cubicBezTo>
                  <a:pt x="12" y="47"/>
                  <a:pt x="13" y="47"/>
                  <a:pt x="13" y="48"/>
                </a:cubicBezTo>
                <a:cubicBezTo>
                  <a:pt x="14" y="48"/>
                  <a:pt x="14" y="48"/>
                  <a:pt x="14" y="48"/>
                </a:cubicBezTo>
                <a:cubicBezTo>
                  <a:pt x="15" y="48"/>
                  <a:pt x="15" y="48"/>
                  <a:pt x="16" y="49"/>
                </a:cubicBezTo>
                <a:cubicBezTo>
                  <a:pt x="16" y="49"/>
                  <a:pt x="17" y="49"/>
                  <a:pt x="17" y="49"/>
                </a:cubicBezTo>
                <a:cubicBezTo>
                  <a:pt x="18" y="50"/>
                  <a:pt x="19" y="51"/>
                  <a:pt x="20" y="52"/>
                </a:cubicBezTo>
                <a:cubicBezTo>
                  <a:pt x="22" y="53"/>
                  <a:pt x="24" y="55"/>
                  <a:pt x="26" y="56"/>
                </a:cubicBezTo>
                <a:cubicBezTo>
                  <a:pt x="26" y="57"/>
                  <a:pt x="26" y="57"/>
                  <a:pt x="26" y="57"/>
                </a:cubicBezTo>
                <a:cubicBezTo>
                  <a:pt x="26" y="57"/>
                  <a:pt x="26" y="57"/>
                  <a:pt x="26" y="56"/>
                </a:cubicBezTo>
                <a:cubicBezTo>
                  <a:pt x="26" y="56"/>
                  <a:pt x="26" y="55"/>
                  <a:pt x="26" y="54"/>
                </a:cubicBezTo>
                <a:cubicBezTo>
                  <a:pt x="26" y="54"/>
                  <a:pt x="26" y="53"/>
                  <a:pt x="26" y="52"/>
                </a:cubicBezTo>
                <a:cubicBezTo>
                  <a:pt x="25" y="50"/>
                  <a:pt x="24" y="48"/>
                  <a:pt x="23" y="47"/>
                </a:cubicBezTo>
                <a:cubicBezTo>
                  <a:pt x="22" y="46"/>
                  <a:pt x="22" y="45"/>
                  <a:pt x="21" y="44"/>
                </a:cubicBezTo>
                <a:cubicBezTo>
                  <a:pt x="20" y="44"/>
                  <a:pt x="19" y="43"/>
                  <a:pt x="18" y="42"/>
                </a:cubicBezTo>
                <a:cubicBezTo>
                  <a:pt x="17" y="42"/>
                  <a:pt x="16" y="41"/>
                  <a:pt x="15" y="41"/>
                </a:cubicBezTo>
                <a:cubicBezTo>
                  <a:pt x="14" y="41"/>
                  <a:pt x="13" y="40"/>
                  <a:pt x="12" y="40"/>
                </a:cubicBezTo>
                <a:cubicBezTo>
                  <a:pt x="11" y="40"/>
                  <a:pt x="10" y="40"/>
                  <a:pt x="9" y="40"/>
                </a:cubicBezTo>
                <a:cubicBezTo>
                  <a:pt x="8" y="40"/>
                  <a:pt x="7" y="40"/>
                  <a:pt x="6" y="40"/>
                </a:cubicBezTo>
                <a:cubicBezTo>
                  <a:pt x="5" y="40"/>
                  <a:pt x="4" y="41"/>
                  <a:pt x="3" y="41"/>
                </a:cubicBezTo>
                <a:cubicBezTo>
                  <a:pt x="3" y="41"/>
                  <a:pt x="2" y="42"/>
                  <a:pt x="2" y="42"/>
                </a:cubicBezTo>
                <a:cubicBezTo>
                  <a:pt x="1" y="42"/>
                  <a:pt x="1" y="43"/>
                  <a:pt x="0" y="43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43"/>
                  <a:pt x="0" y="44"/>
                  <a:pt x="0" y="44"/>
                </a:cubicBezTo>
                <a:cubicBezTo>
                  <a:pt x="1" y="44"/>
                  <a:pt x="1" y="45"/>
                  <a:pt x="1" y="45"/>
                </a:cubicBezTo>
                <a:cubicBezTo>
                  <a:pt x="2" y="45"/>
                  <a:pt x="2" y="46"/>
                  <a:pt x="2" y="47"/>
                </a:cubicBezTo>
                <a:cubicBezTo>
                  <a:pt x="3" y="47"/>
                  <a:pt x="3" y="48"/>
                  <a:pt x="4" y="48"/>
                </a:cubicBezTo>
                <a:cubicBezTo>
                  <a:pt x="4" y="49"/>
                  <a:pt x="5" y="50"/>
                  <a:pt x="5" y="50"/>
                </a:cubicBezTo>
                <a:cubicBezTo>
                  <a:pt x="6" y="51"/>
                  <a:pt x="6" y="51"/>
                  <a:pt x="7" y="52"/>
                </a:cubicBezTo>
                <a:cubicBezTo>
                  <a:pt x="8" y="53"/>
                  <a:pt x="9" y="54"/>
                  <a:pt x="11" y="55"/>
                </a:cubicBezTo>
                <a:cubicBezTo>
                  <a:pt x="11" y="55"/>
                  <a:pt x="12" y="56"/>
                  <a:pt x="13" y="56"/>
                </a:cubicBezTo>
                <a:cubicBezTo>
                  <a:pt x="14" y="56"/>
                  <a:pt x="14" y="57"/>
                  <a:pt x="15" y="57"/>
                </a:cubicBezTo>
                <a:cubicBezTo>
                  <a:pt x="16" y="57"/>
                  <a:pt x="17" y="57"/>
                  <a:pt x="18" y="58"/>
                </a:cubicBezTo>
                <a:cubicBezTo>
                  <a:pt x="19" y="58"/>
                  <a:pt x="19" y="58"/>
                  <a:pt x="20" y="58"/>
                </a:cubicBezTo>
                <a:cubicBezTo>
                  <a:pt x="21" y="58"/>
                  <a:pt x="22" y="58"/>
                  <a:pt x="22" y="58"/>
                </a:cubicBezTo>
                <a:cubicBezTo>
                  <a:pt x="23" y="58"/>
                  <a:pt x="23" y="58"/>
                  <a:pt x="24" y="58"/>
                </a:cubicBezTo>
                <a:cubicBezTo>
                  <a:pt x="25" y="59"/>
                  <a:pt x="25" y="60"/>
                  <a:pt x="26" y="61"/>
                </a:cubicBezTo>
                <a:cubicBezTo>
                  <a:pt x="25" y="61"/>
                  <a:pt x="25" y="61"/>
                  <a:pt x="25" y="61"/>
                </a:cubicBezTo>
                <a:cubicBezTo>
                  <a:pt x="25" y="70"/>
                  <a:pt x="25" y="70"/>
                  <a:pt x="25" y="70"/>
                </a:cubicBezTo>
                <a:cubicBezTo>
                  <a:pt x="80" y="70"/>
                  <a:pt x="80" y="70"/>
                  <a:pt x="80" y="70"/>
                </a:cubicBezTo>
                <a:cubicBezTo>
                  <a:pt x="80" y="61"/>
                  <a:pt x="80" y="61"/>
                  <a:pt x="80" y="61"/>
                </a:cubicBezTo>
                <a:cubicBezTo>
                  <a:pt x="77" y="61"/>
                  <a:pt x="77" y="61"/>
                  <a:pt x="77" y="61"/>
                </a:cubicBezTo>
                <a:cubicBezTo>
                  <a:pt x="77" y="61"/>
                  <a:pt x="77" y="60"/>
                  <a:pt x="77" y="59"/>
                </a:cubicBezTo>
                <a:cubicBezTo>
                  <a:pt x="77" y="50"/>
                  <a:pt x="77" y="50"/>
                  <a:pt x="77" y="50"/>
                </a:cubicBezTo>
                <a:cubicBezTo>
                  <a:pt x="80" y="51"/>
                  <a:pt x="85" y="53"/>
                  <a:pt x="85" y="60"/>
                </a:cubicBezTo>
                <a:cubicBezTo>
                  <a:pt x="85" y="64"/>
                  <a:pt x="88" y="68"/>
                  <a:pt x="92" y="68"/>
                </a:cubicBezTo>
                <a:cubicBezTo>
                  <a:pt x="94" y="68"/>
                  <a:pt x="97" y="66"/>
                  <a:pt x="99" y="63"/>
                </a:cubicBezTo>
                <a:cubicBezTo>
                  <a:pt x="101" y="60"/>
                  <a:pt x="102" y="55"/>
                  <a:pt x="102" y="49"/>
                </a:cubicBezTo>
                <a:cubicBezTo>
                  <a:pt x="102" y="36"/>
                  <a:pt x="99" y="32"/>
                  <a:pt x="96" y="28"/>
                </a:cubicBezTo>
                <a:close/>
                <a:moveTo>
                  <a:pt x="90" y="16"/>
                </a:moveTo>
                <a:cubicBezTo>
                  <a:pt x="88" y="15"/>
                  <a:pt x="88" y="15"/>
                  <a:pt x="88" y="15"/>
                </a:cubicBezTo>
                <a:cubicBezTo>
                  <a:pt x="87" y="12"/>
                  <a:pt x="87" y="12"/>
                  <a:pt x="87" y="12"/>
                </a:cubicBezTo>
                <a:cubicBezTo>
                  <a:pt x="91" y="12"/>
                  <a:pt x="91" y="12"/>
                  <a:pt x="91" y="12"/>
                </a:cubicBezTo>
                <a:lnTo>
                  <a:pt x="90" y="16"/>
                </a:lnTo>
                <a:close/>
                <a:moveTo>
                  <a:pt x="71" y="29"/>
                </a:moveTo>
                <a:cubicBezTo>
                  <a:pt x="71" y="34"/>
                  <a:pt x="67" y="38"/>
                  <a:pt x="61" y="38"/>
                </a:cubicBezTo>
                <a:cubicBezTo>
                  <a:pt x="46" y="38"/>
                  <a:pt x="46" y="38"/>
                  <a:pt x="46" y="38"/>
                </a:cubicBezTo>
                <a:cubicBezTo>
                  <a:pt x="46" y="36"/>
                  <a:pt x="46" y="34"/>
                  <a:pt x="47" y="32"/>
                </a:cubicBezTo>
                <a:cubicBezTo>
                  <a:pt x="48" y="32"/>
                  <a:pt x="48" y="31"/>
                  <a:pt x="49" y="31"/>
                </a:cubicBezTo>
                <a:cubicBezTo>
                  <a:pt x="49" y="31"/>
                  <a:pt x="50" y="31"/>
                  <a:pt x="51" y="30"/>
                </a:cubicBezTo>
                <a:cubicBezTo>
                  <a:pt x="52" y="30"/>
                  <a:pt x="52" y="30"/>
                  <a:pt x="53" y="29"/>
                </a:cubicBezTo>
                <a:cubicBezTo>
                  <a:pt x="54" y="29"/>
                  <a:pt x="54" y="28"/>
                  <a:pt x="55" y="28"/>
                </a:cubicBezTo>
                <a:cubicBezTo>
                  <a:pt x="56" y="27"/>
                  <a:pt x="56" y="27"/>
                  <a:pt x="57" y="26"/>
                </a:cubicBezTo>
                <a:cubicBezTo>
                  <a:pt x="58" y="26"/>
                  <a:pt x="58" y="25"/>
                  <a:pt x="59" y="24"/>
                </a:cubicBezTo>
                <a:cubicBezTo>
                  <a:pt x="60" y="23"/>
                  <a:pt x="61" y="22"/>
                  <a:pt x="62" y="20"/>
                </a:cubicBezTo>
                <a:cubicBezTo>
                  <a:pt x="62" y="20"/>
                  <a:pt x="62" y="19"/>
                  <a:pt x="63" y="18"/>
                </a:cubicBezTo>
                <a:cubicBezTo>
                  <a:pt x="63" y="18"/>
                  <a:pt x="63" y="17"/>
                  <a:pt x="63" y="16"/>
                </a:cubicBezTo>
                <a:cubicBezTo>
                  <a:pt x="64" y="15"/>
                  <a:pt x="64" y="15"/>
                  <a:pt x="64" y="14"/>
                </a:cubicBezTo>
                <a:cubicBezTo>
                  <a:pt x="64" y="13"/>
                  <a:pt x="65" y="13"/>
                  <a:pt x="65" y="12"/>
                </a:cubicBezTo>
                <a:cubicBezTo>
                  <a:pt x="65" y="12"/>
                  <a:pt x="65" y="11"/>
                  <a:pt x="65" y="11"/>
                </a:cubicBezTo>
                <a:cubicBezTo>
                  <a:pt x="65" y="11"/>
                  <a:pt x="65" y="10"/>
                  <a:pt x="65" y="10"/>
                </a:cubicBezTo>
                <a:cubicBezTo>
                  <a:pt x="65" y="10"/>
                  <a:pt x="65" y="10"/>
                  <a:pt x="65" y="10"/>
                </a:cubicBezTo>
                <a:cubicBezTo>
                  <a:pt x="65" y="10"/>
                  <a:pt x="64" y="10"/>
                  <a:pt x="64" y="10"/>
                </a:cubicBezTo>
                <a:cubicBezTo>
                  <a:pt x="63" y="9"/>
                  <a:pt x="62" y="9"/>
                  <a:pt x="62" y="9"/>
                </a:cubicBezTo>
                <a:cubicBezTo>
                  <a:pt x="61" y="9"/>
                  <a:pt x="60" y="9"/>
                  <a:pt x="59" y="9"/>
                </a:cubicBezTo>
                <a:cubicBezTo>
                  <a:pt x="58" y="9"/>
                  <a:pt x="57" y="9"/>
                  <a:pt x="56" y="10"/>
                </a:cubicBezTo>
                <a:cubicBezTo>
                  <a:pt x="55" y="10"/>
                  <a:pt x="54" y="10"/>
                  <a:pt x="53" y="11"/>
                </a:cubicBezTo>
                <a:cubicBezTo>
                  <a:pt x="52" y="11"/>
                  <a:pt x="51" y="12"/>
                  <a:pt x="50" y="13"/>
                </a:cubicBezTo>
                <a:cubicBezTo>
                  <a:pt x="49" y="13"/>
                  <a:pt x="49" y="14"/>
                  <a:pt x="48" y="15"/>
                </a:cubicBezTo>
                <a:cubicBezTo>
                  <a:pt x="47" y="16"/>
                  <a:pt x="47" y="17"/>
                  <a:pt x="46" y="18"/>
                </a:cubicBezTo>
                <a:cubicBezTo>
                  <a:pt x="45" y="18"/>
                  <a:pt x="45" y="19"/>
                  <a:pt x="45" y="20"/>
                </a:cubicBezTo>
                <a:cubicBezTo>
                  <a:pt x="44" y="22"/>
                  <a:pt x="44" y="24"/>
                  <a:pt x="44" y="26"/>
                </a:cubicBezTo>
                <a:cubicBezTo>
                  <a:pt x="44" y="27"/>
                  <a:pt x="44" y="28"/>
                  <a:pt x="44" y="29"/>
                </a:cubicBezTo>
                <a:cubicBezTo>
                  <a:pt x="44" y="29"/>
                  <a:pt x="44" y="30"/>
                  <a:pt x="44" y="31"/>
                </a:cubicBezTo>
                <a:cubicBezTo>
                  <a:pt x="44" y="31"/>
                  <a:pt x="44" y="31"/>
                  <a:pt x="44" y="31"/>
                </a:cubicBezTo>
                <a:cubicBezTo>
                  <a:pt x="45" y="31"/>
                  <a:pt x="45" y="31"/>
                  <a:pt x="45" y="30"/>
                </a:cubicBezTo>
                <a:cubicBezTo>
                  <a:pt x="46" y="29"/>
                  <a:pt x="47" y="26"/>
                  <a:pt x="49" y="24"/>
                </a:cubicBezTo>
                <a:cubicBezTo>
                  <a:pt x="49" y="23"/>
                  <a:pt x="50" y="22"/>
                  <a:pt x="51" y="21"/>
                </a:cubicBezTo>
                <a:cubicBezTo>
                  <a:pt x="51" y="21"/>
                  <a:pt x="52" y="20"/>
                  <a:pt x="52" y="20"/>
                </a:cubicBezTo>
                <a:cubicBezTo>
                  <a:pt x="52" y="20"/>
                  <a:pt x="53" y="19"/>
                  <a:pt x="53" y="19"/>
                </a:cubicBezTo>
                <a:cubicBezTo>
                  <a:pt x="54" y="19"/>
                  <a:pt x="54" y="18"/>
                  <a:pt x="54" y="18"/>
                </a:cubicBezTo>
                <a:cubicBezTo>
                  <a:pt x="55" y="18"/>
                  <a:pt x="55" y="18"/>
                  <a:pt x="55" y="18"/>
                </a:cubicBezTo>
                <a:cubicBezTo>
                  <a:pt x="56" y="17"/>
                  <a:pt x="56" y="17"/>
                  <a:pt x="56" y="17"/>
                </a:cubicBezTo>
                <a:cubicBezTo>
                  <a:pt x="56" y="17"/>
                  <a:pt x="56" y="17"/>
                  <a:pt x="55" y="18"/>
                </a:cubicBezTo>
                <a:cubicBezTo>
                  <a:pt x="55" y="18"/>
                  <a:pt x="55" y="18"/>
                  <a:pt x="54" y="18"/>
                </a:cubicBezTo>
                <a:cubicBezTo>
                  <a:pt x="54" y="19"/>
                  <a:pt x="54" y="19"/>
                  <a:pt x="53" y="19"/>
                </a:cubicBezTo>
                <a:cubicBezTo>
                  <a:pt x="53" y="20"/>
                  <a:pt x="53" y="20"/>
                  <a:pt x="52" y="20"/>
                </a:cubicBezTo>
                <a:cubicBezTo>
                  <a:pt x="52" y="21"/>
                  <a:pt x="52" y="21"/>
                  <a:pt x="51" y="22"/>
                </a:cubicBezTo>
                <a:cubicBezTo>
                  <a:pt x="51" y="23"/>
                  <a:pt x="50" y="24"/>
                  <a:pt x="49" y="25"/>
                </a:cubicBezTo>
                <a:cubicBezTo>
                  <a:pt x="48" y="27"/>
                  <a:pt x="47" y="29"/>
                  <a:pt x="46" y="31"/>
                </a:cubicBezTo>
                <a:cubicBezTo>
                  <a:pt x="46" y="31"/>
                  <a:pt x="46" y="31"/>
                  <a:pt x="46" y="32"/>
                </a:cubicBezTo>
                <a:cubicBezTo>
                  <a:pt x="45" y="34"/>
                  <a:pt x="44" y="36"/>
                  <a:pt x="44" y="38"/>
                </a:cubicBezTo>
                <a:cubicBezTo>
                  <a:pt x="43" y="38"/>
                  <a:pt x="43" y="38"/>
                  <a:pt x="43" y="38"/>
                </a:cubicBezTo>
                <a:cubicBezTo>
                  <a:pt x="37" y="38"/>
                  <a:pt x="33" y="34"/>
                  <a:pt x="33" y="29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9"/>
                  <a:pt x="37" y="5"/>
                  <a:pt x="43" y="5"/>
                </a:cubicBezTo>
                <a:cubicBezTo>
                  <a:pt x="61" y="5"/>
                  <a:pt x="61" y="5"/>
                  <a:pt x="61" y="5"/>
                </a:cubicBezTo>
                <a:cubicBezTo>
                  <a:pt x="67" y="5"/>
                  <a:pt x="71" y="9"/>
                  <a:pt x="71" y="15"/>
                </a:cubicBezTo>
                <a:lnTo>
                  <a:pt x="71" y="2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4" name="Freeform 134"/>
          <p:cNvSpPr>
            <a:spLocks noEditPoints="1"/>
          </p:cNvSpPr>
          <p:nvPr/>
        </p:nvSpPr>
        <p:spPr bwMode="auto">
          <a:xfrm>
            <a:off x="4148138" y="3833813"/>
            <a:ext cx="228600" cy="23813"/>
          </a:xfrm>
          <a:custGeom>
            <a:avLst/>
            <a:gdLst>
              <a:gd name="T0" fmla="*/ 60 w 61"/>
              <a:gd name="T1" fmla="*/ 0 h 6"/>
              <a:gd name="T2" fmla="*/ 1 w 61"/>
              <a:gd name="T3" fmla="*/ 0 h 6"/>
              <a:gd name="T4" fmla="*/ 0 w 61"/>
              <a:gd name="T5" fmla="*/ 1 h 6"/>
              <a:gd name="T6" fmla="*/ 0 w 61"/>
              <a:gd name="T7" fmla="*/ 5 h 6"/>
              <a:gd name="T8" fmla="*/ 1 w 61"/>
              <a:gd name="T9" fmla="*/ 6 h 6"/>
              <a:gd name="T10" fmla="*/ 60 w 61"/>
              <a:gd name="T11" fmla="*/ 6 h 6"/>
              <a:gd name="T12" fmla="*/ 61 w 61"/>
              <a:gd name="T13" fmla="*/ 5 h 6"/>
              <a:gd name="T14" fmla="*/ 61 w 61"/>
              <a:gd name="T15" fmla="*/ 1 h 6"/>
              <a:gd name="T16" fmla="*/ 60 w 61"/>
              <a:gd name="T17" fmla="*/ 0 h 6"/>
              <a:gd name="T18" fmla="*/ 59 w 61"/>
              <a:gd name="T19" fmla="*/ 4 h 6"/>
              <a:gd name="T20" fmla="*/ 2 w 61"/>
              <a:gd name="T21" fmla="*/ 4 h 6"/>
              <a:gd name="T22" fmla="*/ 2 w 61"/>
              <a:gd name="T23" fmla="*/ 2 h 6"/>
              <a:gd name="T24" fmla="*/ 59 w 61"/>
              <a:gd name="T25" fmla="*/ 2 h 6"/>
              <a:gd name="T26" fmla="*/ 59 w 61"/>
              <a:gd name="T27" fmla="*/ 4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1" h="6">
                <a:moveTo>
                  <a:pt x="60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5"/>
                  <a:pt x="0" y="5"/>
                  <a:pt x="0" y="5"/>
                </a:cubicBezTo>
                <a:cubicBezTo>
                  <a:pt x="0" y="6"/>
                  <a:pt x="0" y="6"/>
                  <a:pt x="1" y="6"/>
                </a:cubicBezTo>
                <a:cubicBezTo>
                  <a:pt x="60" y="6"/>
                  <a:pt x="60" y="6"/>
                  <a:pt x="60" y="6"/>
                </a:cubicBezTo>
                <a:cubicBezTo>
                  <a:pt x="60" y="6"/>
                  <a:pt x="61" y="6"/>
                  <a:pt x="61" y="5"/>
                </a:cubicBezTo>
                <a:cubicBezTo>
                  <a:pt x="61" y="1"/>
                  <a:pt x="61" y="1"/>
                  <a:pt x="61" y="1"/>
                </a:cubicBezTo>
                <a:cubicBezTo>
                  <a:pt x="61" y="0"/>
                  <a:pt x="60" y="0"/>
                  <a:pt x="60" y="0"/>
                </a:cubicBezTo>
                <a:close/>
                <a:moveTo>
                  <a:pt x="59" y="4"/>
                </a:moveTo>
                <a:cubicBezTo>
                  <a:pt x="2" y="4"/>
                  <a:pt x="2" y="4"/>
                  <a:pt x="2" y="4"/>
                </a:cubicBezTo>
                <a:cubicBezTo>
                  <a:pt x="2" y="2"/>
                  <a:pt x="2" y="2"/>
                  <a:pt x="2" y="2"/>
                </a:cubicBezTo>
                <a:cubicBezTo>
                  <a:pt x="59" y="2"/>
                  <a:pt x="59" y="2"/>
                  <a:pt x="59" y="2"/>
                </a:cubicBezTo>
                <a:lnTo>
                  <a:pt x="59" y="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5" name="Freeform 135"/>
          <p:cNvSpPr>
            <a:spLocks noEditPoints="1"/>
          </p:cNvSpPr>
          <p:nvPr/>
        </p:nvSpPr>
        <p:spPr bwMode="auto">
          <a:xfrm>
            <a:off x="4159250" y="3868738"/>
            <a:ext cx="63500" cy="82550"/>
          </a:xfrm>
          <a:custGeom>
            <a:avLst/>
            <a:gdLst>
              <a:gd name="T0" fmla="*/ 16 w 17"/>
              <a:gd name="T1" fmla="*/ 18 h 22"/>
              <a:gd name="T2" fmla="*/ 10 w 17"/>
              <a:gd name="T3" fmla="*/ 19 h 22"/>
              <a:gd name="T4" fmla="*/ 5 w 17"/>
              <a:gd name="T5" fmla="*/ 17 h 22"/>
              <a:gd name="T6" fmla="*/ 3 w 17"/>
              <a:gd name="T7" fmla="*/ 12 h 22"/>
              <a:gd name="T8" fmla="*/ 17 w 17"/>
              <a:gd name="T9" fmla="*/ 12 h 22"/>
              <a:gd name="T10" fmla="*/ 17 w 17"/>
              <a:gd name="T11" fmla="*/ 10 h 22"/>
              <a:gd name="T12" fmla="*/ 15 w 17"/>
              <a:gd name="T13" fmla="*/ 3 h 22"/>
              <a:gd name="T14" fmla="*/ 9 w 17"/>
              <a:gd name="T15" fmla="*/ 0 h 22"/>
              <a:gd name="T16" fmla="*/ 2 w 17"/>
              <a:gd name="T17" fmla="*/ 3 h 22"/>
              <a:gd name="T18" fmla="*/ 0 w 17"/>
              <a:gd name="T19" fmla="*/ 11 h 22"/>
              <a:gd name="T20" fmla="*/ 2 w 17"/>
              <a:gd name="T21" fmla="*/ 19 h 22"/>
              <a:gd name="T22" fmla="*/ 9 w 17"/>
              <a:gd name="T23" fmla="*/ 22 h 22"/>
              <a:gd name="T24" fmla="*/ 13 w 17"/>
              <a:gd name="T25" fmla="*/ 21 h 22"/>
              <a:gd name="T26" fmla="*/ 16 w 17"/>
              <a:gd name="T27" fmla="*/ 20 h 22"/>
              <a:gd name="T28" fmla="*/ 16 w 17"/>
              <a:gd name="T29" fmla="*/ 18 h 22"/>
              <a:gd name="T30" fmla="*/ 5 w 17"/>
              <a:gd name="T31" fmla="*/ 5 h 22"/>
              <a:gd name="T32" fmla="*/ 9 w 17"/>
              <a:gd name="T33" fmla="*/ 3 h 22"/>
              <a:gd name="T34" fmla="*/ 12 w 17"/>
              <a:gd name="T35" fmla="*/ 5 h 22"/>
              <a:gd name="T36" fmla="*/ 14 w 17"/>
              <a:gd name="T37" fmla="*/ 9 h 22"/>
              <a:gd name="T38" fmla="*/ 3 w 17"/>
              <a:gd name="T39" fmla="*/ 9 h 22"/>
              <a:gd name="T40" fmla="*/ 5 w 17"/>
              <a:gd name="T41" fmla="*/ 5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7" h="22">
                <a:moveTo>
                  <a:pt x="16" y="18"/>
                </a:moveTo>
                <a:cubicBezTo>
                  <a:pt x="14" y="19"/>
                  <a:pt x="12" y="19"/>
                  <a:pt x="10" y="19"/>
                </a:cubicBezTo>
                <a:cubicBezTo>
                  <a:pt x="7" y="19"/>
                  <a:pt x="6" y="18"/>
                  <a:pt x="5" y="17"/>
                </a:cubicBezTo>
                <a:cubicBezTo>
                  <a:pt x="3" y="16"/>
                  <a:pt x="3" y="14"/>
                  <a:pt x="3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0"/>
                  <a:pt x="17" y="10"/>
                  <a:pt x="17" y="10"/>
                </a:cubicBezTo>
                <a:cubicBezTo>
                  <a:pt x="17" y="7"/>
                  <a:pt x="16" y="5"/>
                  <a:pt x="15" y="3"/>
                </a:cubicBezTo>
                <a:cubicBezTo>
                  <a:pt x="13" y="1"/>
                  <a:pt x="11" y="0"/>
                  <a:pt x="9" y="0"/>
                </a:cubicBezTo>
                <a:cubicBezTo>
                  <a:pt x="6" y="0"/>
                  <a:pt x="4" y="1"/>
                  <a:pt x="2" y="3"/>
                </a:cubicBezTo>
                <a:cubicBezTo>
                  <a:pt x="0" y="5"/>
                  <a:pt x="0" y="8"/>
                  <a:pt x="0" y="11"/>
                </a:cubicBezTo>
                <a:cubicBezTo>
                  <a:pt x="0" y="15"/>
                  <a:pt x="0" y="17"/>
                  <a:pt x="2" y="19"/>
                </a:cubicBezTo>
                <a:cubicBezTo>
                  <a:pt x="4" y="21"/>
                  <a:pt x="6" y="22"/>
                  <a:pt x="9" y="22"/>
                </a:cubicBezTo>
                <a:cubicBezTo>
                  <a:pt x="11" y="22"/>
                  <a:pt x="12" y="22"/>
                  <a:pt x="13" y="21"/>
                </a:cubicBezTo>
                <a:cubicBezTo>
                  <a:pt x="14" y="21"/>
                  <a:pt x="15" y="21"/>
                  <a:pt x="16" y="20"/>
                </a:cubicBezTo>
                <a:lnTo>
                  <a:pt x="16" y="18"/>
                </a:lnTo>
                <a:close/>
                <a:moveTo>
                  <a:pt x="5" y="5"/>
                </a:moveTo>
                <a:cubicBezTo>
                  <a:pt x="6" y="4"/>
                  <a:pt x="7" y="3"/>
                  <a:pt x="9" y="3"/>
                </a:cubicBezTo>
                <a:cubicBezTo>
                  <a:pt x="10" y="3"/>
                  <a:pt x="11" y="4"/>
                  <a:pt x="12" y="5"/>
                </a:cubicBezTo>
                <a:cubicBezTo>
                  <a:pt x="13" y="6"/>
                  <a:pt x="14" y="7"/>
                  <a:pt x="14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7"/>
                  <a:pt x="4" y="6"/>
                  <a:pt x="5" y="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6" name="Freeform 136"/>
          <p:cNvSpPr>
            <a:spLocks/>
          </p:cNvSpPr>
          <p:nvPr/>
        </p:nvSpPr>
        <p:spPr bwMode="auto">
          <a:xfrm>
            <a:off x="4233863" y="3868738"/>
            <a:ext cx="57150" cy="82550"/>
          </a:xfrm>
          <a:custGeom>
            <a:avLst/>
            <a:gdLst>
              <a:gd name="T0" fmla="*/ 15 w 15"/>
              <a:gd name="T1" fmla="*/ 18 h 22"/>
              <a:gd name="T2" fmla="*/ 9 w 15"/>
              <a:gd name="T3" fmla="*/ 19 h 22"/>
              <a:gd name="T4" fmla="*/ 5 w 15"/>
              <a:gd name="T5" fmla="*/ 17 h 22"/>
              <a:gd name="T6" fmla="*/ 3 w 15"/>
              <a:gd name="T7" fmla="*/ 11 h 22"/>
              <a:gd name="T8" fmla="*/ 10 w 15"/>
              <a:gd name="T9" fmla="*/ 3 h 22"/>
              <a:gd name="T10" fmla="*/ 12 w 15"/>
              <a:gd name="T11" fmla="*/ 3 h 22"/>
              <a:gd name="T12" fmla="*/ 14 w 15"/>
              <a:gd name="T13" fmla="*/ 4 h 22"/>
              <a:gd name="T14" fmla="*/ 15 w 15"/>
              <a:gd name="T15" fmla="*/ 1 h 22"/>
              <a:gd name="T16" fmla="*/ 13 w 15"/>
              <a:gd name="T17" fmla="*/ 1 h 22"/>
              <a:gd name="T18" fmla="*/ 10 w 15"/>
              <a:gd name="T19" fmla="*/ 0 h 22"/>
              <a:gd name="T20" fmla="*/ 3 w 15"/>
              <a:gd name="T21" fmla="*/ 3 h 22"/>
              <a:gd name="T22" fmla="*/ 0 w 15"/>
              <a:gd name="T23" fmla="*/ 11 h 22"/>
              <a:gd name="T24" fmla="*/ 3 w 15"/>
              <a:gd name="T25" fmla="*/ 19 h 22"/>
              <a:gd name="T26" fmla="*/ 10 w 15"/>
              <a:gd name="T27" fmla="*/ 22 h 22"/>
              <a:gd name="T28" fmla="*/ 15 w 15"/>
              <a:gd name="T29" fmla="*/ 21 h 22"/>
              <a:gd name="T30" fmla="*/ 15 w 15"/>
              <a:gd name="T31" fmla="*/ 18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5" h="22">
                <a:moveTo>
                  <a:pt x="15" y="18"/>
                </a:moveTo>
                <a:cubicBezTo>
                  <a:pt x="13" y="19"/>
                  <a:pt x="11" y="19"/>
                  <a:pt x="9" y="19"/>
                </a:cubicBezTo>
                <a:cubicBezTo>
                  <a:pt x="7" y="19"/>
                  <a:pt x="6" y="18"/>
                  <a:pt x="5" y="17"/>
                </a:cubicBezTo>
                <a:cubicBezTo>
                  <a:pt x="4" y="16"/>
                  <a:pt x="3" y="14"/>
                  <a:pt x="3" y="11"/>
                </a:cubicBezTo>
                <a:cubicBezTo>
                  <a:pt x="3" y="6"/>
                  <a:pt x="6" y="3"/>
                  <a:pt x="10" y="3"/>
                </a:cubicBezTo>
                <a:cubicBezTo>
                  <a:pt x="10" y="3"/>
                  <a:pt x="11" y="3"/>
                  <a:pt x="12" y="3"/>
                </a:cubicBezTo>
                <a:cubicBezTo>
                  <a:pt x="13" y="4"/>
                  <a:pt x="13" y="4"/>
                  <a:pt x="14" y="4"/>
                </a:cubicBezTo>
                <a:cubicBezTo>
                  <a:pt x="15" y="1"/>
                  <a:pt x="15" y="1"/>
                  <a:pt x="15" y="1"/>
                </a:cubicBezTo>
                <a:cubicBezTo>
                  <a:pt x="14" y="1"/>
                  <a:pt x="14" y="1"/>
                  <a:pt x="13" y="1"/>
                </a:cubicBezTo>
                <a:cubicBezTo>
                  <a:pt x="12" y="1"/>
                  <a:pt x="11" y="0"/>
                  <a:pt x="10" y="0"/>
                </a:cubicBezTo>
                <a:cubicBezTo>
                  <a:pt x="7" y="0"/>
                  <a:pt x="4" y="1"/>
                  <a:pt x="3" y="3"/>
                </a:cubicBezTo>
                <a:cubicBezTo>
                  <a:pt x="1" y="5"/>
                  <a:pt x="0" y="8"/>
                  <a:pt x="0" y="11"/>
                </a:cubicBezTo>
                <a:cubicBezTo>
                  <a:pt x="0" y="15"/>
                  <a:pt x="1" y="17"/>
                  <a:pt x="3" y="19"/>
                </a:cubicBezTo>
                <a:cubicBezTo>
                  <a:pt x="4" y="21"/>
                  <a:pt x="7" y="22"/>
                  <a:pt x="10" y="22"/>
                </a:cubicBezTo>
                <a:cubicBezTo>
                  <a:pt x="12" y="22"/>
                  <a:pt x="13" y="21"/>
                  <a:pt x="15" y="21"/>
                </a:cubicBezTo>
                <a:lnTo>
                  <a:pt x="15" y="1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7" name="Freeform 137"/>
          <p:cNvSpPr>
            <a:spLocks noEditPoints="1"/>
          </p:cNvSpPr>
          <p:nvPr/>
        </p:nvSpPr>
        <p:spPr bwMode="auto">
          <a:xfrm>
            <a:off x="4302125" y="3868738"/>
            <a:ext cx="66675" cy="82550"/>
          </a:xfrm>
          <a:custGeom>
            <a:avLst/>
            <a:gdLst>
              <a:gd name="T0" fmla="*/ 9 w 18"/>
              <a:gd name="T1" fmla="*/ 0 h 22"/>
              <a:gd name="T2" fmla="*/ 2 w 18"/>
              <a:gd name="T3" fmla="*/ 3 h 22"/>
              <a:gd name="T4" fmla="*/ 0 w 18"/>
              <a:gd name="T5" fmla="*/ 11 h 22"/>
              <a:gd name="T6" fmla="*/ 1 w 18"/>
              <a:gd name="T7" fmla="*/ 17 h 22"/>
              <a:gd name="T8" fmla="*/ 4 w 18"/>
              <a:gd name="T9" fmla="*/ 20 h 22"/>
              <a:gd name="T10" fmla="*/ 9 w 18"/>
              <a:gd name="T11" fmla="*/ 22 h 22"/>
              <a:gd name="T12" fmla="*/ 16 w 18"/>
              <a:gd name="T13" fmla="*/ 19 h 22"/>
              <a:gd name="T14" fmla="*/ 18 w 18"/>
              <a:gd name="T15" fmla="*/ 11 h 22"/>
              <a:gd name="T16" fmla="*/ 16 w 18"/>
              <a:gd name="T17" fmla="*/ 3 h 22"/>
              <a:gd name="T18" fmla="*/ 9 w 18"/>
              <a:gd name="T19" fmla="*/ 0 h 22"/>
              <a:gd name="T20" fmla="*/ 14 w 18"/>
              <a:gd name="T21" fmla="*/ 17 h 22"/>
              <a:gd name="T22" fmla="*/ 9 w 18"/>
              <a:gd name="T23" fmla="*/ 19 h 22"/>
              <a:gd name="T24" fmla="*/ 4 w 18"/>
              <a:gd name="T25" fmla="*/ 17 h 22"/>
              <a:gd name="T26" fmla="*/ 3 w 18"/>
              <a:gd name="T27" fmla="*/ 11 h 22"/>
              <a:gd name="T28" fmla="*/ 4 w 18"/>
              <a:gd name="T29" fmla="*/ 5 h 22"/>
              <a:gd name="T30" fmla="*/ 9 w 18"/>
              <a:gd name="T31" fmla="*/ 3 h 22"/>
              <a:gd name="T32" fmla="*/ 14 w 18"/>
              <a:gd name="T33" fmla="*/ 5 h 22"/>
              <a:gd name="T34" fmla="*/ 15 w 18"/>
              <a:gd name="T35" fmla="*/ 11 h 22"/>
              <a:gd name="T36" fmla="*/ 14 w 18"/>
              <a:gd name="T37" fmla="*/ 17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8" h="22">
                <a:moveTo>
                  <a:pt x="9" y="0"/>
                </a:moveTo>
                <a:cubicBezTo>
                  <a:pt x="6" y="0"/>
                  <a:pt x="4" y="1"/>
                  <a:pt x="2" y="3"/>
                </a:cubicBezTo>
                <a:cubicBezTo>
                  <a:pt x="0" y="5"/>
                  <a:pt x="0" y="8"/>
                  <a:pt x="0" y="11"/>
                </a:cubicBezTo>
                <a:cubicBezTo>
                  <a:pt x="0" y="13"/>
                  <a:pt x="0" y="15"/>
                  <a:pt x="1" y="17"/>
                </a:cubicBezTo>
                <a:cubicBezTo>
                  <a:pt x="1" y="18"/>
                  <a:pt x="3" y="20"/>
                  <a:pt x="4" y="20"/>
                </a:cubicBezTo>
                <a:cubicBezTo>
                  <a:pt x="5" y="21"/>
                  <a:pt x="7" y="22"/>
                  <a:pt x="9" y="22"/>
                </a:cubicBezTo>
                <a:cubicBezTo>
                  <a:pt x="12" y="22"/>
                  <a:pt x="14" y="21"/>
                  <a:pt x="16" y="19"/>
                </a:cubicBezTo>
                <a:cubicBezTo>
                  <a:pt x="18" y="17"/>
                  <a:pt x="18" y="14"/>
                  <a:pt x="18" y="11"/>
                </a:cubicBezTo>
                <a:cubicBezTo>
                  <a:pt x="18" y="8"/>
                  <a:pt x="18" y="5"/>
                  <a:pt x="16" y="3"/>
                </a:cubicBezTo>
                <a:cubicBezTo>
                  <a:pt x="14" y="1"/>
                  <a:pt x="12" y="0"/>
                  <a:pt x="9" y="0"/>
                </a:cubicBezTo>
                <a:close/>
                <a:moveTo>
                  <a:pt x="14" y="17"/>
                </a:moveTo>
                <a:cubicBezTo>
                  <a:pt x="13" y="18"/>
                  <a:pt x="11" y="19"/>
                  <a:pt x="9" y="19"/>
                </a:cubicBezTo>
                <a:cubicBezTo>
                  <a:pt x="7" y="19"/>
                  <a:pt x="5" y="18"/>
                  <a:pt x="4" y="17"/>
                </a:cubicBezTo>
                <a:cubicBezTo>
                  <a:pt x="3" y="16"/>
                  <a:pt x="3" y="14"/>
                  <a:pt x="3" y="11"/>
                </a:cubicBezTo>
                <a:cubicBezTo>
                  <a:pt x="3" y="8"/>
                  <a:pt x="3" y="6"/>
                  <a:pt x="4" y="5"/>
                </a:cubicBezTo>
                <a:cubicBezTo>
                  <a:pt x="5" y="4"/>
                  <a:pt x="7" y="3"/>
                  <a:pt x="9" y="3"/>
                </a:cubicBezTo>
                <a:cubicBezTo>
                  <a:pt x="11" y="3"/>
                  <a:pt x="13" y="4"/>
                  <a:pt x="14" y="5"/>
                </a:cubicBezTo>
                <a:cubicBezTo>
                  <a:pt x="15" y="6"/>
                  <a:pt x="15" y="8"/>
                  <a:pt x="15" y="11"/>
                </a:cubicBezTo>
                <a:cubicBezTo>
                  <a:pt x="15" y="14"/>
                  <a:pt x="15" y="16"/>
                  <a:pt x="14" y="1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8" name="Freeform 138"/>
          <p:cNvSpPr>
            <a:spLocks/>
          </p:cNvSpPr>
          <p:nvPr/>
        </p:nvSpPr>
        <p:spPr bwMode="auto">
          <a:xfrm>
            <a:off x="4165600" y="3959226"/>
            <a:ext cx="38100" cy="71438"/>
          </a:xfrm>
          <a:custGeom>
            <a:avLst/>
            <a:gdLst>
              <a:gd name="T0" fmla="*/ 0 w 24"/>
              <a:gd name="T1" fmla="*/ 45 h 45"/>
              <a:gd name="T2" fmla="*/ 5 w 24"/>
              <a:gd name="T3" fmla="*/ 45 h 45"/>
              <a:gd name="T4" fmla="*/ 5 w 24"/>
              <a:gd name="T5" fmla="*/ 26 h 45"/>
              <a:gd name="T6" fmla="*/ 24 w 24"/>
              <a:gd name="T7" fmla="*/ 26 h 45"/>
              <a:gd name="T8" fmla="*/ 24 w 24"/>
              <a:gd name="T9" fmla="*/ 21 h 45"/>
              <a:gd name="T10" fmla="*/ 5 w 24"/>
              <a:gd name="T11" fmla="*/ 21 h 45"/>
              <a:gd name="T12" fmla="*/ 5 w 24"/>
              <a:gd name="T13" fmla="*/ 4 h 45"/>
              <a:gd name="T14" fmla="*/ 24 w 24"/>
              <a:gd name="T15" fmla="*/ 4 h 45"/>
              <a:gd name="T16" fmla="*/ 24 w 24"/>
              <a:gd name="T17" fmla="*/ 0 h 45"/>
              <a:gd name="T18" fmla="*/ 0 w 24"/>
              <a:gd name="T19" fmla="*/ 0 h 45"/>
              <a:gd name="T20" fmla="*/ 0 w 24"/>
              <a:gd name="T21" fmla="*/ 45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" h="45">
                <a:moveTo>
                  <a:pt x="0" y="45"/>
                </a:moveTo>
                <a:lnTo>
                  <a:pt x="5" y="45"/>
                </a:lnTo>
                <a:lnTo>
                  <a:pt x="5" y="26"/>
                </a:lnTo>
                <a:lnTo>
                  <a:pt x="24" y="26"/>
                </a:lnTo>
                <a:lnTo>
                  <a:pt x="24" y="21"/>
                </a:lnTo>
                <a:lnTo>
                  <a:pt x="5" y="21"/>
                </a:lnTo>
                <a:lnTo>
                  <a:pt x="5" y="4"/>
                </a:lnTo>
                <a:lnTo>
                  <a:pt x="24" y="4"/>
                </a:lnTo>
                <a:lnTo>
                  <a:pt x="24" y="0"/>
                </a:lnTo>
                <a:lnTo>
                  <a:pt x="0" y="0"/>
                </a:lnTo>
                <a:lnTo>
                  <a:pt x="0" y="4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9" name="Freeform 139"/>
          <p:cNvSpPr>
            <a:spLocks/>
          </p:cNvSpPr>
          <p:nvPr/>
        </p:nvSpPr>
        <p:spPr bwMode="auto">
          <a:xfrm>
            <a:off x="4214813" y="3959226"/>
            <a:ext cx="49213" cy="71438"/>
          </a:xfrm>
          <a:custGeom>
            <a:avLst/>
            <a:gdLst>
              <a:gd name="T0" fmla="*/ 11 w 13"/>
              <a:gd name="T1" fmla="*/ 12 h 19"/>
              <a:gd name="T2" fmla="*/ 10 w 13"/>
              <a:gd name="T3" fmla="*/ 16 h 19"/>
              <a:gd name="T4" fmla="*/ 7 w 13"/>
              <a:gd name="T5" fmla="*/ 17 h 19"/>
              <a:gd name="T6" fmla="*/ 3 w 13"/>
              <a:gd name="T7" fmla="*/ 16 h 19"/>
              <a:gd name="T8" fmla="*/ 2 w 13"/>
              <a:gd name="T9" fmla="*/ 12 h 19"/>
              <a:gd name="T10" fmla="*/ 2 w 13"/>
              <a:gd name="T11" fmla="*/ 0 h 19"/>
              <a:gd name="T12" fmla="*/ 0 w 13"/>
              <a:gd name="T13" fmla="*/ 0 h 19"/>
              <a:gd name="T14" fmla="*/ 0 w 13"/>
              <a:gd name="T15" fmla="*/ 12 h 19"/>
              <a:gd name="T16" fmla="*/ 1 w 13"/>
              <a:gd name="T17" fmla="*/ 17 h 19"/>
              <a:gd name="T18" fmla="*/ 6 w 13"/>
              <a:gd name="T19" fmla="*/ 19 h 19"/>
              <a:gd name="T20" fmla="*/ 12 w 13"/>
              <a:gd name="T21" fmla="*/ 17 h 19"/>
              <a:gd name="T22" fmla="*/ 13 w 13"/>
              <a:gd name="T23" fmla="*/ 12 h 19"/>
              <a:gd name="T24" fmla="*/ 13 w 13"/>
              <a:gd name="T25" fmla="*/ 0 h 19"/>
              <a:gd name="T26" fmla="*/ 11 w 13"/>
              <a:gd name="T27" fmla="*/ 0 h 19"/>
              <a:gd name="T28" fmla="*/ 11 w 13"/>
              <a:gd name="T29" fmla="*/ 12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" h="19">
                <a:moveTo>
                  <a:pt x="11" y="12"/>
                </a:moveTo>
                <a:cubicBezTo>
                  <a:pt x="11" y="14"/>
                  <a:pt x="11" y="15"/>
                  <a:pt x="10" y="16"/>
                </a:cubicBezTo>
                <a:cubicBezTo>
                  <a:pt x="9" y="17"/>
                  <a:pt x="8" y="17"/>
                  <a:pt x="7" y="17"/>
                </a:cubicBezTo>
                <a:cubicBezTo>
                  <a:pt x="5" y="17"/>
                  <a:pt x="4" y="17"/>
                  <a:pt x="3" y="16"/>
                </a:cubicBezTo>
                <a:cubicBezTo>
                  <a:pt x="2" y="15"/>
                  <a:pt x="2" y="14"/>
                  <a:pt x="2" y="12"/>
                </a:cubicBezTo>
                <a:cubicBezTo>
                  <a:pt x="2" y="0"/>
                  <a:pt x="2" y="0"/>
                  <a:pt x="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4"/>
                  <a:pt x="0" y="16"/>
                  <a:pt x="1" y="17"/>
                </a:cubicBezTo>
                <a:cubicBezTo>
                  <a:pt x="3" y="18"/>
                  <a:pt x="4" y="19"/>
                  <a:pt x="6" y="19"/>
                </a:cubicBezTo>
                <a:cubicBezTo>
                  <a:pt x="9" y="19"/>
                  <a:pt x="10" y="18"/>
                  <a:pt x="12" y="17"/>
                </a:cubicBezTo>
                <a:cubicBezTo>
                  <a:pt x="13" y="16"/>
                  <a:pt x="13" y="14"/>
                  <a:pt x="13" y="12"/>
                </a:cubicBezTo>
                <a:cubicBezTo>
                  <a:pt x="13" y="0"/>
                  <a:pt x="13" y="0"/>
                  <a:pt x="13" y="0"/>
                </a:cubicBezTo>
                <a:cubicBezTo>
                  <a:pt x="11" y="0"/>
                  <a:pt x="11" y="0"/>
                  <a:pt x="11" y="0"/>
                </a:cubicBezTo>
                <a:lnTo>
                  <a:pt x="11" y="1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0" name="Freeform 140"/>
          <p:cNvSpPr>
            <a:spLocks/>
          </p:cNvSpPr>
          <p:nvPr/>
        </p:nvSpPr>
        <p:spPr bwMode="auto">
          <a:xfrm>
            <a:off x="4283075" y="3959226"/>
            <a:ext cx="36513" cy="71438"/>
          </a:xfrm>
          <a:custGeom>
            <a:avLst/>
            <a:gdLst>
              <a:gd name="T0" fmla="*/ 0 w 23"/>
              <a:gd name="T1" fmla="*/ 45 h 45"/>
              <a:gd name="T2" fmla="*/ 23 w 23"/>
              <a:gd name="T3" fmla="*/ 45 h 45"/>
              <a:gd name="T4" fmla="*/ 23 w 23"/>
              <a:gd name="T5" fmla="*/ 40 h 45"/>
              <a:gd name="T6" fmla="*/ 5 w 23"/>
              <a:gd name="T7" fmla="*/ 40 h 45"/>
              <a:gd name="T8" fmla="*/ 5 w 23"/>
              <a:gd name="T9" fmla="*/ 23 h 45"/>
              <a:gd name="T10" fmla="*/ 21 w 23"/>
              <a:gd name="T11" fmla="*/ 23 h 45"/>
              <a:gd name="T12" fmla="*/ 21 w 23"/>
              <a:gd name="T13" fmla="*/ 18 h 45"/>
              <a:gd name="T14" fmla="*/ 5 w 23"/>
              <a:gd name="T15" fmla="*/ 18 h 45"/>
              <a:gd name="T16" fmla="*/ 5 w 23"/>
              <a:gd name="T17" fmla="*/ 4 h 45"/>
              <a:gd name="T18" fmla="*/ 23 w 23"/>
              <a:gd name="T19" fmla="*/ 4 h 45"/>
              <a:gd name="T20" fmla="*/ 23 w 23"/>
              <a:gd name="T21" fmla="*/ 0 h 45"/>
              <a:gd name="T22" fmla="*/ 0 w 23"/>
              <a:gd name="T23" fmla="*/ 0 h 45"/>
              <a:gd name="T24" fmla="*/ 0 w 23"/>
              <a:gd name="T25" fmla="*/ 45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3" h="45">
                <a:moveTo>
                  <a:pt x="0" y="45"/>
                </a:moveTo>
                <a:lnTo>
                  <a:pt x="23" y="45"/>
                </a:lnTo>
                <a:lnTo>
                  <a:pt x="23" y="40"/>
                </a:lnTo>
                <a:lnTo>
                  <a:pt x="5" y="40"/>
                </a:lnTo>
                <a:lnTo>
                  <a:pt x="5" y="23"/>
                </a:lnTo>
                <a:lnTo>
                  <a:pt x="21" y="23"/>
                </a:lnTo>
                <a:lnTo>
                  <a:pt x="21" y="18"/>
                </a:lnTo>
                <a:lnTo>
                  <a:pt x="5" y="18"/>
                </a:lnTo>
                <a:lnTo>
                  <a:pt x="5" y="4"/>
                </a:lnTo>
                <a:lnTo>
                  <a:pt x="23" y="4"/>
                </a:lnTo>
                <a:lnTo>
                  <a:pt x="23" y="0"/>
                </a:lnTo>
                <a:lnTo>
                  <a:pt x="0" y="0"/>
                </a:lnTo>
                <a:lnTo>
                  <a:pt x="0" y="4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1" name="Freeform 141"/>
          <p:cNvSpPr>
            <a:spLocks/>
          </p:cNvSpPr>
          <p:nvPr/>
        </p:nvSpPr>
        <p:spPr bwMode="auto">
          <a:xfrm>
            <a:off x="4332288" y="3959226"/>
            <a:ext cx="36513" cy="71438"/>
          </a:xfrm>
          <a:custGeom>
            <a:avLst/>
            <a:gdLst>
              <a:gd name="T0" fmla="*/ 4 w 23"/>
              <a:gd name="T1" fmla="*/ 0 h 45"/>
              <a:gd name="T2" fmla="*/ 0 w 23"/>
              <a:gd name="T3" fmla="*/ 0 h 45"/>
              <a:gd name="T4" fmla="*/ 0 w 23"/>
              <a:gd name="T5" fmla="*/ 45 h 45"/>
              <a:gd name="T6" fmla="*/ 23 w 23"/>
              <a:gd name="T7" fmla="*/ 45 h 45"/>
              <a:gd name="T8" fmla="*/ 23 w 23"/>
              <a:gd name="T9" fmla="*/ 40 h 45"/>
              <a:gd name="T10" fmla="*/ 4 w 23"/>
              <a:gd name="T11" fmla="*/ 40 h 45"/>
              <a:gd name="T12" fmla="*/ 4 w 23"/>
              <a:gd name="T13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45">
                <a:moveTo>
                  <a:pt x="4" y="0"/>
                </a:moveTo>
                <a:lnTo>
                  <a:pt x="0" y="0"/>
                </a:lnTo>
                <a:lnTo>
                  <a:pt x="0" y="45"/>
                </a:lnTo>
                <a:lnTo>
                  <a:pt x="23" y="45"/>
                </a:lnTo>
                <a:lnTo>
                  <a:pt x="23" y="40"/>
                </a:lnTo>
                <a:lnTo>
                  <a:pt x="4" y="40"/>
                </a:lnTo>
                <a:lnTo>
                  <a:pt x="4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2" name="Freeform 142"/>
          <p:cNvSpPr>
            <a:spLocks/>
          </p:cNvSpPr>
          <p:nvPr/>
        </p:nvSpPr>
        <p:spPr bwMode="auto">
          <a:xfrm>
            <a:off x="5360988" y="3600451"/>
            <a:ext cx="323850" cy="395288"/>
          </a:xfrm>
          <a:custGeom>
            <a:avLst/>
            <a:gdLst>
              <a:gd name="T0" fmla="*/ 84 w 86"/>
              <a:gd name="T1" fmla="*/ 66 h 105"/>
              <a:gd name="T2" fmla="*/ 38 w 86"/>
              <a:gd name="T3" fmla="*/ 0 h 105"/>
              <a:gd name="T4" fmla="*/ 2 w 86"/>
              <a:gd name="T5" fmla="*/ 72 h 105"/>
              <a:gd name="T6" fmla="*/ 39 w 86"/>
              <a:gd name="T7" fmla="*/ 105 h 105"/>
              <a:gd name="T8" fmla="*/ 39 w 86"/>
              <a:gd name="T9" fmla="*/ 104 h 105"/>
              <a:gd name="T10" fmla="*/ 46 w 86"/>
              <a:gd name="T11" fmla="*/ 73 h 105"/>
              <a:gd name="T12" fmla="*/ 32 w 86"/>
              <a:gd name="T13" fmla="*/ 80 h 105"/>
              <a:gd name="T14" fmla="*/ 24 w 86"/>
              <a:gd name="T15" fmla="*/ 79 h 105"/>
              <a:gd name="T16" fmla="*/ 22 w 86"/>
              <a:gd name="T17" fmla="*/ 72 h 105"/>
              <a:gd name="T18" fmla="*/ 35 w 86"/>
              <a:gd name="T19" fmla="*/ 35 h 105"/>
              <a:gd name="T20" fmla="*/ 38 w 86"/>
              <a:gd name="T21" fmla="*/ 31 h 105"/>
              <a:gd name="T22" fmla="*/ 43 w 86"/>
              <a:gd name="T23" fmla="*/ 30 h 105"/>
              <a:gd name="T24" fmla="*/ 47 w 86"/>
              <a:gd name="T25" fmla="*/ 34 h 105"/>
              <a:gd name="T26" fmla="*/ 47 w 86"/>
              <a:gd name="T27" fmla="*/ 39 h 105"/>
              <a:gd name="T28" fmla="*/ 40 w 86"/>
              <a:gd name="T29" fmla="*/ 61 h 105"/>
              <a:gd name="T30" fmla="*/ 54 w 86"/>
              <a:gd name="T31" fmla="*/ 54 h 105"/>
              <a:gd name="T32" fmla="*/ 62 w 86"/>
              <a:gd name="T33" fmla="*/ 55 h 105"/>
              <a:gd name="T34" fmla="*/ 64 w 86"/>
              <a:gd name="T35" fmla="*/ 62 h 105"/>
              <a:gd name="T36" fmla="*/ 46 w 86"/>
              <a:gd name="T37" fmla="*/ 104 h 105"/>
              <a:gd name="T38" fmla="*/ 46 w 86"/>
              <a:gd name="T39" fmla="*/ 105 h 105"/>
              <a:gd name="T40" fmla="*/ 49 w 86"/>
              <a:gd name="T41" fmla="*/ 105 h 105"/>
              <a:gd name="T42" fmla="*/ 84 w 86"/>
              <a:gd name="T43" fmla="*/ 66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86" h="105">
                <a:moveTo>
                  <a:pt x="84" y="66"/>
                </a:moveTo>
                <a:cubicBezTo>
                  <a:pt x="82" y="37"/>
                  <a:pt x="38" y="0"/>
                  <a:pt x="38" y="0"/>
                </a:cubicBezTo>
                <a:cubicBezTo>
                  <a:pt x="38" y="0"/>
                  <a:pt x="0" y="43"/>
                  <a:pt x="2" y="72"/>
                </a:cubicBezTo>
                <a:cubicBezTo>
                  <a:pt x="4" y="98"/>
                  <a:pt x="23" y="105"/>
                  <a:pt x="39" y="105"/>
                </a:cubicBezTo>
                <a:cubicBezTo>
                  <a:pt x="39" y="104"/>
                  <a:pt x="39" y="104"/>
                  <a:pt x="39" y="104"/>
                </a:cubicBezTo>
                <a:cubicBezTo>
                  <a:pt x="46" y="73"/>
                  <a:pt x="46" y="73"/>
                  <a:pt x="46" y="73"/>
                </a:cubicBezTo>
                <a:cubicBezTo>
                  <a:pt x="32" y="80"/>
                  <a:pt x="32" y="80"/>
                  <a:pt x="32" y="80"/>
                </a:cubicBezTo>
                <a:cubicBezTo>
                  <a:pt x="29" y="81"/>
                  <a:pt x="26" y="81"/>
                  <a:pt x="24" y="79"/>
                </a:cubicBezTo>
                <a:cubicBezTo>
                  <a:pt x="22" y="77"/>
                  <a:pt x="22" y="75"/>
                  <a:pt x="22" y="72"/>
                </a:cubicBezTo>
                <a:cubicBezTo>
                  <a:pt x="35" y="35"/>
                  <a:pt x="35" y="35"/>
                  <a:pt x="35" y="35"/>
                </a:cubicBezTo>
                <a:cubicBezTo>
                  <a:pt x="36" y="33"/>
                  <a:pt x="37" y="32"/>
                  <a:pt x="38" y="31"/>
                </a:cubicBezTo>
                <a:cubicBezTo>
                  <a:pt x="40" y="30"/>
                  <a:pt x="42" y="30"/>
                  <a:pt x="43" y="30"/>
                </a:cubicBezTo>
                <a:cubicBezTo>
                  <a:pt x="45" y="31"/>
                  <a:pt x="46" y="32"/>
                  <a:pt x="47" y="34"/>
                </a:cubicBezTo>
                <a:cubicBezTo>
                  <a:pt x="48" y="35"/>
                  <a:pt x="48" y="37"/>
                  <a:pt x="47" y="39"/>
                </a:cubicBezTo>
                <a:cubicBezTo>
                  <a:pt x="40" y="61"/>
                  <a:pt x="40" y="61"/>
                  <a:pt x="40" y="61"/>
                </a:cubicBezTo>
                <a:cubicBezTo>
                  <a:pt x="54" y="54"/>
                  <a:pt x="54" y="54"/>
                  <a:pt x="54" y="54"/>
                </a:cubicBezTo>
                <a:cubicBezTo>
                  <a:pt x="57" y="53"/>
                  <a:pt x="60" y="53"/>
                  <a:pt x="62" y="55"/>
                </a:cubicBezTo>
                <a:cubicBezTo>
                  <a:pt x="64" y="57"/>
                  <a:pt x="64" y="59"/>
                  <a:pt x="64" y="62"/>
                </a:cubicBezTo>
                <a:cubicBezTo>
                  <a:pt x="46" y="104"/>
                  <a:pt x="46" y="104"/>
                  <a:pt x="46" y="104"/>
                </a:cubicBezTo>
                <a:cubicBezTo>
                  <a:pt x="46" y="105"/>
                  <a:pt x="46" y="105"/>
                  <a:pt x="46" y="105"/>
                </a:cubicBezTo>
                <a:cubicBezTo>
                  <a:pt x="49" y="105"/>
                  <a:pt x="49" y="105"/>
                  <a:pt x="49" y="105"/>
                </a:cubicBezTo>
                <a:cubicBezTo>
                  <a:pt x="66" y="103"/>
                  <a:pt x="86" y="93"/>
                  <a:pt x="84" y="6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3" name="Freeform 143"/>
          <p:cNvSpPr>
            <a:spLocks/>
          </p:cNvSpPr>
          <p:nvPr/>
        </p:nvSpPr>
        <p:spPr bwMode="auto">
          <a:xfrm>
            <a:off x="6034088" y="3841751"/>
            <a:ext cx="52388" cy="68263"/>
          </a:xfrm>
          <a:custGeom>
            <a:avLst/>
            <a:gdLst>
              <a:gd name="T0" fmla="*/ 7 w 14"/>
              <a:gd name="T1" fmla="*/ 0 h 18"/>
              <a:gd name="T2" fmla="*/ 1 w 14"/>
              <a:gd name="T3" fmla="*/ 5 h 18"/>
              <a:gd name="T4" fmla="*/ 0 w 14"/>
              <a:gd name="T5" fmla="*/ 7 h 18"/>
              <a:gd name="T6" fmla="*/ 0 w 14"/>
              <a:gd name="T7" fmla="*/ 11 h 18"/>
              <a:gd name="T8" fmla="*/ 1 w 14"/>
              <a:gd name="T9" fmla="*/ 13 h 18"/>
              <a:gd name="T10" fmla="*/ 7 w 14"/>
              <a:gd name="T11" fmla="*/ 18 h 18"/>
              <a:gd name="T12" fmla="*/ 14 w 14"/>
              <a:gd name="T13" fmla="*/ 9 h 18"/>
              <a:gd name="T14" fmla="*/ 7 w 14"/>
              <a:gd name="T15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" h="18">
                <a:moveTo>
                  <a:pt x="7" y="0"/>
                </a:moveTo>
                <a:cubicBezTo>
                  <a:pt x="4" y="0"/>
                  <a:pt x="2" y="2"/>
                  <a:pt x="1" y="5"/>
                </a:cubicBezTo>
                <a:cubicBezTo>
                  <a:pt x="1" y="6"/>
                  <a:pt x="0" y="6"/>
                  <a:pt x="0" y="7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2"/>
                  <a:pt x="1" y="12"/>
                  <a:pt x="1" y="13"/>
                </a:cubicBezTo>
                <a:cubicBezTo>
                  <a:pt x="2" y="16"/>
                  <a:pt x="4" y="18"/>
                  <a:pt x="7" y="18"/>
                </a:cubicBezTo>
                <a:cubicBezTo>
                  <a:pt x="11" y="18"/>
                  <a:pt x="14" y="14"/>
                  <a:pt x="14" y="9"/>
                </a:cubicBezTo>
                <a:cubicBezTo>
                  <a:pt x="14" y="4"/>
                  <a:pt x="12" y="0"/>
                  <a:pt x="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4" name="Freeform 144"/>
          <p:cNvSpPr>
            <a:spLocks/>
          </p:cNvSpPr>
          <p:nvPr/>
        </p:nvSpPr>
        <p:spPr bwMode="auto">
          <a:xfrm>
            <a:off x="6176963" y="3841751"/>
            <a:ext cx="52388" cy="68263"/>
          </a:xfrm>
          <a:custGeom>
            <a:avLst/>
            <a:gdLst>
              <a:gd name="T0" fmla="*/ 7 w 14"/>
              <a:gd name="T1" fmla="*/ 0 h 18"/>
              <a:gd name="T2" fmla="*/ 0 w 14"/>
              <a:gd name="T3" fmla="*/ 9 h 18"/>
              <a:gd name="T4" fmla="*/ 7 w 14"/>
              <a:gd name="T5" fmla="*/ 18 h 18"/>
              <a:gd name="T6" fmla="*/ 14 w 14"/>
              <a:gd name="T7" fmla="*/ 9 h 18"/>
              <a:gd name="T8" fmla="*/ 7 w 14"/>
              <a:gd name="T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8">
                <a:moveTo>
                  <a:pt x="7" y="0"/>
                </a:moveTo>
                <a:cubicBezTo>
                  <a:pt x="2" y="0"/>
                  <a:pt x="0" y="5"/>
                  <a:pt x="0" y="9"/>
                </a:cubicBezTo>
                <a:cubicBezTo>
                  <a:pt x="0" y="14"/>
                  <a:pt x="3" y="18"/>
                  <a:pt x="7" y="18"/>
                </a:cubicBezTo>
                <a:cubicBezTo>
                  <a:pt x="11" y="18"/>
                  <a:pt x="14" y="14"/>
                  <a:pt x="14" y="9"/>
                </a:cubicBezTo>
                <a:cubicBezTo>
                  <a:pt x="14" y="5"/>
                  <a:pt x="12" y="0"/>
                  <a:pt x="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5" name="Freeform 145"/>
          <p:cNvSpPr>
            <a:spLocks noEditPoints="1"/>
          </p:cNvSpPr>
          <p:nvPr/>
        </p:nvSpPr>
        <p:spPr bwMode="auto">
          <a:xfrm>
            <a:off x="5973763" y="3589338"/>
            <a:ext cx="304800" cy="417513"/>
          </a:xfrm>
          <a:custGeom>
            <a:avLst/>
            <a:gdLst>
              <a:gd name="T0" fmla="*/ 40 w 81"/>
              <a:gd name="T1" fmla="*/ 0 h 111"/>
              <a:gd name="T2" fmla="*/ 0 w 81"/>
              <a:gd name="T3" fmla="*/ 70 h 111"/>
              <a:gd name="T4" fmla="*/ 40 w 81"/>
              <a:gd name="T5" fmla="*/ 111 h 111"/>
              <a:gd name="T6" fmla="*/ 81 w 81"/>
              <a:gd name="T7" fmla="*/ 70 h 111"/>
              <a:gd name="T8" fmla="*/ 40 w 81"/>
              <a:gd name="T9" fmla="*/ 0 h 111"/>
              <a:gd name="T10" fmla="*/ 24 w 81"/>
              <a:gd name="T11" fmla="*/ 88 h 111"/>
              <a:gd name="T12" fmla="*/ 16 w 81"/>
              <a:gd name="T13" fmla="*/ 84 h 111"/>
              <a:gd name="T14" fmla="*/ 16 w 81"/>
              <a:gd name="T15" fmla="*/ 84 h 111"/>
              <a:gd name="T16" fmla="*/ 16 w 81"/>
              <a:gd name="T17" fmla="*/ 88 h 111"/>
              <a:gd name="T18" fmla="*/ 12 w 81"/>
              <a:gd name="T19" fmla="*/ 88 h 111"/>
              <a:gd name="T20" fmla="*/ 12 w 81"/>
              <a:gd name="T21" fmla="*/ 82 h 111"/>
              <a:gd name="T22" fmla="*/ 12 w 81"/>
              <a:gd name="T23" fmla="*/ 53 h 111"/>
              <a:gd name="T24" fmla="*/ 16 w 81"/>
              <a:gd name="T25" fmla="*/ 53 h 111"/>
              <a:gd name="T26" fmla="*/ 16 w 81"/>
              <a:gd name="T27" fmla="*/ 68 h 111"/>
              <a:gd name="T28" fmla="*/ 17 w 81"/>
              <a:gd name="T29" fmla="*/ 68 h 111"/>
              <a:gd name="T30" fmla="*/ 25 w 81"/>
              <a:gd name="T31" fmla="*/ 64 h 111"/>
              <a:gd name="T32" fmla="*/ 34 w 81"/>
              <a:gd name="T33" fmla="*/ 76 h 111"/>
              <a:gd name="T34" fmla="*/ 24 w 81"/>
              <a:gd name="T35" fmla="*/ 88 h 111"/>
              <a:gd name="T36" fmla="*/ 44 w 81"/>
              <a:gd name="T37" fmla="*/ 88 h 111"/>
              <a:gd name="T38" fmla="*/ 40 w 81"/>
              <a:gd name="T39" fmla="*/ 88 h 111"/>
              <a:gd name="T40" fmla="*/ 40 w 81"/>
              <a:gd name="T41" fmla="*/ 64 h 111"/>
              <a:gd name="T42" fmla="*/ 44 w 81"/>
              <a:gd name="T43" fmla="*/ 64 h 111"/>
              <a:gd name="T44" fmla="*/ 44 w 81"/>
              <a:gd name="T45" fmla="*/ 88 h 111"/>
              <a:gd name="T46" fmla="*/ 42 w 81"/>
              <a:gd name="T47" fmla="*/ 60 h 111"/>
              <a:gd name="T48" fmla="*/ 39 w 81"/>
              <a:gd name="T49" fmla="*/ 58 h 111"/>
              <a:gd name="T50" fmla="*/ 42 w 81"/>
              <a:gd name="T51" fmla="*/ 55 h 111"/>
              <a:gd name="T52" fmla="*/ 44 w 81"/>
              <a:gd name="T53" fmla="*/ 58 h 111"/>
              <a:gd name="T54" fmla="*/ 42 w 81"/>
              <a:gd name="T55" fmla="*/ 60 h 111"/>
              <a:gd name="T56" fmla="*/ 61 w 81"/>
              <a:gd name="T57" fmla="*/ 88 h 111"/>
              <a:gd name="T58" fmla="*/ 49 w 81"/>
              <a:gd name="T59" fmla="*/ 76 h 111"/>
              <a:gd name="T60" fmla="*/ 61 w 81"/>
              <a:gd name="T61" fmla="*/ 64 h 111"/>
              <a:gd name="T62" fmla="*/ 72 w 81"/>
              <a:gd name="T63" fmla="*/ 76 h 111"/>
              <a:gd name="T64" fmla="*/ 61 w 81"/>
              <a:gd name="T65" fmla="*/ 88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1" h="111">
                <a:moveTo>
                  <a:pt x="40" y="0"/>
                </a:moveTo>
                <a:cubicBezTo>
                  <a:pt x="40" y="0"/>
                  <a:pt x="0" y="48"/>
                  <a:pt x="0" y="70"/>
                </a:cubicBezTo>
                <a:cubicBezTo>
                  <a:pt x="0" y="93"/>
                  <a:pt x="18" y="111"/>
                  <a:pt x="40" y="111"/>
                </a:cubicBezTo>
                <a:cubicBezTo>
                  <a:pt x="63" y="111"/>
                  <a:pt x="81" y="93"/>
                  <a:pt x="81" y="70"/>
                </a:cubicBezTo>
                <a:cubicBezTo>
                  <a:pt x="81" y="48"/>
                  <a:pt x="40" y="0"/>
                  <a:pt x="40" y="0"/>
                </a:cubicBezTo>
                <a:close/>
                <a:moveTo>
                  <a:pt x="24" y="88"/>
                </a:moveTo>
                <a:cubicBezTo>
                  <a:pt x="21" y="88"/>
                  <a:pt x="18" y="87"/>
                  <a:pt x="16" y="84"/>
                </a:cubicBezTo>
                <a:cubicBezTo>
                  <a:pt x="16" y="84"/>
                  <a:pt x="16" y="84"/>
                  <a:pt x="16" y="84"/>
                </a:cubicBezTo>
                <a:cubicBezTo>
                  <a:pt x="16" y="88"/>
                  <a:pt x="16" y="88"/>
                  <a:pt x="16" y="88"/>
                </a:cubicBezTo>
                <a:cubicBezTo>
                  <a:pt x="12" y="88"/>
                  <a:pt x="12" y="88"/>
                  <a:pt x="12" y="88"/>
                </a:cubicBezTo>
                <a:cubicBezTo>
                  <a:pt x="12" y="86"/>
                  <a:pt x="12" y="84"/>
                  <a:pt x="12" y="82"/>
                </a:cubicBezTo>
                <a:cubicBezTo>
                  <a:pt x="12" y="53"/>
                  <a:pt x="12" y="53"/>
                  <a:pt x="12" y="53"/>
                </a:cubicBezTo>
                <a:cubicBezTo>
                  <a:pt x="16" y="53"/>
                  <a:pt x="16" y="53"/>
                  <a:pt x="16" y="53"/>
                </a:cubicBezTo>
                <a:cubicBezTo>
                  <a:pt x="16" y="68"/>
                  <a:pt x="16" y="68"/>
                  <a:pt x="16" y="68"/>
                </a:cubicBezTo>
                <a:cubicBezTo>
                  <a:pt x="17" y="68"/>
                  <a:pt x="17" y="68"/>
                  <a:pt x="17" y="68"/>
                </a:cubicBezTo>
                <a:cubicBezTo>
                  <a:pt x="18" y="65"/>
                  <a:pt x="21" y="64"/>
                  <a:pt x="25" y="64"/>
                </a:cubicBezTo>
                <a:cubicBezTo>
                  <a:pt x="30" y="64"/>
                  <a:pt x="34" y="69"/>
                  <a:pt x="34" y="76"/>
                </a:cubicBezTo>
                <a:cubicBezTo>
                  <a:pt x="34" y="84"/>
                  <a:pt x="29" y="88"/>
                  <a:pt x="24" y="88"/>
                </a:cubicBezTo>
                <a:close/>
                <a:moveTo>
                  <a:pt x="44" y="88"/>
                </a:moveTo>
                <a:cubicBezTo>
                  <a:pt x="40" y="88"/>
                  <a:pt x="40" y="88"/>
                  <a:pt x="40" y="88"/>
                </a:cubicBezTo>
                <a:cubicBezTo>
                  <a:pt x="40" y="64"/>
                  <a:pt x="40" y="64"/>
                  <a:pt x="40" y="64"/>
                </a:cubicBezTo>
                <a:cubicBezTo>
                  <a:pt x="44" y="64"/>
                  <a:pt x="44" y="64"/>
                  <a:pt x="44" y="64"/>
                </a:cubicBezTo>
                <a:lnTo>
                  <a:pt x="44" y="88"/>
                </a:lnTo>
                <a:close/>
                <a:moveTo>
                  <a:pt x="42" y="60"/>
                </a:moveTo>
                <a:cubicBezTo>
                  <a:pt x="40" y="60"/>
                  <a:pt x="39" y="59"/>
                  <a:pt x="39" y="58"/>
                </a:cubicBezTo>
                <a:cubicBezTo>
                  <a:pt x="39" y="56"/>
                  <a:pt x="40" y="55"/>
                  <a:pt x="42" y="55"/>
                </a:cubicBezTo>
                <a:cubicBezTo>
                  <a:pt x="43" y="55"/>
                  <a:pt x="44" y="56"/>
                  <a:pt x="44" y="58"/>
                </a:cubicBezTo>
                <a:cubicBezTo>
                  <a:pt x="45" y="59"/>
                  <a:pt x="43" y="60"/>
                  <a:pt x="42" y="60"/>
                </a:cubicBezTo>
                <a:close/>
                <a:moveTo>
                  <a:pt x="61" y="88"/>
                </a:moveTo>
                <a:cubicBezTo>
                  <a:pt x="54" y="88"/>
                  <a:pt x="49" y="83"/>
                  <a:pt x="49" y="76"/>
                </a:cubicBezTo>
                <a:cubicBezTo>
                  <a:pt x="49" y="68"/>
                  <a:pt x="54" y="64"/>
                  <a:pt x="61" y="64"/>
                </a:cubicBezTo>
                <a:cubicBezTo>
                  <a:pt x="68" y="64"/>
                  <a:pt x="72" y="69"/>
                  <a:pt x="72" y="76"/>
                </a:cubicBezTo>
                <a:cubicBezTo>
                  <a:pt x="72" y="84"/>
                  <a:pt x="66" y="88"/>
                  <a:pt x="61" y="8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6" name="Freeform 146"/>
          <p:cNvSpPr>
            <a:spLocks noEditPoints="1"/>
          </p:cNvSpPr>
          <p:nvPr/>
        </p:nvSpPr>
        <p:spPr bwMode="auto">
          <a:xfrm>
            <a:off x="6537325" y="3578226"/>
            <a:ext cx="387350" cy="428625"/>
          </a:xfrm>
          <a:custGeom>
            <a:avLst/>
            <a:gdLst>
              <a:gd name="T0" fmla="*/ 95 w 103"/>
              <a:gd name="T1" fmla="*/ 34 h 114"/>
              <a:gd name="T2" fmla="*/ 72 w 103"/>
              <a:gd name="T3" fmla="*/ 24 h 114"/>
              <a:gd name="T4" fmla="*/ 75 w 103"/>
              <a:gd name="T5" fmla="*/ 22 h 114"/>
              <a:gd name="T6" fmla="*/ 84 w 103"/>
              <a:gd name="T7" fmla="*/ 16 h 114"/>
              <a:gd name="T8" fmla="*/ 91 w 103"/>
              <a:gd name="T9" fmla="*/ 5 h 114"/>
              <a:gd name="T10" fmla="*/ 79 w 103"/>
              <a:gd name="T11" fmla="*/ 4 h 114"/>
              <a:gd name="T12" fmla="*/ 68 w 103"/>
              <a:gd name="T13" fmla="*/ 7 h 114"/>
              <a:gd name="T14" fmla="*/ 59 w 103"/>
              <a:gd name="T15" fmla="*/ 14 h 114"/>
              <a:gd name="T16" fmla="*/ 53 w 103"/>
              <a:gd name="T17" fmla="*/ 24 h 114"/>
              <a:gd name="T18" fmla="*/ 44 w 103"/>
              <a:gd name="T19" fmla="*/ 0 h 114"/>
              <a:gd name="T20" fmla="*/ 39 w 103"/>
              <a:gd name="T21" fmla="*/ 1 h 114"/>
              <a:gd name="T22" fmla="*/ 46 w 103"/>
              <a:gd name="T23" fmla="*/ 24 h 114"/>
              <a:gd name="T24" fmla="*/ 38 w 103"/>
              <a:gd name="T25" fmla="*/ 23 h 114"/>
              <a:gd name="T26" fmla="*/ 8 w 103"/>
              <a:gd name="T27" fmla="*/ 34 h 114"/>
              <a:gd name="T28" fmla="*/ 1 w 103"/>
              <a:gd name="T29" fmla="*/ 56 h 114"/>
              <a:gd name="T30" fmla="*/ 44 w 103"/>
              <a:gd name="T31" fmla="*/ 114 h 114"/>
              <a:gd name="T32" fmla="*/ 45 w 103"/>
              <a:gd name="T33" fmla="*/ 113 h 114"/>
              <a:gd name="T34" fmla="*/ 57 w 103"/>
              <a:gd name="T35" fmla="*/ 114 h 114"/>
              <a:gd name="T36" fmla="*/ 57 w 103"/>
              <a:gd name="T37" fmla="*/ 114 h 114"/>
              <a:gd name="T38" fmla="*/ 103 w 103"/>
              <a:gd name="T39" fmla="*/ 56 h 114"/>
              <a:gd name="T40" fmla="*/ 95 w 103"/>
              <a:gd name="T41" fmla="*/ 34 h 114"/>
              <a:gd name="T42" fmla="*/ 54 w 103"/>
              <a:gd name="T43" fmla="*/ 24 h 114"/>
              <a:gd name="T44" fmla="*/ 53 w 103"/>
              <a:gd name="T45" fmla="*/ 24 h 114"/>
              <a:gd name="T46" fmla="*/ 53 w 103"/>
              <a:gd name="T47" fmla="*/ 24 h 114"/>
              <a:gd name="T48" fmla="*/ 53 w 103"/>
              <a:gd name="T49" fmla="*/ 24 h 114"/>
              <a:gd name="T50" fmla="*/ 54 w 103"/>
              <a:gd name="T51" fmla="*/ 24 h 114"/>
              <a:gd name="T52" fmla="*/ 99 w 103"/>
              <a:gd name="T53" fmla="*/ 56 h 114"/>
              <a:gd name="T54" fmla="*/ 58 w 103"/>
              <a:gd name="T55" fmla="*/ 110 h 114"/>
              <a:gd name="T56" fmla="*/ 51 w 103"/>
              <a:gd name="T57" fmla="*/ 109 h 114"/>
              <a:gd name="T58" fmla="*/ 44 w 103"/>
              <a:gd name="T59" fmla="*/ 109 h 114"/>
              <a:gd name="T60" fmla="*/ 44 w 103"/>
              <a:gd name="T61" fmla="*/ 110 h 114"/>
              <a:gd name="T62" fmla="*/ 5 w 103"/>
              <a:gd name="T63" fmla="*/ 56 h 114"/>
              <a:gd name="T64" fmla="*/ 11 w 103"/>
              <a:gd name="T65" fmla="*/ 37 h 114"/>
              <a:gd name="T66" fmla="*/ 47 w 103"/>
              <a:gd name="T67" fmla="*/ 28 h 114"/>
              <a:gd name="T68" fmla="*/ 54 w 103"/>
              <a:gd name="T69" fmla="*/ 28 h 114"/>
              <a:gd name="T70" fmla="*/ 54 w 103"/>
              <a:gd name="T71" fmla="*/ 28 h 114"/>
              <a:gd name="T72" fmla="*/ 65 w 103"/>
              <a:gd name="T73" fmla="*/ 27 h 114"/>
              <a:gd name="T74" fmla="*/ 92 w 103"/>
              <a:gd name="T75" fmla="*/ 37 h 114"/>
              <a:gd name="T76" fmla="*/ 99 w 103"/>
              <a:gd name="T77" fmla="*/ 56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3" h="114">
                <a:moveTo>
                  <a:pt x="95" y="34"/>
                </a:moveTo>
                <a:cubicBezTo>
                  <a:pt x="90" y="28"/>
                  <a:pt x="81" y="25"/>
                  <a:pt x="72" y="24"/>
                </a:cubicBezTo>
                <a:cubicBezTo>
                  <a:pt x="73" y="23"/>
                  <a:pt x="74" y="23"/>
                  <a:pt x="75" y="22"/>
                </a:cubicBezTo>
                <a:cubicBezTo>
                  <a:pt x="79" y="21"/>
                  <a:pt x="82" y="19"/>
                  <a:pt x="84" y="16"/>
                </a:cubicBezTo>
                <a:cubicBezTo>
                  <a:pt x="87" y="13"/>
                  <a:pt x="90" y="10"/>
                  <a:pt x="91" y="5"/>
                </a:cubicBezTo>
                <a:cubicBezTo>
                  <a:pt x="87" y="4"/>
                  <a:pt x="83" y="4"/>
                  <a:pt x="79" y="4"/>
                </a:cubicBezTo>
                <a:cubicBezTo>
                  <a:pt x="75" y="5"/>
                  <a:pt x="72" y="6"/>
                  <a:pt x="68" y="7"/>
                </a:cubicBezTo>
                <a:cubicBezTo>
                  <a:pt x="65" y="9"/>
                  <a:pt x="62" y="11"/>
                  <a:pt x="59" y="14"/>
                </a:cubicBezTo>
                <a:cubicBezTo>
                  <a:pt x="57" y="16"/>
                  <a:pt x="54" y="19"/>
                  <a:pt x="53" y="24"/>
                </a:cubicBezTo>
                <a:cubicBezTo>
                  <a:pt x="50" y="19"/>
                  <a:pt x="46" y="11"/>
                  <a:pt x="44" y="0"/>
                </a:cubicBezTo>
                <a:cubicBezTo>
                  <a:pt x="39" y="1"/>
                  <a:pt x="39" y="1"/>
                  <a:pt x="39" y="1"/>
                </a:cubicBezTo>
                <a:cubicBezTo>
                  <a:pt x="41" y="11"/>
                  <a:pt x="44" y="19"/>
                  <a:pt x="46" y="24"/>
                </a:cubicBezTo>
                <a:cubicBezTo>
                  <a:pt x="44" y="23"/>
                  <a:pt x="41" y="23"/>
                  <a:pt x="38" y="23"/>
                </a:cubicBezTo>
                <a:cubicBezTo>
                  <a:pt x="26" y="23"/>
                  <a:pt x="15" y="27"/>
                  <a:pt x="8" y="34"/>
                </a:cubicBezTo>
                <a:cubicBezTo>
                  <a:pt x="3" y="40"/>
                  <a:pt x="0" y="47"/>
                  <a:pt x="1" y="56"/>
                </a:cubicBezTo>
                <a:cubicBezTo>
                  <a:pt x="1" y="79"/>
                  <a:pt x="16" y="111"/>
                  <a:pt x="44" y="114"/>
                </a:cubicBezTo>
                <a:cubicBezTo>
                  <a:pt x="44" y="114"/>
                  <a:pt x="45" y="113"/>
                  <a:pt x="45" y="113"/>
                </a:cubicBezTo>
                <a:cubicBezTo>
                  <a:pt x="47" y="113"/>
                  <a:pt x="52" y="112"/>
                  <a:pt x="57" y="114"/>
                </a:cubicBezTo>
                <a:cubicBezTo>
                  <a:pt x="57" y="114"/>
                  <a:pt x="57" y="114"/>
                  <a:pt x="57" y="114"/>
                </a:cubicBezTo>
                <a:cubicBezTo>
                  <a:pt x="86" y="114"/>
                  <a:pt x="103" y="80"/>
                  <a:pt x="103" y="56"/>
                </a:cubicBezTo>
                <a:cubicBezTo>
                  <a:pt x="103" y="47"/>
                  <a:pt x="101" y="40"/>
                  <a:pt x="95" y="34"/>
                </a:cubicBezTo>
                <a:close/>
                <a:moveTo>
                  <a:pt x="54" y="24"/>
                </a:moveTo>
                <a:cubicBezTo>
                  <a:pt x="54" y="24"/>
                  <a:pt x="54" y="24"/>
                  <a:pt x="53" y="24"/>
                </a:cubicBezTo>
                <a:cubicBezTo>
                  <a:pt x="53" y="24"/>
                  <a:pt x="53" y="24"/>
                  <a:pt x="53" y="24"/>
                </a:cubicBezTo>
                <a:cubicBezTo>
                  <a:pt x="53" y="24"/>
                  <a:pt x="53" y="24"/>
                  <a:pt x="53" y="24"/>
                </a:cubicBezTo>
                <a:cubicBezTo>
                  <a:pt x="53" y="24"/>
                  <a:pt x="53" y="24"/>
                  <a:pt x="54" y="24"/>
                </a:cubicBezTo>
                <a:close/>
                <a:moveTo>
                  <a:pt x="99" y="56"/>
                </a:moveTo>
                <a:cubicBezTo>
                  <a:pt x="99" y="78"/>
                  <a:pt x="83" y="109"/>
                  <a:pt x="58" y="110"/>
                </a:cubicBezTo>
                <a:cubicBezTo>
                  <a:pt x="55" y="109"/>
                  <a:pt x="53" y="109"/>
                  <a:pt x="51" y="109"/>
                </a:cubicBezTo>
                <a:cubicBezTo>
                  <a:pt x="48" y="109"/>
                  <a:pt x="45" y="109"/>
                  <a:pt x="44" y="109"/>
                </a:cubicBezTo>
                <a:cubicBezTo>
                  <a:pt x="44" y="109"/>
                  <a:pt x="44" y="110"/>
                  <a:pt x="44" y="110"/>
                </a:cubicBezTo>
                <a:cubicBezTo>
                  <a:pt x="19" y="108"/>
                  <a:pt x="5" y="77"/>
                  <a:pt x="5" y="56"/>
                </a:cubicBezTo>
                <a:cubicBezTo>
                  <a:pt x="4" y="48"/>
                  <a:pt x="6" y="42"/>
                  <a:pt x="11" y="37"/>
                </a:cubicBezTo>
                <a:cubicBezTo>
                  <a:pt x="18" y="29"/>
                  <a:pt x="32" y="26"/>
                  <a:pt x="47" y="28"/>
                </a:cubicBezTo>
                <a:cubicBezTo>
                  <a:pt x="54" y="28"/>
                  <a:pt x="54" y="28"/>
                  <a:pt x="54" y="28"/>
                </a:cubicBezTo>
                <a:cubicBezTo>
                  <a:pt x="54" y="28"/>
                  <a:pt x="54" y="28"/>
                  <a:pt x="54" y="28"/>
                </a:cubicBezTo>
                <a:cubicBezTo>
                  <a:pt x="58" y="28"/>
                  <a:pt x="62" y="27"/>
                  <a:pt x="65" y="27"/>
                </a:cubicBezTo>
                <a:cubicBezTo>
                  <a:pt x="77" y="27"/>
                  <a:pt x="87" y="31"/>
                  <a:pt x="92" y="37"/>
                </a:cubicBezTo>
                <a:cubicBezTo>
                  <a:pt x="97" y="42"/>
                  <a:pt x="99" y="48"/>
                  <a:pt x="99" y="5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7" name="Freeform 147"/>
          <p:cNvSpPr>
            <a:spLocks/>
          </p:cNvSpPr>
          <p:nvPr/>
        </p:nvSpPr>
        <p:spPr bwMode="auto">
          <a:xfrm>
            <a:off x="6691313" y="3808413"/>
            <a:ext cx="33338" cy="41275"/>
          </a:xfrm>
          <a:custGeom>
            <a:avLst/>
            <a:gdLst>
              <a:gd name="T0" fmla="*/ 1 w 9"/>
              <a:gd name="T1" fmla="*/ 0 h 11"/>
              <a:gd name="T2" fmla="*/ 2 w 9"/>
              <a:gd name="T3" fmla="*/ 7 h 11"/>
              <a:gd name="T4" fmla="*/ 8 w 9"/>
              <a:gd name="T5" fmla="*/ 11 h 11"/>
              <a:gd name="T6" fmla="*/ 7 w 9"/>
              <a:gd name="T7" fmla="*/ 4 h 11"/>
              <a:gd name="T8" fmla="*/ 1 w 9"/>
              <a:gd name="T9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11">
                <a:moveTo>
                  <a:pt x="1" y="0"/>
                </a:moveTo>
                <a:cubicBezTo>
                  <a:pt x="1" y="0"/>
                  <a:pt x="0" y="4"/>
                  <a:pt x="2" y="7"/>
                </a:cubicBezTo>
                <a:cubicBezTo>
                  <a:pt x="4" y="10"/>
                  <a:pt x="8" y="11"/>
                  <a:pt x="8" y="11"/>
                </a:cubicBezTo>
                <a:cubicBezTo>
                  <a:pt x="8" y="11"/>
                  <a:pt x="9" y="7"/>
                  <a:pt x="7" y="4"/>
                </a:cubicBezTo>
                <a:cubicBezTo>
                  <a:pt x="5" y="1"/>
                  <a:pt x="1" y="0"/>
                  <a:pt x="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8" name="Freeform 148"/>
          <p:cNvSpPr>
            <a:spLocks/>
          </p:cNvSpPr>
          <p:nvPr/>
        </p:nvSpPr>
        <p:spPr bwMode="auto">
          <a:xfrm>
            <a:off x="6735763" y="3808413"/>
            <a:ext cx="34925" cy="41275"/>
          </a:xfrm>
          <a:custGeom>
            <a:avLst/>
            <a:gdLst>
              <a:gd name="T0" fmla="*/ 2 w 9"/>
              <a:gd name="T1" fmla="*/ 4 h 11"/>
              <a:gd name="T2" fmla="*/ 1 w 9"/>
              <a:gd name="T3" fmla="*/ 11 h 11"/>
              <a:gd name="T4" fmla="*/ 7 w 9"/>
              <a:gd name="T5" fmla="*/ 7 h 11"/>
              <a:gd name="T6" fmla="*/ 9 w 9"/>
              <a:gd name="T7" fmla="*/ 0 h 11"/>
              <a:gd name="T8" fmla="*/ 2 w 9"/>
              <a:gd name="T9" fmla="*/ 4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11">
                <a:moveTo>
                  <a:pt x="2" y="4"/>
                </a:moveTo>
                <a:cubicBezTo>
                  <a:pt x="0" y="7"/>
                  <a:pt x="1" y="11"/>
                  <a:pt x="1" y="11"/>
                </a:cubicBezTo>
                <a:cubicBezTo>
                  <a:pt x="1" y="11"/>
                  <a:pt x="5" y="10"/>
                  <a:pt x="7" y="7"/>
                </a:cubicBezTo>
                <a:cubicBezTo>
                  <a:pt x="9" y="4"/>
                  <a:pt x="9" y="0"/>
                  <a:pt x="9" y="0"/>
                </a:cubicBezTo>
                <a:cubicBezTo>
                  <a:pt x="9" y="0"/>
                  <a:pt x="4" y="1"/>
                  <a:pt x="2" y="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9" name="Freeform 149"/>
          <p:cNvSpPr>
            <a:spLocks/>
          </p:cNvSpPr>
          <p:nvPr/>
        </p:nvSpPr>
        <p:spPr bwMode="auto">
          <a:xfrm>
            <a:off x="7108825" y="3589338"/>
            <a:ext cx="434975" cy="433388"/>
          </a:xfrm>
          <a:custGeom>
            <a:avLst/>
            <a:gdLst>
              <a:gd name="T0" fmla="*/ 108 w 116"/>
              <a:gd name="T1" fmla="*/ 54 h 115"/>
              <a:gd name="T2" fmla="*/ 107 w 116"/>
              <a:gd name="T3" fmla="*/ 54 h 115"/>
              <a:gd name="T4" fmla="*/ 107 w 116"/>
              <a:gd name="T5" fmla="*/ 54 h 115"/>
              <a:gd name="T6" fmla="*/ 102 w 116"/>
              <a:gd name="T7" fmla="*/ 50 h 115"/>
              <a:gd name="T8" fmla="*/ 97 w 116"/>
              <a:gd name="T9" fmla="*/ 53 h 115"/>
              <a:gd name="T10" fmla="*/ 91 w 116"/>
              <a:gd name="T11" fmla="*/ 60 h 115"/>
              <a:gd name="T12" fmla="*/ 96 w 116"/>
              <a:gd name="T13" fmla="*/ 67 h 115"/>
              <a:gd name="T14" fmla="*/ 98 w 116"/>
              <a:gd name="T15" fmla="*/ 68 h 115"/>
              <a:gd name="T16" fmla="*/ 101 w 116"/>
              <a:gd name="T17" fmla="*/ 70 h 115"/>
              <a:gd name="T18" fmla="*/ 99 w 116"/>
              <a:gd name="T19" fmla="*/ 81 h 115"/>
              <a:gd name="T20" fmla="*/ 95 w 116"/>
              <a:gd name="T21" fmla="*/ 80 h 115"/>
              <a:gd name="T22" fmla="*/ 89 w 116"/>
              <a:gd name="T23" fmla="*/ 48 h 115"/>
              <a:gd name="T24" fmla="*/ 94 w 116"/>
              <a:gd name="T25" fmla="*/ 45 h 115"/>
              <a:gd name="T26" fmla="*/ 97 w 116"/>
              <a:gd name="T27" fmla="*/ 45 h 115"/>
              <a:gd name="T28" fmla="*/ 107 w 116"/>
              <a:gd name="T29" fmla="*/ 37 h 115"/>
              <a:gd name="T30" fmla="*/ 116 w 116"/>
              <a:gd name="T31" fmla="*/ 24 h 115"/>
              <a:gd name="T32" fmla="*/ 102 w 116"/>
              <a:gd name="T33" fmla="*/ 10 h 115"/>
              <a:gd name="T34" fmla="*/ 100 w 116"/>
              <a:gd name="T35" fmla="*/ 10 h 115"/>
              <a:gd name="T36" fmla="*/ 99 w 116"/>
              <a:gd name="T37" fmla="*/ 9 h 115"/>
              <a:gd name="T38" fmla="*/ 86 w 116"/>
              <a:gd name="T39" fmla="*/ 0 h 115"/>
              <a:gd name="T40" fmla="*/ 74 w 116"/>
              <a:gd name="T41" fmla="*/ 7 h 115"/>
              <a:gd name="T42" fmla="*/ 58 w 116"/>
              <a:gd name="T43" fmla="*/ 25 h 115"/>
              <a:gd name="T44" fmla="*/ 71 w 116"/>
              <a:gd name="T45" fmla="*/ 42 h 115"/>
              <a:gd name="T46" fmla="*/ 77 w 116"/>
              <a:gd name="T47" fmla="*/ 45 h 115"/>
              <a:gd name="T48" fmla="*/ 84 w 116"/>
              <a:gd name="T49" fmla="*/ 49 h 115"/>
              <a:gd name="T50" fmla="*/ 77 w 116"/>
              <a:gd name="T51" fmla="*/ 80 h 115"/>
              <a:gd name="T52" fmla="*/ 48 w 116"/>
              <a:gd name="T53" fmla="*/ 100 h 115"/>
              <a:gd name="T54" fmla="*/ 1 w 116"/>
              <a:gd name="T55" fmla="*/ 109 h 115"/>
              <a:gd name="T56" fmla="*/ 0 w 116"/>
              <a:gd name="T57" fmla="*/ 112 h 115"/>
              <a:gd name="T58" fmla="*/ 16 w 116"/>
              <a:gd name="T59" fmla="*/ 113 h 115"/>
              <a:gd name="T60" fmla="*/ 51 w 116"/>
              <a:gd name="T61" fmla="*/ 102 h 115"/>
              <a:gd name="T62" fmla="*/ 74 w 116"/>
              <a:gd name="T63" fmla="*/ 84 h 115"/>
              <a:gd name="T64" fmla="*/ 74 w 116"/>
              <a:gd name="T65" fmla="*/ 84 h 115"/>
              <a:gd name="T66" fmla="*/ 76 w 116"/>
              <a:gd name="T67" fmla="*/ 83 h 115"/>
              <a:gd name="T68" fmla="*/ 97 w 116"/>
              <a:gd name="T69" fmla="*/ 84 h 115"/>
              <a:gd name="T70" fmla="*/ 97 w 116"/>
              <a:gd name="T71" fmla="*/ 84 h 115"/>
              <a:gd name="T72" fmla="*/ 97 w 116"/>
              <a:gd name="T73" fmla="*/ 84 h 115"/>
              <a:gd name="T74" fmla="*/ 97 w 116"/>
              <a:gd name="T75" fmla="*/ 84 h 115"/>
              <a:gd name="T76" fmla="*/ 97 w 116"/>
              <a:gd name="T77" fmla="*/ 84 h 115"/>
              <a:gd name="T78" fmla="*/ 106 w 116"/>
              <a:gd name="T79" fmla="*/ 84 h 115"/>
              <a:gd name="T80" fmla="*/ 103 w 116"/>
              <a:gd name="T81" fmla="*/ 70 h 115"/>
              <a:gd name="T82" fmla="*/ 105 w 116"/>
              <a:gd name="T83" fmla="*/ 68 h 115"/>
              <a:gd name="T84" fmla="*/ 106 w 116"/>
              <a:gd name="T85" fmla="*/ 68 h 115"/>
              <a:gd name="T86" fmla="*/ 110 w 116"/>
              <a:gd name="T87" fmla="*/ 65 h 115"/>
              <a:gd name="T88" fmla="*/ 114 w 116"/>
              <a:gd name="T89" fmla="*/ 60 h 115"/>
              <a:gd name="T90" fmla="*/ 108 w 116"/>
              <a:gd name="T91" fmla="*/ 54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16" h="115">
                <a:moveTo>
                  <a:pt x="108" y="54"/>
                </a:moveTo>
                <a:cubicBezTo>
                  <a:pt x="108" y="54"/>
                  <a:pt x="108" y="54"/>
                  <a:pt x="107" y="54"/>
                </a:cubicBezTo>
                <a:cubicBezTo>
                  <a:pt x="107" y="54"/>
                  <a:pt x="107" y="54"/>
                  <a:pt x="107" y="54"/>
                </a:cubicBezTo>
                <a:cubicBezTo>
                  <a:pt x="106" y="52"/>
                  <a:pt x="104" y="50"/>
                  <a:pt x="102" y="50"/>
                </a:cubicBezTo>
                <a:cubicBezTo>
                  <a:pt x="100" y="50"/>
                  <a:pt x="98" y="51"/>
                  <a:pt x="97" y="53"/>
                </a:cubicBezTo>
                <a:cubicBezTo>
                  <a:pt x="93" y="53"/>
                  <a:pt x="91" y="57"/>
                  <a:pt x="91" y="60"/>
                </a:cubicBezTo>
                <a:cubicBezTo>
                  <a:pt x="91" y="64"/>
                  <a:pt x="93" y="66"/>
                  <a:pt x="96" y="67"/>
                </a:cubicBezTo>
                <a:cubicBezTo>
                  <a:pt x="97" y="68"/>
                  <a:pt x="97" y="68"/>
                  <a:pt x="98" y="68"/>
                </a:cubicBezTo>
                <a:cubicBezTo>
                  <a:pt x="99" y="69"/>
                  <a:pt x="100" y="70"/>
                  <a:pt x="101" y="70"/>
                </a:cubicBezTo>
                <a:cubicBezTo>
                  <a:pt x="101" y="76"/>
                  <a:pt x="100" y="79"/>
                  <a:pt x="99" y="81"/>
                </a:cubicBezTo>
                <a:cubicBezTo>
                  <a:pt x="98" y="81"/>
                  <a:pt x="97" y="81"/>
                  <a:pt x="95" y="80"/>
                </a:cubicBezTo>
                <a:cubicBezTo>
                  <a:pt x="89" y="74"/>
                  <a:pt x="88" y="58"/>
                  <a:pt x="89" y="48"/>
                </a:cubicBezTo>
                <a:cubicBezTo>
                  <a:pt x="91" y="48"/>
                  <a:pt x="93" y="46"/>
                  <a:pt x="94" y="45"/>
                </a:cubicBezTo>
                <a:cubicBezTo>
                  <a:pt x="95" y="45"/>
                  <a:pt x="96" y="45"/>
                  <a:pt x="97" y="45"/>
                </a:cubicBezTo>
                <a:cubicBezTo>
                  <a:pt x="102" y="45"/>
                  <a:pt x="106" y="42"/>
                  <a:pt x="107" y="37"/>
                </a:cubicBezTo>
                <a:cubicBezTo>
                  <a:pt x="112" y="35"/>
                  <a:pt x="116" y="30"/>
                  <a:pt x="116" y="24"/>
                </a:cubicBezTo>
                <a:cubicBezTo>
                  <a:pt x="116" y="16"/>
                  <a:pt x="110" y="10"/>
                  <a:pt x="102" y="10"/>
                </a:cubicBezTo>
                <a:cubicBezTo>
                  <a:pt x="101" y="10"/>
                  <a:pt x="101" y="10"/>
                  <a:pt x="100" y="10"/>
                </a:cubicBezTo>
                <a:cubicBezTo>
                  <a:pt x="100" y="10"/>
                  <a:pt x="99" y="9"/>
                  <a:pt x="99" y="9"/>
                </a:cubicBezTo>
                <a:cubicBezTo>
                  <a:pt x="97" y="4"/>
                  <a:pt x="92" y="0"/>
                  <a:pt x="86" y="0"/>
                </a:cubicBezTo>
                <a:cubicBezTo>
                  <a:pt x="80" y="0"/>
                  <a:pt x="76" y="3"/>
                  <a:pt x="74" y="7"/>
                </a:cubicBezTo>
                <a:cubicBezTo>
                  <a:pt x="65" y="8"/>
                  <a:pt x="58" y="16"/>
                  <a:pt x="58" y="25"/>
                </a:cubicBezTo>
                <a:cubicBezTo>
                  <a:pt x="58" y="33"/>
                  <a:pt x="64" y="40"/>
                  <a:pt x="71" y="42"/>
                </a:cubicBezTo>
                <a:cubicBezTo>
                  <a:pt x="73" y="43"/>
                  <a:pt x="75" y="44"/>
                  <a:pt x="77" y="45"/>
                </a:cubicBezTo>
                <a:cubicBezTo>
                  <a:pt x="79" y="47"/>
                  <a:pt x="81" y="48"/>
                  <a:pt x="84" y="49"/>
                </a:cubicBezTo>
                <a:cubicBezTo>
                  <a:pt x="84" y="65"/>
                  <a:pt x="80" y="75"/>
                  <a:pt x="77" y="80"/>
                </a:cubicBezTo>
                <a:cubicBezTo>
                  <a:pt x="59" y="84"/>
                  <a:pt x="48" y="100"/>
                  <a:pt x="48" y="100"/>
                </a:cubicBezTo>
                <a:cubicBezTo>
                  <a:pt x="33" y="115"/>
                  <a:pt x="1" y="109"/>
                  <a:pt x="1" y="109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12"/>
                  <a:pt x="7" y="113"/>
                  <a:pt x="16" y="113"/>
                </a:cubicBezTo>
                <a:cubicBezTo>
                  <a:pt x="27" y="113"/>
                  <a:pt x="41" y="111"/>
                  <a:pt x="51" y="102"/>
                </a:cubicBezTo>
                <a:cubicBezTo>
                  <a:pt x="51" y="102"/>
                  <a:pt x="60" y="89"/>
                  <a:pt x="74" y="84"/>
                </a:cubicBezTo>
                <a:cubicBezTo>
                  <a:pt x="74" y="84"/>
                  <a:pt x="74" y="84"/>
                  <a:pt x="74" y="84"/>
                </a:cubicBezTo>
                <a:cubicBezTo>
                  <a:pt x="75" y="83"/>
                  <a:pt x="75" y="83"/>
                  <a:pt x="76" y="83"/>
                </a:cubicBezTo>
                <a:cubicBezTo>
                  <a:pt x="82" y="81"/>
                  <a:pt x="89" y="81"/>
                  <a:pt x="97" y="84"/>
                </a:cubicBezTo>
                <a:cubicBezTo>
                  <a:pt x="97" y="84"/>
                  <a:pt x="97" y="84"/>
                  <a:pt x="97" y="84"/>
                </a:cubicBezTo>
                <a:cubicBezTo>
                  <a:pt x="97" y="84"/>
                  <a:pt x="97" y="84"/>
                  <a:pt x="97" y="84"/>
                </a:cubicBezTo>
                <a:cubicBezTo>
                  <a:pt x="97" y="84"/>
                  <a:pt x="97" y="84"/>
                  <a:pt x="97" y="84"/>
                </a:cubicBezTo>
                <a:cubicBezTo>
                  <a:pt x="97" y="84"/>
                  <a:pt x="97" y="84"/>
                  <a:pt x="97" y="84"/>
                </a:cubicBezTo>
                <a:cubicBezTo>
                  <a:pt x="102" y="82"/>
                  <a:pt x="106" y="84"/>
                  <a:pt x="106" y="84"/>
                </a:cubicBezTo>
                <a:cubicBezTo>
                  <a:pt x="103" y="82"/>
                  <a:pt x="103" y="74"/>
                  <a:pt x="103" y="70"/>
                </a:cubicBezTo>
                <a:cubicBezTo>
                  <a:pt x="104" y="70"/>
                  <a:pt x="105" y="69"/>
                  <a:pt x="105" y="68"/>
                </a:cubicBezTo>
                <a:cubicBezTo>
                  <a:pt x="105" y="68"/>
                  <a:pt x="106" y="68"/>
                  <a:pt x="106" y="68"/>
                </a:cubicBezTo>
                <a:cubicBezTo>
                  <a:pt x="108" y="68"/>
                  <a:pt x="110" y="67"/>
                  <a:pt x="110" y="65"/>
                </a:cubicBezTo>
                <a:cubicBezTo>
                  <a:pt x="112" y="64"/>
                  <a:pt x="114" y="62"/>
                  <a:pt x="114" y="60"/>
                </a:cubicBezTo>
                <a:cubicBezTo>
                  <a:pt x="114" y="57"/>
                  <a:pt x="111" y="54"/>
                  <a:pt x="108" y="5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2" name="Oval 150"/>
          <p:cNvSpPr>
            <a:spLocks noChangeArrowheads="1"/>
          </p:cNvSpPr>
          <p:nvPr/>
        </p:nvSpPr>
        <p:spPr bwMode="auto">
          <a:xfrm>
            <a:off x="7221538" y="3706813"/>
            <a:ext cx="52388" cy="523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52" name="Freeform 151"/>
          <p:cNvSpPr>
            <a:spLocks/>
          </p:cNvSpPr>
          <p:nvPr/>
        </p:nvSpPr>
        <p:spPr bwMode="auto">
          <a:xfrm>
            <a:off x="7199313" y="3729038"/>
            <a:ext cx="14288" cy="7938"/>
          </a:xfrm>
          <a:custGeom>
            <a:avLst/>
            <a:gdLst>
              <a:gd name="T0" fmla="*/ 4 w 4"/>
              <a:gd name="T1" fmla="*/ 2 h 2"/>
              <a:gd name="T2" fmla="*/ 4 w 4"/>
              <a:gd name="T3" fmla="*/ 2 h 2"/>
              <a:gd name="T4" fmla="*/ 4 w 4"/>
              <a:gd name="T5" fmla="*/ 2 h 2"/>
              <a:gd name="T6" fmla="*/ 4 w 4"/>
              <a:gd name="T7" fmla="*/ 0 h 2"/>
              <a:gd name="T8" fmla="*/ 4 w 4"/>
              <a:gd name="T9" fmla="*/ 0 h 2"/>
              <a:gd name="T10" fmla="*/ 4 w 4"/>
              <a:gd name="T11" fmla="*/ 0 h 2"/>
              <a:gd name="T12" fmla="*/ 1 w 4"/>
              <a:gd name="T13" fmla="*/ 1 h 2"/>
              <a:gd name="T14" fmla="*/ 1 w 4"/>
              <a:gd name="T15" fmla="*/ 1 h 2"/>
              <a:gd name="T16" fmla="*/ 4 w 4"/>
              <a:gd name="T17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2">
                <a:moveTo>
                  <a:pt x="4" y="2"/>
                </a:move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1" y="1"/>
                  <a:pt x="1" y="1"/>
                  <a:pt x="1" y="1"/>
                </a:cubicBezTo>
                <a:cubicBezTo>
                  <a:pt x="0" y="1"/>
                  <a:pt x="0" y="1"/>
                  <a:pt x="1" y="1"/>
                </a:cubicBezTo>
                <a:lnTo>
                  <a:pt x="4" y="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53" name="Freeform 152"/>
          <p:cNvSpPr>
            <a:spLocks/>
          </p:cNvSpPr>
          <p:nvPr/>
        </p:nvSpPr>
        <p:spPr bwMode="auto">
          <a:xfrm>
            <a:off x="7281863" y="3729038"/>
            <a:ext cx="14288" cy="7938"/>
          </a:xfrm>
          <a:custGeom>
            <a:avLst/>
            <a:gdLst>
              <a:gd name="T0" fmla="*/ 0 w 4"/>
              <a:gd name="T1" fmla="*/ 0 h 2"/>
              <a:gd name="T2" fmla="*/ 0 w 4"/>
              <a:gd name="T3" fmla="*/ 2 h 2"/>
              <a:gd name="T4" fmla="*/ 0 w 4"/>
              <a:gd name="T5" fmla="*/ 2 h 2"/>
              <a:gd name="T6" fmla="*/ 0 w 4"/>
              <a:gd name="T7" fmla="*/ 2 h 2"/>
              <a:gd name="T8" fmla="*/ 4 w 4"/>
              <a:gd name="T9" fmla="*/ 1 h 2"/>
              <a:gd name="T10" fmla="*/ 4 w 4"/>
              <a:gd name="T11" fmla="*/ 1 h 2"/>
              <a:gd name="T12" fmla="*/ 0 w 4"/>
              <a:gd name="T13" fmla="*/ 0 h 2"/>
              <a:gd name="T14" fmla="*/ 0 w 4"/>
              <a:gd name="T15" fmla="*/ 0 h 2"/>
              <a:gd name="T16" fmla="*/ 0 w 4"/>
              <a:gd name="T1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2">
                <a:moveTo>
                  <a:pt x="0" y="0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54" name="Freeform 153"/>
          <p:cNvSpPr>
            <a:spLocks/>
          </p:cNvSpPr>
          <p:nvPr/>
        </p:nvSpPr>
        <p:spPr bwMode="auto">
          <a:xfrm>
            <a:off x="7243763" y="3767138"/>
            <a:ext cx="7938" cy="14288"/>
          </a:xfrm>
          <a:custGeom>
            <a:avLst/>
            <a:gdLst>
              <a:gd name="T0" fmla="*/ 0 w 2"/>
              <a:gd name="T1" fmla="*/ 0 h 4"/>
              <a:gd name="T2" fmla="*/ 0 w 2"/>
              <a:gd name="T3" fmla="*/ 0 h 4"/>
              <a:gd name="T4" fmla="*/ 0 w 2"/>
              <a:gd name="T5" fmla="*/ 0 h 4"/>
              <a:gd name="T6" fmla="*/ 1 w 2"/>
              <a:gd name="T7" fmla="*/ 3 h 4"/>
              <a:gd name="T8" fmla="*/ 1 w 2"/>
              <a:gd name="T9" fmla="*/ 3 h 4"/>
              <a:gd name="T10" fmla="*/ 2 w 2"/>
              <a:gd name="T11" fmla="*/ 0 h 4"/>
              <a:gd name="T12" fmla="*/ 2 w 2"/>
              <a:gd name="T13" fmla="*/ 0 h 4"/>
              <a:gd name="T14" fmla="*/ 2 w 2"/>
              <a:gd name="T15" fmla="*/ 0 h 4"/>
              <a:gd name="T16" fmla="*/ 0 w 2"/>
              <a:gd name="T1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" h="4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3"/>
                  <a:pt x="1" y="3"/>
                  <a:pt x="1" y="3"/>
                </a:cubicBezTo>
                <a:cubicBezTo>
                  <a:pt x="1" y="4"/>
                  <a:pt x="1" y="4"/>
                  <a:pt x="1" y="3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55" name="Freeform 154"/>
          <p:cNvSpPr>
            <a:spLocks/>
          </p:cNvSpPr>
          <p:nvPr/>
        </p:nvSpPr>
        <p:spPr bwMode="auto">
          <a:xfrm>
            <a:off x="7243763" y="3683001"/>
            <a:ext cx="7938" cy="15875"/>
          </a:xfrm>
          <a:custGeom>
            <a:avLst/>
            <a:gdLst>
              <a:gd name="T0" fmla="*/ 0 w 2"/>
              <a:gd name="T1" fmla="*/ 4 h 4"/>
              <a:gd name="T2" fmla="*/ 2 w 2"/>
              <a:gd name="T3" fmla="*/ 4 h 4"/>
              <a:gd name="T4" fmla="*/ 2 w 2"/>
              <a:gd name="T5" fmla="*/ 4 h 4"/>
              <a:gd name="T6" fmla="*/ 2 w 2"/>
              <a:gd name="T7" fmla="*/ 4 h 4"/>
              <a:gd name="T8" fmla="*/ 1 w 2"/>
              <a:gd name="T9" fmla="*/ 0 h 4"/>
              <a:gd name="T10" fmla="*/ 1 w 2"/>
              <a:gd name="T11" fmla="*/ 0 h 4"/>
              <a:gd name="T12" fmla="*/ 0 w 2"/>
              <a:gd name="T13" fmla="*/ 4 h 4"/>
              <a:gd name="T14" fmla="*/ 0 w 2"/>
              <a:gd name="T15" fmla="*/ 4 h 4"/>
              <a:gd name="T16" fmla="*/ 0 w 2"/>
              <a:gd name="T17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" h="4">
                <a:moveTo>
                  <a:pt x="0" y="4"/>
                </a:moveTo>
                <a:cubicBezTo>
                  <a:pt x="2" y="4"/>
                  <a:pt x="2" y="4"/>
                  <a:pt x="2" y="4"/>
                </a:cubicBezTo>
                <a:cubicBezTo>
                  <a:pt x="2" y="4"/>
                  <a:pt x="2" y="4"/>
                  <a:pt x="2" y="4"/>
                </a:cubicBezTo>
                <a:cubicBezTo>
                  <a:pt x="2" y="4"/>
                  <a:pt x="2" y="4"/>
                  <a:pt x="2" y="4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56" name="Freeform 155"/>
          <p:cNvSpPr>
            <a:spLocks/>
          </p:cNvSpPr>
          <p:nvPr/>
        </p:nvSpPr>
        <p:spPr bwMode="auto">
          <a:xfrm>
            <a:off x="7213600" y="3751263"/>
            <a:ext cx="15875" cy="15875"/>
          </a:xfrm>
          <a:custGeom>
            <a:avLst/>
            <a:gdLst>
              <a:gd name="T0" fmla="*/ 2 w 4"/>
              <a:gd name="T1" fmla="*/ 0 h 4"/>
              <a:gd name="T2" fmla="*/ 2 w 4"/>
              <a:gd name="T3" fmla="*/ 0 h 4"/>
              <a:gd name="T4" fmla="*/ 0 w 4"/>
              <a:gd name="T5" fmla="*/ 4 h 4"/>
              <a:gd name="T6" fmla="*/ 1 w 4"/>
              <a:gd name="T7" fmla="*/ 4 h 4"/>
              <a:gd name="T8" fmla="*/ 4 w 4"/>
              <a:gd name="T9" fmla="*/ 2 h 4"/>
              <a:gd name="T10" fmla="*/ 4 w 4"/>
              <a:gd name="T11" fmla="*/ 2 h 4"/>
              <a:gd name="T12" fmla="*/ 4 w 4"/>
              <a:gd name="T13" fmla="*/ 2 h 4"/>
              <a:gd name="T14" fmla="*/ 2 w 4"/>
              <a:gd name="T15" fmla="*/ 0 h 4"/>
              <a:gd name="T16" fmla="*/ 2 w 4"/>
              <a:gd name="T1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4"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1" y="4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57" name="Freeform 156"/>
          <p:cNvSpPr>
            <a:spLocks/>
          </p:cNvSpPr>
          <p:nvPr/>
        </p:nvSpPr>
        <p:spPr bwMode="auto">
          <a:xfrm>
            <a:off x="7270750" y="3698876"/>
            <a:ext cx="11113" cy="14288"/>
          </a:xfrm>
          <a:custGeom>
            <a:avLst/>
            <a:gdLst>
              <a:gd name="T0" fmla="*/ 1 w 3"/>
              <a:gd name="T1" fmla="*/ 4 h 4"/>
              <a:gd name="T2" fmla="*/ 1 w 3"/>
              <a:gd name="T3" fmla="*/ 4 h 4"/>
              <a:gd name="T4" fmla="*/ 1 w 3"/>
              <a:gd name="T5" fmla="*/ 4 h 4"/>
              <a:gd name="T6" fmla="*/ 3 w 3"/>
              <a:gd name="T7" fmla="*/ 0 h 4"/>
              <a:gd name="T8" fmla="*/ 3 w 3"/>
              <a:gd name="T9" fmla="*/ 0 h 4"/>
              <a:gd name="T10" fmla="*/ 0 w 3"/>
              <a:gd name="T11" fmla="*/ 2 h 4"/>
              <a:gd name="T12" fmla="*/ 0 w 3"/>
              <a:gd name="T13" fmla="*/ 2 h 4"/>
              <a:gd name="T14" fmla="*/ 0 w 3"/>
              <a:gd name="T15" fmla="*/ 2 h 4"/>
              <a:gd name="T16" fmla="*/ 1 w 3"/>
              <a:gd name="T17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" h="4">
                <a:moveTo>
                  <a:pt x="1" y="4"/>
                </a:move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lnTo>
                  <a:pt x="1" y="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58" name="Freeform 157"/>
          <p:cNvSpPr>
            <a:spLocks/>
          </p:cNvSpPr>
          <p:nvPr/>
        </p:nvSpPr>
        <p:spPr bwMode="auto">
          <a:xfrm>
            <a:off x="7265988" y="3751263"/>
            <a:ext cx="15875" cy="15875"/>
          </a:xfrm>
          <a:custGeom>
            <a:avLst/>
            <a:gdLst>
              <a:gd name="T0" fmla="*/ 1 w 4"/>
              <a:gd name="T1" fmla="*/ 0 h 4"/>
              <a:gd name="T2" fmla="*/ 1 w 4"/>
              <a:gd name="T3" fmla="*/ 0 h 4"/>
              <a:gd name="T4" fmla="*/ 0 w 4"/>
              <a:gd name="T5" fmla="*/ 2 h 4"/>
              <a:gd name="T6" fmla="*/ 0 w 4"/>
              <a:gd name="T7" fmla="*/ 2 h 4"/>
              <a:gd name="T8" fmla="*/ 0 w 4"/>
              <a:gd name="T9" fmla="*/ 2 h 4"/>
              <a:gd name="T10" fmla="*/ 3 w 4"/>
              <a:gd name="T11" fmla="*/ 4 h 4"/>
              <a:gd name="T12" fmla="*/ 3 w 4"/>
              <a:gd name="T13" fmla="*/ 4 h 4"/>
              <a:gd name="T14" fmla="*/ 2 w 4"/>
              <a:gd name="T15" fmla="*/ 0 h 4"/>
              <a:gd name="T16" fmla="*/ 1 w 4"/>
              <a:gd name="T1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4"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3" y="4"/>
                  <a:pt x="3" y="4"/>
                  <a:pt x="3" y="4"/>
                </a:cubicBezTo>
                <a:cubicBezTo>
                  <a:pt x="3" y="4"/>
                  <a:pt x="4" y="4"/>
                  <a:pt x="3" y="4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0"/>
                  <a:pt x="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59" name="Freeform 158"/>
          <p:cNvSpPr>
            <a:spLocks/>
          </p:cNvSpPr>
          <p:nvPr/>
        </p:nvSpPr>
        <p:spPr bwMode="auto">
          <a:xfrm>
            <a:off x="7213600" y="3698876"/>
            <a:ext cx="11113" cy="14288"/>
          </a:xfrm>
          <a:custGeom>
            <a:avLst/>
            <a:gdLst>
              <a:gd name="T0" fmla="*/ 2 w 3"/>
              <a:gd name="T1" fmla="*/ 4 h 4"/>
              <a:gd name="T2" fmla="*/ 2 w 3"/>
              <a:gd name="T3" fmla="*/ 4 h 4"/>
              <a:gd name="T4" fmla="*/ 3 w 3"/>
              <a:gd name="T5" fmla="*/ 2 h 4"/>
              <a:gd name="T6" fmla="*/ 3 w 3"/>
              <a:gd name="T7" fmla="*/ 2 h 4"/>
              <a:gd name="T8" fmla="*/ 3 w 3"/>
              <a:gd name="T9" fmla="*/ 2 h 4"/>
              <a:gd name="T10" fmla="*/ 0 w 3"/>
              <a:gd name="T11" fmla="*/ 0 h 4"/>
              <a:gd name="T12" fmla="*/ 0 w 3"/>
              <a:gd name="T13" fmla="*/ 0 h 4"/>
              <a:gd name="T14" fmla="*/ 1 w 3"/>
              <a:gd name="T15" fmla="*/ 4 h 4"/>
              <a:gd name="T16" fmla="*/ 2 w 3"/>
              <a:gd name="T17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" h="4">
                <a:moveTo>
                  <a:pt x="2" y="4"/>
                </a:moveTo>
                <a:cubicBezTo>
                  <a:pt x="2" y="4"/>
                  <a:pt x="2" y="4"/>
                  <a:pt x="2" y="4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4"/>
                  <a:pt x="1" y="4"/>
                  <a:pt x="1" y="4"/>
                </a:cubicBezTo>
                <a:cubicBezTo>
                  <a:pt x="1" y="4"/>
                  <a:pt x="2" y="4"/>
                  <a:pt x="2" y="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60" name="Freeform 159"/>
          <p:cNvSpPr>
            <a:spLocks/>
          </p:cNvSpPr>
          <p:nvPr/>
        </p:nvSpPr>
        <p:spPr bwMode="auto">
          <a:xfrm>
            <a:off x="4718050" y="3838576"/>
            <a:ext cx="312738" cy="120650"/>
          </a:xfrm>
          <a:custGeom>
            <a:avLst/>
            <a:gdLst>
              <a:gd name="T0" fmla="*/ 74 w 83"/>
              <a:gd name="T1" fmla="*/ 7 h 32"/>
              <a:gd name="T2" fmla="*/ 61 w 83"/>
              <a:gd name="T3" fmla="*/ 6 h 32"/>
              <a:gd name="T4" fmla="*/ 41 w 83"/>
              <a:gd name="T5" fmla="*/ 22 h 32"/>
              <a:gd name="T6" fmla="*/ 29 w 83"/>
              <a:gd name="T7" fmla="*/ 18 h 32"/>
              <a:gd name="T8" fmla="*/ 38 w 83"/>
              <a:gd name="T9" fmla="*/ 9 h 32"/>
              <a:gd name="T10" fmla="*/ 40 w 83"/>
              <a:gd name="T11" fmla="*/ 6 h 32"/>
              <a:gd name="T12" fmla="*/ 16 w 83"/>
              <a:gd name="T13" fmla="*/ 8 h 32"/>
              <a:gd name="T14" fmla="*/ 0 w 83"/>
              <a:gd name="T15" fmla="*/ 7 h 32"/>
              <a:gd name="T16" fmla="*/ 40 w 83"/>
              <a:gd name="T17" fmla="*/ 32 h 32"/>
              <a:gd name="T18" fmla="*/ 83 w 83"/>
              <a:gd name="T19" fmla="*/ 1 h 32"/>
              <a:gd name="T20" fmla="*/ 78 w 83"/>
              <a:gd name="T21" fmla="*/ 0 h 32"/>
              <a:gd name="T22" fmla="*/ 74 w 83"/>
              <a:gd name="T23" fmla="*/ 7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3" h="32">
                <a:moveTo>
                  <a:pt x="74" y="7"/>
                </a:moveTo>
                <a:cubicBezTo>
                  <a:pt x="73" y="5"/>
                  <a:pt x="69" y="4"/>
                  <a:pt x="61" y="6"/>
                </a:cubicBezTo>
                <a:cubicBezTo>
                  <a:pt x="49" y="10"/>
                  <a:pt x="39" y="19"/>
                  <a:pt x="41" y="22"/>
                </a:cubicBezTo>
                <a:cubicBezTo>
                  <a:pt x="36" y="22"/>
                  <a:pt x="32" y="20"/>
                  <a:pt x="29" y="18"/>
                </a:cubicBezTo>
                <a:cubicBezTo>
                  <a:pt x="31" y="16"/>
                  <a:pt x="34" y="13"/>
                  <a:pt x="38" y="9"/>
                </a:cubicBezTo>
                <a:cubicBezTo>
                  <a:pt x="40" y="8"/>
                  <a:pt x="40" y="7"/>
                  <a:pt x="40" y="6"/>
                </a:cubicBezTo>
                <a:cubicBezTo>
                  <a:pt x="33" y="7"/>
                  <a:pt x="25" y="8"/>
                  <a:pt x="16" y="8"/>
                </a:cubicBezTo>
                <a:cubicBezTo>
                  <a:pt x="10" y="8"/>
                  <a:pt x="5" y="8"/>
                  <a:pt x="0" y="7"/>
                </a:cubicBezTo>
                <a:cubicBezTo>
                  <a:pt x="7" y="22"/>
                  <a:pt x="23" y="32"/>
                  <a:pt x="40" y="32"/>
                </a:cubicBezTo>
                <a:cubicBezTo>
                  <a:pt x="61" y="32"/>
                  <a:pt x="78" y="19"/>
                  <a:pt x="83" y="1"/>
                </a:cubicBezTo>
                <a:cubicBezTo>
                  <a:pt x="81" y="1"/>
                  <a:pt x="80" y="1"/>
                  <a:pt x="78" y="0"/>
                </a:cubicBezTo>
                <a:cubicBezTo>
                  <a:pt x="76" y="3"/>
                  <a:pt x="75" y="5"/>
                  <a:pt x="74" y="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61" name="Freeform 160"/>
          <p:cNvSpPr>
            <a:spLocks/>
          </p:cNvSpPr>
          <p:nvPr/>
        </p:nvSpPr>
        <p:spPr bwMode="auto">
          <a:xfrm>
            <a:off x="4868863" y="3702051"/>
            <a:ext cx="60325" cy="30163"/>
          </a:xfrm>
          <a:custGeom>
            <a:avLst/>
            <a:gdLst>
              <a:gd name="T0" fmla="*/ 0 w 16"/>
              <a:gd name="T1" fmla="*/ 8 h 8"/>
              <a:gd name="T2" fmla="*/ 0 w 16"/>
              <a:gd name="T3" fmla="*/ 8 h 8"/>
              <a:gd name="T4" fmla="*/ 16 w 16"/>
              <a:gd name="T5" fmla="*/ 5 h 8"/>
              <a:gd name="T6" fmla="*/ 7 w 16"/>
              <a:gd name="T7" fmla="*/ 0 h 8"/>
              <a:gd name="T8" fmla="*/ 0 w 16"/>
              <a:gd name="T9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8">
                <a:moveTo>
                  <a:pt x="0" y="8"/>
                </a:moveTo>
                <a:cubicBezTo>
                  <a:pt x="0" y="8"/>
                  <a:pt x="0" y="8"/>
                  <a:pt x="0" y="8"/>
                </a:cubicBezTo>
                <a:cubicBezTo>
                  <a:pt x="5" y="7"/>
                  <a:pt x="10" y="5"/>
                  <a:pt x="16" y="5"/>
                </a:cubicBezTo>
                <a:cubicBezTo>
                  <a:pt x="13" y="3"/>
                  <a:pt x="9" y="0"/>
                  <a:pt x="7" y="0"/>
                </a:cubicBezTo>
                <a:cubicBezTo>
                  <a:pt x="5" y="0"/>
                  <a:pt x="2" y="4"/>
                  <a:pt x="0" y="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62" name="Freeform 161"/>
          <p:cNvSpPr>
            <a:spLocks/>
          </p:cNvSpPr>
          <p:nvPr/>
        </p:nvSpPr>
        <p:spPr bwMode="auto">
          <a:xfrm>
            <a:off x="4711700" y="3624263"/>
            <a:ext cx="307975" cy="119063"/>
          </a:xfrm>
          <a:custGeom>
            <a:avLst/>
            <a:gdLst>
              <a:gd name="T0" fmla="*/ 25 w 82"/>
              <a:gd name="T1" fmla="*/ 32 h 32"/>
              <a:gd name="T2" fmla="*/ 27 w 82"/>
              <a:gd name="T3" fmla="*/ 30 h 32"/>
              <a:gd name="T4" fmla="*/ 28 w 82"/>
              <a:gd name="T5" fmla="*/ 12 h 32"/>
              <a:gd name="T6" fmla="*/ 48 w 82"/>
              <a:gd name="T7" fmla="*/ 6 h 32"/>
              <a:gd name="T8" fmla="*/ 68 w 82"/>
              <a:gd name="T9" fmla="*/ 11 h 32"/>
              <a:gd name="T10" fmla="*/ 67 w 82"/>
              <a:gd name="T11" fmla="*/ 12 h 32"/>
              <a:gd name="T12" fmla="*/ 65 w 82"/>
              <a:gd name="T13" fmla="*/ 25 h 32"/>
              <a:gd name="T14" fmla="*/ 74 w 82"/>
              <a:gd name="T15" fmla="*/ 25 h 32"/>
              <a:gd name="T16" fmla="*/ 82 w 82"/>
              <a:gd name="T17" fmla="*/ 25 h 32"/>
              <a:gd name="T18" fmla="*/ 42 w 82"/>
              <a:gd name="T19" fmla="*/ 0 h 32"/>
              <a:gd name="T20" fmla="*/ 0 w 82"/>
              <a:gd name="T21" fmla="*/ 31 h 32"/>
              <a:gd name="T22" fmla="*/ 18 w 82"/>
              <a:gd name="T23" fmla="*/ 32 h 32"/>
              <a:gd name="T24" fmla="*/ 25 w 82"/>
              <a:gd name="T25" fmla="*/ 3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2" h="32">
                <a:moveTo>
                  <a:pt x="25" y="32"/>
                </a:moveTo>
                <a:cubicBezTo>
                  <a:pt x="25" y="31"/>
                  <a:pt x="26" y="31"/>
                  <a:pt x="27" y="30"/>
                </a:cubicBezTo>
                <a:cubicBezTo>
                  <a:pt x="34" y="22"/>
                  <a:pt x="30" y="15"/>
                  <a:pt x="28" y="12"/>
                </a:cubicBezTo>
                <a:cubicBezTo>
                  <a:pt x="33" y="8"/>
                  <a:pt x="41" y="6"/>
                  <a:pt x="48" y="6"/>
                </a:cubicBezTo>
                <a:cubicBezTo>
                  <a:pt x="56" y="6"/>
                  <a:pt x="62" y="8"/>
                  <a:pt x="68" y="11"/>
                </a:cubicBezTo>
                <a:cubicBezTo>
                  <a:pt x="68" y="11"/>
                  <a:pt x="67" y="12"/>
                  <a:pt x="67" y="12"/>
                </a:cubicBezTo>
                <a:cubicBezTo>
                  <a:pt x="63" y="15"/>
                  <a:pt x="66" y="21"/>
                  <a:pt x="65" y="25"/>
                </a:cubicBezTo>
                <a:cubicBezTo>
                  <a:pt x="68" y="25"/>
                  <a:pt x="71" y="25"/>
                  <a:pt x="74" y="25"/>
                </a:cubicBezTo>
                <a:cubicBezTo>
                  <a:pt x="77" y="25"/>
                  <a:pt x="80" y="25"/>
                  <a:pt x="82" y="25"/>
                </a:cubicBezTo>
                <a:cubicBezTo>
                  <a:pt x="75" y="10"/>
                  <a:pt x="60" y="0"/>
                  <a:pt x="42" y="0"/>
                </a:cubicBezTo>
                <a:cubicBezTo>
                  <a:pt x="22" y="0"/>
                  <a:pt x="6" y="13"/>
                  <a:pt x="0" y="31"/>
                </a:cubicBezTo>
                <a:cubicBezTo>
                  <a:pt x="5" y="32"/>
                  <a:pt x="12" y="32"/>
                  <a:pt x="18" y="32"/>
                </a:cubicBezTo>
                <a:cubicBezTo>
                  <a:pt x="21" y="32"/>
                  <a:pt x="23" y="32"/>
                  <a:pt x="25" y="3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63" name="Freeform 162"/>
          <p:cNvSpPr>
            <a:spLocks noEditPoints="1"/>
          </p:cNvSpPr>
          <p:nvPr/>
        </p:nvSpPr>
        <p:spPr bwMode="auto">
          <a:xfrm>
            <a:off x="4635500" y="3706813"/>
            <a:ext cx="492125" cy="146050"/>
          </a:xfrm>
          <a:custGeom>
            <a:avLst/>
            <a:gdLst>
              <a:gd name="T0" fmla="*/ 65 w 131"/>
              <a:gd name="T1" fmla="*/ 10 h 39"/>
              <a:gd name="T2" fmla="*/ 15 w 131"/>
              <a:gd name="T3" fmla="*/ 25 h 39"/>
              <a:gd name="T4" fmla="*/ 39 w 131"/>
              <a:gd name="T5" fmla="*/ 39 h 39"/>
              <a:gd name="T6" fmla="*/ 125 w 131"/>
              <a:gd name="T7" fmla="*/ 35 h 39"/>
              <a:gd name="T8" fmla="*/ 131 w 131"/>
              <a:gd name="T9" fmla="*/ 10 h 39"/>
              <a:gd name="T10" fmla="*/ 86 w 131"/>
              <a:gd name="T11" fmla="*/ 9 h 39"/>
              <a:gd name="T12" fmla="*/ 85 w 131"/>
              <a:gd name="T13" fmla="*/ 12 h 39"/>
              <a:gd name="T14" fmla="*/ 41 w 131"/>
              <a:gd name="T15" fmla="*/ 25 h 39"/>
              <a:gd name="T16" fmla="*/ 32 w 131"/>
              <a:gd name="T17" fmla="*/ 26 h 39"/>
              <a:gd name="T18" fmla="*/ 41 w 131"/>
              <a:gd name="T19" fmla="*/ 25 h 39"/>
              <a:gd name="T20" fmla="*/ 45 w 131"/>
              <a:gd name="T21" fmla="*/ 24 h 39"/>
              <a:gd name="T22" fmla="*/ 42 w 131"/>
              <a:gd name="T23" fmla="*/ 32 h 39"/>
              <a:gd name="T24" fmla="*/ 45 w 131"/>
              <a:gd name="T25" fmla="*/ 18 h 39"/>
              <a:gd name="T26" fmla="*/ 46 w 131"/>
              <a:gd name="T27" fmla="*/ 21 h 39"/>
              <a:gd name="T28" fmla="*/ 50 w 131"/>
              <a:gd name="T29" fmla="*/ 18 h 39"/>
              <a:gd name="T30" fmla="*/ 50 w 131"/>
              <a:gd name="T31" fmla="*/ 20 h 39"/>
              <a:gd name="T32" fmla="*/ 46 w 131"/>
              <a:gd name="T33" fmla="*/ 23 h 39"/>
              <a:gd name="T34" fmla="*/ 54 w 131"/>
              <a:gd name="T35" fmla="*/ 35 h 39"/>
              <a:gd name="T36" fmla="*/ 47 w 131"/>
              <a:gd name="T37" fmla="*/ 36 h 39"/>
              <a:gd name="T38" fmla="*/ 51 w 131"/>
              <a:gd name="T39" fmla="*/ 35 h 39"/>
              <a:gd name="T40" fmla="*/ 55 w 131"/>
              <a:gd name="T41" fmla="*/ 28 h 39"/>
              <a:gd name="T42" fmla="*/ 52 w 131"/>
              <a:gd name="T43" fmla="*/ 31 h 39"/>
              <a:gd name="T44" fmla="*/ 55 w 131"/>
              <a:gd name="T45" fmla="*/ 17 h 39"/>
              <a:gd name="T46" fmla="*/ 58 w 131"/>
              <a:gd name="T47" fmla="*/ 19 h 39"/>
              <a:gd name="T48" fmla="*/ 60 w 131"/>
              <a:gd name="T49" fmla="*/ 17 h 39"/>
              <a:gd name="T50" fmla="*/ 57 w 131"/>
              <a:gd name="T51" fmla="*/ 28 h 39"/>
              <a:gd name="T52" fmla="*/ 67 w 131"/>
              <a:gd name="T53" fmla="*/ 26 h 39"/>
              <a:gd name="T54" fmla="*/ 65 w 131"/>
              <a:gd name="T55" fmla="*/ 30 h 39"/>
              <a:gd name="T56" fmla="*/ 65 w 131"/>
              <a:gd name="T57" fmla="*/ 28 h 39"/>
              <a:gd name="T58" fmla="*/ 60 w 131"/>
              <a:gd name="T59" fmla="*/ 27 h 39"/>
              <a:gd name="T60" fmla="*/ 67 w 131"/>
              <a:gd name="T61" fmla="*/ 21 h 39"/>
              <a:gd name="T62" fmla="*/ 62 w 131"/>
              <a:gd name="T63" fmla="*/ 19 h 39"/>
              <a:gd name="T64" fmla="*/ 66 w 131"/>
              <a:gd name="T65" fmla="*/ 16 h 39"/>
              <a:gd name="T66" fmla="*/ 79 w 131"/>
              <a:gd name="T67" fmla="*/ 20 h 39"/>
              <a:gd name="T68" fmla="*/ 75 w 131"/>
              <a:gd name="T69" fmla="*/ 29 h 39"/>
              <a:gd name="T70" fmla="*/ 76 w 131"/>
              <a:gd name="T71" fmla="*/ 17 h 39"/>
              <a:gd name="T72" fmla="*/ 73 w 131"/>
              <a:gd name="T73" fmla="*/ 21 h 39"/>
              <a:gd name="T74" fmla="*/ 69 w 131"/>
              <a:gd name="T75" fmla="*/ 29 h 39"/>
              <a:gd name="T76" fmla="*/ 72 w 131"/>
              <a:gd name="T77" fmla="*/ 16 h 39"/>
              <a:gd name="T78" fmla="*/ 73 w 131"/>
              <a:gd name="T79" fmla="*/ 18 h 39"/>
              <a:gd name="T80" fmla="*/ 77 w 131"/>
              <a:gd name="T81" fmla="*/ 15 h 39"/>
              <a:gd name="T82" fmla="*/ 82 w 131"/>
              <a:gd name="T83" fmla="*/ 28 h 39"/>
              <a:gd name="T84" fmla="*/ 83 w 131"/>
              <a:gd name="T85" fmla="*/ 15 h 39"/>
              <a:gd name="T86" fmla="*/ 82 w 131"/>
              <a:gd name="T87" fmla="*/ 28 h 39"/>
              <a:gd name="T88" fmla="*/ 92 w 131"/>
              <a:gd name="T89" fmla="*/ 16 h 39"/>
              <a:gd name="T90" fmla="*/ 90 w 131"/>
              <a:gd name="T91" fmla="*/ 26 h 39"/>
              <a:gd name="T92" fmla="*/ 92 w 131"/>
              <a:gd name="T93" fmla="*/ 27 h 39"/>
              <a:gd name="T94" fmla="*/ 86 w 131"/>
              <a:gd name="T95" fmla="*/ 21 h 39"/>
              <a:gd name="T96" fmla="*/ 95 w 131"/>
              <a:gd name="T97" fmla="*/ 14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31" h="39">
                <a:moveTo>
                  <a:pt x="131" y="10"/>
                </a:moveTo>
                <a:cubicBezTo>
                  <a:pt x="130" y="9"/>
                  <a:pt x="94" y="0"/>
                  <a:pt x="65" y="10"/>
                </a:cubicBezTo>
                <a:cubicBezTo>
                  <a:pt x="46" y="16"/>
                  <a:pt x="15" y="12"/>
                  <a:pt x="5" y="10"/>
                </a:cubicBezTo>
                <a:cubicBezTo>
                  <a:pt x="15" y="25"/>
                  <a:pt x="15" y="25"/>
                  <a:pt x="15" y="25"/>
                </a:cubicBezTo>
                <a:cubicBezTo>
                  <a:pt x="0" y="35"/>
                  <a:pt x="0" y="35"/>
                  <a:pt x="0" y="35"/>
                </a:cubicBezTo>
                <a:cubicBezTo>
                  <a:pt x="1" y="35"/>
                  <a:pt x="19" y="39"/>
                  <a:pt x="39" y="39"/>
                </a:cubicBezTo>
                <a:cubicBezTo>
                  <a:pt x="50" y="39"/>
                  <a:pt x="62" y="38"/>
                  <a:pt x="73" y="35"/>
                </a:cubicBezTo>
                <a:cubicBezTo>
                  <a:pt x="95" y="28"/>
                  <a:pt x="124" y="35"/>
                  <a:pt x="125" y="35"/>
                </a:cubicBezTo>
                <a:cubicBezTo>
                  <a:pt x="117" y="22"/>
                  <a:pt x="117" y="22"/>
                  <a:pt x="117" y="22"/>
                </a:cubicBezTo>
                <a:lnTo>
                  <a:pt x="131" y="10"/>
                </a:lnTo>
                <a:close/>
                <a:moveTo>
                  <a:pt x="84" y="11"/>
                </a:moveTo>
                <a:cubicBezTo>
                  <a:pt x="84" y="10"/>
                  <a:pt x="85" y="10"/>
                  <a:pt x="86" y="9"/>
                </a:cubicBezTo>
                <a:cubicBezTo>
                  <a:pt x="86" y="9"/>
                  <a:pt x="86" y="10"/>
                  <a:pt x="86" y="11"/>
                </a:cubicBezTo>
                <a:cubicBezTo>
                  <a:pt x="86" y="12"/>
                  <a:pt x="85" y="12"/>
                  <a:pt x="85" y="12"/>
                </a:cubicBezTo>
                <a:cubicBezTo>
                  <a:pt x="84" y="13"/>
                  <a:pt x="84" y="12"/>
                  <a:pt x="84" y="11"/>
                </a:cubicBezTo>
                <a:close/>
                <a:moveTo>
                  <a:pt x="41" y="25"/>
                </a:moveTo>
                <a:cubicBezTo>
                  <a:pt x="40" y="30"/>
                  <a:pt x="37" y="33"/>
                  <a:pt x="35" y="33"/>
                </a:cubicBezTo>
                <a:cubicBezTo>
                  <a:pt x="32" y="33"/>
                  <a:pt x="31" y="31"/>
                  <a:pt x="32" y="26"/>
                </a:cubicBezTo>
                <a:cubicBezTo>
                  <a:pt x="33" y="22"/>
                  <a:pt x="36" y="19"/>
                  <a:pt x="39" y="19"/>
                </a:cubicBezTo>
                <a:cubicBezTo>
                  <a:pt x="41" y="19"/>
                  <a:pt x="42" y="21"/>
                  <a:pt x="41" y="25"/>
                </a:cubicBezTo>
                <a:close/>
                <a:moveTo>
                  <a:pt x="46" y="23"/>
                </a:moveTo>
                <a:cubicBezTo>
                  <a:pt x="46" y="24"/>
                  <a:pt x="46" y="24"/>
                  <a:pt x="45" y="24"/>
                </a:cubicBezTo>
                <a:cubicBezTo>
                  <a:pt x="44" y="32"/>
                  <a:pt x="44" y="32"/>
                  <a:pt x="44" y="32"/>
                </a:cubicBezTo>
                <a:cubicBezTo>
                  <a:pt x="42" y="32"/>
                  <a:pt x="42" y="32"/>
                  <a:pt x="42" y="32"/>
                </a:cubicBezTo>
                <a:cubicBezTo>
                  <a:pt x="44" y="23"/>
                  <a:pt x="44" y="23"/>
                  <a:pt x="44" y="23"/>
                </a:cubicBezTo>
                <a:cubicBezTo>
                  <a:pt x="45" y="21"/>
                  <a:pt x="45" y="20"/>
                  <a:pt x="45" y="18"/>
                </a:cubicBezTo>
                <a:cubicBezTo>
                  <a:pt x="47" y="18"/>
                  <a:pt x="47" y="18"/>
                  <a:pt x="47" y="18"/>
                </a:cubicBezTo>
                <a:cubicBezTo>
                  <a:pt x="46" y="21"/>
                  <a:pt x="46" y="21"/>
                  <a:pt x="46" y="21"/>
                </a:cubicBezTo>
                <a:cubicBezTo>
                  <a:pt x="46" y="21"/>
                  <a:pt x="46" y="21"/>
                  <a:pt x="46" y="21"/>
                </a:cubicBezTo>
                <a:cubicBezTo>
                  <a:pt x="47" y="19"/>
                  <a:pt x="48" y="18"/>
                  <a:pt x="50" y="18"/>
                </a:cubicBezTo>
                <a:cubicBezTo>
                  <a:pt x="50" y="18"/>
                  <a:pt x="50" y="18"/>
                  <a:pt x="50" y="18"/>
                </a:cubicBezTo>
                <a:cubicBezTo>
                  <a:pt x="50" y="20"/>
                  <a:pt x="50" y="20"/>
                  <a:pt x="50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48" y="20"/>
                  <a:pt x="47" y="22"/>
                  <a:pt x="46" y="23"/>
                </a:cubicBezTo>
                <a:close/>
                <a:moveTo>
                  <a:pt x="57" y="28"/>
                </a:moveTo>
                <a:cubicBezTo>
                  <a:pt x="56" y="31"/>
                  <a:pt x="55" y="33"/>
                  <a:pt x="54" y="35"/>
                </a:cubicBezTo>
                <a:cubicBezTo>
                  <a:pt x="53" y="36"/>
                  <a:pt x="51" y="36"/>
                  <a:pt x="50" y="37"/>
                </a:cubicBezTo>
                <a:cubicBezTo>
                  <a:pt x="49" y="37"/>
                  <a:pt x="48" y="36"/>
                  <a:pt x="47" y="36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50" y="35"/>
                  <a:pt x="51" y="35"/>
                </a:cubicBezTo>
                <a:cubicBezTo>
                  <a:pt x="53" y="35"/>
                  <a:pt x="54" y="33"/>
                  <a:pt x="55" y="30"/>
                </a:cubicBezTo>
                <a:cubicBezTo>
                  <a:pt x="55" y="28"/>
                  <a:pt x="55" y="28"/>
                  <a:pt x="55" y="28"/>
                </a:cubicBezTo>
                <a:cubicBezTo>
                  <a:pt x="55" y="28"/>
                  <a:pt x="55" y="28"/>
                  <a:pt x="55" y="28"/>
                </a:cubicBezTo>
                <a:cubicBezTo>
                  <a:pt x="54" y="30"/>
                  <a:pt x="53" y="31"/>
                  <a:pt x="52" y="31"/>
                </a:cubicBezTo>
                <a:cubicBezTo>
                  <a:pt x="49" y="31"/>
                  <a:pt x="48" y="28"/>
                  <a:pt x="49" y="25"/>
                </a:cubicBezTo>
                <a:cubicBezTo>
                  <a:pt x="50" y="20"/>
                  <a:pt x="53" y="17"/>
                  <a:pt x="55" y="17"/>
                </a:cubicBezTo>
                <a:cubicBezTo>
                  <a:pt x="57" y="17"/>
                  <a:pt x="58" y="18"/>
                  <a:pt x="58" y="19"/>
                </a:cubicBezTo>
                <a:cubicBezTo>
                  <a:pt x="58" y="19"/>
                  <a:pt x="58" y="19"/>
                  <a:pt x="58" y="19"/>
                </a:cubicBezTo>
                <a:cubicBezTo>
                  <a:pt x="58" y="17"/>
                  <a:pt x="58" y="17"/>
                  <a:pt x="58" y="17"/>
                </a:cubicBezTo>
                <a:cubicBezTo>
                  <a:pt x="60" y="17"/>
                  <a:pt x="60" y="17"/>
                  <a:pt x="60" y="17"/>
                </a:cubicBezTo>
                <a:cubicBezTo>
                  <a:pt x="60" y="18"/>
                  <a:pt x="59" y="19"/>
                  <a:pt x="59" y="21"/>
                </a:cubicBezTo>
                <a:lnTo>
                  <a:pt x="57" y="28"/>
                </a:lnTo>
                <a:close/>
                <a:moveTo>
                  <a:pt x="68" y="21"/>
                </a:moveTo>
                <a:cubicBezTo>
                  <a:pt x="67" y="26"/>
                  <a:pt x="67" y="26"/>
                  <a:pt x="67" y="26"/>
                </a:cubicBezTo>
                <a:cubicBezTo>
                  <a:pt x="67" y="27"/>
                  <a:pt x="66" y="29"/>
                  <a:pt x="66" y="29"/>
                </a:cubicBezTo>
                <a:cubicBezTo>
                  <a:pt x="65" y="30"/>
                  <a:pt x="65" y="30"/>
                  <a:pt x="65" y="30"/>
                </a:cubicBezTo>
                <a:cubicBezTo>
                  <a:pt x="65" y="28"/>
                  <a:pt x="65" y="28"/>
                  <a:pt x="65" y="28"/>
                </a:cubicBezTo>
                <a:cubicBezTo>
                  <a:pt x="65" y="28"/>
                  <a:pt x="65" y="28"/>
                  <a:pt x="65" y="28"/>
                </a:cubicBezTo>
                <a:cubicBezTo>
                  <a:pt x="64" y="29"/>
                  <a:pt x="63" y="30"/>
                  <a:pt x="62" y="30"/>
                </a:cubicBezTo>
                <a:cubicBezTo>
                  <a:pt x="60" y="30"/>
                  <a:pt x="59" y="29"/>
                  <a:pt x="60" y="27"/>
                </a:cubicBezTo>
                <a:cubicBezTo>
                  <a:pt x="60" y="23"/>
                  <a:pt x="63" y="21"/>
                  <a:pt x="67" y="21"/>
                </a:cubicBezTo>
                <a:cubicBezTo>
                  <a:pt x="67" y="21"/>
                  <a:pt x="67" y="21"/>
                  <a:pt x="67" y="21"/>
                </a:cubicBezTo>
                <a:cubicBezTo>
                  <a:pt x="67" y="20"/>
                  <a:pt x="67" y="18"/>
                  <a:pt x="65" y="18"/>
                </a:cubicBezTo>
                <a:cubicBezTo>
                  <a:pt x="64" y="18"/>
                  <a:pt x="63" y="19"/>
                  <a:pt x="62" y="19"/>
                </a:cubicBezTo>
                <a:cubicBezTo>
                  <a:pt x="62" y="18"/>
                  <a:pt x="62" y="18"/>
                  <a:pt x="62" y="18"/>
                </a:cubicBezTo>
                <a:cubicBezTo>
                  <a:pt x="63" y="17"/>
                  <a:pt x="65" y="16"/>
                  <a:pt x="66" y="16"/>
                </a:cubicBezTo>
                <a:cubicBezTo>
                  <a:pt x="69" y="16"/>
                  <a:pt x="69" y="19"/>
                  <a:pt x="68" y="21"/>
                </a:cubicBezTo>
                <a:close/>
                <a:moveTo>
                  <a:pt x="79" y="20"/>
                </a:moveTo>
                <a:cubicBezTo>
                  <a:pt x="77" y="28"/>
                  <a:pt x="77" y="28"/>
                  <a:pt x="77" y="28"/>
                </a:cubicBezTo>
                <a:cubicBezTo>
                  <a:pt x="75" y="29"/>
                  <a:pt x="75" y="29"/>
                  <a:pt x="75" y="29"/>
                </a:cubicBezTo>
                <a:cubicBezTo>
                  <a:pt x="77" y="21"/>
                  <a:pt x="77" y="21"/>
                  <a:pt x="77" y="21"/>
                </a:cubicBezTo>
                <a:cubicBezTo>
                  <a:pt x="78" y="19"/>
                  <a:pt x="78" y="17"/>
                  <a:pt x="76" y="17"/>
                </a:cubicBezTo>
                <a:cubicBezTo>
                  <a:pt x="75" y="17"/>
                  <a:pt x="74" y="18"/>
                  <a:pt x="73" y="20"/>
                </a:cubicBezTo>
                <a:cubicBezTo>
                  <a:pt x="73" y="20"/>
                  <a:pt x="73" y="21"/>
                  <a:pt x="73" y="21"/>
                </a:cubicBezTo>
                <a:cubicBezTo>
                  <a:pt x="71" y="29"/>
                  <a:pt x="71" y="29"/>
                  <a:pt x="71" y="29"/>
                </a:cubicBezTo>
                <a:cubicBezTo>
                  <a:pt x="69" y="29"/>
                  <a:pt x="69" y="29"/>
                  <a:pt x="69" y="29"/>
                </a:cubicBezTo>
                <a:cubicBezTo>
                  <a:pt x="71" y="19"/>
                  <a:pt x="71" y="19"/>
                  <a:pt x="71" y="19"/>
                </a:cubicBezTo>
                <a:cubicBezTo>
                  <a:pt x="72" y="18"/>
                  <a:pt x="72" y="17"/>
                  <a:pt x="72" y="16"/>
                </a:cubicBezTo>
                <a:cubicBezTo>
                  <a:pt x="74" y="16"/>
                  <a:pt x="74" y="16"/>
                  <a:pt x="74" y="16"/>
                </a:cubicBezTo>
                <a:cubicBezTo>
                  <a:pt x="73" y="18"/>
                  <a:pt x="73" y="18"/>
                  <a:pt x="73" y="18"/>
                </a:cubicBezTo>
                <a:cubicBezTo>
                  <a:pt x="73" y="18"/>
                  <a:pt x="73" y="18"/>
                  <a:pt x="73" y="18"/>
                </a:cubicBezTo>
                <a:cubicBezTo>
                  <a:pt x="74" y="17"/>
                  <a:pt x="76" y="15"/>
                  <a:pt x="77" y="15"/>
                </a:cubicBezTo>
                <a:cubicBezTo>
                  <a:pt x="79" y="15"/>
                  <a:pt x="80" y="16"/>
                  <a:pt x="79" y="20"/>
                </a:cubicBezTo>
                <a:close/>
                <a:moveTo>
                  <a:pt x="82" y="28"/>
                </a:moveTo>
                <a:cubicBezTo>
                  <a:pt x="80" y="28"/>
                  <a:pt x="80" y="28"/>
                  <a:pt x="80" y="28"/>
                </a:cubicBezTo>
                <a:cubicBezTo>
                  <a:pt x="83" y="15"/>
                  <a:pt x="83" y="15"/>
                  <a:pt x="83" y="15"/>
                </a:cubicBezTo>
                <a:cubicBezTo>
                  <a:pt x="85" y="15"/>
                  <a:pt x="85" y="15"/>
                  <a:pt x="85" y="15"/>
                </a:cubicBezTo>
                <a:lnTo>
                  <a:pt x="82" y="28"/>
                </a:lnTo>
                <a:close/>
                <a:moveTo>
                  <a:pt x="94" y="16"/>
                </a:moveTo>
                <a:cubicBezTo>
                  <a:pt x="94" y="16"/>
                  <a:pt x="93" y="15"/>
                  <a:pt x="92" y="16"/>
                </a:cubicBezTo>
                <a:cubicBezTo>
                  <a:pt x="90" y="16"/>
                  <a:pt x="88" y="18"/>
                  <a:pt x="87" y="21"/>
                </a:cubicBezTo>
                <a:cubicBezTo>
                  <a:pt x="87" y="24"/>
                  <a:pt x="88" y="26"/>
                  <a:pt x="90" y="26"/>
                </a:cubicBezTo>
                <a:cubicBezTo>
                  <a:pt x="91" y="25"/>
                  <a:pt x="91" y="25"/>
                  <a:pt x="92" y="25"/>
                </a:cubicBezTo>
                <a:cubicBezTo>
                  <a:pt x="92" y="27"/>
                  <a:pt x="92" y="27"/>
                  <a:pt x="92" y="27"/>
                </a:cubicBezTo>
                <a:cubicBezTo>
                  <a:pt x="91" y="27"/>
                  <a:pt x="90" y="27"/>
                  <a:pt x="89" y="28"/>
                </a:cubicBezTo>
                <a:cubicBezTo>
                  <a:pt x="86" y="28"/>
                  <a:pt x="85" y="25"/>
                  <a:pt x="86" y="21"/>
                </a:cubicBezTo>
                <a:cubicBezTo>
                  <a:pt x="87" y="17"/>
                  <a:pt x="89" y="14"/>
                  <a:pt x="93" y="14"/>
                </a:cubicBezTo>
                <a:cubicBezTo>
                  <a:pt x="94" y="14"/>
                  <a:pt x="94" y="14"/>
                  <a:pt x="95" y="14"/>
                </a:cubicBezTo>
                <a:lnTo>
                  <a:pt x="94" y="1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64" name="Freeform 163"/>
          <p:cNvSpPr>
            <a:spLocks/>
          </p:cNvSpPr>
          <p:nvPr/>
        </p:nvSpPr>
        <p:spPr bwMode="auto">
          <a:xfrm>
            <a:off x="4824413" y="3778251"/>
            <a:ext cx="25400" cy="36513"/>
          </a:xfrm>
          <a:custGeom>
            <a:avLst/>
            <a:gdLst>
              <a:gd name="T0" fmla="*/ 5 w 7"/>
              <a:gd name="T1" fmla="*/ 0 h 10"/>
              <a:gd name="T2" fmla="*/ 1 w 7"/>
              <a:gd name="T3" fmla="*/ 5 h 10"/>
              <a:gd name="T4" fmla="*/ 3 w 7"/>
              <a:gd name="T5" fmla="*/ 10 h 10"/>
              <a:gd name="T6" fmla="*/ 6 w 7"/>
              <a:gd name="T7" fmla="*/ 7 h 10"/>
              <a:gd name="T8" fmla="*/ 6 w 7"/>
              <a:gd name="T9" fmla="*/ 6 h 10"/>
              <a:gd name="T10" fmla="*/ 7 w 7"/>
              <a:gd name="T11" fmla="*/ 3 h 10"/>
              <a:gd name="T12" fmla="*/ 7 w 7"/>
              <a:gd name="T13" fmla="*/ 2 h 10"/>
              <a:gd name="T14" fmla="*/ 5 w 7"/>
              <a:gd name="T15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" h="10">
                <a:moveTo>
                  <a:pt x="5" y="0"/>
                </a:moveTo>
                <a:cubicBezTo>
                  <a:pt x="3" y="0"/>
                  <a:pt x="2" y="2"/>
                  <a:pt x="1" y="5"/>
                </a:cubicBezTo>
                <a:cubicBezTo>
                  <a:pt x="0" y="8"/>
                  <a:pt x="1" y="10"/>
                  <a:pt x="3" y="10"/>
                </a:cubicBezTo>
                <a:cubicBezTo>
                  <a:pt x="4" y="10"/>
                  <a:pt x="5" y="9"/>
                  <a:pt x="6" y="7"/>
                </a:cubicBezTo>
                <a:cubicBezTo>
                  <a:pt x="6" y="7"/>
                  <a:pt x="6" y="6"/>
                  <a:pt x="6" y="6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2"/>
                </a:cubicBezTo>
                <a:cubicBezTo>
                  <a:pt x="7" y="1"/>
                  <a:pt x="6" y="0"/>
                  <a:pt x="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65" name="Freeform 164"/>
          <p:cNvSpPr>
            <a:spLocks/>
          </p:cNvSpPr>
          <p:nvPr/>
        </p:nvSpPr>
        <p:spPr bwMode="auto">
          <a:xfrm>
            <a:off x="4865688" y="3792538"/>
            <a:ext cx="19050" cy="19050"/>
          </a:xfrm>
          <a:custGeom>
            <a:avLst/>
            <a:gdLst>
              <a:gd name="T0" fmla="*/ 0 w 5"/>
              <a:gd name="T1" fmla="*/ 3 h 5"/>
              <a:gd name="T2" fmla="*/ 1 w 5"/>
              <a:gd name="T3" fmla="*/ 5 h 5"/>
              <a:gd name="T4" fmla="*/ 4 w 5"/>
              <a:gd name="T5" fmla="*/ 3 h 5"/>
              <a:gd name="T6" fmla="*/ 5 w 5"/>
              <a:gd name="T7" fmla="*/ 2 h 5"/>
              <a:gd name="T8" fmla="*/ 5 w 5"/>
              <a:gd name="T9" fmla="*/ 0 h 5"/>
              <a:gd name="T10" fmla="*/ 0 w 5"/>
              <a:gd name="T11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0" y="3"/>
                </a:moveTo>
                <a:cubicBezTo>
                  <a:pt x="0" y="5"/>
                  <a:pt x="1" y="5"/>
                  <a:pt x="1" y="5"/>
                </a:cubicBezTo>
                <a:cubicBezTo>
                  <a:pt x="3" y="5"/>
                  <a:pt x="4" y="4"/>
                  <a:pt x="4" y="3"/>
                </a:cubicBezTo>
                <a:cubicBezTo>
                  <a:pt x="4" y="3"/>
                  <a:pt x="5" y="2"/>
                  <a:pt x="5" y="2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1" y="1"/>
                  <a:pt x="0" y="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66" name="Freeform 165"/>
          <p:cNvSpPr>
            <a:spLocks/>
          </p:cNvSpPr>
          <p:nvPr/>
        </p:nvSpPr>
        <p:spPr bwMode="auto">
          <a:xfrm>
            <a:off x="4759325" y="3781426"/>
            <a:ext cx="26988" cy="41275"/>
          </a:xfrm>
          <a:custGeom>
            <a:avLst/>
            <a:gdLst>
              <a:gd name="T0" fmla="*/ 5 w 7"/>
              <a:gd name="T1" fmla="*/ 1 h 11"/>
              <a:gd name="T2" fmla="*/ 1 w 7"/>
              <a:gd name="T3" fmla="*/ 6 h 11"/>
              <a:gd name="T4" fmla="*/ 2 w 7"/>
              <a:gd name="T5" fmla="*/ 11 h 11"/>
              <a:gd name="T6" fmla="*/ 7 w 7"/>
              <a:gd name="T7" fmla="*/ 5 h 11"/>
              <a:gd name="T8" fmla="*/ 5 w 7"/>
              <a:gd name="T9" fmla="*/ 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11">
                <a:moveTo>
                  <a:pt x="5" y="1"/>
                </a:moveTo>
                <a:cubicBezTo>
                  <a:pt x="3" y="1"/>
                  <a:pt x="1" y="4"/>
                  <a:pt x="1" y="6"/>
                </a:cubicBezTo>
                <a:cubicBezTo>
                  <a:pt x="0" y="9"/>
                  <a:pt x="1" y="11"/>
                  <a:pt x="2" y="11"/>
                </a:cubicBezTo>
                <a:cubicBezTo>
                  <a:pt x="4" y="11"/>
                  <a:pt x="6" y="8"/>
                  <a:pt x="7" y="5"/>
                </a:cubicBezTo>
                <a:cubicBezTo>
                  <a:pt x="7" y="3"/>
                  <a:pt x="7" y="0"/>
                  <a:pt x="5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67" name="Freeform 166"/>
          <p:cNvSpPr>
            <a:spLocks/>
          </p:cNvSpPr>
          <p:nvPr/>
        </p:nvSpPr>
        <p:spPr bwMode="auto">
          <a:xfrm>
            <a:off x="5935663" y="3221038"/>
            <a:ext cx="327025" cy="123825"/>
          </a:xfrm>
          <a:custGeom>
            <a:avLst/>
            <a:gdLst>
              <a:gd name="T0" fmla="*/ 78 w 87"/>
              <a:gd name="T1" fmla="*/ 7 h 33"/>
              <a:gd name="T2" fmla="*/ 64 w 87"/>
              <a:gd name="T3" fmla="*/ 6 h 33"/>
              <a:gd name="T4" fmla="*/ 42 w 87"/>
              <a:gd name="T5" fmla="*/ 23 h 33"/>
              <a:gd name="T6" fmla="*/ 30 w 87"/>
              <a:gd name="T7" fmla="*/ 19 h 33"/>
              <a:gd name="T8" fmla="*/ 40 w 87"/>
              <a:gd name="T9" fmla="*/ 9 h 33"/>
              <a:gd name="T10" fmla="*/ 42 w 87"/>
              <a:gd name="T11" fmla="*/ 5 h 33"/>
              <a:gd name="T12" fmla="*/ 16 w 87"/>
              <a:gd name="T13" fmla="*/ 7 h 33"/>
              <a:gd name="T14" fmla="*/ 0 w 87"/>
              <a:gd name="T15" fmla="*/ 7 h 33"/>
              <a:gd name="T16" fmla="*/ 42 w 87"/>
              <a:gd name="T17" fmla="*/ 33 h 33"/>
              <a:gd name="T18" fmla="*/ 87 w 87"/>
              <a:gd name="T19" fmla="*/ 0 h 33"/>
              <a:gd name="T20" fmla="*/ 81 w 87"/>
              <a:gd name="T21" fmla="*/ 0 h 33"/>
              <a:gd name="T22" fmla="*/ 78 w 87"/>
              <a:gd name="T23" fmla="*/ 7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7" h="33">
                <a:moveTo>
                  <a:pt x="78" y="7"/>
                </a:moveTo>
                <a:cubicBezTo>
                  <a:pt x="77" y="4"/>
                  <a:pt x="72" y="3"/>
                  <a:pt x="64" y="6"/>
                </a:cubicBezTo>
                <a:cubicBezTo>
                  <a:pt x="51" y="10"/>
                  <a:pt x="40" y="19"/>
                  <a:pt x="42" y="23"/>
                </a:cubicBezTo>
                <a:cubicBezTo>
                  <a:pt x="38" y="22"/>
                  <a:pt x="34" y="21"/>
                  <a:pt x="30" y="19"/>
                </a:cubicBezTo>
                <a:cubicBezTo>
                  <a:pt x="32" y="16"/>
                  <a:pt x="35" y="13"/>
                  <a:pt x="40" y="9"/>
                </a:cubicBezTo>
                <a:cubicBezTo>
                  <a:pt x="42" y="8"/>
                  <a:pt x="42" y="7"/>
                  <a:pt x="42" y="5"/>
                </a:cubicBezTo>
                <a:cubicBezTo>
                  <a:pt x="34" y="7"/>
                  <a:pt x="26" y="7"/>
                  <a:pt x="16" y="7"/>
                </a:cubicBezTo>
                <a:cubicBezTo>
                  <a:pt x="10" y="7"/>
                  <a:pt x="5" y="7"/>
                  <a:pt x="0" y="7"/>
                </a:cubicBezTo>
                <a:cubicBezTo>
                  <a:pt x="7" y="23"/>
                  <a:pt x="23" y="33"/>
                  <a:pt x="42" y="33"/>
                </a:cubicBezTo>
                <a:cubicBezTo>
                  <a:pt x="63" y="33"/>
                  <a:pt x="81" y="19"/>
                  <a:pt x="87" y="0"/>
                </a:cubicBezTo>
                <a:cubicBezTo>
                  <a:pt x="85" y="0"/>
                  <a:pt x="83" y="0"/>
                  <a:pt x="81" y="0"/>
                </a:cubicBezTo>
                <a:cubicBezTo>
                  <a:pt x="80" y="2"/>
                  <a:pt x="79" y="5"/>
                  <a:pt x="78" y="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68" name="Freeform 167"/>
          <p:cNvSpPr>
            <a:spLocks/>
          </p:cNvSpPr>
          <p:nvPr/>
        </p:nvSpPr>
        <p:spPr bwMode="auto">
          <a:xfrm>
            <a:off x="6094413" y="3073401"/>
            <a:ext cx="63500" cy="34925"/>
          </a:xfrm>
          <a:custGeom>
            <a:avLst/>
            <a:gdLst>
              <a:gd name="T0" fmla="*/ 0 w 17"/>
              <a:gd name="T1" fmla="*/ 9 h 9"/>
              <a:gd name="T2" fmla="*/ 0 w 17"/>
              <a:gd name="T3" fmla="*/ 9 h 9"/>
              <a:gd name="T4" fmla="*/ 17 w 17"/>
              <a:gd name="T5" fmla="*/ 5 h 9"/>
              <a:gd name="T6" fmla="*/ 7 w 17"/>
              <a:gd name="T7" fmla="*/ 0 h 9"/>
              <a:gd name="T8" fmla="*/ 0 w 17"/>
              <a:gd name="T9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9">
                <a:moveTo>
                  <a:pt x="0" y="9"/>
                </a:moveTo>
                <a:cubicBezTo>
                  <a:pt x="0" y="9"/>
                  <a:pt x="0" y="9"/>
                  <a:pt x="0" y="9"/>
                </a:cubicBezTo>
                <a:cubicBezTo>
                  <a:pt x="5" y="7"/>
                  <a:pt x="11" y="6"/>
                  <a:pt x="17" y="5"/>
                </a:cubicBezTo>
                <a:cubicBezTo>
                  <a:pt x="13" y="3"/>
                  <a:pt x="10" y="0"/>
                  <a:pt x="7" y="0"/>
                </a:cubicBezTo>
                <a:cubicBezTo>
                  <a:pt x="5" y="0"/>
                  <a:pt x="2" y="4"/>
                  <a:pt x="0" y="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69" name="Freeform 168"/>
          <p:cNvSpPr>
            <a:spLocks/>
          </p:cNvSpPr>
          <p:nvPr/>
        </p:nvSpPr>
        <p:spPr bwMode="auto">
          <a:xfrm>
            <a:off x="5924550" y="2990851"/>
            <a:ext cx="327025" cy="128588"/>
          </a:xfrm>
          <a:custGeom>
            <a:avLst/>
            <a:gdLst>
              <a:gd name="T0" fmla="*/ 26 w 87"/>
              <a:gd name="T1" fmla="*/ 34 h 34"/>
              <a:gd name="T2" fmla="*/ 28 w 87"/>
              <a:gd name="T3" fmla="*/ 31 h 34"/>
              <a:gd name="T4" fmla="*/ 29 w 87"/>
              <a:gd name="T5" fmla="*/ 13 h 34"/>
              <a:gd name="T6" fmla="*/ 51 w 87"/>
              <a:gd name="T7" fmla="*/ 6 h 34"/>
              <a:gd name="T8" fmla="*/ 72 w 87"/>
              <a:gd name="T9" fmla="*/ 12 h 34"/>
              <a:gd name="T10" fmla="*/ 71 w 87"/>
              <a:gd name="T11" fmla="*/ 12 h 34"/>
              <a:gd name="T12" fmla="*/ 69 w 87"/>
              <a:gd name="T13" fmla="*/ 26 h 34"/>
              <a:gd name="T14" fmla="*/ 79 w 87"/>
              <a:gd name="T15" fmla="*/ 26 h 34"/>
              <a:gd name="T16" fmla="*/ 87 w 87"/>
              <a:gd name="T17" fmla="*/ 26 h 34"/>
              <a:gd name="T18" fmla="*/ 45 w 87"/>
              <a:gd name="T19" fmla="*/ 0 h 34"/>
              <a:gd name="T20" fmla="*/ 0 w 87"/>
              <a:gd name="T21" fmla="*/ 33 h 34"/>
              <a:gd name="T22" fmla="*/ 19 w 87"/>
              <a:gd name="T23" fmla="*/ 34 h 34"/>
              <a:gd name="T24" fmla="*/ 26 w 87"/>
              <a:gd name="T25" fmla="*/ 3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7" h="34">
                <a:moveTo>
                  <a:pt x="26" y="34"/>
                </a:moveTo>
                <a:cubicBezTo>
                  <a:pt x="27" y="33"/>
                  <a:pt x="28" y="32"/>
                  <a:pt x="28" y="31"/>
                </a:cubicBezTo>
                <a:cubicBezTo>
                  <a:pt x="36" y="23"/>
                  <a:pt x="32" y="16"/>
                  <a:pt x="29" y="13"/>
                </a:cubicBezTo>
                <a:cubicBezTo>
                  <a:pt x="36" y="9"/>
                  <a:pt x="43" y="6"/>
                  <a:pt x="51" y="6"/>
                </a:cubicBezTo>
                <a:cubicBezTo>
                  <a:pt x="59" y="6"/>
                  <a:pt x="66" y="8"/>
                  <a:pt x="72" y="12"/>
                </a:cubicBezTo>
                <a:cubicBezTo>
                  <a:pt x="72" y="12"/>
                  <a:pt x="71" y="12"/>
                  <a:pt x="71" y="12"/>
                </a:cubicBezTo>
                <a:cubicBezTo>
                  <a:pt x="67" y="16"/>
                  <a:pt x="70" y="22"/>
                  <a:pt x="69" y="26"/>
                </a:cubicBezTo>
                <a:cubicBezTo>
                  <a:pt x="72" y="26"/>
                  <a:pt x="76" y="26"/>
                  <a:pt x="79" y="26"/>
                </a:cubicBezTo>
                <a:cubicBezTo>
                  <a:pt x="82" y="26"/>
                  <a:pt x="85" y="26"/>
                  <a:pt x="87" y="26"/>
                </a:cubicBezTo>
                <a:cubicBezTo>
                  <a:pt x="80" y="11"/>
                  <a:pt x="64" y="0"/>
                  <a:pt x="45" y="0"/>
                </a:cubicBezTo>
                <a:cubicBezTo>
                  <a:pt x="24" y="0"/>
                  <a:pt x="6" y="14"/>
                  <a:pt x="0" y="33"/>
                </a:cubicBezTo>
                <a:cubicBezTo>
                  <a:pt x="6" y="33"/>
                  <a:pt x="13" y="34"/>
                  <a:pt x="19" y="34"/>
                </a:cubicBezTo>
                <a:cubicBezTo>
                  <a:pt x="22" y="34"/>
                  <a:pt x="24" y="34"/>
                  <a:pt x="26" y="3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70" name="Freeform 169"/>
          <p:cNvSpPr>
            <a:spLocks/>
          </p:cNvSpPr>
          <p:nvPr/>
        </p:nvSpPr>
        <p:spPr bwMode="auto">
          <a:xfrm>
            <a:off x="6135688" y="3138488"/>
            <a:ext cx="30163" cy="44450"/>
          </a:xfrm>
          <a:custGeom>
            <a:avLst/>
            <a:gdLst>
              <a:gd name="T0" fmla="*/ 5 w 8"/>
              <a:gd name="T1" fmla="*/ 1 h 12"/>
              <a:gd name="T2" fmla="*/ 2 w 8"/>
              <a:gd name="T3" fmla="*/ 3 h 12"/>
              <a:gd name="T4" fmla="*/ 1 w 8"/>
              <a:gd name="T5" fmla="*/ 7 h 12"/>
              <a:gd name="T6" fmla="*/ 4 w 8"/>
              <a:gd name="T7" fmla="*/ 12 h 12"/>
              <a:gd name="T8" fmla="*/ 8 w 8"/>
              <a:gd name="T9" fmla="*/ 6 h 12"/>
              <a:gd name="T10" fmla="*/ 5 w 8"/>
              <a:gd name="T11" fmla="*/ 1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12">
                <a:moveTo>
                  <a:pt x="5" y="1"/>
                </a:moveTo>
                <a:cubicBezTo>
                  <a:pt x="3" y="1"/>
                  <a:pt x="2" y="1"/>
                  <a:pt x="2" y="3"/>
                </a:cubicBezTo>
                <a:cubicBezTo>
                  <a:pt x="1" y="4"/>
                  <a:pt x="1" y="5"/>
                  <a:pt x="1" y="7"/>
                </a:cubicBezTo>
                <a:cubicBezTo>
                  <a:pt x="0" y="11"/>
                  <a:pt x="1" y="12"/>
                  <a:pt x="4" y="12"/>
                </a:cubicBezTo>
                <a:cubicBezTo>
                  <a:pt x="6" y="12"/>
                  <a:pt x="8" y="10"/>
                  <a:pt x="8" y="6"/>
                </a:cubicBezTo>
                <a:cubicBezTo>
                  <a:pt x="8" y="2"/>
                  <a:pt x="7" y="0"/>
                  <a:pt x="5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71" name="Freeform 170"/>
          <p:cNvSpPr>
            <a:spLocks noEditPoints="1"/>
          </p:cNvSpPr>
          <p:nvPr/>
        </p:nvSpPr>
        <p:spPr bwMode="auto">
          <a:xfrm>
            <a:off x="5845175" y="3081338"/>
            <a:ext cx="523875" cy="153988"/>
          </a:xfrm>
          <a:custGeom>
            <a:avLst/>
            <a:gdLst>
              <a:gd name="T0" fmla="*/ 139 w 139"/>
              <a:gd name="T1" fmla="*/ 9 h 41"/>
              <a:gd name="T2" fmla="*/ 68 w 139"/>
              <a:gd name="T3" fmla="*/ 10 h 41"/>
              <a:gd name="T4" fmla="*/ 6 w 139"/>
              <a:gd name="T5" fmla="*/ 9 h 41"/>
              <a:gd name="T6" fmla="*/ 16 w 139"/>
              <a:gd name="T7" fmla="*/ 26 h 41"/>
              <a:gd name="T8" fmla="*/ 0 w 139"/>
              <a:gd name="T9" fmla="*/ 36 h 41"/>
              <a:gd name="T10" fmla="*/ 42 w 139"/>
              <a:gd name="T11" fmla="*/ 41 h 41"/>
              <a:gd name="T12" fmla="*/ 77 w 139"/>
              <a:gd name="T13" fmla="*/ 36 h 41"/>
              <a:gd name="T14" fmla="*/ 132 w 139"/>
              <a:gd name="T15" fmla="*/ 36 h 41"/>
              <a:gd name="T16" fmla="*/ 124 w 139"/>
              <a:gd name="T17" fmla="*/ 23 h 41"/>
              <a:gd name="T18" fmla="*/ 139 w 139"/>
              <a:gd name="T19" fmla="*/ 9 h 41"/>
              <a:gd name="T20" fmla="*/ 59 w 139"/>
              <a:gd name="T21" fmla="*/ 24 h 41"/>
              <a:gd name="T22" fmla="*/ 58 w 139"/>
              <a:gd name="T23" fmla="*/ 26 h 41"/>
              <a:gd name="T24" fmla="*/ 49 w 139"/>
              <a:gd name="T25" fmla="*/ 27 h 41"/>
              <a:gd name="T26" fmla="*/ 50 w 139"/>
              <a:gd name="T27" fmla="*/ 31 h 41"/>
              <a:gd name="T28" fmla="*/ 53 w 139"/>
              <a:gd name="T29" fmla="*/ 32 h 41"/>
              <a:gd name="T30" fmla="*/ 55 w 139"/>
              <a:gd name="T31" fmla="*/ 31 h 41"/>
              <a:gd name="T32" fmla="*/ 57 w 139"/>
              <a:gd name="T33" fmla="*/ 30 h 41"/>
              <a:gd name="T34" fmla="*/ 57 w 139"/>
              <a:gd name="T35" fmla="*/ 33 h 41"/>
              <a:gd name="T36" fmla="*/ 55 w 139"/>
              <a:gd name="T37" fmla="*/ 34 h 41"/>
              <a:gd name="T38" fmla="*/ 52 w 139"/>
              <a:gd name="T39" fmla="*/ 34 h 41"/>
              <a:gd name="T40" fmla="*/ 47 w 139"/>
              <a:gd name="T41" fmla="*/ 33 h 41"/>
              <a:gd name="T42" fmla="*/ 46 w 139"/>
              <a:gd name="T43" fmla="*/ 27 h 41"/>
              <a:gd name="T44" fmla="*/ 48 w 139"/>
              <a:gd name="T45" fmla="*/ 20 h 41"/>
              <a:gd name="T46" fmla="*/ 53 w 139"/>
              <a:gd name="T47" fmla="*/ 17 h 41"/>
              <a:gd name="T48" fmla="*/ 57 w 139"/>
              <a:gd name="T49" fmla="*/ 19 h 41"/>
              <a:gd name="T50" fmla="*/ 59 w 139"/>
              <a:gd name="T51" fmla="*/ 24 h 41"/>
              <a:gd name="T52" fmla="*/ 72 w 139"/>
              <a:gd name="T53" fmla="*/ 18 h 41"/>
              <a:gd name="T54" fmla="*/ 69 w 139"/>
              <a:gd name="T55" fmla="*/ 18 h 41"/>
              <a:gd name="T56" fmla="*/ 64 w 139"/>
              <a:gd name="T57" fmla="*/ 24 h 41"/>
              <a:gd name="T58" fmla="*/ 65 w 139"/>
              <a:gd name="T59" fmla="*/ 28 h 41"/>
              <a:gd name="T60" fmla="*/ 68 w 139"/>
              <a:gd name="T61" fmla="*/ 29 h 41"/>
              <a:gd name="T62" fmla="*/ 71 w 139"/>
              <a:gd name="T63" fmla="*/ 27 h 41"/>
              <a:gd name="T64" fmla="*/ 71 w 139"/>
              <a:gd name="T65" fmla="*/ 30 h 41"/>
              <a:gd name="T66" fmla="*/ 69 w 139"/>
              <a:gd name="T67" fmla="*/ 31 h 41"/>
              <a:gd name="T68" fmla="*/ 67 w 139"/>
              <a:gd name="T69" fmla="*/ 32 h 41"/>
              <a:gd name="T70" fmla="*/ 62 w 139"/>
              <a:gd name="T71" fmla="*/ 31 h 41"/>
              <a:gd name="T72" fmla="*/ 61 w 139"/>
              <a:gd name="T73" fmla="*/ 25 h 41"/>
              <a:gd name="T74" fmla="*/ 63 w 139"/>
              <a:gd name="T75" fmla="*/ 18 h 41"/>
              <a:gd name="T76" fmla="*/ 69 w 139"/>
              <a:gd name="T77" fmla="*/ 15 h 41"/>
              <a:gd name="T78" fmla="*/ 73 w 139"/>
              <a:gd name="T79" fmla="*/ 15 h 41"/>
              <a:gd name="T80" fmla="*/ 72 w 139"/>
              <a:gd name="T81" fmla="*/ 18 h 41"/>
              <a:gd name="T82" fmla="*/ 88 w 139"/>
              <a:gd name="T83" fmla="*/ 20 h 41"/>
              <a:gd name="T84" fmla="*/ 86 w 139"/>
              <a:gd name="T85" fmla="*/ 27 h 41"/>
              <a:gd name="T86" fmla="*/ 81 w 139"/>
              <a:gd name="T87" fmla="*/ 30 h 41"/>
              <a:gd name="T88" fmla="*/ 77 w 139"/>
              <a:gd name="T89" fmla="*/ 29 h 41"/>
              <a:gd name="T90" fmla="*/ 75 w 139"/>
              <a:gd name="T91" fmla="*/ 27 h 41"/>
              <a:gd name="T92" fmla="*/ 74 w 139"/>
              <a:gd name="T93" fmla="*/ 22 h 41"/>
              <a:gd name="T94" fmla="*/ 77 w 139"/>
              <a:gd name="T95" fmla="*/ 16 h 41"/>
              <a:gd name="T96" fmla="*/ 82 w 139"/>
              <a:gd name="T97" fmla="*/ 13 h 41"/>
              <a:gd name="T98" fmla="*/ 87 w 139"/>
              <a:gd name="T99" fmla="*/ 14 h 41"/>
              <a:gd name="T100" fmla="*/ 88 w 139"/>
              <a:gd name="T101" fmla="*/ 2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39" h="41">
                <a:moveTo>
                  <a:pt x="139" y="9"/>
                </a:moveTo>
                <a:cubicBezTo>
                  <a:pt x="137" y="9"/>
                  <a:pt x="100" y="0"/>
                  <a:pt x="68" y="10"/>
                </a:cubicBezTo>
                <a:cubicBezTo>
                  <a:pt x="48" y="16"/>
                  <a:pt x="16" y="12"/>
                  <a:pt x="6" y="9"/>
                </a:cubicBezTo>
                <a:cubicBezTo>
                  <a:pt x="16" y="26"/>
                  <a:pt x="16" y="26"/>
                  <a:pt x="16" y="2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7"/>
                  <a:pt x="20" y="41"/>
                  <a:pt x="42" y="41"/>
                </a:cubicBezTo>
                <a:cubicBezTo>
                  <a:pt x="53" y="41"/>
                  <a:pt x="66" y="39"/>
                  <a:pt x="77" y="36"/>
                </a:cubicBezTo>
                <a:cubicBezTo>
                  <a:pt x="101" y="28"/>
                  <a:pt x="132" y="36"/>
                  <a:pt x="132" y="36"/>
                </a:cubicBezTo>
                <a:cubicBezTo>
                  <a:pt x="124" y="23"/>
                  <a:pt x="124" y="23"/>
                  <a:pt x="124" y="23"/>
                </a:cubicBezTo>
                <a:lnTo>
                  <a:pt x="139" y="9"/>
                </a:lnTo>
                <a:close/>
                <a:moveTo>
                  <a:pt x="59" y="24"/>
                </a:moveTo>
                <a:cubicBezTo>
                  <a:pt x="58" y="26"/>
                  <a:pt x="58" y="26"/>
                  <a:pt x="58" y="26"/>
                </a:cubicBezTo>
                <a:cubicBezTo>
                  <a:pt x="49" y="27"/>
                  <a:pt x="49" y="27"/>
                  <a:pt x="49" y="27"/>
                </a:cubicBezTo>
                <a:cubicBezTo>
                  <a:pt x="49" y="29"/>
                  <a:pt x="49" y="30"/>
                  <a:pt x="50" y="31"/>
                </a:cubicBezTo>
                <a:cubicBezTo>
                  <a:pt x="50" y="32"/>
                  <a:pt x="51" y="32"/>
                  <a:pt x="53" y="32"/>
                </a:cubicBezTo>
                <a:cubicBezTo>
                  <a:pt x="53" y="32"/>
                  <a:pt x="54" y="31"/>
                  <a:pt x="55" y="31"/>
                </a:cubicBezTo>
                <a:cubicBezTo>
                  <a:pt x="56" y="31"/>
                  <a:pt x="57" y="30"/>
                  <a:pt x="57" y="30"/>
                </a:cubicBezTo>
                <a:cubicBezTo>
                  <a:pt x="57" y="33"/>
                  <a:pt x="57" y="33"/>
                  <a:pt x="57" y="33"/>
                </a:cubicBezTo>
                <a:cubicBezTo>
                  <a:pt x="56" y="33"/>
                  <a:pt x="56" y="34"/>
                  <a:pt x="55" y="34"/>
                </a:cubicBezTo>
                <a:cubicBezTo>
                  <a:pt x="54" y="34"/>
                  <a:pt x="53" y="34"/>
                  <a:pt x="52" y="34"/>
                </a:cubicBezTo>
                <a:cubicBezTo>
                  <a:pt x="50" y="35"/>
                  <a:pt x="48" y="34"/>
                  <a:pt x="47" y="33"/>
                </a:cubicBezTo>
                <a:cubicBezTo>
                  <a:pt x="46" y="32"/>
                  <a:pt x="45" y="30"/>
                  <a:pt x="46" y="27"/>
                </a:cubicBezTo>
                <a:cubicBezTo>
                  <a:pt x="46" y="24"/>
                  <a:pt x="47" y="22"/>
                  <a:pt x="48" y="20"/>
                </a:cubicBezTo>
                <a:cubicBezTo>
                  <a:pt x="49" y="19"/>
                  <a:pt x="51" y="18"/>
                  <a:pt x="53" y="17"/>
                </a:cubicBezTo>
                <a:cubicBezTo>
                  <a:pt x="55" y="17"/>
                  <a:pt x="56" y="17"/>
                  <a:pt x="57" y="19"/>
                </a:cubicBezTo>
                <a:cubicBezTo>
                  <a:pt x="58" y="20"/>
                  <a:pt x="59" y="22"/>
                  <a:pt x="59" y="24"/>
                </a:cubicBezTo>
                <a:close/>
                <a:moveTo>
                  <a:pt x="72" y="18"/>
                </a:moveTo>
                <a:cubicBezTo>
                  <a:pt x="70" y="18"/>
                  <a:pt x="69" y="18"/>
                  <a:pt x="69" y="18"/>
                </a:cubicBezTo>
                <a:cubicBezTo>
                  <a:pt x="66" y="18"/>
                  <a:pt x="65" y="20"/>
                  <a:pt x="64" y="24"/>
                </a:cubicBezTo>
                <a:cubicBezTo>
                  <a:pt x="64" y="26"/>
                  <a:pt x="64" y="27"/>
                  <a:pt x="65" y="28"/>
                </a:cubicBezTo>
                <a:cubicBezTo>
                  <a:pt x="65" y="29"/>
                  <a:pt x="66" y="29"/>
                  <a:pt x="68" y="29"/>
                </a:cubicBezTo>
                <a:cubicBezTo>
                  <a:pt x="69" y="29"/>
                  <a:pt x="70" y="28"/>
                  <a:pt x="71" y="27"/>
                </a:cubicBezTo>
                <a:cubicBezTo>
                  <a:pt x="71" y="30"/>
                  <a:pt x="71" y="30"/>
                  <a:pt x="71" y="30"/>
                </a:cubicBezTo>
                <a:cubicBezTo>
                  <a:pt x="71" y="31"/>
                  <a:pt x="70" y="31"/>
                  <a:pt x="69" y="31"/>
                </a:cubicBezTo>
                <a:cubicBezTo>
                  <a:pt x="69" y="32"/>
                  <a:pt x="68" y="32"/>
                  <a:pt x="67" y="32"/>
                </a:cubicBezTo>
                <a:cubicBezTo>
                  <a:pt x="65" y="32"/>
                  <a:pt x="63" y="32"/>
                  <a:pt x="62" y="31"/>
                </a:cubicBezTo>
                <a:cubicBezTo>
                  <a:pt x="61" y="29"/>
                  <a:pt x="61" y="27"/>
                  <a:pt x="61" y="25"/>
                </a:cubicBezTo>
                <a:cubicBezTo>
                  <a:pt x="61" y="22"/>
                  <a:pt x="62" y="20"/>
                  <a:pt x="63" y="18"/>
                </a:cubicBezTo>
                <a:cubicBezTo>
                  <a:pt x="65" y="16"/>
                  <a:pt x="67" y="15"/>
                  <a:pt x="69" y="15"/>
                </a:cubicBezTo>
                <a:cubicBezTo>
                  <a:pt x="70" y="15"/>
                  <a:pt x="72" y="15"/>
                  <a:pt x="73" y="15"/>
                </a:cubicBezTo>
                <a:lnTo>
                  <a:pt x="72" y="18"/>
                </a:lnTo>
                <a:close/>
                <a:moveTo>
                  <a:pt x="88" y="20"/>
                </a:moveTo>
                <a:cubicBezTo>
                  <a:pt x="88" y="23"/>
                  <a:pt x="87" y="25"/>
                  <a:pt x="86" y="27"/>
                </a:cubicBezTo>
                <a:cubicBezTo>
                  <a:pt x="84" y="29"/>
                  <a:pt x="83" y="30"/>
                  <a:pt x="81" y="30"/>
                </a:cubicBezTo>
                <a:cubicBezTo>
                  <a:pt x="79" y="30"/>
                  <a:pt x="78" y="30"/>
                  <a:pt x="77" y="29"/>
                </a:cubicBezTo>
                <a:cubicBezTo>
                  <a:pt x="76" y="29"/>
                  <a:pt x="75" y="28"/>
                  <a:pt x="75" y="27"/>
                </a:cubicBezTo>
                <a:cubicBezTo>
                  <a:pt x="74" y="26"/>
                  <a:pt x="74" y="24"/>
                  <a:pt x="74" y="22"/>
                </a:cubicBezTo>
                <a:cubicBezTo>
                  <a:pt x="75" y="20"/>
                  <a:pt x="75" y="17"/>
                  <a:pt x="77" y="16"/>
                </a:cubicBezTo>
                <a:cubicBezTo>
                  <a:pt x="78" y="14"/>
                  <a:pt x="80" y="13"/>
                  <a:pt x="82" y="13"/>
                </a:cubicBezTo>
                <a:cubicBezTo>
                  <a:pt x="84" y="12"/>
                  <a:pt x="86" y="13"/>
                  <a:pt x="87" y="14"/>
                </a:cubicBezTo>
                <a:cubicBezTo>
                  <a:pt x="88" y="16"/>
                  <a:pt x="88" y="18"/>
                  <a:pt x="88" y="2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72" name="Freeform 171"/>
          <p:cNvSpPr>
            <a:spLocks/>
          </p:cNvSpPr>
          <p:nvPr/>
        </p:nvSpPr>
        <p:spPr bwMode="auto">
          <a:xfrm>
            <a:off x="6029325" y="3157538"/>
            <a:ext cx="26988" cy="17463"/>
          </a:xfrm>
          <a:custGeom>
            <a:avLst/>
            <a:gdLst>
              <a:gd name="T0" fmla="*/ 4 w 7"/>
              <a:gd name="T1" fmla="*/ 0 h 5"/>
              <a:gd name="T2" fmla="*/ 1 w 7"/>
              <a:gd name="T3" fmla="*/ 1 h 5"/>
              <a:gd name="T4" fmla="*/ 0 w 7"/>
              <a:gd name="T5" fmla="*/ 5 h 5"/>
              <a:gd name="T6" fmla="*/ 7 w 7"/>
              <a:gd name="T7" fmla="*/ 4 h 5"/>
              <a:gd name="T8" fmla="*/ 6 w 7"/>
              <a:gd name="T9" fmla="*/ 1 h 5"/>
              <a:gd name="T10" fmla="*/ 4 w 7"/>
              <a:gd name="T11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5">
                <a:moveTo>
                  <a:pt x="4" y="0"/>
                </a:moveTo>
                <a:cubicBezTo>
                  <a:pt x="3" y="0"/>
                  <a:pt x="2" y="1"/>
                  <a:pt x="1" y="1"/>
                </a:cubicBezTo>
                <a:cubicBezTo>
                  <a:pt x="1" y="2"/>
                  <a:pt x="0" y="3"/>
                  <a:pt x="0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1"/>
                  <a:pt x="6" y="1"/>
                </a:cubicBezTo>
                <a:cubicBezTo>
                  <a:pt x="5" y="0"/>
                  <a:pt x="5" y="0"/>
                  <a:pt x="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9178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Freeform 8"/>
          <p:cNvSpPr>
            <a:spLocks/>
          </p:cNvSpPr>
          <p:nvPr/>
        </p:nvSpPr>
        <p:spPr bwMode="auto">
          <a:xfrm>
            <a:off x="4892853" y="4644651"/>
            <a:ext cx="255620" cy="211620"/>
          </a:xfrm>
          <a:custGeom>
            <a:avLst/>
            <a:gdLst>
              <a:gd name="T0" fmla="*/ 82 w 244"/>
              <a:gd name="T1" fmla="*/ 202 h 202"/>
              <a:gd name="T2" fmla="*/ 82 w 244"/>
              <a:gd name="T3" fmla="*/ 202 h 202"/>
              <a:gd name="T4" fmla="*/ 22 w 244"/>
              <a:gd name="T5" fmla="*/ 182 h 202"/>
              <a:gd name="T6" fmla="*/ 22 w 244"/>
              <a:gd name="T7" fmla="*/ 182 h 202"/>
              <a:gd name="T8" fmla="*/ 12 w 244"/>
              <a:gd name="T9" fmla="*/ 174 h 202"/>
              <a:gd name="T10" fmla="*/ 6 w 244"/>
              <a:gd name="T11" fmla="*/ 166 h 202"/>
              <a:gd name="T12" fmla="*/ 0 w 244"/>
              <a:gd name="T13" fmla="*/ 158 h 202"/>
              <a:gd name="T14" fmla="*/ 0 w 244"/>
              <a:gd name="T15" fmla="*/ 150 h 202"/>
              <a:gd name="T16" fmla="*/ 0 w 244"/>
              <a:gd name="T17" fmla="*/ 132 h 202"/>
              <a:gd name="T18" fmla="*/ 0 w 244"/>
              <a:gd name="T19" fmla="*/ 114 h 202"/>
              <a:gd name="T20" fmla="*/ 0 w 244"/>
              <a:gd name="T21" fmla="*/ 114 h 202"/>
              <a:gd name="T22" fmla="*/ 2 w 244"/>
              <a:gd name="T23" fmla="*/ 94 h 202"/>
              <a:gd name="T24" fmla="*/ 4 w 244"/>
              <a:gd name="T25" fmla="*/ 90 h 202"/>
              <a:gd name="T26" fmla="*/ 6 w 244"/>
              <a:gd name="T27" fmla="*/ 86 h 202"/>
              <a:gd name="T28" fmla="*/ 8 w 244"/>
              <a:gd name="T29" fmla="*/ 84 h 202"/>
              <a:gd name="T30" fmla="*/ 14 w 244"/>
              <a:gd name="T31" fmla="*/ 82 h 202"/>
              <a:gd name="T32" fmla="*/ 30 w 244"/>
              <a:gd name="T33" fmla="*/ 78 h 202"/>
              <a:gd name="T34" fmla="*/ 30 w 244"/>
              <a:gd name="T35" fmla="*/ 78 h 202"/>
              <a:gd name="T36" fmla="*/ 42 w 244"/>
              <a:gd name="T37" fmla="*/ 68 h 202"/>
              <a:gd name="T38" fmla="*/ 42 w 244"/>
              <a:gd name="T39" fmla="*/ 68 h 202"/>
              <a:gd name="T40" fmla="*/ 44 w 244"/>
              <a:gd name="T41" fmla="*/ 32 h 202"/>
              <a:gd name="T42" fmla="*/ 44 w 244"/>
              <a:gd name="T43" fmla="*/ 32 h 202"/>
              <a:gd name="T44" fmla="*/ 48 w 244"/>
              <a:gd name="T45" fmla="*/ 30 h 202"/>
              <a:gd name="T46" fmla="*/ 48 w 244"/>
              <a:gd name="T47" fmla="*/ 30 h 202"/>
              <a:gd name="T48" fmla="*/ 64 w 244"/>
              <a:gd name="T49" fmla="*/ 34 h 202"/>
              <a:gd name="T50" fmla="*/ 74 w 244"/>
              <a:gd name="T51" fmla="*/ 34 h 202"/>
              <a:gd name="T52" fmla="*/ 84 w 244"/>
              <a:gd name="T53" fmla="*/ 34 h 202"/>
              <a:gd name="T54" fmla="*/ 84 w 244"/>
              <a:gd name="T55" fmla="*/ 34 h 202"/>
              <a:gd name="T56" fmla="*/ 134 w 244"/>
              <a:gd name="T57" fmla="*/ 6 h 202"/>
              <a:gd name="T58" fmla="*/ 134 w 244"/>
              <a:gd name="T59" fmla="*/ 6 h 202"/>
              <a:gd name="T60" fmla="*/ 218 w 244"/>
              <a:gd name="T61" fmla="*/ 0 h 202"/>
              <a:gd name="T62" fmla="*/ 218 w 244"/>
              <a:gd name="T63" fmla="*/ 0 h 202"/>
              <a:gd name="T64" fmla="*/ 224 w 244"/>
              <a:gd name="T65" fmla="*/ 4 h 202"/>
              <a:gd name="T66" fmla="*/ 234 w 244"/>
              <a:gd name="T67" fmla="*/ 12 h 202"/>
              <a:gd name="T68" fmla="*/ 238 w 244"/>
              <a:gd name="T69" fmla="*/ 16 h 202"/>
              <a:gd name="T70" fmla="*/ 240 w 244"/>
              <a:gd name="T71" fmla="*/ 22 h 202"/>
              <a:gd name="T72" fmla="*/ 244 w 244"/>
              <a:gd name="T73" fmla="*/ 28 h 202"/>
              <a:gd name="T74" fmla="*/ 244 w 244"/>
              <a:gd name="T75" fmla="*/ 36 h 202"/>
              <a:gd name="T76" fmla="*/ 244 w 244"/>
              <a:gd name="T77" fmla="*/ 36 h 202"/>
              <a:gd name="T78" fmla="*/ 232 w 244"/>
              <a:gd name="T79" fmla="*/ 56 h 202"/>
              <a:gd name="T80" fmla="*/ 224 w 244"/>
              <a:gd name="T81" fmla="*/ 66 h 202"/>
              <a:gd name="T82" fmla="*/ 216 w 244"/>
              <a:gd name="T83" fmla="*/ 74 h 202"/>
              <a:gd name="T84" fmla="*/ 216 w 244"/>
              <a:gd name="T85" fmla="*/ 74 h 202"/>
              <a:gd name="T86" fmla="*/ 210 w 244"/>
              <a:gd name="T87" fmla="*/ 90 h 202"/>
              <a:gd name="T88" fmla="*/ 202 w 244"/>
              <a:gd name="T89" fmla="*/ 106 h 202"/>
              <a:gd name="T90" fmla="*/ 194 w 244"/>
              <a:gd name="T91" fmla="*/ 122 h 202"/>
              <a:gd name="T92" fmla="*/ 188 w 244"/>
              <a:gd name="T93" fmla="*/ 142 h 202"/>
              <a:gd name="T94" fmla="*/ 188 w 244"/>
              <a:gd name="T95" fmla="*/ 142 h 202"/>
              <a:gd name="T96" fmla="*/ 98 w 244"/>
              <a:gd name="T97" fmla="*/ 198 h 202"/>
              <a:gd name="T98" fmla="*/ 98 w 244"/>
              <a:gd name="T99" fmla="*/ 198 h 202"/>
              <a:gd name="T100" fmla="*/ 90 w 244"/>
              <a:gd name="T101" fmla="*/ 200 h 202"/>
              <a:gd name="T102" fmla="*/ 82 w 244"/>
              <a:gd name="T103" fmla="*/ 202 h 202"/>
              <a:gd name="T104" fmla="*/ 82 w 244"/>
              <a:gd name="T105" fmla="*/ 202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44" h="202">
                <a:moveTo>
                  <a:pt x="82" y="202"/>
                </a:moveTo>
                <a:lnTo>
                  <a:pt x="82" y="202"/>
                </a:lnTo>
                <a:lnTo>
                  <a:pt x="22" y="182"/>
                </a:lnTo>
                <a:lnTo>
                  <a:pt x="22" y="182"/>
                </a:lnTo>
                <a:lnTo>
                  <a:pt x="12" y="174"/>
                </a:lnTo>
                <a:lnTo>
                  <a:pt x="6" y="166"/>
                </a:lnTo>
                <a:lnTo>
                  <a:pt x="0" y="158"/>
                </a:lnTo>
                <a:lnTo>
                  <a:pt x="0" y="150"/>
                </a:lnTo>
                <a:lnTo>
                  <a:pt x="0" y="132"/>
                </a:lnTo>
                <a:lnTo>
                  <a:pt x="0" y="114"/>
                </a:lnTo>
                <a:lnTo>
                  <a:pt x="0" y="114"/>
                </a:lnTo>
                <a:lnTo>
                  <a:pt x="2" y="94"/>
                </a:lnTo>
                <a:lnTo>
                  <a:pt x="4" y="90"/>
                </a:lnTo>
                <a:lnTo>
                  <a:pt x="6" y="86"/>
                </a:lnTo>
                <a:lnTo>
                  <a:pt x="8" y="84"/>
                </a:lnTo>
                <a:lnTo>
                  <a:pt x="14" y="82"/>
                </a:lnTo>
                <a:lnTo>
                  <a:pt x="30" y="78"/>
                </a:lnTo>
                <a:lnTo>
                  <a:pt x="30" y="78"/>
                </a:lnTo>
                <a:lnTo>
                  <a:pt x="42" y="68"/>
                </a:lnTo>
                <a:lnTo>
                  <a:pt x="42" y="68"/>
                </a:lnTo>
                <a:lnTo>
                  <a:pt x="44" y="32"/>
                </a:lnTo>
                <a:lnTo>
                  <a:pt x="44" y="32"/>
                </a:lnTo>
                <a:lnTo>
                  <a:pt x="48" y="30"/>
                </a:lnTo>
                <a:lnTo>
                  <a:pt x="48" y="30"/>
                </a:lnTo>
                <a:lnTo>
                  <a:pt x="64" y="34"/>
                </a:lnTo>
                <a:lnTo>
                  <a:pt x="74" y="34"/>
                </a:lnTo>
                <a:lnTo>
                  <a:pt x="84" y="34"/>
                </a:lnTo>
                <a:lnTo>
                  <a:pt x="84" y="34"/>
                </a:lnTo>
                <a:lnTo>
                  <a:pt x="134" y="6"/>
                </a:lnTo>
                <a:lnTo>
                  <a:pt x="134" y="6"/>
                </a:lnTo>
                <a:lnTo>
                  <a:pt x="218" y="0"/>
                </a:lnTo>
                <a:lnTo>
                  <a:pt x="218" y="0"/>
                </a:lnTo>
                <a:lnTo>
                  <a:pt x="224" y="4"/>
                </a:lnTo>
                <a:lnTo>
                  <a:pt x="234" y="12"/>
                </a:lnTo>
                <a:lnTo>
                  <a:pt x="238" y="16"/>
                </a:lnTo>
                <a:lnTo>
                  <a:pt x="240" y="22"/>
                </a:lnTo>
                <a:lnTo>
                  <a:pt x="244" y="28"/>
                </a:lnTo>
                <a:lnTo>
                  <a:pt x="244" y="36"/>
                </a:lnTo>
                <a:lnTo>
                  <a:pt x="244" y="36"/>
                </a:lnTo>
                <a:lnTo>
                  <a:pt x="232" y="56"/>
                </a:lnTo>
                <a:lnTo>
                  <a:pt x="224" y="66"/>
                </a:lnTo>
                <a:lnTo>
                  <a:pt x="216" y="74"/>
                </a:lnTo>
                <a:lnTo>
                  <a:pt x="216" y="74"/>
                </a:lnTo>
                <a:lnTo>
                  <a:pt x="210" y="90"/>
                </a:lnTo>
                <a:lnTo>
                  <a:pt x="202" y="106"/>
                </a:lnTo>
                <a:lnTo>
                  <a:pt x="194" y="122"/>
                </a:lnTo>
                <a:lnTo>
                  <a:pt x="188" y="142"/>
                </a:lnTo>
                <a:lnTo>
                  <a:pt x="188" y="142"/>
                </a:lnTo>
                <a:lnTo>
                  <a:pt x="98" y="198"/>
                </a:lnTo>
                <a:lnTo>
                  <a:pt x="98" y="198"/>
                </a:lnTo>
                <a:lnTo>
                  <a:pt x="90" y="200"/>
                </a:lnTo>
                <a:lnTo>
                  <a:pt x="82" y="202"/>
                </a:lnTo>
                <a:lnTo>
                  <a:pt x="82" y="20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" name="Freeform 10"/>
          <p:cNvSpPr>
            <a:spLocks/>
          </p:cNvSpPr>
          <p:nvPr/>
        </p:nvSpPr>
        <p:spPr bwMode="auto">
          <a:xfrm>
            <a:off x="4993425" y="3978363"/>
            <a:ext cx="821336" cy="630669"/>
          </a:xfrm>
          <a:custGeom>
            <a:avLst/>
            <a:gdLst>
              <a:gd name="T0" fmla="*/ 40 w 784"/>
              <a:gd name="T1" fmla="*/ 590 h 602"/>
              <a:gd name="T2" fmla="*/ 0 w 784"/>
              <a:gd name="T3" fmla="*/ 520 h 602"/>
              <a:gd name="T4" fmla="*/ 8 w 784"/>
              <a:gd name="T5" fmla="*/ 486 h 602"/>
              <a:gd name="T6" fmla="*/ 26 w 784"/>
              <a:gd name="T7" fmla="*/ 440 h 602"/>
              <a:gd name="T8" fmla="*/ 66 w 784"/>
              <a:gd name="T9" fmla="*/ 396 h 602"/>
              <a:gd name="T10" fmla="*/ 124 w 784"/>
              <a:gd name="T11" fmla="*/ 342 h 602"/>
              <a:gd name="T12" fmla="*/ 184 w 784"/>
              <a:gd name="T13" fmla="*/ 276 h 602"/>
              <a:gd name="T14" fmla="*/ 214 w 784"/>
              <a:gd name="T15" fmla="*/ 230 h 602"/>
              <a:gd name="T16" fmla="*/ 218 w 784"/>
              <a:gd name="T17" fmla="*/ 196 h 602"/>
              <a:gd name="T18" fmla="*/ 248 w 784"/>
              <a:gd name="T19" fmla="*/ 164 h 602"/>
              <a:gd name="T20" fmla="*/ 254 w 784"/>
              <a:gd name="T21" fmla="*/ 96 h 602"/>
              <a:gd name="T22" fmla="*/ 264 w 784"/>
              <a:gd name="T23" fmla="*/ 60 h 602"/>
              <a:gd name="T24" fmla="*/ 298 w 784"/>
              <a:gd name="T25" fmla="*/ 36 h 602"/>
              <a:gd name="T26" fmla="*/ 352 w 784"/>
              <a:gd name="T27" fmla="*/ 68 h 602"/>
              <a:gd name="T28" fmla="*/ 360 w 784"/>
              <a:gd name="T29" fmla="*/ 32 h 602"/>
              <a:gd name="T30" fmla="*/ 346 w 784"/>
              <a:gd name="T31" fmla="*/ 8 h 602"/>
              <a:gd name="T32" fmla="*/ 454 w 784"/>
              <a:gd name="T33" fmla="*/ 10 h 602"/>
              <a:gd name="T34" fmla="*/ 506 w 784"/>
              <a:gd name="T35" fmla="*/ 0 h 602"/>
              <a:gd name="T36" fmla="*/ 518 w 784"/>
              <a:gd name="T37" fmla="*/ 20 h 602"/>
              <a:gd name="T38" fmla="*/ 478 w 784"/>
              <a:gd name="T39" fmla="*/ 82 h 602"/>
              <a:gd name="T40" fmla="*/ 500 w 784"/>
              <a:gd name="T41" fmla="*/ 96 h 602"/>
              <a:gd name="T42" fmla="*/ 580 w 784"/>
              <a:gd name="T43" fmla="*/ 72 h 602"/>
              <a:gd name="T44" fmla="*/ 612 w 784"/>
              <a:gd name="T45" fmla="*/ 84 h 602"/>
              <a:gd name="T46" fmla="*/ 668 w 784"/>
              <a:gd name="T47" fmla="*/ 58 h 602"/>
              <a:gd name="T48" fmla="*/ 710 w 784"/>
              <a:gd name="T49" fmla="*/ 56 h 602"/>
              <a:gd name="T50" fmla="*/ 784 w 784"/>
              <a:gd name="T51" fmla="*/ 152 h 602"/>
              <a:gd name="T52" fmla="*/ 752 w 784"/>
              <a:gd name="T53" fmla="*/ 174 h 602"/>
              <a:gd name="T54" fmla="*/ 728 w 784"/>
              <a:gd name="T55" fmla="*/ 196 h 602"/>
              <a:gd name="T56" fmla="*/ 728 w 784"/>
              <a:gd name="T57" fmla="*/ 224 h 602"/>
              <a:gd name="T58" fmla="*/ 704 w 784"/>
              <a:gd name="T59" fmla="*/ 242 h 602"/>
              <a:gd name="T60" fmla="*/ 634 w 784"/>
              <a:gd name="T61" fmla="*/ 282 h 602"/>
              <a:gd name="T62" fmla="*/ 606 w 784"/>
              <a:gd name="T63" fmla="*/ 296 h 602"/>
              <a:gd name="T64" fmla="*/ 582 w 784"/>
              <a:gd name="T65" fmla="*/ 288 h 602"/>
              <a:gd name="T66" fmla="*/ 556 w 784"/>
              <a:gd name="T67" fmla="*/ 304 h 602"/>
              <a:gd name="T68" fmla="*/ 544 w 784"/>
              <a:gd name="T69" fmla="*/ 292 h 602"/>
              <a:gd name="T70" fmla="*/ 526 w 784"/>
              <a:gd name="T71" fmla="*/ 294 h 602"/>
              <a:gd name="T72" fmla="*/ 516 w 784"/>
              <a:gd name="T73" fmla="*/ 326 h 602"/>
              <a:gd name="T74" fmla="*/ 498 w 784"/>
              <a:gd name="T75" fmla="*/ 338 h 602"/>
              <a:gd name="T76" fmla="*/ 478 w 784"/>
              <a:gd name="T77" fmla="*/ 342 h 602"/>
              <a:gd name="T78" fmla="*/ 468 w 784"/>
              <a:gd name="T79" fmla="*/ 326 h 602"/>
              <a:gd name="T80" fmla="*/ 436 w 784"/>
              <a:gd name="T81" fmla="*/ 302 h 602"/>
              <a:gd name="T82" fmla="*/ 408 w 784"/>
              <a:gd name="T83" fmla="*/ 330 h 602"/>
              <a:gd name="T84" fmla="*/ 374 w 784"/>
              <a:gd name="T85" fmla="*/ 368 h 602"/>
              <a:gd name="T86" fmla="*/ 350 w 784"/>
              <a:gd name="T87" fmla="*/ 394 h 602"/>
              <a:gd name="T88" fmla="*/ 306 w 784"/>
              <a:gd name="T89" fmla="*/ 418 h 602"/>
              <a:gd name="T90" fmla="*/ 270 w 784"/>
              <a:gd name="T91" fmla="*/ 422 h 602"/>
              <a:gd name="T92" fmla="*/ 256 w 784"/>
              <a:gd name="T93" fmla="*/ 438 h 602"/>
              <a:gd name="T94" fmla="*/ 218 w 784"/>
              <a:gd name="T95" fmla="*/ 432 h 602"/>
              <a:gd name="T96" fmla="*/ 140 w 784"/>
              <a:gd name="T97" fmla="*/ 462 h 602"/>
              <a:gd name="T98" fmla="*/ 92 w 784"/>
              <a:gd name="T99" fmla="*/ 474 h 602"/>
              <a:gd name="T100" fmla="*/ 76 w 784"/>
              <a:gd name="T101" fmla="*/ 510 h 602"/>
              <a:gd name="T102" fmla="*/ 52 w 784"/>
              <a:gd name="T103" fmla="*/ 542 h 602"/>
              <a:gd name="T104" fmla="*/ 78 w 784"/>
              <a:gd name="T105" fmla="*/ 566 h 602"/>
              <a:gd name="T106" fmla="*/ 86 w 784"/>
              <a:gd name="T107" fmla="*/ 590 h 602"/>
              <a:gd name="T108" fmla="*/ 54 w 784"/>
              <a:gd name="T109" fmla="*/ 602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4" h="602">
                <a:moveTo>
                  <a:pt x="54" y="602"/>
                </a:moveTo>
                <a:lnTo>
                  <a:pt x="54" y="602"/>
                </a:lnTo>
                <a:lnTo>
                  <a:pt x="46" y="596"/>
                </a:lnTo>
                <a:lnTo>
                  <a:pt x="40" y="590"/>
                </a:lnTo>
                <a:lnTo>
                  <a:pt x="34" y="580"/>
                </a:lnTo>
                <a:lnTo>
                  <a:pt x="28" y="558"/>
                </a:lnTo>
                <a:lnTo>
                  <a:pt x="28" y="558"/>
                </a:lnTo>
                <a:lnTo>
                  <a:pt x="0" y="520"/>
                </a:lnTo>
                <a:lnTo>
                  <a:pt x="0" y="520"/>
                </a:lnTo>
                <a:lnTo>
                  <a:pt x="0" y="502"/>
                </a:lnTo>
                <a:lnTo>
                  <a:pt x="2" y="492"/>
                </a:lnTo>
                <a:lnTo>
                  <a:pt x="8" y="486"/>
                </a:lnTo>
                <a:lnTo>
                  <a:pt x="18" y="478"/>
                </a:lnTo>
                <a:lnTo>
                  <a:pt x="18" y="478"/>
                </a:lnTo>
                <a:lnTo>
                  <a:pt x="22" y="450"/>
                </a:lnTo>
                <a:lnTo>
                  <a:pt x="26" y="440"/>
                </a:lnTo>
                <a:lnTo>
                  <a:pt x="30" y="430"/>
                </a:lnTo>
                <a:lnTo>
                  <a:pt x="36" y="422"/>
                </a:lnTo>
                <a:lnTo>
                  <a:pt x="44" y="414"/>
                </a:lnTo>
                <a:lnTo>
                  <a:pt x="66" y="396"/>
                </a:lnTo>
                <a:lnTo>
                  <a:pt x="66" y="396"/>
                </a:lnTo>
                <a:lnTo>
                  <a:pt x="94" y="366"/>
                </a:lnTo>
                <a:lnTo>
                  <a:pt x="108" y="354"/>
                </a:lnTo>
                <a:lnTo>
                  <a:pt x="124" y="342"/>
                </a:lnTo>
                <a:lnTo>
                  <a:pt x="124" y="342"/>
                </a:lnTo>
                <a:lnTo>
                  <a:pt x="154" y="306"/>
                </a:lnTo>
                <a:lnTo>
                  <a:pt x="184" y="276"/>
                </a:lnTo>
                <a:lnTo>
                  <a:pt x="184" y="276"/>
                </a:lnTo>
                <a:lnTo>
                  <a:pt x="196" y="266"/>
                </a:lnTo>
                <a:lnTo>
                  <a:pt x="204" y="256"/>
                </a:lnTo>
                <a:lnTo>
                  <a:pt x="210" y="244"/>
                </a:lnTo>
                <a:lnTo>
                  <a:pt x="214" y="230"/>
                </a:lnTo>
                <a:lnTo>
                  <a:pt x="214" y="230"/>
                </a:lnTo>
                <a:lnTo>
                  <a:pt x="214" y="214"/>
                </a:lnTo>
                <a:lnTo>
                  <a:pt x="216" y="204"/>
                </a:lnTo>
                <a:lnTo>
                  <a:pt x="218" y="196"/>
                </a:lnTo>
                <a:lnTo>
                  <a:pt x="222" y="190"/>
                </a:lnTo>
                <a:lnTo>
                  <a:pt x="232" y="180"/>
                </a:lnTo>
                <a:lnTo>
                  <a:pt x="240" y="174"/>
                </a:lnTo>
                <a:lnTo>
                  <a:pt x="248" y="164"/>
                </a:lnTo>
                <a:lnTo>
                  <a:pt x="248" y="164"/>
                </a:lnTo>
                <a:lnTo>
                  <a:pt x="244" y="106"/>
                </a:lnTo>
                <a:lnTo>
                  <a:pt x="244" y="106"/>
                </a:lnTo>
                <a:lnTo>
                  <a:pt x="254" y="96"/>
                </a:lnTo>
                <a:lnTo>
                  <a:pt x="260" y="84"/>
                </a:lnTo>
                <a:lnTo>
                  <a:pt x="262" y="72"/>
                </a:lnTo>
                <a:lnTo>
                  <a:pt x="264" y="60"/>
                </a:lnTo>
                <a:lnTo>
                  <a:pt x="264" y="60"/>
                </a:lnTo>
                <a:lnTo>
                  <a:pt x="278" y="36"/>
                </a:lnTo>
                <a:lnTo>
                  <a:pt x="278" y="36"/>
                </a:lnTo>
                <a:lnTo>
                  <a:pt x="298" y="36"/>
                </a:lnTo>
                <a:lnTo>
                  <a:pt x="298" y="36"/>
                </a:lnTo>
                <a:lnTo>
                  <a:pt x="332" y="68"/>
                </a:lnTo>
                <a:lnTo>
                  <a:pt x="332" y="68"/>
                </a:lnTo>
                <a:lnTo>
                  <a:pt x="352" y="68"/>
                </a:lnTo>
                <a:lnTo>
                  <a:pt x="352" y="68"/>
                </a:lnTo>
                <a:lnTo>
                  <a:pt x="354" y="64"/>
                </a:lnTo>
                <a:lnTo>
                  <a:pt x="356" y="60"/>
                </a:lnTo>
                <a:lnTo>
                  <a:pt x="358" y="48"/>
                </a:lnTo>
                <a:lnTo>
                  <a:pt x="360" y="32"/>
                </a:lnTo>
                <a:lnTo>
                  <a:pt x="360" y="32"/>
                </a:lnTo>
                <a:lnTo>
                  <a:pt x="340" y="10"/>
                </a:lnTo>
                <a:lnTo>
                  <a:pt x="340" y="10"/>
                </a:lnTo>
                <a:lnTo>
                  <a:pt x="346" y="8"/>
                </a:lnTo>
                <a:lnTo>
                  <a:pt x="346" y="8"/>
                </a:lnTo>
                <a:lnTo>
                  <a:pt x="442" y="8"/>
                </a:lnTo>
                <a:lnTo>
                  <a:pt x="442" y="8"/>
                </a:lnTo>
                <a:lnTo>
                  <a:pt x="454" y="10"/>
                </a:lnTo>
                <a:lnTo>
                  <a:pt x="472" y="10"/>
                </a:lnTo>
                <a:lnTo>
                  <a:pt x="490" y="8"/>
                </a:lnTo>
                <a:lnTo>
                  <a:pt x="500" y="4"/>
                </a:lnTo>
                <a:lnTo>
                  <a:pt x="506" y="0"/>
                </a:lnTo>
                <a:lnTo>
                  <a:pt x="506" y="0"/>
                </a:lnTo>
                <a:lnTo>
                  <a:pt x="518" y="0"/>
                </a:lnTo>
                <a:lnTo>
                  <a:pt x="518" y="0"/>
                </a:lnTo>
                <a:lnTo>
                  <a:pt x="518" y="20"/>
                </a:lnTo>
                <a:lnTo>
                  <a:pt x="518" y="20"/>
                </a:lnTo>
                <a:lnTo>
                  <a:pt x="476" y="68"/>
                </a:lnTo>
                <a:lnTo>
                  <a:pt x="476" y="68"/>
                </a:lnTo>
                <a:lnTo>
                  <a:pt x="478" y="82"/>
                </a:lnTo>
                <a:lnTo>
                  <a:pt x="482" y="88"/>
                </a:lnTo>
                <a:lnTo>
                  <a:pt x="486" y="92"/>
                </a:lnTo>
                <a:lnTo>
                  <a:pt x="492" y="94"/>
                </a:lnTo>
                <a:lnTo>
                  <a:pt x="500" y="96"/>
                </a:lnTo>
                <a:lnTo>
                  <a:pt x="524" y="98"/>
                </a:lnTo>
                <a:lnTo>
                  <a:pt x="524" y="98"/>
                </a:lnTo>
                <a:lnTo>
                  <a:pt x="580" y="72"/>
                </a:lnTo>
                <a:lnTo>
                  <a:pt x="580" y="72"/>
                </a:lnTo>
                <a:lnTo>
                  <a:pt x="600" y="72"/>
                </a:lnTo>
                <a:lnTo>
                  <a:pt x="600" y="72"/>
                </a:lnTo>
                <a:lnTo>
                  <a:pt x="612" y="84"/>
                </a:lnTo>
                <a:lnTo>
                  <a:pt x="612" y="84"/>
                </a:lnTo>
                <a:lnTo>
                  <a:pt x="624" y="82"/>
                </a:lnTo>
                <a:lnTo>
                  <a:pt x="634" y="78"/>
                </a:lnTo>
                <a:lnTo>
                  <a:pt x="656" y="64"/>
                </a:lnTo>
                <a:lnTo>
                  <a:pt x="668" y="58"/>
                </a:lnTo>
                <a:lnTo>
                  <a:pt x="680" y="54"/>
                </a:lnTo>
                <a:lnTo>
                  <a:pt x="694" y="52"/>
                </a:lnTo>
                <a:lnTo>
                  <a:pt x="710" y="56"/>
                </a:lnTo>
                <a:lnTo>
                  <a:pt x="710" y="56"/>
                </a:lnTo>
                <a:lnTo>
                  <a:pt x="740" y="92"/>
                </a:lnTo>
                <a:lnTo>
                  <a:pt x="740" y="92"/>
                </a:lnTo>
                <a:lnTo>
                  <a:pt x="784" y="152"/>
                </a:lnTo>
                <a:lnTo>
                  <a:pt x="784" y="152"/>
                </a:lnTo>
                <a:lnTo>
                  <a:pt x="784" y="168"/>
                </a:lnTo>
                <a:lnTo>
                  <a:pt x="784" y="168"/>
                </a:lnTo>
                <a:lnTo>
                  <a:pt x="764" y="170"/>
                </a:lnTo>
                <a:lnTo>
                  <a:pt x="752" y="174"/>
                </a:lnTo>
                <a:lnTo>
                  <a:pt x="752" y="174"/>
                </a:lnTo>
                <a:lnTo>
                  <a:pt x="746" y="180"/>
                </a:lnTo>
                <a:lnTo>
                  <a:pt x="740" y="186"/>
                </a:lnTo>
                <a:lnTo>
                  <a:pt x="728" y="196"/>
                </a:lnTo>
                <a:lnTo>
                  <a:pt x="724" y="200"/>
                </a:lnTo>
                <a:lnTo>
                  <a:pt x="722" y="208"/>
                </a:lnTo>
                <a:lnTo>
                  <a:pt x="722" y="214"/>
                </a:lnTo>
                <a:lnTo>
                  <a:pt x="728" y="224"/>
                </a:lnTo>
                <a:lnTo>
                  <a:pt x="728" y="224"/>
                </a:lnTo>
                <a:lnTo>
                  <a:pt x="728" y="230"/>
                </a:lnTo>
                <a:lnTo>
                  <a:pt x="728" y="230"/>
                </a:lnTo>
                <a:lnTo>
                  <a:pt x="704" y="242"/>
                </a:lnTo>
                <a:lnTo>
                  <a:pt x="680" y="256"/>
                </a:lnTo>
                <a:lnTo>
                  <a:pt x="656" y="270"/>
                </a:lnTo>
                <a:lnTo>
                  <a:pt x="634" y="282"/>
                </a:lnTo>
                <a:lnTo>
                  <a:pt x="634" y="282"/>
                </a:lnTo>
                <a:lnTo>
                  <a:pt x="618" y="298"/>
                </a:lnTo>
                <a:lnTo>
                  <a:pt x="618" y="298"/>
                </a:lnTo>
                <a:lnTo>
                  <a:pt x="612" y="298"/>
                </a:lnTo>
                <a:lnTo>
                  <a:pt x="606" y="296"/>
                </a:lnTo>
                <a:lnTo>
                  <a:pt x="602" y="292"/>
                </a:lnTo>
                <a:lnTo>
                  <a:pt x="600" y="288"/>
                </a:lnTo>
                <a:lnTo>
                  <a:pt x="600" y="288"/>
                </a:lnTo>
                <a:lnTo>
                  <a:pt x="582" y="288"/>
                </a:lnTo>
                <a:lnTo>
                  <a:pt x="582" y="288"/>
                </a:lnTo>
                <a:lnTo>
                  <a:pt x="570" y="304"/>
                </a:lnTo>
                <a:lnTo>
                  <a:pt x="570" y="304"/>
                </a:lnTo>
                <a:lnTo>
                  <a:pt x="556" y="304"/>
                </a:lnTo>
                <a:lnTo>
                  <a:pt x="556" y="304"/>
                </a:lnTo>
                <a:lnTo>
                  <a:pt x="552" y="298"/>
                </a:lnTo>
                <a:lnTo>
                  <a:pt x="548" y="294"/>
                </a:lnTo>
                <a:lnTo>
                  <a:pt x="544" y="292"/>
                </a:lnTo>
                <a:lnTo>
                  <a:pt x="540" y="292"/>
                </a:lnTo>
                <a:lnTo>
                  <a:pt x="534" y="292"/>
                </a:lnTo>
                <a:lnTo>
                  <a:pt x="526" y="294"/>
                </a:lnTo>
                <a:lnTo>
                  <a:pt x="526" y="294"/>
                </a:lnTo>
                <a:lnTo>
                  <a:pt x="526" y="318"/>
                </a:lnTo>
                <a:lnTo>
                  <a:pt x="526" y="318"/>
                </a:lnTo>
                <a:lnTo>
                  <a:pt x="520" y="322"/>
                </a:lnTo>
                <a:lnTo>
                  <a:pt x="516" y="326"/>
                </a:lnTo>
                <a:lnTo>
                  <a:pt x="508" y="328"/>
                </a:lnTo>
                <a:lnTo>
                  <a:pt x="504" y="328"/>
                </a:lnTo>
                <a:lnTo>
                  <a:pt x="500" y="332"/>
                </a:lnTo>
                <a:lnTo>
                  <a:pt x="498" y="338"/>
                </a:lnTo>
                <a:lnTo>
                  <a:pt x="494" y="346"/>
                </a:lnTo>
                <a:lnTo>
                  <a:pt x="494" y="346"/>
                </a:lnTo>
                <a:lnTo>
                  <a:pt x="482" y="344"/>
                </a:lnTo>
                <a:lnTo>
                  <a:pt x="478" y="342"/>
                </a:lnTo>
                <a:lnTo>
                  <a:pt x="476" y="340"/>
                </a:lnTo>
                <a:lnTo>
                  <a:pt x="472" y="334"/>
                </a:lnTo>
                <a:lnTo>
                  <a:pt x="468" y="326"/>
                </a:lnTo>
                <a:lnTo>
                  <a:pt x="468" y="326"/>
                </a:lnTo>
                <a:lnTo>
                  <a:pt x="462" y="326"/>
                </a:lnTo>
                <a:lnTo>
                  <a:pt x="462" y="326"/>
                </a:lnTo>
                <a:lnTo>
                  <a:pt x="436" y="302"/>
                </a:lnTo>
                <a:lnTo>
                  <a:pt x="436" y="302"/>
                </a:lnTo>
                <a:lnTo>
                  <a:pt x="420" y="302"/>
                </a:lnTo>
                <a:lnTo>
                  <a:pt x="420" y="302"/>
                </a:lnTo>
                <a:lnTo>
                  <a:pt x="414" y="314"/>
                </a:lnTo>
                <a:lnTo>
                  <a:pt x="408" y="330"/>
                </a:lnTo>
                <a:lnTo>
                  <a:pt x="408" y="330"/>
                </a:lnTo>
                <a:lnTo>
                  <a:pt x="388" y="362"/>
                </a:lnTo>
                <a:lnTo>
                  <a:pt x="388" y="362"/>
                </a:lnTo>
                <a:lnTo>
                  <a:pt x="374" y="368"/>
                </a:lnTo>
                <a:lnTo>
                  <a:pt x="366" y="374"/>
                </a:lnTo>
                <a:lnTo>
                  <a:pt x="358" y="382"/>
                </a:lnTo>
                <a:lnTo>
                  <a:pt x="350" y="394"/>
                </a:lnTo>
                <a:lnTo>
                  <a:pt x="350" y="394"/>
                </a:lnTo>
                <a:lnTo>
                  <a:pt x="338" y="396"/>
                </a:lnTo>
                <a:lnTo>
                  <a:pt x="328" y="398"/>
                </a:lnTo>
                <a:lnTo>
                  <a:pt x="328" y="398"/>
                </a:lnTo>
                <a:lnTo>
                  <a:pt x="306" y="418"/>
                </a:lnTo>
                <a:lnTo>
                  <a:pt x="306" y="418"/>
                </a:lnTo>
                <a:lnTo>
                  <a:pt x="290" y="418"/>
                </a:lnTo>
                <a:lnTo>
                  <a:pt x="278" y="420"/>
                </a:lnTo>
                <a:lnTo>
                  <a:pt x="270" y="422"/>
                </a:lnTo>
                <a:lnTo>
                  <a:pt x="262" y="426"/>
                </a:lnTo>
                <a:lnTo>
                  <a:pt x="262" y="426"/>
                </a:lnTo>
                <a:lnTo>
                  <a:pt x="256" y="438"/>
                </a:lnTo>
                <a:lnTo>
                  <a:pt x="256" y="438"/>
                </a:lnTo>
                <a:lnTo>
                  <a:pt x="244" y="438"/>
                </a:lnTo>
                <a:lnTo>
                  <a:pt x="244" y="438"/>
                </a:lnTo>
                <a:lnTo>
                  <a:pt x="228" y="432"/>
                </a:lnTo>
                <a:lnTo>
                  <a:pt x="218" y="432"/>
                </a:lnTo>
                <a:lnTo>
                  <a:pt x="210" y="436"/>
                </a:lnTo>
                <a:lnTo>
                  <a:pt x="198" y="440"/>
                </a:lnTo>
                <a:lnTo>
                  <a:pt x="198" y="440"/>
                </a:lnTo>
                <a:lnTo>
                  <a:pt x="140" y="462"/>
                </a:lnTo>
                <a:lnTo>
                  <a:pt x="140" y="462"/>
                </a:lnTo>
                <a:lnTo>
                  <a:pt x="120" y="464"/>
                </a:lnTo>
                <a:lnTo>
                  <a:pt x="104" y="466"/>
                </a:lnTo>
                <a:lnTo>
                  <a:pt x="92" y="474"/>
                </a:lnTo>
                <a:lnTo>
                  <a:pt x="78" y="486"/>
                </a:lnTo>
                <a:lnTo>
                  <a:pt x="78" y="486"/>
                </a:lnTo>
                <a:lnTo>
                  <a:pt x="76" y="510"/>
                </a:lnTo>
                <a:lnTo>
                  <a:pt x="76" y="510"/>
                </a:lnTo>
                <a:lnTo>
                  <a:pt x="64" y="514"/>
                </a:lnTo>
                <a:lnTo>
                  <a:pt x="56" y="520"/>
                </a:lnTo>
                <a:lnTo>
                  <a:pt x="52" y="528"/>
                </a:lnTo>
                <a:lnTo>
                  <a:pt x="52" y="542"/>
                </a:lnTo>
                <a:lnTo>
                  <a:pt x="52" y="542"/>
                </a:lnTo>
                <a:lnTo>
                  <a:pt x="60" y="548"/>
                </a:lnTo>
                <a:lnTo>
                  <a:pt x="72" y="558"/>
                </a:lnTo>
                <a:lnTo>
                  <a:pt x="78" y="566"/>
                </a:lnTo>
                <a:lnTo>
                  <a:pt x="82" y="572"/>
                </a:lnTo>
                <a:lnTo>
                  <a:pt x="86" y="580"/>
                </a:lnTo>
                <a:lnTo>
                  <a:pt x="86" y="590"/>
                </a:lnTo>
                <a:lnTo>
                  <a:pt x="86" y="590"/>
                </a:lnTo>
                <a:lnTo>
                  <a:pt x="78" y="594"/>
                </a:lnTo>
                <a:lnTo>
                  <a:pt x="68" y="598"/>
                </a:lnTo>
                <a:lnTo>
                  <a:pt x="54" y="602"/>
                </a:lnTo>
                <a:lnTo>
                  <a:pt x="54" y="60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" name="Freeform 11"/>
          <p:cNvSpPr>
            <a:spLocks/>
          </p:cNvSpPr>
          <p:nvPr/>
        </p:nvSpPr>
        <p:spPr bwMode="auto">
          <a:xfrm>
            <a:off x="3681801" y="3544647"/>
            <a:ext cx="924003" cy="976384"/>
          </a:xfrm>
          <a:custGeom>
            <a:avLst/>
            <a:gdLst>
              <a:gd name="T0" fmla="*/ 356 w 882"/>
              <a:gd name="T1" fmla="*/ 898 h 932"/>
              <a:gd name="T2" fmla="*/ 352 w 882"/>
              <a:gd name="T3" fmla="*/ 844 h 932"/>
              <a:gd name="T4" fmla="*/ 310 w 882"/>
              <a:gd name="T5" fmla="*/ 844 h 932"/>
              <a:gd name="T6" fmla="*/ 246 w 882"/>
              <a:gd name="T7" fmla="*/ 840 h 932"/>
              <a:gd name="T8" fmla="*/ 208 w 882"/>
              <a:gd name="T9" fmla="*/ 800 h 932"/>
              <a:gd name="T10" fmla="*/ 164 w 882"/>
              <a:gd name="T11" fmla="*/ 782 h 932"/>
              <a:gd name="T12" fmla="*/ 166 w 882"/>
              <a:gd name="T13" fmla="*/ 724 h 932"/>
              <a:gd name="T14" fmla="*/ 138 w 882"/>
              <a:gd name="T15" fmla="*/ 676 h 932"/>
              <a:gd name="T16" fmla="*/ 114 w 882"/>
              <a:gd name="T17" fmla="*/ 616 h 932"/>
              <a:gd name="T18" fmla="*/ 88 w 882"/>
              <a:gd name="T19" fmla="*/ 564 h 932"/>
              <a:gd name="T20" fmla="*/ 16 w 882"/>
              <a:gd name="T21" fmla="*/ 578 h 932"/>
              <a:gd name="T22" fmla="*/ 0 w 882"/>
              <a:gd name="T23" fmla="*/ 490 h 932"/>
              <a:gd name="T24" fmla="*/ 84 w 882"/>
              <a:gd name="T25" fmla="*/ 392 h 932"/>
              <a:gd name="T26" fmla="*/ 120 w 882"/>
              <a:gd name="T27" fmla="*/ 310 h 932"/>
              <a:gd name="T28" fmla="*/ 130 w 882"/>
              <a:gd name="T29" fmla="*/ 236 h 932"/>
              <a:gd name="T30" fmla="*/ 126 w 882"/>
              <a:gd name="T31" fmla="*/ 178 h 932"/>
              <a:gd name="T32" fmla="*/ 104 w 882"/>
              <a:gd name="T33" fmla="*/ 108 h 932"/>
              <a:gd name="T34" fmla="*/ 126 w 882"/>
              <a:gd name="T35" fmla="*/ 52 h 932"/>
              <a:gd name="T36" fmla="*/ 134 w 882"/>
              <a:gd name="T37" fmla="*/ 0 h 932"/>
              <a:gd name="T38" fmla="*/ 170 w 882"/>
              <a:gd name="T39" fmla="*/ 44 h 932"/>
              <a:gd name="T40" fmla="*/ 208 w 882"/>
              <a:gd name="T41" fmla="*/ 100 h 932"/>
              <a:gd name="T42" fmla="*/ 218 w 882"/>
              <a:gd name="T43" fmla="*/ 44 h 932"/>
              <a:gd name="T44" fmla="*/ 252 w 882"/>
              <a:gd name="T45" fmla="*/ 88 h 932"/>
              <a:gd name="T46" fmla="*/ 332 w 882"/>
              <a:gd name="T47" fmla="*/ 148 h 932"/>
              <a:gd name="T48" fmla="*/ 406 w 882"/>
              <a:gd name="T49" fmla="*/ 280 h 932"/>
              <a:gd name="T50" fmla="*/ 400 w 882"/>
              <a:gd name="T51" fmla="*/ 336 h 932"/>
              <a:gd name="T52" fmla="*/ 452 w 882"/>
              <a:gd name="T53" fmla="*/ 370 h 932"/>
              <a:gd name="T54" fmla="*/ 574 w 882"/>
              <a:gd name="T55" fmla="*/ 346 h 932"/>
              <a:gd name="T56" fmla="*/ 586 w 882"/>
              <a:gd name="T57" fmla="*/ 290 h 932"/>
              <a:gd name="T58" fmla="*/ 558 w 882"/>
              <a:gd name="T59" fmla="*/ 230 h 932"/>
              <a:gd name="T60" fmla="*/ 620 w 882"/>
              <a:gd name="T61" fmla="*/ 178 h 932"/>
              <a:gd name="T62" fmla="*/ 606 w 882"/>
              <a:gd name="T63" fmla="*/ 122 h 932"/>
              <a:gd name="T64" fmla="*/ 614 w 882"/>
              <a:gd name="T65" fmla="*/ 104 h 932"/>
              <a:gd name="T66" fmla="*/ 654 w 882"/>
              <a:gd name="T67" fmla="*/ 64 h 932"/>
              <a:gd name="T68" fmla="*/ 712 w 882"/>
              <a:gd name="T69" fmla="*/ 144 h 932"/>
              <a:gd name="T70" fmla="*/ 790 w 882"/>
              <a:gd name="T71" fmla="*/ 128 h 932"/>
              <a:gd name="T72" fmla="*/ 790 w 882"/>
              <a:gd name="T73" fmla="*/ 188 h 932"/>
              <a:gd name="T74" fmla="*/ 752 w 882"/>
              <a:gd name="T75" fmla="*/ 208 h 932"/>
              <a:gd name="T76" fmla="*/ 660 w 882"/>
              <a:gd name="T77" fmla="*/ 204 h 932"/>
              <a:gd name="T78" fmla="*/ 630 w 882"/>
              <a:gd name="T79" fmla="*/ 266 h 932"/>
              <a:gd name="T80" fmla="*/ 652 w 882"/>
              <a:gd name="T81" fmla="*/ 308 h 932"/>
              <a:gd name="T82" fmla="*/ 698 w 882"/>
              <a:gd name="T83" fmla="*/ 300 h 932"/>
              <a:gd name="T84" fmla="*/ 718 w 882"/>
              <a:gd name="T85" fmla="*/ 330 h 932"/>
              <a:gd name="T86" fmla="*/ 692 w 882"/>
              <a:gd name="T87" fmla="*/ 418 h 932"/>
              <a:gd name="T88" fmla="*/ 732 w 882"/>
              <a:gd name="T89" fmla="*/ 472 h 932"/>
              <a:gd name="T90" fmla="*/ 726 w 882"/>
              <a:gd name="T91" fmla="*/ 528 h 932"/>
              <a:gd name="T92" fmla="*/ 828 w 882"/>
              <a:gd name="T93" fmla="*/ 590 h 932"/>
              <a:gd name="T94" fmla="*/ 876 w 882"/>
              <a:gd name="T95" fmla="*/ 606 h 932"/>
              <a:gd name="T96" fmla="*/ 850 w 882"/>
              <a:gd name="T97" fmla="*/ 658 h 932"/>
              <a:gd name="T98" fmla="*/ 784 w 882"/>
              <a:gd name="T99" fmla="*/ 676 h 932"/>
              <a:gd name="T100" fmla="*/ 720 w 882"/>
              <a:gd name="T101" fmla="*/ 734 h 932"/>
              <a:gd name="T102" fmla="*/ 650 w 882"/>
              <a:gd name="T103" fmla="*/ 764 h 932"/>
              <a:gd name="T104" fmla="*/ 612 w 882"/>
              <a:gd name="T105" fmla="*/ 742 h 932"/>
              <a:gd name="T106" fmla="*/ 564 w 882"/>
              <a:gd name="T107" fmla="*/ 760 h 932"/>
              <a:gd name="T108" fmla="*/ 526 w 882"/>
              <a:gd name="T109" fmla="*/ 740 h 932"/>
              <a:gd name="T110" fmla="*/ 482 w 882"/>
              <a:gd name="T111" fmla="*/ 750 h 932"/>
              <a:gd name="T112" fmla="*/ 448 w 882"/>
              <a:gd name="T113" fmla="*/ 768 h 932"/>
              <a:gd name="T114" fmla="*/ 404 w 882"/>
              <a:gd name="T115" fmla="*/ 766 h 932"/>
              <a:gd name="T116" fmla="*/ 410 w 882"/>
              <a:gd name="T117" fmla="*/ 826 h 932"/>
              <a:gd name="T118" fmla="*/ 410 w 882"/>
              <a:gd name="T119" fmla="*/ 872 h 932"/>
              <a:gd name="T120" fmla="*/ 406 w 882"/>
              <a:gd name="T121" fmla="*/ 932 h 9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882" h="932">
                <a:moveTo>
                  <a:pt x="406" y="932"/>
                </a:moveTo>
                <a:lnTo>
                  <a:pt x="406" y="932"/>
                </a:lnTo>
                <a:lnTo>
                  <a:pt x="392" y="920"/>
                </a:lnTo>
                <a:lnTo>
                  <a:pt x="380" y="910"/>
                </a:lnTo>
                <a:lnTo>
                  <a:pt x="368" y="904"/>
                </a:lnTo>
                <a:lnTo>
                  <a:pt x="356" y="898"/>
                </a:lnTo>
                <a:lnTo>
                  <a:pt x="356" y="898"/>
                </a:lnTo>
                <a:lnTo>
                  <a:pt x="358" y="880"/>
                </a:lnTo>
                <a:lnTo>
                  <a:pt x="358" y="866"/>
                </a:lnTo>
                <a:lnTo>
                  <a:pt x="356" y="854"/>
                </a:lnTo>
                <a:lnTo>
                  <a:pt x="352" y="844"/>
                </a:lnTo>
                <a:lnTo>
                  <a:pt x="352" y="844"/>
                </a:lnTo>
                <a:lnTo>
                  <a:pt x="342" y="836"/>
                </a:lnTo>
                <a:lnTo>
                  <a:pt x="342" y="836"/>
                </a:lnTo>
                <a:lnTo>
                  <a:pt x="332" y="836"/>
                </a:lnTo>
                <a:lnTo>
                  <a:pt x="324" y="838"/>
                </a:lnTo>
                <a:lnTo>
                  <a:pt x="316" y="840"/>
                </a:lnTo>
                <a:lnTo>
                  <a:pt x="310" y="844"/>
                </a:lnTo>
                <a:lnTo>
                  <a:pt x="298" y="854"/>
                </a:lnTo>
                <a:lnTo>
                  <a:pt x="288" y="866"/>
                </a:lnTo>
                <a:lnTo>
                  <a:pt x="288" y="866"/>
                </a:lnTo>
                <a:lnTo>
                  <a:pt x="260" y="860"/>
                </a:lnTo>
                <a:lnTo>
                  <a:pt x="260" y="860"/>
                </a:lnTo>
                <a:lnTo>
                  <a:pt x="246" y="840"/>
                </a:lnTo>
                <a:lnTo>
                  <a:pt x="240" y="832"/>
                </a:lnTo>
                <a:lnTo>
                  <a:pt x="234" y="828"/>
                </a:lnTo>
                <a:lnTo>
                  <a:pt x="234" y="828"/>
                </a:lnTo>
                <a:lnTo>
                  <a:pt x="218" y="808"/>
                </a:lnTo>
                <a:lnTo>
                  <a:pt x="212" y="802"/>
                </a:lnTo>
                <a:lnTo>
                  <a:pt x="208" y="800"/>
                </a:lnTo>
                <a:lnTo>
                  <a:pt x="202" y="798"/>
                </a:lnTo>
                <a:lnTo>
                  <a:pt x="194" y="798"/>
                </a:lnTo>
                <a:lnTo>
                  <a:pt x="172" y="798"/>
                </a:lnTo>
                <a:lnTo>
                  <a:pt x="172" y="798"/>
                </a:lnTo>
                <a:lnTo>
                  <a:pt x="168" y="790"/>
                </a:lnTo>
                <a:lnTo>
                  <a:pt x="164" y="782"/>
                </a:lnTo>
                <a:lnTo>
                  <a:pt x="162" y="774"/>
                </a:lnTo>
                <a:lnTo>
                  <a:pt x="160" y="766"/>
                </a:lnTo>
                <a:lnTo>
                  <a:pt x="160" y="752"/>
                </a:lnTo>
                <a:lnTo>
                  <a:pt x="160" y="740"/>
                </a:lnTo>
                <a:lnTo>
                  <a:pt x="160" y="740"/>
                </a:lnTo>
                <a:lnTo>
                  <a:pt x="166" y="724"/>
                </a:lnTo>
                <a:lnTo>
                  <a:pt x="168" y="708"/>
                </a:lnTo>
                <a:lnTo>
                  <a:pt x="166" y="694"/>
                </a:lnTo>
                <a:lnTo>
                  <a:pt x="164" y="688"/>
                </a:lnTo>
                <a:lnTo>
                  <a:pt x="162" y="682"/>
                </a:lnTo>
                <a:lnTo>
                  <a:pt x="162" y="682"/>
                </a:lnTo>
                <a:lnTo>
                  <a:pt x="138" y="676"/>
                </a:lnTo>
                <a:lnTo>
                  <a:pt x="126" y="670"/>
                </a:lnTo>
                <a:lnTo>
                  <a:pt x="124" y="668"/>
                </a:lnTo>
                <a:lnTo>
                  <a:pt x="124" y="664"/>
                </a:lnTo>
                <a:lnTo>
                  <a:pt x="124" y="650"/>
                </a:lnTo>
                <a:lnTo>
                  <a:pt x="124" y="650"/>
                </a:lnTo>
                <a:lnTo>
                  <a:pt x="114" y="616"/>
                </a:lnTo>
                <a:lnTo>
                  <a:pt x="114" y="616"/>
                </a:lnTo>
                <a:lnTo>
                  <a:pt x="102" y="598"/>
                </a:lnTo>
                <a:lnTo>
                  <a:pt x="102" y="598"/>
                </a:lnTo>
                <a:lnTo>
                  <a:pt x="96" y="576"/>
                </a:lnTo>
                <a:lnTo>
                  <a:pt x="92" y="568"/>
                </a:lnTo>
                <a:lnTo>
                  <a:pt x="88" y="564"/>
                </a:lnTo>
                <a:lnTo>
                  <a:pt x="82" y="560"/>
                </a:lnTo>
                <a:lnTo>
                  <a:pt x="76" y="558"/>
                </a:lnTo>
                <a:lnTo>
                  <a:pt x="58" y="556"/>
                </a:lnTo>
                <a:lnTo>
                  <a:pt x="58" y="556"/>
                </a:lnTo>
                <a:lnTo>
                  <a:pt x="30" y="572"/>
                </a:lnTo>
                <a:lnTo>
                  <a:pt x="16" y="578"/>
                </a:lnTo>
                <a:lnTo>
                  <a:pt x="4" y="580"/>
                </a:lnTo>
                <a:lnTo>
                  <a:pt x="4" y="580"/>
                </a:lnTo>
                <a:lnTo>
                  <a:pt x="2" y="576"/>
                </a:lnTo>
                <a:lnTo>
                  <a:pt x="2" y="576"/>
                </a:lnTo>
                <a:lnTo>
                  <a:pt x="0" y="490"/>
                </a:lnTo>
                <a:lnTo>
                  <a:pt x="0" y="490"/>
                </a:lnTo>
                <a:lnTo>
                  <a:pt x="16" y="454"/>
                </a:lnTo>
                <a:lnTo>
                  <a:pt x="16" y="454"/>
                </a:lnTo>
                <a:lnTo>
                  <a:pt x="32" y="436"/>
                </a:lnTo>
                <a:lnTo>
                  <a:pt x="46" y="422"/>
                </a:lnTo>
                <a:lnTo>
                  <a:pt x="62" y="408"/>
                </a:lnTo>
                <a:lnTo>
                  <a:pt x="84" y="392"/>
                </a:lnTo>
                <a:lnTo>
                  <a:pt x="84" y="392"/>
                </a:lnTo>
                <a:lnTo>
                  <a:pt x="108" y="370"/>
                </a:lnTo>
                <a:lnTo>
                  <a:pt x="108" y="370"/>
                </a:lnTo>
                <a:lnTo>
                  <a:pt x="110" y="328"/>
                </a:lnTo>
                <a:lnTo>
                  <a:pt x="110" y="328"/>
                </a:lnTo>
                <a:lnTo>
                  <a:pt x="120" y="310"/>
                </a:lnTo>
                <a:lnTo>
                  <a:pt x="120" y="310"/>
                </a:lnTo>
                <a:lnTo>
                  <a:pt x="120" y="288"/>
                </a:lnTo>
                <a:lnTo>
                  <a:pt x="120" y="266"/>
                </a:lnTo>
                <a:lnTo>
                  <a:pt x="124" y="248"/>
                </a:lnTo>
                <a:lnTo>
                  <a:pt x="126" y="240"/>
                </a:lnTo>
                <a:lnTo>
                  <a:pt x="130" y="236"/>
                </a:lnTo>
                <a:lnTo>
                  <a:pt x="130" y="236"/>
                </a:lnTo>
                <a:lnTo>
                  <a:pt x="132" y="218"/>
                </a:lnTo>
                <a:lnTo>
                  <a:pt x="134" y="204"/>
                </a:lnTo>
                <a:lnTo>
                  <a:pt x="132" y="190"/>
                </a:lnTo>
                <a:lnTo>
                  <a:pt x="126" y="178"/>
                </a:lnTo>
                <a:lnTo>
                  <a:pt x="126" y="178"/>
                </a:lnTo>
                <a:lnTo>
                  <a:pt x="84" y="142"/>
                </a:lnTo>
                <a:lnTo>
                  <a:pt x="84" y="142"/>
                </a:lnTo>
                <a:lnTo>
                  <a:pt x="84" y="110"/>
                </a:lnTo>
                <a:lnTo>
                  <a:pt x="84" y="110"/>
                </a:lnTo>
                <a:lnTo>
                  <a:pt x="94" y="110"/>
                </a:lnTo>
                <a:lnTo>
                  <a:pt x="104" y="108"/>
                </a:lnTo>
                <a:lnTo>
                  <a:pt x="126" y="100"/>
                </a:lnTo>
                <a:lnTo>
                  <a:pt x="126" y="100"/>
                </a:lnTo>
                <a:lnTo>
                  <a:pt x="128" y="88"/>
                </a:lnTo>
                <a:lnTo>
                  <a:pt x="128" y="76"/>
                </a:lnTo>
                <a:lnTo>
                  <a:pt x="128" y="64"/>
                </a:lnTo>
                <a:lnTo>
                  <a:pt x="126" y="52"/>
                </a:lnTo>
                <a:lnTo>
                  <a:pt x="120" y="32"/>
                </a:lnTo>
                <a:lnTo>
                  <a:pt x="120" y="22"/>
                </a:lnTo>
                <a:lnTo>
                  <a:pt x="118" y="12"/>
                </a:lnTo>
                <a:lnTo>
                  <a:pt x="118" y="12"/>
                </a:lnTo>
                <a:lnTo>
                  <a:pt x="126" y="6"/>
                </a:lnTo>
                <a:lnTo>
                  <a:pt x="134" y="0"/>
                </a:lnTo>
                <a:lnTo>
                  <a:pt x="138" y="0"/>
                </a:lnTo>
                <a:lnTo>
                  <a:pt x="142" y="0"/>
                </a:lnTo>
                <a:lnTo>
                  <a:pt x="148" y="4"/>
                </a:lnTo>
                <a:lnTo>
                  <a:pt x="154" y="8"/>
                </a:lnTo>
                <a:lnTo>
                  <a:pt x="154" y="8"/>
                </a:lnTo>
                <a:lnTo>
                  <a:pt x="170" y="44"/>
                </a:lnTo>
                <a:lnTo>
                  <a:pt x="178" y="66"/>
                </a:lnTo>
                <a:lnTo>
                  <a:pt x="184" y="90"/>
                </a:lnTo>
                <a:lnTo>
                  <a:pt x="184" y="90"/>
                </a:lnTo>
                <a:lnTo>
                  <a:pt x="188" y="96"/>
                </a:lnTo>
                <a:lnTo>
                  <a:pt x="192" y="98"/>
                </a:lnTo>
                <a:lnTo>
                  <a:pt x="208" y="100"/>
                </a:lnTo>
                <a:lnTo>
                  <a:pt x="208" y="100"/>
                </a:lnTo>
                <a:lnTo>
                  <a:pt x="212" y="92"/>
                </a:lnTo>
                <a:lnTo>
                  <a:pt x="216" y="86"/>
                </a:lnTo>
                <a:lnTo>
                  <a:pt x="218" y="70"/>
                </a:lnTo>
                <a:lnTo>
                  <a:pt x="218" y="44"/>
                </a:lnTo>
                <a:lnTo>
                  <a:pt x="218" y="44"/>
                </a:lnTo>
                <a:lnTo>
                  <a:pt x="230" y="34"/>
                </a:lnTo>
                <a:lnTo>
                  <a:pt x="230" y="34"/>
                </a:lnTo>
                <a:lnTo>
                  <a:pt x="236" y="44"/>
                </a:lnTo>
                <a:lnTo>
                  <a:pt x="242" y="56"/>
                </a:lnTo>
                <a:lnTo>
                  <a:pt x="252" y="88"/>
                </a:lnTo>
                <a:lnTo>
                  <a:pt x="252" y="88"/>
                </a:lnTo>
                <a:lnTo>
                  <a:pt x="268" y="112"/>
                </a:lnTo>
                <a:lnTo>
                  <a:pt x="278" y="126"/>
                </a:lnTo>
                <a:lnTo>
                  <a:pt x="292" y="142"/>
                </a:lnTo>
                <a:lnTo>
                  <a:pt x="292" y="142"/>
                </a:lnTo>
                <a:lnTo>
                  <a:pt x="332" y="148"/>
                </a:lnTo>
                <a:lnTo>
                  <a:pt x="332" y="148"/>
                </a:lnTo>
                <a:lnTo>
                  <a:pt x="368" y="216"/>
                </a:lnTo>
                <a:lnTo>
                  <a:pt x="368" y="216"/>
                </a:lnTo>
                <a:lnTo>
                  <a:pt x="404" y="264"/>
                </a:lnTo>
                <a:lnTo>
                  <a:pt x="404" y="264"/>
                </a:lnTo>
                <a:lnTo>
                  <a:pt x="406" y="280"/>
                </a:lnTo>
                <a:lnTo>
                  <a:pt x="406" y="280"/>
                </a:lnTo>
                <a:lnTo>
                  <a:pt x="398" y="290"/>
                </a:lnTo>
                <a:lnTo>
                  <a:pt x="392" y="298"/>
                </a:lnTo>
                <a:lnTo>
                  <a:pt x="390" y="306"/>
                </a:lnTo>
                <a:lnTo>
                  <a:pt x="390" y="324"/>
                </a:lnTo>
                <a:lnTo>
                  <a:pt x="390" y="324"/>
                </a:lnTo>
                <a:lnTo>
                  <a:pt x="400" y="336"/>
                </a:lnTo>
                <a:lnTo>
                  <a:pt x="408" y="346"/>
                </a:lnTo>
                <a:lnTo>
                  <a:pt x="422" y="356"/>
                </a:lnTo>
                <a:lnTo>
                  <a:pt x="430" y="358"/>
                </a:lnTo>
                <a:lnTo>
                  <a:pt x="440" y="362"/>
                </a:lnTo>
                <a:lnTo>
                  <a:pt x="440" y="362"/>
                </a:lnTo>
                <a:lnTo>
                  <a:pt x="452" y="370"/>
                </a:lnTo>
                <a:lnTo>
                  <a:pt x="460" y="376"/>
                </a:lnTo>
                <a:lnTo>
                  <a:pt x="472" y="380"/>
                </a:lnTo>
                <a:lnTo>
                  <a:pt x="472" y="380"/>
                </a:lnTo>
                <a:lnTo>
                  <a:pt x="500" y="378"/>
                </a:lnTo>
                <a:lnTo>
                  <a:pt x="500" y="378"/>
                </a:lnTo>
                <a:lnTo>
                  <a:pt x="574" y="346"/>
                </a:lnTo>
                <a:lnTo>
                  <a:pt x="574" y="346"/>
                </a:lnTo>
                <a:lnTo>
                  <a:pt x="580" y="330"/>
                </a:lnTo>
                <a:lnTo>
                  <a:pt x="584" y="318"/>
                </a:lnTo>
                <a:lnTo>
                  <a:pt x="586" y="304"/>
                </a:lnTo>
                <a:lnTo>
                  <a:pt x="586" y="290"/>
                </a:lnTo>
                <a:lnTo>
                  <a:pt x="586" y="290"/>
                </a:lnTo>
                <a:lnTo>
                  <a:pt x="578" y="278"/>
                </a:lnTo>
                <a:lnTo>
                  <a:pt x="572" y="272"/>
                </a:lnTo>
                <a:lnTo>
                  <a:pt x="558" y="262"/>
                </a:lnTo>
                <a:lnTo>
                  <a:pt x="558" y="262"/>
                </a:lnTo>
                <a:lnTo>
                  <a:pt x="558" y="238"/>
                </a:lnTo>
                <a:lnTo>
                  <a:pt x="558" y="230"/>
                </a:lnTo>
                <a:lnTo>
                  <a:pt x="564" y="222"/>
                </a:lnTo>
                <a:lnTo>
                  <a:pt x="564" y="222"/>
                </a:lnTo>
                <a:lnTo>
                  <a:pt x="578" y="214"/>
                </a:lnTo>
                <a:lnTo>
                  <a:pt x="594" y="204"/>
                </a:lnTo>
                <a:lnTo>
                  <a:pt x="608" y="192"/>
                </a:lnTo>
                <a:lnTo>
                  <a:pt x="620" y="178"/>
                </a:lnTo>
                <a:lnTo>
                  <a:pt x="620" y="178"/>
                </a:lnTo>
                <a:lnTo>
                  <a:pt x="620" y="152"/>
                </a:lnTo>
                <a:lnTo>
                  <a:pt x="620" y="152"/>
                </a:lnTo>
                <a:lnTo>
                  <a:pt x="616" y="138"/>
                </a:lnTo>
                <a:lnTo>
                  <a:pt x="610" y="128"/>
                </a:lnTo>
                <a:lnTo>
                  <a:pt x="606" y="122"/>
                </a:lnTo>
                <a:lnTo>
                  <a:pt x="600" y="116"/>
                </a:lnTo>
                <a:lnTo>
                  <a:pt x="600" y="116"/>
                </a:lnTo>
                <a:lnTo>
                  <a:pt x="598" y="108"/>
                </a:lnTo>
                <a:lnTo>
                  <a:pt x="598" y="108"/>
                </a:lnTo>
                <a:lnTo>
                  <a:pt x="614" y="104"/>
                </a:lnTo>
                <a:lnTo>
                  <a:pt x="614" y="104"/>
                </a:lnTo>
                <a:lnTo>
                  <a:pt x="622" y="94"/>
                </a:lnTo>
                <a:lnTo>
                  <a:pt x="628" y="84"/>
                </a:lnTo>
                <a:lnTo>
                  <a:pt x="632" y="72"/>
                </a:lnTo>
                <a:lnTo>
                  <a:pt x="636" y="66"/>
                </a:lnTo>
                <a:lnTo>
                  <a:pt x="642" y="64"/>
                </a:lnTo>
                <a:lnTo>
                  <a:pt x="654" y="64"/>
                </a:lnTo>
                <a:lnTo>
                  <a:pt x="672" y="66"/>
                </a:lnTo>
                <a:lnTo>
                  <a:pt x="672" y="66"/>
                </a:lnTo>
                <a:lnTo>
                  <a:pt x="694" y="124"/>
                </a:lnTo>
                <a:lnTo>
                  <a:pt x="694" y="124"/>
                </a:lnTo>
                <a:lnTo>
                  <a:pt x="704" y="136"/>
                </a:lnTo>
                <a:lnTo>
                  <a:pt x="712" y="144"/>
                </a:lnTo>
                <a:lnTo>
                  <a:pt x="722" y="152"/>
                </a:lnTo>
                <a:lnTo>
                  <a:pt x="722" y="152"/>
                </a:lnTo>
                <a:lnTo>
                  <a:pt x="758" y="152"/>
                </a:lnTo>
                <a:lnTo>
                  <a:pt x="758" y="152"/>
                </a:lnTo>
                <a:lnTo>
                  <a:pt x="774" y="140"/>
                </a:lnTo>
                <a:lnTo>
                  <a:pt x="790" y="128"/>
                </a:lnTo>
                <a:lnTo>
                  <a:pt x="790" y="128"/>
                </a:lnTo>
                <a:lnTo>
                  <a:pt x="796" y="138"/>
                </a:lnTo>
                <a:lnTo>
                  <a:pt x="796" y="138"/>
                </a:lnTo>
                <a:lnTo>
                  <a:pt x="796" y="152"/>
                </a:lnTo>
                <a:lnTo>
                  <a:pt x="794" y="170"/>
                </a:lnTo>
                <a:lnTo>
                  <a:pt x="790" y="188"/>
                </a:lnTo>
                <a:lnTo>
                  <a:pt x="786" y="196"/>
                </a:lnTo>
                <a:lnTo>
                  <a:pt x="780" y="204"/>
                </a:lnTo>
                <a:lnTo>
                  <a:pt x="780" y="204"/>
                </a:lnTo>
                <a:lnTo>
                  <a:pt x="766" y="208"/>
                </a:lnTo>
                <a:lnTo>
                  <a:pt x="752" y="208"/>
                </a:lnTo>
                <a:lnTo>
                  <a:pt x="752" y="208"/>
                </a:lnTo>
                <a:lnTo>
                  <a:pt x="720" y="192"/>
                </a:lnTo>
                <a:lnTo>
                  <a:pt x="720" y="192"/>
                </a:lnTo>
                <a:lnTo>
                  <a:pt x="694" y="192"/>
                </a:lnTo>
                <a:lnTo>
                  <a:pt x="676" y="196"/>
                </a:lnTo>
                <a:lnTo>
                  <a:pt x="668" y="198"/>
                </a:lnTo>
                <a:lnTo>
                  <a:pt x="660" y="204"/>
                </a:lnTo>
                <a:lnTo>
                  <a:pt x="642" y="218"/>
                </a:lnTo>
                <a:lnTo>
                  <a:pt x="642" y="218"/>
                </a:lnTo>
                <a:lnTo>
                  <a:pt x="630" y="236"/>
                </a:lnTo>
                <a:lnTo>
                  <a:pt x="630" y="236"/>
                </a:lnTo>
                <a:lnTo>
                  <a:pt x="630" y="256"/>
                </a:lnTo>
                <a:lnTo>
                  <a:pt x="630" y="266"/>
                </a:lnTo>
                <a:lnTo>
                  <a:pt x="636" y="280"/>
                </a:lnTo>
                <a:lnTo>
                  <a:pt x="636" y="280"/>
                </a:lnTo>
                <a:lnTo>
                  <a:pt x="638" y="290"/>
                </a:lnTo>
                <a:lnTo>
                  <a:pt x="642" y="296"/>
                </a:lnTo>
                <a:lnTo>
                  <a:pt x="646" y="302"/>
                </a:lnTo>
                <a:lnTo>
                  <a:pt x="652" y="308"/>
                </a:lnTo>
                <a:lnTo>
                  <a:pt x="658" y="310"/>
                </a:lnTo>
                <a:lnTo>
                  <a:pt x="666" y="308"/>
                </a:lnTo>
                <a:lnTo>
                  <a:pt x="676" y="304"/>
                </a:lnTo>
                <a:lnTo>
                  <a:pt x="676" y="304"/>
                </a:lnTo>
                <a:lnTo>
                  <a:pt x="692" y="302"/>
                </a:lnTo>
                <a:lnTo>
                  <a:pt x="698" y="300"/>
                </a:lnTo>
                <a:lnTo>
                  <a:pt x="706" y="300"/>
                </a:lnTo>
                <a:lnTo>
                  <a:pt x="710" y="304"/>
                </a:lnTo>
                <a:lnTo>
                  <a:pt x="714" y="308"/>
                </a:lnTo>
                <a:lnTo>
                  <a:pt x="716" y="318"/>
                </a:lnTo>
                <a:lnTo>
                  <a:pt x="718" y="330"/>
                </a:lnTo>
                <a:lnTo>
                  <a:pt x="718" y="330"/>
                </a:lnTo>
                <a:lnTo>
                  <a:pt x="704" y="378"/>
                </a:lnTo>
                <a:lnTo>
                  <a:pt x="704" y="378"/>
                </a:lnTo>
                <a:lnTo>
                  <a:pt x="696" y="390"/>
                </a:lnTo>
                <a:lnTo>
                  <a:pt x="690" y="400"/>
                </a:lnTo>
                <a:lnTo>
                  <a:pt x="690" y="410"/>
                </a:lnTo>
                <a:lnTo>
                  <a:pt x="692" y="418"/>
                </a:lnTo>
                <a:lnTo>
                  <a:pt x="698" y="426"/>
                </a:lnTo>
                <a:lnTo>
                  <a:pt x="706" y="432"/>
                </a:lnTo>
                <a:lnTo>
                  <a:pt x="718" y="438"/>
                </a:lnTo>
                <a:lnTo>
                  <a:pt x="734" y="444"/>
                </a:lnTo>
                <a:lnTo>
                  <a:pt x="734" y="444"/>
                </a:lnTo>
                <a:lnTo>
                  <a:pt x="732" y="472"/>
                </a:lnTo>
                <a:lnTo>
                  <a:pt x="732" y="472"/>
                </a:lnTo>
                <a:lnTo>
                  <a:pt x="730" y="486"/>
                </a:lnTo>
                <a:lnTo>
                  <a:pt x="724" y="502"/>
                </a:lnTo>
                <a:lnTo>
                  <a:pt x="724" y="510"/>
                </a:lnTo>
                <a:lnTo>
                  <a:pt x="724" y="520"/>
                </a:lnTo>
                <a:lnTo>
                  <a:pt x="726" y="528"/>
                </a:lnTo>
                <a:lnTo>
                  <a:pt x="730" y="536"/>
                </a:lnTo>
                <a:lnTo>
                  <a:pt x="730" y="536"/>
                </a:lnTo>
                <a:lnTo>
                  <a:pt x="760" y="572"/>
                </a:lnTo>
                <a:lnTo>
                  <a:pt x="760" y="572"/>
                </a:lnTo>
                <a:lnTo>
                  <a:pt x="828" y="590"/>
                </a:lnTo>
                <a:lnTo>
                  <a:pt x="828" y="590"/>
                </a:lnTo>
                <a:lnTo>
                  <a:pt x="836" y="596"/>
                </a:lnTo>
                <a:lnTo>
                  <a:pt x="842" y="600"/>
                </a:lnTo>
                <a:lnTo>
                  <a:pt x="850" y="604"/>
                </a:lnTo>
                <a:lnTo>
                  <a:pt x="850" y="604"/>
                </a:lnTo>
                <a:lnTo>
                  <a:pt x="876" y="606"/>
                </a:lnTo>
                <a:lnTo>
                  <a:pt x="876" y="606"/>
                </a:lnTo>
                <a:lnTo>
                  <a:pt x="882" y="628"/>
                </a:lnTo>
                <a:lnTo>
                  <a:pt x="882" y="628"/>
                </a:lnTo>
                <a:lnTo>
                  <a:pt x="876" y="636"/>
                </a:lnTo>
                <a:lnTo>
                  <a:pt x="872" y="644"/>
                </a:lnTo>
                <a:lnTo>
                  <a:pt x="872" y="644"/>
                </a:lnTo>
                <a:lnTo>
                  <a:pt x="850" y="658"/>
                </a:lnTo>
                <a:lnTo>
                  <a:pt x="832" y="666"/>
                </a:lnTo>
                <a:lnTo>
                  <a:pt x="832" y="666"/>
                </a:lnTo>
                <a:lnTo>
                  <a:pt x="818" y="666"/>
                </a:lnTo>
                <a:lnTo>
                  <a:pt x="806" y="668"/>
                </a:lnTo>
                <a:lnTo>
                  <a:pt x="794" y="672"/>
                </a:lnTo>
                <a:lnTo>
                  <a:pt x="784" y="676"/>
                </a:lnTo>
                <a:lnTo>
                  <a:pt x="764" y="686"/>
                </a:lnTo>
                <a:lnTo>
                  <a:pt x="744" y="700"/>
                </a:lnTo>
                <a:lnTo>
                  <a:pt x="744" y="700"/>
                </a:lnTo>
                <a:lnTo>
                  <a:pt x="736" y="716"/>
                </a:lnTo>
                <a:lnTo>
                  <a:pt x="728" y="726"/>
                </a:lnTo>
                <a:lnTo>
                  <a:pt x="720" y="734"/>
                </a:lnTo>
                <a:lnTo>
                  <a:pt x="720" y="734"/>
                </a:lnTo>
                <a:lnTo>
                  <a:pt x="682" y="734"/>
                </a:lnTo>
                <a:lnTo>
                  <a:pt x="682" y="734"/>
                </a:lnTo>
                <a:lnTo>
                  <a:pt x="662" y="756"/>
                </a:lnTo>
                <a:lnTo>
                  <a:pt x="656" y="760"/>
                </a:lnTo>
                <a:lnTo>
                  <a:pt x="650" y="764"/>
                </a:lnTo>
                <a:lnTo>
                  <a:pt x="642" y="766"/>
                </a:lnTo>
                <a:lnTo>
                  <a:pt x="636" y="766"/>
                </a:lnTo>
                <a:lnTo>
                  <a:pt x="636" y="766"/>
                </a:lnTo>
                <a:lnTo>
                  <a:pt x="628" y="754"/>
                </a:lnTo>
                <a:lnTo>
                  <a:pt x="620" y="746"/>
                </a:lnTo>
                <a:lnTo>
                  <a:pt x="612" y="742"/>
                </a:lnTo>
                <a:lnTo>
                  <a:pt x="604" y="742"/>
                </a:lnTo>
                <a:lnTo>
                  <a:pt x="596" y="744"/>
                </a:lnTo>
                <a:lnTo>
                  <a:pt x="588" y="748"/>
                </a:lnTo>
                <a:lnTo>
                  <a:pt x="574" y="758"/>
                </a:lnTo>
                <a:lnTo>
                  <a:pt x="574" y="758"/>
                </a:lnTo>
                <a:lnTo>
                  <a:pt x="564" y="760"/>
                </a:lnTo>
                <a:lnTo>
                  <a:pt x="556" y="760"/>
                </a:lnTo>
                <a:lnTo>
                  <a:pt x="548" y="758"/>
                </a:lnTo>
                <a:lnTo>
                  <a:pt x="544" y="756"/>
                </a:lnTo>
                <a:lnTo>
                  <a:pt x="534" y="748"/>
                </a:lnTo>
                <a:lnTo>
                  <a:pt x="526" y="740"/>
                </a:lnTo>
                <a:lnTo>
                  <a:pt x="526" y="740"/>
                </a:lnTo>
                <a:lnTo>
                  <a:pt x="514" y="738"/>
                </a:lnTo>
                <a:lnTo>
                  <a:pt x="506" y="738"/>
                </a:lnTo>
                <a:lnTo>
                  <a:pt x="498" y="738"/>
                </a:lnTo>
                <a:lnTo>
                  <a:pt x="492" y="742"/>
                </a:lnTo>
                <a:lnTo>
                  <a:pt x="486" y="746"/>
                </a:lnTo>
                <a:lnTo>
                  <a:pt x="482" y="750"/>
                </a:lnTo>
                <a:lnTo>
                  <a:pt x="474" y="764"/>
                </a:lnTo>
                <a:lnTo>
                  <a:pt x="474" y="764"/>
                </a:lnTo>
                <a:lnTo>
                  <a:pt x="468" y="768"/>
                </a:lnTo>
                <a:lnTo>
                  <a:pt x="462" y="770"/>
                </a:lnTo>
                <a:lnTo>
                  <a:pt x="454" y="770"/>
                </a:lnTo>
                <a:lnTo>
                  <a:pt x="448" y="768"/>
                </a:lnTo>
                <a:lnTo>
                  <a:pt x="436" y="762"/>
                </a:lnTo>
                <a:lnTo>
                  <a:pt x="430" y="756"/>
                </a:lnTo>
                <a:lnTo>
                  <a:pt x="430" y="756"/>
                </a:lnTo>
                <a:lnTo>
                  <a:pt x="414" y="756"/>
                </a:lnTo>
                <a:lnTo>
                  <a:pt x="414" y="756"/>
                </a:lnTo>
                <a:lnTo>
                  <a:pt x="404" y="766"/>
                </a:lnTo>
                <a:lnTo>
                  <a:pt x="398" y="774"/>
                </a:lnTo>
                <a:lnTo>
                  <a:pt x="396" y="784"/>
                </a:lnTo>
                <a:lnTo>
                  <a:pt x="394" y="802"/>
                </a:lnTo>
                <a:lnTo>
                  <a:pt x="394" y="802"/>
                </a:lnTo>
                <a:lnTo>
                  <a:pt x="402" y="814"/>
                </a:lnTo>
                <a:lnTo>
                  <a:pt x="410" y="826"/>
                </a:lnTo>
                <a:lnTo>
                  <a:pt x="412" y="832"/>
                </a:lnTo>
                <a:lnTo>
                  <a:pt x="412" y="840"/>
                </a:lnTo>
                <a:lnTo>
                  <a:pt x="412" y="850"/>
                </a:lnTo>
                <a:lnTo>
                  <a:pt x="410" y="860"/>
                </a:lnTo>
                <a:lnTo>
                  <a:pt x="410" y="860"/>
                </a:lnTo>
                <a:lnTo>
                  <a:pt x="410" y="872"/>
                </a:lnTo>
                <a:lnTo>
                  <a:pt x="414" y="886"/>
                </a:lnTo>
                <a:lnTo>
                  <a:pt x="416" y="902"/>
                </a:lnTo>
                <a:lnTo>
                  <a:pt x="420" y="922"/>
                </a:lnTo>
                <a:lnTo>
                  <a:pt x="420" y="922"/>
                </a:lnTo>
                <a:lnTo>
                  <a:pt x="412" y="928"/>
                </a:lnTo>
                <a:lnTo>
                  <a:pt x="406" y="932"/>
                </a:lnTo>
                <a:lnTo>
                  <a:pt x="406" y="93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" name="Freeform 12"/>
          <p:cNvSpPr>
            <a:spLocks/>
          </p:cNvSpPr>
          <p:nvPr/>
        </p:nvSpPr>
        <p:spPr bwMode="auto">
          <a:xfrm>
            <a:off x="4459137" y="3894553"/>
            <a:ext cx="783622" cy="584573"/>
          </a:xfrm>
          <a:custGeom>
            <a:avLst/>
            <a:gdLst>
              <a:gd name="T0" fmla="*/ 450 w 748"/>
              <a:gd name="T1" fmla="*/ 540 h 558"/>
              <a:gd name="T2" fmla="*/ 440 w 748"/>
              <a:gd name="T3" fmla="*/ 532 h 558"/>
              <a:gd name="T4" fmla="*/ 422 w 748"/>
              <a:gd name="T5" fmla="*/ 516 h 558"/>
              <a:gd name="T6" fmla="*/ 406 w 748"/>
              <a:gd name="T7" fmla="*/ 508 h 558"/>
              <a:gd name="T8" fmla="*/ 390 w 748"/>
              <a:gd name="T9" fmla="*/ 536 h 558"/>
              <a:gd name="T10" fmla="*/ 280 w 748"/>
              <a:gd name="T11" fmla="*/ 532 h 558"/>
              <a:gd name="T12" fmla="*/ 218 w 748"/>
              <a:gd name="T13" fmla="*/ 498 h 558"/>
              <a:gd name="T14" fmla="*/ 204 w 748"/>
              <a:gd name="T15" fmla="*/ 478 h 558"/>
              <a:gd name="T16" fmla="*/ 212 w 748"/>
              <a:gd name="T17" fmla="*/ 432 h 558"/>
              <a:gd name="T18" fmla="*/ 188 w 748"/>
              <a:gd name="T19" fmla="*/ 390 h 558"/>
              <a:gd name="T20" fmla="*/ 142 w 748"/>
              <a:gd name="T21" fmla="*/ 382 h 558"/>
              <a:gd name="T22" fmla="*/ 82 w 748"/>
              <a:gd name="T23" fmla="*/ 368 h 558"/>
              <a:gd name="T24" fmla="*/ 104 w 748"/>
              <a:gd name="T25" fmla="*/ 342 h 558"/>
              <a:gd name="T26" fmla="*/ 140 w 748"/>
              <a:gd name="T27" fmla="*/ 316 h 558"/>
              <a:gd name="T28" fmla="*/ 142 w 748"/>
              <a:gd name="T29" fmla="*/ 262 h 558"/>
              <a:gd name="T30" fmla="*/ 102 w 748"/>
              <a:gd name="T31" fmla="*/ 252 h 558"/>
              <a:gd name="T32" fmla="*/ 20 w 748"/>
              <a:gd name="T33" fmla="*/ 222 h 558"/>
              <a:gd name="T34" fmla="*/ 0 w 748"/>
              <a:gd name="T35" fmla="*/ 192 h 558"/>
              <a:gd name="T36" fmla="*/ 22 w 748"/>
              <a:gd name="T37" fmla="*/ 162 h 558"/>
              <a:gd name="T38" fmla="*/ 62 w 748"/>
              <a:gd name="T39" fmla="*/ 154 h 558"/>
              <a:gd name="T40" fmla="*/ 120 w 748"/>
              <a:gd name="T41" fmla="*/ 190 h 558"/>
              <a:gd name="T42" fmla="*/ 156 w 748"/>
              <a:gd name="T43" fmla="*/ 192 h 558"/>
              <a:gd name="T44" fmla="*/ 206 w 748"/>
              <a:gd name="T45" fmla="*/ 156 h 558"/>
              <a:gd name="T46" fmla="*/ 240 w 748"/>
              <a:gd name="T47" fmla="*/ 98 h 558"/>
              <a:gd name="T48" fmla="*/ 274 w 748"/>
              <a:gd name="T49" fmla="*/ 110 h 558"/>
              <a:gd name="T50" fmla="*/ 308 w 748"/>
              <a:gd name="T51" fmla="*/ 128 h 558"/>
              <a:gd name="T52" fmla="*/ 342 w 748"/>
              <a:gd name="T53" fmla="*/ 134 h 558"/>
              <a:gd name="T54" fmla="*/ 410 w 748"/>
              <a:gd name="T55" fmla="*/ 100 h 558"/>
              <a:gd name="T56" fmla="*/ 442 w 748"/>
              <a:gd name="T57" fmla="*/ 78 h 558"/>
              <a:gd name="T58" fmla="*/ 470 w 748"/>
              <a:gd name="T59" fmla="*/ 52 h 558"/>
              <a:gd name="T60" fmla="*/ 514 w 748"/>
              <a:gd name="T61" fmla="*/ 38 h 558"/>
              <a:gd name="T62" fmla="*/ 588 w 748"/>
              <a:gd name="T63" fmla="*/ 10 h 558"/>
              <a:gd name="T64" fmla="*/ 632 w 748"/>
              <a:gd name="T65" fmla="*/ 0 h 558"/>
              <a:gd name="T66" fmla="*/ 672 w 748"/>
              <a:gd name="T67" fmla="*/ 54 h 558"/>
              <a:gd name="T68" fmla="*/ 640 w 748"/>
              <a:gd name="T69" fmla="*/ 112 h 558"/>
              <a:gd name="T70" fmla="*/ 642 w 748"/>
              <a:gd name="T71" fmla="*/ 142 h 558"/>
              <a:gd name="T72" fmla="*/ 682 w 748"/>
              <a:gd name="T73" fmla="*/ 172 h 558"/>
              <a:gd name="T74" fmla="*/ 734 w 748"/>
              <a:gd name="T75" fmla="*/ 180 h 558"/>
              <a:gd name="T76" fmla="*/ 748 w 748"/>
              <a:gd name="T77" fmla="*/ 220 h 558"/>
              <a:gd name="T78" fmla="*/ 734 w 748"/>
              <a:gd name="T79" fmla="*/ 254 h 558"/>
              <a:gd name="T80" fmla="*/ 722 w 748"/>
              <a:gd name="T81" fmla="*/ 264 h 558"/>
              <a:gd name="T82" fmla="*/ 712 w 748"/>
              <a:gd name="T83" fmla="*/ 312 h 558"/>
              <a:gd name="T84" fmla="*/ 688 w 748"/>
              <a:gd name="T85" fmla="*/ 346 h 558"/>
              <a:gd name="T86" fmla="*/ 672 w 748"/>
              <a:gd name="T87" fmla="*/ 360 h 558"/>
              <a:gd name="T88" fmla="*/ 634 w 748"/>
              <a:gd name="T89" fmla="*/ 406 h 558"/>
              <a:gd name="T90" fmla="*/ 614 w 748"/>
              <a:gd name="T91" fmla="*/ 424 h 558"/>
              <a:gd name="T92" fmla="*/ 586 w 748"/>
              <a:gd name="T93" fmla="*/ 448 h 558"/>
              <a:gd name="T94" fmla="*/ 570 w 748"/>
              <a:gd name="T95" fmla="*/ 468 h 558"/>
              <a:gd name="T96" fmla="*/ 566 w 748"/>
              <a:gd name="T97" fmla="*/ 474 h 558"/>
              <a:gd name="T98" fmla="*/ 546 w 748"/>
              <a:gd name="T99" fmla="*/ 484 h 558"/>
              <a:gd name="T100" fmla="*/ 518 w 748"/>
              <a:gd name="T101" fmla="*/ 534 h 558"/>
              <a:gd name="T102" fmla="*/ 466 w 748"/>
              <a:gd name="T103" fmla="*/ 558 h 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748" h="558">
                <a:moveTo>
                  <a:pt x="450" y="558"/>
                </a:moveTo>
                <a:lnTo>
                  <a:pt x="450" y="558"/>
                </a:lnTo>
                <a:lnTo>
                  <a:pt x="450" y="540"/>
                </a:lnTo>
                <a:lnTo>
                  <a:pt x="450" y="540"/>
                </a:lnTo>
                <a:lnTo>
                  <a:pt x="446" y="540"/>
                </a:lnTo>
                <a:lnTo>
                  <a:pt x="444" y="538"/>
                </a:lnTo>
                <a:lnTo>
                  <a:pt x="440" y="532"/>
                </a:lnTo>
                <a:lnTo>
                  <a:pt x="440" y="532"/>
                </a:lnTo>
                <a:lnTo>
                  <a:pt x="428" y="530"/>
                </a:lnTo>
                <a:lnTo>
                  <a:pt x="428" y="530"/>
                </a:lnTo>
                <a:lnTo>
                  <a:pt x="426" y="522"/>
                </a:lnTo>
                <a:lnTo>
                  <a:pt x="422" y="516"/>
                </a:lnTo>
                <a:lnTo>
                  <a:pt x="418" y="510"/>
                </a:lnTo>
                <a:lnTo>
                  <a:pt x="414" y="508"/>
                </a:lnTo>
                <a:lnTo>
                  <a:pt x="410" y="508"/>
                </a:lnTo>
                <a:lnTo>
                  <a:pt x="406" y="508"/>
                </a:lnTo>
                <a:lnTo>
                  <a:pt x="396" y="510"/>
                </a:lnTo>
                <a:lnTo>
                  <a:pt x="396" y="510"/>
                </a:lnTo>
                <a:lnTo>
                  <a:pt x="390" y="536"/>
                </a:lnTo>
                <a:lnTo>
                  <a:pt x="390" y="536"/>
                </a:lnTo>
                <a:lnTo>
                  <a:pt x="322" y="540"/>
                </a:lnTo>
                <a:lnTo>
                  <a:pt x="322" y="540"/>
                </a:lnTo>
                <a:lnTo>
                  <a:pt x="280" y="532"/>
                </a:lnTo>
                <a:lnTo>
                  <a:pt x="280" y="532"/>
                </a:lnTo>
                <a:lnTo>
                  <a:pt x="246" y="528"/>
                </a:lnTo>
                <a:lnTo>
                  <a:pt x="246" y="528"/>
                </a:lnTo>
                <a:lnTo>
                  <a:pt x="218" y="498"/>
                </a:lnTo>
                <a:lnTo>
                  <a:pt x="218" y="498"/>
                </a:lnTo>
                <a:lnTo>
                  <a:pt x="208" y="478"/>
                </a:lnTo>
                <a:lnTo>
                  <a:pt x="208" y="478"/>
                </a:lnTo>
                <a:lnTo>
                  <a:pt x="204" y="478"/>
                </a:lnTo>
                <a:lnTo>
                  <a:pt x="204" y="478"/>
                </a:lnTo>
                <a:lnTo>
                  <a:pt x="200" y="464"/>
                </a:lnTo>
                <a:lnTo>
                  <a:pt x="202" y="452"/>
                </a:lnTo>
                <a:lnTo>
                  <a:pt x="206" y="442"/>
                </a:lnTo>
                <a:lnTo>
                  <a:pt x="212" y="432"/>
                </a:lnTo>
                <a:lnTo>
                  <a:pt x="212" y="432"/>
                </a:lnTo>
                <a:lnTo>
                  <a:pt x="212" y="406"/>
                </a:lnTo>
                <a:lnTo>
                  <a:pt x="212" y="406"/>
                </a:lnTo>
                <a:lnTo>
                  <a:pt x="188" y="390"/>
                </a:lnTo>
                <a:lnTo>
                  <a:pt x="188" y="390"/>
                </a:lnTo>
                <a:lnTo>
                  <a:pt x="188" y="384"/>
                </a:lnTo>
                <a:lnTo>
                  <a:pt x="188" y="384"/>
                </a:lnTo>
                <a:lnTo>
                  <a:pt x="142" y="382"/>
                </a:lnTo>
                <a:lnTo>
                  <a:pt x="104" y="378"/>
                </a:lnTo>
                <a:lnTo>
                  <a:pt x="104" y="378"/>
                </a:lnTo>
                <a:lnTo>
                  <a:pt x="82" y="368"/>
                </a:lnTo>
                <a:lnTo>
                  <a:pt x="82" y="368"/>
                </a:lnTo>
                <a:lnTo>
                  <a:pt x="72" y="344"/>
                </a:lnTo>
                <a:lnTo>
                  <a:pt x="72" y="344"/>
                </a:lnTo>
                <a:lnTo>
                  <a:pt x="104" y="342"/>
                </a:lnTo>
                <a:lnTo>
                  <a:pt x="104" y="342"/>
                </a:lnTo>
                <a:lnTo>
                  <a:pt x="112" y="338"/>
                </a:lnTo>
                <a:lnTo>
                  <a:pt x="122" y="332"/>
                </a:lnTo>
                <a:lnTo>
                  <a:pt x="140" y="316"/>
                </a:lnTo>
                <a:lnTo>
                  <a:pt x="140" y="316"/>
                </a:lnTo>
                <a:lnTo>
                  <a:pt x="148" y="300"/>
                </a:lnTo>
                <a:lnTo>
                  <a:pt x="150" y="286"/>
                </a:lnTo>
                <a:lnTo>
                  <a:pt x="148" y="274"/>
                </a:lnTo>
                <a:lnTo>
                  <a:pt x="142" y="262"/>
                </a:lnTo>
                <a:lnTo>
                  <a:pt x="142" y="262"/>
                </a:lnTo>
                <a:lnTo>
                  <a:pt x="114" y="260"/>
                </a:lnTo>
                <a:lnTo>
                  <a:pt x="114" y="260"/>
                </a:lnTo>
                <a:lnTo>
                  <a:pt x="102" y="252"/>
                </a:lnTo>
                <a:lnTo>
                  <a:pt x="88" y="246"/>
                </a:lnTo>
                <a:lnTo>
                  <a:pt x="64" y="238"/>
                </a:lnTo>
                <a:lnTo>
                  <a:pt x="40" y="230"/>
                </a:lnTo>
                <a:lnTo>
                  <a:pt x="20" y="222"/>
                </a:lnTo>
                <a:lnTo>
                  <a:pt x="20" y="222"/>
                </a:lnTo>
                <a:lnTo>
                  <a:pt x="6" y="204"/>
                </a:lnTo>
                <a:lnTo>
                  <a:pt x="2" y="196"/>
                </a:lnTo>
                <a:lnTo>
                  <a:pt x="0" y="192"/>
                </a:lnTo>
                <a:lnTo>
                  <a:pt x="0" y="192"/>
                </a:lnTo>
                <a:lnTo>
                  <a:pt x="12" y="174"/>
                </a:lnTo>
                <a:lnTo>
                  <a:pt x="18" y="166"/>
                </a:lnTo>
                <a:lnTo>
                  <a:pt x="22" y="162"/>
                </a:lnTo>
                <a:lnTo>
                  <a:pt x="30" y="158"/>
                </a:lnTo>
                <a:lnTo>
                  <a:pt x="36" y="156"/>
                </a:lnTo>
                <a:lnTo>
                  <a:pt x="48" y="154"/>
                </a:lnTo>
                <a:lnTo>
                  <a:pt x="62" y="154"/>
                </a:lnTo>
                <a:lnTo>
                  <a:pt x="62" y="154"/>
                </a:lnTo>
                <a:lnTo>
                  <a:pt x="90" y="164"/>
                </a:lnTo>
                <a:lnTo>
                  <a:pt x="90" y="164"/>
                </a:lnTo>
                <a:lnTo>
                  <a:pt x="120" y="190"/>
                </a:lnTo>
                <a:lnTo>
                  <a:pt x="120" y="190"/>
                </a:lnTo>
                <a:lnTo>
                  <a:pt x="130" y="192"/>
                </a:lnTo>
                <a:lnTo>
                  <a:pt x="142" y="192"/>
                </a:lnTo>
                <a:lnTo>
                  <a:pt x="156" y="192"/>
                </a:lnTo>
                <a:lnTo>
                  <a:pt x="172" y="190"/>
                </a:lnTo>
                <a:lnTo>
                  <a:pt x="172" y="190"/>
                </a:lnTo>
                <a:lnTo>
                  <a:pt x="188" y="174"/>
                </a:lnTo>
                <a:lnTo>
                  <a:pt x="206" y="156"/>
                </a:lnTo>
                <a:lnTo>
                  <a:pt x="222" y="136"/>
                </a:lnTo>
                <a:lnTo>
                  <a:pt x="238" y="120"/>
                </a:lnTo>
                <a:lnTo>
                  <a:pt x="238" y="120"/>
                </a:lnTo>
                <a:lnTo>
                  <a:pt x="240" y="98"/>
                </a:lnTo>
                <a:lnTo>
                  <a:pt x="240" y="98"/>
                </a:lnTo>
                <a:lnTo>
                  <a:pt x="264" y="96"/>
                </a:lnTo>
                <a:lnTo>
                  <a:pt x="264" y="96"/>
                </a:lnTo>
                <a:lnTo>
                  <a:pt x="274" y="110"/>
                </a:lnTo>
                <a:lnTo>
                  <a:pt x="274" y="110"/>
                </a:lnTo>
                <a:lnTo>
                  <a:pt x="284" y="114"/>
                </a:lnTo>
                <a:lnTo>
                  <a:pt x="294" y="120"/>
                </a:lnTo>
                <a:lnTo>
                  <a:pt x="308" y="128"/>
                </a:lnTo>
                <a:lnTo>
                  <a:pt x="324" y="134"/>
                </a:lnTo>
                <a:lnTo>
                  <a:pt x="324" y="134"/>
                </a:lnTo>
                <a:lnTo>
                  <a:pt x="342" y="134"/>
                </a:lnTo>
                <a:lnTo>
                  <a:pt x="342" y="134"/>
                </a:lnTo>
                <a:lnTo>
                  <a:pt x="384" y="120"/>
                </a:lnTo>
                <a:lnTo>
                  <a:pt x="384" y="120"/>
                </a:lnTo>
                <a:lnTo>
                  <a:pt x="398" y="108"/>
                </a:lnTo>
                <a:lnTo>
                  <a:pt x="410" y="100"/>
                </a:lnTo>
                <a:lnTo>
                  <a:pt x="422" y="92"/>
                </a:lnTo>
                <a:lnTo>
                  <a:pt x="438" y="84"/>
                </a:lnTo>
                <a:lnTo>
                  <a:pt x="438" y="84"/>
                </a:lnTo>
                <a:lnTo>
                  <a:pt x="442" y="78"/>
                </a:lnTo>
                <a:lnTo>
                  <a:pt x="450" y="72"/>
                </a:lnTo>
                <a:lnTo>
                  <a:pt x="450" y="72"/>
                </a:lnTo>
                <a:lnTo>
                  <a:pt x="462" y="56"/>
                </a:lnTo>
                <a:lnTo>
                  <a:pt x="470" y="52"/>
                </a:lnTo>
                <a:lnTo>
                  <a:pt x="476" y="46"/>
                </a:lnTo>
                <a:lnTo>
                  <a:pt x="494" y="40"/>
                </a:lnTo>
                <a:lnTo>
                  <a:pt x="514" y="38"/>
                </a:lnTo>
                <a:lnTo>
                  <a:pt x="514" y="38"/>
                </a:lnTo>
                <a:lnTo>
                  <a:pt x="550" y="36"/>
                </a:lnTo>
                <a:lnTo>
                  <a:pt x="550" y="36"/>
                </a:lnTo>
                <a:lnTo>
                  <a:pt x="570" y="22"/>
                </a:lnTo>
                <a:lnTo>
                  <a:pt x="588" y="10"/>
                </a:lnTo>
                <a:lnTo>
                  <a:pt x="596" y="6"/>
                </a:lnTo>
                <a:lnTo>
                  <a:pt x="606" y="2"/>
                </a:lnTo>
                <a:lnTo>
                  <a:pt x="618" y="0"/>
                </a:lnTo>
                <a:lnTo>
                  <a:pt x="632" y="0"/>
                </a:lnTo>
                <a:lnTo>
                  <a:pt x="632" y="0"/>
                </a:lnTo>
                <a:lnTo>
                  <a:pt x="654" y="36"/>
                </a:lnTo>
                <a:lnTo>
                  <a:pt x="654" y="36"/>
                </a:lnTo>
                <a:lnTo>
                  <a:pt x="672" y="54"/>
                </a:lnTo>
                <a:lnTo>
                  <a:pt x="672" y="54"/>
                </a:lnTo>
                <a:lnTo>
                  <a:pt x="656" y="82"/>
                </a:lnTo>
                <a:lnTo>
                  <a:pt x="646" y="96"/>
                </a:lnTo>
                <a:lnTo>
                  <a:pt x="640" y="112"/>
                </a:lnTo>
                <a:lnTo>
                  <a:pt x="640" y="112"/>
                </a:lnTo>
                <a:lnTo>
                  <a:pt x="638" y="140"/>
                </a:lnTo>
                <a:lnTo>
                  <a:pt x="638" y="140"/>
                </a:lnTo>
                <a:lnTo>
                  <a:pt x="642" y="142"/>
                </a:lnTo>
                <a:lnTo>
                  <a:pt x="650" y="142"/>
                </a:lnTo>
                <a:lnTo>
                  <a:pt x="672" y="142"/>
                </a:lnTo>
                <a:lnTo>
                  <a:pt x="672" y="142"/>
                </a:lnTo>
                <a:lnTo>
                  <a:pt x="682" y="172"/>
                </a:lnTo>
                <a:lnTo>
                  <a:pt x="682" y="172"/>
                </a:lnTo>
                <a:lnTo>
                  <a:pt x="690" y="184"/>
                </a:lnTo>
                <a:lnTo>
                  <a:pt x="690" y="184"/>
                </a:lnTo>
                <a:lnTo>
                  <a:pt x="734" y="180"/>
                </a:lnTo>
                <a:lnTo>
                  <a:pt x="734" y="180"/>
                </a:lnTo>
                <a:lnTo>
                  <a:pt x="740" y="190"/>
                </a:lnTo>
                <a:lnTo>
                  <a:pt x="744" y="204"/>
                </a:lnTo>
                <a:lnTo>
                  <a:pt x="748" y="220"/>
                </a:lnTo>
                <a:lnTo>
                  <a:pt x="748" y="238"/>
                </a:lnTo>
                <a:lnTo>
                  <a:pt x="748" y="238"/>
                </a:lnTo>
                <a:lnTo>
                  <a:pt x="740" y="248"/>
                </a:lnTo>
                <a:lnTo>
                  <a:pt x="734" y="254"/>
                </a:lnTo>
                <a:lnTo>
                  <a:pt x="726" y="258"/>
                </a:lnTo>
                <a:lnTo>
                  <a:pt x="726" y="258"/>
                </a:lnTo>
                <a:lnTo>
                  <a:pt x="724" y="262"/>
                </a:lnTo>
                <a:lnTo>
                  <a:pt x="722" y="264"/>
                </a:lnTo>
                <a:lnTo>
                  <a:pt x="718" y="266"/>
                </a:lnTo>
                <a:lnTo>
                  <a:pt x="718" y="266"/>
                </a:lnTo>
                <a:lnTo>
                  <a:pt x="712" y="312"/>
                </a:lnTo>
                <a:lnTo>
                  <a:pt x="712" y="312"/>
                </a:lnTo>
                <a:lnTo>
                  <a:pt x="706" y="324"/>
                </a:lnTo>
                <a:lnTo>
                  <a:pt x="700" y="338"/>
                </a:lnTo>
                <a:lnTo>
                  <a:pt x="700" y="338"/>
                </a:lnTo>
                <a:lnTo>
                  <a:pt x="688" y="346"/>
                </a:lnTo>
                <a:lnTo>
                  <a:pt x="682" y="350"/>
                </a:lnTo>
                <a:lnTo>
                  <a:pt x="682" y="356"/>
                </a:lnTo>
                <a:lnTo>
                  <a:pt x="682" y="356"/>
                </a:lnTo>
                <a:lnTo>
                  <a:pt x="672" y="360"/>
                </a:lnTo>
                <a:lnTo>
                  <a:pt x="664" y="366"/>
                </a:lnTo>
                <a:lnTo>
                  <a:pt x="656" y="376"/>
                </a:lnTo>
                <a:lnTo>
                  <a:pt x="648" y="386"/>
                </a:lnTo>
                <a:lnTo>
                  <a:pt x="634" y="406"/>
                </a:lnTo>
                <a:lnTo>
                  <a:pt x="626" y="414"/>
                </a:lnTo>
                <a:lnTo>
                  <a:pt x="616" y="420"/>
                </a:lnTo>
                <a:lnTo>
                  <a:pt x="616" y="420"/>
                </a:lnTo>
                <a:lnTo>
                  <a:pt x="614" y="424"/>
                </a:lnTo>
                <a:lnTo>
                  <a:pt x="610" y="428"/>
                </a:lnTo>
                <a:lnTo>
                  <a:pt x="600" y="434"/>
                </a:lnTo>
                <a:lnTo>
                  <a:pt x="600" y="434"/>
                </a:lnTo>
                <a:lnTo>
                  <a:pt x="586" y="448"/>
                </a:lnTo>
                <a:lnTo>
                  <a:pt x="572" y="464"/>
                </a:lnTo>
                <a:lnTo>
                  <a:pt x="572" y="464"/>
                </a:lnTo>
                <a:lnTo>
                  <a:pt x="570" y="466"/>
                </a:lnTo>
                <a:lnTo>
                  <a:pt x="570" y="468"/>
                </a:lnTo>
                <a:lnTo>
                  <a:pt x="570" y="468"/>
                </a:lnTo>
                <a:lnTo>
                  <a:pt x="566" y="468"/>
                </a:lnTo>
                <a:lnTo>
                  <a:pt x="566" y="468"/>
                </a:lnTo>
                <a:lnTo>
                  <a:pt x="566" y="474"/>
                </a:lnTo>
                <a:lnTo>
                  <a:pt x="566" y="474"/>
                </a:lnTo>
                <a:lnTo>
                  <a:pt x="560" y="474"/>
                </a:lnTo>
                <a:lnTo>
                  <a:pt x="556" y="476"/>
                </a:lnTo>
                <a:lnTo>
                  <a:pt x="546" y="484"/>
                </a:lnTo>
                <a:lnTo>
                  <a:pt x="532" y="500"/>
                </a:lnTo>
                <a:lnTo>
                  <a:pt x="532" y="500"/>
                </a:lnTo>
                <a:lnTo>
                  <a:pt x="518" y="534"/>
                </a:lnTo>
                <a:lnTo>
                  <a:pt x="518" y="534"/>
                </a:lnTo>
                <a:lnTo>
                  <a:pt x="502" y="538"/>
                </a:lnTo>
                <a:lnTo>
                  <a:pt x="488" y="544"/>
                </a:lnTo>
                <a:lnTo>
                  <a:pt x="478" y="550"/>
                </a:lnTo>
                <a:lnTo>
                  <a:pt x="466" y="558"/>
                </a:lnTo>
                <a:lnTo>
                  <a:pt x="466" y="558"/>
                </a:lnTo>
                <a:lnTo>
                  <a:pt x="450" y="558"/>
                </a:lnTo>
                <a:lnTo>
                  <a:pt x="450" y="55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" name="Freeform 13"/>
          <p:cNvSpPr>
            <a:spLocks/>
          </p:cNvSpPr>
          <p:nvPr/>
        </p:nvSpPr>
        <p:spPr bwMode="auto">
          <a:xfrm>
            <a:off x="6129047" y="3896648"/>
            <a:ext cx="186477" cy="431621"/>
          </a:xfrm>
          <a:custGeom>
            <a:avLst/>
            <a:gdLst>
              <a:gd name="T0" fmla="*/ 82 w 178"/>
              <a:gd name="T1" fmla="*/ 412 h 412"/>
              <a:gd name="T2" fmla="*/ 82 w 178"/>
              <a:gd name="T3" fmla="*/ 412 h 412"/>
              <a:gd name="T4" fmla="*/ 50 w 178"/>
              <a:gd name="T5" fmla="*/ 364 h 412"/>
              <a:gd name="T6" fmla="*/ 50 w 178"/>
              <a:gd name="T7" fmla="*/ 364 h 412"/>
              <a:gd name="T8" fmla="*/ 40 w 178"/>
              <a:gd name="T9" fmla="*/ 360 h 412"/>
              <a:gd name="T10" fmla="*/ 34 w 178"/>
              <a:gd name="T11" fmla="*/ 356 h 412"/>
              <a:gd name="T12" fmla="*/ 28 w 178"/>
              <a:gd name="T13" fmla="*/ 350 h 412"/>
              <a:gd name="T14" fmla="*/ 26 w 178"/>
              <a:gd name="T15" fmla="*/ 346 h 412"/>
              <a:gd name="T16" fmla="*/ 20 w 178"/>
              <a:gd name="T17" fmla="*/ 336 h 412"/>
              <a:gd name="T18" fmla="*/ 16 w 178"/>
              <a:gd name="T19" fmla="*/ 324 h 412"/>
              <a:gd name="T20" fmla="*/ 16 w 178"/>
              <a:gd name="T21" fmla="*/ 324 h 412"/>
              <a:gd name="T22" fmla="*/ 0 w 178"/>
              <a:gd name="T23" fmla="*/ 304 h 412"/>
              <a:gd name="T24" fmla="*/ 0 w 178"/>
              <a:gd name="T25" fmla="*/ 304 h 412"/>
              <a:gd name="T26" fmla="*/ 2 w 178"/>
              <a:gd name="T27" fmla="*/ 280 h 412"/>
              <a:gd name="T28" fmla="*/ 6 w 178"/>
              <a:gd name="T29" fmla="*/ 258 h 412"/>
              <a:gd name="T30" fmla="*/ 8 w 178"/>
              <a:gd name="T31" fmla="*/ 238 h 412"/>
              <a:gd name="T32" fmla="*/ 8 w 178"/>
              <a:gd name="T33" fmla="*/ 228 h 412"/>
              <a:gd name="T34" fmla="*/ 6 w 178"/>
              <a:gd name="T35" fmla="*/ 220 h 412"/>
              <a:gd name="T36" fmla="*/ 6 w 178"/>
              <a:gd name="T37" fmla="*/ 220 h 412"/>
              <a:gd name="T38" fmla="*/ 6 w 178"/>
              <a:gd name="T39" fmla="*/ 196 h 412"/>
              <a:gd name="T40" fmla="*/ 10 w 178"/>
              <a:gd name="T41" fmla="*/ 180 h 412"/>
              <a:gd name="T42" fmla="*/ 16 w 178"/>
              <a:gd name="T43" fmla="*/ 166 h 412"/>
              <a:gd name="T44" fmla="*/ 30 w 178"/>
              <a:gd name="T45" fmla="*/ 150 h 412"/>
              <a:gd name="T46" fmla="*/ 30 w 178"/>
              <a:gd name="T47" fmla="*/ 150 h 412"/>
              <a:gd name="T48" fmla="*/ 38 w 178"/>
              <a:gd name="T49" fmla="*/ 112 h 412"/>
              <a:gd name="T50" fmla="*/ 38 w 178"/>
              <a:gd name="T51" fmla="*/ 112 h 412"/>
              <a:gd name="T52" fmla="*/ 60 w 178"/>
              <a:gd name="T53" fmla="*/ 64 h 412"/>
              <a:gd name="T54" fmla="*/ 60 w 178"/>
              <a:gd name="T55" fmla="*/ 64 h 412"/>
              <a:gd name="T56" fmla="*/ 76 w 178"/>
              <a:gd name="T57" fmla="*/ 44 h 412"/>
              <a:gd name="T58" fmla="*/ 90 w 178"/>
              <a:gd name="T59" fmla="*/ 28 h 412"/>
              <a:gd name="T60" fmla="*/ 104 w 178"/>
              <a:gd name="T61" fmla="*/ 14 h 412"/>
              <a:gd name="T62" fmla="*/ 122 w 178"/>
              <a:gd name="T63" fmla="*/ 0 h 412"/>
              <a:gd name="T64" fmla="*/ 122 w 178"/>
              <a:gd name="T65" fmla="*/ 0 h 412"/>
              <a:gd name="T66" fmla="*/ 164 w 178"/>
              <a:gd name="T67" fmla="*/ 2 h 412"/>
              <a:gd name="T68" fmla="*/ 164 w 178"/>
              <a:gd name="T69" fmla="*/ 2 h 412"/>
              <a:gd name="T70" fmla="*/ 170 w 178"/>
              <a:gd name="T71" fmla="*/ 6 h 412"/>
              <a:gd name="T72" fmla="*/ 170 w 178"/>
              <a:gd name="T73" fmla="*/ 6 h 412"/>
              <a:gd name="T74" fmla="*/ 176 w 178"/>
              <a:gd name="T75" fmla="*/ 30 h 412"/>
              <a:gd name="T76" fmla="*/ 178 w 178"/>
              <a:gd name="T77" fmla="*/ 44 h 412"/>
              <a:gd name="T78" fmla="*/ 178 w 178"/>
              <a:gd name="T79" fmla="*/ 58 h 412"/>
              <a:gd name="T80" fmla="*/ 178 w 178"/>
              <a:gd name="T81" fmla="*/ 58 h 412"/>
              <a:gd name="T82" fmla="*/ 172 w 178"/>
              <a:gd name="T83" fmla="*/ 72 h 412"/>
              <a:gd name="T84" fmla="*/ 168 w 178"/>
              <a:gd name="T85" fmla="*/ 86 h 412"/>
              <a:gd name="T86" fmla="*/ 166 w 178"/>
              <a:gd name="T87" fmla="*/ 102 h 412"/>
              <a:gd name="T88" fmla="*/ 166 w 178"/>
              <a:gd name="T89" fmla="*/ 118 h 412"/>
              <a:gd name="T90" fmla="*/ 168 w 178"/>
              <a:gd name="T91" fmla="*/ 154 h 412"/>
              <a:gd name="T92" fmla="*/ 170 w 178"/>
              <a:gd name="T93" fmla="*/ 188 h 412"/>
              <a:gd name="T94" fmla="*/ 170 w 178"/>
              <a:gd name="T95" fmla="*/ 188 h 412"/>
              <a:gd name="T96" fmla="*/ 164 w 178"/>
              <a:gd name="T97" fmla="*/ 202 h 412"/>
              <a:gd name="T98" fmla="*/ 158 w 178"/>
              <a:gd name="T99" fmla="*/ 218 h 412"/>
              <a:gd name="T100" fmla="*/ 158 w 178"/>
              <a:gd name="T101" fmla="*/ 218 h 412"/>
              <a:gd name="T102" fmla="*/ 118 w 178"/>
              <a:gd name="T103" fmla="*/ 304 h 412"/>
              <a:gd name="T104" fmla="*/ 118 w 178"/>
              <a:gd name="T105" fmla="*/ 304 h 412"/>
              <a:gd name="T106" fmla="*/ 108 w 178"/>
              <a:gd name="T107" fmla="*/ 398 h 412"/>
              <a:gd name="T108" fmla="*/ 108 w 178"/>
              <a:gd name="T109" fmla="*/ 398 h 412"/>
              <a:gd name="T110" fmla="*/ 98 w 178"/>
              <a:gd name="T111" fmla="*/ 408 h 412"/>
              <a:gd name="T112" fmla="*/ 98 w 178"/>
              <a:gd name="T113" fmla="*/ 408 h 412"/>
              <a:gd name="T114" fmla="*/ 90 w 178"/>
              <a:gd name="T115" fmla="*/ 410 h 412"/>
              <a:gd name="T116" fmla="*/ 82 w 178"/>
              <a:gd name="T117" fmla="*/ 412 h 412"/>
              <a:gd name="T118" fmla="*/ 82 w 178"/>
              <a:gd name="T119" fmla="*/ 412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78" h="412">
                <a:moveTo>
                  <a:pt x="82" y="412"/>
                </a:moveTo>
                <a:lnTo>
                  <a:pt x="82" y="412"/>
                </a:lnTo>
                <a:lnTo>
                  <a:pt x="50" y="364"/>
                </a:lnTo>
                <a:lnTo>
                  <a:pt x="50" y="364"/>
                </a:lnTo>
                <a:lnTo>
                  <a:pt x="40" y="360"/>
                </a:lnTo>
                <a:lnTo>
                  <a:pt x="34" y="356"/>
                </a:lnTo>
                <a:lnTo>
                  <a:pt x="28" y="350"/>
                </a:lnTo>
                <a:lnTo>
                  <a:pt x="26" y="346"/>
                </a:lnTo>
                <a:lnTo>
                  <a:pt x="20" y="336"/>
                </a:lnTo>
                <a:lnTo>
                  <a:pt x="16" y="324"/>
                </a:lnTo>
                <a:lnTo>
                  <a:pt x="16" y="324"/>
                </a:lnTo>
                <a:lnTo>
                  <a:pt x="0" y="304"/>
                </a:lnTo>
                <a:lnTo>
                  <a:pt x="0" y="304"/>
                </a:lnTo>
                <a:lnTo>
                  <a:pt x="2" y="280"/>
                </a:lnTo>
                <a:lnTo>
                  <a:pt x="6" y="258"/>
                </a:lnTo>
                <a:lnTo>
                  <a:pt x="8" y="238"/>
                </a:lnTo>
                <a:lnTo>
                  <a:pt x="8" y="228"/>
                </a:lnTo>
                <a:lnTo>
                  <a:pt x="6" y="220"/>
                </a:lnTo>
                <a:lnTo>
                  <a:pt x="6" y="220"/>
                </a:lnTo>
                <a:lnTo>
                  <a:pt x="6" y="196"/>
                </a:lnTo>
                <a:lnTo>
                  <a:pt x="10" y="180"/>
                </a:lnTo>
                <a:lnTo>
                  <a:pt x="16" y="166"/>
                </a:lnTo>
                <a:lnTo>
                  <a:pt x="30" y="150"/>
                </a:lnTo>
                <a:lnTo>
                  <a:pt x="30" y="150"/>
                </a:lnTo>
                <a:lnTo>
                  <a:pt x="38" y="112"/>
                </a:lnTo>
                <a:lnTo>
                  <a:pt x="38" y="112"/>
                </a:lnTo>
                <a:lnTo>
                  <a:pt x="60" y="64"/>
                </a:lnTo>
                <a:lnTo>
                  <a:pt x="60" y="64"/>
                </a:lnTo>
                <a:lnTo>
                  <a:pt x="76" y="44"/>
                </a:lnTo>
                <a:lnTo>
                  <a:pt x="90" y="28"/>
                </a:lnTo>
                <a:lnTo>
                  <a:pt x="104" y="14"/>
                </a:lnTo>
                <a:lnTo>
                  <a:pt x="122" y="0"/>
                </a:lnTo>
                <a:lnTo>
                  <a:pt x="122" y="0"/>
                </a:lnTo>
                <a:lnTo>
                  <a:pt x="164" y="2"/>
                </a:lnTo>
                <a:lnTo>
                  <a:pt x="164" y="2"/>
                </a:lnTo>
                <a:lnTo>
                  <a:pt x="170" y="6"/>
                </a:lnTo>
                <a:lnTo>
                  <a:pt x="170" y="6"/>
                </a:lnTo>
                <a:lnTo>
                  <a:pt x="176" y="30"/>
                </a:lnTo>
                <a:lnTo>
                  <a:pt x="178" y="44"/>
                </a:lnTo>
                <a:lnTo>
                  <a:pt x="178" y="58"/>
                </a:lnTo>
                <a:lnTo>
                  <a:pt x="178" y="58"/>
                </a:lnTo>
                <a:lnTo>
                  <a:pt x="172" y="72"/>
                </a:lnTo>
                <a:lnTo>
                  <a:pt x="168" y="86"/>
                </a:lnTo>
                <a:lnTo>
                  <a:pt x="166" y="102"/>
                </a:lnTo>
                <a:lnTo>
                  <a:pt x="166" y="118"/>
                </a:lnTo>
                <a:lnTo>
                  <a:pt x="168" y="154"/>
                </a:lnTo>
                <a:lnTo>
                  <a:pt x="170" y="188"/>
                </a:lnTo>
                <a:lnTo>
                  <a:pt x="170" y="188"/>
                </a:lnTo>
                <a:lnTo>
                  <a:pt x="164" y="202"/>
                </a:lnTo>
                <a:lnTo>
                  <a:pt x="158" y="218"/>
                </a:lnTo>
                <a:lnTo>
                  <a:pt x="158" y="218"/>
                </a:lnTo>
                <a:lnTo>
                  <a:pt x="118" y="304"/>
                </a:lnTo>
                <a:lnTo>
                  <a:pt x="118" y="304"/>
                </a:lnTo>
                <a:lnTo>
                  <a:pt x="108" y="398"/>
                </a:lnTo>
                <a:lnTo>
                  <a:pt x="108" y="398"/>
                </a:lnTo>
                <a:lnTo>
                  <a:pt x="98" y="408"/>
                </a:lnTo>
                <a:lnTo>
                  <a:pt x="98" y="408"/>
                </a:lnTo>
                <a:lnTo>
                  <a:pt x="90" y="410"/>
                </a:lnTo>
                <a:lnTo>
                  <a:pt x="82" y="412"/>
                </a:lnTo>
                <a:lnTo>
                  <a:pt x="82" y="41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" name="Freeform 14"/>
          <p:cNvSpPr>
            <a:spLocks/>
          </p:cNvSpPr>
          <p:nvPr/>
        </p:nvSpPr>
        <p:spPr bwMode="auto">
          <a:xfrm>
            <a:off x="6141619" y="3907125"/>
            <a:ext cx="163429" cy="408573"/>
          </a:xfrm>
          <a:custGeom>
            <a:avLst/>
            <a:gdLst>
              <a:gd name="T0" fmla="*/ 76 w 156"/>
              <a:gd name="T1" fmla="*/ 390 h 390"/>
              <a:gd name="T2" fmla="*/ 76 w 156"/>
              <a:gd name="T3" fmla="*/ 390 h 390"/>
              <a:gd name="T4" fmla="*/ 46 w 156"/>
              <a:gd name="T5" fmla="*/ 344 h 390"/>
              <a:gd name="T6" fmla="*/ 46 w 156"/>
              <a:gd name="T7" fmla="*/ 344 h 390"/>
              <a:gd name="T8" fmla="*/ 26 w 156"/>
              <a:gd name="T9" fmla="*/ 338 h 390"/>
              <a:gd name="T10" fmla="*/ 26 w 156"/>
              <a:gd name="T11" fmla="*/ 338 h 390"/>
              <a:gd name="T12" fmla="*/ 22 w 156"/>
              <a:gd name="T13" fmla="*/ 324 h 390"/>
              <a:gd name="T14" fmla="*/ 14 w 156"/>
              <a:gd name="T15" fmla="*/ 310 h 390"/>
              <a:gd name="T16" fmla="*/ 6 w 156"/>
              <a:gd name="T17" fmla="*/ 300 h 390"/>
              <a:gd name="T18" fmla="*/ 0 w 156"/>
              <a:gd name="T19" fmla="*/ 294 h 390"/>
              <a:gd name="T20" fmla="*/ 0 w 156"/>
              <a:gd name="T21" fmla="*/ 294 h 390"/>
              <a:gd name="T22" fmla="*/ 0 w 156"/>
              <a:gd name="T23" fmla="*/ 272 h 390"/>
              <a:gd name="T24" fmla="*/ 0 w 156"/>
              <a:gd name="T25" fmla="*/ 272 h 390"/>
              <a:gd name="T26" fmla="*/ 4 w 156"/>
              <a:gd name="T27" fmla="*/ 242 h 390"/>
              <a:gd name="T28" fmla="*/ 6 w 156"/>
              <a:gd name="T29" fmla="*/ 230 h 390"/>
              <a:gd name="T30" fmla="*/ 8 w 156"/>
              <a:gd name="T31" fmla="*/ 216 h 390"/>
              <a:gd name="T32" fmla="*/ 8 w 156"/>
              <a:gd name="T33" fmla="*/ 216 h 390"/>
              <a:gd name="T34" fmla="*/ 4 w 156"/>
              <a:gd name="T35" fmla="*/ 202 h 390"/>
              <a:gd name="T36" fmla="*/ 4 w 156"/>
              <a:gd name="T37" fmla="*/ 192 h 390"/>
              <a:gd name="T38" fmla="*/ 4 w 156"/>
              <a:gd name="T39" fmla="*/ 182 h 390"/>
              <a:gd name="T40" fmla="*/ 8 w 156"/>
              <a:gd name="T41" fmla="*/ 174 h 390"/>
              <a:gd name="T42" fmla="*/ 18 w 156"/>
              <a:gd name="T43" fmla="*/ 158 h 390"/>
              <a:gd name="T44" fmla="*/ 30 w 156"/>
              <a:gd name="T45" fmla="*/ 142 h 390"/>
              <a:gd name="T46" fmla="*/ 30 w 156"/>
              <a:gd name="T47" fmla="*/ 142 h 390"/>
              <a:gd name="T48" fmla="*/ 38 w 156"/>
              <a:gd name="T49" fmla="*/ 108 h 390"/>
              <a:gd name="T50" fmla="*/ 38 w 156"/>
              <a:gd name="T51" fmla="*/ 108 h 390"/>
              <a:gd name="T52" fmla="*/ 48 w 156"/>
              <a:gd name="T53" fmla="*/ 84 h 390"/>
              <a:gd name="T54" fmla="*/ 56 w 156"/>
              <a:gd name="T55" fmla="*/ 64 h 390"/>
              <a:gd name="T56" fmla="*/ 68 w 156"/>
              <a:gd name="T57" fmla="*/ 46 h 390"/>
              <a:gd name="T58" fmla="*/ 84 w 156"/>
              <a:gd name="T59" fmla="*/ 28 h 390"/>
              <a:gd name="T60" fmla="*/ 84 w 156"/>
              <a:gd name="T61" fmla="*/ 28 h 390"/>
              <a:gd name="T62" fmla="*/ 116 w 156"/>
              <a:gd name="T63" fmla="*/ 2 h 390"/>
              <a:gd name="T64" fmla="*/ 116 w 156"/>
              <a:gd name="T65" fmla="*/ 2 h 390"/>
              <a:gd name="T66" fmla="*/ 150 w 156"/>
              <a:gd name="T67" fmla="*/ 0 h 390"/>
              <a:gd name="T68" fmla="*/ 150 w 156"/>
              <a:gd name="T69" fmla="*/ 0 h 390"/>
              <a:gd name="T70" fmla="*/ 154 w 156"/>
              <a:gd name="T71" fmla="*/ 18 h 390"/>
              <a:gd name="T72" fmla="*/ 156 w 156"/>
              <a:gd name="T73" fmla="*/ 32 h 390"/>
              <a:gd name="T74" fmla="*/ 156 w 156"/>
              <a:gd name="T75" fmla="*/ 44 h 390"/>
              <a:gd name="T76" fmla="*/ 156 w 156"/>
              <a:gd name="T77" fmla="*/ 44 h 390"/>
              <a:gd name="T78" fmla="*/ 150 w 156"/>
              <a:gd name="T79" fmla="*/ 56 h 390"/>
              <a:gd name="T80" fmla="*/ 146 w 156"/>
              <a:gd name="T81" fmla="*/ 70 h 390"/>
              <a:gd name="T82" fmla="*/ 144 w 156"/>
              <a:gd name="T83" fmla="*/ 86 h 390"/>
              <a:gd name="T84" fmla="*/ 142 w 156"/>
              <a:gd name="T85" fmla="*/ 102 h 390"/>
              <a:gd name="T86" fmla="*/ 144 w 156"/>
              <a:gd name="T87" fmla="*/ 138 h 390"/>
              <a:gd name="T88" fmla="*/ 146 w 156"/>
              <a:gd name="T89" fmla="*/ 174 h 390"/>
              <a:gd name="T90" fmla="*/ 146 w 156"/>
              <a:gd name="T91" fmla="*/ 174 h 390"/>
              <a:gd name="T92" fmla="*/ 138 w 156"/>
              <a:gd name="T93" fmla="*/ 196 h 390"/>
              <a:gd name="T94" fmla="*/ 126 w 156"/>
              <a:gd name="T95" fmla="*/ 222 h 390"/>
              <a:gd name="T96" fmla="*/ 102 w 156"/>
              <a:gd name="T97" fmla="*/ 270 h 390"/>
              <a:gd name="T98" fmla="*/ 102 w 156"/>
              <a:gd name="T99" fmla="*/ 270 h 390"/>
              <a:gd name="T100" fmla="*/ 96 w 156"/>
              <a:gd name="T101" fmla="*/ 290 h 390"/>
              <a:gd name="T102" fmla="*/ 96 w 156"/>
              <a:gd name="T103" fmla="*/ 290 h 390"/>
              <a:gd name="T104" fmla="*/ 84 w 156"/>
              <a:gd name="T105" fmla="*/ 382 h 390"/>
              <a:gd name="T106" fmla="*/ 84 w 156"/>
              <a:gd name="T107" fmla="*/ 382 h 390"/>
              <a:gd name="T108" fmla="*/ 80 w 156"/>
              <a:gd name="T109" fmla="*/ 386 h 390"/>
              <a:gd name="T110" fmla="*/ 76 w 156"/>
              <a:gd name="T111" fmla="*/ 390 h 390"/>
              <a:gd name="T112" fmla="*/ 76 w 156"/>
              <a:gd name="T113" fmla="*/ 390 h 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56" h="390">
                <a:moveTo>
                  <a:pt x="76" y="390"/>
                </a:moveTo>
                <a:lnTo>
                  <a:pt x="76" y="390"/>
                </a:lnTo>
                <a:lnTo>
                  <a:pt x="46" y="344"/>
                </a:lnTo>
                <a:lnTo>
                  <a:pt x="46" y="344"/>
                </a:lnTo>
                <a:lnTo>
                  <a:pt x="26" y="338"/>
                </a:lnTo>
                <a:lnTo>
                  <a:pt x="26" y="338"/>
                </a:lnTo>
                <a:lnTo>
                  <a:pt x="22" y="324"/>
                </a:lnTo>
                <a:lnTo>
                  <a:pt x="14" y="310"/>
                </a:lnTo>
                <a:lnTo>
                  <a:pt x="6" y="300"/>
                </a:lnTo>
                <a:lnTo>
                  <a:pt x="0" y="294"/>
                </a:lnTo>
                <a:lnTo>
                  <a:pt x="0" y="294"/>
                </a:lnTo>
                <a:lnTo>
                  <a:pt x="0" y="272"/>
                </a:lnTo>
                <a:lnTo>
                  <a:pt x="0" y="272"/>
                </a:lnTo>
                <a:lnTo>
                  <a:pt x="4" y="242"/>
                </a:lnTo>
                <a:lnTo>
                  <a:pt x="6" y="230"/>
                </a:lnTo>
                <a:lnTo>
                  <a:pt x="8" y="216"/>
                </a:lnTo>
                <a:lnTo>
                  <a:pt x="8" y="216"/>
                </a:lnTo>
                <a:lnTo>
                  <a:pt x="4" y="202"/>
                </a:lnTo>
                <a:lnTo>
                  <a:pt x="4" y="192"/>
                </a:lnTo>
                <a:lnTo>
                  <a:pt x="4" y="182"/>
                </a:lnTo>
                <a:lnTo>
                  <a:pt x="8" y="174"/>
                </a:lnTo>
                <a:lnTo>
                  <a:pt x="18" y="158"/>
                </a:lnTo>
                <a:lnTo>
                  <a:pt x="30" y="142"/>
                </a:lnTo>
                <a:lnTo>
                  <a:pt x="30" y="142"/>
                </a:lnTo>
                <a:lnTo>
                  <a:pt x="38" y="108"/>
                </a:lnTo>
                <a:lnTo>
                  <a:pt x="38" y="108"/>
                </a:lnTo>
                <a:lnTo>
                  <a:pt x="48" y="84"/>
                </a:lnTo>
                <a:lnTo>
                  <a:pt x="56" y="64"/>
                </a:lnTo>
                <a:lnTo>
                  <a:pt x="68" y="46"/>
                </a:lnTo>
                <a:lnTo>
                  <a:pt x="84" y="28"/>
                </a:lnTo>
                <a:lnTo>
                  <a:pt x="84" y="28"/>
                </a:lnTo>
                <a:lnTo>
                  <a:pt x="116" y="2"/>
                </a:lnTo>
                <a:lnTo>
                  <a:pt x="116" y="2"/>
                </a:lnTo>
                <a:lnTo>
                  <a:pt x="150" y="0"/>
                </a:lnTo>
                <a:lnTo>
                  <a:pt x="150" y="0"/>
                </a:lnTo>
                <a:lnTo>
                  <a:pt x="154" y="18"/>
                </a:lnTo>
                <a:lnTo>
                  <a:pt x="156" y="32"/>
                </a:lnTo>
                <a:lnTo>
                  <a:pt x="156" y="44"/>
                </a:lnTo>
                <a:lnTo>
                  <a:pt x="156" y="44"/>
                </a:lnTo>
                <a:lnTo>
                  <a:pt x="150" y="56"/>
                </a:lnTo>
                <a:lnTo>
                  <a:pt x="146" y="70"/>
                </a:lnTo>
                <a:lnTo>
                  <a:pt x="144" y="86"/>
                </a:lnTo>
                <a:lnTo>
                  <a:pt x="142" y="102"/>
                </a:lnTo>
                <a:lnTo>
                  <a:pt x="144" y="138"/>
                </a:lnTo>
                <a:lnTo>
                  <a:pt x="146" y="174"/>
                </a:lnTo>
                <a:lnTo>
                  <a:pt x="146" y="174"/>
                </a:lnTo>
                <a:lnTo>
                  <a:pt x="138" y="196"/>
                </a:lnTo>
                <a:lnTo>
                  <a:pt x="126" y="222"/>
                </a:lnTo>
                <a:lnTo>
                  <a:pt x="102" y="270"/>
                </a:lnTo>
                <a:lnTo>
                  <a:pt x="102" y="270"/>
                </a:lnTo>
                <a:lnTo>
                  <a:pt x="96" y="290"/>
                </a:lnTo>
                <a:lnTo>
                  <a:pt x="96" y="290"/>
                </a:lnTo>
                <a:lnTo>
                  <a:pt x="84" y="382"/>
                </a:lnTo>
                <a:lnTo>
                  <a:pt x="84" y="382"/>
                </a:lnTo>
                <a:lnTo>
                  <a:pt x="80" y="386"/>
                </a:lnTo>
                <a:lnTo>
                  <a:pt x="76" y="390"/>
                </a:lnTo>
                <a:lnTo>
                  <a:pt x="76" y="39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" name="Freeform 15"/>
          <p:cNvSpPr>
            <a:spLocks/>
          </p:cNvSpPr>
          <p:nvPr/>
        </p:nvSpPr>
        <p:spPr bwMode="auto">
          <a:xfrm>
            <a:off x="5684855" y="3582362"/>
            <a:ext cx="433716" cy="563621"/>
          </a:xfrm>
          <a:custGeom>
            <a:avLst/>
            <a:gdLst>
              <a:gd name="T0" fmla="*/ 136 w 414"/>
              <a:gd name="T1" fmla="*/ 532 h 538"/>
              <a:gd name="T2" fmla="*/ 122 w 414"/>
              <a:gd name="T3" fmla="*/ 508 h 538"/>
              <a:gd name="T4" fmla="*/ 116 w 414"/>
              <a:gd name="T5" fmla="*/ 498 h 538"/>
              <a:gd name="T6" fmla="*/ 58 w 414"/>
              <a:gd name="T7" fmla="*/ 426 h 538"/>
              <a:gd name="T8" fmla="*/ 12 w 414"/>
              <a:gd name="T9" fmla="*/ 420 h 538"/>
              <a:gd name="T10" fmla="*/ 0 w 414"/>
              <a:gd name="T11" fmla="*/ 402 h 538"/>
              <a:gd name="T12" fmla="*/ 6 w 414"/>
              <a:gd name="T13" fmla="*/ 360 h 538"/>
              <a:gd name="T14" fmla="*/ 10 w 414"/>
              <a:gd name="T15" fmla="*/ 332 h 538"/>
              <a:gd name="T16" fmla="*/ 8 w 414"/>
              <a:gd name="T17" fmla="*/ 306 h 538"/>
              <a:gd name="T18" fmla="*/ 44 w 414"/>
              <a:gd name="T19" fmla="*/ 246 h 538"/>
              <a:gd name="T20" fmla="*/ 42 w 414"/>
              <a:gd name="T21" fmla="*/ 200 h 538"/>
              <a:gd name="T22" fmla="*/ 46 w 414"/>
              <a:gd name="T23" fmla="*/ 190 h 538"/>
              <a:gd name="T24" fmla="*/ 74 w 414"/>
              <a:gd name="T25" fmla="*/ 174 h 538"/>
              <a:gd name="T26" fmla="*/ 102 w 414"/>
              <a:gd name="T27" fmla="*/ 134 h 538"/>
              <a:gd name="T28" fmla="*/ 102 w 414"/>
              <a:gd name="T29" fmla="*/ 116 h 538"/>
              <a:gd name="T30" fmla="*/ 92 w 414"/>
              <a:gd name="T31" fmla="*/ 88 h 538"/>
              <a:gd name="T32" fmla="*/ 104 w 414"/>
              <a:gd name="T33" fmla="*/ 72 h 538"/>
              <a:gd name="T34" fmla="*/ 132 w 414"/>
              <a:gd name="T35" fmla="*/ 58 h 538"/>
              <a:gd name="T36" fmla="*/ 172 w 414"/>
              <a:gd name="T37" fmla="*/ 48 h 538"/>
              <a:gd name="T38" fmla="*/ 190 w 414"/>
              <a:gd name="T39" fmla="*/ 28 h 538"/>
              <a:gd name="T40" fmla="*/ 204 w 414"/>
              <a:gd name="T41" fmla="*/ 2 h 538"/>
              <a:gd name="T42" fmla="*/ 224 w 414"/>
              <a:gd name="T43" fmla="*/ 2 h 538"/>
              <a:gd name="T44" fmla="*/ 236 w 414"/>
              <a:gd name="T45" fmla="*/ 16 h 538"/>
              <a:gd name="T46" fmla="*/ 250 w 414"/>
              <a:gd name="T47" fmla="*/ 64 h 538"/>
              <a:gd name="T48" fmla="*/ 280 w 414"/>
              <a:gd name="T49" fmla="*/ 96 h 538"/>
              <a:gd name="T50" fmla="*/ 336 w 414"/>
              <a:gd name="T51" fmla="*/ 100 h 538"/>
              <a:gd name="T52" fmla="*/ 366 w 414"/>
              <a:gd name="T53" fmla="*/ 86 h 538"/>
              <a:gd name="T54" fmla="*/ 404 w 414"/>
              <a:gd name="T55" fmla="*/ 84 h 538"/>
              <a:gd name="T56" fmla="*/ 398 w 414"/>
              <a:gd name="T57" fmla="*/ 104 h 538"/>
              <a:gd name="T58" fmla="*/ 384 w 414"/>
              <a:gd name="T59" fmla="*/ 124 h 538"/>
              <a:gd name="T60" fmla="*/ 362 w 414"/>
              <a:gd name="T61" fmla="*/ 154 h 538"/>
              <a:gd name="T62" fmla="*/ 330 w 414"/>
              <a:gd name="T63" fmla="*/ 162 h 538"/>
              <a:gd name="T64" fmla="*/ 328 w 414"/>
              <a:gd name="T65" fmla="*/ 180 h 538"/>
              <a:gd name="T66" fmla="*/ 348 w 414"/>
              <a:gd name="T67" fmla="*/ 198 h 538"/>
              <a:gd name="T68" fmla="*/ 350 w 414"/>
              <a:gd name="T69" fmla="*/ 222 h 538"/>
              <a:gd name="T70" fmla="*/ 348 w 414"/>
              <a:gd name="T71" fmla="*/ 240 h 538"/>
              <a:gd name="T72" fmla="*/ 340 w 414"/>
              <a:gd name="T73" fmla="*/ 278 h 538"/>
              <a:gd name="T74" fmla="*/ 346 w 414"/>
              <a:gd name="T75" fmla="*/ 296 h 538"/>
              <a:gd name="T76" fmla="*/ 356 w 414"/>
              <a:gd name="T77" fmla="*/ 308 h 538"/>
              <a:gd name="T78" fmla="*/ 350 w 414"/>
              <a:gd name="T79" fmla="*/ 306 h 538"/>
              <a:gd name="T80" fmla="*/ 318 w 414"/>
              <a:gd name="T81" fmla="*/ 312 h 538"/>
              <a:gd name="T82" fmla="*/ 318 w 414"/>
              <a:gd name="T83" fmla="*/ 336 h 538"/>
              <a:gd name="T84" fmla="*/ 296 w 414"/>
              <a:gd name="T85" fmla="*/ 354 h 538"/>
              <a:gd name="T86" fmla="*/ 288 w 414"/>
              <a:gd name="T87" fmla="*/ 384 h 538"/>
              <a:gd name="T88" fmla="*/ 268 w 414"/>
              <a:gd name="T89" fmla="*/ 408 h 538"/>
              <a:gd name="T90" fmla="*/ 228 w 414"/>
              <a:gd name="T91" fmla="*/ 416 h 538"/>
              <a:gd name="T92" fmla="*/ 240 w 414"/>
              <a:gd name="T93" fmla="*/ 440 h 538"/>
              <a:gd name="T94" fmla="*/ 218 w 414"/>
              <a:gd name="T95" fmla="*/ 450 h 538"/>
              <a:gd name="T96" fmla="*/ 184 w 414"/>
              <a:gd name="T97" fmla="*/ 480 h 538"/>
              <a:gd name="T98" fmla="*/ 166 w 414"/>
              <a:gd name="T99" fmla="*/ 514 h 538"/>
              <a:gd name="T100" fmla="*/ 150 w 414"/>
              <a:gd name="T101" fmla="*/ 528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14" h="538">
                <a:moveTo>
                  <a:pt x="136" y="538"/>
                </a:moveTo>
                <a:lnTo>
                  <a:pt x="136" y="538"/>
                </a:lnTo>
                <a:lnTo>
                  <a:pt x="136" y="532"/>
                </a:lnTo>
                <a:lnTo>
                  <a:pt x="134" y="526"/>
                </a:lnTo>
                <a:lnTo>
                  <a:pt x="128" y="516"/>
                </a:lnTo>
                <a:lnTo>
                  <a:pt x="122" y="508"/>
                </a:lnTo>
                <a:lnTo>
                  <a:pt x="116" y="504"/>
                </a:lnTo>
                <a:lnTo>
                  <a:pt x="116" y="504"/>
                </a:lnTo>
                <a:lnTo>
                  <a:pt x="116" y="498"/>
                </a:lnTo>
                <a:lnTo>
                  <a:pt x="116" y="498"/>
                </a:lnTo>
                <a:lnTo>
                  <a:pt x="58" y="426"/>
                </a:lnTo>
                <a:lnTo>
                  <a:pt x="58" y="426"/>
                </a:lnTo>
                <a:lnTo>
                  <a:pt x="40" y="422"/>
                </a:lnTo>
                <a:lnTo>
                  <a:pt x="26" y="420"/>
                </a:lnTo>
                <a:lnTo>
                  <a:pt x="12" y="420"/>
                </a:lnTo>
                <a:lnTo>
                  <a:pt x="2" y="418"/>
                </a:lnTo>
                <a:lnTo>
                  <a:pt x="2" y="418"/>
                </a:lnTo>
                <a:lnTo>
                  <a:pt x="0" y="402"/>
                </a:lnTo>
                <a:lnTo>
                  <a:pt x="0" y="386"/>
                </a:lnTo>
                <a:lnTo>
                  <a:pt x="6" y="360"/>
                </a:lnTo>
                <a:lnTo>
                  <a:pt x="6" y="360"/>
                </a:lnTo>
                <a:lnTo>
                  <a:pt x="8" y="352"/>
                </a:lnTo>
                <a:lnTo>
                  <a:pt x="10" y="346"/>
                </a:lnTo>
                <a:lnTo>
                  <a:pt x="10" y="332"/>
                </a:lnTo>
                <a:lnTo>
                  <a:pt x="10" y="318"/>
                </a:lnTo>
                <a:lnTo>
                  <a:pt x="8" y="306"/>
                </a:lnTo>
                <a:lnTo>
                  <a:pt x="8" y="306"/>
                </a:lnTo>
                <a:lnTo>
                  <a:pt x="40" y="270"/>
                </a:lnTo>
                <a:lnTo>
                  <a:pt x="40" y="270"/>
                </a:lnTo>
                <a:lnTo>
                  <a:pt x="44" y="246"/>
                </a:lnTo>
                <a:lnTo>
                  <a:pt x="44" y="246"/>
                </a:lnTo>
                <a:lnTo>
                  <a:pt x="42" y="214"/>
                </a:lnTo>
                <a:lnTo>
                  <a:pt x="42" y="200"/>
                </a:lnTo>
                <a:lnTo>
                  <a:pt x="44" y="194"/>
                </a:lnTo>
                <a:lnTo>
                  <a:pt x="46" y="190"/>
                </a:lnTo>
                <a:lnTo>
                  <a:pt x="46" y="190"/>
                </a:lnTo>
                <a:lnTo>
                  <a:pt x="60" y="182"/>
                </a:lnTo>
                <a:lnTo>
                  <a:pt x="74" y="174"/>
                </a:lnTo>
                <a:lnTo>
                  <a:pt x="74" y="174"/>
                </a:lnTo>
                <a:lnTo>
                  <a:pt x="94" y="152"/>
                </a:lnTo>
                <a:lnTo>
                  <a:pt x="94" y="152"/>
                </a:lnTo>
                <a:lnTo>
                  <a:pt x="102" y="134"/>
                </a:lnTo>
                <a:lnTo>
                  <a:pt x="102" y="134"/>
                </a:lnTo>
                <a:lnTo>
                  <a:pt x="102" y="116"/>
                </a:lnTo>
                <a:lnTo>
                  <a:pt x="102" y="116"/>
                </a:lnTo>
                <a:lnTo>
                  <a:pt x="96" y="104"/>
                </a:lnTo>
                <a:lnTo>
                  <a:pt x="94" y="94"/>
                </a:lnTo>
                <a:lnTo>
                  <a:pt x="92" y="88"/>
                </a:lnTo>
                <a:lnTo>
                  <a:pt x="94" y="82"/>
                </a:lnTo>
                <a:lnTo>
                  <a:pt x="98" y="76"/>
                </a:lnTo>
                <a:lnTo>
                  <a:pt x="104" y="72"/>
                </a:lnTo>
                <a:lnTo>
                  <a:pt x="120" y="60"/>
                </a:lnTo>
                <a:lnTo>
                  <a:pt x="120" y="60"/>
                </a:lnTo>
                <a:lnTo>
                  <a:pt x="132" y="58"/>
                </a:lnTo>
                <a:lnTo>
                  <a:pt x="144" y="56"/>
                </a:lnTo>
                <a:lnTo>
                  <a:pt x="158" y="54"/>
                </a:lnTo>
                <a:lnTo>
                  <a:pt x="172" y="48"/>
                </a:lnTo>
                <a:lnTo>
                  <a:pt x="172" y="48"/>
                </a:lnTo>
                <a:lnTo>
                  <a:pt x="182" y="40"/>
                </a:lnTo>
                <a:lnTo>
                  <a:pt x="190" y="28"/>
                </a:lnTo>
                <a:lnTo>
                  <a:pt x="198" y="14"/>
                </a:lnTo>
                <a:lnTo>
                  <a:pt x="204" y="2"/>
                </a:lnTo>
                <a:lnTo>
                  <a:pt x="204" y="2"/>
                </a:lnTo>
                <a:lnTo>
                  <a:pt x="210" y="0"/>
                </a:lnTo>
                <a:lnTo>
                  <a:pt x="216" y="0"/>
                </a:lnTo>
                <a:lnTo>
                  <a:pt x="224" y="2"/>
                </a:lnTo>
                <a:lnTo>
                  <a:pt x="232" y="6"/>
                </a:lnTo>
                <a:lnTo>
                  <a:pt x="232" y="6"/>
                </a:lnTo>
                <a:lnTo>
                  <a:pt x="236" y="16"/>
                </a:lnTo>
                <a:lnTo>
                  <a:pt x="238" y="28"/>
                </a:lnTo>
                <a:lnTo>
                  <a:pt x="246" y="52"/>
                </a:lnTo>
                <a:lnTo>
                  <a:pt x="250" y="64"/>
                </a:lnTo>
                <a:lnTo>
                  <a:pt x="258" y="76"/>
                </a:lnTo>
                <a:lnTo>
                  <a:pt x="266" y="86"/>
                </a:lnTo>
                <a:lnTo>
                  <a:pt x="280" y="96"/>
                </a:lnTo>
                <a:lnTo>
                  <a:pt x="280" y="96"/>
                </a:lnTo>
                <a:lnTo>
                  <a:pt x="336" y="100"/>
                </a:lnTo>
                <a:lnTo>
                  <a:pt x="336" y="100"/>
                </a:lnTo>
                <a:lnTo>
                  <a:pt x="342" y="94"/>
                </a:lnTo>
                <a:lnTo>
                  <a:pt x="350" y="92"/>
                </a:lnTo>
                <a:lnTo>
                  <a:pt x="366" y="86"/>
                </a:lnTo>
                <a:lnTo>
                  <a:pt x="386" y="86"/>
                </a:lnTo>
                <a:lnTo>
                  <a:pt x="404" y="84"/>
                </a:lnTo>
                <a:lnTo>
                  <a:pt x="404" y="84"/>
                </a:lnTo>
                <a:lnTo>
                  <a:pt x="414" y="90"/>
                </a:lnTo>
                <a:lnTo>
                  <a:pt x="414" y="90"/>
                </a:lnTo>
                <a:lnTo>
                  <a:pt x="398" y="104"/>
                </a:lnTo>
                <a:lnTo>
                  <a:pt x="392" y="112"/>
                </a:lnTo>
                <a:lnTo>
                  <a:pt x="384" y="124"/>
                </a:lnTo>
                <a:lnTo>
                  <a:pt x="384" y="124"/>
                </a:lnTo>
                <a:lnTo>
                  <a:pt x="382" y="156"/>
                </a:lnTo>
                <a:lnTo>
                  <a:pt x="382" y="156"/>
                </a:lnTo>
                <a:lnTo>
                  <a:pt x="362" y="154"/>
                </a:lnTo>
                <a:lnTo>
                  <a:pt x="342" y="154"/>
                </a:lnTo>
                <a:lnTo>
                  <a:pt x="336" y="158"/>
                </a:lnTo>
                <a:lnTo>
                  <a:pt x="330" y="162"/>
                </a:lnTo>
                <a:lnTo>
                  <a:pt x="326" y="168"/>
                </a:lnTo>
                <a:lnTo>
                  <a:pt x="328" y="180"/>
                </a:lnTo>
                <a:lnTo>
                  <a:pt x="328" y="180"/>
                </a:lnTo>
                <a:lnTo>
                  <a:pt x="338" y="186"/>
                </a:lnTo>
                <a:lnTo>
                  <a:pt x="348" y="198"/>
                </a:lnTo>
                <a:lnTo>
                  <a:pt x="348" y="198"/>
                </a:lnTo>
                <a:lnTo>
                  <a:pt x="364" y="208"/>
                </a:lnTo>
                <a:lnTo>
                  <a:pt x="364" y="208"/>
                </a:lnTo>
                <a:lnTo>
                  <a:pt x="350" y="222"/>
                </a:lnTo>
                <a:lnTo>
                  <a:pt x="350" y="222"/>
                </a:lnTo>
                <a:lnTo>
                  <a:pt x="350" y="230"/>
                </a:lnTo>
                <a:lnTo>
                  <a:pt x="348" y="240"/>
                </a:lnTo>
                <a:lnTo>
                  <a:pt x="342" y="258"/>
                </a:lnTo>
                <a:lnTo>
                  <a:pt x="342" y="268"/>
                </a:lnTo>
                <a:lnTo>
                  <a:pt x="340" y="278"/>
                </a:lnTo>
                <a:lnTo>
                  <a:pt x="342" y="286"/>
                </a:lnTo>
                <a:lnTo>
                  <a:pt x="346" y="296"/>
                </a:lnTo>
                <a:lnTo>
                  <a:pt x="346" y="296"/>
                </a:lnTo>
                <a:lnTo>
                  <a:pt x="356" y="304"/>
                </a:lnTo>
                <a:lnTo>
                  <a:pt x="356" y="304"/>
                </a:lnTo>
                <a:lnTo>
                  <a:pt x="356" y="308"/>
                </a:lnTo>
                <a:lnTo>
                  <a:pt x="356" y="308"/>
                </a:lnTo>
                <a:lnTo>
                  <a:pt x="350" y="306"/>
                </a:lnTo>
                <a:lnTo>
                  <a:pt x="350" y="306"/>
                </a:lnTo>
                <a:lnTo>
                  <a:pt x="322" y="306"/>
                </a:lnTo>
                <a:lnTo>
                  <a:pt x="322" y="306"/>
                </a:lnTo>
                <a:lnTo>
                  <a:pt x="318" y="312"/>
                </a:lnTo>
                <a:lnTo>
                  <a:pt x="318" y="318"/>
                </a:lnTo>
                <a:lnTo>
                  <a:pt x="320" y="324"/>
                </a:lnTo>
                <a:lnTo>
                  <a:pt x="318" y="336"/>
                </a:lnTo>
                <a:lnTo>
                  <a:pt x="318" y="336"/>
                </a:lnTo>
                <a:lnTo>
                  <a:pt x="304" y="346"/>
                </a:lnTo>
                <a:lnTo>
                  <a:pt x="296" y="354"/>
                </a:lnTo>
                <a:lnTo>
                  <a:pt x="292" y="364"/>
                </a:lnTo>
                <a:lnTo>
                  <a:pt x="288" y="384"/>
                </a:lnTo>
                <a:lnTo>
                  <a:pt x="288" y="384"/>
                </a:lnTo>
                <a:lnTo>
                  <a:pt x="278" y="396"/>
                </a:lnTo>
                <a:lnTo>
                  <a:pt x="268" y="408"/>
                </a:lnTo>
                <a:lnTo>
                  <a:pt x="268" y="408"/>
                </a:lnTo>
                <a:lnTo>
                  <a:pt x="232" y="410"/>
                </a:lnTo>
                <a:lnTo>
                  <a:pt x="232" y="410"/>
                </a:lnTo>
                <a:lnTo>
                  <a:pt x="228" y="416"/>
                </a:lnTo>
                <a:lnTo>
                  <a:pt x="228" y="422"/>
                </a:lnTo>
                <a:lnTo>
                  <a:pt x="230" y="430"/>
                </a:lnTo>
                <a:lnTo>
                  <a:pt x="240" y="440"/>
                </a:lnTo>
                <a:lnTo>
                  <a:pt x="240" y="440"/>
                </a:lnTo>
                <a:lnTo>
                  <a:pt x="228" y="444"/>
                </a:lnTo>
                <a:lnTo>
                  <a:pt x="218" y="450"/>
                </a:lnTo>
                <a:lnTo>
                  <a:pt x="208" y="456"/>
                </a:lnTo>
                <a:lnTo>
                  <a:pt x="200" y="464"/>
                </a:lnTo>
                <a:lnTo>
                  <a:pt x="184" y="480"/>
                </a:lnTo>
                <a:lnTo>
                  <a:pt x="168" y="500"/>
                </a:lnTo>
                <a:lnTo>
                  <a:pt x="168" y="500"/>
                </a:lnTo>
                <a:lnTo>
                  <a:pt x="166" y="514"/>
                </a:lnTo>
                <a:lnTo>
                  <a:pt x="166" y="514"/>
                </a:lnTo>
                <a:lnTo>
                  <a:pt x="158" y="522"/>
                </a:lnTo>
                <a:lnTo>
                  <a:pt x="150" y="528"/>
                </a:lnTo>
                <a:lnTo>
                  <a:pt x="136" y="538"/>
                </a:lnTo>
                <a:lnTo>
                  <a:pt x="136" y="53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9" name="Freeform 16"/>
          <p:cNvSpPr>
            <a:spLocks/>
          </p:cNvSpPr>
          <p:nvPr/>
        </p:nvSpPr>
        <p:spPr bwMode="auto">
          <a:xfrm>
            <a:off x="4352280" y="3527885"/>
            <a:ext cx="634859" cy="557335"/>
          </a:xfrm>
          <a:custGeom>
            <a:avLst/>
            <a:gdLst>
              <a:gd name="T0" fmla="*/ 210 w 606"/>
              <a:gd name="T1" fmla="*/ 516 h 532"/>
              <a:gd name="T2" fmla="*/ 172 w 606"/>
              <a:gd name="T3" fmla="*/ 494 h 532"/>
              <a:gd name="T4" fmla="*/ 126 w 606"/>
              <a:gd name="T5" fmla="*/ 498 h 532"/>
              <a:gd name="T6" fmla="*/ 96 w 606"/>
              <a:gd name="T7" fmla="*/ 530 h 532"/>
              <a:gd name="T8" fmla="*/ 104 w 606"/>
              <a:gd name="T9" fmla="*/ 494 h 532"/>
              <a:gd name="T10" fmla="*/ 62 w 606"/>
              <a:gd name="T11" fmla="*/ 432 h 532"/>
              <a:gd name="T12" fmla="*/ 84 w 606"/>
              <a:gd name="T13" fmla="*/ 356 h 532"/>
              <a:gd name="T14" fmla="*/ 88 w 606"/>
              <a:gd name="T15" fmla="*/ 336 h 532"/>
              <a:gd name="T16" fmla="*/ 70 w 606"/>
              <a:gd name="T17" fmla="*/ 304 h 532"/>
              <a:gd name="T18" fmla="*/ 20 w 606"/>
              <a:gd name="T19" fmla="*/ 314 h 532"/>
              <a:gd name="T20" fmla="*/ 6 w 606"/>
              <a:gd name="T21" fmla="*/ 302 h 532"/>
              <a:gd name="T22" fmla="*/ 0 w 606"/>
              <a:gd name="T23" fmla="*/ 278 h 532"/>
              <a:gd name="T24" fmla="*/ 10 w 606"/>
              <a:gd name="T25" fmla="*/ 240 h 532"/>
              <a:gd name="T26" fmla="*/ 60 w 606"/>
              <a:gd name="T27" fmla="*/ 218 h 532"/>
              <a:gd name="T28" fmla="*/ 90 w 606"/>
              <a:gd name="T29" fmla="*/ 226 h 532"/>
              <a:gd name="T30" fmla="*/ 134 w 606"/>
              <a:gd name="T31" fmla="*/ 234 h 532"/>
              <a:gd name="T32" fmla="*/ 158 w 606"/>
              <a:gd name="T33" fmla="*/ 214 h 532"/>
              <a:gd name="T34" fmla="*/ 174 w 606"/>
              <a:gd name="T35" fmla="*/ 194 h 532"/>
              <a:gd name="T36" fmla="*/ 252 w 606"/>
              <a:gd name="T37" fmla="*/ 204 h 532"/>
              <a:gd name="T38" fmla="*/ 264 w 606"/>
              <a:gd name="T39" fmla="*/ 182 h 532"/>
              <a:gd name="T40" fmla="*/ 266 w 606"/>
              <a:gd name="T41" fmla="*/ 146 h 532"/>
              <a:gd name="T42" fmla="*/ 196 w 606"/>
              <a:gd name="T43" fmla="*/ 108 h 532"/>
              <a:gd name="T44" fmla="*/ 192 w 606"/>
              <a:gd name="T45" fmla="*/ 88 h 532"/>
              <a:gd name="T46" fmla="*/ 216 w 606"/>
              <a:gd name="T47" fmla="*/ 78 h 532"/>
              <a:gd name="T48" fmla="*/ 278 w 606"/>
              <a:gd name="T49" fmla="*/ 102 h 532"/>
              <a:gd name="T50" fmla="*/ 326 w 606"/>
              <a:gd name="T51" fmla="*/ 88 h 532"/>
              <a:gd name="T52" fmla="*/ 378 w 606"/>
              <a:gd name="T53" fmla="*/ 44 h 532"/>
              <a:gd name="T54" fmla="*/ 390 w 606"/>
              <a:gd name="T55" fmla="*/ 14 h 532"/>
              <a:gd name="T56" fmla="*/ 414 w 606"/>
              <a:gd name="T57" fmla="*/ 0 h 532"/>
              <a:gd name="T58" fmla="*/ 444 w 606"/>
              <a:gd name="T59" fmla="*/ 10 h 532"/>
              <a:gd name="T60" fmla="*/ 468 w 606"/>
              <a:gd name="T61" fmla="*/ 66 h 532"/>
              <a:gd name="T62" fmla="*/ 526 w 606"/>
              <a:gd name="T63" fmla="*/ 130 h 532"/>
              <a:gd name="T64" fmla="*/ 562 w 606"/>
              <a:gd name="T65" fmla="*/ 154 h 532"/>
              <a:gd name="T66" fmla="*/ 564 w 606"/>
              <a:gd name="T67" fmla="*/ 196 h 532"/>
              <a:gd name="T68" fmla="*/ 534 w 606"/>
              <a:gd name="T69" fmla="*/ 216 h 532"/>
              <a:gd name="T70" fmla="*/ 506 w 606"/>
              <a:gd name="T71" fmla="*/ 246 h 532"/>
              <a:gd name="T72" fmla="*/ 532 w 606"/>
              <a:gd name="T73" fmla="*/ 258 h 532"/>
              <a:gd name="T74" fmla="*/ 568 w 606"/>
              <a:gd name="T75" fmla="*/ 326 h 532"/>
              <a:gd name="T76" fmla="*/ 592 w 606"/>
              <a:gd name="T77" fmla="*/ 356 h 532"/>
              <a:gd name="T78" fmla="*/ 590 w 606"/>
              <a:gd name="T79" fmla="*/ 380 h 532"/>
              <a:gd name="T80" fmla="*/ 546 w 606"/>
              <a:gd name="T81" fmla="*/ 408 h 532"/>
              <a:gd name="T82" fmla="*/ 482 w 606"/>
              <a:gd name="T83" fmla="*/ 460 h 532"/>
              <a:gd name="T84" fmla="*/ 434 w 606"/>
              <a:gd name="T85" fmla="*/ 472 h 532"/>
              <a:gd name="T86" fmla="*/ 392 w 606"/>
              <a:gd name="T87" fmla="*/ 456 h 532"/>
              <a:gd name="T88" fmla="*/ 358 w 606"/>
              <a:gd name="T89" fmla="*/ 436 h 532"/>
              <a:gd name="T90" fmla="*/ 332 w 606"/>
              <a:gd name="T91" fmla="*/ 442 h 532"/>
              <a:gd name="T92" fmla="*/ 302 w 606"/>
              <a:gd name="T93" fmla="*/ 492 h 532"/>
              <a:gd name="T94" fmla="*/ 266 w 606"/>
              <a:gd name="T95" fmla="*/ 528 h 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06" h="532">
                <a:moveTo>
                  <a:pt x="240" y="532"/>
                </a:moveTo>
                <a:lnTo>
                  <a:pt x="240" y="532"/>
                </a:lnTo>
                <a:lnTo>
                  <a:pt x="222" y="524"/>
                </a:lnTo>
                <a:lnTo>
                  <a:pt x="210" y="516"/>
                </a:lnTo>
                <a:lnTo>
                  <a:pt x="202" y="508"/>
                </a:lnTo>
                <a:lnTo>
                  <a:pt x="194" y="502"/>
                </a:lnTo>
                <a:lnTo>
                  <a:pt x="194" y="502"/>
                </a:lnTo>
                <a:lnTo>
                  <a:pt x="172" y="494"/>
                </a:lnTo>
                <a:lnTo>
                  <a:pt x="172" y="494"/>
                </a:lnTo>
                <a:lnTo>
                  <a:pt x="152" y="494"/>
                </a:lnTo>
                <a:lnTo>
                  <a:pt x="138" y="494"/>
                </a:lnTo>
                <a:lnTo>
                  <a:pt x="126" y="498"/>
                </a:lnTo>
                <a:lnTo>
                  <a:pt x="112" y="508"/>
                </a:lnTo>
                <a:lnTo>
                  <a:pt x="112" y="508"/>
                </a:lnTo>
                <a:lnTo>
                  <a:pt x="96" y="530"/>
                </a:lnTo>
                <a:lnTo>
                  <a:pt x="96" y="530"/>
                </a:lnTo>
                <a:lnTo>
                  <a:pt x="96" y="518"/>
                </a:lnTo>
                <a:lnTo>
                  <a:pt x="98" y="508"/>
                </a:lnTo>
                <a:lnTo>
                  <a:pt x="104" y="494"/>
                </a:lnTo>
                <a:lnTo>
                  <a:pt x="104" y="494"/>
                </a:lnTo>
                <a:lnTo>
                  <a:pt x="106" y="452"/>
                </a:lnTo>
                <a:lnTo>
                  <a:pt x="106" y="452"/>
                </a:lnTo>
                <a:lnTo>
                  <a:pt x="62" y="432"/>
                </a:lnTo>
                <a:lnTo>
                  <a:pt x="62" y="432"/>
                </a:lnTo>
                <a:lnTo>
                  <a:pt x="64" y="420"/>
                </a:lnTo>
                <a:lnTo>
                  <a:pt x="68" y="410"/>
                </a:lnTo>
                <a:lnTo>
                  <a:pt x="68" y="410"/>
                </a:lnTo>
                <a:lnTo>
                  <a:pt x="84" y="356"/>
                </a:lnTo>
                <a:lnTo>
                  <a:pt x="84" y="356"/>
                </a:lnTo>
                <a:lnTo>
                  <a:pt x="88" y="352"/>
                </a:lnTo>
                <a:lnTo>
                  <a:pt x="88" y="346"/>
                </a:lnTo>
                <a:lnTo>
                  <a:pt x="88" y="336"/>
                </a:lnTo>
                <a:lnTo>
                  <a:pt x="84" y="320"/>
                </a:lnTo>
                <a:lnTo>
                  <a:pt x="84" y="320"/>
                </a:lnTo>
                <a:lnTo>
                  <a:pt x="70" y="304"/>
                </a:lnTo>
                <a:lnTo>
                  <a:pt x="70" y="304"/>
                </a:lnTo>
                <a:lnTo>
                  <a:pt x="58" y="306"/>
                </a:lnTo>
                <a:lnTo>
                  <a:pt x="46" y="308"/>
                </a:lnTo>
                <a:lnTo>
                  <a:pt x="20" y="314"/>
                </a:lnTo>
                <a:lnTo>
                  <a:pt x="20" y="314"/>
                </a:lnTo>
                <a:lnTo>
                  <a:pt x="14" y="314"/>
                </a:lnTo>
                <a:lnTo>
                  <a:pt x="10" y="310"/>
                </a:lnTo>
                <a:lnTo>
                  <a:pt x="8" y="308"/>
                </a:lnTo>
                <a:lnTo>
                  <a:pt x="6" y="302"/>
                </a:lnTo>
                <a:lnTo>
                  <a:pt x="6" y="294"/>
                </a:lnTo>
                <a:lnTo>
                  <a:pt x="6" y="290"/>
                </a:lnTo>
                <a:lnTo>
                  <a:pt x="6" y="290"/>
                </a:lnTo>
                <a:lnTo>
                  <a:pt x="0" y="278"/>
                </a:lnTo>
                <a:lnTo>
                  <a:pt x="0" y="278"/>
                </a:lnTo>
                <a:lnTo>
                  <a:pt x="2" y="262"/>
                </a:lnTo>
                <a:lnTo>
                  <a:pt x="4" y="250"/>
                </a:lnTo>
                <a:lnTo>
                  <a:pt x="10" y="240"/>
                </a:lnTo>
                <a:lnTo>
                  <a:pt x="16" y="234"/>
                </a:lnTo>
                <a:lnTo>
                  <a:pt x="24" y="228"/>
                </a:lnTo>
                <a:lnTo>
                  <a:pt x="34" y="224"/>
                </a:lnTo>
                <a:lnTo>
                  <a:pt x="60" y="218"/>
                </a:lnTo>
                <a:lnTo>
                  <a:pt x="60" y="218"/>
                </a:lnTo>
                <a:lnTo>
                  <a:pt x="74" y="218"/>
                </a:lnTo>
                <a:lnTo>
                  <a:pt x="74" y="218"/>
                </a:lnTo>
                <a:lnTo>
                  <a:pt x="90" y="226"/>
                </a:lnTo>
                <a:lnTo>
                  <a:pt x="106" y="232"/>
                </a:lnTo>
                <a:lnTo>
                  <a:pt x="114" y="234"/>
                </a:lnTo>
                <a:lnTo>
                  <a:pt x="124" y="236"/>
                </a:lnTo>
                <a:lnTo>
                  <a:pt x="134" y="234"/>
                </a:lnTo>
                <a:lnTo>
                  <a:pt x="144" y="230"/>
                </a:lnTo>
                <a:lnTo>
                  <a:pt x="144" y="230"/>
                </a:lnTo>
                <a:lnTo>
                  <a:pt x="158" y="214"/>
                </a:lnTo>
                <a:lnTo>
                  <a:pt x="158" y="214"/>
                </a:lnTo>
                <a:lnTo>
                  <a:pt x="164" y="196"/>
                </a:lnTo>
                <a:lnTo>
                  <a:pt x="164" y="196"/>
                </a:lnTo>
                <a:lnTo>
                  <a:pt x="174" y="194"/>
                </a:lnTo>
                <a:lnTo>
                  <a:pt x="174" y="194"/>
                </a:lnTo>
                <a:lnTo>
                  <a:pt x="178" y="198"/>
                </a:lnTo>
                <a:lnTo>
                  <a:pt x="186" y="200"/>
                </a:lnTo>
                <a:lnTo>
                  <a:pt x="206" y="202"/>
                </a:lnTo>
                <a:lnTo>
                  <a:pt x="252" y="204"/>
                </a:lnTo>
                <a:lnTo>
                  <a:pt x="252" y="204"/>
                </a:lnTo>
                <a:lnTo>
                  <a:pt x="258" y="196"/>
                </a:lnTo>
                <a:lnTo>
                  <a:pt x="262" y="190"/>
                </a:lnTo>
                <a:lnTo>
                  <a:pt x="264" y="182"/>
                </a:lnTo>
                <a:lnTo>
                  <a:pt x="266" y="174"/>
                </a:lnTo>
                <a:lnTo>
                  <a:pt x="266" y="160"/>
                </a:lnTo>
                <a:lnTo>
                  <a:pt x="266" y="146"/>
                </a:lnTo>
                <a:lnTo>
                  <a:pt x="266" y="146"/>
                </a:lnTo>
                <a:lnTo>
                  <a:pt x="256" y="136"/>
                </a:lnTo>
                <a:lnTo>
                  <a:pt x="248" y="130"/>
                </a:lnTo>
                <a:lnTo>
                  <a:pt x="230" y="120"/>
                </a:lnTo>
                <a:lnTo>
                  <a:pt x="196" y="108"/>
                </a:lnTo>
                <a:lnTo>
                  <a:pt x="196" y="108"/>
                </a:lnTo>
                <a:lnTo>
                  <a:pt x="194" y="100"/>
                </a:lnTo>
                <a:lnTo>
                  <a:pt x="192" y="94"/>
                </a:lnTo>
                <a:lnTo>
                  <a:pt x="192" y="88"/>
                </a:lnTo>
                <a:lnTo>
                  <a:pt x="194" y="84"/>
                </a:lnTo>
                <a:lnTo>
                  <a:pt x="198" y="82"/>
                </a:lnTo>
                <a:lnTo>
                  <a:pt x="202" y="80"/>
                </a:lnTo>
                <a:lnTo>
                  <a:pt x="216" y="78"/>
                </a:lnTo>
                <a:lnTo>
                  <a:pt x="216" y="78"/>
                </a:lnTo>
                <a:lnTo>
                  <a:pt x="238" y="94"/>
                </a:lnTo>
                <a:lnTo>
                  <a:pt x="238" y="94"/>
                </a:lnTo>
                <a:lnTo>
                  <a:pt x="278" y="102"/>
                </a:lnTo>
                <a:lnTo>
                  <a:pt x="278" y="102"/>
                </a:lnTo>
                <a:lnTo>
                  <a:pt x="294" y="100"/>
                </a:lnTo>
                <a:lnTo>
                  <a:pt x="310" y="96"/>
                </a:lnTo>
                <a:lnTo>
                  <a:pt x="326" y="88"/>
                </a:lnTo>
                <a:lnTo>
                  <a:pt x="342" y="80"/>
                </a:lnTo>
                <a:lnTo>
                  <a:pt x="356" y="68"/>
                </a:lnTo>
                <a:lnTo>
                  <a:pt x="368" y="56"/>
                </a:lnTo>
                <a:lnTo>
                  <a:pt x="378" y="44"/>
                </a:lnTo>
                <a:lnTo>
                  <a:pt x="386" y="30"/>
                </a:lnTo>
                <a:lnTo>
                  <a:pt x="386" y="30"/>
                </a:lnTo>
                <a:lnTo>
                  <a:pt x="388" y="22"/>
                </a:lnTo>
                <a:lnTo>
                  <a:pt x="390" y="14"/>
                </a:lnTo>
                <a:lnTo>
                  <a:pt x="394" y="8"/>
                </a:lnTo>
                <a:lnTo>
                  <a:pt x="400" y="4"/>
                </a:lnTo>
                <a:lnTo>
                  <a:pt x="406" y="2"/>
                </a:lnTo>
                <a:lnTo>
                  <a:pt x="414" y="0"/>
                </a:lnTo>
                <a:lnTo>
                  <a:pt x="432" y="0"/>
                </a:lnTo>
                <a:lnTo>
                  <a:pt x="432" y="0"/>
                </a:lnTo>
                <a:lnTo>
                  <a:pt x="438" y="4"/>
                </a:lnTo>
                <a:lnTo>
                  <a:pt x="444" y="10"/>
                </a:lnTo>
                <a:lnTo>
                  <a:pt x="450" y="16"/>
                </a:lnTo>
                <a:lnTo>
                  <a:pt x="456" y="24"/>
                </a:lnTo>
                <a:lnTo>
                  <a:pt x="464" y="44"/>
                </a:lnTo>
                <a:lnTo>
                  <a:pt x="468" y="66"/>
                </a:lnTo>
                <a:lnTo>
                  <a:pt x="468" y="66"/>
                </a:lnTo>
                <a:lnTo>
                  <a:pt x="494" y="98"/>
                </a:lnTo>
                <a:lnTo>
                  <a:pt x="508" y="114"/>
                </a:lnTo>
                <a:lnTo>
                  <a:pt x="526" y="130"/>
                </a:lnTo>
                <a:lnTo>
                  <a:pt x="526" y="130"/>
                </a:lnTo>
                <a:lnTo>
                  <a:pt x="558" y="142"/>
                </a:lnTo>
                <a:lnTo>
                  <a:pt x="558" y="142"/>
                </a:lnTo>
                <a:lnTo>
                  <a:pt x="562" y="154"/>
                </a:lnTo>
                <a:lnTo>
                  <a:pt x="566" y="170"/>
                </a:lnTo>
                <a:lnTo>
                  <a:pt x="566" y="178"/>
                </a:lnTo>
                <a:lnTo>
                  <a:pt x="566" y="188"/>
                </a:lnTo>
                <a:lnTo>
                  <a:pt x="564" y="196"/>
                </a:lnTo>
                <a:lnTo>
                  <a:pt x="558" y="204"/>
                </a:lnTo>
                <a:lnTo>
                  <a:pt x="558" y="204"/>
                </a:lnTo>
                <a:lnTo>
                  <a:pt x="546" y="210"/>
                </a:lnTo>
                <a:lnTo>
                  <a:pt x="534" y="216"/>
                </a:lnTo>
                <a:lnTo>
                  <a:pt x="516" y="222"/>
                </a:lnTo>
                <a:lnTo>
                  <a:pt x="510" y="228"/>
                </a:lnTo>
                <a:lnTo>
                  <a:pt x="506" y="234"/>
                </a:lnTo>
                <a:lnTo>
                  <a:pt x="506" y="246"/>
                </a:lnTo>
                <a:lnTo>
                  <a:pt x="506" y="262"/>
                </a:lnTo>
                <a:lnTo>
                  <a:pt x="506" y="262"/>
                </a:lnTo>
                <a:lnTo>
                  <a:pt x="518" y="262"/>
                </a:lnTo>
                <a:lnTo>
                  <a:pt x="532" y="258"/>
                </a:lnTo>
                <a:lnTo>
                  <a:pt x="532" y="258"/>
                </a:lnTo>
                <a:lnTo>
                  <a:pt x="572" y="256"/>
                </a:lnTo>
                <a:lnTo>
                  <a:pt x="572" y="256"/>
                </a:lnTo>
                <a:lnTo>
                  <a:pt x="568" y="326"/>
                </a:lnTo>
                <a:lnTo>
                  <a:pt x="568" y="326"/>
                </a:lnTo>
                <a:lnTo>
                  <a:pt x="572" y="334"/>
                </a:lnTo>
                <a:lnTo>
                  <a:pt x="576" y="340"/>
                </a:lnTo>
                <a:lnTo>
                  <a:pt x="592" y="356"/>
                </a:lnTo>
                <a:lnTo>
                  <a:pt x="592" y="356"/>
                </a:lnTo>
                <a:lnTo>
                  <a:pt x="606" y="378"/>
                </a:lnTo>
                <a:lnTo>
                  <a:pt x="606" y="378"/>
                </a:lnTo>
                <a:lnTo>
                  <a:pt x="590" y="380"/>
                </a:lnTo>
                <a:lnTo>
                  <a:pt x="576" y="384"/>
                </a:lnTo>
                <a:lnTo>
                  <a:pt x="554" y="398"/>
                </a:lnTo>
                <a:lnTo>
                  <a:pt x="554" y="398"/>
                </a:lnTo>
                <a:lnTo>
                  <a:pt x="546" y="408"/>
                </a:lnTo>
                <a:lnTo>
                  <a:pt x="538" y="416"/>
                </a:lnTo>
                <a:lnTo>
                  <a:pt x="520" y="430"/>
                </a:lnTo>
                <a:lnTo>
                  <a:pt x="500" y="444"/>
                </a:lnTo>
                <a:lnTo>
                  <a:pt x="482" y="460"/>
                </a:lnTo>
                <a:lnTo>
                  <a:pt x="482" y="460"/>
                </a:lnTo>
                <a:lnTo>
                  <a:pt x="466" y="464"/>
                </a:lnTo>
                <a:lnTo>
                  <a:pt x="450" y="470"/>
                </a:lnTo>
                <a:lnTo>
                  <a:pt x="434" y="472"/>
                </a:lnTo>
                <a:lnTo>
                  <a:pt x="420" y="472"/>
                </a:lnTo>
                <a:lnTo>
                  <a:pt x="420" y="472"/>
                </a:lnTo>
                <a:lnTo>
                  <a:pt x="392" y="456"/>
                </a:lnTo>
                <a:lnTo>
                  <a:pt x="392" y="456"/>
                </a:lnTo>
                <a:lnTo>
                  <a:pt x="376" y="440"/>
                </a:lnTo>
                <a:lnTo>
                  <a:pt x="372" y="438"/>
                </a:lnTo>
                <a:lnTo>
                  <a:pt x="368" y="436"/>
                </a:lnTo>
                <a:lnTo>
                  <a:pt x="358" y="436"/>
                </a:lnTo>
                <a:lnTo>
                  <a:pt x="342" y="436"/>
                </a:lnTo>
                <a:lnTo>
                  <a:pt x="342" y="436"/>
                </a:lnTo>
                <a:lnTo>
                  <a:pt x="336" y="438"/>
                </a:lnTo>
                <a:lnTo>
                  <a:pt x="332" y="442"/>
                </a:lnTo>
                <a:lnTo>
                  <a:pt x="332" y="442"/>
                </a:lnTo>
                <a:lnTo>
                  <a:pt x="330" y="464"/>
                </a:lnTo>
                <a:lnTo>
                  <a:pt x="330" y="464"/>
                </a:lnTo>
                <a:lnTo>
                  <a:pt x="302" y="492"/>
                </a:lnTo>
                <a:lnTo>
                  <a:pt x="290" y="506"/>
                </a:lnTo>
                <a:lnTo>
                  <a:pt x="278" y="522"/>
                </a:lnTo>
                <a:lnTo>
                  <a:pt x="278" y="522"/>
                </a:lnTo>
                <a:lnTo>
                  <a:pt x="266" y="528"/>
                </a:lnTo>
                <a:lnTo>
                  <a:pt x="256" y="530"/>
                </a:lnTo>
                <a:lnTo>
                  <a:pt x="240" y="532"/>
                </a:lnTo>
                <a:lnTo>
                  <a:pt x="240" y="53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0" name="Freeform 17"/>
          <p:cNvSpPr>
            <a:spLocks/>
          </p:cNvSpPr>
          <p:nvPr/>
        </p:nvSpPr>
        <p:spPr bwMode="auto">
          <a:xfrm>
            <a:off x="4892853" y="3412647"/>
            <a:ext cx="563621" cy="668383"/>
          </a:xfrm>
          <a:custGeom>
            <a:avLst/>
            <a:gdLst>
              <a:gd name="T0" fmla="*/ 324 w 538"/>
              <a:gd name="T1" fmla="*/ 632 h 638"/>
              <a:gd name="T2" fmla="*/ 306 w 538"/>
              <a:gd name="T3" fmla="*/ 628 h 638"/>
              <a:gd name="T4" fmla="*/ 282 w 538"/>
              <a:gd name="T5" fmla="*/ 636 h 638"/>
              <a:gd name="T6" fmla="*/ 272 w 538"/>
              <a:gd name="T7" fmla="*/ 608 h 638"/>
              <a:gd name="T8" fmla="*/ 258 w 538"/>
              <a:gd name="T9" fmla="*/ 594 h 638"/>
              <a:gd name="T10" fmla="*/ 234 w 538"/>
              <a:gd name="T11" fmla="*/ 594 h 638"/>
              <a:gd name="T12" fmla="*/ 234 w 538"/>
              <a:gd name="T13" fmla="*/ 580 h 638"/>
              <a:gd name="T14" fmla="*/ 268 w 538"/>
              <a:gd name="T15" fmla="*/ 508 h 638"/>
              <a:gd name="T16" fmla="*/ 240 w 538"/>
              <a:gd name="T17" fmla="*/ 472 h 638"/>
              <a:gd name="T18" fmla="*/ 226 w 538"/>
              <a:gd name="T19" fmla="*/ 452 h 638"/>
              <a:gd name="T20" fmla="*/ 204 w 538"/>
              <a:gd name="T21" fmla="*/ 448 h 638"/>
              <a:gd name="T22" fmla="*/ 172 w 538"/>
              <a:gd name="T23" fmla="*/ 456 h 638"/>
              <a:gd name="T24" fmla="*/ 132 w 538"/>
              <a:gd name="T25" fmla="*/ 486 h 638"/>
              <a:gd name="T26" fmla="*/ 98 w 538"/>
              <a:gd name="T27" fmla="*/ 488 h 638"/>
              <a:gd name="T28" fmla="*/ 86 w 538"/>
              <a:gd name="T29" fmla="*/ 458 h 638"/>
              <a:gd name="T30" fmla="*/ 68 w 538"/>
              <a:gd name="T31" fmla="*/ 442 h 638"/>
              <a:gd name="T32" fmla="*/ 64 w 538"/>
              <a:gd name="T33" fmla="*/ 354 h 638"/>
              <a:gd name="T34" fmla="*/ 14 w 538"/>
              <a:gd name="T35" fmla="*/ 358 h 638"/>
              <a:gd name="T36" fmla="*/ 0 w 538"/>
              <a:gd name="T37" fmla="*/ 352 h 638"/>
              <a:gd name="T38" fmla="*/ 8 w 538"/>
              <a:gd name="T39" fmla="*/ 340 h 638"/>
              <a:gd name="T40" fmla="*/ 32 w 538"/>
              <a:gd name="T41" fmla="*/ 334 h 638"/>
              <a:gd name="T42" fmla="*/ 54 w 538"/>
              <a:gd name="T43" fmla="*/ 312 h 638"/>
              <a:gd name="T44" fmla="*/ 62 w 538"/>
              <a:gd name="T45" fmla="*/ 284 h 638"/>
              <a:gd name="T46" fmla="*/ 46 w 538"/>
              <a:gd name="T47" fmla="*/ 154 h 638"/>
              <a:gd name="T48" fmla="*/ 40 w 538"/>
              <a:gd name="T49" fmla="*/ 130 h 638"/>
              <a:gd name="T50" fmla="*/ 64 w 538"/>
              <a:gd name="T51" fmla="*/ 108 h 638"/>
              <a:gd name="T52" fmla="*/ 80 w 538"/>
              <a:gd name="T53" fmla="*/ 78 h 638"/>
              <a:gd name="T54" fmla="*/ 114 w 538"/>
              <a:gd name="T55" fmla="*/ 56 h 638"/>
              <a:gd name="T56" fmla="*/ 142 w 538"/>
              <a:gd name="T57" fmla="*/ 58 h 638"/>
              <a:gd name="T58" fmla="*/ 158 w 538"/>
              <a:gd name="T59" fmla="*/ 54 h 638"/>
              <a:gd name="T60" fmla="*/ 168 w 538"/>
              <a:gd name="T61" fmla="*/ 42 h 638"/>
              <a:gd name="T62" fmla="*/ 158 w 538"/>
              <a:gd name="T63" fmla="*/ 14 h 638"/>
              <a:gd name="T64" fmla="*/ 156 w 538"/>
              <a:gd name="T65" fmla="*/ 4 h 638"/>
              <a:gd name="T66" fmla="*/ 174 w 538"/>
              <a:gd name="T67" fmla="*/ 2 h 638"/>
              <a:gd name="T68" fmla="*/ 210 w 538"/>
              <a:gd name="T69" fmla="*/ 12 h 638"/>
              <a:gd name="T70" fmla="*/ 274 w 538"/>
              <a:gd name="T71" fmla="*/ 34 h 638"/>
              <a:gd name="T72" fmla="*/ 312 w 538"/>
              <a:gd name="T73" fmla="*/ 56 h 638"/>
              <a:gd name="T74" fmla="*/ 372 w 538"/>
              <a:gd name="T75" fmla="*/ 68 h 638"/>
              <a:gd name="T76" fmla="*/ 392 w 538"/>
              <a:gd name="T77" fmla="*/ 44 h 638"/>
              <a:gd name="T78" fmla="*/ 420 w 538"/>
              <a:gd name="T79" fmla="*/ 60 h 638"/>
              <a:gd name="T80" fmla="*/ 450 w 538"/>
              <a:gd name="T81" fmla="*/ 82 h 638"/>
              <a:gd name="T82" fmla="*/ 482 w 538"/>
              <a:gd name="T83" fmla="*/ 100 h 638"/>
              <a:gd name="T84" fmla="*/ 514 w 538"/>
              <a:gd name="T85" fmla="*/ 134 h 638"/>
              <a:gd name="T86" fmla="*/ 522 w 538"/>
              <a:gd name="T87" fmla="*/ 180 h 638"/>
              <a:gd name="T88" fmla="*/ 516 w 538"/>
              <a:gd name="T89" fmla="*/ 214 h 638"/>
              <a:gd name="T90" fmla="*/ 486 w 538"/>
              <a:gd name="T91" fmla="*/ 248 h 638"/>
              <a:gd name="T92" fmla="*/ 480 w 538"/>
              <a:gd name="T93" fmla="*/ 286 h 638"/>
              <a:gd name="T94" fmla="*/ 494 w 538"/>
              <a:gd name="T95" fmla="*/ 320 h 638"/>
              <a:gd name="T96" fmla="*/ 502 w 538"/>
              <a:gd name="T97" fmla="*/ 344 h 638"/>
              <a:gd name="T98" fmla="*/ 522 w 538"/>
              <a:gd name="T99" fmla="*/ 414 h 638"/>
              <a:gd name="T100" fmla="*/ 532 w 538"/>
              <a:gd name="T101" fmla="*/ 440 h 638"/>
              <a:gd name="T102" fmla="*/ 528 w 538"/>
              <a:gd name="T103" fmla="*/ 472 h 638"/>
              <a:gd name="T104" fmla="*/ 538 w 538"/>
              <a:gd name="T105" fmla="*/ 536 h 638"/>
              <a:gd name="T106" fmla="*/ 426 w 538"/>
              <a:gd name="T107" fmla="*/ 540 h 638"/>
              <a:gd name="T108" fmla="*/ 428 w 538"/>
              <a:gd name="T109" fmla="*/ 558 h 638"/>
              <a:gd name="T110" fmla="*/ 446 w 538"/>
              <a:gd name="T111" fmla="*/ 580 h 638"/>
              <a:gd name="T112" fmla="*/ 436 w 538"/>
              <a:gd name="T113" fmla="*/ 598 h 638"/>
              <a:gd name="T114" fmla="*/ 402 w 538"/>
              <a:gd name="T115" fmla="*/ 568 h 638"/>
              <a:gd name="T116" fmla="*/ 368 w 538"/>
              <a:gd name="T117" fmla="*/ 566 h 638"/>
              <a:gd name="T118" fmla="*/ 348 w 538"/>
              <a:gd name="T119" fmla="*/ 604 h 638"/>
              <a:gd name="T120" fmla="*/ 336 w 538"/>
              <a:gd name="T121" fmla="*/ 634 h 6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538" h="638">
                <a:moveTo>
                  <a:pt x="332" y="638"/>
                </a:moveTo>
                <a:lnTo>
                  <a:pt x="332" y="638"/>
                </a:lnTo>
                <a:lnTo>
                  <a:pt x="324" y="632"/>
                </a:lnTo>
                <a:lnTo>
                  <a:pt x="318" y="630"/>
                </a:lnTo>
                <a:lnTo>
                  <a:pt x="312" y="628"/>
                </a:lnTo>
                <a:lnTo>
                  <a:pt x="306" y="628"/>
                </a:lnTo>
                <a:lnTo>
                  <a:pt x="294" y="632"/>
                </a:lnTo>
                <a:lnTo>
                  <a:pt x="282" y="636"/>
                </a:lnTo>
                <a:lnTo>
                  <a:pt x="282" y="636"/>
                </a:lnTo>
                <a:lnTo>
                  <a:pt x="274" y="620"/>
                </a:lnTo>
                <a:lnTo>
                  <a:pt x="274" y="620"/>
                </a:lnTo>
                <a:lnTo>
                  <a:pt x="272" y="608"/>
                </a:lnTo>
                <a:lnTo>
                  <a:pt x="270" y="600"/>
                </a:lnTo>
                <a:lnTo>
                  <a:pt x="264" y="596"/>
                </a:lnTo>
                <a:lnTo>
                  <a:pt x="258" y="594"/>
                </a:lnTo>
                <a:lnTo>
                  <a:pt x="252" y="592"/>
                </a:lnTo>
                <a:lnTo>
                  <a:pt x="246" y="592"/>
                </a:lnTo>
                <a:lnTo>
                  <a:pt x="234" y="594"/>
                </a:lnTo>
                <a:lnTo>
                  <a:pt x="234" y="594"/>
                </a:lnTo>
                <a:lnTo>
                  <a:pt x="234" y="580"/>
                </a:lnTo>
                <a:lnTo>
                  <a:pt x="234" y="580"/>
                </a:lnTo>
                <a:lnTo>
                  <a:pt x="254" y="542"/>
                </a:lnTo>
                <a:lnTo>
                  <a:pt x="264" y="524"/>
                </a:lnTo>
                <a:lnTo>
                  <a:pt x="268" y="508"/>
                </a:lnTo>
                <a:lnTo>
                  <a:pt x="268" y="508"/>
                </a:lnTo>
                <a:lnTo>
                  <a:pt x="246" y="484"/>
                </a:lnTo>
                <a:lnTo>
                  <a:pt x="240" y="472"/>
                </a:lnTo>
                <a:lnTo>
                  <a:pt x="236" y="462"/>
                </a:lnTo>
                <a:lnTo>
                  <a:pt x="236" y="462"/>
                </a:lnTo>
                <a:lnTo>
                  <a:pt x="226" y="452"/>
                </a:lnTo>
                <a:lnTo>
                  <a:pt x="218" y="448"/>
                </a:lnTo>
                <a:lnTo>
                  <a:pt x="212" y="448"/>
                </a:lnTo>
                <a:lnTo>
                  <a:pt x="204" y="448"/>
                </a:lnTo>
                <a:lnTo>
                  <a:pt x="204" y="448"/>
                </a:lnTo>
                <a:lnTo>
                  <a:pt x="172" y="456"/>
                </a:lnTo>
                <a:lnTo>
                  <a:pt x="172" y="456"/>
                </a:lnTo>
                <a:lnTo>
                  <a:pt x="162" y="466"/>
                </a:lnTo>
                <a:lnTo>
                  <a:pt x="152" y="472"/>
                </a:lnTo>
                <a:lnTo>
                  <a:pt x="132" y="486"/>
                </a:lnTo>
                <a:lnTo>
                  <a:pt x="132" y="486"/>
                </a:lnTo>
                <a:lnTo>
                  <a:pt x="98" y="488"/>
                </a:lnTo>
                <a:lnTo>
                  <a:pt x="98" y="488"/>
                </a:lnTo>
                <a:lnTo>
                  <a:pt x="96" y="478"/>
                </a:lnTo>
                <a:lnTo>
                  <a:pt x="94" y="470"/>
                </a:lnTo>
                <a:lnTo>
                  <a:pt x="86" y="458"/>
                </a:lnTo>
                <a:lnTo>
                  <a:pt x="76" y="448"/>
                </a:lnTo>
                <a:lnTo>
                  <a:pt x="68" y="442"/>
                </a:lnTo>
                <a:lnTo>
                  <a:pt x="68" y="442"/>
                </a:lnTo>
                <a:lnTo>
                  <a:pt x="64" y="432"/>
                </a:lnTo>
                <a:lnTo>
                  <a:pt x="64" y="432"/>
                </a:lnTo>
                <a:lnTo>
                  <a:pt x="64" y="354"/>
                </a:lnTo>
                <a:lnTo>
                  <a:pt x="64" y="354"/>
                </a:lnTo>
                <a:lnTo>
                  <a:pt x="28" y="356"/>
                </a:lnTo>
                <a:lnTo>
                  <a:pt x="14" y="358"/>
                </a:lnTo>
                <a:lnTo>
                  <a:pt x="0" y="362"/>
                </a:lnTo>
                <a:lnTo>
                  <a:pt x="0" y="362"/>
                </a:lnTo>
                <a:lnTo>
                  <a:pt x="0" y="352"/>
                </a:lnTo>
                <a:lnTo>
                  <a:pt x="2" y="346"/>
                </a:lnTo>
                <a:lnTo>
                  <a:pt x="4" y="344"/>
                </a:lnTo>
                <a:lnTo>
                  <a:pt x="8" y="340"/>
                </a:lnTo>
                <a:lnTo>
                  <a:pt x="18" y="338"/>
                </a:lnTo>
                <a:lnTo>
                  <a:pt x="32" y="334"/>
                </a:lnTo>
                <a:lnTo>
                  <a:pt x="32" y="334"/>
                </a:lnTo>
                <a:lnTo>
                  <a:pt x="38" y="330"/>
                </a:lnTo>
                <a:lnTo>
                  <a:pt x="44" y="326"/>
                </a:lnTo>
                <a:lnTo>
                  <a:pt x="54" y="312"/>
                </a:lnTo>
                <a:lnTo>
                  <a:pt x="60" y="298"/>
                </a:lnTo>
                <a:lnTo>
                  <a:pt x="62" y="284"/>
                </a:lnTo>
                <a:lnTo>
                  <a:pt x="62" y="284"/>
                </a:lnTo>
                <a:lnTo>
                  <a:pt x="48" y="224"/>
                </a:lnTo>
                <a:lnTo>
                  <a:pt x="48" y="224"/>
                </a:lnTo>
                <a:lnTo>
                  <a:pt x="46" y="154"/>
                </a:lnTo>
                <a:lnTo>
                  <a:pt x="46" y="154"/>
                </a:lnTo>
                <a:lnTo>
                  <a:pt x="40" y="130"/>
                </a:lnTo>
                <a:lnTo>
                  <a:pt x="40" y="130"/>
                </a:lnTo>
                <a:lnTo>
                  <a:pt x="46" y="126"/>
                </a:lnTo>
                <a:lnTo>
                  <a:pt x="54" y="120"/>
                </a:lnTo>
                <a:lnTo>
                  <a:pt x="64" y="108"/>
                </a:lnTo>
                <a:lnTo>
                  <a:pt x="72" y="94"/>
                </a:lnTo>
                <a:lnTo>
                  <a:pt x="80" y="78"/>
                </a:lnTo>
                <a:lnTo>
                  <a:pt x="80" y="78"/>
                </a:lnTo>
                <a:lnTo>
                  <a:pt x="94" y="68"/>
                </a:lnTo>
                <a:lnTo>
                  <a:pt x="108" y="60"/>
                </a:lnTo>
                <a:lnTo>
                  <a:pt x="114" y="56"/>
                </a:lnTo>
                <a:lnTo>
                  <a:pt x="122" y="56"/>
                </a:lnTo>
                <a:lnTo>
                  <a:pt x="132" y="56"/>
                </a:lnTo>
                <a:lnTo>
                  <a:pt x="142" y="58"/>
                </a:lnTo>
                <a:lnTo>
                  <a:pt x="142" y="58"/>
                </a:lnTo>
                <a:lnTo>
                  <a:pt x="150" y="58"/>
                </a:lnTo>
                <a:lnTo>
                  <a:pt x="158" y="54"/>
                </a:lnTo>
                <a:lnTo>
                  <a:pt x="164" y="50"/>
                </a:lnTo>
                <a:lnTo>
                  <a:pt x="168" y="42"/>
                </a:lnTo>
                <a:lnTo>
                  <a:pt x="168" y="42"/>
                </a:lnTo>
                <a:lnTo>
                  <a:pt x="166" y="30"/>
                </a:lnTo>
                <a:lnTo>
                  <a:pt x="164" y="20"/>
                </a:lnTo>
                <a:lnTo>
                  <a:pt x="158" y="14"/>
                </a:lnTo>
                <a:lnTo>
                  <a:pt x="152" y="10"/>
                </a:lnTo>
                <a:lnTo>
                  <a:pt x="152" y="10"/>
                </a:lnTo>
                <a:lnTo>
                  <a:pt x="156" y="4"/>
                </a:lnTo>
                <a:lnTo>
                  <a:pt x="160" y="2"/>
                </a:lnTo>
                <a:lnTo>
                  <a:pt x="166" y="0"/>
                </a:lnTo>
                <a:lnTo>
                  <a:pt x="174" y="2"/>
                </a:lnTo>
                <a:lnTo>
                  <a:pt x="192" y="6"/>
                </a:lnTo>
                <a:lnTo>
                  <a:pt x="210" y="12"/>
                </a:lnTo>
                <a:lnTo>
                  <a:pt x="210" y="12"/>
                </a:lnTo>
                <a:lnTo>
                  <a:pt x="238" y="16"/>
                </a:lnTo>
                <a:lnTo>
                  <a:pt x="238" y="16"/>
                </a:lnTo>
                <a:lnTo>
                  <a:pt x="274" y="34"/>
                </a:lnTo>
                <a:lnTo>
                  <a:pt x="292" y="44"/>
                </a:lnTo>
                <a:lnTo>
                  <a:pt x="312" y="56"/>
                </a:lnTo>
                <a:lnTo>
                  <a:pt x="312" y="56"/>
                </a:lnTo>
                <a:lnTo>
                  <a:pt x="342" y="68"/>
                </a:lnTo>
                <a:lnTo>
                  <a:pt x="342" y="68"/>
                </a:lnTo>
                <a:lnTo>
                  <a:pt x="372" y="68"/>
                </a:lnTo>
                <a:lnTo>
                  <a:pt x="372" y="68"/>
                </a:lnTo>
                <a:lnTo>
                  <a:pt x="392" y="44"/>
                </a:lnTo>
                <a:lnTo>
                  <a:pt x="392" y="44"/>
                </a:lnTo>
                <a:lnTo>
                  <a:pt x="400" y="46"/>
                </a:lnTo>
                <a:lnTo>
                  <a:pt x="410" y="52"/>
                </a:lnTo>
                <a:lnTo>
                  <a:pt x="420" y="60"/>
                </a:lnTo>
                <a:lnTo>
                  <a:pt x="430" y="72"/>
                </a:lnTo>
                <a:lnTo>
                  <a:pt x="430" y="72"/>
                </a:lnTo>
                <a:lnTo>
                  <a:pt x="450" y="82"/>
                </a:lnTo>
                <a:lnTo>
                  <a:pt x="450" y="82"/>
                </a:lnTo>
                <a:lnTo>
                  <a:pt x="466" y="90"/>
                </a:lnTo>
                <a:lnTo>
                  <a:pt x="482" y="100"/>
                </a:lnTo>
                <a:lnTo>
                  <a:pt x="500" y="116"/>
                </a:lnTo>
                <a:lnTo>
                  <a:pt x="514" y="134"/>
                </a:lnTo>
                <a:lnTo>
                  <a:pt x="514" y="134"/>
                </a:lnTo>
                <a:lnTo>
                  <a:pt x="520" y="152"/>
                </a:lnTo>
                <a:lnTo>
                  <a:pt x="522" y="170"/>
                </a:lnTo>
                <a:lnTo>
                  <a:pt x="522" y="180"/>
                </a:lnTo>
                <a:lnTo>
                  <a:pt x="522" y="190"/>
                </a:lnTo>
                <a:lnTo>
                  <a:pt x="520" y="202"/>
                </a:lnTo>
                <a:lnTo>
                  <a:pt x="516" y="214"/>
                </a:lnTo>
                <a:lnTo>
                  <a:pt x="516" y="214"/>
                </a:lnTo>
                <a:lnTo>
                  <a:pt x="494" y="238"/>
                </a:lnTo>
                <a:lnTo>
                  <a:pt x="486" y="248"/>
                </a:lnTo>
                <a:lnTo>
                  <a:pt x="482" y="260"/>
                </a:lnTo>
                <a:lnTo>
                  <a:pt x="480" y="272"/>
                </a:lnTo>
                <a:lnTo>
                  <a:pt x="480" y="286"/>
                </a:lnTo>
                <a:lnTo>
                  <a:pt x="486" y="302"/>
                </a:lnTo>
                <a:lnTo>
                  <a:pt x="494" y="320"/>
                </a:lnTo>
                <a:lnTo>
                  <a:pt x="494" y="320"/>
                </a:lnTo>
                <a:lnTo>
                  <a:pt x="500" y="340"/>
                </a:lnTo>
                <a:lnTo>
                  <a:pt x="500" y="340"/>
                </a:lnTo>
                <a:lnTo>
                  <a:pt x="502" y="344"/>
                </a:lnTo>
                <a:lnTo>
                  <a:pt x="506" y="352"/>
                </a:lnTo>
                <a:lnTo>
                  <a:pt x="512" y="372"/>
                </a:lnTo>
                <a:lnTo>
                  <a:pt x="522" y="414"/>
                </a:lnTo>
                <a:lnTo>
                  <a:pt x="522" y="414"/>
                </a:lnTo>
                <a:lnTo>
                  <a:pt x="530" y="428"/>
                </a:lnTo>
                <a:lnTo>
                  <a:pt x="532" y="440"/>
                </a:lnTo>
                <a:lnTo>
                  <a:pt x="532" y="454"/>
                </a:lnTo>
                <a:lnTo>
                  <a:pt x="528" y="472"/>
                </a:lnTo>
                <a:lnTo>
                  <a:pt x="528" y="472"/>
                </a:lnTo>
                <a:lnTo>
                  <a:pt x="528" y="500"/>
                </a:lnTo>
                <a:lnTo>
                  <a:pt x="532" y="518"/>
                </a:lnTo>
                <a:lnTo>
                  <a:pt x="538" y="536"/>
                </a:lnTo>
                <a:lnTo>
                  <a:pt x="538" y="536"/>
                </a:lnTo>
                <a:lnTo>
                  <a:pt x="426" y="540"/>
                </a:lnTo>
                <a:lnTo>
                  <a:pt x="426" y="540"/>
                </a:lnTo>
                <a:lnTo>
                  <a:pt x="424" y="544"/>
                </a:lnTo>
                <a:lnTo>
                  <a:pt x="424" y="548"/>
                </a:lnTo>
                <a:lnTo>
                  <a:pt x="428" y="558"/>
                </a:lnTo>
                <a:lnTo>
                  <a:pt x="438" y="570"/>
                </a:lnTo>
                <a:lnTo>
                  <a:pt x="446" y="580"/>
                </a:lnTo>
                <a:lnTo>
                  <a:pt x="446" y="580"/>
                </a:lnTo>
                <a:lnTo>
                  <a:pt x="442" y="598"/>
                </a:lnTo>
                <a:lnTo>
                  <a:pt x="442" y="598"/>
                </a:lnTo>
                <a:lnTo>
                  <a:pt x="436" y="598"/>
                </a:lnTo>
                <a:lnTo>
                  <a:pt x="428" y="594"/>
                </a:lnTo>
                <a:lnTo>
                  <a:pt x="416" y="584"/>
                </a:lnTo>
                <a:lnTo>
                  <a:pt x="402" y="568"/>
                </a:lnTo>
                <a:lnTo>
                  <a:pt x="402" y="568"/>
                </a:lnTo>
                <a:lnTo>
                  <a:pt x="368" y="566"/>
                </a:lnTo>
                <a:lnTo>
                  <a:pt x="368" y="566"/>
                </a:lnTo>
                <a:lnTo>
                  <a:pt x="350" y="594"/>
                </a:lnTo>
                <a:lnTo>
                  <a:pt x="350" y="594"/>
                </a:lnTo>
                <a:lnTo>
                  <a:pt x="348" y="604"/>
                </a:lnTo>
                <a:lnTo>
                  <a:pt x="346" y="616"/>
                </a:lnTo>
                <a:lnTo>
                  <a:pt x="340" y="628"/>
                </a:lnTo>
                <a:lnTo>
                  <a:pt x="336" y="634"/>
                </a:lnTo>
                <a:lnTo>
                  <a:pt x="332" y="638"/>
                </a:lnTo>
                <a:lnTo>
                  <a:pt x="332" y="63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" name="Freeform 18"/>
          <p:cNvSpPr>
            <a:spLocks/>
          </p:cNvSpPr>
          <p:nvPr/>
        </p:nvSpPr>
        <p:spPr bwMode="auto">
          <a:xfrm>
            <a:off x="5406188" y="3374932"/>
            <a:ext cx="488192" cy="697717"/>
          </a:xfrm>
          <a:custGeom>
            <a:avLst/>
            <a:gdLst>
              <a:gd name="T0" fmla="*/ 112 w 466"/>
              <a:gd name="T1" fmla="*/ 660 h 666"/>
              <a:gd name="T2" fmla="*/ 94 w 466"/>
              <a:gd name="T3" fmla="*/ 656 h 666"/>
              <a:gd name="T4" fmla="*/ 134 w 466"/>
              <a:gd name="T5" fmla="*/ 598 h 666"/>
              <a:gd name="T6" fmla="*/ 128 w 466"/>
              <a:gd name="T7" fmla="*/ 566 h 666"/>
              <a:gd name="T8" fmla="*/ 104 w 466"/>
              <a:gd name="T9" fmla="*/ 568 h 666"/>
              <a:gd name="T10" fmla="*/ 88 w 466"/>
              <a:gd name="T11" fmla="*/ 576 h 666"/>
              <a:gd name="T12" fmla="*/ 48 w 466"/>
              <a:gd name="T13" fmla="*/ 536 h 666"/>
              <a:gd name="T14" fmla="*/ 52 w 466"/>
              <a:gd name="T15" fmla="*/ 494 h 666"/>
              <a:gd name="T16" fmla="*/ 52 w 466"/>
              <a:gd name="T17" fmla="*/ 456 h 666"/>
              <a:gd name="T18" fmla="*/ 42 w 466"/>
              <a:gd name="T19" fmla="*/ 446 h 666"/>
              <a:gd name="T20" fmla="*/ 30 w 466"/>
              <a:gd name="T21" fmla="*/ 398 h 666"/>
              <a:gd name="T22" fmla="*/ 16 w 466"/>
              <a:gd name="T23" fmla="*/ 356 h 666"/>
              <a:gd name="T24" fmla="*/ 2 w 466"/>
              <a:gd name="T25" fmla="*/ 316 h 666"/>
              <a:gd name="T26" fmla="*/ 6 w 466"/>
              <a:gd name="T27" fmla="*/ 292 h 666"/>
              <a:gd name="T28" fmla="*/ 16 w 466"/>
              <a:gd name="T29" fmla="*/ 280 h 666"/>
              <a:gd name="T30" fmla="*/ 42 w 466"/>
              <a:gd name="T31" fmla="*/ 240 h 666"/>
              <a:gd name="T32" fmla="*/ 42 w 466"/>
              <a:gd name="T33" fmla="*/ 188 h 666"/>
              <a:gd name="T34" fmla="*/ 22 w 466"/>
              <a:gd name="T35" fmla="*/ 146 h 666"/>
              <a:gd name="T36" fmla="*/ 46 w 466"/>
              <a:gd name="T37" fmla="*/ 126 h 666"/>
              <a:gd name="T38" fmla="*/ 78 w 466"/>
              <a:gd name="T39" fmla="*/ 116 h 666"/>
              <a:gd name="T40" fmla="*/ 88 w 466"/>
              <a:gd name="T41" fmla="*/ 114 h 666"/>
              <a:gd name="T42" fmla="*/ 102 w 466"/>
              <a:gd name="T43" fmla="*/ 98 h 666"/>
              <a:gd name="T44" fmla="*/ 160 w 466"/>
              <a:gd name="T45" fmla="*/ 60 h 666"/>
              <a:gd name="T46" fmla="*/ 176 w 466"/>
              <a:gd name="T47" fmla="*/ 46 h 666"/>
              <a:gd name="T48" fmla="*/ 226 w 466"/>
              <a:gd name="T49" fmla="*/ 32 h 666"/>
              <a:gd name="T50" fmla="*/ 250 w 466"/>
              <a:gd name="T51" fmla="*/ 22 h 666"/>
              <a:gd name="T52" fmla="*/ 260 w 466"/>
              <a:gd name="T53" fmla="*/ 2 h 666"/>
              <a:gd name="T54" fmla="*/ 284 w 466"/>
              <a:gd name="T55" fmla="*/ 0 h 666"/>
              <a:gd name="T56" fmla="*/ 292 w 466"/>
              <a:gd name="T57" fmla="*/ 52 h 666"/>
              <a:gd name="T58" fmla="*/ 314 w 466"/>
              <a:gd name="T59" fmla="*/ 56 h 666"/>
              <a:gd name="T60" fmla="*/ 326 w 466"/>
              <a:gd name="T61" fmla="*/ 34 h 666"/>
              <a:gd name="T62" fmla="*/ 334 w 466"/>
              <a:gd name="T63" fmla="*/ 14 h 666"/>
              <a:gd name="T64" fmla="*/ 344 w 466"/>
              <a:gd name="T65" fmla="*/ 36 h 666"/>
              <a:gd name="T66" fmla="*/ 362 w 466"/>
              <a:gd name="T67" fmla="*/ 50 h 666"/>
              <a:gd name="T68" fmla="*/ 384 w 466"/>
              <a:gd name="T69" fmla="*/ 54 h 666"/>
              <a:gd name="T70" fmla="*/ 424 w 466"/>
              <a:gd name="T71" fmla="*/ 42 h 666"/>
              <a:gd name="T72" fmla="*/ 442 w 466"/>
              <a:gd name="T73" fmla="*/ 42 h 666"/>
              <a:gd name="T74" fmla="*/ 422 w 466"/>
              <a:gd name="T75" fmla="*/ 66 h 666"/>
              <a:gd name="T76" fmla="*/ 414 w 466"/>
              <a:gd name="T77" fmla="*/ 88 h 666"/>
              <a:gd name="T78" fmla="*/ 428 w 466"/>
              <a:gd name="T79" fmla="*/ 112 h 666"/>
              <a:gd name="T80" fmla="*/ 466 w 466"/>
              <a:gd name="T81" fmla="*/ 168 h 666"/>
              <a:gd name="T82" fmla="*/ 464 w 466"/>
              <a:gd name="T83" fmla="*/ 192 h 666"/>
              <a:gd name="T84" fmla="*/ 450 w 466"/>
              <a:gd name="T85" fmla="*/ 218 h 666"/>
              <a:gd name="T86" fmla="*/ 430 w 466"/>
              <a:gd name="T87" fmla="*/ 236 h 666"/>
              <a:gd name="T88" fmla="*/ 396 w 466"/>
              <a:gd name="T89" fmla="*/ 244 h 666"/>
              <a:gd name="T90" fmla="*/ 376 w 466"/>
              <a:gd name="T91" fmla="*/ 250 h 666"/>
              <a:gd name="T92" fmla="*/ 348 w 466"/>
              <a:gd name="T93" fmla="*/ 276 h 666"/>
              <a:gd name="T94" fmla="*/ 348 w 466"/>
              <a:gd name="T95" fmla="*/ 304 h 666"/>
              <a:gd name="T96" fmla="*/ 354 w 466"/>
              <a:gd name="T97" fmla="*/ 332 h 666"/>
              <a:gd name="T98" fmla="*/ 328 w 466"/>
              <a:gd name="T99" fmla="*/ 366 h 666"/>
              <a:gd name="T100" fmla="*/ 302 w 466"/>
              <a:gd name="T101" fmla="*/ 386 h 666"/>
              <a:gd name="T102" fmla="*/ 296 w 466"/>
              <a:gd name="T103" fmla="*/ 408 h 666"/>
              <a:gd name="T104" fmla="*/ 292 w 466"/>
              <a:gd name="T105" fmla="*/ 468 h 666"/>
              <a:gd name="T106" fmla="*/ 270 w 466"/>
              <a:gd name="T107" fmla="*/ 490 h 666"/>
              <a:gd name="T108" fmla="*/ 264 w 466"/>
              <a:gd name="T109" fmla="*/ 522 h 666"/>
              <a:gd name="T110" fmla="*/ 266 w 466"/>
              <a:gd name="T111" fmla="*/ 546 h 666"/>
              <a:gd name="T112" fmla="*/ 254 w 466"/>
              <a:gd name="T113" fmla="*/ 596 h 666"/>
              <a:gd name="T114" fmla="*/ 260 w 466"/>
              <a:gd name="T115" fmla="*/ 630 h 666"/>
              <a:gd name="T116" fmla="*/ 224 w 466"/>
              <a:gd name="T117" fmla="*/ 650 h 666"/>
              <a:gd name="T118" fmla="*/ 196 w 466"/>
              <a:gd name="T119" fmla="*/ 636 h 666"/>
              <a:gd name="T120" fmla="*/ 168 w 466"/>
              <a:gd name="T121" fmla="*/ 646 h 666"/>
              <a:gd name="T122" fmla="*/ 134 w 466"/>
              <a:gd name="T123" fmla="*/ 660 h 6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66" h="666">
                <a:moveTo>
                  <a:pt x="118" y="666"/>
                </a:moveTo>
                <a:lnTo>
                  <a:pt x="118" y="666"/>
                </a:lnTo>
                <a:lnTo>
                  <a:pt x="112" y="660"/>
                </a:lnTo>
                <a:lnTo>
                  <a:pt x="106" y="658"/>
                </a:lnTo>
                <a:lnTo>
                  <a:pt x="94" y="656"/>
                </a:lnTo>
                <a:lnTo>
                  <a:pt x="94" y="656"/>
                </a:lnTo>
                <a:lnTo>
                  <a:pt x="94" y="650"/>
                </a:lnTo>
                <a:lnTo>
                  <a:pt x="94" y="650"/>
                </a:lnTo>
                <a:lnTo>
                  <a:pt x="134" y="598"/>
                </a:lnTo>
                <a:lnTo>
                  <a:pt x="134" y="598"/>
                </a:lnTo>
                <a:lnTo>
                  <a:pt x="132" y="578"/>
                </a:lnTo>
                <a:lnTo>
                  <a:pt x="128" y="566"/>
                </a:lnTo>
                <a:lnTo>
                  <a:pt x="128" y="566"/>
                </a:lnTo>
                <a:lnTo>
                  <a:pt x="114" y="566"/>
                </a:lnTo>
                <a:lnTo>
                  <a:pt x="104" y="568"/>
                </a:lnTo>
                <a:lnTo>
                  <a:pt x="96" y="572"/>
                </a:lnTo>
                <a:lnTo>
                  <a:pt x="88" y="576"/>
                </a:lnTo>
                <a:lnTo>
                  <a:pt x="88" y="576"/>
                </a:lnTo>
                <a:lnTo>
                  <a:pt x="60" y="576"/>
                </a:lnTo>
                <a:lnTo>
                  <a:pt x="60" y="576"/>
                </a:lnTo>
                <a:lnTo>
                  <a:pt x="48" y="536"/>
                </a:lnTo>
                <a:lnTo>
                  <a:pt x="48" y="536"/>
                </a:lnTo>
                <a:lnTo>
                  <a:pt x="50" y="514"/>
                </a:lnTo>
                <a:lnTo>
                  <a:pt x="52" y="494"/>
                </a:lnTo>
                <a:lnTo>
                  <a:pt x="54" y="474"/>
                </a:lnTo>
                <a:lnTo>
                  <a:pt x="52" y="466"/>
                </a:lnTo>
                <a:lnTo>
                  <a:pt x="52" y="456"/>
                </a:lnTo>
                <a:lnTo>
                  <a:pt x="52" y="456"/>
                </a:lnTo>
                <a:lnTo>
                  <a:pt x="42" y="446"/>
                </a:lnTo>
                <a:lnTo>
                  <a:pt x="42" y="446"/>
                </a:lnTo>
                <a:lnTo>
                  <a:pt x="40" y="434"/>
                </a:lnTo>
                <a:lnTo>
                  <a:pt x="38" y="422"/>
                </a:lnTo>
                <a:lnTo>
                  <a:pt x="30" y="398"/>
                </a:lnTo>
                <a:lnTo>
                  <a:pt x="22" y="376"/>
                </a:lnTo>
                <a:lnTo>
                  <a:pt x="16" y="356"/>
                </a:lnTo>
                <a:lnTo>
                  <a:pt x="16" y="356"/>
                </a:lnTo>
                <a:lnTo>
                  <a:pt x="6" y="334"/>
                </a:lnTo>
                <a:lnTo>
                  <a:pt x="4" y="326"/>
                </a:lnTo>
                <a:lnTo>
                  <a:pt x="2" y="316"/>
                </a:lnTo>
                <a:lnTo>
                  <a:pt x="0" y="308"/>
                </a:lnTo>
                <a:lnTo>
                  <a:pt x="2" y="300"/>
                </a:lnTo>
                <a:lnTo>
                  <a:pt x="6" y="292"/>
                </a:lnTo>
                <a:lnTo>
                  <a:pt x="12" y="282"/>
                </a:lnTo>
                <a:lnTo>
                  <a:pt x="12" y="282"/>
                </a:lnTo>
                <a:lnTo>
                  <a:pt x="16" y="280"/>
                </a:lnTo>
                <a:lnTo>
                  <a:pt x="20" y="276"/>
                </a:lnTo>
                <a:lnTo>
                  <a:pt x="30" y="264"/>
                </a:lnTo>
                <a:lnTo>
                  <a:pt x="42" y="240"/>
                </a:lnTo>
                <a:lnTo>
                  <a:pt x="42" y="240"/>
                </a:lnTo>
                <a:lnTo>
                  <a:pt x="42" y="188"/>
                </a:lnTo>
                <a:lnTo>
                  <a:pt x="42" y="188"/>
                </a:lnTo>
                <a:lnTo>
                  <a:pt x="30" y="156"/>
                </a:lnTo>
                <a:lnTo>
                  <a:pt x="30" y="156"/>
                </a:lnTo>
                <a:lnTo>
                  <a:pt x="22" y="146"/>
                </a:lnTo>
                <a:lnTo>
                  <a:pt x="22" y="146"/>
                </a:lnTo>
                <a:lnTo>
                  <a:pt x="46" y="126"/>
                </a:lnTo>
                <a:lnTo>
                  <a:pt x="46" y="126"/>
                </a:lnTo>
                <a:lnTo>
                  <a:pt x="62" y="122"/>
                </a:lnTo>
                <a:lnTo>
                  <a:pt x="74" y="118"/>
                </a:lnTo>
                <a:lnTo>
                  <a:pt x="78" y="116"/>
                </a:lnTo>
                <a:lnTo>
                  <a:pt x="80" y="114"/>
                </a:lnTo>
                <a:lnTo>
                  <a:pt x="80" y="114"/>
                </a:lnTo>
                <a:lnTo>
                  <a:pt x="88" y="114"/>
                </a:lnTo>
                <a:lnTo>
                  <a:pt x="88" y="114"/>
                </a:lnTo>
                <a:lnTo>
                  <a:pt x="94" y="106"/>
                </a:lnTo>
                <a:lnTo>
                  <a:pt x="102" y="98"/>
                </a:lnTo>
                <a:lnTo>
                  <a:pt x="122" y="84"/>
                </a:lnTo>
                <a:lnTo>
                  <a:pt x="142" y="72"/>
                </a:lnTo>
                <a:lnTo>
                  <a:pt x="160" y="60"/>
                </a:lnTo>
                <a:lnTo>
                  <a:pt x="160" y="60"/>
                </a:lnTo>
                <a:lnTo>
                  <a:pt x="168" y="52"/>
                </a:lnTo>
                <a:lnTo>
                  <a:pt x="176" y="46"/>
                </a:lnTo>
                <a:lnTo>
                  <a:pt x="188" y="42"/>
                </a:lnTo>
                <a:lnTo>
                  <a:pt x="200" y="38"/>
                </a:lnTo>
                <a:lnTo>
                  <a:pt x="226" y="32"/>
                </a:lnTo>
                <a:lnTo>
                  <a:pt x="238" y="28"/>
                </a:lnTo>
                <a:lnTo>
                  <a:pt x="250" y="22"/>
                </a:lnTo>
                <a:lnTo>
                  <a:pt x="250" y="22"/>
                </a:lnTo>
                <a:lnTo>
                  <a:pt x="256" y="8"/>
                </a:lnTo>
                <a:lnTo>
                  <a:pt x="258" y="4"/>
                </a:lnTo>
                <a:lnTo>
                  <a:pt x="260" y="2"/>
                </a:lnTo>
                <a:lnTo>
                  <a:pt x="270" y="0"/>
                </a:lnTo>
                <a:lnTo>
                  <a:pt x="284" y="0"/>
                </a:lnTo>
                <a:lnTo>
                  <a:pt x="284" y="0"/>
                </a:lnTo>
                <a:lnTo>
                  <a:pt x="286" y="48"/>
                </a:lnTo>
                <a:lnTo>
                  <a:pt x="286" y="48"/>
                </a:lnTo>
                <a:lnTo>
                  <a:pt x="292" y="52"/>
                </a:lnTo>
                <a:lnTo>
                  <a:pt x="298" y="54"/>
                </a:lnTo>
                <a:lnTo>
                  <a:pt x="314" y="56"/>
                </a:lnTo>
                <a:lnTo>
                  <a:pt x="314" y="56"/>
                </a:lnTo>
                <a:lnTo>
                  <a:pt x="320" y="50"/>
                </a:lnTo>
                <a:lnTo>
                  <a:pt x="322" y="44"/>
                </a:lnTo>
                <a:lnTo>
                  <a:pt x="326" y="34"/>
                </a:lnTo>
                <a:lnTo>
                  <a:pt x="330" y="22"/>
                </a:lnTo>
                <a:lnTo>
                  <a:pt x="332" y="18"/>
                </a:lnTo>
                <a:lnTo>
                  <a:pt x="334" y="14"/>
                </a:lnTo>
                <a:lnTo>
                  <a:pt x="334" y="14"/>
                </a:lnTo>
                <a:lnTo>
                  <a:pt x="338" y="24"/>
                </a:lnTo>
                <a:lnTo>
                  <a:pt x="344" y="36"/>
                </a:lnTo>
                <a:lnTo>
                  <a:pt x="350" y="42"/>
                </a:lnTo>
                <a:lnTo>
                  <a:pt x="356" y="46"/>
                </a:lnTo>
                <a:lnTo>
                  <a:pt x="362" y="50"/>
                </a:lnTo>
                <a:lnTo>
                  <a:pt x="370" y="54"/>
                </a:lnTo>
                <a:lnTo>
                  <a:pt x="370" y="54"/>
                </a:lnTo>
                <a:lnTo>
                  <a:pt x="384" y="54"/>
                </a:lnTo>
                <a:lnTo>
                  <a:pt x="396" y="52"/>
                </a:lnTo>
                <a:lnTo>
                  <a:pt x="410" y="48"/>
                </a:lnTo>
                <a:lnTo>
                  <a:pt x="424" y="42"/>
                </a:lnTo>
                <a:lnTo>
                  <a:pt x="424" y="42"/>
                </a:lnTo>
                <a:lnTo>
                  <a:pt x="442" y="42"/>
                </a:lnTo>
                <a:lnTo>
                  <a:pt x="442" y="42"/>
                </a:lnTo>
                <a:lnTo>
                  <a:pt x="438" y="48"/>
                </a:lnTo>
                <a:lnTo>
                  <a:pt x="432" y="54"/>
                </a:lnTo>
                <a:lnTo>
                  <a:pt x="422" y="66"/>
                </a:lnTo>
                <a:lnTo>
                  <a:pt x="418" y="74"/>
                </a:lnTo>
                <a:lnTo>
                  <a:pt x="414" y="80"/>
                </a:lnTo>
                <a:lnTo>
                  <a:pt x="414" y="88"/>
                </a:lnTo>
                <a:lnTo>
                  <a:pt x="414" y="96"/>
                </a:lnTo>
                <a:lnTo>
                  <a:pt x="414" y="96"/>
                </a:lnTo>
                <a:lnTo>
                  <a:pt x="428" y="112"/>
                </a:lnTo>
                <a:lnTo>
                  <a:pt x="440" y="128"/>
                </a:lnTo>
                <a:lnTo>
                  <a:pt x="452" y="146"/>
                </a:lnTo>
                <a:lnTo>
                  <a:pt x="466" y="168"/>
                </a:lnTo>
                <a:lnTo>
                  <a:pt x="466" y="168"/>
                </a:lnTo>
                <a:lnTo>
                  <a:pt x="464" y="192"/>
                </a:lnTo>
                <a:lnTo>
                  <a:pt x="464" y="192"/>
                </a:lnTo>
                <a:lnTo>
                  <a:pt x="460" y="196"/>
                </a:lnTo>
                <a:lnTo>
                  <a:pt x="456" y="202"/>
                </a:lnTo>
                <a:lnTo>
                  <a:pt x="450" y="218"/>
                </a:lnTo>
                <a:lnTo>
                  <a:pt x="450" y="218"/>
                </a:lnTo>
                <a:lnTo>
                  <a:pt x="440" y="228"/>
                </a:lnTo>
                <a:lnTo>
                  <a:pt x="430" y="236"/>
                </a:lnTo>
                <a:lnTo>
                  <a:pt x="422" y="240"/>
                </a:lnTo>
                <a:lnTo>
                  <a:pt x="414" y="242"/>
                </a:lnTo>
                <a:lnTo>
                  <a:pt x="396" y="244"/>
                </a:lnTo>
                <a:lnTo>
                  <a:pt x="386" y="246"/>
                </a:lnTo>
                <a:lnTo>
                  <a:pt x="376" y="250"/>
                </a:lnTo>
                <a:lnTo>
                  <a:pt x="376" y="250"/>
                </a:lnTo>
                <a:lnTo>
                  <a:pt x="360" y="262"/>
                </a:lnTo>
                <a:lnTo>
                  <a:pt x="352" y="272"/>
                </a:lnTo>
                <a:lnTo>
                  <a:pt x="348" y="276"/>
                </a:lnTo>
                <a:lnTo>
                  <a:pt x="348" y="282"/>
                </a:lnTo>
                <a:lnTo>
                  <a:pt x="348" y="304"/>
                </a:lnTo>
                <a:lnTo>
                  <a:pt x="348" y="304"/>
                </a:lnTo>
                <a:lnTo>
                  <a:pt x="354" y="312"/>
                </a:lnTo>
                <a:lnTo>
                  <a:pt x="356" y="322"/>
                </a:lnTo>
                <a:lnTo>
                  <a:pt x="354" y="332"/>
                </a:lnTo>
                <a:lnTo>
                  <a:pt x="350" y="344"/>
                </a:lnTo>
                <a:lnTo>
                  <a:pt x="350" y="344"/>
                </a:lnTo>
                <a:lnTo>
                  <a:pt x="328" y="366"/>
                </a:lnTo>
                <a:lnTo>
                  <a:pt x="328" y="366"/>
                </a:lnTo>
                <a:lnTo>
                  <a:pt x="308" y="382"/>
                </a:lnTo>
                <a:lnTo>
                  <a:pt x="302" y="386"/>
                </a:lnTo>
                <a:lnTo>
                  <a:pt x="298" y="392"/>
                </a:lnTo>
                <a:lnTo>
                  <a:pt x="296" y="400"/>
                </a:lnTo>
                <a:lnTo>
                  <a:pt x="296" y="408"/>
                </a:lnTo>
                <a:lnTo>
                  <a:pt x="300" y="440"/>
                </a:lnTo>
                <a:lnTo>
                  <a:pt x="300" y="440"/>
                </a:lnTo>
                <a:lnTo>
                  <a:pt x="292" y="468"/>
                </a:lnTo>
                <a:lnTo>
                  <a:pt x="292" y="468"/>
                </a:lnTo>
                <a:lnTo>
                  <a:pt x="278" y="480"/>
                </a:lnTo>
                <a:lnTo>
                  <a:pt x="270" y="490"/>
                </a:lnTo>
                <a:lnTo>
                  <a:pt x="266" y="496"/>
                </a:lnTo>
                <a:lnTo>
                  <a:pt x="264" y="502"/>
                </a:lnTo>
                <a:lnTo>
                  <a:pt x="264" y="522"/>
                </a:lnTo>
                <a:lnTo>
                  <a:pt x="264" y="522"/>
                </a:lnTo>
                <a:lnTo>
                  <a:pt x="266" y="546"/>
                </a:lnTo>
                <a:lnTo>
                  <a:pt x="266" y="546"/>
                </a:lnTo>
                <a:lnTo>
                  <a:pt x="262" y="560"/>
                </a:lnTo>
                <a:lnTo>
                  <a:pt x="256" y="576"/>
                </a:lnTo>
                <a:lnTo>
                  <a:pt x="254" y="596"/>
                </a:lnTo>
                <a:lnTo>
                  <a:pt x="254" y="614"/>
                </a:lnTo>
                <a:lnTo>
                  <a:pt x="254" y="614"/>
                </a:lnTo>
                <a:lnTo>
                  <a:pt x="260" y="630"/>
                </a:lnTo>
                <a:lnTo>
                  <a:pt x="260" y="630"/>
                </a:lnTo>
                <a:lnTo>
                  <a:pt x="224" y="650"/>
                </a:lnTo>
                <a:lnTo>
                  <a:pt x="224" y="650"/>
                </a:lnTo>
                <a:lnTo>
                  <a:pt x="216" y="642"/>
                </a:lnTo>
                <a:lnTo>
                  <a:pt x="206" y="638"/>
                </a:lnTo>
                <a:lnTo>
                  <a:pt x="196" y="636"/>
                </a:lnTo>
                <a:lnTo>
                  <a:pt x="188" y="638"/>
                </a:lnTo>
                <a:lnTo>
                  <a:pt x="178" y="642"/>
                </a:lnTo>
                <a:lnTo>
                  <a:pt x="168" y="646"/>
                </a:lnTo>
                <a:lnTo>
                  <a:pt x="148" y="654"/>
                </a:lnTo>
                <a:lnTo>
                  <a:pt x="148" y="654"/>
                </a:lnTo>
                <a:lnTo>
                  <a:pt x="134" y="660"/>
                </a:lnTo>
                <a:lnTo>
                  <a:pt x="118" y="666"/>
                </a:lnTo>
                <a:lnTo>
                  <a:pt x="118" y="66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2" name="Freeform 19"/>
          <p:cNvSpPr>
            <a:spLocks/>
          </p:cNvSpPr>
          <p:nvPr/>
        </p:nvSpPr>
        <p:spPr bwMode="auto">
          <a:xfrm>
            <a:off x="3729992" y="2932836"/>
            <a:ext cx="1018289" cy="1001527"/>
          </a:xfrm>
          <a:custGeom>
            <a:avLst/>
            <a:gdLst>
              <a:gd name="T0" fmla="*/ 392 w 972"/>
              <a:gd name="T1" fmla="*/ 934 h 956"/>
              <a:gd name="T2" fmla="*/ 354 w 972"/>
              <a:gd name="T3" fmla="*/ 888 h 956"/>
              <a:gd name="T4" fmla="*/ 366 w 972"/>
              <a:gd name="T5" fmla="*/ 840 h 956"/>
              <a:gd name="T6" fmla="*/ 324 w 972"/>
              <a:gd name="T7" fmla="*/ 780 h 956"/>
              <a:gd name="T8" fmla="*/ 290 w 972"/>
              <a:gd name="T9" fmla="*/ 722 h 956"/>
              <a:gd name="T10" fmla="*/ 248 w 972"/>
              <a:gd name="T11" fmla="*/ 712 h 956"/>
              <a:gd name="T12" fmla="*/ 192 w 972"/>
              <a:gd name="T13" fmla="*/ 608 h 956"/>
              <a:gd name="T14" fmla="*/ 160 w 972"/>
              <a:gd name="T15" fmla="*/ 662 h 956"/>
              <a:gd name="T16" fmla="*/ 140 w 972"/>
              <a:gd name="T17" fmla="*/ 634 h 956"/>
              <a:gd name="T18" fmla="*/ 138 w 972"/>
              <a:gd name="T19" fmla="*/ 590 h 956"/>
              <a:gd name="T20" fmla="*/ 130 w 972"/>
              <a:gd name="T21" fmla="*/ 500 h 956"/>
              <a:gd name="T22" fmla="*/ 150 w 972"/>
              <a:gd name="T23" fmla="*/ 442 h 956"/>
              <a:gd name="T24" fmla="*/ 110 w 972"/>
              <a:gd name="T25" fmla="*/ 312 h 956"/>
              <a:gd name="T26" fmla="*/ 50 w 972"/>
              <a:gd name="T27" fmla="*/ 222 h 956"/>
              <a:gd name="T28" fmla="*/ 6 w 972"/>
              <a:gd name="T29" fmla="*/ 178 h 956"/>
              <a:gd name="T30" fmla="*/ 2 w 972"/>
              <a:gd name="T31" fmla="*/ 134 h 956"/>
              <a:gd name="T32" fmla="*/ 26 w 972"/>
              <a:gd name="T33" fmla="*/ 80 h 956"/>
              <a:gd name="T34" fmla="*/ 74 w 972"/>
              <a:gd name="T35" fmla="*/ 24 h 956"/>
              <a:gd name="T36" fmla="*/ 112 w 972"/>
              <a:gd name="T37" fmla="*/ 64 h 956"/>
              <a:gd name="T38" fmla="*/ 166 w 972"/>
              <a:gd name="T39" fmla="*/ 152 h 956"/>
              <a:gd name="T40" fmla="*/ 200 w 972"/>
              <a:gd name="T41" fmla="*/ 172 h 956"/>
              <a:gd name="T42" fmla="*/ 236 w 972"/>
              <a:gd name="T43" fmla="*/ 158 h 956"/>
              <a:gd name="T44" fmla="*/ 250 w 972"/>
              <a:gd name="T45" fmla="*/ 170 h 956"/>
              <a:gd name="T46" fmla="*/ 290 w 972"/>
              <a:gd name="T47" fmla="*/ 188 h 956"/>
              <a:gd name="T48" fmla="*/ 374 w 972"/>
              <a:gd name="T49" fmla="*/ 166 h 956"/>
              <a:gd name="T50" fmla="*/ 378 w 972"/>
              <a:gd name="T51" fmla="*/ 128 h 956"/>
              <a:gd name="T52" fmla="*/ 370 w 972"/>
              <a:gd name="T53" fmla="*/ 66 h 956"/>
              <a:gd name="T54" fmla="*/ 412 w 972"/>
              <a:gd name="T55" fmla="*/ 100 h 956"/>
              <a:gd name="T56" fmla="*/ 468 w 972"/>
              <a:gd name="T57" fmla="*/ 100 h 956"/>
              <a:gd name="T58" fmla="*/ 472 w 972"/>
              <a:gd name="T59" fmla="*/ 30 h 956"/>
              <a:gd name="T60" fmla="*/ 516 w 972"/>
              <a:gd name="T61" fmla="*/ 0 h 956"/>
              <a:gd name="T62" fmla="*/ 562 w 972"/>
              <a:gd name="T63" fmla="*/ 50 h 956"/>
              <a:gd name="T64" fmla="*/ 628 w 972"/>
              <a:gd name="T65" fmla="*/ 98 h 956"/>
              <a:gd name="T66" fmla="*/ 656 w 972"/>
              <a:gd name="T67" fmla="*/ 150 h 956"/>
              <a:gd name="T68" fmla="*/ 764 w 972"/>
              <a:gd name="T69" fmla="*/ 184 h 956"/>
              <a:gd name="T70" fmla="*/ 812 w 972"/>
              <a:gd name="T71" fmla="*/ 168 h 956"/>
              <a:gd name="T72" fmla="*/ 932 w 972"/>
              <a:gd name="T73" fmla="*/ 208 h 956"/>
              <a:gd name="T74" fmla="*/ 972 w 972"/>
              <a:gd name="T75" fmla="*/ 278 h 956"/>
              <a:gd name="T76" fmla="*/ 908 w 972"/>
              <a:gd name="T77" fmla="*/ 388 h 956"/>
              <a:gd name="T78" fmla="*/ 840 w 972"/>
              <a:gd name="T79" fmla="*/ 418 h 956"/>
              <a:gd name="T80" fmla="*/ 788 w 972"/>
              <a:gd name="T81" fmla="*/ 376 h 956"/>
              <a:gd name="T82" fmla="*/ 764 w 972"/>
              <a:gd name="T83" fmla="*/ 422 h 956"/>
              <a:gd name="T84" fmla="*/ 772 w 972"/>
              <a:gd name="T85" fmla="*/ 478 h 956"/>
              <a:gd name="T86" fmla="*/ 784 w 972"/>
              <a:gd name="T87" fmla="*/ 564 h 956"/>
              <a:gd name="T88" fmla="*/ 810 w 972"/>
              <a:gd name="T89" fmla="*/ 602 h 956"/>
              <a:gd name="T90" fmla="*/ 780 w 972"/>
              <a:gd name="T91" fmla="*/ 646 h 956"/>
              <a:gd name="T92" fmla="*/ 788 w 972"/>
              <a:gd name="T93" fmla="*/ 686 h 956"/>
              <a:gd name="T94" fmla="*/ 848 w 972"/>
              <a:gd name="T95" fmla="*/ 740 h 956"/>
              <a:gd name="T96" fmla="*/ 796 w 972"/>
              <a:gd name="T97" fmla="*/ 758 h 956"/>
              <a:gd name="T98" fmla="*/ 756 w 972"/>
              <a:gd name="T99" fmla="*/ 712 h 956"/>
              <a:gd name="T100" fmla="*/ 716 w 972"/>
              <a:gd name="T101" fmla="*/ 718 h 956"/>
              <a:gd name="T102" fmla="*/ 662 w 972"/>
              <a:gd name="T103" fmla="*/ 706 h 956"/>
              <a:gd name="T104" fmla="*/ 630 w 972"/>
              <a:gd name="T105" fmla="*/ 636 h 956"/>
              <a:gd name="T106" fmla="*/ 578 w 972"/>
              <a:gd name="T107" fmla="*/ 648 h 956"/>
              <a:gd name="T108" fmla="*/ 550 w 972"/>
              <a:gd name="T109" fmla="*/ 682 h 956"/>
              <a:gd name="T110" fmla="*/ 558 w 972"/>
              <a:gd name="T111" fmla="*/ 726 h 956"/>
              <a:gd name="T112" fmla="*/ 558 w 972"/>
              <a:gd name="T113" fmla="*/ 766 h 956"/>
              <a:gd name="T114" fmla="*/ 500 w 972"/>
              <a:gd name="T115" fmla="*/ 810 h 956"/>
              <a:gd name="T116" fmla="*/ 522 w 972"/>
              <a:gd name="T117" fmla="*/ 870 h 956"/>
              <a:gd name="T118" fmla="*/ 522 w 972"/>
              <a:gd name="T119" fmla="*/ 918 h 9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72" h="956">
                <a:moveTo>
                  <a:pt x="432" y="956"/>
                </a:moveTo>
                <a:lnTo>
                  <a:pt x="432" y="956"/>
                </a:lnTo>
                <a:lnTo>
                  <a:pt x="422" y="952"/>
                </a:lnTo>
                <a:lnTo>
                  <a:pt x="422" y="952"/>
                </a:lnTo>
                <a:lnTo>
                  <a:pt x="406" y="942"/>
                </a:lnTo>
                <a:lnTo>
                  <a:pt x="392" y="934"/>
                </a:lnTo>
                <a:lnTo>
                  <a:pt x="380" y="928"/>
                </a:lnTo>
                <a:lnTo>
                  <a:pt x="368" y="920"/>
                </a:lnTo>
                <a:lnTo>
                  <a:pt x="368" y="920"/>
                </a:lnTo>
                <a:lnTo>
                  <a:pt x="354" y="904"/>
                </a:lnTo>
                <a:lnTo>
                  <a:pt x="354" y="904"/>
                </a:lnTo>
                <a:lnTo>
                  <a:pt x="354" y="888"/>
                </a:lnTo>
                <a:lnTo>
                  <a:pt x="354" y="888"/>
                </a:lnTo>
                <a:lnTo>
                  <a:pt x="362" y="878"/>
                </a:lnTo>
                <a:lnTo>
                  <a:pt x="368" y="866"/>
                </a:lnTo>
                <a:lnTo>
                  <a:pt x="370" y="858"/>
                </a:lnTo>
                <a:lnTo>
                  <a:pt x="368" y="848"/>
                </a:lnTo>
                <a:lnTo>
                  <a:pt x="366" y="840"/>
                </a:lnTo>
                <a:lnTo>
                  <a:pt x="362" y="832"/>
                </a:lnTo>
                <a:lnTo>
                  <a:pt x="350" y="816"/>
                </a:lnTo>
                <a:lnTo>
                  <a:pt x="350" y="816"/>
                </a:lnTo>
                <a:lnTo>
                  <a:pt x="342" y="808"/>
                </a:lnTo>
                <a:lnTo>
                  <a:pt x="336" y="798"/>
                </a:lnTo>
                <a:lnTo>
                  <a:pt x="324" y="780"/>
                </a:lnTo>
                <a:lnTo>
                  <a:pt x="316" y="764"/>
                </a:lnTo>
                <a:lnTo>
                  <a:pt x="306" y="750"/>
                </a:lnTo>
                <a:lnTo>
                  <a:pt x="306" y="750"/>
                </a:lnTo>
                <a:lnTo>
                  <a:pt x="298" y="730"/>
                </a:lnTo>
                <a:lnTo>
                  <a:pt x="294" y="726"/>
                </a:lnTo>
                <a:lnTo>
                  <a:pt x="290" y="722"/>
                </a:lnTo>
                <a:lnTo>
                  <a:pt x="286" y="720"/>
                </a:lnTo>
                <a:lnTo>
                  <a:pt x="282" y="720"/>
                </a:lnTo>
                <a:lnTo>
                  <a:pt x="266" y="720"/>
                </a:lnTo>
                <a:lnTo>
                  <a:pt x="266" y="720"/>
                </a:lnTo>
                <a:lnTo>
                  <a:pt x="248" y="712"/>
                </a:lnTo>
                <a:lnTo>
                  <a:pt x="248" y="712"/>
                </a:lnTo>
                <a:lnTo>
                  <a:pt x="224" y="678"/>
                </a:lnTo>
                <a:lnTo>
                  <a:pt x="224" y="678"/>
                </a:lnTo>
                <a:lnTo>
                  <a:pt x="206" y="626"/>
                </a:lnTo>
                <a:lnTo>
                  <a:pt x="206" y="626"/>
                </a:lnTo>
                <a:lnTo>
                  <a:pt x="192" y="608"/>
                </a:lnTo>
                <a:lnTo>
                  <a:pt x="192" y="608"/>
                </a:lnTo>
                <a:lnTo>
                  <a:pt x="178" y="608"/>
                </a:lnTo>
                <a:lnTo>
                  <a:pt x="170" y="614"/>
                </a:lnTo>
                <a:lnTo>
                  <a:pt x="164" y="620"/>
                </a:lnTo>
                <a:lnTo>
                  <a:pt x="162" y="630"/>
                </a:lnTo>
                <a:lnTo>
                  <a:pt x="162" y="652"/>
                </a:lnTo>
                <a:lnTo>
                  <a:pt x="160" y="662"/>
                </a:lnTo>
                <a:lnTo>
                  <a:pt x="156" y="674"/>
                </a:lnTo>
                <a:lnTo>
                  <a:pt x="156" y="674"/>
                </a:lnTo>
                <a:lnTo>
                  <a:pt x="148" y="670"/>
                </a:lnTo>
                <a:lnTo>
                  <a:pt x="148" y="670"/>
                </a:lnTo>
                <a:lnTo>
                  <a:pt x="146" y="652"/>
                </a:lnTo>
                <a:lnTo>
                  <a:pt x="140" y="634"/>
                </a:lnTo>
                <a:lnTo>
                  <a:pt x="134" y="620"/>
                </a:lnTo>
                <a:lnTo>
                  <a:pt x="130" y="606"/>
                </a:lnTo>
                <a:lnTo>
                  <a:pt x="130" y="606"/>
                </a:lnTo>
                <a:lnTo>
                  <a:pt x="134" y="602"/>
                </a:lnTo>
                <a:lnTo>
                  <a:pt x="136" y="598"/>
                </a:lnTo>
                <a:lnTo>
                  <a:pt x="138" y="590"/>
                </a:lnTo>
                <a:lnTo>
                  <a:pt x="138" y="576"/>
                </a:lnTo>
                <a:lnTo>
                  <a:pt x="138" y="576"/>
                </a:lnTo>
                <a:lnTo>
                  <a:pt x="142" y="538"/>
                </a:lnTo>
                <a:lnTo>
                  <a:pt x="142" y="538"/>
                </a:lnTo>
                <a:lnTo>
                  <a:pt x="134" y="518"/>
                </a:lnTo>
                <a:lnTo>
                  <a:pt x="130" y="500"/>
                </a:lnTo>
                <a:lnTo>
                  <a:pt x="128" y="482"/>
                </a:lnTo>
                <a:lnTo>
                  <a:pt x="130" y="466"/>
                </a:lnTo>
                <a:lnTo>
                  <a:pt x="130" y="466"/>
                </a:lnTo>
                <a:lnTo>
                  <a:pt x="140" y="454"/>
                </a:lnTo>
                <a:lnTo>
                  <a:pt x="150" y="442"/>
                </a:lnTo>
                <a:lnTo>
                  <a:pt x="150" y="442"/>
                </a:lnTo>
                <a:lnTo>
                  <a:pt x="146" y="396"/>
                </a:lnTo>
                <a:lnTo>
                  <a:pt x="146" y="396"/>
                </a:lnTo>
                <a:lnTo>
                  <a:pt x="124" y="364"/>
                </a:lnTo>
                <a:lnTo>
                  <a:pt x="124" y="364"/>
                </a:lnTo>
                <a:lnTo>
                  <a:pt x="114" y="326"/>
                </a:lnTo>
                <a:lnTo>
                  <a:pt x="110" y="312"/>
                </a:lnTo>
                <a:lnTo>
                  <a:pt x="104" y="300"/>
                </a:lnTo>
                <a:lnTo>
                  <a:pt x="104" y="300"/>
                </a:lnTo>
                <a:lnTo>
                  <a:pt x="84" y="276"/>
                </a:lnTo>
                <a:lnTo>
                  <a:pt x="68" y="254"/>
                </a:lnTo>
                <a:lnTo>
                  <a:pt x="54" y="232"/>
                </a:lnTo>
                <a:lnTo>
                  <a:pt x="50" y="222"/>
                </a:lnTo>
                <a:lnTo>
                  <a:pt x="48" y="212"/>
                </a:lnTo>
                <a:lnTo>
                  <a:pt x="48" y="212"/>
                </a:lnTo>
                <a:lnTo>
                  <a:pt x="12" y="188"/>
                </a:lnTo>
                <a:lnTo>
                  <a:pt x="12" y="188"/>
                </a:lnTo>
                <a:lnTo>
                  <a:pt x="6" y="178"/>
                </a:lnTo>
                <a:lnTo>
                  <a:pt x="6" y="178"/>
                </a:lnTo>
                <a:lnTo>
                  <a:pt x="0" y="178"/>
                </a:lnTo>
                <a:lnTo>
                  <a:pt x="0" y="178"/>
                </a:lnTo>
                <a:lnTo>
                  <a:pt x="0" y="154"/>
                </a:lnTo>
                <a:lnTo>
                  <a:pt x="0" y="142"/>
                </a:lnTo>
                <a:lnTo>
                  <a:pt x="2" y="134"/>
                </a:lnTo>
                <a:lnTo>
                  <a:pt x="2" y="134"/>
                </a:lnTo>
                <a:lnTo>
                  <a:pt x="10" y="130"/>
                </a:lnTo>
                <a:lnTo>
                  <a:pt x="16" y="124"/>
                </a:lnTo>
                <a:lnTo>
                  <a:pt x="20" y="118"/>
                </a:lnTo>
                <a:lnTo>
                  <a:pt x="22" y="110"/>
                </a:lnTo>
                <a:lnTo>
                  <a:pt x="24" y="96"/>
                </a:lnTo>
                <a:lnTo>
                  <a:pt x="26" y="80"/>
                </a:lnTo>
                <a:lnTo>
                  <a:pt x="26" y="80"/>
                </a:lnTo>
                <a:lnTo>
                  <a:pt x="0" y="50"/>
                </a:lnTo>
                <a:lnTo>
                  <a:pt x="0" y="50"/>
                </a:lnTo>
                <a:lnTo>
                  <a:pt x="0" y="28"/>
                </a:lnTo>
                <a:lnTo>
                  <a:pt x="0" y="28"/>
                </a:lnTo>
                <a:lnTo>
                  <a:pt x="74" y="24"/>
                </a:lnTo>
                <a:lnTo>
                  <a:pt x="74" y="24"/>
                </a:lnTo>
                <a:lnTo>
                  <a:pt x="82" y="28"/>
                </a:lnTo>
                <a:lnTo>
                  <a:pt x="92" y="38"/>
                </a:lnTo>
                <a:lnTo>
                  <a:pt x="102" y="50"/>
                </a:lnTo>
                <a:lnTo>
                  <a:pt x="112" y="64"/>
                </a:lnTo>
                <a:lnTo>
                  <a:pt x="112" y="64"/>
                </a:lnTo>
                <a:lnTo>
                  <a:pt x="112" y="76"/>
                </a:lnTo>
                <a:lnTo>
                  <a:pt x="116" y="88"/>
                </a:lnTo>
                <a:lnTo>
                  <a:pt x="122" y="98"/>
                </a:lnTo>
                <a:lnTo>
                  <a:pt x="128" y="110"/>
                </a:lnTo>
                <a:lnTo>
                  <a:pt x="146" y="132"/>
                </a:lnTo>
                <a:lnTo>
                  <a:pt x="166" y="152"/>
                </a:lnTo>
                <a:lnTo>
                  <a:pt x="166" y="152"/>
                </a:lnTo>
                <a:lnTo>
                  <a:pt x="174" y="152"/>
                </a:lnTo>
                <a:lnTo>
                  <a:pt x="182" y="154"/>
                </a:lnTo>
                <a:lnTo>
                  <a:pt x="186" y="156"/>
                </a:lnTo>
                <a:lnTo>
                  <a:pt x="190" y="158"/>
                </a:lnTo>
                <a:lnTo>
                  <a:pt x="200" y="172"/>
                </a:lnTo>
                <a:lnTo>
                  <a:pt x="200" y="172"/>
                </a:lnTo>
                <a:lnTo>
                  <a:pt x="208" y="170"/>
                </a:lnTo>
                <a:lnTo>
                  <a:pt x="216" y="170"/>
                </a:lnTo>
                <a:lnTo>
                  <a:pt x="224" y="166"/>
                </a:lnTo>
                <a:lnTo>
                  <a:pt x="236" y="158"/>
                </a:lnTo>
                <a:lnTo>
                  <a:pt x="236" y="158"/>
                </a:lnTo>
                <a:lnTo>
                  <a:pt x="242" y="158"/>
                </a:lnTo>
                <a:lnTo>
                  <a:pt x="242" y="158"/>
                </a:lnTo>
                <a:lnTo>
                  <a:pt x="248" y="162"/>
                </a:lnTo>
                <a:lnTo>
                  <a:pt x="248" y="162"/>
                </a:lnTo>
                <a:lnTo>
                  <a:pt x="248" y="166"/>
                </a:lnTo>
                <a:lnTo>
                  <a:pt x="250" y="170"/>
                </a:lnTo>
                <a:lnTo>
                  <a:pt x="254" y="172"/>
                </a:lnTo>
                <a:lnTo>
                  <a:pt x="258" y="174"/>
                </a:lnTo>
                <a:lnTo>
                  <a:pt x="270" y="176"/>
                </a:lnTo>
                <a:lnTo>
                  <a:pt x="282" y="178"/>
                </a:lnTo>
                <a:lnTo>
                  <a:pt x="282" y="178"/>
                </a:lnTo>
                <a:lnTo>
                  <a:pt x="290" y="188"/>
                </a:lnTo>
                <a:lnTo>
                  <a:pt x="290" y="188"/>
                </a:lnTo>
                <a:lnTo>
                  <a:pt x="310" y="188"/>
                </a:lnTo>
                <a:lnTo>
                  <a:pt x="310" y="188"/>
                </a:lnTo>
                <a:lnTo>
                  <a:pt x="328" y="174"/>
                </a:lnTo>
                <a:lnTo>
                  <a:pt x="328" y="174"/>
                </a:lnTo>
                <a:lnTo>
                  <a:pt x="374" y="166"/>
                </a:lnTo>
                <a:lnTo>
                  <a:pt x="374" y="166"/>
                </a:lnTo>
                <a:lnTo>
                  <a:pt x="378" y="160"/>
                </a:lnTo>
                <a:lnTo>
                  <a:pt x="382" y="154"/>
                </a:lnTo>
                <a:lnTo>
                  <a:pt x="382" y="154"/>
                </a:lnTo>
                <a:lnTo>
                  <a:pt x="382" y="142"/>
                </a:lnTo>
                <a:lnTo>
                  <a:pt x="378" y="128"/>
                </a:lnTo>
                <a:lnTo>
                  <a:pt x="372" y="104"/>
                </a:lnTo>
                <a:lnTo>
                  <a:pt x="368" y="92"/>
                </a:lnTo>
                <a:lnTo>
                  <a:pt x="366" y="80"/>
                </a:lnTo>
                <a:lnTo>
                  <a:pt x="368" y="72"/>
                </a:lnTo>
                <a:lnTo>
                  <a:pt x="370" y="66"/>
                </a:lnTo>
                <a:lnTo>
                  <a:pt x="370" y="66"/>
                </a:lnTo>
                <a:lnTo>
                  <a:pt x="376" y="70"/>
                </a:lnTo>
                <a:lnTo>
                  <a:pt x="384" y="78"/>
                </a:lnTo>
                <a:lnTo>
                  <a:pt x="392" y="84"/>
                </a:lnTo>
                <a:lnTo>
                  <a:pt x="406" y="92"/>
                </a:lnTo>
                <a:lnTo>
                  <a:pt x="406" y="92"/>
                </a:lnTo>
                <a:lnTo>
                  <a:pt x="412" y="100"/>
                </a:lnTo>
                <a:lnTo>
                  <a:pt x="412" y="100"/>
                </a:lnTo>
                <a:lnTo>
                  <a:pt x="424" y="104"/>
                </a:lnTo>
                <a:lnTo>
                  <a:pt x="438" y="104"/>
                </a:lnTo>
                <a:lnTo>
                  <a:pt x="452" y="104"/>
                </a:lnTo>
                <a:lnTo>
                  <a:pt x="468" y="100"/>
                </a:lnTo>
                <a:lnTo>
                  <a:pt x="468" y="100"/>
                </a:lnTo>
                <a:lnTo>
                  <a:pt x="484" y="84"/>
                </a:lnTo>
                <a:lnTo>
                  <a:pt x="484" y="84"/>
                </a:lnTo>
                <a:lnTo>
                  <a:pt x="482" y="64"/>
                </a:lnTo>
                <a:lnTo>
                  <a:pt x="478" y="50"/>
                </a:lnTo>
                <a:lnTo>
                  <a:pt x="474" y="40"/>
                </a:lnTo>
                <a:lnTo>
                  <a:pt x="472" y="30"/>
                </a:lnTo>
                <a:lnTo>
                  <a:pt x="472" y="30"/>
                </a:lnTo>
                <a:lnTo>
                  <a:pt x="482" y="18"/>
                </a:lnTo>
                <a:lnTo>
                  <a:pt x="494" y="8"/>
                </a:lnTo>
                <a:lnTo>
                  <a:pt x="502" y="2"/>
                </a:lnTo>
                <a:lnTo>
                  <a:pt x="508" y="0"/>
                </a:lnTo>
                <a:lnTo>
                  <a:pt x="516" y="0"/>
                </a:lnTo>
                <a:lnTo>
                  <a:pt x="526" y="4"/>
                </a:lnTo>
                <a:lnTo>
                  <a:pt x="526" y="4"/>
                </a:lnTo>
                <a:lnTo>
                  <a:pt x="530" y="16"/>
                </a:lnTo>
                <a:lnTo>
                  <a:pt x="536" y="26"/>
                </a:lnTo>
                <a:lnTo>
                  <a:pt x="546" y="36"/>
                </a:lnTo>
                <a:lnTo>
                  <a:pt x="562" y="50"/>
                </a:lnTo>
                <a:lnTo>
                  <a:pt x="562" y="50"/>
                </a:lnTo>
                <a:lnTo>
                  <a:pt x="588" y="60"/>
                </a:lnTo>
                <a:lnTo>
                  <a:pt x="588" y="60"/>
                </a:lnTo>
                <a:lnTo>
                  <a:pt x="598" y="72"/>
                </a:lnTo>
                <a:lnTo>
                  <a:pt x="612" y="84"/>
                </a:lnTo>
                <a:lnTo>
                  <a:pt x="628" y="98"/>
                </a:lnTo>
                <a:lnTo>
                  <a:pt x="636" y="106"/>
                </a:lnTo>
                <a:lnTo>
                  <a:pt x="642" y="118"/>
                </a:lnTo>
                <a:lnTo>
                  <a:pt x="642" y="118"/>
                </a:lnTo>
                <a:lnTo>
                  <a:pt x="650" y="138"/>
                </a:lnTo>
                <a:lnTo>
                  <a:pt x="650" y="138"/>
                </a:lnTo>
                <a:lnTo>
                  <a:pt x="656" y="150"/>
                </a:lnTo>
                <a:lnTo>
                  <a:pt x="666" y="164"/>
                </a:lnTo>
                <a:lnTo>
                  <a:pt x="678" y="176"/>
                </a:lnTo>
                <a:lnTo>
                  <a:pt x="686" y="182"/>
                </a:lnTo>
                <a:lnTo>
                  <a:pt x="694" y="184"/>
                </a:lnTo>
                <a:lnTo>
                  <a:pt x="694" y="184"/>
                </a:lnTo>
                <a:lnTo>
                  <a:pt x="764" y="184"/>
                </a:lnTo>
                <a:lnTo>
                  <a:pt x="764" y="184"/>
                </a:lnTo>
                <a:lnTo>
                  <a:pt x="774" y="178"/>
                </a:lnTo>
                <a:lnTo>
                  <a:pt x="786" y="172"/>
                </a:lnTo>
                <a:lnTo>
                  <a:pt x="798" y="168"/>
                </a:lnTo>
                <a:lnTo>
                  <a:pt x="812" y="168"/>
                </a:lnTo>
                <a:lnTo>
                  <a:pt x="812" y="168"/>
                </a:lnTo>
                <a:lnTo>
                  <a:pt x="858" y="184"/>
                </a:lnTo>
                <a:lnTo>
                  <a:pt x="858" y="184"/>
                </a:lnTo>
                <a:lnTo>
                  <a:pt x="900" y="184"/>
                </a:lnTo>
                <a:lnTo>
                  <a:pt x="900" y="184"/>
                </a:lnTo>
                <a:lnTo>
                  <a:pt x="920" y="202"/>
                </a:lnTo>
                <a:lnTo>
                  <a:pt x="932" y="208"/>
                </a:lnTo>
                <a:lnTo>
                  <a:pt x="952" y="210"/>
                </a:lnTo>
                <a:lnTo>
                  <a:pt x="952" y="210"/>
                </a:lnTo>
                <a:lnTo>
                  <a:pt x="972" y="228"/>
                </a:lnTo>
                <a:lnTo>
                  <a:pt x="972" y="228"/>
                </a:lnTo>
                <a:lnTo>
                  <a:pt x="972" y="278"/>
                </a:lnTo>
                <a:lnTo>
                  <a:pt x="972" y="278"/>
                </a:lnTo>
                <a:lnTo>
                  <a:pt x="958" y="296"/>
                </a:lnTo>
                <a:lnTo>
                  <a:pt x="946" y="316"/>
                </a:lnTo>
                <a:lnTo>
                  <a:pt x="938" y="336"/>
                </a:lnTo>
                <a:lnTo>
                  <a:pt x="930" y="358"/>
                </a:lnTo>
                <a:lnTo>
                  <a:pt x="930" y="358"/>
                </a:lnTo>
                <a:lnTo>
                  <a:pt x="908" y="388"/>
                </a:lnTo>
                <a:lnTo>
                  <a:pt x="880" y="418"/>
                </a:lnTo>
                <a:lnTo>
                  <a:pt x="880" y="418"/>
                </a:lnTo>
                <a:lnTo>
                  <a:pt x="866" y="422"/>
                </a:lnTo>
                <a:lnTo>
                  <a:pt x="856" y="422"/>
                </a:lnTo>
                <a:lnTo>
                  <a:pt x="846" y="420"/>
                </a:lnTo>
                <a:lnTo>
                  <a:pt x="840" y="418"/>
                </a:lnTo>
                <a:lnTo>
                  <a:pt x="828" y="406"/>
                </a:lnTo>
                <a:lnTo>
                  <a:pt x="812" y="394"/>
                </a:lnTo>
                <a:lnTo>
                  <a:pt x="812" y="394"/>
                </a:lnTo>
                <a:lnTo>
                  <a:pt x="806" y="388"/>
                </a:lnTo>
                <a:lnTo>
                  <a:pt x="800" y="382"/>
                </a:lnTo>
                <a:lnTo>
                  <a:pt x="788" y="376"/>
                </a:lnTo>
                <a:lnTo>
                  <a:pt x="778" y="374"/>
                </a:lnTo>
                <a:lnTo>
                  <a:pt x="768" y="374"/>
                </a:lnTo>
                <a:lnTo>
                  <a:pt x="768" y="374"/>
                </a:lnTo>
                <a:lnTo>
                  <a:pt x="764" y="382"/>
                </a:lnTo>
                <a:lnTo>
                  <a:pt x="764" y="382"/>
                </a:lnTo>
                <a:lnTo>
                  <a:pt x="764" y="422"/>
                </a:lnTo>
                <a:lnTo>
                  <a:pt x="764" y="422"/>
                </a:lnTo>
                <a:lnTo>
                  <a:pt x="768" y="434"/>
                </a:lnTo>
                <a:lnTo>
                  <a:pt x="772" y="446"/>
                </a:lnTo>
                <a:lnTo>
                  <a:pt x="772" y="460"/>
                </a:lnTo>
                <a:lnTo>
                  <a:pt x="772" y="478"/>
                </a:lnTo>
                <a:lnTo>
                  <a:pt x="772" y="478"/>
                </a:lnTo>
                <a:lnTo>
                  <a:pt x="770" y="492"/>
                </a:lnTo>
                <a:lnTo>
                  <a:pt x="766" y="510"/>
                </a:lnTo>
                <a:lnTo>
                  <a:pt x="766" y="528"/>
                </a:lnTo>
                <a:lnTo>
                  <a:pt x="768" y="548"/>
                </a:lnTo>
                <a:lnTo>
                  <a:pt x="768" y="548"/>
                </a:lnTo>
                <a:lnTo>
                  <a:pt x="784" y="564"/>
                </a:lnTo>
                <a:lnTo>
                  <a:pt x="784" y="564"/>
                </a:lnTo>
                <a:lnTo>
                  <a:pt x="790" y="568"/>
                </a:lnTo>
                <a:lnTo>
                  <a:pt x="796" y="574"/>
                </a:lnTo>
                <a:lnTo>
                  <a:pt x="802" y="582"/>
                </a:lnTo>
                <a:lnTo>
                  <a:pt x="808" y="592"/>
                </a:lnTo>
                <a:lnTo>
                  <a:pt x="810" y="602"/>
                </a:lnTo>
                <a:lnTo>
                  <a:pt x="810" y="612"/>
                </a:lnTo>
                <a:lnTo>
                  <a:pt x="808" y="622"/>
                </a:lnTo>
                <a:lnTo>
                  <a:pt x="800" y="632"/>
                </a:lnTo>
                <a:lnTo>
                  <a:pt x="800" y="632"/>
                </a:lnTo>
                <a:lnTo>
                  <a:pt x="786" y="640"/>
                </a:lnTo>
                <a:lnTo>
                  <a:pt x="780" y="646"/>
                </a:lnTo>
                <a:lnTo>
                  <a:pt x="778" y="650"/>
                </a:lnTo>
                <a:lnTo>
                  <a:pt x="776" y="656"/>
                </a:lnTo>
                <a:lnTo>
                  <a:pt x="776" y="674"/>
                </a:lnTo>
                <a:lnTo>
                  <a:pt x="776" y="674"/>
                </a:lnTo>
                <a:lnTo>
                  <a:pt x="782" y="680"/>
                </a:lnTo>
                <a:lnTo>
                  <a:pt x="788" y="686"/>
                </a:lnTo>
                <a:lnTo>
                  <a:pt x="806" y="694"/>
                </a:lnTo>
                <a:lnTo>
                  <a:pt x="828" y="702"/>
                </a:lnTo>
                <a:lnTo>
                  <a:pt x="840" y="710"/>
                </a:lnTo>
                <a:lnTo>
                  <a:pt x="850" y="718"/>
                </a:lnTo>
                <a:lnTo>
                  <a:pt x="850" y="718"/>
                </a:lnTo>
                <a:lnTo>
                  <a:pt x="848" y="740"/>
                </a:lnTo>
                <a:lnTo>
                  <a:pt x="846" y="752"/>
                </a:lnTo>
                <a:lnTo>
                  <a:pt x="842" y="756"/>
                </a:lnTo>
                <a:lnTo>
                  <a:pt x="840" y="762"/>
                </a:lnTo>
                <a:lnTo>
                  <a:pt x="840" y="762"/>
                </a:lnTo>
                <a:lnTo>
                  <a:pt x="818" y="760"/>
                </a:lnTo>
                <a:lnTo>
                  <a:pt x="796" y="758"/>
                </a:lnTo>
                <a:lnTo>
                  <a:pt x="778" y="754"/>
                </a:lnTo>
                <a:lnTo>
                  <a:pt x="764" y="748"/>
                </a:lnTo>
                <a:lnTo>
                  <a:pt x="764" y="748"/>
                </a:lnTo>
                <a:lnTo>
                  <a:pt x="762" y="734"/>
                </a:lnTo>
                <a:lnTo>
                  <a:pt x="760" y="722"/>
                </a:lnTo>
                <a:lnTo>
                  <a:pt x="756" y="712"/>
                </a:lnTo>
                <a:lnTo>
                  <a:pt x="752" y="702"/>
                </a:lnTo>
                <a:lnTo>
                  <a:pt x="752" y="702"/>
                </a:lnTo>
                <a:lnTo>
                  <a:pt x="744" y="704"/>
                </a:lnTo>
                <a:lnTo>
                  <a:pt x="736" y="704"/>
                </a:lnTo>
                <a:lnTo>
                  <a:pt x="726" y="710"/>
                </a:lnTo>
                <a:lnTo>
                  <a:pt x="716" y="718"/>
                </a:lnTo>
                <a:lnTo>
                  <a:pt x="706" y="724"/>
                </a:lnTo>
                <a:lnTo>
                  <a:pt x="706" y="724"/>
                </a:lnTo>
                <a:lnTo>
                  <a:pt x="680" y="724"/>
                </a:lnTo>
                <a:lnTo>
                  <a:pt x="680" y="724"/>
                </a:lnTo>
                <a:lnTo>
                  <a:pt x="670" y="716"/>
                </a:lnTo>
                <a:lnTo>
                  <a:pt x="662" y="706"/>
                </a:lnTo>
                <a:lnTo>
                  <a:pt x="656" y="698"/>
                </a:lnTo>
                <a:lnTo>
                  <a:pt x="652" y="688"/>
                </a:lnTo>
                <a:lnTo>
                  <a:pt x="646" y="668"/>
                </a:lnTo>
                <a:lnTo>
                  <a:pt x="642" y="652"/>
                </a:lnTo>
                <a:lnTo>
                  <a:pt x="642" y="652"/>
                </a:lnTo>
                <a:lnTo>
                  <a:pt x="630" y="636"/>
                </a:lnTo>
                <a:lnTo>
                  <a:pt x="630" y="636"/>
                </a:lnTo>
                <a:lnTo>
                  <a:pt x="604" y="636"/>
                </a:lnTo>
                <a:lnTo>
                  <a:pt x="594" y="636"/>
                </a:lnTo>
                <a:lnTo>
                  <a:pt x="588" y="638"/>
                </a:lnTo>
                <a:lnTo>
                  <a:pt x="582" y="642"/>
                </a:lnTo>
                <a:lnTo>
                  <a:pt x="578" y="648"/>
                </a:lnTo>
                <a:lnTo>
                  <a:pt x="574" y="658"/>
                </a:lnTo>
                <a:lnTo>
                  <a:pt x="572" y="670"/>
                </a:lnTo>
                <a:lnTo>
                  <a:pt x="572" y="670"/>
                </a:lnTo>
                <a:lnTo>
                  <a:pt x="564" y="676"/>
                </a:lnTo>
                <a:lnTo>
                  <a:pt x="556" y="680"/>
                </a:lnTo>
                <a:lnTo>
                  <a:pt x="550" y="682"/>
                </a:lnTo>
                <a:lnTo>
                  <a:pt x="542" y="686"/>
                </a:lnTo>
                <a:lnTo>
                  <a:pt x="542" y="686"/>
                </a:lnTo>
                <a:lnTo>
                  <a:pt x="542" y="704"/>
                </a:lnTo>
                <a:lnTo>
                  <a:pt x="542" y="704"/>
                </a:lnTo>
                <a:lnTo>
                  <a:pt x="550" y="712"/>
                </a:lnTo>
                <a:lnTo>
                  <a:pt x="558" y="726"/>
                </a:lnTo>
                <a:lnTo>
                  <a:pt x="562" y="732"/>
                </a:lnTo>
                <a:lnTo>
                  <a:pt x="564" y="740"/>
                </a:lnTo>
                <a:lnTo>
                  <a:pt x="564" y="748"/>
                </a:lnTo>
                <a:lnTo>
                  <a:pt x="562" y="758"/>
                </a:lnTo>
                <a:lnTo>
                  <a:pt x="562" y="758"/>
                </a:lnTo>
                <a:lnTo>
                  <a:pt x="558" y="766"/>
                </a:lnTo>
                <a:lnTo>
                  <a:pt x="552" y="772"/>
                </a:lnTo>
                <a:lnTo>
                  <a:pt x="536" y="782"/>
                </a:lnTo>
                <a:lnTo>
                  <a:pt x="508" y="800"/>
                </a:lnTo>
                <a:lnTo>
                  <a:pt x="508" y="800"/>
                </a:lnTo>
                <a:lnTo>
                  <a:pt x="500" y="810"/>
                </a:lnTo>
                <a:lnTo>
                  <a:pt x="500" y="810"/>
                </a:lnTo>
                <a:lnTo>
                  <a:pt x="500" y="850"/>
                </a:lnTo>
                <a:lnTo>
                  <a:pt x="500" y="850"/>
                </a:lnTo>
                <a:lnTo>
                  <a:pt x="504" y="856"/>
                </a:lnTo>
                <a:lnTo>
                  <a:pt x="508" y="860"/>
                </a:lnTo>
                <a:lnTo>
                  <a:pt x="518" y="866"/>
                </a:lnTo>
                <a:lnTo>
                  <a:pt x="522" y="870"/>
                </a:lnTo>
                <a:lnTo>
                  <a:pt x="526" y="878"/>
                </a:lnTo>
                <a:lnTo>
                  <a:pt x="528" y="888"/>
                </a:lnTo>
                <a:lnTo>
                  <a:pt x="530" y="902"/>
                </a:lnTo>
                <a:lnTo>
                  <a:pt x="530" y="902"/>
                </a:lnTo>
                <a:lnTo>
                  <a:pt x="522" y="918"/>
                </a:lnTo>
                <a:lnTo>
                  <a:pt x="522" y="918"/>
                </a:lnTo>
                <a:lnTo>
                  <a:pt x="510" y="924"/>
                </a:lnTo>
                <a:lnTo>
                  <a:pt x="498" y="930"/>
                </a:lnTo>
                <a:lnTo>
                  <a:pt x="498" y="930"/>
                </a:lnTo>
                <a:lnTo>
                  <a:pt x="432" y="956"/>
                </a:lnTo>
                <a:lnTo>
                  <a:pt x="432" y="95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3" name="Freeform 20"/>
          <p:cNvSpPr>
            <a:spLocks/>
          </p:cNvSpPr>
          <p:nvPr/>
        </p:nvSpPr>
        <p:spPr bwMode="auto">
          <a:xfrm>
            <a:off x="1833795" y="2499120"/>
            <a:ext cx="2042864" cy="1250861"/>
          </a:xfrm>
          <a:custGeom>
            <a:avLst/>
            <a:gdLst>
              <a:gd name="T0" fmla="*/ 1244 w 1950"/>
              <a:gd name="T1" fmla="*/ 1192 h 1194"/>
              <a:gd name="T2" fmla="*/ 1218 w 1950"/>
              <a:gd name="T3" fmla="*/ 1156 h 1194"/>
              <a:gd name="T4" fmla="*/ 1200 w 1950"/>
              <a:gd name="T5" fmla="*/ 1100 h 1194"/>
              <a:gd name="T6" fmla="*/ 1152 w 1950"/>
              <a:gd name="T7" fmla="*/ 1058 h 1194"/>
              <a:gd name="T8" fmla="*/ 1050 w 1950"/>
              <a:gd name="T9" fmla="*/ 1000 h 1194"/>
              <a:gd name="T10" fmla="*/ 970 w 1950"/>
              <a:gd name="T11" fmla="*/ 1022 h 1194"/>
              <a:gd name="T12" fmla="*/ 928 w 1950"/>
              <a:gd name="T13" fmla="*/ 1096 h 1194"/>
              <a:gd name="T14" fmla="*/ 898 w 1950"/>
              <a:gd name="T15" fmla="*/ 1042 h 1194"/>
              <a:gd name="T16" fmla="*/ 872 w 1950"/>
              <a:gd name="T17" fmla="*/ 992 h 1194"/>
              <a:gd name="T18" fmla="*/ 754 w 1950"/>
              <a:gd name="T19" fmla="*/ 1010 h 1194"/>
              <a:gd name="T20" fmla="*/ 634 w 1950"/>
              <a:gd name="T21" fmla="*/ 966 h 1194"/>
              <a:gd name="T22" fmla="*/ 580 w 1950"/>
              <a:gd name="T23" fmla="*/ 900 h 1194"/>
              <a:gd name="T24" fmla="*/ 492 w 1950"/>
              <a:gd name="T25" fmla="*/ 842 h 1194"/>
              <a:gd name="T26" fmla="*/ 468 w 1950"/>
              <a:gd name="T27" fmla="*/ 764 h 1194"/>
              <a:gd name="T28" fmla="*/ 390 w 1950"/>
              <a:gd name="T29" fmla="*/ 726 h 1194"/>
              <a:gd name="T30" fmla="*/ 284 w 1950"/>
              <a:gd name="T31" fmla="*/ 610 h 1194"/>
              <a:gd name="T32" fmla="*/ 182 w 1950"/>
              <a:gd name="T33" fmla="*/ 630 h 1194"/>
              <a:gd name="T34" fmla="*/ 142 w 1950"/>
              <a:gd name="T35" fmla="*/ 552 h 1194"/>
              <a:gd name="T36" fmla="*/ 12 w 1950"/>
              <a:gd name="T37" fmla="*/ 454 h 1194"/>
              <a:gd name="T38" fmla="*/ 8 w 1950"/>
              <a:gd name="T39" fmla="*/ 412 h 1194"/>
              <a:gd name="T40" fmla="*/ 16 w 1950"/>
              <a:gd name="T41" fmla="*/ 290 h 1194"/>
              <a:gd name="T42" fmla="*/ 54 w 1950"/>
              <a:gd name="T43" fmla="*/ 300 h 1194"/>
              <a:gd name="T44" fmla="*/ 104 w 1950"/>
              <a:gd name="T45" fmla="*/ 280 h 1194"/>
              <a:gd name="T46" fmla="*/ 78 w 1950"/>
              <a:gd name="T47" fmla="*/ 126 h 1194"/>
              <a:gd name="T48" fmla="*/ 146 w 1950"/>
              <a:gd name="T49" fmla="*/ 98 h 1194"/>
              <a:gd name="T50" fmla="*/ 216 w 1950"/>
              <a:gd name="T51" fmla="*/ 72 h 1194"/>
              <a:gd name="T52" fmla="*/ 304 w 1950"/>
              <a:gd name="T53" fmla="*/ 6 h 1194"/>
              <a:gd name="T54" fmla="*/ 386 w 1950"/>
              <a:gd name="T55" fmla="*/ 48 h 1194"/>
              <a:gd name="T56" fmla="*/ 470 w 1950"/>
              <a:gd name="T57" fmla="*/ 10 h 1194"/>
              <a:gd name="T58" fmla="*/ 510 w 1950"/>
              <a:gd name="T59" fmla="*/ 56 h 1194"/>
              <a:gd name="T60" fmla="*/ 622 w 1950"/>
              <a:gd name="T61" fmla="*/ 72 h 1194"/>
              <a:gd name="T62" fmla="*/ 710 w 1950"/>
              <a:gd name="T63" fmla="*/ 56 h 1194"/>
              <a:gd name="T64" fmla="*/ 804 w 1950"/>
              <a:gd name="T65" fmla="*/ 44 h 1194"/>
              <a:gd name="T66" fmla="*/ 898 w 1950"/>
              <a:gd name="T67" fmla="*/ 30 h 1194"/>
              <a:gd name="T68" fmla="*/ 1046 w 1950"/>
              <a:gd name="T69" fmla="*/ 38 h 1194"/>
              <a:gd name="T70" fmla="*/ 1106 w 1950"/>
              <a:gd name="T71" fmla="*/ 114 h 1194"/>
              <a:gd name="T72" fmla="*/ 1092 w 1950"/>
              <a:gd name="T73" fmla="*/ 220 h 1194"/>
              <a:gd name="T74" fmla="*/ 1118 w 1950"/>
              <a:gd name="T75" fmla="*/ 378 h 1194"/>
              <a:gd name="T76" fmla="*/ 1192 w 1950"/>
              <a:gd name="T77" fmla="*/ 440 h 1194"/>
              <a:gd name="T78" fmla="*/ 1308 w 1950"/>
              <a:gd name="T79" fmla="*/ 502 h 1194"/>
              <a:gd name="T80" fmla="*/ 1406 w 1950"/>
              <a:gd name="T81" fmla="*/ 546 h 1194"/>
              <a:gd name="T82" fmla="*/ 1586 w 1950"/>
              <a:gd name="T83" fmla="*/ 576 h 1194"/>
              <a:gd name="T84" fmla="*/ 1666 w 1950"/>
              <a:gd name="T85" fmla="*/ 682 h 1194"/>
              <a:gd name="T86" fmla="*/ 1706 w 1950"/>
              <a:gd name="T87" fmla="*/ 676 h 1194"/>
              <a:gd name="T88" fmla="*/ 1794 w 1950"/>
              <a:gd name="T89" fmla="*/ 616 h 1194"/>
              <a:gd name="T90" fmla="*/ 1848 w 1950"/>
              <a:gd name="T91" fmla="*/ 632 h 1194"/>
              <a:gd name="T92" fmla="*/ 1926 w 1950"/>
              <a:gd name="T93" fmla="*/ 788 h 1194"/>
              <a:gd name="T94" fmla="*/ 1930 w 1950"/>
              <a:gd name="T95" fmla="*/ 878 h 1194"/>
              <a:gd name="T96" fmla="*/ 1940 w 1950"/>
              <a:gd name="T97" fmla="*/ 976 h 1194"/>
              <a:gd name="T98" fmla="*/ 1930 w 1950"/>
              <a:gd name="T99" fmla="*/ 1002 h 1194"/>
              <a:gd name="T100" fmla="*/ 1872 w 1950"/>
              <a:gd name="T101" fmla="*/ 1006 h 1194"/>
              <a:gd name="T102" fmla="*/ 1866 w 1950"/>
              <a:gd name="T103" fmla="*/ 1096 h 1194"/>
              <a:gd name="T104" fmla="*/ 1772 w 1950"/>
              <a:gd name="T105" fmla="*/ 1052 h 1194"/>
              <a:gd name="T106" fmla="*/ 1744 w 1950"/>
              <a:gd name="T107" fmla="*/ 1124 h 1194"/>
              <a:gd name="T108" fmla="*/ 1696 w 1950"/>
              <a:gd name="T109" fmla="*/ 1086 h 1194"/>
              <a:gd name="T110" fmla="*/ 1594 w 1950"/>
              <a:gd name="T111" fmla="*/ 1048 h 1194"/>
              <a:gd name="T112" fmla="*/ 1498 w 1950"/>
              <a:gd name="T113" fmla="*/ 1102 h 1194"/>
              <a:gd name="T114" fmla="*/ 1430 w 1950"/>
              <a:gd name="T115" fmla="*/ 1144 h 1194"/>
              <a:gd name="T116" fmla="*/ 1342 w 1950"/>
              <a:gd name="T117" fmla="*/ 1194 h 1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950" h="1194">
                <a:moveTo>
                  <a:pt x="1342" y="1194"/>
                </a:moveTo>
                <a:lnTo>
                  <a:pt x="1342" y="1194"/>
                </a:lnTo>
                <a:lnTo>
                  <a:pt x="1336" y="1192"/>
                </a:lnTo>
                <a:lnTo>
                  <a:pt x="1324" y="1188"/>
                </a:lnTo>
                <a:lnTo>
                  <a:pt x="1298" y="1186"/>
                </a:lnTo>
                <a:lnTo>
                  <a:pt x="1258" y="1186"/>
                </a:lnTo>
                <a:lnTo>
                  <a:pt x="1258" y="1186"/>
                </a:lnTo>
                <a:lnTo>
                  <a:pt x="1244" y="1192"/>
                </a:lnTo>
                <a:lnTo>
                  <a:pt x="1244" y="1192"/>
                </a:lnTo>
                <a:lnTo>
                  <a:pt x="1226" y="1188"/>
                </a:lnTo>
                <a:lnTo>
                  <a:pt x="1216" y="1184"/>
                </a:lnTo>
                <a:lnTo>
                  <a:pt x="1212" y="1182"/>
                </a:lnTo>
                <a:lnTo>
                  <a:pt x="1210" y="1180"/>
                </a:lnTo>
                <a:lnTo>
                  <a:pt x="1210" y="1172"/>
                </a:lnTo>
                <a:lnTo>
                  <a:pt x="1214" y="1164"/>
                </a:lnTo>
                <a:lnTo>
                  <a:pt x="1218" y="1156"/>
                </a:lnTo>
                <a:lnTo>
                  <a:pt x="1224" y="1146"/>
                </a:lnTo>
                <a:lnTo>
                  <a:pt x="1228" y="1136"/>
                </a:lnTo>
                <a:lnTo>
                  <a:pt x="1228" y="1136"/>
                </a:lnTo>
                <a:lnTo>
                  <a:pt x="1228" y="1114"/>
                </a:lnTo>
                <a:lnTo>
                  <a:pt x="1228" y="1114"/>
                </a:lnTo>
                <a:lnTo>
                  <a:pt x="1216" y="1108"/>
                </a:lnTo>
                <a:lnTo>
                  <a:pt x="1206" y="1104"/>
                </a:lnTo>
                <a:lnTo>
                  <a:pt x="1200" y="1100"/>
                </a:lnTo>
                <a:lnTo>
                  <a:pt x="1194" y="1094"/>
                </a:lnTo>
                <a:lnTo>
                  <a:pt x="1192" y="1088"/>
                </a:lnTo>
                <a:lnTo>
                  <a:pt x="1190" y="1082"/>
                </a:lnTo>
                <a:lnTo>
                  <a:pt x="1186" y="1068"/>
                </a:lnTo>
                <a:lnTo>
                  <a:pt x="1186" y="1068"/>
                </a:lnTo>
                <a:lnTo>
                  <a:pt x="1180" y="1058"/>
                </a:lnTo>
                <a:lnTo>
                  <a:pt x="1180" y="1058"/>
                </a:lnTo>
                <a:lnTo>
                  <a:pt x="1152" y="1058"/>
                </a:lnTo>
                <a:lnTo>
                  <a:pt x="1128" y="1052"/>
                </a:lnTo>
                <a:lnTo>
                  <a:pt x="1128" y="1052"/>
                </a:lnTo>
                <a:lnTo>
                  <a:pt x="1112" y="1028"/>
                </a:lnTo>
                <a:lnTo>
                  <a:pt x="1112" y="1028"/>
                </a:lnTo>
                <a:lnTo>
                  <a:pt x="1092" y="1022"/>
                </a:lnTo>
                <a:lnTo>
                  <a:pt x="1074" y="1014"/>
                </a:lnTo>
                <a:lnTo>
                  <a:pt x="1060" y="1006"/>
                </a:lnTo>
                <a:lnTo>
                  <a:pt x="1050" y="1000"/>
                </a:lnTo>
                <a:lnTo>
                  <a:pt x="1050" y="1000"/>
                </a:lnTo>
                <a:lnTo>
                  <a:pt x="1038" y="994"/>
                </a:lnTo>
                <a:lnTo>
                  <a:pt x="1038" y="994"/>
                </a:lnTo>
                <a:lnTo>
                  <a:pt x="1002" y="994"/>
                </a:lnTo>
                <a:lnTo>
                  <a:pt x="1002" y="994"/>
                </a:lnTo>
                <a:lnTo>
                  <a:pt x="992" y="1002"/>
                </a:lnTo>
                <a:lnTo>
                  <a:pt x="982" y="1012"/>
                </a:lnTo>
                <a:lnTo>
                  <a:pt x="970" y="1022"/>
                </a:lnTo>
                <a:lnTo>
                  <a:pt x="956" y="1028"/>
                </a:lnTo>
                <a:lnTo>
                  <a:pt x="956" y="1028"/>
                </a:lnTo>
                <a:lnTo>
                  <a:pt x="944" y="1040"/>
                </a:lnTo>
                <a:lnTo>
                  <a:pt x="944" y="1040"/>
                </a:lnTo>
                <a:lnTo>
                  <a:pt x="936" y="1056"/>
                </a:lnTo>
                <a:lnTo>
                  <a:pt x="936" y="1056"/>
                </a:lnTo>
                <a:lnTo>
                  <a:pt x="932" y="1076"/>
                </a:lnTo>
                <a:lnTo>
                  <a:pt x="928" y="1096"/>
                </a:lnTo>
                <a:lnTo>
                  <a:pt x="928" y="1096"/>
                </a:lnTo>
                <a:lnTo>
                  <a:pt x="912" y="1092"/>
                </a:lnTo>
                <a:lnTo>
                  <a:pt x="906" y="1090"/>
                </a:lnTo>
                <a:lnTo>
                  <a:pt x="902" y="1086"/>
                </a:lnTo>
                <a:lnTo>
                  <a:pt x="896" y="1076"/>
                </a:lnTo>
                <a:lnTo>
                  <a:pt x="894" y="1066"/>
                </a:lnTo>
                <a:lnTo>
                  <a:pt x="894" y="1054"/>
                </a:lnTo>
                <a:lnTo>
                  <a:pt x="898" y="1042"/>
                </a:lnTo>
                <a:lnTo>
                  <a:pt x="902" y="1030"/>
                </a:lnTo>
                <a:lnTo>
                  <a:pt x="908" y="1020"/>
                </a:lnTo>
                <a:lnTo>
                  <a:pt x="908" y="1020"/>
                </a:lnTo>
                <a:lnTo>
                  <a:pt x="908" y="1004"/>
                </a:lnTo>
                <a:lnTo>
                  <a:pt x="908" y="1004"/>
                </a:lnTo>
                <a:lnTo>
                  <a:pt x="894" y="996"/>
                </a:lnTo>
                <a:lnTo>
                  <a:pt x="886" y="992"/>
                </a:lnTo>
                <a:lnTo>
                  <a:pt x="872" y="992"/>
                </a:lnTo>
                <a:lnTo>
                  <a:pt x="872" y="992"/>
                </a:lnTo>
                <a:lnTo>
                  <a:pt x="822" y="1002"/>
                </a:lnTo>
                <a:lnTo>
                  <a:pt x="802" y="1008"/>
                </a:lnTo>
                <a:lnTo>
                  <a:pt x="782" y="1018"/>
                </a:lnTo>
                <a:lnTo>
                  <a:pt x="782" y="1018"/>
                </a:lnTo>
                <a:lnTo>
                  <a:pt x="772" y="1016"/>
                </a:lnTo>
                <a:lnTo>
                  <a:pt x="762" y="1014"/>
                </a:lnTo>
                <a:lnTo>
                  <a:pt x="754" y="1010"/>
                </a:lnTo>
                <a:lnTo>
                  <a:pt x="748" y="1006"/>
                </a:lnTo>
                <a:lnTo>
                  <a:pt x="736" y="994"/>
                </a:lnTo>
                <a:lnTo>
                  <a:pt x="728" y="982"/>
                </a:lnTo>
                <a:lnTo>
                  <a:pt x="728" y="982"/>
                </a:lnTo>
                <a:lnTo>
                  <a:pt x="714" y="966"/>
                </a:lnTo>
                <a:lnTo>
                  <a:pt x="714" y="966"/>
                </a:lnTo>
                <a:lnTo>
                  <a:pt x="634" y="966"/>
                </a:lnTo>
                <a:lnTo>
                  <a:pt x="634" y="966"/>
                </a:lnTo>
                <a:lnTo>
                  <a:pt x="626" y="960"/>
                </a:lnTo>
                <a:lnTo>
                  <a:pt x="620" y="954"/>
                </a:lnTo>
                <a:lnTo>
                  <a:pt x="612" y="938"/>
                </a:lnTo>
                <a:lnTo>
                  <a:pt x="606" y="922"/>
                </a:lnTo>
                <a:lnTo>
                  <a:pt x="600" y="908"/>
                </a:lnTo>
                <a:lnTo>
                  <a:pt x="600" y="908"/>
                </a:lnTo>
                <a:lnTo>
                  <a:pt x="584" y="904"/>
                </a:lnTo>
                <a:lnTo>
                  <a:pt x="580" y="900"/>
                </a:lnTo>
                <a:lnTo>
                  <a:pt x="576" y="894"/>
                </a:lnTo>
                <a:lnTo>
                  <a:pt x="576" y="894"/>
                </a:lnTo>
                <a:lnTo>
                  <a:pt x="554" y="878"/>
                </a:lnTo>
                <a:lnTo>
                  <a:pt x="554" y="878"/>
                </a:lnTo>
                <a:lnTo>
                  <a:pt x="514" y="864"/>
                </a:lnTo>
                <a:lnTo>
                  <a:pt x="514" y="864"/>
                </a:lnTo>
                <a:lnTo>
                  <a:pt x="500" y="852"/>
                </a:lnTo>
                <a:lnTo>
                  <a:pt x="492" y="842"/>
                </a:lnTo>
                <a:lnTo>
                  <a:pt x="486" y="832"/>
                </a:lnTo>
                <a:lnTo>
                  <a:pt x="482" y="824"/>
                </a:lnTo>
                <a:lnTo>
                  <a:pt x="480" y="816"/>
                </a:lnTo>
                <a:lnTo>
                  <a:pt x="480" y="808"/>
                </a:lnTo>
                <a:lnTo>
                  <a:pt x="478" y="784"/>
                </a:lnTo>
                <a:lnTo>
                  <a:pt x="478" y="784"/>
                </a:lnTo>
                <a:lnTo>
                  <a:pt x="468" y="764"/>
                </a:lnTo>
                <a:lnTo>
                  <a:pt x="468" y="764"/>
                </a:lnTo>
                <a:lnTo>
                  <a:pt x="424" y="766"/>
                </a:lnTo>
                <a:lnTo>
                  <a:pt x="424" y="766"/>
                </a:lnTo>
                <a:lnTo>
                  <a:pt x="406" y="758"/>
                </a:lnTo>
                <a:lnTo>
                  <a:pt x="400" y="754"/>
                </a:lnTo>
                <a:lnTo>
                  <a:pt x="396" y="750"/>
                </a:lnTo>
                <a:lnTo>
                  <a:pt x="392" y="740"/>
                </a:lnTo>
                <a:lnTo>
                  <a:pt x="390" y="726"/>
                </a:lnTo>
                <a:lnTo>
                  <a:pt x="390" y="726"/>
                </a:lnTo>
                <a:lnTo>
                  <a:pt x="380" y="716"/>
                </a:lnTo>
                <a:lnTo>
                  <a:pt x="372" y="710"/>
                </a:lnTo>
                <a:lnTo>
                  <a:pt x="358" y="700"/>
                </a:lnTo>
                <a:lnTo>
                  <a:pt x="358" y="700"/>
                </a:lnTo>
                <a:lnTo>
                  <a:pt x="318" y="666"/>
                </a:lnTo>
                <a:lnTo>
                  <a:pt x="318" y="666"/>
                </a:lnTo>
                <a:lnTo>
                  <a:pt x="284" y="610"/>
                </a:lnTo>
                <a:lnTo>
                  <a:pt x="284" y="610"/>
                </a:lnTo>
                <a:lnTo>
                  <a:pt x="260" y="610"/>
                </a:lnTo>
                <a:lnTo>
                  <a:pt x="252" y="612"/>
                </a:lnTo>
                <a:lnTo>
                  <a:pt x="242" y="616"/>
                </a:lnTo>
                <a:lnTo>
                  <a:pt x="242" y="616"/>
                </a:lnTo>
                <a:lnTo>
                  <a:pt x="230" y="622"/>
                </a:lnTo>
                <a:lnTo>
                  <a:pt x="218" y="630"/>
                </a:lnTo>
                <a:lnTo>
                  <a:pt x="218" y="630"/>
                </a:lnTo>
                <a:lnTo>
                  <a:pt x="182" y="630"/>
                </a:lnTo>
                <a:lnTo>
                  <a:pt x="182" y="630"/>
                </a:lnTo>
                <a:lnTo>
                  <a:pt x="170" y="620"/>
                </a:lnTo>
                <a:lnTo>
                  <a:pt x="162" y="612"/>
                </a:lnTo>
                <a:lnTo>
                  <a:pt x="156" y="602"/>
                </a:lnTo>
                <a:lnTo>
                  <a:pt x="150" y="592"/>
                </a:lnTo>
                <a:lnTo>
                  <a:pt x="144" y="572"/>
                </a:lnTo>
                <a:lnTo>
                  <a:pt x="142" y="552"/>
                </a:lnTo>
                <a:lnTo>
                  <a:pt x="142" y="552"/>
                </a:lnTo>
                <a:lnTo>
                  <a:pt x="112" y="506"/>
                </a:lnTo>
                <a:lnTo>
                  <a:pt x="112" y="506"/>
                </a:lnTo>
                <a:lnTo>
                  <a:pt x="100" y="494"/>
                </a:lnTo>
                <a:lnTo>
                  <a:pt x="88" y="486"/>
                </a:lnTo>
                <a:lnTo>
                  <a:pt x="74" y="478"/>
                </a:lnTo>
                <a:lnTo>
                  <a:pt x="62" y="472"/>
                </a:lnTo>
                <a:lnTo>
                  <a:pt x="36" y="462"/>
                </a:lnTo>
                <a:lnTo>
                  <a:pt x="12" y="454"/>
                </a:lnTo>
                <a:lnTo>
                  <a:pt x="12" y="454"/>
                </a:lnTo>
                <a:lnTo>
                  <a:pt x="4" y="448"/>
                </a:lnTo>
                <a:lnTo>
                  <a:pt x="0" y="442"/>
                </a:lnTo>
                <a:lnTo>
                  <a:pt x="0" y="436"/>
                </a:lnTo>
                <a:lnTo>
                  <a:pt x="0" y="430"/>
                </a:lnTo>
                <a:lnTo>
                  <a:pt x="2" y="420"/>
                </a:lnTo>
                <a:lnTo>
                  <a:pt x="8" y="412"/>
                </a:lnTo>
                <a:lnTo>
                  <a:pt x="8" y="412"/>
                </a:lnTo>
                <a:lnTo>
                  <a:pt x="14" y="406"/>
                </a:lnTo>
                <a:lnTo>
                  <a:pt x="18" y="400"/>
                </a:lnTo>
                <a:lnTo>
                  <a:pt x="22" y="388"/>
                </a:lnTo>
                <a:lnTo>
                  <a:pt x="22" y="388"/>
                </a:lnTo>
                <a:lnTo>
                  <a:pt x="26" y="316"/>
                </a:lnTo>
                <a:lnTo>
                  <a:pt x="26" y="316"/>
                </a:lnTo>
                <a:lnTo>
                  <a:pt x="18" y="296"/>
                </a:lnTo>
                <a:lnTo>
                  <a:pt x="16" y="290"/>
                </a:lnTo>
                <a:lnTo>
                  <a:pt x="14" y="286"/>
                </a:lnTo>
                <a:lnTo>
                  <a:pt x="16" y="284"/>
                </a:lnTo>
                <a:lnTo>
                  <a:pt x="20" y="282"/>
                </a:lnTo>
                <a:lnTo>
                  <a:pt x="36" y="280"/>
                </a:lnTo>
                <a:lnTo>
                  <a:pt x="36" y="280"/>
                </a:lnTo>
                <a:lnTo>
                  <a:pt x="48" y="288"/>
                </a:lnTo>
                <a:lnTo>
                  <a:pt x="48" y="288"/>
                </a:lnTo>
                <a:lnTo>
                  <a:pt x="54" y="300"/>
                </a:lnTo>
                <a:lnTo>
                  <a:pt x="58" y="308"/>
                </a:lnTo>
                <a:lnTo>
                  <a:pt x="64" y="314"/>
                </a:lnTo>
                <a:lnTo>
                  <a:pt x="70" y="318"/>
                </a:lnTo>
                <a:lnTo>
                  <a:pt x="78" y="320"/>
                </a:lnTo>
                <a:lnTo>
                  <a:pt x="86" y="316"/>
                </a:lnTo>
                <a:lnTo>
                  <a:pt x="94" y="308"/>
                </a:lnTo>
                <a:lnTo>
                  <a:pt x="94" y="308"/>
                </a:lnTo>
                <a:lnTo>
                  <a:pt x="104" y="280"/>
                </a:lnTo>
                <a:lnTo>
                  <a:pt x="104" y="280"/>
                </a:lnTo>
                <a:lnTo>
                  <a:pt x="98" y="216"/>
                </a:lnTo>
                <a:lnTo>
                  <a:pt x="98" y="216"/>
                </a:lnTo>
                <a:lnTo>
                  <a:pt x="80" y="166"/>
                </a:lnTo>
                <a:lnTo>
                  <a:pt x="80" y="166"/>
                </a:lnTo>
                <a:lnTo>
                  <a:pt x="76" y="144"/>
                </a:lnTo>
                <a:lnTo>
                  <a:pt x="76" y="134"/>
                </a:lnTo>
                <a:lnTo>
                  <a:pt x="78" y="126"/>
                </a:lnTo>
                <a:lnTo>
                  <a:pt x="80" y="118"/>
                </a:lnTo>
                <a:lnTo>
                  <a:pt x="84" y="112"/>
                </a:lnTo>
                <a:lnTo>
                  <a:pt x="90" y="104"/>
                </a:lnTo>
                <a:lnTo>
                  <a:pt x="98" y="98"/>
                </a:lnTo>
                <a:lnTo>
                  <a:pt x="98" y="98"/>
                </a:lnTo>
                <a:lnTo>
                  <a:pt x="108" y="82"/>
                </a:lnTo>
                <a:lnTo>
                  <a:pt x="108" y="82"/>
                </a:lnTo>
                <a:lnTo>
                  <a:pt x="146" y="98"/>
                </a:lnTo>
                <a:lnTo>
                  <a:pt x="146" y="98"/>
                </a:lnTo>
                <a:lnTo>
                  <a:pt x="182" y="98"/>
                </a:lnTo>
                <a:lnTo>
                  <a:pt x="182" y="98"/>
                </a:lnTo>
                <a:lnTo>
                  <a:pt x="190" y="92"/>
                </a:lnTo>
                <a:lnTo>
                  <a:pt x="198" y="86"/>
                </a:lnTo>
                <a:lnTo>
                  <a:pt x="206" y="80"/>
                </a:lnTo>
                <a:lnTo>
                  <a:pt x="216" y="72"/>
                </a:lnTo>
                <a:lnTo>
                  <a:pt x="216" y="72"/>
                </a:lnTo>
                <a:lnTo>
                  <a:pt x="226" y="48"/>
                </a:lnTo>
                <a:lnTo>
                  <a:pt x="238" y="30"/>
                </a:lnTo>
                <a:lnTo>
                  <a:pt x="244" y="22"/>
                </a:lnTo>
                <a:lnTo>
                  <a:pt x="254" y="14"/>
                </a:lnTo>
                <a:lnTo>
                  <a:pt x="276" y="0"/>
                </a:lnTo>
                <a:lnTo>
                  <a:pt x="276" y="0"/>
                </a:lnTo>
                <a:lnTo>
                  <a:pt x="286" y="0"/>
                </a:lnTo>
                <a:lnTo>
                  <a:pt x="304" y="6"/>
                </a:lnTo>
                <a:lnTo>
                  <a:pt x="304" y="6"/>
                </a:lnTo>
                <a:lnTo>
                  <a:pt x="350" y="34"/>
                </a:lnTo>
                <a:lnTo>
                  <a:pt x="350" y="34"/>
                </a:lnTo>
                <a:lnTo>
                  <a:pt x="352" y="42"/>
                </a:lnTo>
                <a:lnTo>
                  <a:pt x="356" y="48"/>
                </a:lnTo>
                <a:lnTo>
                  <a:pt x="362" y="50"/>
                </a:lnTo>
                <a:lnTo>
                  <a:pt x="368" y="50"/>
                </a:lnTo>
                <a:lnTo>
                  <a:pt x="386" y="48"/>
                </a:lnTo>
                <a:lnTo>
                  <a:pt x="402" y="42"/>
                </a:lnTo>
                <a:lnTo>
                  <a:pt x="402" y="42"/>
                </a:lnTo>
                <a:lnTo>
                  <a:pt x="438" y="36"/>
                </a:lnTo>
                <a:lnTo>
                  <a:pt x="438" y="36"/>
                </a:lnTo>
                <a:lnTo>
                  <a:pt x="454" y="20"/>
                </a:lnTo>
                <a:lnTo>
                  <a:pt x="458" y="14"/>
                </a:lnTo>
                <a:lnTo>
                  <a:pt x="464" y="10"/>
                </a:lnTo>
                <a:lnTo>
                  <a:pt x="470" y="10"/>
                </a:lnTo>
                <a:lnTo>
                  <a:pt x="476" y="10"/>
                </a:lnTo>
                <a:lnTo>
                  <a:pt x="486" y="14"/>
                </a:lnTo>
                <a:lnTo>
                  <a:pt x="496" y="22"/>
                </a:lnTo>
                <a:lnTo>
                  <a:pt x="496" y="22"/>
                </a:lnTo>
                <a:lnTo>
                  <a:pt x="498" y="38"/>
                </a:lnTo>
                <a:lnTo>
                  <a:pt x="498" y="44"/>
                </a:lnTo>
                <a:lnTo>
                  <a:pt x="500" y="48"/>
                </a:lnTo>
                <a:lnTo>
                  <a:pt x="510" y="56"/>
                </a:lnTo>
                <a:lnTo>
                  <a:pt x="528" y="68"/>
                </a:lnTo>
                <a:lnTo>
                  <a:pt x="528" y="68"/>
                </a:lnTo>
                <a:lnTo>
                  <a:pt x="564" y="82"/>
                </a:lnTo>
                <a:lnTo>
                  <a:pt x="564" y="82"/>
                </a:lnTo>
                <a:lnTo>
                  <a:pt x="594" y="82"/>
                </a:lnTo>
                <a:lnTo>
                  <a:pt x="594" y="82"/>
                </a:lnTo>
                <a:lnTo>
                  <a:pt x="608" y="76"/>
                </a:lnTo>
                <a:lnTo>
                  <a:pt x="622" y="72"/>
                </a:lnTo>
                <a:lnTo>
                  <a:pt x="638" y="68"/>
                </a:lnTo>
                <a:lnTo>
                  <a:pt x="658" y="66"/>
                </a:lnTo>
                <a:lnTo>
                  <a:pt x="658" y="66"/>
                </a:lnTo>
                <a:lnTo>
                  <a:pt x="678" y="56"/>
                </a:lnTo>
                <a:lnTo>
                  <a:pt x="686" y="54"/>
                </a:lnTo>
                <a:lnTo>
                  <a:pt x="694" y="54"/>
                </a:lnTo>
                <a:lnTo>
                  <a:pt x="700" y="54"/>
                </a:lnTo>
                <a:lnTo>
                  <a:pt x="710" y="56"/>
                </a:lnTo>
                <a:lnTo>
                  <a:pt x="734" y="68"/>
                </a:lnTo>
                <a:lnTo>
                  <a:pt x="734" y="68"/>
                </a:lnTo>
                <a:lnTo>
                  <a:pt x="776" y="68"/>
                </a:lnTo>
                <a:lnTo>
                  <a:pt x="776" y="68"/>
                </a:lnTo>
                <a:lnTo>
                  <a:pt x="784" y="60"/>
                </a:lnTo>
                <a:lnTo>
                  <a:pt x="788" y="54"/>
                </a:lnTo>
                <a:lnTo>
                  <a:pt x="794" y="48"/>
                </a:lnTo>
                <a:lnTo>
                  <a:pt x="804" y="44"/>
                </a:lnTo>
                <a:lnTo>
                  <a:pt x="804" y="44"/>
                </a:lnTo>
                <a:lnTo>
                  <a:pt x="824" y="28"/>
                </a:lnTo>
                <a:lnTo>
                  <a:pt x="834" y="22"/>
                </a:lnTo>
                <a:lnTo>
                  <a:pt x="844" y="18"/>
                </a:lnTo>
                <a:lnTo>
                  <a:pt x="854" y="18"/>
                </a:lnTo>
                <a:lnTo>
                  <a:pt x="866" y="18"/>
                </a:lnTo>
                <a:lnTo>
                  <a:pt x="882" y="24"/>
                </a:lnTo>
                <a:lnTo>
                  <a:pt x="898" y="30"/>
                </a:lnTo>
                <a:lnTo>
                  <a:pt x="898" y="30"/>
                </a:lnTo>
                <a:lnTo>
                  <a:pt x="926" y="30"/>
                </a:lnTo>
                <a:lnTo>
                  <a:pt x="956" y="26"/>
                </a:lnTo>
                <a:lnTo>
                  <a:pt x="986" y="24"/>
                </a:lnTo>
                <a:lnTo>
                  <a:pt x="1018" y="24"/>
                </a:lnTo>
                <a:lnTo>
                  <a:pt x="1018" y="24"/>
                </a:lnTo>
                <a:lnTo>
                  <a:pt x="1046" y="38"/>
                </a:lnTo>
                <a:lnTo>
                  <a:pt x="1046" y="38"/>
                </a:lnTo>
                <a:lnTo>
                  <a:pt x="1060" y="52"/>
                </a:lnTo>
                <a:lnTo>
                  <a:pt x="1072" y="60"/>
                </a:lnTo>
                <a:lnTo>
                  <a:pt x="1086" y="66"/>
                </a:lnTo>
                <a:lnTo>
                  <a:pt x="1086" y="66"/>
                </a:lnTo>
                <a:lnTo>
                  <a:pt x="1088" y="90"/>
                </a:lnTo>
                <a:lnTo>
                  <a:pt x="1088" y="90"/>
                </a:lnTo>
                <a:lnTo>
                  <a:pt x="1096" y="100"/>
                </a:lnTo>
                <a:lnTo>
                  <a:pt x="1106" y="114"/>
                </a:lnTo>
                <a:lnTo>
                  <a:pt x="1110" y="122"/>
                </a:lnTo>
                <a:lnTo>
                  <a:pt x="1112" y="130"/>
                </a:lnTo>
                <a:lnTo>
                  <a:pt x="1112" y="140"/>
                </a:lnTo>
                <a:lnTo>
                  <a:pt x="1110" y="152"/>
                </a:lnTo>
                <a:lnTo>
                  <a:pt x="1110" y="152"/>
                </a:lnTo>
                <a:lnTo>
                  <a:pt x="1092" y="182"/>
                </a:lnTo>
                <a:lnTo>
                  <a:pt x="1092" y="182"/>
                </a:lnTo>
                <a:lnTo>
                  <a:pt x="1092" y="220"/>
                </a:lnTo>
                <a:lnTo>
                  <a:pt x="1092" y="220"/>
                </a:lnTo>
                <a:lnTo>
                  <a:pt x="1094" y="246"/>
                </a:lnTo>
                <a:lnTo>
                  <a:pt x="1096" y="270"/>
                </a:lnTo>
                <a:lnTo>
                  <a:pt x="1096" y="294"/>
                </a:lnTo>
                <a:lnTo>
                  <a:pt x="1100" y="320"/>
                </a:lnTo>
                <a:lnTo>
                  <a:pt x="1104" y="344"/>
                </a:lnTo>
                <a:lnTo>
                  <a:pt x="1112" y="368"/>
                </a:lnTo>
                <a:lnTo>
                  <a:pt x="1118" y="378"/>
                </a:lnTo>
                <a:lnTo>
                  <a:pt x="1126" y="390"/>
                </a:lnTo>
                <a:lnTo>
                  <a:pt x="1134" y="402"/>
                </a:lnTo>
                <a:lnTo>
                  <a:pt x="1144" y="412"/>
                </a:lnTo>
                <a:lnTo>
                  <a:pt x="1144" y="412"/>
                </a:lnTo>
                <a:lnTo>
                  <a:pt x="1166" y="426"/>
                </a:lnTo>
                <a:lnTo>
                  <a:pt x="1178" y="432"/>
                </a:lnTo>
                <a:lnTo>
                  <a:pt x="1192" y="440"/>
                </a:lnTo>
                <a:lnTo>
                  <a:pt x="1192" y="440"/>
                </a:lnTo>
                <a:lnTo>
                  <a:pt x="1236" y="446"/>
                </a:lnTo>
                <a:lnTo>
                  <a:pt x="1236" y="446"/>
                </a:lnTo>
                <a:lnTo>
                  <a:pt x="1244" y="460"/>
                </a:lnTo>
                <a:lnTo>
                  <a:pt x="1254" y="472"/>
                </a:lnTo>
                <a:lnTo>
                  <a:pt x="1266" y="482"/>
                </a:lnTo>
                <a:lnTo>
                  <a:pt x="1278" y="490"/>
                </a:lnTo>
                <a:lnTo>
                  <a:pt x="1292" y="496"/>
                </a:lnTo>
                <a:lnTo>
                  <a:pt x="1308" y="502"/>
                </a:lnTo>
                <a:lnTo>
                  <a:pt x="1324" y="506"/>
                </a:lnTo>
                <a:lnTo>
                  <a:pt x="1344" y="510"/>
                </a:lnTo>
                <a:lnTo>
                  <a:pt x="1344" y="510"/>
                </a:lnTo>
                <a:lnTo>
                  <a:pt x="1360" y="522"/>
                </a:lnTo>
                <a:lnTo>
                  <a:pt x="1376" y="534"/>
                </a:lnTo>
                <a:lnTo>
                  <a:pt x="1384" y="538"/>
                </a:lnTo>
                <a:lnTo>
                  <a:pt x="1394" y="542"/>
                </a:lnTo>
                <a:lnTo>
                  <a:pt x="1406" y="546"/>
                </a:lnTo>
                <a:lnTo>
                  <a:pt x="1420" y="548"/>
                </a:lnTo>
                <a:lnTo>
                  <a:pt x="1420" y="548"/>
                </a:lnTo>
                <a:lnTo>
                  <a:pt x="1528" y="546"/>
                </a:lnTo>
                <a:lnTo>
                  <a:pt x="1528" y="546"/>
                </a:lnTo>
                <a:lnTo>
                  <a:pt x="1552" y="554"/>
                </a:lnTo>
                <a:lnTo>
                  <a:pt x="1552" y="554"/>
                </a:lnTo>
                <a:lnTo>
                  <a:pt x="1586" y="576"/>
                </a:lnTo>
                <a:lnTo>
                  <a:pt x="1586" y="576"/>
                </a:lnTo>
                <a:lnTo>
                  <a:pt x="1606" y="622"/>
                </a:lnTo>
                <a:lnTo>
                  <a:pt x="1606" y="622"/>
                </a:lnTo>
                <a:lnTo>
                  <a:pt x="1610" y="640"/>
                </a:lnTo>
                <a:lnTo>
                  <a:pt x="1616" y="652"/>
                </a:lnTo>
                <a:lnTo>
                  <a:pt x="1626" y="664"/>
                </a:lnTo>
                <a:lnTo>
                  <a:pt x="1644" y="682"/>
                </a:lnTo>
                <a:lnTo>
                  <a:pt x="1644" y="682"/>
                </a:lnTo>
                <a:lnTo>
                  <a:pt x="1666" y="682"/>
                </a:lnTo>
                <a:lnTo>
                  <a:pt x="1666" y="682"/>
                </a:lnTo>
                <a:lnTo>
                  <a:pt x="1678" y="664"/>
                </a:lnTo>
                <a:lnTo>
                  <a:pt x="1678" y="664"/>
                </a:lnTo>
                <a:lnTo>
                  <a:pt x="1696" y="662"/>
                </a:lnTo>
                <a:lnTo>
                  <a:pt x="1696" y="662"/>
                </a:lnTo>
                <a:lnTo>
                  <a:pt x="1698" y="666"/>
                </a:lnTo>
                <a:lnTo>
                  <a:pt x="1698" y="670"/>
                </a:lnTo>
                <a:lnTo>
                  <a:pt x="1706" y="676"/>
                </a:lnTo>
                <a:lnTo>
                  <a:pt x="1716" y="680"/>
                </a:lnTo>
                <a:lnTo>
                  <a:pt x="1728" y="682"/>
                </a:lnTo>
                <a:lnTo>
                  <a:pt x="1728" y="682"/>
                </a:lnTo>
                <a:lnTo>
                  <a:pt x="1764" y="660"/>
                </a:lnTo>
                <a:lnTo>
                  <a:pt x="1764" y="660"/>
                </a:lnTo>
                <a:lnTo>
                  <a:pt x="1774" y="646"/>
                </a:lnTo>
                <a:lnTo>
                  <a:pt x="1784" y="632"/>
                </a:lnTo>
                <a:lnTo>
                  <a:pt x="1794" y="616"/>
                </a:lnTo>
                <a:lnTo>
                  <a:pt x="1804" y="604"/>
                </a:lnTo>
                <a:lnTo>
                  <a:pt x="1804" y="604"/>
                </a:lnTo>
                <a:lnTo>
                  <a:pt x="1808" y="602"/>
                </a:lnTo>
                <a:lnTo>
                  <a:pt x="1808" y="602"/>
                </a:lnTo>
                <a:lnTo>
                  <a:pt x="1814" y="610"/>
                </a:lnTo>
                <a:lnTo>
                  <a:pt x="1824" y="616"/>
                </a:lnTo>
                <a:lnTo>
                  <a:pt x="1848" y="632"/>
                </a:lnTo>
                <a:lnTo>
                  <a:pt x="1848" y="632"/>
                </a:lnTo>
                <a:lnTo>
                  <a:pt x="1850" y="642"/>
                </a:lnTo>
                <a:lnTo>
                  <a:pt x="1856" y="654"/>
                </a:lnTo>
                <a:lnTo>
                  <a:pt x="1868" y="676"/>
                </a:lnTo>
                <a:lnTo>
                  <a:pt x="1886" y="698"/>
                </a:lnTo>
                <a:lnTo>
                  <a:pt x="1906" y="722"/>
                </a:lnTo>
                <a:lnTo>
                  <a:pt x="1906" y="722"/>
                </a:lnTo>
                <a:lnTo>
                  <a:pt x="1926" y="788"/>
                </a:lnTo>
                <a:lnTo>
                  <a:pt x="1926" y="788"/>
                </a:lnTo>
                <a:lnTo>
                  <a:pt x="1934" y="800"/>
                </a:lnTo>
                <a:lnTo>
                  <a:pt x="1942" y="814"/>
                </a:lnTo>
                <a:lnTo>
                  <a:pt x="1948" y="830"/>
                </a:lnTo>
                <a:lnTo>
                  <a:pt x="1950" y="840"/>
                </a:lnTo>
                <a:lnTo>
                  <a:pt x="1950" y="850"/>
                </a:lnTo>
                <a:lnTo>
                  <a:pt x="1950" y="850"/>
                </a:lnTo>
                <a:lnTo>
                  <a:pt x="1938" y="866"/>
                </a:lnTo>
                <a:lnTo>
                  <a:pt x="1930" y="878"/>
                </a:lnTo>
                <a:lnTo>
                  <a:pt x="1928" y="892"/>
                </a:lnTo>
                <a:lnTo>
                  <a:pt x="1928" y="918"/>
                </a:lnTo>
                <a:lnTo>
                  <a:pt x="1928" y="918"/>
                </a:lnTo>
                <a:lnTo>
                  <a:pt x="1932" y="932"/>
                </a:lnTo>
                <a:lnTo>
                  <a:pt x="1938" y="948"/>
                </a:lnTo>
                <a:lnTo>
                  <a:pt x="1940" y="958"/>
                </a:lnTo>
                <a:lnTo>
                  <a:pt x="1942" y="966"/>
                </a:lnTo>
                <a:lnTo>
                  <a:pt x="1940" y="976"/>
                </a:lnTo>
                <a:lnTo>
                  <a:pt x="1938" y="986"/>
                </a:lnTo>
                <a:lnTo>
                  <a:pt x="1938" y="986"/>
                </a:lnTo>
                <a:lnTo>
                  <a:pt x="1938" y="1008"/>
                </a:lnTo>
                <a:lnTo>
                  <a:pt x="1938" y="1008"/>
                </a:lnTo>
                <a:lnTo>
                  <a:pt x="1932" y="1008"/>
                </a:lnTo>
                <a:lnTo>
                  <a:pt x="1932" y="1008"/>
                </a:lnTo>
                <a:lnTo>
                  <a:pt x="1932" y="1004"/>
                </a:lnTo>
                <a:lnTo>
                  <a:pt x="1930" y="1002"/>
                </a:lnTo>
                <a:lnTo>
                  <a:pt x="1924" y="996"/>
                </a:lnTo>
                <a:lnTo>
                  <a:pt x="1918" y="992"/>
                </a:lnTo>
                <a:lnTo>
                  <a:pt x="1912" y="988"/>
                </a:lnTo>
                <a:lnTo>
                  <a:pt x="1912" y="988"/>
                </a:lnTo>
                <a:lnTo>
                  <a:pt x="1896" y="990"/>
                </a:lnTo>
                <a:lnTo>
                  <a:pt x="1886" y="994"/>
                </a:lnTo>
                <a:lnTo>
                  <a:pt x="1880" y="998"/>
                </a:lnTo>
                <a:lnTo>
                  <a:pt x="1872" y="1006"/>
                </a:lnTo>
                <a:lnTo>
                  <a:pt x="1872" y="1006"/>
                </a:lnTo>
                <a:lnTo>
                  <a:pt x="1872" y="1018"/>
                </a:lnTo>
                <a:lnTo>
                  <a:pt x="1876" y="1032"/>
                </a:lnTo>
                <a:lnTo>
                  <a:pt x="1882" y="1066"/>
                </a:lnTo>
                <a:lnTo>
                  <a:pt x="1882" y="1066"/>
                </a:lnTo>
                <a:lnTo>
                  <a:pt x="1880" y="1092"/>
                </a:lnTo>
                <a:lnTo>
                  <a:pt x="1880" y="1092"/>
                </a:lnTo>
                <a:lnTo>
                  <a:pt x="1866" y="1096"/>
                </a:lnTo>
                <a:lnTo>
                  <a:pt x="1866" y="1096"/>
                </a:lnTo>
                <a:lnTo>
                  <a:pt x="1842" y="1096"/>
                </a:lnTo>
                <a:lnTo>
                  <a:pt x="1842" y="1096"/>
                </a:lnTo>
                <a:lnTo>
                  <a:pt x="1810" y="1054"/>
                </a:lnTo>
                <a:lnTo>
                  <a:pt x="1810" y="1054"/>
                </a:lnTo>
                <a:lnTo>
                  <a:pt x="1796" y="1050"/>
                </a:lnTo>
                <a:lnTo>
                  <a:pt x="1782" y="1048"/>
                </a:lnTo>
                <a:lnTo>
                  <a:pt x="1772" y="1052"/>
                </a:lnTo>
                <a:lnTo>
                  <a:pt x="1762" y="1058"/>
                </a:lnTo>
                <a:lnTo>
                  <a:pt x="1756" y="1068"/>
                </a:lnTo>
                <a:lnTo>
                  <a:pt x="1752" y="1078"/>
                </a:lnTo>
                <a:lnTo>
                  <a:pt x="1752" y="1092"/>
                </a:lnTo>
                <a:lnTo>
                  <a:pt x="1754" y="1108"/>
                </a:lnTo>
                <a:lnTo>
                  <a:pt x="1754" y="1108"/>
                </a:lnTo>
                <a:lnTo>
                  <a:pt x="1748" y="1116"/>
                </a:lnTo>
                <a:lnTo>
                  <a:pt x="1744" y="1124"/>
                </a:lnTo>
                <a:lnTo>
                  <a:pt x="1744" y="1124"/>
                </a:lnTo>
                <a:lnTo>
                  <a:pt x="1730" y="1122"/>
                </a:lnTo>
                <a:lnTo>
                  <a:pt x="1718" y="1118"/>
                </a:lnTo>
                <a:lnTo>
                  <a:pt x="1706" y="1112"/>
                </a:lnTo>
                <a:lnTo>
                  <a:pt x="1700" y="1108"/>
                </a:lnTo>
                <a:lnTo>
                  <a:pt x="1700" y="1108"/>
                </a:lnTo>
                <a:lnTo>
                  <a:pt x="1696" y="1086"/>
                </a:lnTo>
                <a:lnTo>
                  <a:pt x="1696" y="1086"/>
                </a:lnTo>
                <a:lnTo>
                  <a:pt x="1678" y="1076"/>
                </a:lnTo>
                <a:lnTo>
                  <a:pt x="1660" y="1070"/>
                </a:lnTo>
                <a:lnTo>
                  <a:pt x="1632" y="1060"/>
                </a:lnTo>
                <a:lnTo>
                  <a:pt x="1632" y="1060"/>
                </a:lnTo>
                <a:lnTo>
                  <a:pt x="1620" y="1046"/>
                </a:lnTo>
                <a:lnTo>
                  <a:pt x="1620" y="1046"/>
                </a:lnTo>
                <a:lnTo>
                  <a:pt x="1600" y="1046"/>
                </a:lnTo>
                <a:lnTo>
                  <a:pt x="1594" y="1048"/>
                </a:lnTo>
                <a:lnTo>
                  <a:pt x="1588" y="1050"/>
                </a:lnTo>
                <a:lnTo>
                  <a:pt x="1580" y="1058"/>
                </a:lnTo>
                <a:lnTo>
                  <a:pt x="1566" y="1070"/>
                </a:lnTo>
                <a:lnTo>
                  <a:pt x="1566" y="1070"/>
                </a:lnTo>
                <a:lnTo>
                  <a:pt x="1522" y="1094"/>
                </a:lnTo>
                <a:lnTo>
                  <a:pt x="1522" y="1094"/>
                </a:lnTo>
                <a:lnTo>
                  <a:pt x="1504" y="1100"/>
                </a:lnTo>
                <a:lnTo>
                  <a:pt x="1498" y="1102"/>
                </a:lnTo>
                <a:lnTo>
                  <a:pt x="1492" y="1106"/>
                </a:lnTo>
                <a:lnTo>
                  <a:pt x="1486" y="1116"/>
                </a:lnTo>
                <a:lnTo>
                  <a:pt x="1474" y="1132"/>
                </a:lnTo>
                <a:lnTo>
                  <a:pt x="1474" y="1132"/>
                </a:lnTo>
                <a:lnTo>
                  <a:pt x="1450" y="1134"/>
                </a:lnTo>
                <a:lnTo>
                  <a:pt x="1442" y="1138"/>
                </a:lnTo>
                <a:lnTo>
                  <a:pt x="1436" y="1140"/>
                </a:lnTo>
                <a:lnTo>
                  <a:pt x="1430" y="1144"/>
                </a:lnTo>
                <a:lnTo>
                  <a:pt x="1424" y="1150"/>
                </a:lnTo>
                <a:lnTo>
                  <a:pt x="1410" y="1170"/>
                </a:lnTo>
                <a:lnTo>
                  <a:pt x="1410" y="1170"/>
                </a:lnTo>
                <a:lnTo>
                  <a:pt x="1400" y="1178"/>
                </a:lnTo>
                <a:lnTo>
                  <a:pt x="1400" y="1178"/>
                </a:lnTo>
                <a:lnTo>
                  <a:pt x="1382" y="1182"/>
                </a:lnTo>
                <a:lnTo>
                  <a:pt x="1368" y="1186"/>
                </a:lnTo>
                <a:lnTo>
                  <a:pt x="1342" y="1194"/>
                </a:lnTo>
                <a:lnTo>
                  <a:pt x="1342" y="119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4" name="Freeform 21"/>
          <p:cNvSpPr>
            <a:spLocks/>
          </p:cNvSpPr>
          <p:nvPr/>
        </p:nvSpPr>
        <p:spPr bwMode="auto">
          <a:xfrm>
            <a:off x="5852475" y="3301599"/>
            <a:ext cx="381335" cy="377144"/>
          </a:xfrm>
          <a:custGeom>
            <a:avLst/>
            <a:gdLst>
              <a:gd name="T0" fmla="*/ 138 w 364"/>
              <a:gd name="T1" fmla="*/ 356 h 360"/>
              <a:gd name="T2" fmla="*/ 108 w 364"/>
              <a:gd name="T3" fmla="*/ 340 h 360"/>
              <a:gd name="T4" fmla="*/ 86 w 364"/>
              <a:gd name="T5" fmla="*/ 274 h 360"/>
              <a:gd name="T6" fmla="*/ 48 w 364"/>
              <a:gd name="T7" fmla="*/ 256 h 360"/>
              <a:gd name="T8" fmla="*/ 46 w 364"/>
              <a:gd name="T9" fmla="*/ 226 h 360"/>
              <a:gd name="T10" fmla="*/ 24 w 364"/>
              <a:gd name="T11" fmla="*/ 188 h 360"/>
              <a:gd name="T12" fmla="*/ 0 w 364"/>
              <a:gd name="T13" fmla="*/ 162 h 360"/>
              <a:gd name="T14" fmla="*/ 10 w 364"/>
              <a:gd name="T15" fmla="*/ 140 h 360"/>
              <a:gd name="T16" fmla="*/ 26 w 364"/>
              <a:gd name="T17" fmla="*/ 122 h 360"/>
              <a:gd name="T18" fmla="*/ 32 w 364"/>
              <a:gd name="T19" fmla="*/ 104 h 360"/>
              <a:gd name="T20" fmla="*/ 58 w 364"/>
              <a:gd name="T21" fmla="*/ 88 h 360"/>
              <a:gd name="T22" fmla="*/ 70 w 364"/>
              <a:gd name="T23" fmla="*/ 68 h 360"/>
              <a:gd name="T24" fmla="*/ 72 w 364"/>
              <a:gd name="T25" fmla="*/ 16 h 360"/>
              <a:gd name="T26" fmla="*/ 90 w 364"/>
              <a:gd name="T27" fmla="*/ 8 h 360"/>
              <a:gd name="T28" fmla="*/ 106 w 364"/>
              <a:gd name="T29" fmla="*/ 6 h 360"/>
              <a:gd name="T30" fmla="*/ 140 w 364"/>
              <a:gd name="T31" fmla="*/ 10 h 360"/>
              <a:gd name="T32" fmla="*/ 152 w 364"/>
              <a:gd name="T33" fmla="*/ 2 h 360"/>
              <a:gd name="T34" fmla="*/ 186 w 364"/>
              <a:gd name="T35" fmla="*/ 4 h 360"/>
              <a:gd name="T36" fmla="*/ 212 w 364"/>
              <a:gd name="T37" fmla="*/ 16 h 360"/>
              <a:gd name="T38" fmla="*/ 238 w 364"/>
              <a:gd name="T39" fmla="*/ 26 h 360"/>
              <a:gd name="T40" fmla="*/ 254 w 364"/>
              <a:gd name="T41" fmla="*/ 22 h 360"/>
              <a:gd name="T42" fmla="*/ 280 w 364"/>
              <a:gd name="T43" fmla="*/ 2 h 360"/>
              <a:gd name="T44" fmla="*/ 300 w 364"/>
              <a:gd name="T45" fmla="*/ 8 h 360"/>
              <a:gd name="T46" fmla="*/ 324 w 364"/>
              <a:gd name="T47" fmla="*/ 18 h 360"/>
              <a:gd name="T48" fmla="*/ 360 w 364"/>
              <a:gd name="T49" fmla="*/ 28 h 360"/>
              <a:gd name="T50" fmla="*/ 324 w 364"/>
              <a:gd name="T51" fmla="*/ 58 h 360"/>
              <a:gd name="T52" fmla="*/ 316 w 364"/>
              <a:gd name="T53" fmla="*/ 76 h 360"/>
              <a:gd name="T54" fmla="*/ 320 w 364"/>
              <a:gd name="T55" fmla="*/ 84 h 360"/>
              <a:gd name="T56" fmla="*/ 362 w 364"/>
              <a:gd name="T57" fmla="*/ 72 h 360"/>
              <a:gd name="T58" fmla="*/ 364 w 364"/>
              <a:gd name="T59" fmla="*/ 90 h 360"/>
              <a:gd name="T60" fmla="*/ 346 w 364"/>
              <a:gd name="T61" fmla="*/ 100 h 360"/>
              <a:gd name="T62" fmla="*/ 322 w 364"/>
              <a:gd name="T63" fmla="*/ 112 h 360"/>
              <a:gd name="T64" fmla="*/ 344 w 364"/>
              <a:gd name="T65" fmla="*/ 142 h 360"/>
              <a:gd name="T66" fmla="*/ 340 w 364"/>
              <a:gd name="T67" fmla="*/ 196 h 360"/>
              <a:gd name="T68" fmla="*/ 344 w 364"/>
              <a:gd name="T69" fmla="*/ 214 h 360"/>
              <a:gd name="T70" fmla="*/ 338 w 364"/>
              <a:gd name="T71" fmla="*/ 238 h 360"/>
              <a:gd name="T72" fmla="*/ 330 w 364"/>
              <a:gd name="T73" fmla="*/ 240 h 360"/>
              <a:gd name="T74" fmla="*/ 324 w 364"/>
              <a:gd name="T75" fmla="*/ 224 h 360"/>
              <a:gd name="T76" fmla="*/ 304 w 364"/>
              <a:gd name="T77" fmla="*/ 232 h 360"/>
              <a:gd name="T78" fmla="*/ 270 w 364"/>
              <a:gd name="T79" fmla="*/ 268 h 360"/>
              <a:gd name="T80" fmla="*/ 262 w 364"/>
              <a:gd name="T81" fmla="*/ 286 h 360"/>
              <a:gd name="T82" fmla="*/ 260 w 364"/>
              <a:gd name="T83" fmla="*/ 344 h 360"/>
              <a:gd name="T84" fmla="*/ 222 w 364"/>
              <a:gd name="T85" fmla="*/ 344 h 360"/>
              <a:gd name="T86" fmla="*/ 158 w 364"/>
              <a:gd name="T87" fmla="*/ 36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64" h="360">
                <a:moveTo>
                  <a:pt x="158" y="360"/>
                </a:moveTo>
                <a:lnTo>
                  <a:pt x="158" y="360"/>
                </a:lnTo>
                <a:lnTo>
                  <a:pt x="138" y="356"/>
                </a:lnTo>
                <a:lnTo>
                  <a:pt x="126" y="352"/>
                </a:lnTo>
                <a:lnTo>
                  <a:pt x="116" y="346"/>
                </a:lnTo>
                <a:lnTo>
                  <a:pt x="108" y="340"/>
                </a:lnTo>
                <a:lnTo>
                  <a:pt x="108" y="340"/>
                </a:lnTo>
                <a:lnTo>
                  <a:pt x="86" y="274"/>
                </a:lnTo>
                <a:lnTo>
                  <a:pt x="86" y="274"/>
                </a:lnTo>
                <a:lnTo>
                  <a:pt x="66" y="258"/>
                </a:lnTo>
                <a:lnTo>
                  <a:pt x="66" y="258"/>
                </a:lnTo>
                <a:lnTo>
                  <a:pt x="48" y="256"/>
                </a:lnTo>
                <a:lnTo>
                  <a:pt x="48" y="256"/>
                </a:lnTo>
                <a:lnTo>
                  <a:pt x="50" y="240"/>
                </a:lnTo>
                <a:lnTo>
                  <a:pt x="46" y="226"/>
                </a:lnTo>
                <a:lnTo>
                  <a:pt x="40" y="212"/>
                </a:lnTo>
                <a:lnTo>
                  <a:pt x="34" y="200"/>
                </a:lnTo>
                <a:lnTo>
                  <a:pt x="24" y="188"/>
                </a:lnTo>
                <a:lnTo>
                  <a:pt x="14" y="178"/>
                </a:lnTo>
                <a:lnTo>
                  <a:pt x="0" y="162"/>
                </a:lnTo>
                <a:lnTo>
                  <a:pt x="0" y="162"/>
                </a:lnTo>
                <a:lnTo>
                  <a:pt x="0" y="156"/>
                </a:lnTo>
                <a:lnTo>
                  <a:pt x="2" y="150"/>
                </a:lnTo>
                <a:lnTo>
                  <a:pt x="10" y="140"/>
                </a:lnTo>
                <a:lnTo>
                  <a:pt x="18" y="130"/>
                </a:lnTo>
                <a:lnTo>
                  <a:pt x="26" y="122"/>
                </a:lnTo>
                <a:lnTo>
                  <a:pt x="26" y="122"/>
                </a:lnTo>
                <a:lnTo>
                  <a:pt x="26" y="114"/>
                </a:lnTo>
                <a:lnTo>
                  <a:pt x="28" y="110"/>
                </a:lnTo>
                <a:lnTo>
                  <a:pt x="32" y="104"/>
                </a:lnTo>
                <a:lnTo>
                  <a:pt x="36" y="102"/>
                </a:lnTo>
                <a:lnTo>
                  <a:pt x="48" y="94"/>
                </a:lnTo>
                <a:lnTo>
                  <a:pt x="58" y="88"/>
                </a:lnTo>
                <a:lnTo>
                  <a:pt x="58" y="88"/>
                </a:lnTo>
                <a:lnTo>
                  <a:pt x="70" y="68"/>
                </a:lnTo>
                <a:lnTo>
                  <a:pt x="70" y="68"/>
                </a:lnTo>
                <a:lnTo>
                  <a:pt x="70" y="38"/>
                </a:lnTo>
                <a:lnTo>
                  <a:pt x="70" y="24"/>
                </a:lnTo>
                <a:lnTo>
                  <a:pt x="72" y="16"/>
                </a:lnTo>
                <a:lnTo>
                  <a:pt x="72" y="16"/>
                </a:lnTo>
                <a:lnTo>
                  <a:pt x="80" y="14"/>
                </a:lnTo>
                <a:lnTo>
                  <a:pt x="90" y="8"/>
                </a:lnTo>
                <a:lnTo>
                  <a:pt x="94" y="6"/>
                </a:lnTo>
                <a:lnTo>
                  <a:pt x="100" y="6"/>
                </a:lnTo>
                <a:lnTo>
                  <a:pt x="106" y="6"/>
                </a:lnTo>
                <a:lnTo>
                  <a:pt x="112" y="10"/>
                </a:lnTo>
                <a:lnTo>
                  <a:pt x="112" y="10"/>
                </a:lnTo>
                <a:lnTo>
                  <a:pt x="140" y="10"/>
                </a:lnTo>
                <a:lnTo>
                  <a:pt x="140" y="10"/>
                </a:lnTo>
                <a:lnTo>
                  <a:pt x="146" y="6"/>
                </a:lnTo>
                <a:lnTo>
                  <a:pt x="152" y="2"/>
                </a:lnTo>
                <a:lnTo>
                  <a:pt x="160" y="0"/>
                </a:lnTo>
                <a:lnTo>
                  <a:pt x="168" y="0"/>
                </a:lnTo>
                <a:lnTo>
                  <a:pt x="186" y="4"/>
                </a:lnTo>
                <a:lnTo>
                  <a:pt x="202" y="8"/>
                </a:lnTo>
                <a:lnTo>
                  <a:pt x="202" y="8"/>
                </a:lnTo>
                <a:lnTo>
                  <a:pt x="212" y="16"/>
                </a:lnTo>
                <a:lnTo>
                  <a:pt x="224" y="22"/>
                </a:lnTo>
                <a:lnTo>
                  <a:pt x="230" y="24"/>
                </a:lnTo>
                <a:lnTo>
                  <a:pt x="238" y="26"/>
                </a:lnTo>
                <a:lnTo>
                  <a:pt x="246" y="24"/>
                </a:lnTo>
                <a:lnTo>
                  <a:pt x="254" y="22"/>
                </a:lnTo>
                <a:lnTo>
                  <a:pt x="254" y="22"/>
                </a:lnTo>
                <a:lnTo>
                  <a:pt x="264" y="14"/>
                </a:lnTo>
                <a:lnTo>
                  <a:pt x="274" y="4"/>
                </a:lnTo>
                <a:lnTo>
                  <a:pt x="280" y="2"/>
                </a:lnTo>
                <a:lnTo>
                  <a:pt x="286" y="0"/>
                </a:lnTo>
                <a:lnTo>
                  <a:pt x="292" y="2"/>
                </a:lnTo>
                <a:lnTo>
                  <a:pt x="300" y="8"/>
                </a:lnTo>
                <a:lnTo>
                  <a:pt x="300" y="8"/>
                </a:lnTo>
                <a:lnTo>
                  <a:pt x="324" y="18"/>
                </a:lnTo>
                <a:lnTo>
                  <a:pt x="324" y="18"/>
                </a:lnTo>
                <a:lnTo>
                  <a:pt x="364" y="22"/>
                </a:lnTo>
                <a:lnTo>
                  <a:pt x="364" y="22"/>
                </a:lnTo>
                <a:lnTo>
                  <a:pt x="360" y="28"/>
                </a:lnTo>
                <a:lnTo>
                  <a:pt x="352" y="34"/>
                </a:lnTo>
                <a:lnTo>
                  <a:pt x="332" y="48"/>
                </a:lnTo>
                <a:lnTo>
                  <a:pt x="324" y="58"/>
                </a:lnTo>
                <a:lnTo>
                  <a:pt x="318" y="66"/>
                </a:lnTo>
                <a:lnTo>
                  <a:pt x="316" y="72"/>
                </a:lnTo>
                <a:lnTo>
                  <a:pt x="316" y="76"/>
                </a:lnTo>
                <a:lnTo>
                  <a:pt x="316" y="80"/>
                </a:lnTo>
                <a:lnTo>
                  <a:pt x="320" y="84"/>
                </a:lnTo>
                <a:lnTo>
                  <a:pt x="320" y="84"/>
                </a:lnTo>
                <a:lnTo>
                  <a:pt x="350" y="84"/>
                </a:lnTo>
                <a:lnTo>
                  <a:pt x="350" y="84"/>
                </a:lnTo>
                <a:lnTo>
                  <a:pt x="362" y="72"/>
                </a:lnTo>
                <a:lnTo>
                  <a:pt x="362" y="72"/>
                </a:lnTo>
                <a:lnTo>
                  <a:pt x="364" y="82"/>
                </a:lnTo>
                <a:lnTo>
                  <a:pt x="364" y="90"/>
                </a:lnTo>
                <a:lnTo>
                  <a:pt x="360" y="96"/>
                </a:lnTo>
                <a:lnTo>
                  <a:pt x="360" y="96"/>
                </a:lnTo>
                <a:lnTo>
                  <a:pt x="346" y="100"/>
                </a:lnTo>
                <a:lnTo>
                  <a:pt x="338" y="104"/>
                </a:lnTo>
                <a:lnTo>
                  <a:pt x="322" y="112"/>
                </a:lnTo>
                <a:lnTo>
                  <a:pt x="322" y="112"/>
                </a:lnTo>
                <a:lnTo>
                  <a:pt x="324" y="132"/>
                </a:lnTo>
                <a:lnTo>
                  <a:pt x="324" y="132"/>
                </a:lnTo>
                <a:lnTo>
                  <a:pt x="344" y="142"/>
                </a:lnTo>
                <a:lnTo>
                  <a:pt x="344" y="142"/>
                </a:lnTo>
                <a:lnTo>
                  <a:pt x="340" y="166"/>
                </a:lnTo>
                <a:lnTo>
                  <a:pt x="340" y="196"/>
                </a:lnTo>
                <a:lnTo>
                  <a:pt x="340" y="196"/>
                </a:lnTo>
                <a:lnTo>
                  <a:pt x="342" y="204"/>
                </a:lnTo>
                <a:lnTo>
                  <a:pt x="344" y="214"/>
                </a:lnTo>
                <a:lnTo>
                  <a:pt x="342" y="228"/>
                </a:lnTo>
                <a:lnTo>
                  <a:pt x="340" y="232"/>
                </a:lnTo>
                <a:lnTo>
                  <a:pt x="338" y="238"/>
                </a:lnTo>
                <a:lnTo>
                  <a:pt x="338" y="238"/>
                </a:lnTo>
                <a:lnTo>
                  <a:pt x="330" y="240"/>
                </a:lnTo>
                <a:lnTo>
                  <a:pt x="330" y="240"/>
                </a:lnTo>
                <a:lnTo>
                  <a:pt x="328" y="226"/>
                </a:lnTo>
                <a:lnTo>
                  <a:pt x="328" y="226"/>
                </a:lnTo>
                <a:lnTo>
                  <a:pt x="324" y="224"/>
                </a:lnTo>
                <a:lnTo>
                  <a:pt x="320" y="224"/>
                </a:lnTo>
                <a:lnTo>
                  <a:pt x="312" y="226"/>
                </a:lnTo>
                <a:lnTo>
                  <a:pt x="304" y="232"/>
                </a:lnTo>
                <a:lnTo>
                  <a:pt x="296" y="240"/>
                </a:lnTo>
                <a:lnTo>
                  <a:pt x="280" y="256"/>
                </a:lnTo>
                <a:lnTo>
                  <a:pt x="270" y="268"/>
                </a:lnTo>
                <a:lnTo>
                  <a:pt x="270" y="268"/>
                </a:lnTo>
                <a:lnTo>
                  <a:pt x="266" y="278"/>
                </a:lnTo>
                <a:lnTo>
                  <a:pt x="262" y="286"/>
                </a:lnTo>
                <a:lnTo>
                  <a:pt x="262" y="286"/>
                </a:lnTo>
                <a:lnTo>
                  <a:pt x="260" y="344"/>
                </a:lnTo>
                <a:lnTo>
                  <a:pt x="260" y="344"/>
                </a:lnTo>
                <a:lnTo>
                  <a:pt x="250" y="342"/>
                </a:lnTo>
                <a:lnTo>
                  <a:pt x="250" y="342"/>
                </a:lnTo>
                <a:lnTo>
                  <a:pt x="222" y="344"/>
                </a:lnTo>
                <a:lnTo>
                  <a:pt x="200" y="346"/>
                </a:lnTo>
                <a:lnTo>
                  <a:pt x="180" y="352"/>
                </a:lnTo>
                <a:lnTo>
                  <a:pt x="158" y="360"/>
                </a:lnTo>
                <a:lnTo>
                  <a:pt x="158" y="36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5" name="Freeform 22"/>
          <p:cNvSpPr>
            <a:spLocks/>
          </p:cNvSpPr>
          <p:nvPr/>
        </p:nvSpPr>
        <p:spPr bwMode="auto">
          <a:xfrm>
            <a:off x="4540852" y="3161217"/>
            <a:ext cx="484002" cy="502859"/>
          </a:xfrm>
          <a:custGeom>
            <a:avLst/>
            <a:gdLst>
              <a:gd name="T0" fmla="*/ 360 w 462"/>
              <a:gd name="T1" fmla="*/ 474 h 480"/>
              <a:gd name="T2" fmla="*/ 328 w 462"/>
              <a:gd name="T3" fmla="*/ 448 h 480"/>
              <a:gd name="T4" fmla="*/ 300 w 462"/>
              <a:gd name="T5" fmla="*/ 412 h 480"/>
              <a:gd name="T6" fmla="*/ 282 w 462"/>
              <a:gd name="T7" fmla="*/ 362 h 480"/>
              <a:gd name="T8" fmla="*/ 252 w 462"/>
              <a:gd name="T9" fmla="*/ 340 h 480"/>
              <a:gd name="T10" fmla="*/ 230 w 462"/>
              <a:gd name="T11" fmla="*/ 340 h 480"/>
              <a:gd name="T12" fmla="*/ 214 w 462"/>
              <a:gd name="T13" fmla="*/ 346 h 480"/>
              <a:gd name="T14" fmla="*/ 196 w 462"/>
              <a:gd name="T15" fmla="*/ 376 h 480"/>
              <a:gd name="T16" fmla="*/ 176 w 462"/>
              <a:gd name="T17" fmla="*/ 402 h 480"/>
              <a:gd name="T18" fmla="*/ 152 w 462"/>
              <a:gd name="T19" fmla="*/ 428 h 480"/>
              <a:gd name="T20" fmla="*/ 144 w 462"/>
              <a:gd name="T21" fmla="*/ 430 h 480"/>
              <a:gd name="T22" fmla="*/ 118 w 462"/>
              <a:gd name="T23" fmla="*/ 442 h 480"/>
              <a:gd name="T24" fmla="*/ 72 w 462"/>
              <a:gd name="T25" fmla="*/ 434 h 480"/>
              <a:gd name="T26" fmla="*/ 38 w 462"/>
              <a:gd name="T27" fmla="*/ 416 h 480"/>
              <a:gd name="T28" fmla="*/ 46 w 462"/>
              <a:gd name="T29" fmla="*/ 386 h 480"/>
              <a:gd name="T30" fmla="*/ 42 w 462"/>
              <a:gd name="T31" fmla="*/ 360 h 480"/>
              <a:gd name="T32" fmla="*/ 2 w 462"/>
              <a:gd name="T33" fmla="*/ 312 h 480"/>
              <a:gd name="T34" fmla="*/ 10 w 462"/>
              <a:gd name="T35" fmla="*/ 228 h 480"/>
              <a:gd name="T36" fmla="*/ 0 w 462"/>
              <a:gd name="T37" fmla="*/ 168 h 480"/>
              <a:gd name="T38" fmla="*/ 4 w 462"/>
              <a:gd name="T39" fmla="*/ 166 h 480"/>
              <a:gd name="T40" fmla="*/ 64 w 462"/>
              <a:gd name="T41" fmla="*/ 212 h 480"/>
              <a:gd name="T42" fmla="*/ 82 w 462"/>
              <a:gd name="T43" fmla="*/ 216 h 480"/>
              <a:gd name="T44" fmla="*/ 110 w 462"/>
              <a:gd name="T45" fmla="*/ 208 h 480"/>
              <a:gd name="T46" fmla="*/ 148 w 462"/>
              <a:gd name="T47" fmla="*/ 172 h 480"/>
              <a:gd name="T48" fmla="*/ 176 w 462"/>
              <a:gd name="T49" fmla="*/ 116 h 480"/>
              <a:gd name="T50" fmla="*/ 210 w 462"/>
              <a:gd name="T51" fmla="*/ 62 h 480"/>
              <a:gd name="T52" fmla="*/ 232 w 462"/>
              <a:gd name="T53" fmla="*/ 4 h 480"/>
              <a:gd name="T54" fmla="*/ 272 w 462"/>
              <a:gd name="T55" fmla="*/ 0 h 480"/>
              <a:gd name="T56" fmla="*/ 306 w 462"/>
              <a:gd name="T57" fmla="*/ 10 h 480"/>
              <a:gd name="T58" fmla="*/ 352 w 462"/>
              <a:gd name="T59" fmla="*/ 50 h 480"/>
              <a:gd name="T60" fmla="*/ 394 w 462"/>
              <a:gd name="T61" fmla="*/ 60 h 480"/>
              <a:gd name="T62" fmla="*/ 444 w 462"/>
              <a:gd name="T63" fmla="*/ 98 h 480"/>
              <a:gd name="T64" fmla="*/ 462 w 462"/>
              <a:gd name="T65" fmla="*/ 134 h 480"/>
              <a:gd name="T66" fmla="*/ 430 w 462"/>
              <a:gd name="T67" fmla="*/ 158 h 480"/>
              <a:gd name="T68" fmla="*/ 402 w 462"/>
              <a:gd name="T69" fmla="*/ 182 h 480"/>
              <a:gd name="T70" fmla="*/ 336 w 462"/>
              <a:gd name="T71" fmla="*/ 188 h 480"/>
              <a:gd name="T72" fmla="*/ 292 w 462"/>
              <a:gd name="T73" fmla="*/ 192 h 480"/>
              <a:gd name="T74" fmla="*/ 284 w 462"/>
              <a:gd name="T75" fmla="*/ 218 h 480"/>
              <a:gd name="T76" fmla="*/ 288 w 462"/>
              <a:gd name="T77" fmla="*/ 236 h 480"/>
              <a:gd name="T78" fmla="*/ 284 w 462"/>
              <a:gd name="T79" fmla="*/ 276 h 480"/>
              <a:gd name="T80" fmla="*/ 304 w 462"/>
              <a:gd name="T81" fmla="*/ 296 h 480"/>
              <a:gd name="T82" fmla="*/ 362 w 462"/>
              <a:gd name="T83" fmla="*/ 364 h 480"/>
              <a:gd name="T84" fmla="*/ 372 w 462"/>
              <a:gd name="T85" fmla="*/ 40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62" h="480">
                <a:moveTo>
                  <a:pt x="372" y="480"/>
                </a:moveTo>
                <a:lnTo>
                  <a:pt x="372" y="480"/>
                </a:lnTo>
                <a:lnTo>
                  <a:pt x="360" y="474"/>
                </a:lnTo>
                <a:lnTo>
                  <a:pt x="348" y="466"/>
                </a:lnTo>
                <a:lnTo>
                  <a:pt x="338" y="458"/>
                </a:lnTo>
                <a:lnTo>
                  <a:pt x="328" y="448"/>
                </a:lnTo>
                <a:lnTo>
                  <a:pt x="312" y="430"/>
                </a:lnTo>
                <a:lnTo>
                  <a:pt x="300" y="412"/>
                </a:lnTo>
                <a:lnTo>
                  <a:pt x="300" y="412"/>
                </a:lnTo>
                <a:lnTo>
                  <a:pt x="296" y="394"/>
                </a:lnTo>
                <a:lnTo>
                  <a:pt x="290" y="376"/>
                </a:lnTo>
                <a:lnTo>
                  <a:pt x="282" y="362"/>
                </a:lnTo>
                <a:lnTo>
                  <a:pt x="272" y="350"/>
                </a:lnTo>
                <a:lnTo>
                  <a:pt x="258" y="342"/>
                </a:lnTo>
                <a:lnTo>
                  <a:pt x="252" y="340"/>
                </a:lnTo>
                <a:lnTo>
                  <a:pt x="246" y="338"/>
                </a:lnTo>
                <a:lnTo>
                  <a:pt x="238" y="338"/>
                </a:lnTo>
                <a:lnTo>
                  <a:pt x="230" y="340"/>
                </a:lnTo>
                <a:lnTo>
                  <a:pt x="222" y="342"/>
                </a:lnTo>
                <a:lnTo>
                  <a:pt x="214" y="346"/>
                </a:lnTo>
                <a:lnTo>
                  <a:pt x="214" y="346"/>
                </a:lnTo>
                <a:lnTo>
                  <a:pt x="202" y="358"/>
                </a:lnTo>
                <a:lnTo>
                  <a:pt x="198" y="364"/>
                </a:lnTo>
                <a:lnTo>
                  <a:pt x="196" y="376"/>
                </a:lnTo>
                <a:lnTo>
                  <a:pt x="196" y="376"/>
                </a:lnTo>
                <a:lnTo>
                  <a:pt x="188" y="390"/>
                </a:lnTo>
                <a:lnTo>
                  <a:pt x="176" y="402"/>
                </a:lnTo>
                <a:lnTo>
                  <a:pt x="152" y="424"/>
                </a:lnTo>
                <a:lnTo>
                  <a:pt x="152" y="424"/>
                </a:lnTo>
                <a:lnTo>
                  <a:pt x="152" y="428"/>
                </a:lnTo>
                <a:lnTo>
                  <a:pt x="152" y="428"/>
                </a:lnTo>
                <a:lnTo>
                  <a:pt x="146" y="428"/>
                </a:lnTo>
                <a:lnTo>
                  <a:pt x="144" y="430"/>
                </a:lnTo>
                <a:lnTo>
                  <a:pt x="140" y="434"/>
                </a:lnTo>
                <a:lnTo>
                  <a:pt x="140" y="434"/>
                </a:lnTo>
                <a:lnTo>
                  <a:pt x="118" y="442"/>
                </a:lnTo>
                <a:lnTo>
                  <a:pt x="118" y="442"/>
                </a:lnTo>
                <a:lnTo>
                  <a:pt x="94" y="440"/>
                </a:lnTo>
                <a:lnTo>
                  <a:pt x="72" y="434"/>
                </a:lnTo>
                <a:lnTo>
                  <a:pt x="54" y="426"/>
                </a:lnTo>
                <a:lnTo>
                  <a:pt x="46" y="422"/>
                </a:lnTo>
                <a:lnTo>
                  <a:pt x="38" y="416"/>
                </a:lnTo>
                <a:lnTo>
                  <a:pt x="38" y="416"/>
                </a:lnTo>
                <a:lnTo>
                  <a:pt x="46" y="400"/>
                </a:lnTo>
                <a:lnTo>
                  <a:pt x="46" y="386"/>
                </a:lnTo>
                <a:lnTo>
                  <a:pt x="44" y="374"/>
                </a:lnTo>
                <a:lnTo>
                  <a:pt x="42" y="360"/>
                </a:lnTo>
                <a:lnTo>
                  <a:pt x="42" y="360"/>
                </a:lnTo>
                <a:lnTo>
                  <a:pt x="16" y="336"/>
                </a:lnTo>
                <a:lnTo>
                  <a:pt x="8" y="324"/>
                </a:lnTo>
                <a:lnTo>
                  <a:pt x="2" y="312"/>
                </a:lnTo>
                <a:lnTo>
                  <a:pt x="2" y="312"/>
                </a:lnTo>
                <a:lnTo>
                  <a:pt x="10" y="228"/>
                </a:lnTo>
                <a:lnTo>
                  <a:pt x="10" y="228"/>
                </a:lnTo>
                <a:lnTo>
                  <a:pt x="2" y="194"/>
                </a:lnTo>
                <a:lnTo>
                  <a:pt x="0" y="182"/>
                </a:lnTo>
                <a:lnTo>
                  <a:pt x="0" y="168"/>
                </a:lnTo>
                <a:lnTo>
                  <a:pt x="0" y="168"/>
                </a:lnTo>
                <a:lnTo>
                  <a:pt x="4" y="166"/>
                </a:lnTo>
                <a:lnTo>
                  <a:pt x="4" y="166"/>
                </a:lnTo>
                <a:lnTo>
                  <a:pt x="38" y="188"/>
                </a:lnTo>
                <a:lnTo>
                  <a:pt x="38" y="188"/>
                </a:lnTo>
                <a:lnTo>
                  <a:pt x="64" y="212"/>
                </a:lnTo>
                <a:lnTo>
                  <a:pt x="64" y="212"/>
                </a:lnTo>
                <a:lnTo>
                  <a:pt x="74" y="216"/>
                </a:lnTo>
                <a:lnTo>
                  <a:pt x="82" y="216"/>
                </a:lnTo>
                <a:lnTo>
                  <a:pt x="92" y="216"/>
                </a:lnTo>
                <a:lnTo>
                  <a:pt x="102" y="212"/>
                </a:lnTo>
                <a:lnTo>
                  <a:pt x="110" y="208"/>
                </a:lnTo>
                <a:lnTo>
                  <a:pt x="118" y="204"/>
                </a:lnTo>
                <a:lnTo>
                  <a:pt x="134" y="190"/>
                </a:lnTo>
                <a:lnTo>
                  <a:pt x="148" y="172"/>
                </a:lnTo>
                <a:lnTo>
                  <a:pt x="158" y="154"/>
                </a:lnTo>
                <a:lnTo>
                  <a:pt x="168" y="134"/>
                </a:lnTo>
                <a:lnTo>
                  <a:pt x="176" y="116"/>
                </a:lnTo>
                <a:lnTo>
                  <a:pt x="176" y="116"/>
                </a:lnTo>
                <a:lnTo>
                  <a:pt x="210" y="62"/>
                </a:lnTo>
                <a:lnTo>
                  <a:pt x="210" y="62"/>
                </a:lnTo>
                <a:lnTo>
                  <a:pt x="210" y="16"/>
                </a:lnTo>
                <a:lnTo>
                  <a:pt x="210" y="16"/>
                </a:lnTo>
                <a:lnTo>
                  <a:pt x="232" y="4"/>
                </a:lnTo>
                <a:lnTo>
                  <a:pt x="232" y="4"/>
                </a:lnTo>
                <a:lnTo>
                  <a:pt x="252" y="2"/>
                </a:lnTo>
                <a:lnTo>
                  <a:pt x="272" y="0"/>
                </a:lnTo>
                <a:lnTo>
                  <a:pt x="284" y="2"/>
                </a:lnTo>
                <a:lnTo>
                  <a:pt x="294" y="4"/>
                </a:lnTo>
                <a:lnTo>
                  <a:pt x="306" y="10"/>
                </a:lnTo>
                <a:lnTo>
                  <a:pt x="318" y="18"/>
                </a:lnTo>
                <a:lnTo>
                  <a:pt x="318" y="18"/>
                </a:lnTo>
                <a:lnTo>
                  <a:pt x="352" y="50"/>
                </a:lnTo>
                <a:lnTo>
                  <a:pt x="352" y="50"/>
                </a:lnTo>
                <a:lnTo>
                  <a:pt x="394" y="60"/>
                </a:lnTo>
                <a:lnTo>
                  <a:pt x="394" y="60"/>
                </a:lnTo>
                <a:lnTo>
                  <a:pt x="412" y="70"/>
                </a:lnTo>
                <a:lnTo>
                  <a:pt x="434" y="88"/>
                </a:lnTo>
                <a:lnTo>
                  <a:pt x="444" y="98"/>
                </a:lnTo>
                <a:lnTo>
                  <a:pt x="454" y="110"/>
                </a:lnTo>
                <a:lnTo>
                  <a:pt x="460" y="122"/>
                </a:lnTo>
                <a:lnTo>
                  <a:pt x="462" y="134"/>
                </a:lnTo>
                <a:lnTo>
                  <a:pt x="462" y="134"/>
                </a:lnTo>
                <a:lnTo>
                  <a:pt x="444" y="146"/>
                </a:lnTo>
                <a:lnTo>
                  <a:pt x="430" y="158"/>
                </a:lnTo>
                <a:lnTo>
                  <a:pt x="416" y="170"/>
                </a:lnTo>
                <a:lnTo>
                  <a:pt x="402" y="182"/>
                </a:lnTo>
                <a:lnTo>
                  <a:pt x="402" y="182"/>
                </a:lnTo>
                <a:lnTo>
                  <a:pt x="386" y="186"/>
                </a:lnTo>
                <a:lnTo>
                  <a:pt x="368" y="188"/>
                </a:lnTo>
                <a:lnTo>
                  <a:pt x="336" y="188"/>
                </a:lnTo>
                <a:lnTo>
                  <a:pt x="322" y="186"/>
                </a:lnTo>
                <a:lnTo>
                  <a:pt x="306" y="188"/>
                </a:lnTo>
                <a:lnTo>
                  <a:pt x="292" y="192"/>
                </a:lnTo>
                <a:lnTo>
                  <a:pt x="280" y="198"/>
                </a:lnTo>
                <a:lnTo>
                  <a:pt x="280" y="198"/>
                </a:lnTo>
                <a:lnTo>
                  <a:pt x="284" y="218"/>
                </a:lnTo>
                <a:lnTo>
                  <a:pt x="284" y="218"/>
                </a:lnTo>
                <a:lnTo>
                  <a:pt x="288" y="228"/>
                </a:lnTo>
                <a:lnTo>
                  <a:pt x="288" y="236"/>
                </a:lnTo>
                <a:lnTo>
                  <a:pt x="284" y="256"/>
                </a:lnTo>
                <a:lnTo>
                  <a:pt x="282" y="266"/>
                </a:lnTo>
                <a:lnTo>
                  <a:pt x="284" y="276"/>
                </a:lnTo>
                <a:lnTo>
                  <a:pt x="290" y="286"/>
                </a:lnTo>
                <a:lnTo>
                  <a:pt x="304" y="296"/>
                </a:lnTo>
                <a:lnTo>
                  <a:pt x="304" y="296"/>
                </a:lnTo>
                <a:lnTo>
                  <a:pt x="334" y="324"/>
                </a:lnTo>
                <a:lnTo>
                  <a:pt x="334" y="324"/>
                </a:lnTo>
                <a:lnTo>
                  <a:pt x="362" y="364"/>
                </a:lnTo>
                <a:lnTo>
                  <a:pt x="362" y="364"/>
                </a:lnTo>
                <a:lnTo>
                  <a:pt x="372" y="400"/>
                </a:lnTo>
                <a:lnTo>
                  <a:pt x="372" y="400"/>
                </a:lnTo>
                <a:lnTo>
                  <a:pt x="372" y="480"/>
                </a:lnTo>
                <a:lnTo>
                  <a:pt x="372" y="48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6" name="Freeform 23"/>
          <p:cNvSpPr>
            <a:spLocks/>
          </p:cNvSpPr>
          <p:nvPr/>
        </p:nvSpPr>
        <p:spPr bwMode="auto">
          <a:xfrm>
            <a:off x="4846757" y="3050169"/>
            <a:ext cx="789907" cy="488192"/>
          </a:xfrm>
          <a:custGeom>
            <a:avLst/>
            <a:gdLst>
              <a:gd name="T0" fmla="*/ 72 w 754"/>
              <a:gd name="T1" fmla="*/ 452 h 466"/>
              <a:gd name="T2" fmla="*/ 4 w 754"/>
              <a:gd name="T3" fmla="*/ 380 h 466"/>
              <a:gd name="T4" fmla="*/ 2 w 754"/>
              <a:gd name="T5" fmla="*/ 362 h 466"/>
              <a:gd name="T6" fmla="*/ 6 w 754"/>
              <a:gd name="T7" fmla="*/ 348 h 466"/>
              <a:gd name="T8" fmla="*/ 0 w 754"/>
              <a:gd name="T9" fmla="*/ 310 h 466"/>
              <a:gd name="T10" fmla="*/ 18 w 754"/>
              <a:gd name="T11" fmla="*/ 304 h 466"/>
              <a:gd name="T12" fmla="*/ 96 w 754"/>
              <a:gd name="T13" fmla="*/ 304 h 466"/>
              <a:gd name="T14" fmla="*/ 138 w 754"/>
              <a:gd name="T15" fmla="*/ 276 h 466"/>
              <a:gd name="T16" fmla="*/ 178 w 754"/>
              <a:gd name="T17" fmla="*/ 244 h 466"/>
              <a:gd name="T18" fmla="*/ 180 w 754"/>
              <a:gd name="T19" fmla="*/ 226 h 466"/>
              <a:gd name="T20" fmla="*/ 126 w 754"/>
              <a:gd name="T21" fmla="*/ 166 h 466"/>
              <a:gd name="T22" fmla="*/ 100 w 754"/>
              <a:gd name="T23" fmla="*/ 144 h 466"/>
              <a:gd name="T24" fmla="*/ 98 w 754"/>
              <a:gd name="T25" fmla="*/ 96 h 466"/>
              <a:gd name="T26" fmla="*/ 136 w 754"/>
              <a:gd name="T27" fmla="*/ 66 h 466"/>
              <a:gd name="T28" fmla="*/ 146 w 754"/>
              <a:gd name="T29" fmla="*/ 54 h 466"/>
              <a:gd name="T30" fmla="*/ 140 w 754"/>
              <a:gd name="T31" fmla="*/ 30 h 466"/>
              <a:gd name="T32" fmla="*/ 118 w 754"/>
              <a:gd name="T33" fmla="*/ 10 h 466"/>
              <a:gd name="T34" fmla="*/ 108 w 754"/>
              <a:gd name="T35" fmla="*/ 0 h 466"/>
              <a:gd name="T36" fmla="*/ 234 w 754"/>
              <a:gd name="T37" fmla="*/ 6 h 466"/>
              <a:gd name="T38" fmla="*/ 246 w 754"/>
              <a:gd name="T39" fmla="*/ 22 h 466"/>
              <a:gd name="T40" fmla="*/ 276 w 754"/>
              <a:gd name="T41" fmla="*/ 46 h 466"/>
              <a:gd name="T42" fmla="*/ 314 w 754"/>
              <a:gd name="T43" fmla="*/ 62 h 466"/>
              <a:gd name="T44" fmla="*/ 338 w 754"/>
              <a:gd name="T45" fmla="*/ 72 h 466"/>
              <a:gd name="T46" fmla="*/ 494 w 754"/>
              <a:gd name="T47" fmla="*/ 100 h 466"/>
              <a:gd name="T48" fmla="*/ 504 w 754"/>
              <a:gd name="T49" fmla="*/ 116 h 466"/>
              <a:gd name="T50" fmla="*/ 524 w 754"/>
              <a:gd name="T51" fmla="*/ 136 h 466"/>
              <a:gd name="T52" fmla="*/ 618 w 754"/>
              <a:gd name="T53" fmla="*/ 158 h 466"/>
              <a:gd name="T54" fmla="*/ 626 w 754"/>
              <a:gd name="T55" fmla="*/ 160 h 466"/>
              <a:gd name="T56" fmla="*/ 660 w 754"/>
              <a:gd name="T57" fmla="*/ 164 h 466"/>
              <a:gd name="T58" fmla="*/ 670 w 754"/>
              <a:gd name="T59" fmla="*/ 174 h 466"/>
              <a:gd name="T60" fmla="*/ 684 w 754"/>
              <a:gd name="T61" fmla="*/ 192 h 466"/>
              <a:gd name="T62" fmla="*/ 702 w 754"/>
              <a:gd name="T63" fmla="*/ 196 h 466"/>
              <a:gd name="T64" fmla="*/ 718 w 754"/>
              <a:gd name="T65" fmla="*/ 208 h 466"/>
              <a:gd name="T66" fmla="*/ 708 w 754"/>
              <a:gd name="T67" fmla="*/ 228 h 466"/>
              <a:gd name="T68" fmla="*/ 702 w 754"/>
              <a:gd name="T69" fmla="*/ 250 h 466"/>
              <a:gd name="T70" fmla="*/ 724 w 754"/>
              <a:gd name="T71" fmla="*/ 274 h 466"/>
              <a:gd name="T72" fmla="*/ 732 w 754"/>
              <a:gd name="T73" fmla="*/ 298 h 466"/>
              <a:gd name="T74" fmla="*/ 740 w 754"/>
              <a:gd name="T75" fmla="*/ 320 h 466"/>
              <a:gd name="T76" fmla="*/ 754 w 754"/>
              <a:gd name="T77" fmla="*/ 330 h 466"/>
              <a:gd name="T78" fmla="*/ 734 w 754"/>
              <a:gd name="T79" fmla="*/ 338 h 466"/>
              <a:gd name="T80" fmla="*/ 692 w 754"/>
              <a:gd name="T81" fmla="*/ 354 h 466"/>
              <a:gd name="T82" fmla="*/ 640 w 754"/>
              <a:gd name="T83" fmla="*/ 392 h 466"/>
              <a:gd name="T84" fmla="*/ 616 w 754"/>
              <a:gd name="T85" fmla="*/ 414 h 466"/>
              <a:gd name="T86" fmla="*/ 582 w 754"/>
              <a:gd name="T87" fmla="*/ 424 h 466"/>
              <a:gd name="T88" fmla="*/ 562 w 754"/>
              <a:gd name="T89" fmla="*/ 434 h 466"/>
              <a:gd name="T90" fmla="*/ 544 w 754"/>
              <a:gd name="T91" fmla="*/ 448 h 466"/>
              <a:gd name="T92" fmla="*/ 512 w 754"/>
              <a:gd name="T93" fmla="*/ 422 h 466"/>
              <a:gd name="T94" fmla="*/ 482 w 754"/>
              <a:gd name="T95" fmla="*/ 408 h 466"/>
              <a:gd name="T96" fmla="*/ 450 w 754"/>
              <a:gd name="T97" fmla="*/ 380 h 466"/>
              <a:gd name="T98" fmla="*/ 426 w 754"/>
              <a:gd name="T99" fmla="*/ 384 h 466"/>
              <a:gd name="T100" fmla="*/ 410 w 754"/>
              <a:gd name="T101" fmla="*/ 404 h 466"/>
              <a:gd name="T102" fmla="*/ 358 w 754"/>
              <a:gd name="T103" fmla="*/ 392 h 466"/>
              <a:gd name="T104" fmla="*/ 286 w 754"/>
              <a:gd name="T105" fmla="*/ 352 h 466"/>
              <a:gd name="T106" fmla="*/ 252 w 754"/>
              <a:gd name="T107" fmla="*/ 346 h 466"/>
              <a:gd name="T108" fmla="*/ 200 w 754"/>
              <a:gd name="T109" fmla="*/ 338 h 466"/>
              <a:gd name="T110" fmla="*/ 184 w 754"/>
              <a:gd name="T111" fmla="*/ 350 h 466"/>
              <a:gd name="T112" fmla="*/ 202 w 754"/>
              <a:gd name="T113" fmla="*/ 380 h 466"/>
              <a:gd name="T114" fmla="*/ 196 w 754"/>
              <a:gd name="T115" fmla="*/ 392 h 466"/>
              <a:gd name="T116" fmla="*/ 164 w 754"/>
              <a:gd name="T117" fmla="*/ 390 h 466"/>
              <a:gd name="T118" fmla="*/ 128 w 754"/>
              <a:gd name="T119" fmla="*/ 406 h 466"/>
              <a:gd name="T120" fmla="*/ 96 w 754"/>
              <a:gd name="T121" fmla="*/ 454 h 466"/>
              <a:gd name="T122" fmla="*/ 80 w 754"/>
              <a:gd name="T123" fmla="*/ 466 h 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54" h="466">
                <a:moveTo>
                  <a:pt x="80" y="466"/>
                </a:moveTo>
                <a:lnTo>
                  <a:pt x="80" y="466"/>
                </a:lnTo>
                <a:lnTo>
                  <a:pt x="72" y="452"/>
                </a:lnTo>
                <a:lnTo>
                  <a:pt x="64" y="440"/>
                </a:lnTo>
                <a:lnTo>
                  <a:pt x="44" y="418"/>
                </a:lnTo>
                <a:lnTo>
                  <a:pt x="4" y="380"/>
                </a:lnTo>
                <a:lnTo>
                  <a:pt x="4" y="380"/>
                </a:lnTo>
                <a:lnTo>
                  <a:pt x="2" y="368"/>
                </a:lnTo>
                <a:lnTo>
                  <a:pt x="2" y="362"/>
                </a:lnTo>
                <a:lnTo>
                  <a:pt x="4" y="356"/>
                </a:lnTo>
                <a:lnTo>
                  <a:pt x="6" y="348"/>
                </a:lnTo>
                <a:lnTo>
                  <a:pt x="6" y="348"/>
                </a:lnTo>
                <a:lnTo>
                  <a:pt x="8" y="328"/>
                </a:lnTo>
                <a:lnTo>
                  <a:pt x="8" y="328"/>
                </a:lnTo>
                <a:lnTo>
                  <a:pt x="0" y="310"/>
                </a:lnTo>
                <a:lnTo>
                  <a:pt x="0" y="310"/>
                </a:lnTo>
                <a:lnTo>
                  <a:pt x="6" y="306"/>
                </a:lnTo>
                <a:lnTo>
                  <a:pt x="18" y="304"/>
                </a:lnTo>
                <a:lnTo>
                  <a:pt x="44" y="302"/>
                </a:lnTo>
                <a:lnTo>
                  <a:pt x="96" y="304"/>
                </a:lnTo>
                <a:lnTo>
                  <a:pt x="96" y="304"/>
                </a:lnTo>
                <a:lnTo>
                  <a:pt x="112" y="298"/>
                </a:lnTo>
                <a:lnTo>
                  <a:pt x="126" y="288"/>
                </a:lnTo>
                <a:lnTo>
                  <a:pt x="138" y="276"/>
                </a:lnTo>
                <a:lnTo>
                  <a:pt x="152" y="264"/>
                </a:lnTo>
                <a:lnTo>
                  <a:pt x="152" y="264"/>
                </a:lnTo>
                <a:lnTo>
                  <a:pt x="178" y="244"/>
                </a:lnTo>
                <a:lnTo>
                  <a:pt x="178" y="244"/>
                </a:lnTo>
                <a:lnTo>
                  <a:pt x="180" y="226"/>
                </a:lnTo>
                <a:lnTo>
                  <a:pt x="180" y="226"/>
                </a:lnTo>
                <a:lnTo>
                  <a:pt x="162" y="200"/>
                </a:lnTo>
                <a:lnTo>
                  <a:pt x="144" y="182"/>
                </a:lnTo>
                <a:lnTo>
                  <a:pt x="126" y="166"/>
                </a:lnTo>
                <a:lnTo>
                  <a:pt x="106" y="156"/>
                </a:lnTo>
                <a:lnTo>
                  <a:pt x="106" y="156"/>
                </a:lnTo>
                <a:lnTo>
                  <a:pt x="100" y="144"/>
                </a:lnTo>
                <a:lnTo>
                  <a:pt x="100" y="144"/>
                </a:lnTo>
                <a:lnTo>
                  <a:pt x="98" y="96"/>
                </a:lnTo>
                <a:lnTo>
                  <a:pt x="98" y="96"/>
                </a:lnTo>
                <a:lnTo>
                  <a:pt x="114" y="80"/>
                </a:lnTo>
                <a:lnTo>
                  <a:pt x="124" y="72"/>
                </a:lnTo>
                <a:lnTo>
                  <a:pt x="136" y="66"/>
                </a:lnTo>
                <a:lnTo>
                  <a:pt x="136" y="66"/>
                </a:lnTo>
                <a:lnTo>
                  <a:pt x="142" y="60"/>
                </a:lnTo>
                <a:lnTo>
                  <a:pt x="146" y="54"/>
                </a:lnTo>
                <a:lnTo>
                  <a:pt x="146" y="48"/>
                </a:lnTo>
                <a:lnTo>
                  <a:pt x="146" y="42"/>
                </a:lnTo>
                <a:lnTo>
                  <a:pt x="140" y="30"/>
                </a:lnTo>
                <a:lnTo>
                  <a:pt x="134" y="22"/>
                </a:lnTo>
                <a:lnTo>
                  <a:pt x="134" y="22"/>
                </a:lnTo>
                <a:lnTo>
                  <a:pt x="118" y="10"/>
                </a:lnTo>
                <a:lnTo>
                  <a:pt x="112" y="6"/>
                </a:lnTo>
                <a:lnTo>
                  <a:pt x="108" y="0"/>
                </a:lnTo>
                <a:lnTo>
                  <a:pt x="108" y="0"/>
                </a:lnTo>
                <a:lnTo>
                  <a:pt x="196" y="0"/>
                </a:lnTo>
                <a:lnTo>
                  <a:pt x="196" y="0"/>
                </a:lnTo>
                <a:lnTo>
                  <a:pt x="234" y="6"/>
                </a:lnTo>
                <a:lnTo>
                  <a:pt x="234" y="6"/>
                </a:lnTo>
                <a:lnTo>
                  <a:pt x="238" y="14"/>
                </a:lnTo>
                <a:lnTo>
                  <a:pt x="246" y="22"/>
                </a:lnTo>
                <a:lnTo>
                  <a:pt x="254" y="30"/>
                </a:lnTo>
                <a:lnTo>
                  <a:pt x="264" y="38"/>
                </a:lnTo>
                <a:lnTo>
                  <a:pt x="276" y="46"/>
                </a:lnTo>
                <a:lnTo>
                  <a:pt x="288" y="52"/>
                </a:lnTo>
                <a:lnTo>
                  <a:pt x="300" y="58"/>
                </a:lnTo>
                <a:lnTo>
                  <a:pt x="314" y="62"/>
                </a:lnTo>
                <a:lnTo>
                  <a:pt x="314" y="62"/>
                </a:lnTo>
                <a:lnTo>
                  <a:pt x="338" y="72"/>
                </a:lnTo>
                <a:lnTo>
                  <a:pt x="338" y="72"/>
                </a:lnTo>
                <a:lnTo>
                  <a:pt x="456" y="74"/>
                </a:lnTo>
                <a:lnTo>
                  <a:pt x="456" y="74"/>
                </a:lnTo>
                <a:lnTo>
                  <a:pt x="494" y="100"/>
                </a:lnTo>
                <a:lnTo>
                  <a:pt x="494" y="100"/>
                </a:lnTo>
                <a:lnTo>
                  <a:pt x="498" y="108"/>
                </a:lnTo>
                <a:lnTo>
                  <a:pt x="504" y="116"/>
                </a:lnTo>
                <a:lnTo>
                  <a:pt x="512" y="126"/>
                </a:lnTo>
                <a:lnTo>
                  <a:pt x="524" y="136"/>
                </a:lnTo>
                <a:lnTo>
                  <a:pt x="524" y="136"/>
                </a:lnTo>
                <a:lnTo>
                  <a:pt x="578" y="140"/>
                </a:lnTo>
                <a:lnTo>
                  <a:pt x="578" y="140"/>
                </a:lnTo>
                <a:lnTo>
                  <a:pt x="618" y="158"/>
                </a:lnTo>
                <a:lnTo>
                  <a:pt x="618" y="158"/>
                </a:lnTo>
                <a:lnTo>
                  <a:pt x="622" y="160"/>
                </a:lnTo>
                <a:lnTo>
                  <a:pt x="626" y="160"/>
                </a:lnTo>
                <a:lnTo>
                  <a:pt x="638" y="160"/>
                </a:lnTo>
                <a:lnTo>
                  <a:pt x="652" y="162"/>
                </a:lnTo>
                <a:lnTo>
                  <a:pt x="660" y="164"/>
                </a:lnTo>
                <a:lnTo>
                  <a:pt x="668" y="170"/>
                </a:lnTo>
                <a:lnTo>
                  <a:pt x="668" y="170"/>
                </a:lnTo>
                <a:lnTo>
                  <a:pt x="670" y="174"/>
                </a:lnTo>
                <a:lnTo>
                  <a:pt x="672" y="180"/>
                </a:lnTo>
                <a:lnTo>
                  <a:pt x="676" y="186"/>
                </a:lnTo>
                <a:lnTo>
                  <a:pt x="684" y="192"/>
                </a:lnTo>
                <a:lnTo>
                  <a:pt x="684" y="192"/>
                </a:lnTo>
                <a:lnTo>
                  <a:pt x="690" y="194"/>
                </a:lnTo>
                <a:lnTo>
                  <a:pt x="702" y="196"/>
                </a:lnTo>
                <a:lnTo>
                  <a:pt x="710" y="198"/>
                </a:lnTo>
                <a:lnTo>
                  <a:pt x="714" y="202"/>
                </a:lnTo>
                <a:lnTo>
                  <a:pt x="718" y="208"/>
                </a:lnTo>
                <a:lnTo>
                  <a:pt x="720" y="214"/>
                </a:lnTo>
                <a:lnTo>
                  <a:pt x="720" y="214"/>
                </a:lnTo>
                <a:lnTo>
                  <a:pt x="708" y="228"/>
                </a:lnTo>
                <a:lnTo>
                  <a:pt x="706" y="236"/>
                </a:lnTo>
                <a:lnTo>
                  <a:pt x="702" y="250"/>
                </a:lnTo>
                <a:lnTo>
                  <a:pt x="702" y="250"/>
                </a:lnTo>
                <a:lnTo>
                  <a:pt x="708" y="256"/>
                </a:lnTo>
                <a:lnTo>
                  <a:pt x="716" y="264"/>
                </a:lnTo>
                <a:lnTo>
                  <a:pt x="724" y="274"/>
                </a:lnTo>
                <a:lnTo>
                  <a:pt x="732" y="290"/>
                </a:lnTo>
                <a:lnTo>
                  <a:pt x="732" y="290"/>
                </a:lnTo>
                <a:lnTo>
                  <a:pt x="732" y="298"/>
                </a:lnTo>
                <a:lnTo>
                  <a:pt x="734" y="310"/>
                </a:lnTo>
                <a:lnTo>
                  <a:pt x="736" y="316"/>
                </a:lnTo>
                <a:lnTo>
                  <a:pt x="740" y="320"/>
                </a:lnTo>
                <a:lnTo>
                  <a:pt x="746" y="326"/>
                </a:lnTo>
                <a:lnTo>
                  <a:pt x="754" y="330"/>
                </a:lnTo>
                <a:lnTo>
                  <a:pt x="754" y="330"/>
                </a:lnTo>
                <a:lnTo>
                  <a:pt x="754" y="334"/>
                </a:lnTo>
                <a:lnTo>
                  <a:pt x="754" y="334"/>
                </a:lnTo>
                <a:lnTo>
                  <a:pt x="734" y="338"/>
                </a:lnTo>
                <a:lnTo>
                  <a:pt x="718" y="342"/>
                </a:lnTo>
                <a:lnTo>
                  <a:pt x="704" y="348"/>
                </a:lnTo>
                <a:lnTo>
                  <a:pt x="692" y="354"/>
                </a:lnTo>
                <a:lnTo>
                  <a:pt x="670" y="372"/>
                </a:lnTo>
                <a:lnTo>
                  <a:pt x="640" y="392"/>
                </a:lnTo>
                <a:lnTo>
                  <a:pt x="640" y="392"/>
                </a:lnTo>
                <a:lnTo>
                  <a:pt x="634" y="396"/>
                </a:lnTo>
                <a:lnTo>
                  <a:pt x="626" y="400"/>
                </a:lnTo>
                <a:lnTo>
                  <a:pt x="616" y="414"/>
                </a:lnTo>
                <a:lnTo>
                  <a:pt x="616" y="414"/>
                </a:lnTo>
                <a:lnTo>
                  <a:pt x="598" y="420"/>
                </a:lnTo>
                <a:lnTo>
                  <a:pt x="582" y="424"/>
                </a:lnTo>
                <a:lnTo>
                  <a:pt x="576" y="426"/>
                </a:lnTo>
                <a:lnTo>
                  <a:pt x="570" y="430"/>
                </a:lnTo>
                <a:lnTo>
                  <a:pt x="562" y="434"/>
                </a:lnTo>
                <a:lnTo>
                  <a:pt x="556" y="442"/>
                </a:lnTo>
                <a:lnTo>
                  <a:pt x="556" y="442"/>
                </a:lnTo>
                <a:lnTo>
                  <a:pt x="544" y="448"/>
                </a:lnTo>
                <a:lnTo>
                  <a:pt x="544" y="448"/>
                </a:lnTo>
                <a:lnTo>
                  <a:pt x="512" y="422"/>
                </a:lnTo>
                <a:lnTo>
                  <a:pt x="512" y="422"/>
                </a:lnTo>
                <a:lnTo>
                  <a:pt x="500" y="418"/>
                </a:lnTo>
                <a:lnTo>
                  <a:pt x="490" y="414"/>
                </a:lnTo>
                <a:lnTo>
                  <a:pt x="482" y="408"/>
                </a:lnTo>
                <a:lnTo>
                  <a:pt x="474" y="402"/>
                </a:lnTo>
                <a:lnTo>
                  <a:pt x="462" y="390"/>
                </a:lnTo>
                <a:lnTo>
                  <a:pt x="450" y="380"/>
                </a:lnTo>
                <a:lnTo>
                  <a:pt x="450" y="380"/>
                </a:lnTo>
                <a:lnTo>
                  <a:pt x="434" y="382"/>
                </a:lnTo>
                <a:lnTo>
                  <a:pt x="426" y="384"/>
                </a:lnTo>
                <a:lnTo>
                  <a:pt x="420" y="392"/>
                </a:lnTo>
                <a:lnTo>
                  <a:pt x="410" y="404"/>
                </a:lnTo>
                <a:lnTo>
                  <a:pt x="410" y="404"/>
                </a:lnTo>
                <a:lnTo>
                  <a:pt x="392" y="402"/>
                </a:lnTo>
                <a:lnTo>
                  <a:pt x="374" y="398"/>
                </a:lnTo>
                <a:lnTo>
                  <a:pt x="358" y="392"/>
                </a:lnTo>
                <a:lnTo>
                  <a:pt x="342" y="384"/>
                </a:lnTo>
                <a:lnTo>
                  <a:pt x="312" y="366"/>
                </a:lnTo>
                <a:lnTo>
                  <a:pt x="286" y="352"/>
                </a:lnTo>
                <a:lnTo>
                  <a:pt x="286" y="352"/>
                </a:lnTo>
                <a:lnTo>
                  <a:pt x="268" y="348"/>
                </a:lnTo>
                <a:lnTo>
                  <a:pt x="252" y="346"/>
                </a:lnTo>
                <a:lnTo>
                  <a:pt x="228" y="338"/>
                </a:lnTo>
                <a:lnTo>
                  <a:pt x="228" y="338"/>
                </a:lnTo>
                <a:lnTo>
                  <a:pt x="200" y="338"/>
                </a:lnTo>
                <a:lnTo>
                  <a:pt x="192" y="342"/>
                </a:lnTo>
                <a:lnTo>
                  <a:pt x="186" y="344"/>
                </a:lnTo>
                <a:lnTo>
                  <a:pt x="184" y="350"/>
                </a:lnTo>
                <a:lnTo>
                  <a:pt x="186" y="358"/>
                </a:lnTo>
                <a:lnTo>
                  <a:pt x="192" y="368"/>
                </a:lnTo>
                <a:lnTo>
                  <a:pt x="202" y="380"/>
                </a:lnTo>
                <a:lnTo>
                  <a:pt x="202" y="380"/>
                </a:lnTo>
                <a:lnTo>
                  <a:pt x="196" y="392"/>
                </a:lnTo>
                <a:lnTo>
                  <a:pt x="196" y="392"/>
                </a:lnTo>
                <a:lnTo>
                  <a:pt x="182" y="390"/>
                </a:lnTo>
                <a:lnTo>
                  <a:pt x="182" y="390"/>
                </a:lnTo>
                <a:lnTo>
                  <a:pt x="164" y="390"/>
                </a:lnTo>
                <a:lnTo>
                  <a:pt x="150" y="394"/>
                </a:lnTo>
                <a:lnTo>
                  <a:pt x="138" y="398"/>
                </a:lnTo>
                <a:lnTo>
                  <a:pt x="128" y="406"/>
                </a:lnTo>
                <a:lnTo>
                  <a:pt x="118" y="414"/>
                </a:lnTo>
                <a:lnTo>
                  <a:pt x="112" y="426"/>
                </a:lnTo>
                <a:lnTo>
                  <a:pt x="96" y="454"/>
                </a:lnTo>
                <a:lnTo>
                  <a:pt x="96" y="454"/>
                </a:lnTo>
                <a:lnTo>
                  <a:pt x="88" y="460"/>
                </a:lnTo>
                <a:lnTo>
                  <a:pt x="80" y="466"/>
                </a:lnTo>
                <a:lnTo>
                  <a:pt x="80" y="46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7" name="Freeform 24"/>
          <p:cNvSpPr>
            <a:spLocks/>
          </p:cNvSpPr>
          <p:nvPr/>
        </p:nvSpPr>
        <p:spPr bwMode="auto">
          <a:xfrm>
            <a:off x="5496283" y="2821788"/>
            <a:ext cx="488192" cy="601335"/>
          </a:xfrm>
          <a:custGeom>
            <a:avLst/>
            <a:gdLst>
              <a:gd name="T0" fmla="*/ 212 w 466"/>
              <a:gd name="T1" fmla="*/ 570 h 574"/>
              <a:gd name="T2" fmla="*/ 202 w 466"/>
              <a:gd name="T3" fmla="*/ 516 h 574"/>
              <a:gd name="T4" fmla="*/ 166 w 466"/>
              <a:gd name="T5" fmla="*/ 522 h 574"/>
              <a:gd name="T6" fmla="*/ 148 w 466"/>
              <a:gd name="T7" fmla="*/ 546 h 574"/>
              <a:gd name="T8" fmla="*/ 140 w 466"/>
              <a:gd name="T9" fmla="*/ 538 h 574"/>
              <a:gd name="T10" fmla="*/ 122 w 466"/>
              <a:gd name="T11" fmla="*/ 520 h 574"/>
              <a:gd name="T12" fmla="*/ 114 w 466"/>
              <a:gd name="T13" fmla="*/ 490 h 574"/>
              <a:gd name="T14" fmla="*/ 102 w 466"/>
              <a:gd name="T15" fmla="*/ 470 h 574"/>
              <a:gd name="T16" fmla="*/ 100 w 466"/>
              <a:gd name="T17" fmla="*/ 446 h 574"/>
              <a:gd name="T18" fmla="*/ 106 w 466"/>
              <a:gd name="T19" fmla="*/ 416 h 574"/>
              <a:gd name="T20" fmla="*/ 68 w 466"/>
              <a:gd name="T21" fmla="*/ 398 h 574"/>
              <a:gd name="T22" fmla="*/ 58 w 466"/>
              <a:gd name="T23" fmla="*/ 380 h 574"/>
              <a:gd name="T24" fmla="*/ 56 w 466"/>
              <a:gd name="T25" fmla="*/ 366 h 574"/>
              <a:gd name="T26" fmla="*/ 86 w 466"/>
              <a:gd name="T27" fmla="*/ 346 h 574"/>
              <a:gd name="T28" fmla="*/ 96 w 466"/>
              <a:gd name="T29" fmla="*/ 284 h 574"/>
              <a:gd name="T30" fmla="*/ 78 w 466"/>
              <a:gd name="T31" fmla="*/ 252 h 574"/>
              <a:gd name="T32" fmla="*/ 48 w 466"/>
              <a:gd name="T33" fmla="*/ 262 h 574"/>
              <a:gd name="T34" fmla="*/ 30 w 466"/>
              <a:gd name="T35" fmla="*/ 252 h 574"/>
              <a:gd name="T36" fmla="*/ 0 w 466"/>
              <a:gd name="T37" fmla="*/ 202 h 574"/>
              <a:gd name="T38" fmla="*/ 10 w 466"/>
              <a:gd name="T39" fmla="*/ 180 h 574"/>
              <a:gd name="T40" fmla="*/ 42 w 466"/>
              <a:gd name="T41" fmla="*/ 148 h 574"/>
              <a:gd name="T42" fmla="*/ 44 w 466"/>
              <a:gd name="T43" fmla="*/ 72 h 574"/>
              <a:gd name="T44" fmla="*/ 58 w 466"/>
              <a:gd name="T45" fmla="*/ 74 h 574"/>
              <a:gd name="T46" fmla="*/ 76 w 466"/>
              <a:gd name="T47" fmla="*/ 110 h 574"/>
              <a:gd name="T48" fmla="*/ 110 w 466"/>
              <a:gd name="T49" fmla="*/ 120 h 574"/>
              <a:gd name="T50" fmla="*/ 126 w 466"/>
              <a:gd name="T51" fmla="*/ 80 h 574"/>
              <a:gd name="T52" fmla="*/ 134 w 466"/>
              <a:gd name="T53" fmla="*/ 54 h 574"/>
              <a:gd name="T54" fmla="*/ 102 w 466"/>
              <a:gd name="T55" fmla="*/ 6 h 574"/>
              <a:gd name="T56" fmla="*/ 118 w 466"/>
              <a:gd name="T57" fmla="*/ 0 h 574"/>
              <a:gd name="T58" fmla="*/ 150 w 466"/>
              <a:gd name="T59" fmla="*/ 40 h 574"/>
              <a:gd name="T60" fmla="*/ 176 w 466"/>
              <a:gd name="T61" fmla="*/ 80 h 574"/>
              <a:gd name="T62" fmla="*/ 264 w 466"/>
              <a:gd name="T63" fmla="*/ 106 h 574"/>
              <a:gd name="T64" fmla="*/ 294 w 466"/>
              <a:gd name="T65" fmla="*/ 174 h 574"/>
              <a:gd name="T66" fmla="*/ 318 w 466"/>
              <a:gd name="T67" fmla="*/ 202 h 574"/>
              <a:gd name="T68" fmla="*/ 358 w 466"/>
              <a:gd name="T69" fmla="*/ 194 h 574"/>
              <a:gd name="T70" fmla="*/ 362 w 466"/>
              <a:gd name="T71" fmla="*/ 180 h 574"/>
              <a:gd name="T72" fmla="*/ 388 w 466"/>
              <a:gd name="T73" fmla="*/ 194 h 574"/>
              <a:gd name="T74" fmla="*/ 382 w 466"/>
              <a:gd name="T75" fmla="*/ 224 h 574"/>
              <a:gd name="T76" fmla="*/ 338 w 466"/>
              <a:gd name="T77" fmla="*/ 250 h 574"/>
              <a:gd name="T78" fmla="*/ 330 w 466"/>
              <a:gd name="T79" fmla="*/ 280 h 574"/>
              <a:gd name="T80" fmla="*/ 326 w 466"/>
              <a:gd name="T81" fmla="*/ 302 h 574"/>
              <a:gd name="T82" fmla="*/ 380 w 466"/>
              <a:gd name="T83" fmla="*/ 346 h 574"/>
              <a:gd name="T84" fmla="*/ 392 w 466"/>
              <a:gd name="T85" fmla="*/ 360 h 574"/>
              <a:gd name="T86" fmla="*/ 456 w 466"/>
              <a:gd name="T87" fmla="*/ 378 h 574"/>
              <a:gd name="T88" fmla="*/ 466 w 466"/>
              <a:gd name="T89" fmla="*/ 402 h 574"/>
              <a:gd name="T90" fmla="*/ 426 w 466"/>
              <a:gd name="T91" fmla="*/ 420 h 574"/>
              <a:gd name="T92" fmla="*/ 416 w 466"/>
              <a:gd name="T93" fmla="*/ 440 h 574"/>
              <a:gd name="T94" fmla="*/ 420 w 466"/>
              <a:gd name="T95" fmla="*/ 460 h 574"/>
              <a:gd name="T96" fmla="*/ 400 w 466"/>
              <a:gd name="T97" fmla="*/ 522 h 574"/>
              <a:gd name="T98" fmla="*/ 378 w 466"/>
              <a:gd name="T99" fmla="*/ 546 h 574"/>
              <a:gd name="T100" fmla="*/ 330 w 466"/>
              <a:gd name="T101" fmla="*/ 560 h 574"/>
              <a:gd name="T102" fmla="*/ 278 w 466"/>
              <a:gd name="T103" fmla="*/ 566 h 574"/>
              <a:gd name="T104" fmla="*/ 256 w 466"/>
              <a:gd name="T105" fmla="*/ 536 h 574"/>
              <a:gd name="T106" fmla="*/ 238 w 466"/>
              <a:gd name="T107" fmla="*/ 532 h 574"/>
              <a:gd name="T108" fmla="*/ 226 w 466"/>
              <a:gd name="T109" fmla="*/ 574 h 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66" h="574">
                <a:moveTo>
                  <a:pt x="216" y="574"/>
                </a:moveTo>
                <a:lnTo>
                  <a:pt x="216" y="574"/>
                </a:lnTo>
                <a:lnTo>
                  <a:pt x="212" y="570"/>
                </a:lnTo>
                <a:lnTo>
                  <a:pt x="212" y="570"/>
                </a:lnTo>
                <a:lnTo>
                  <a:pt x="212" y="524"/>
                </a:lnTo>
                <a:lnTo>
                  <a:pt x="212" y="524"/>
                </a:lnTo>
                <a:lnTo>
                  <a:pt x="202" y="516"/>
                </a:lnTo>
                <a:lnTo>
                  <a:pt x="202" y="516"/>
                </a:lnTo>
                <a:lnTo>
                  <a:pt x="182" y="516"/>
                </a:lnTo>
                <a:lnTo>
                  <a:pt x="176" y="518"/>
                </a:lnTo>
                <a:lnTo>
                  <a:pt x="170" y="520"/>
                </a:lnTo>
                <a:lnTo>
                  <a:pt x="166" y="522"/>
                </a:lnTo>
                <a:lnTo>
                  <a:pt x="162" y="528"/>
                </a:lnTo>
                <a:lnTo>
                  <a:pt x="154" y="542"/>
                </a:lnTo>
                <a:lnTo>
                  <a:pt x="154" y="542"/>
                </a:lnTo>
                <a:lnTo>
                  <a:pt x="148" y="546"/>
                </a:lnTo>
                <a:lnTo>
                  <a:pt x="144" y="548"/>
                </a:lnTo>
                <a:lnTo>
                  <a:pt x="144" y="548"/>
                </a:lnTo>
                <a:lnTo>
                  <a:pt x="142" y="542"/>
                </a:lnTo>
                <a:lnTo>
                  <a:pt x="140" y="538"/>
                </a:lnTo>
                <a:lnTo>
                  <a:pt x="130" y="532"/>
                </a:lnTo>
                <a:lnTo>
                  <a:pt x="130" y="532"/>
                </a:lnTo>
                <a:lnTo>
                  <a:pt x="122" y="520"/>
                </a:lnTo>
                <a:lnTo>
                  <a:pt x="122" y="520"/>
                </a:lnTo>
                <a:lnTo>
                  <a:pt x="122" y="510"/>
                </a:lnTo>
                <a:lnTo>
                  <a:pt x="120" y="502"/>
                </a:lnTo>
                <a:lnTo>
                  <a:pt x="118" y="494"/>
                </a:lnTo>
                <a:lnTo>
                  <a:pt x="114" y="490"/>
                </a:lnTo>
                <a:lnTo>
                  <a:pt x="108" y="480"/>
                </a:lnTo>
                <a:lnTo>
                  <a:pt x="104" y="476"/>
                </a:lnTo>
                <a:lnTo>
                  <a:pt x="102" y="470"/>
                </a:lnTo>
                <a:lnTo>
                  <a:pt x="102" y="470"/>
                </a:lnTo>
                <a:lnTo>
                  <a:pt x="94" y="462"/>
                </a:lnTo>
                <a:lnTo>
                  <a:pt x="94" y="462"/>
                </a:lnTo>
                <a:lnTo>
                  <a:pt x="94" y="452"/>
                </a:lnTo>
                <a:lnTo>
                  <a:pt x="100" y="446"/>
                </a:lnTo>
                <a:lnTo>
                  <a:pt x="112" y="436"/>
                </a:lnTo>
                <a:lnTo>
                  <a:pt x="112" y="436"/>
                </a:lnTo>
                <a:lnTo>
                  <a:pt x="110" y="424"/>
                </a:lnTo>
                <a:lnTo>
                  <a:pt x="106" y="416"/>
                </a:lnTo>
                <a:lnTo>
                  <a:pt x="100" y="410"/>
                </a:lnTo>
                <a:lnTo>
                  <a:pt x="92" y="406"/>
                </a:lnTo>
                <a:lnTo>
                  <a:pt x="74" y="400"/>
                </a:lnTo>
                <a:lnTo>
                  <a:pt x="68" y="398"/>
                </a:lnTo>
                <a:lnTo>
                  <a:pt x="60" y="394"/>
                </a:lnTo>
                <a:lnTo>
                  <a:pt x="60" y="394"/>
                </a:lnTo>
                <a:lnTo>
                  <a:pt x="58" y="380"/>
                </a:lnTo>
                <a:lnTo>
                  <a:pt x="58" y="380"/>
                </a:lnTo>
                <a:lnTo>
                  <a:pt x="54" y="376"/>
                </a:lnTo>
                <a:lnTo>
                  <a:pt x="54" y="376"/>
                </a:lnTo>
                <a:lnTo>
                  <a:pt x="54" y="370"/>
                </a:lnTo>
                <a:lnTo>
                  <a:pt x="56" y="366"/>
                </a:lnTo>
                <a:lnTo>
                  <a:pt x="64" y="356"/>
                </a:lnTo>
                <a:lnTo>
                  <a:pt x="74" y="350"/>
                </a:lnTo>
                <a:lnTo>
                  <a:pt x="86" y="346"/>
                </a:lnTo>
                <a:lnTo>
                  <a:pt x="86" y="346"/>
                </a:lnTo>
                <a:lnTo>
                  <a:pt x="102" y="326"/>
                </a:lnTo>
                <a:lnTo>
                  <a:pt x="102" y="326"/>
                </a:lnTo>
                <a:lnTo>
                  <a:pt x="100" y="304"/>
                </a:lnTo>
                <a:lnTo>
                  <a:pt x="96" y="284"/>
                </a:lnTo>
                <a:lnTo>
                  <a:pt x="88" y="266"/>
                </a:lnTo>
                <a:lnTo>
                  <a:pt x="84" y="260"/>
                </a:lnTo>
                <a:lnTo>
                  <a:pt x="78" y="252"/>
                </a:lnTo>
                <a:lnTo>
                  <a:pt x="78" y="252"/>
                </a:lnTo>
                <a:lnTo>
                  <a:pt x="56" y="252"/>
                </a:lnTo>
                <a:lnTo>
                  <a:pt x="56" y="252"/>
                </a:lnTo>
                <a:lnTo>
                  <a:pt x="48" y="262"/>
                </a:lnTo>
                <a:lnTo>
                  <a:pt x="48" y="262"/>
                </a:lnTo>
                <a:lnTo>
                  <a:pt x="40" y="264"/>
                </a:lnTo>
                <a:lnTo>
                  <a:pt x="40" y="264"/>
                </a:lnTo>
                <a:lnTo>
                  <a:pt x="34" y="258"/>
                </a:lnTo>
                <a:lnTo>
                  <a:pt x="30" y="252"/>
                </a:lnTo>
                <a:lnTo>
                  <a:pt x="24" y="238"/>
                </a:lnTo>
                <a:lnTo>
                  <a:pt x="20" y="216"/>
                </a:lnTo>
                <a:lnTo>
                  <a:pt x="20" y="216"/>
                </a:lnTo>
                <a:lnTo>
                  <a:pt x="0" y="202"/>
                </a:lnTo>
                <a:lnTo>
                  <a:pt x="0" y="202"/>
                </a:lnTo>
                <a:lnTo>
                  <a:pt x="2" y="194"/>
                </a:lnTo>
                <a:lnTo>
                  <a:pt x="6" y="186"/>
                </a:lnTo>
                <a:lnTo>
                  <a:pt x="10" y="180"/>
                </a:lnTo>
                <a:lnTo>
                  <a:pt x="16" y="172"/>
                </a:lnTo>
                <a:lnTo>
                  <a:pt x="30" y="160"/>
                </a:lnTo>
                <a:lnTo>
                  <a:pt x="42" y="148"/>
                </a:lnTo>
                <a:lnTo>
                  <a:pt x="42" y="148"/>
                </a:lnTo>
                <a:lnTo>
                  <a:pt x="46" y="128"/>
                </a:lnTo>
                <a:lnTo>
                  <a:pt x="46" y="108"/>
                </a:lnTo>
                <a:lnTo>
                  <a:pt x="44" y="72"/>
                </a:lnTo>
                <a:lnTo>
                  <a:pt x="44" y="72"/>
                </a:lnTo>
                <a:lnTo>
                  <a:pt x="48" y="70"/>
                </a:lnTo>
                <a:lnTo>
                  <a:pt x="48" y="70"/>
                </a:lnTo>
                <a:lnTo>
                  <a:pt x="58" y="74"/>
                </a:lnTo>
                <a:lnTo>
                  <a:pt x="58" y="74"/>
                </a:lnTo>
                <a:lnTo>
                  <a:pt x="60" y="82"/>
                </a:lnTo>
                <a:lnTo>
                  <a:pt x="66" y="96"/>
                </a:lnTo>
                <a:lnTo>
                  <a:pt x="72" y="104"/>
                </a:lnTo>
                <a:lnTo>
                  <a:pt x="76" y="110"/>
                </a:lnTo>
                <a:lnTo>
                  <a:pt x="82" y="116"/>
                </a:lnTo>
                <a:lnTo>
                  <a:pt x="90" y="120"/>
                </a:lnTo>
                <a:lnTo>
                  <a:pt x="90" y="120"/>
                </a:lnTo>
                <a:lnTo>
                  <a:pt x="110" y="120"/>
                </a:lnTo>
                <a:lnTo>
                  <a:pt x="110" y="120"/>
                </a:lnTo>
                <a:lnTo>
                  <a:pt x="118" y="104"/>
                </a:lnTo>
                <a:lnTo>
                  <a:pt x="122" y="92"/>
                </a:lnTo>
                <a:lnTo>
                  <a:pt x="126" y="80"/>
                </a:lnTo>
                <a:lnTo>
                  <a:pt x="132" y="66"/>
                </a:lnTo>
                <a:lnTo>
                  <a:pt x="132" y="66"/>
                </a:lnTo>
                <a:lnTo>
                  <a:pt x="134" y="54"/>
                </a:lnTo>
                <a:lnTo>
                  <a:pt x="134" y="54"/>
                </a:lnTo>
                <a:lnTo>
                  <a:pt x="96" y="18"/>
                </a:lnTo>
                <a:lnTo>
                  <a:pt x="96" y="18"/>
                </a:lnTo>
                <a:lnTo>
                  <a:pt x="98" y="10"/>
                </a:lnTo>
                <a:lnTo>
                  <a:pt x="102" y="6"/>
                </a:lnTo>
                <a:lnTo>
                  <a:pt x="106" y="4"/>
                </a:lnTo>
                <a:lnTo>
                  <a:pt x="112" y="0"/>
                </a:lnTo>
                <a:lnTo>
                  <a:pt x="112" y="0"/>
                </a:lnTo>
                <a:lnTo>
                  <a:pt x="118" y="0"/>
                </a:lnTo>
                <a:lnTo>
                  <a:pt x="118" y="0"/>
                </a:lnTo>
                <a:lnTo>
                  <a:pt x="128" y="12"/>
                </a:lnTo>
                <a:lnTo>
                  <a:pt x="140" y="24"/>
                </a:lnTo>
                <a:lnTo>
                  <a:pt x="150" y="40"/>
                </a:lnTo>
                <a:lnTo>
                  <a:pt x="160" y="60"/>
                </a:lnTo>
                <a:lnTo>
                  <a:pt x="160" y="60"/>
                </a:lnTo>
                <a:lnTo>
                  <a:pt x="176" y="80"/>
                </a:lnTo>
                <a:lnTo>
                  <a:pt x="176" y="80"/>
                </a:lnTo>
                <a:lnTo>
                  <a:pt x="248" y="94"/>
                </a:lnTo>
                <a:lnTo>
                  <a:pt x="248" y="94"/>
                </a:lnTo>
                <a:lnTo>
                  <a:pt x="264" y="106"/>
                </a:lnTo>
                <a:lnTo>
                  <a:pt x="264" y="106"/>
                </a:lnTo>
                <a:lnTo>
                  <a:pt x="272" y="126"/>
                </a:lnTo>
                <a:lnTo>
                  <a:pt x="280" y="150"/>
                </a:lnTo>
                <a:lnTo>
                  <a:pt x="286" y="162"/>
                </a:lnTo>
                <a:lnTo>
                  <a:pt x="294" y="174"/>
                </a:lnTo>
                <a:lnTo>
                  <a:pt x="302" y="184"/>
                </a:lnTo>
                <a:lnTo>
                  <a:pt x="314" y="194"/>
                </a:lnTo>
                <a:lnTo>
                  <a:pt x="314" y="194"/>
                </a:lnTo>
                <a:lnTo>
                  <a:pt x="318" y="202"/>
                </a:lnTo>
                <a:lnTo>
                  <a:pt x="318" y="202"/>
                </a:lnTo>
                <a:lnTo>
                  <a:pt x="336" y="200"/>
                </a:lnTo>
                <a:lnTo>
                  <a:pt x="348" y="198"/>
                </a:lnTo>
                <a:lnTo>
                  <a:pt x="358" y="194"/>
                </a:lnTo>
                <a:lnTo>
                  <a:pt x="358" y="194"/>
                </a:lnTo>
                <a:lnTo>
                  <a:pt x="360" y="182"/>
                </a:lnTo>
                <a:lnTo>
                  <a:pt x="360" y="180"/>
                </a:lnTo>
                <a:lnTo>
                  <a:pt x="362" y="180"/>
                </a:lnTo>
                <a:lnTo>
                  <a:pt x="366" y="180"/>
                </a:lnTo>
                <a:lnTo>
                  <a:pt x="380" y="180"/>
                </a:lnTo>
                <a:lnTo>
                  <a:pt x="380" y="180"/>
                </a:lnTo>
                <a:lnTo>
                  <a:pt x="388" y="194"/>
                </a:lnTo>
                <a:lnTo>
                  <a:pt x="392" y="206"/>
                </a:lnTo>
                <a:lnTo>
                  <a:pt x="394" y="220"/>
                </a:lnTo>
                <a:lnTo>
                  <a:pt x="394" y="220"/>
                </a:lnTo>
                <a:lnTo>
                  <a:pt x="382" y="224"/>
                </a:lnTo>
                <a:lnTo>
                  <a:pt x="370" y="226"/>
                </a:lnTo>
                <a:lnTo>
                  <a:pt x="348" y="226"/>
                </a:lnTo>
                <a:lnTo>
                  <a:pt x="348" y="226"/>
                </a:lnTo>
                <a:lnTo>
                  <a:pt x="338" y="250"/>
                </a:lnTo>
                <a:lnTo>
                  <a:pt x="338" y="250"/>
                </a:lnTo>
                <a:lnTo>
                  <a:pt x="334" y="274"/>
                </a:lnTo>
                <a:lnTo>
                  <a:pt x="334" y="274"/>
                </a:lnTo>
                <a:lnTo>
                  <a:pt x="330" y="280"/>
                </a:lnTo>
                <a:lnTo>
                  <a:pt x="326" y="284"/>
                </a:lnTo>
                <a:lnTo>
                  <a:pt x="326" y="292"/>
                </a:lnTo>
                <a:lnTo>
                  <a:pt x="326" y="302"/>
                </a:lnTo>
                <a:lnTo>
                  <a:pt x="326" y="302"/>
                </a:lnTo>
                <a:lnTo>
                  <a:pt x="368" y="342"/>
                </a:lnTo>
                <a:lnTo>
                  <a:pt x="368" y="342"/>
                </a:lnTo>
                <a:lnTo>
                  <a:pt x="372" y="344"/>
                </a:lnTo>
                <a:lnTo>
                  <a:pt x="380" y="346"/>
                </a:lnTo>
                <a:lnTo>
                  <a:pt x="388" y="350"/>
                </a:lnTo>
                <a:lnTo>
                  <a:pt x="390" y="354"/>
                </a:lnTo>
                <a:lnTo>
                  <a:pt x="392" y="360"/>
                </a:lnTo>
                <a:lnTo>
                  <a:pt x="392" y="360"/>
                </a:lnTo>
                <a:lnTo>
                  <a:pt x="408" y="374"/>
                </a:lnTo>
                <a:lnTo>
                  <a:pt x="408" y="374"/>
                </a:lnTo>
                <a:lnTo>
                  <a:pt x="456" y="378"/>
                </a:lnTo>
                <a:lnTo>
                  <a:pt x="456" y="378"/>
                </a:lnTo>
                <a:lnTo>
                  <a:pt x="466" y="386"/>
                </a:lnTo>
                <a:lnTo>
                  <a:pt x="466" y="386"/>
                </a:lnTo>
                <a:lnTo>
                  <a:pt x="466" y="402"/>
                </a:lnTo>
                <a:lnTo>
                  <a:pt x="466" y="402"/>
                </a:lnTo>
                <a:lnTo>
                  <a:pt x="458" y="408"/>
                </a:lnTo>
                <a:lnTo>
                  <a:pt x="450" y="412"/>
                </a:lnTo>
                <a:lnTo>
                  <a:pt x="434" y="416"/>
                </a:lnTo>
                <a:lnTo>
                  <a:pt x="426" y="420"/>
                </a:lnTo>
                <a:lnTo>
                  <a:pt x="422" y="424"/>
                </a:lnTo>
                <a:lnTo>
                  <a:pt x="418" y="430"/>
                </a:lnTo>
                <a:lnTo>
                  <a:pt x="416" y="440"/>
                </a:lnTo>
                <a:lnTo>
                  <a:pt x="416" y="440"/>
                </a:lnTo>
                <a:lnTo>
                  <a:pt x="420" y="450"/>
                </a:lnTo>
                <a:lnTo>
                  <a:pt x="420" y="456"/>
                </a:lnTo>
                <a:lnTo>
                  <a:pt x="420" y="460"/>
                </a:lnTo>
                <a:lnTo>
                  <a:pt x="420" y="460"/>
                </a:lnTo>
                <a:lnTo>
                  <a:pt x="408" y="466"/>
                </a:lnTo>
                <a:lnTo>
                  <a:pt x="400" y="472"/>
                </a:lnTo>
                <a:lnTo>
                  <a:pt x="400" y="472"/>
                </a:lnTo>
                <a:lnTo>
                  <a:pt x="400" y="522"/>
                </a:lnTo>
                <a:lnTo>
                  <a:pt x="400" y="522"/>
                </a:lnTo>
                <a:lnTo>
                  <a:pt x="392" y="532"/>
                </a:lnTo>
                <a:lnTo>
                  <a:pt x="384" y="540"/>
                </a:lnTo>
                <a:lnTo>
                  <a:pt x="378" y="546"/>
                </a:lnTo>
                <a:lnTo>
                  <a:pt x="368" y="550"/>
                </a:lnTo>
                <a:lnTo>
                  <a:pt x="352" y="556"/>
                </a:lnTo>
                <a:lnTo>
                  <a:pt x="330" y="560"/>
                </a:lnTo>
                <a:lnTo>
                  <a:pt x="330" y="560"/>
                </a:lnTo>
                <a:lnTo>
                  <a:pt x="316" y="566"/>
                </a:lnTo>
                <a:lnTo>
                  <a:pt x="302" y="570"/>
                </a:lnTo>
                <a:lnTo>
                  <a:pt x="290" y="570"/>
                </a:lnTo>
                <a:lnTo>
                  <a:pt x="278" y="566"/>
                </a:lnTo>
                <a:lnTo>
                  <a:pt x="278" y="566"/>
                </a:lnTo>
                <a:lnTo>
                  <a:pt x="268" y="556"/>
                </a:lnTo>
                <a:lnTo>
                  <a:pt x="260" y="546"/>
                </a:lnTo>
                <a:lnTo>
                  <a:pt x="256" y="536"/>
                </a:lnTo>
                <a:lnTo>
                  <a:pt x="250" y="530"/>
                </a:lnTo>
                <a:lnTo>
                  <a:pt x="250" y="530"/>
                </a:lnTo>
                <a:lnTo>
                  <a:pt x="242" y="530"/>
                </a:lnTo>
                <a:lnTo>
                  <a:pt x="238" y="532"/>
                </a:lnTo>
                <a:lnTo>
                  <a:pt x="234" y="542"/>
                </a:lnTo>
                <a:lnTo>
                  <a:pt x="234" y="542"/>
                </a:lnTo>
                <a:lnTo>
                  <a:pt x="226" y="574"/>
                </a:lnTo>
                <a:lnTo>
                  <a:pt x="226" y="574"/>
                </a:lnTo>
                <a:lnTo>
                  <a:pt x="216" y="574"/>
                </a:lnTo>
                <a:lnTo>
                  <a:pt x="216" y="57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8" name="Freeform 25"/>
          <p:cNvSpPr>
            <a:spLocks/>
          </p:cNvSpPr>
          <p:nvPr/>
        </p:nvSpPr>
        <p:spPr bwMode="auto">
          <a:xfrm>
            <a:off x="5626189" y="2740073"/>
            <a:ext cx="569907" cy="563621"/>
          </a:xfrm>
          <a:custGeom>
            <a:avLst/>
            <a:gdLst>
              <a:gd name="T0" fmla="*/ 322 w 544"/>
              <a:gd name="T1" fmla="*/ 532 h 538"/>
              <a:gd name="T2" fmla="*/ 308 w 544"/>
              <a:gd name="T3" fmla="*/ 518 h 538"/>
              <a:gd name="T4" fmla="*/ 308 w 544"/>
              <a:gd name="T5" fmla="*/ 508 h 538"/>
              <a:gd name="T6" fmla="*/ 354 w 544"/>
              <a:gd name="T7" fmla="*/ 484 h 538"/>
              <a:gd name="T8" fmla="*/ 342 w 544"/>
              <a:gd name="T9" fmla="*/ 450 h 538"/>
              <a:gd name="T10" fmla="*/ 298 w 544"/>
              <a:gd name="T11" fmla="*/ 444 h 538"/>
              <a:gd name="T12" fmla="*/ 272 w 544"/>
              <a:gd name="T13" fmla="*/ 420 h 538"/>
              <a:gd name="T14" fmla="*/ 240 w 544"/>
              <a:gd name="T15" fmla="*/ 400 h 538"/>
              <a:gd name="T16" fmla="*/ 216 w 544"/>
              <a:gd name="T17" fmla="*/ 380 h 538"/>
              <a:gd name="T18" fmla="*/ 216 w 544"/>
              <a:gd name="T19" fmla="*/ 364 h 538"/>
              <a:gd name="T20" fmla="*/ 224 w 544"/>
              <a:gd name="T21" fmla="*/ 334 h 538"/>
              <a:gd name="T22" fmla="*/ 254 w 544"/>
              <a:gd name="T23" fmla="*/ 314 h 538"/>
              <a:gd name="T24" fmla="*/ 280 w 544"/>
              <a:gd name="T25" fmla="*/ 304 h 538"/>
              <a:gd name="T26" fmla="*/ 264 w 544"/>
              <a:gd name="T27" fmla="*/ 250 h 538"/>
              <a:gd name="T28" fmla="*/ 228 w 544"/>
              <a:gd name="T29" fmla="*/ 252 h 538"/>
              <a:gd name="T30" fmla="*/ 202 w 544"/>
              <a:gd name="T31" fmla="*/ 272 h 538"/>
              <a:gd name="T32" fmla="*/ 186 w 544"/>
              <a:gd name="T33" fmla="*/ 256 h 538"/>
              <a:gd name="T34" fmla="*/ 152 w 544"/>
              <a:gd name="T35" fmla="*/ 186 h 538"/>
              <a:gd name="T36" fmla="*/ 116 w 544"/>
              <a:gd name="T37" fmla="*/ 158 h 538"/>
              <a:gd name="T38" fmla="*/ 58 w 544"/>
              <a:gd name="T39" fmla="*/ 146 h 538"/>
              <a:gd name="T40" fmla="*/ 26 w 544"/>
              <a:gd name="T41" fmla="*/ 98 h 538"/>
              <a:gd name="T42" fmla="*/ 0 w 544"/>
              <a:gd name="T43" fmla="*/ 56 h 538"/>
              <a:gd name="T44" fmla="*/ 10 w 544"/>
              <a:gd name="T45" fmla="*/ 36 h 538"/>
              <a:gd name="T46" fmla="*/ 30 w 544"/>
              <a:gd name="T47" fmla="*/ 52 h 538"/>
              <a:gd name="T48" fmla="*/ 36 w 544"/>
              <a:gd name="T49" fmla="*/ 60 h 538"/>
              <a:gd name="T50" fmla="*/ 60 w 544"/>
              <a:gd name="T51" fmla="*/ 90 h 538"/>
              <a:gd name="T52" fmla="*/ 112 w 544"/>
              <a:gd name="T53" fmla="*/ 98 h 538"/>
              <a:gd name="T54" fmla="*/ 140 w 544"/>
              <a:gd name="T55" fmla="*/ 68 h 538"/>
              <a:gd name="T56" fmla="*/ 160 w 544"/>
              <a:gd name="T57" fmla="*/ 76 h 538"/>
              <a:gd name="T58" fmla="*/ 200 w 544"/>
              <a:gd name="T59" fmla="*/ 50 h 538"/>
              <a:gd name="T60" fmla="*/ 212 w 544"/>
              <a:gd name="T61" fmla="*/ 10 h 538"/>
              <a:gd name="T62" fmla="*/ 236 w 544"/>
              <a:gd name="T63" fmla="*/ 0 h 538"/>
              <a:gd name="T64" fmla="*/ 268 w 544"/>
              <a:gd name="T65" fmla="*/ 52 h 538"/>
              <a:gd name="T66" fmla="*/ 338 w 544"/>
              <a:gd name="T67" fmla="*/ 88 h 538"/>
              <a:gd name="T68" fmla="*/ 412 w 544"/>
              <a:gd name="T69" fmla="*/ 218 h 538"/>
              <a:gd name="T70" fmla="*/ 424 w 544"/>
              <a:gd name="T71" fmla="*/ 258 h 538"/>
              <a:gd name="T72" fmla="*/ 500 w 544"/>
              <a:gd name="T73" fmla="*/ 312 h 538"/>
              <a:gd name="T74" fmla="*/ 526 w 544"/>
              <a:gd name="T75" fmla="*/ 336 h 538"/>
              <a:gd name="T76" fmla="*/ 470 w 544"/>
              <a:gd name="T77" fmla="*/ 340 h 538"/>
              <a:gd name="T78" fmla="*/ 504 w 544"/>
              <a:gd name="T79" fmla="*/ 374 h 538"/>
              <a:gd name="T80" fmla="*/ 498 w 544"/>
              <a:gd name="T81" fmla="*/ 392 h 538"/>
              <a:gd name="T82" fmla="*/ 540 w 544"/>
              <a:gd name="T83" fmla="*/ 420 h 538"/>
              <a:gd name="T84" fmla="*/ 540 w 544"/>
              <a:gd name="T85" fmla="*/ 440 h 538"/>
              <a:gd name="T86" fmla="*/ 502 w 544"/>
              <a:gd name="T87" fmla="*/ 468 h 538"/>
              <a:gd name="T88" fmla="*/ 498 w 544"/>
              <a:gd name="T89" fmla="*/ 474 h 538"/>
              <a:gd name="T90" fmla="*/ 452 w 544"/>
              <a:gd name="T91" fmla="*/ 514 h 538"/>
              <a:gd name="T92" fmla="*/ 416 w 544"/>
              <a:gd name="T93" fmla="*/ 530 h 538"/>
              <a:gd name="T94" fmla="*/ 342 w 544"/>
              <a:gd name="T95" fmla="*/ 538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544" h="538">
                <a:moveTo>
                  <a:pt x="342" y="538"/>
                </a:moveTo>
                <a:lnTo>
                  <a:pt x="342" y="538"/>
                </a:lnTo>
                <a:lnTo>
                  <a:pt x="330" y="534"/>
                </a:lnTo>
                <a:lnTo>
                  <a:pt x="322" y="532"/>
                </a:lnTo>
                <a:lnTo>
                  <a:pt x="308" y="532"/>
                </a:lnTo>
                <a:lnTo>
                  <a:pt x="308" y="532"/>
                </a:lnTo>
                <a:lnTo>
                  <a:pt x="308" y="518"/>
                </a:lnTo>
                <a:lnTo>
                  <a:pt x="308" y="518"/>
                </a:lnTo>
                <a:lnTo>
                  <a:pt x="304" y="516"/>
                </a:lnTo>
                <a:lnTo>
                  <a:pt x="304" y="514"/>
                </a:lnTo>
                <a:lnTo>
                  <a:pt x="304" y="512"/>
                </a:lnTo>
                <a:lnTo>
                  <a:pt x="308" y="508"/>
                </a:lnTo>
                <a:lnTo>
                  <a:pt x="316" y="506"/>
                </a:lnTo>
                <a:lnTo>
                  <a:pt x="344" y="496"/>
                </a:lnTo>
                <a:lnTo>
                  <a:pt x="344" y="496"/>
                </a:lnTo>
                <a:lnTo>
                  <a:pt x="354" y="484"/>
                </a:lnTo>
                <a:lnTo>
                  <a:pt x="354" y="484"/>
                </a:lnTo>
                <a:lnTo>
                  <a:pt x="352" y="468"/>
                </a:lnTo>
                <a:lnTo>
                  <a:pt x="348" y="458"/>
                </a:lnTo>
                <a:lnTo>
                  <a:pt x="342" y="450"/>
                </a:lnTo>
                <a:lnTo>
                  <a:pt x="336" y="446"/>
                </a:lnTo>
                <a:lnTo>
                  <a:pt x="326" y="444"/>
                </a:lnTo>
                <a:lnTo>
                  <a:pt x="318" y="444"/>
                </a:lnTo>
                <a:lnTo>
                  <a:pt x="298" y="444"/>
                </a:lnTo>
                <a:lnTo>
                  <a:pt x="298" y="444"/>
                </a:lnTo>
                <a:lnTo>
                  <a:pt x="286" y="438"/>
                </a:lnTo>
                <a:lnTo>
                  <a:pt x="280" y="432"/>
                </a:lnTo>
                <a:lnTo>
                  <a:pt x="272" y="420"/>
                </a:lnTo>
                <a:lnTo>
                  <a:pt x="272" y="420"/>
                </a:lnTo>
                <a:lnTo>
                  <a:pt x="258" y="414"/>
                </a:lnTo>
                <a:lnTo>
                  <a:pt x="248" y="408"/>
                </a:lnTo>
                <a:lnTo>
                  <a:pt x="240" y="400"/>
                </a:lnTo>
                <a:lnTo>
                  <a:pt x="234" y="394"/>
                </a:lnTo>
                <a:lnTo>
                  <a:pt x="234" y="394"/>
                </a:lnTo>
                <a:lnTo>
                  <a:pt x="222" y="386"/>
                </a:lnTo>
                <a:lnTo>
                  <a:pt x="216" y="380"/>
                </a:lnTo>
                <a:lnTo>
                  <a:pt x="214" y="374"/>
                </a:lnTo>
                <a:lnTo>
                  <a:pt x="210" y="368"/>
                </a:lnTo>
                <a:lnTo>
                  <a:pt x="210" y="368"/>
                </a:lnTo>
                <a:lnTo>
                  <a:pt x="216" y="364"/>
                </a:lnTo>
                <a:lnTo>
                  <a:pt x="220" y="360"/>
                </a:lnTo>
                <a:lnTo>
                  <a:pt x="222" y="350"/>
                </a:lnTo>
                <a:lnTo>
                  <a:pt x="224" y="334"/>
                </a:lnTo>
                <a:lnTo>
                  <a:pt x="224" y="334"/>
                </a:lnTo>
                <a:lnTo>
                  <a:pt x="230" y="314"/>
                </a:lnTo>
                <a:lnTo>
                  <a:pt x="230" y="314"/>
                </a:lnTo>
                <a:lnTo>
                  <a:pt x="242" y="314"/>
                </a:lnTo>
                <a:lnTo>
                  <a:pt x="254" y="314"/>
                </a:lnTo>
                <a:lnTo>
                  <a:pt x="266" y="312"/>
                </a:lnTo>
                <a:lnTo>
                  <a:pt x="274" y="308"/>
                </a:lnTo>
                <a:lnTo>
                  <a:pt x="280" y="304"/>
                </a:lnTo>
                <a:lnTo>
                  <a:pt x="280" y="304"/>
                </a:lnTo>
                <a:lnTo>
                  <a:pt x="278" y="286"/>
                </a:lnTo>
                <a:lnTo>
                  <a:pt x="276" y="268"/>
                </a:lnTo>
                <a:lnTo>
                  <a:pt x="268" y="256"/>
                </a:lnTo>
                <a:lnTo>
                  <a:pt x="264" y="250"/>
                </a:lnTo>
                <a:lnTo>
                  <a:pt x="260" y="246"/>
                </a:lnTo>
                <a:lnTo>
                  <a:pt x="260" y="246"/>
                </a:lnTo>
                <a:lnTo>
                  <a:pt x="240" y="248"/>
                </a:lnTo>
                <a:lnTo>
                  <a:pt x="228" y="252"/>
                </a:lnTo>
                <a:lnTo>
                  <a:pt x="228" y="252"/>
                </a:lnTo>
                <a:lnTo>
                  <a:pt x="224" y="268"/>
                </a:lnTo>
                <a:lnTo>
                  <a:pt x="224" y="268"/>
                </a:lnTo>
                <a:lnTo>
                  <a:pt x="202" y="272"/>
                </a:lnTo>
                <a:lnTo>
                  <a:pt x="202" y="272"/>
                </a:lnTo>
                <a:lnTo>
                  <a:pt x="198" y="264"/>
                </a:lnTo>
                <a:lnTo>
                  <a:pt x="194" y="260"/>
                </a:lnTo>
                <a:lnTo>
                  <a:pt x="186" y="256"/>
                </a:lnTo>
                <a:lnTo>
                  <a:pt x="186" y="256"/>
                </a:lnTo>
                <a:lnTo>
                  <a:pt x="172" y="230"/>
                </a:lnTo>
                <a:lnTo>
                  <a:pt x="162" y="206"/>
                </a:lnTo>
                <a:lnTo>
                  <a:pt x="152" y="186"/>
                </a:lnTo>
                <a:lnTo>
                  <a:pt x="140" y="168"/>
                </a:lnTo>
                <a:lnTo>
                  <a:pt x="140" y="168"/>
                </a:lnTo>
                <a:lnTo>
                  <a:pt x="128" y="162"/>
                </a:lnTo>
                <a:lnTo>
                  <a:pt x="116" y="158"/>
                </a:lnTo>
                <a:lnTo>
                  <a:pt x="96" y="158"/>
                </a:lnTo>
                <a:lnTo>
                  <a:pt x="96" y="158"/>
                </a:lnTo>
                <a:lnTo>
                  <a:pt x="58" y="146"/>
                </a:lnTo>
                <a:lnTo>
                  <a:pt x="58" y="146"/>
                </a:lnTo>
                <a:lnTo>
                  <a:pt x="50" y="136"/>
                </a:lnTo>
                <a:lnTo>
                  <a:pt x="50" y="136"/>
                </a:lnTo>
                <a:lnTo>
                  <a:pt x="40" y="116"/>
                </a:lnTo>
                <a:lnTo>
                  <a:pt x="26" y="98"/>
                </a:lnTo>
                <a:lnTo>
                  <a:pt x="12" y="80"/>
                </a:lnTo>
                <a:lnTo>
                  <a:pt x="0" y="70"/>
                </a:lnTo>
                <a:lnTo>
                  <a:pt x="0" y="70"/>
                </a:lnTo>
                <a:lnTo>
                  <a:pt x="0" y="56"/>
                </a:lnTo>
                <a:lnTo>
                  <a:pt x="0" y="42"/>
                </a:lnTo>
                <a:lnTo>
                  <a:pt x="0" y="38"/>
                </a:lnTo>
                <a:lnTo>
                  <a:pt x="4" y="36"/>
                </a:lnTo>
                <a:lnTo>
                  <a:pt x="10" y="36"/>
                </a:lnTo>
                <a:lnTo>
                  <a:pt x="18" y="40"/>
                </a:lnTo>
                <a:lnTo>
                  <a:pt x="18" y="40"/>
                </a:lnTo>
                <a:lnTo>
                  <a:pt x="22" y="48"/>
                </a:lnTo>
                <a:lnTo>
                  <a:pt x="30" y="52"/>
                </a:lnTo>
                <a:lnTo>
                  <a:pt x="30" y="52"/>
                </a:lnTo>
                <a:lnTo>
                  <a:pt x="30" y="56"/>
                </a:lnTo>
                <a:lnTo>
                  <a:pt x="30" y="56"/>
                </a:lnTo>
                <a:lnTo>
                  <a:pt x="36" y="60"/>
                </a:lnTo>
                <a:lnTo>
                  <a:pt x="44" y="68"/>
                </a:lnTo>
                <a:lnTo>
                  <a:pt x="50" y="76"/>
                </a:lnTo>
                <a:lnTo>
                  <a:pt x="60" y="90"/>
                </a:lnTo>
                <a:lnTo>
                  <a:pt x="60" y="90"/>
                </a:lnTo>
                <a:lnTo>
                  <a:pt x="68" y="92"/>
                </a:lnTo>
                <a:lnTo>
                  <a:pt x="80" y="96"/>
                </a:lnTo>
                <a:lnTo>
                  <a:pt x="112" y="98"/>
                </a:lnTo>
                <a:lnTo>
                  <a:pt x="112" y="98"/>
                </a:lnTo>
                <a:lnTo>
                  <a:pt x="118" y="94"/>
                </a:lnTo>
                <a:lnTo>
                  <a:pt x="124" y="88"/>
                </a:lnTo>
                <a:lnTo>
                  <a:pt x="134" y="74"/>
                </a:lnTo>
                <a:lnTo>
                  <a:pt x="140" y="68"/>
                </a:lnTo>
                <a:lnTo>
                  <a:pt x="146" y="66"/>
                </a:lnTo>
                <a:lnTo>
                  <a:pt x="150" y="66"/>
                </a:lnTo>
                <a:lnTo>
                  <a:pt x="154" y="68"/>
                </a:lnTo>
                <a:lnTo>
                  <a:pt x="160" y="76"/>
                </a:lnTo>
                <a:lnTo>
                  <a:pt x="160" y="76"/>
                </a:lnTo>
                <a:lnTo>
                  <a:pt x="178" y="78"/>
                </a:lnTo>
                <a:lnTo>
                  <a:pt x="178" y="78"/>
                </a:lnTo>
                <a:lnTo>
                  <a:pt x="200" y="50"/>
                </a:lnTo>
                <a:lnTo>
                  <a:pt x="200" y="50"/>
                </a:lnTo>
                <a:lnTo>
                  <a:pt x="202" y="32"/>
                </a:lnTo>
                <a:lnTo>
                  <a:pt x="208" y="16"/>
                </a:lnTo>
                <a:lnTo>
                  <a:pt x="212" y="10"/>
                </a:lnTo>
                <a:lnTo>
                  <a:pt x="218" y="4"/>
                </a:lnTo>
                <a:lnTo>
                  <a:pt x="226" y="2"/>
                </a:lnTo>
                <a:lnTo>
                  <a:pt x="236" y="0"/>
                </a:lnTo>
                <a:lnTo>
                  <a:pt x="236" y="0"/>
                </a:lnTo>
                <a:lnTo>
                  <a:pt x="236" y="26"/>
                </a:lnTo>
                <a:lnTo>
                  <a:pt x="236" y="26"/>
                </a:lnTo>
                <a:lnTo>
                  <a:pt x="268" y="52"/>
                </a:lnTo>
                <a:lnTo>
                  <a:pt x="268" y="52"/>
                </a:lnTo>
                <a:lnTo>
                  <a:pt x="284" y="58"/>
                </a:lnTo>
                <a:lnTo>
                  <a:pt x="300" y="68"/>
                </a:lnTo>
                <a:lnTo>
                  <a:pt x="318" y="78"/>
                </a:lnTo>
                <a:lnTo>
                  <a:pt x="338" y="88"/>
                </a:lnTo>
                <a:lnTo>
                  <a:pt x="338" y="88"/>
                </a:lnTo>
                <a:lnTo>
                  <a:pt x="372" y="150"/>
                </a:lnTo>
                <a:lnTo>
                  <a:pt x="390" y="184"/>
                </a:lnTo>
                <a:lnTo>
                  <a:pt x="412" y="218"/>
                </a:lnTo>
                <a:lnTo>
                  <a:pt x="412" y="218"/>
                </a:lnTo>
                <a:lnTo>
                  <a:pt x="414" y="230"/>
                </a:lnTo>
                <a:lnTo>
                  <a:pt x="418" y="244"/>
                </a:lnTo>
                <a:lnTo>
                  <a:pt x="424" y="258"/>
                </a:lnTo>
                <a:lnTo>
                  <a:pt x="432" y="274"/>
                </a:lnTo>
                <a:lnTo>
                  <a:pt x="432" y="274"/>
                </a:lnTo>
                <a:lnTo>
                  <a:pt x="478" y="298"/>
                </a:lnTo>
                <a:lnTo>
                  <a:pt x="500" y="312"/>
                </a:lnTo>
                <a:lnTo>
                  <a:pt x="526" y="330"/>
                </a:lnTo>
                <a:lnTo>
                  <a:pt x="526" y="330"/>
                </a:lnTo>
                <a:lnTo>
                  <a:pt x="526" y="336"/>
                </a:lnTo>
                <a:lnTo>
                  <a:pt x="526" y="336"/>
                </a:lnTo>
                <a:lnTo>
                  <a:pt x="522" y="340"/>
                </a:lnTo>
                <a:lnTo>
                  <a:pt x="514" y="340"/>
                </a:lnTo>
                <a:lnTo>
                  <a:pt x="496" y="342"/>
                </a:lnTo>
                <a:lnTo>
                  <a:pt x="470" y="340"/>
                </a:lnTo>
                <a:lnTo>
                  <a:pt x="470" y="340"/>
                </a:lnTo>
                <a:lnTo>
                  <a:pt x="470" y="362"/>
                </a:lnTo>
                <a:lnTo>
                  <a:pt x="470" y="362"/>
                </a:lnTo>
                <a:lnTo>
                  <a:pt x="504" y="374"/>
                </a:lnTo>
                <a:lnTo>
                  <a:pt x="504" y="374"/>
                </a:lnTo>
                <a:lnTo>
                  <a:pt x="500" y="380"/>
                </a:lnTo>
                <a:lnTo>
                  <a:pt x="498" y="386"/>
                </a:lnTo>
                <a:lnTo>
                  <a:pt x="498" y="392"/>
                </a:lnTo>
                <a:lnTo>
                  <a:pt x="500" y="400"/>
                </a:lnTo>
                <a:lnTo>
                  <a:pt x="500" y="400"/>
                </a:lnTo>
                <a:lnTo>
                  <a:pt x="540" y="420"/>
                </a:lnTo>
                <a:lnTo>
                  <a:pt x="540" y="420"/>
                </a:lnTo>
                <a:lnTo>
                  <a:pt x="544" y="426"/>
                </a:lnTo>
                <a:lnTo>
                  <a:pt x="544" y="426"/>
                </a:lnTo>
                <a:lnTo>
                  <a:pt x="542" y="434"/>
                </a:lnTo>
                <a:lnTo>
                  <a:pt x="540" y="440"/>
                </a:lnTo>
                <a:lnTo>
                  <a:pt x="536" y="446"/>
                </a:lnTo>
                <a:lnTo>
                  <a:pt x="530" y="450"/>
                </a:lnTo>
                <a:lnTo>
                  <a:pt x="516" y="460"/>
                </a:lnTo>
                <a:lnTo>
                  <a:pt x="502" y="468"/>
                </a:lnTo>
                <a:lnTo>
                  <a:pt x="502" y="468"/>
                </a:lnTo>
                <a:lnTo>
                  <a:pt x="502" y="472"/>
                </a:lnTo>
                <a:lnTo>
                  <a:pt x="502" y="472"/>
                </a:lnTo>
                <a:lnTo>
                  <a:pt x="498" y="474"/>
                </a:lnTo>
                <a:lnTo>
                  <a:pt x="492" y="478"/>
                </a:lnTo>
                <a:lnTo>
                  <a:pt x="478" y="490"/>
                </a:lnTo>
                <a:lnTo>
                  <a:pt x="452" y="514"/>
                </a:lnTo>
                <a:lnTo>
                  <a:pt x="452" y="514"/>
                </a:lnTo>
                <a:lnTo>
                  <a:pt x="418" y="526"/>
                </a:lnTo>
                <a:lnTo>
                  <a:pt x="418" y="526"/>
                </a:lnTo>
                <a:lnTo>
                  <a:pt x="416" y="530"/>
                </a:lnTo>
                <a:lnTo>
                  <a:pt x="416" y="530"/>
                </a:lnTo>
                <a:lnTo>
                  <a:pt x="366" y="528"/>
                </a:lnTo>
                <a:lnTo>
                  <a:pt x="366" y="528"/>
                </a:lnTo>
                <a:lnTo>
                  <a:pt x="354" y="532"/>
                </a:lnTo>
                <a:lnTo>
                  <a:pt x="342" y="538"/>
                </a:lnTo>
                <a:lnTo>
                  <a:pt x="342" y="53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9" name="Freeform 26"/>
          <p:cNvSpPr>
            <a:spLocks/>
          </p:cNvSpPr>
          <p:nvPr/>
        </p:nvSpPr>
        <p:spPr bwMode="auto">
          <a:xfrm>
            <a:off x="5037425" y="2643692"/>
            <a:ext cx="586669" cy="567811"/>
          </a:xfrm>
          <a:custGeom>
            <a:avLst/>
            <a:gdLst>
              <a:gd name="T0" fmla="*/ 434 w 560"/>
              <a:gd name="T1" fmla="*/ 536 h 542"/>
              <a:gd name="T2" fmla="*/ 400 w 560"/>
              <a:gd name="T3" fmla="*/ 518 h 542"/>
              <a:gd name="T4" fmla="*/ 346 w 560"/>
              <a:gd name="T5" fmla="*/ 512 h 542"/>
              <a:gd name="T6" fmla="*/ 316 w 560"/>
              <a:gd name="T7" fmla="*/ 476 h 542"/>
              <a:gd name="T8" fmla="*/ 282 w 560"/>
              <a:gd name="T9" fmla="*/ 454 h 542"/>
              <a:gd name="T10" fmla="*/ 116 w 560"/>
              <a:gd name="T11" fmla="*/ 434 h 542"/>
              <a:gd name="T12" fmla="*/ 84 w 560"/>
              <a:gd name="T13" fmla="*/ 412 h 542"/>
              <a:gd name="T14" fmla="*/ 68 w 560"/>
              <a:gd name="T15" fmla="*/ 398 h 542"/>
              <a:gd name="T16" fmla="*/ 58 w 560"/>
              <a:gd name="T17" fmla="*/ 370 h 542"/>
              <a:gd name="T18" fmla="*/ 18 w 560"/>
              <a:gd name="T19" fmla="*/ 292 h 542"/>
              <a:gd name="T20" fmla="*/ 2 w 560"/>
              <a:gd name="T21" fmla="*/ 246 h 542"/>
              <a:gd name="T22" fmla="*/ 14 w 560"/>
              <a:gd name="T23" fmla="*/ 206 h 542"/>
              <a:gd name="T24" fmla="*/ 50 w 560"/>
              <a:gd name="T25" fmla="*/ 182 h 542"/>
              <a:gd name="T26" fmla="*/ 68 w 560"/>
              <a:gd name="T27" fmla="*/ 172 h 542"/>
              <a:gd name="T28" fmla="*/ 104 w 560"/>
              <a:gd name="T29" fmla="*/ 164 h 542"/>
              <a:gd name="T30" fmla="*/ 138 w 560"/>
              <a:gd name="T31" fmla="*/ 144 h 542"/>
              <a:gd name="T32" fmla="*/ 208 w 560"/>
              <a:gd name="T33" fmla="*/ 128 h 542"/>
              <a:gd name="T34" fmla="*/ 234 w 560"/>
              <a:gd name="T35" fmla="*/ 106 h 542"/>
              <a:gd name="T36" fmla="*/ 266 w 560"/>
              <a:gd name="T37" fmla="*/ 74 h 542"/>
              <a:gd name="T38" fmla="*/ 280 w 560"/>
              <a:gd name="T39" fmla="*/ 44 h 542"/>
              <a:gd name="T40" fmla="*/ 284 w 560"/>
              <a:gd name="T41" fmla="*/ 0 h 542"/>
              <a:gd name="T42" fmla="*/ 414 w 560"/>
              <a:gd name="T43" fmla="*/ 12 h 542"/>
              <a:gd name="T44" fmla="*/ 428 w 560"/>
              <a:gd name="T45" fmla="*/ 32 h 542"/>
              <a:gd name="T46" fmla="*/ 444 w 560"/>
              <a:gd name="T47" fmla="*/ 58 h 542"/>
              <a:gd name="T48" fmla="*/ 438 w 560"/>
              <a:gd name="T49" fmla="*/ 82 h 542"/>
              <a:gd name="T50" fmla="*/ 418 w 560"/>
              <a:gd name="T51" fmla="*/ 96 h 542"/>
              <a:gd name="T52" fmla="*/ 408 w 560"/>
              <a:gd name="T53" fmla="*/ 118 h 542"/>
              <a:gd name="T54" fmla="*/ 396 w 560"/>
              <a:gd name="T55" fmla="*/ 122 h 542"/>
              <a:gd name="T56" fmla="*/ 432 w 560"/>
              <a:gd name="T57" fmla="*/ 156 h 542"/>
              <a:gd name="T58" fmla="*/ 434 w 560"/>
              <a:gd name="T59" fmla="*/ 162 h 542"/>
              <a:gd name="T60" fmla="*/ 466 w 560"/>
              <a:gd name="T61" fmla="*/ 186 h 542"/>
              <a:gd name="T62" fmla="*/ 498 w 560"/>
              <a:gd name="T63" fmla="*/ 192 h 542"/>
              <a:gd name="T64" fmla="*/ 516 w 560"/>
              <a:gd name="T65" fmla="*/ 188 h 542"/>
              <a:gd name="T66" fmla="*/ 532 w 560"/>
              <a:gd name="T67" fmla="*/ 204 h 542"/>
              <a:gd name="T68" fmla="*/ 558 w 560"/>
              <a:gd name="T69" fmla="*/ 234 h 542"/>
              <a:gd name="T70" fmla="*/ 554 w 560"/>
              <a:gd name="T71" fmla="*/ 244 h 542"/>
              <a:gd name="T72" fmla="*/ 544 w 560"/>
              <a:gd name="T73" fmla="*/ 282 h 542"/>
              <a:gd name="T74" fmla="*/ 528 w 560"/>
              <a:gd name="T75" fmla="*/ 276 h 542"/>
              <a:gd name="T76" fmla="*/ 500 w 560"/>
              <a:gd name="T77" fmla="*/ 234 h 542"/>
              <a:gd name="T78" fmla="*/ 472 w 560"/>
              <a:gd name="T79" fmla="*/ 232 h 542"/>
              <a:gd name="T80" fmla="*/ 474 w 560"/>
              <a:gd name="T81" fmla="*/ 302 h 542"/>
              <a:gd name="T82" fmla="*/ 442 w 560"/>
              <a:gd name="T83" fmla="*/ 344 h 542"/>
              <a:gd name="T84" fmla="*/ 428 w 560"/>
              <a:gd name="T85" fmla="*/ 376 h 542"/>
              <a:gd name="T86" fmla="*/ 450 w 560"/>
              <a:gd name="T87" fmla="*/ 392 h 542"/>
              <a:gd name="T88" fmla="*/ 460 w 560"/>
              <a:gd name="T89" fmla="*/ 430 h 542"/>
              <a:gd name="T90" fmla="*/ 474 w 560"/>
              <a:gd name="T91" fmla="*/ 444 h 542"/>
              <a:gd name="T92" fmla="*/ 486 w 560"/>
              <a:gd name="T93" fmla="*/ 446 h 542"/>
              <a:gd name="T94" fmla="*/ 504 w 560"/>
              <a:gd name="T95" fmla="*/ 434 h 542"/>
              <a:gd name="T96" fmla="*/ 520 w 560"/>
              <a:gd name="T97" fmla="*/ 448 h 542"/>
              <a:gd name="T98" fmla="*/ 530 w 560"/>
              <a:gd name="T99" fmla="*/ 484 h 542"/>
              <a:gd name="T100" fmla="*/ 526 w 560"/>
              <a:gd name="T101" fmla="*/ 502 h 542"/>
              <a:gd name="T102" fmla="*/ 492 w 560"/>
              <a:gd name="T103" fmla="*/ 522 h 542"/>
              <a:gd name="T104" fmla="*/ 478 w 560"/>
              <a:gd name="T105" fmla="*/ 542 h 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560" h="542">
                <a:moveTo>
                  <a:pt x="478" y="542"/>
                </a:moveTo>
                <a:lnTo>
                  <a:pt x="478" y="542"/>
                </a:lnTo>
                <a:lnTo>
                  <a:pt x="434" y="536"/>
                </a:lnTo>
                <a:lnTo>
                  <a:pt x="434" y="536"/>
                </a:lnTo>
                <a:lnTo>
                  <a:pt x="400" y="518"/>
                </a:lnTo>
                <a:lnTo>
                  <a:pt x="400" y="518"/>
                </a:lnTo>
                <a:lnTo>
                  <a:pt x="376" y="518"/>
                </a:lnTo>
                <a:lnTo>
                  <a:pt x="360" y="516"/>
                </a:lnTo>
                <a:lnTo>
                  <a:pt x="346" y="512"/>
                </a:lnTo>
                <a:lnTo>
                  <a:pt x="334" y="502"/>
                </a:lnTo>
                <a:lnTo>
                  <a:pt x="334" y="502"/>
                </a:lnTo>
                <a:lnTo>
                  <a:pt x="316" y="476"/>
                </a:lnTo>
                <a:lnTo>
                  <a:pt x="316" y="476"/>
                </a:lnTo>
                <a:lnTo>
                  <a:pt x="282" y="454"/>
                </a:lnTo>
                <a:lnTo>
                  <a:pt x="282" y="454"/>
                </a:lnTo>
                <a:lnTo>
                  <a:pt x="162" y="452"/>
                </a:lnTo>
                <a:lnTo>
                  <a:pt x="162" y="452"/>
                </a:lnTo>
                <a:lnTo>
                  <a:pt x="116" y="434"/>
                </a:lnTo>
                <a:lnTo>
                  <a:pt x="96" y="424"/>
                </a:lnTo>
                <a:lnTo>
                  <a:pt x="90" y="418"/>
                </a:lnTo>
                <a:lnTo>
                  <a:pt x="84" y="412"/>
                </a:lnTo>
                <a:lnTo>
                  <a:pt x="84" y="412"/>
                </a:lnTo>
                <a:lnTo>
                  <a:pt x="74" y="406"/>
                </a:lnTo>
                <a:lnTo>
                  <a:pt x="68" y="398"/>
                </a:lnTo>
                <a:lnTo>
                  <a:pt x="60" y="386"/>
                </a:lnTo>
                <a:lnTo>
                  <a:pt x="60" y="386"/>
                </a:lnTo>
                <a:lnTo>
                  <a:pt x="58" y="370"/>
                </a:lnTo>
                <a:lnTo>
                  <a:pt x="54" y="356"/>
                </a:lnTo>
                <a:lnTo>
                  <a:pt x="42" y="332"/>
                </a:lnTo>
                <a:lnTo>
                  <a:pt x="18" y="292"/>
                </a:lnTo>
                <a:lnTo>
                  <a:pt x="18" y="292"/>
                </a:lnTo>
                <a:lnTo>
                  <a:pt x="2" y="246"/>
                </a:lnTo>
                <a:lnTo>
                  <a:pt x="2" y="246"/>
                </a:lnTo>
                <a:lnTo>
                  <a:pt x="0" y="208"/>
                </a:lnTo>
                <a:lnTo>
                  <a:pt x="0" y="208"/>
                </a:lnTo>
                <a:lnTo>
                  <a:pt x="14" y="206"/>
                </a:lnTo>
                <a:lnTo>
                  <a:pt x="26" y="198"/>
                </a:lnTo>
                <a:lnTo>
                  <a:pt x="40" y="190"/>
                </a:lnTo>
                <a:lnTo>
                  <a:pt x="50" y="182"/>
                </a:lnTo>
                <a:lnTo>
                  <a:pt x="50" y="182"/>
                </a:lnTo>
                <a:lnTo>
                  <a:pt x="58" y="176"/>
                </a:lnTo>
                <a:lnTo>
                  <a:pt x="68" y="172"/>
                </a:lnTo>
                <a:lnTo>
                  <a:pt x="68" y="172"/>
                </a:lnTo>
                <a:lnTo>
                  <a:pt x="86" y="170"/>
                </a:lnTo>
                <a:lnTo>
                  <a:pt x="104" y="164"/>
                </a:lnTo>
                <a:lnTo>
                  <a:pt x="120" y="156"/>
                </a:lnTo>
                <a:lnTo>
                  <a:pt x="138" y="144"/>
                </a:lnTo>
                <a:lnTo>
                  <a:pt x="138" y="144"/>
                </a:lnTo>
                <a:lnTo>
                  <a:pt x="154" y="142"/>
                </a:lnTo>
                <a:lnTo>
                  <a:pt x="172" y="138"/>
                </a:lnTo>
                <a:lnTo>
                  <a:pt x="208" y="128"/>
                </a:lnTo>
                <a:lnTo>
                  <a:pt x="208" y="128"/>
                </a:lnTo>
                <a:lnTo>
                  <a:pt x="222" y="118"/>
                </a:lnTo>
                <a:lnTo>
                  <a:pt x="234" y="106"/>
                </a:lnTo>
                <a:lnTo>
                  <a:pt x="258" y="82"/>
                </a:lnTo>
                <a:lnTo>
                  <a:pt x="258" y="82"/>
                </a:lnTo>
                <a:lnTo>
                  <a:pt x="266" y="74"/>
                </a:lnTo>
                <a:lnTo>
                  <a:pt x="274" y="64"/>
                </a:lnTo>
                <a:lnTo>
                  <a:pt x="278" y="54"/>
                </a:lnTo>
                <a:lnTo>
                  <a:pt x="280" y="44"/>
                </a:lnTo>
                <a:lnTo>
                  <a:pt x="284" y="20"/>
                </a:lnTo>
                <a:lnTo>
                  <a:pt x="284" y="0"/>
                </a:lnTo>
                <a:lnTo>
                  <a:pt x="284" y="0"/>
                </a:lnTo>
                <a:lnTo>
                  <a:pt x="338" y="12"/>
                </a:lnTo>
                <a:lnTo>
                  <a:pt x="338" y="12"/>
                </a:lnTo>
                <a:lnTo>
                  <a:pt x="414" y="12"/>
                </a:lnTo>
                <a:lnTo>
                  <a:pt x="414" y="12"/>
                </a:lnTo>
                <a:lnTo>
                  <a:pt x="428" y="32"/>
                </a:lnTo>
                <a:lnTo>
                  <a:pt x="428" y="32"/>
                </a:lnTo>
                <a:lnTo>
                  <a:pt x="436" y="38"/>
                </a:lnTo>
                <a:lnTo>
                  <a:pt x="442" y="50"/>
                </a:lnTo>
                <a:lnTo>
                  <a:pt x="444" y="58"/>
                </a:lnTo>
                <a:lnTo>
                  <a:pt x="444" y="66"/>
                </a:lnTo>
                <a:lnTo>
                  <a:pt x="442" y="74"/>
                </a:lnTo>
                <a:lnTo>
                  <a:pt x="438" y="82"/>
                </a:lnTo>
                <a:lnTo>
                  <a:pt x="438" y="82"/>
                </a:lnTo>
                <a:lnTo>
                  <a:pt x="426" y="88"/>
                </a:lnTo>
                <a:lnTo>
                  <a:pt x="418" y="96"/>
                </a:lnTo>
                <a:lnTo>
                  <a:pt x="412" y="104"/>
                </a:lnTo>
                <a:lnTo>
                  <a:pt x="408" y="118"/>
                </a:lnTo>
                <a:lnTo>
                  <a:pt x="408" y="118"/>
                </a:lnTo>
                <a:lnTo>
                  <a:pt x="402" y="120"/>
                </a:lnTo>
                <a:lnTo>
                  <a:pt x="396" y="122"/>
                </a:lnTo>
                <a:lnTo>
                  <a:pt x="396" y="122"/>
                </a:lnTo>
                <a:lnTo>
                  <a:pt x="396" y="130"/>
                </a:lnTo>
                <a:lnTo>
                  <a:pt x="396" y="130"/>
                </a:lnTo>
                <a:lnTo>
                  <a:pt x="432" y="156"/>
                </a:lnTo>
                <a:lnTo>
                  <a:pt x="432" y="156"/>
                </a:lnTo>
                <a:lnTo>
                  <a:pt x="434" y="162"/>
                </a:lnTo>
                <a:lnTo>
                  <a:pt x="434" y="162"/>
                </a:lnTo>
                <a:lnTo>
                  <a:pt x="448" y="174"/>
                </a:lnTo>
                <a:lnTo>
                  <a:pt x="456" y="180"/>
                </a:lnTo>
                <a:lnTo>
                  <a:pt x="466" y="186"/>
                </a:lnTo>
                <a:lnTo>
                  <a:pt x="476" y="192"/>
                </a:lnTo>
                <a:lnTo>
                  <a:pt x="488" y="194"/>
                </a:lnTo>
                <a:lnTo>
                  <a:pt x="498" y="192"/>
                </a:lnTo>
                <a:lnTo>
                  <a:pt x="510" y="186"/>
                </a:lnTo>
                <a:lnTo>
                  <a:pt x="510" y="186"/>
                </a:lnTo>
                <a:lnTo>
                  <a:pt x="516" y="188"/>
                </a:lnTo>
                <a:lnTo>
                  <a:pt x="520" y="192"/>
                </a:lnTo>
                <a:lnTo>
                  <a:pt x="532" y="204"/>
                </a:lnTo>
                <a:lnTo>
                  <a:pt x="532" y="204"/>
                </a:lnTo>
                <a:lnTo>
                  <a:pt x="560" y="226"/>
                </a:lnTo>
                <a:lnTo>
                  <a:pt x="560" y="226"/>
                </a:lnTo>
                <a:lnTo>
                  <a:pt x="558" y="234"/>
                </a:lnTo>
                <a:lnTo>
                  <a:pt x="558" y="234"/>
                </a:lnTo>
                <a:lnTo>
                  <a:pt x="556" y="240"/>
                </a:lnTo>
                <a:lnTo>
                  <a:pt x="554" y="244"/>
                </a:lnTo>
                <a:lnTo>
                  <a:pt x="550" y="256"/>
                </a:lnTo>
                <a:lnTo>
                  <a:pt x="548" y="270"/>
                </a:lnTo>
                <a:lnTo>
                  <a:pt x="544" y="282"/>
                </a:lnTo>
                <a:lnTo>
                  <a:pt x="544" y="282"/>
                </a:lnTo>
                <a:lnTo>
                  <a:pt x="528" y="276"/>
                </a:lnTo>
                <a:lnTo>
                  <a:pt x="528" y="276"/>
                </a:lnTo>
                <a:lnTo>
                  <a:pt x="514" y="256"/>
                </a:lnTo>
                <a:lnTo>
                  <a:pt x="504" y="240"/>
                </a:lnTo>
                <a:lnTo>
                  <a:pt x="500" y="234"/>
                </a:lnTo>
                <a:lnTo>
                  <a:pt x="492" y="232"/>
                </a:lnTo>
                <a:lnTo>
                  <a:pt x="484" y="230"/>
                </a:lnTo>
                <a:lnTo>
                  <a:pt x="472" y="232"/>
                </a:lnTo>
                <a:lnTo>
                  <a:pt x="472" y="232"/>
                </a:lnTo>
                <a:lnTo>
                  <a:pt x="474" y="302"/>
                </a:lnTo>
                <a:lnTo>
                  <a:pt x="474" y="302"/>
                </a:lnTo>
                <a:lnTo>
                  <a:pt x="466" y="316"/>
                </a:lnTo>
                <a:lnTo>
                  <a:pt x="454" y="330"/>
                </a:lnTo>
                <a:lnTo>
                  <a:pt x="442" y="344"/>
                </a:lnTo>
                <a:lnTo>
                  <a:pt x="428" y="354"/>
                </a:lnTo>
                <a:lnTo>
                  <a:pt x="428" y="354"/>
                </a:lnTo>
                <a:lnTo>
                  <a:pt x="428" y="376"/>
                </a:lnTo>
                <a:lnTo>
                  <a:pt x="428" y="376"/>
                </a:lnTo>
                <a:lnTo>
                  <a:pt x="436" y="384"/>
                </a:lnTo>
                <a:lnTo>
                  <a:pt x="450" y="392"/>
                </a:lnTo>
                <a:lnTo>
                  <a:pt x="450" y="392"/>
                </a:lnTo>
                <a:lnTo>
                  <a:pt x="460" y="430"/>
                </a:lnTo>
                <a:lnTo>
                  <a:pt x="460" y="430"/>
                </a:lnTo>
                <a:lnTo>
                  <a:pt x="462" y="434"/>
                </a:lnTo>
                <a:lnTo>
                  <a:pt x="466" y="438"/>
                </a:lnTo>
                <a:lnTo>
                  <a:pt x="474" y="444"/>
                </a:lnTo>
                <a:lnTo>
                  <a:pt x="480" y="446"/>
                </a:lnTo>
                <a:lnTo>
                  <a:pt x="486" y="446"/>
                </a:lnTo>
                <a:lnTo>
                  <a:pt x="486" y="446"/>
                </a:lnTo>
                <a:lnTo>
                  <a:pt x="492" y="440"/>
                </a:lnTo>
                <a:lnTo>
                  <a:pt x="498" y="436"/>
                </a:lnTo>
                <a:lnTo>
                  <a:pt x="504" y="434"/>
                </a:lnTo>
                <a:lnTo>
                  <a:pt x="514" y="436"/>
                </a:lnTo>
                <a:lnTo>
                  <a:pt x="514" y="436"/>
                </a:lnTo>
                <a:lnTo>
                  <a:pt x="520" y="448"/>
                </a:lnTo>
                <a:lnTo>
                  <a:pt x="526" y="464"/>
                </a:lnTo>
                <a:lnTo>
                  <a:pt x="528" y="474"/>
                </a:lnTo>
                <a:lnTo>
                  <a:pt x="530" y="484"/>
                </a:lnTo>
                <a:lnTo>
                  <a:pt x="530" y="492"/>
                </a:lnTo>
                <a:lnTo>
                  <a:pt x="526" y="502"/>
                </a:lnTo>
                <a:lnTo>
                  <a:pt x="526" y="502"/>
                </a:lnTo>
                <a:lnTo>
                  <a:pt x="516" y="504"/>
                </a:lnTo>
                <a:lnTo>
                  <a:pt x="506" y="510"/>
                </a:lnTo>
                <a:lnTo>
                  <a:pt x="492" y="522"/>
                </a:lnTo>
                <a:lnTo>
                  <a:pt x="492" y="522"/>
                </a:lnTo>
                <a:lnTo>
                  <a:pt x="478" y="542"/>
                </a:lnTo>
                <a:lnTo>
                  <a:pt x="478" y="54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0" name="Freeform 27"/>
          <p:cNvSpPr>
            <a:spLocks/>
          </p:cNvSpPr>
          <p:nvPr/>
        </p:nvSpPr>
        <p:spPr bwMode="auto">
          <a:xfrm>
            <a:off x="4574376" y="2277024"/>
            <a:ext cx="513335" cy="930289"/>
          </a:xfrm>
          <a:custGeom>
            <a:avLst/>
            <a:gdLst>
              <a:gd name="T0" fmla="*/ 320 w 490"/>
              <a:gd name="T1" fmla="*/ 878 h 888"/>
              <a:gd name="T2" fmla="*/ 252 w 490"/>
              <a:gd name="T3" fmla="*/ 834 h 888"/>
              <a:gd name="T4" fmla="*/ 196 w 490"/>
              <a:gd name="T5" fmla="*/ 838 h 888"/>
              <a:gd name="T6" fmla="*/ 170 w 490"/>
              <a:gd name="T7" fmla="*/ 842 h 888"/>
              <a:gd name="T8" fmla="*/ 136 w 490"/>
              <a:gd name="T9" fmla="*/ 824 h 888"/>
              <a:gd name="T10" fmla="*/ 106 w 490"/>
              <a:gd name="T11" fmla="*/ 804 h 888"/>
              <a:gd name="T12" fmla="*/ 56 w 490"/>
              <a:gd name="T13" fmla="*/ 800 h 888"/>
              <a:gd name="T14" fmla="*/ 12 w 490"/>
              <a:gd name="T15" fmla="*/ 776 h 888"/>
              <a:gd name="T16" fmla="*/ 20 w 490"/>
              <a:gd name="T17" fmla="*/ 744 h 888"/>
              <a:gd name="T18" fmla="*/ 8 w 490"/>
              <a:gd name="T19" fmla="*/ 726 h 888"/>
              <a:gd name="T20" fmla="*/ 0 w 490"/>
              <a:gd name="T21" fmla="*/ 706 h 888"/>
              <a:gd name="T22" fmla="*/ 62 w 490"/>
              <a:gd name="T23" fmla="*/ 696 h 888"/>
              <a:gd name="T24" fmla="*/ 66 w 490"/>
              <a:gd name="T25" fmla="*/ 648 h 888"/>
              <a:gd name="T26" fmla="*/ 52 w 490"/>
              <a:gd name="T27" fmla="*/ 602 h 888"/>
              <a:gd name="T28" fmla="*/ 56 w 490"/>
              <a:gd name="T29" fmla="*/ 536 h 888"/>
              <a:gd name="T30" fmla="*/ 104 w 490"/>
              <a:gd name="T31" fmla="*/ 530 h 888"/>
              <a:gd name="T32" fmla="*/ 168 w 490"/>
              <a:gd name="T33" fmla="*/ 548 h 888"/>
              <a:gd name="T34" fmla="*/ 172 w 490"/>
              <a:gd name="T35" fmla="*/ 504 h 888"/>
              <a:gd name="T36" fmla="*/ 190 w 490"/>
              <a:gd name="T37" fmla="*/ 494 h 888"/>
              <a:gd name="T38" fmla="*/ 214 w 490"/>
              <a:gd name="T39" fmla="*/ 500 h 888"/>
              <a:gd name="T40" fmla="*/ 248 w 490"/>
              <a:gd name="T41" fmla="*/ 478 h 888"/>
              <a:gd name="T42" fmla="*/ 246 w 490"/>
              <a:gd name="T43" fmla="*/ 416 h 888"/>
              <a:gd name="T44" fmla="*/ 256 w 490"/>
              <a:gd name="T45" fmla="*/ 384 h 888"/>
              <a:gd name="T46" fmla="*/ 240 w 490"/>
              <a:gd name="T47" fmla="*/ 362 h 888"/>
              <a:gd name="T48" fmla="*/ 196 w 490"/>
              <a:gd name="T49" fmla="*/ 334 h 888"/>
              <a:gd name="T50" fmla="*/ 152 w 490"/>
              <a:gd name="T51" fmla="*/ 318 h 888"/>
              <a:gd name="T52" fmla="*/ 126 w 490"/>
              <a:gd name="T53" fmla="*/ 296 h 888"/>
              <a:gd name="T54" fmla="*/ 130 w 490"/>
              <a:gd name="T55" fmla="*/ 244 h 888"/>
              <a:gd name="T56" fmla="*/ 148 w 490"/>
              <a:gd name="T57" fmla="*/ 222 h 888"/>
              <a:gd name="T58" fmla="*/ 184 w 490"/>
              <a:gd name="T59" fmla="*/ 226 h 888"/>
              <a:gd name="T60" fmla="*/ 270 w 490"/>
              <a:gd name="T61" fmla="*/ 220 h 888"/>
              <a:gd name="T62" fmla="*/ 278 w 490"/>
              <a:gd name="T63" fmla="*/ 162 h 888"/>
              <a:gd name="T64" fmla="*/ 280 w 490"/>
              <a:gd name="T65" fmla="*/ 130 h 888"/>
              <a:gd name="T66" fmla="*/ 304 w 490"/>
              <a:gd name="T67" fmla="*/ 104 h 888"/>
              <a:gd name="T68" fmla="*/ 364 w 490"/>
              <a:gd name="T69" fmla="*/ 38 h 888"/>
              <a:gd name="T70" fmla="*/ 404 w 490"/>
              <a:gd name="T71" fmla="*/ 28 h 888"/>
              <a:gd name="T72" fmla="*/ 416 w 490"/>
              <a:gd name="T73" fmla="*/ 22 h 888"/>
              <a:gd name="T74" fmla="*/ 440 w 490"/>
              <a:gd name="T75" fmla="*/ 2 h 888"/>
              <a:gd name="T76" fmla="*/ 462 w 490"/>
              <a:gd name="T77" fmla="*/ 20 h 888"/>
              <a:gd name="T78" fmla="*/ 452 w 490"/>
              <a:gd name="T79" fmla="*/ 52 h 888"/>
              <a:gd name="T80" fmla="*/ 438 w 490"/>
              <a:gd name="T81" fmla="*/ 108 h 888"/>
              <a:gd name="T82" fmla="*/ 422 w 490"/>
              <a:gd name="T83" fmla="*/ 138 h 888"/>
              <a:gd name="T84" fmla="*/ 430 w 490"/>
              <a:gd name="T85" fmla="*/ 228 h 888"/>
              <a:gd name="T86" fmla="*/ 408 w 490"/>
              <a:gd name="T87" fmla="*/ 284 h 888"/>
              <a:gd name="T88" fmla="*/ 398 w 490"/>
              <a:gd name="T89" fmla="*/ 384 h 888"/>
              <a:gd name="T90" fmla="*/ 418 w 490"/>
              <a:gd name="T91" fmla="*/ 454 h 888"/>
              <a:gd name="T92" fmla="*/ 412 w 490"/>
              <a:gd name="T93" fmla="*/ 526 h 888"/>
              <a:gd name="T94" fmla="*/ 428 w 490"/>
              <a:gd name="T95" fmla="*/ 556 h 888"/>
              <a:gd name="T96" fmla="*/ 432 w 490"/>
              <a:gd name="T97" fmla="*/ 600 h 888"/>
              <a:gd name="T98" fmla="*/ 476 w 490"/>
              <a:gd name="T99" fmla="*/ 690 h 888"/>
              <a:gd name="T100" fmla="*/ 462 w 490"/>
              <a:gd name="T101" fmla="*/ 726 h 888"/>
              <a:gd name="T102" fmla="*/ 362 w 490"/>
              <a:gd name="T103" fmla="*/ 728 h 888"/>
              <a:gd name="T104" fmla="*/ 354 w 490"/>
              <a:gd name="T105" fmla="*/ 744 h 888"/>
              <a:gd name="T106" fmla="*/ 398 w 490"/>
              <a:gd name="T107" fmla="*/ 792 h 888"/>
              <a:gd name="T108" fmla="*/ 350 w 490"/>
              <a:gd name="T109" fmla="*/ 828 h 888"/>
              <a:gd name="T110" fmla="*/ 344 w 490"/>
              <a:gd name="T111" fmla="*/ 888 h 8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90" h="888">
                <a:moveTo>
                  <a:pt x="344" y="888"/>
                </a:moveTo>
                <a:lnTo>
                  <a:pt x="344" y="888"/>
                </a:lnTo>
                <a:lnTo>
                  <a:pt x="330" y="884"/>
                </a:lnTo>
                <a:lnTo>
                  <a:pt x="320" y="878"/>
                </a:lnTo>
                <a:lnTo>
                  <a:pt x="304" y="866"/>
                </a:lnTo>
                <a:lnTo>
                  <a:pt x="278" y="842"/>
                </a:lnTo>
                <a:lnTo>
                  <a:pt x="278" y="842"/>
                </a:lnTo>
                <a:lnTo>
                  <a:pt x="252" y="834"/>
                </a:lnTo>
                <a:lnTo>
                  <a:pt x="252" y="834"/>
                </a:lnTo>
                <a:lnTo>
                  <a:pt x="232" y="834"/>
                </a:lnTo>
                <a:lnTo>
                  <a:pt x="214" y="834"/>
                </a:lnTo>
                <a:lnTo>
                  <a:pt x="196" y="838"/>
                </a:lnTo>
                <a:lnTo>
                  <a:pt x="188" y="840"/>
                </a:lnTo>
                <a:lnTo>
                  <a:pt x="180" y="844"/>
                </a:lnTo>
                <a:lnTo>
                  <a:pt x="180" y="844"/>
                </a:lnTo>
                <a:lnTo>
                  <a:pt x="170" y="842"/>
                </a:lnTo>
                <a:lnTo>
                  <a:pt x="160" y="836"/>
                </a:lnTo>
                <a:lnTo>
                  <a:pt x="146" y="826"/>
                </a:lnTo>
                <a:lnTo>
                  <a:pt x="146" y="826"/>
                </a:lnTo>
                <a:lnTo>
                  <a:pt x="136" y="824"/>
                </a:lnTo>
                <a:lnTo>
                  <a:pt x="128" y="822"/>
                </a:lnTo>
                <a:lnTo>
                  <a:pt x="120" y="818"/>
                </a:lnTo>
                <a:lnTo>
                  <a:pt x="114" y="814"/>
                </a:lnTo>
                <a:lnTo>
                  <a:pt x="106" y="804"/>
                </a:lnTo>
                <a:lnTo>
                  <a:pt x="102" y="802"/>
                </a:lnTo>
                <a:lnTo>
                  <a:pt x="98" y="800"/>
                </a:lnTo>
                <a:lnTo>
                  <a:pt x="98" y="800"/>
                </a:lnTo>
                <a:lnTo>
                  <a:pt x="56" y="800"/>
                </a:lnTo>
                <a:lnTo>
                  <a:pt x="56" y="800"/>
                </a:lnTo>
                <a:lnTo>
                  <a:pt x="12" y="784"/>
                </a:lnTo>
                <a:lnTo>
                  <a:pt x="12" y="784"/>
                </a:lnTo>
                <a:lnTo>
                  <a:pt x="12" y="776"/>
                </a:lnTo>
                <a:lnTo>
                  <a:pt x="14" y="770"/>
                </a:lnTo>
                <a:lnTo>
                  <a:pt x="20" y="758"/>
                </a:lnTo>
                <a:lnTo>
                  <a:pt x="20" y="758"/>
                </a:lnTo>
                <a:lnTo>
                  <a:pt x="20" y="744"/>
                </a:lnTo>
                <a:lnTo>
                  <a:pt x="18" y="734"/>
                </a:lnTo>
                <a:lnTo>
                  <a:pt x="14" y="728"/>
                </a:lnTo>
                <a:lnTo>
                  <a:pt x="8" y="726"/>
                </a:lnTo>
                <a:lnTo>
                  <a:pt x="8" y="726"/>
                </a:lnTo>
                <a:lnTo>
                  <a:pt x="2" y="718"/>
                </a:lnTo>
                <a:lnTo>
                  <a:pt x="0" y="714"/>
                </a:lnTo>
                <a:lnTo>
                  <a:pt x="0" y="708"/>
                </a:lnTo>
                <a:lnTo>
                  <a:pt x="0" y="706"/>
                </a:lnTo>
                <a:lnTo>
                  <a:pt x="0" y="706"/>
                </a:lnTo>
                <a:lnTo>
                  <a:pt x="58" y="704"/>
                </a:lnTo>
                <a:lnTo>
                  <a:pt x="58" y="704"/>
                </a:lnTo>
                <a:lnTo>
                  <a:pt x="62" y="696"/>
                </a:lnTo>
                <a:lnTo>
                  <a:pt x="66" y="686"/>
                </a:lnTo>
                <a:lnTo>
                  <a:pt x="66" y="676"/>
                </a:lnTo>
                <a:lnTo>
                  <a:pt x="68" y="666"/>
                </a:lnTo>
                <a:lnTo>
                  <a:pt x="66" y="648"/>
                </a:lnTo>
                <a:lnTo>
                  <a:pt x="64" y="632"/>
                </a:lnTo>
                <a:lnTo>
                  <a:pt x="64" y="632"/>
                </a:lnTo>
                <a:lnTo>
                  <a:pt x="52" y="602"/>
                </a:lnTo>
                <a:lnTo>
                  <a:pt x="52" y="602"/>
                </a:lnTo>
                <a:lnTo>
                  <a:pt x="46" y="564"/>
                </a:lnTo>
                <a:lnTo>
                  <a:pt x="46" y="550"/>
                </a:lnTo>
                <a:lnTo>
                  <a:pt x="50" y="542"/>
                </a:lnTo>
                <a:lnTo>
                  <a:pt x="56" y="536"/>
                </a:lnTo>
                <a:lnTo>
                  <a:pt x="68" y="532"/>
                </a:lnTo>
                <a:lnTo>
                  <a:pt x="84" y="530"/>
                </a:lnTo>
                <a:lnTo>
                  <a:pt x="104" y="530"/>
                </a:lnTo>
                <a:lnTo>
                  <a:pt x="104" y="530"/>
                </a:lnTo>
                <a:lnTo>
                  <a:pt x="150" y="552"/>
                </a:lnTo>
                <a:lnTo>
                  <a:pt x="150" y="552"/>
                </a:lnTo>
                <a:lnTo>
                  <a:pt x="162" y="550"/>
                </a:lnTo>
                <a:lnTo>
                  <a:pt x="168" y="548"/>
                </a:lnTo>
                <a:lnTo>
                  <a:pt x="172" y="546"/>
                </a:lnTo>
                <a:lnTo>
                  <a:pt x="172" y="546"/>
                </a:lnTo>
                <a:lnTo>
                  <a:pt x="172" y="504"/>
                </a:lnTo>
                <a:lnTo>
                  <a:pt x="172" y="504"/>
                </a:lnTo>
                <a:lnTo>
                  <a:pt x="174" y="500"/>
                </a:lnTo>
                <a:lnTo>
                  <a:pt x="178" y="496"/>
                </a:lnTo>
                <a:lnTo>
                  <a:pt x="182" y="494"/>
                </a:lnTo>
                <a:lnTo>
                  <a:pt x="190" y="494"/>
                </a:lnTo>
                <a:lnTo>
                  <a:pt x="204" y="494"/>
                </a:lnTo>
                <a:lnTo>
                  <a:pt x="210" y="496"/>
                </a:lnTo>
                <a:lnTo>
                  <a:pt x="214" y="500"/>
                </a:lnTo>
                <a:lnTo>
                  <a:pt x="214" y="500"/>
                </a:lnTo>
                <a:lnTo>
                  <a:pt x="242" y="500"/>
                </a:lnTo>
                <a:lnTo>
                  <a:pt x="242" y="500"/>
                </a:lnTo>
                <a:lnTo>
                  <a:pt x="246" y="490"/>
                </a:lnTo>
                <a:lnTo>
                  <a:pt x="248" y="478"/>
                </a:lnTo>
                <a:lnTo>
                  <a:pt x="250" y="454"/>
                </a:lnTo>
                <a:lnTo>
                  <a:pt x="250" y="432"/>
                </a:lnTo>
                <a:lnTo>
                  <a:pt x="248" y="424"/>
                </a:lnTo>
                <a:lnTo>
                  <a:pt x="246" y="416"/>
                </a:lnTo>
                <a:lnTo>
                  <a:pt x="246" y="416"/>
                </a:lnTo>
                <a:lnTo>
                  <a:pt x="248" y="404"/>
                </a:lnTo>
                <a:lnTo>
                  <a:pt x="250" y="396"/>
                </a:lnTo>
                <a:lnTo>
                  <a:pt x="256" y="384"/>
                </a:lnTo>
                <a:lnTo>
                  <a:pt x="256" y="384"/>
                </a:lnTo>
                <a:lnTo>
                  <a:pt x="256" y="364"/>
                </a:lnTo>
                <a:lnTo>
                  <a:pt x="256" y="364"/>
                </a:lnTo>
                <a:lnTo>
                  <a:pt x="240" y="362"/>
                </a:lnTo>
                <a:lnTo>
                  <a:pt x="240" y="362"/>
                </a:lnTo>
                <a:lnTo>
                  <a:pt x="224" y="352"/>
                </a:lnTo>
                <a:lnTo>
                  <a:pt x="210" y="342"/>
                </a:lnTo>
                <a:lnTo>
                  <a:pt x="196" y="334"/>
                </a:lnTo>
                <a:lnTo>
                  <a:pt x="188" y="328"/>
                </a:lnTo>
                <a:lnTo>
                  <a:pt x="188" y="328"/>
                </a:lnTo>
                <a:lnTo>
                  <a:pt x="170" y="324"/>
                </a:lnTo>
                <a:lnTo>
                  <a:pt x="152" y="318"/>
                </a:lnTo>
                <a:lnTo>
                  <a:pt x="136" y="312"/>
                </a:lnTo>
                <a:lnTo>
                  <a:pt x="126" y="306"/>
                </a:lnTo>
                <a:lnTo>
                  <a:pt x="126" y="306"/>
                </a:lnTo>
                <a:lnTo>
                  <a:pt x="126" y="296"/>
                </a:lnTo>
                <a:lnTo>
                  <a:pt x="128" y="290"/>
                </a:lnTo>
                <a:lnTo>
                  <a:pt x="136" y="280"/>
                </a:lnTo>
                <a:lnTo>
                  <a:pt x="136" y="280"/>
                </a:lnTo>
                <a:lnTo>
                  <a:pt x="130" y="244"/>
                </a:lnTo>
                <a:lnTo>
                  <a:pt x="130" y="244"/>
                </a:lnTo>
                <a:lnTo>
                  <a:pt x="134" y="242"/>
                </a:lnTo>
                <a:lnTo>
                  <a:pt x="140" y="236"/>
                </a:lnTo>
                <a:lnTo>
                  <a:pt x="148" y="222"/>
                </a:lnTo>
                <a:lnTo>
                  <a:pt x="148" y="222"/>
                </a:lnTo>
                <a:lnTo>
                  <a:pt x="162" y="222"/>
                </a:lnTo>
                <a:lnTo>
                  <a:pt x="172" y="222"/>
                </a:lnTo>
                <a:lnTo>
                  <a:pt x="184" y="226"/>
                </a:lnTo>
                <a:lnTo>
                  <a:pt x="184" y="226"/>
                </a:lnTo>
                <a:lnTo>
                  <a:pt x="264" y="230"/>
                </a:lnTo>
                <a:lnTo>
                  <a:pt x="264" y="230"/>
                </a:lnTo>
                <a:lnTo>
                  <a:pt x="270" y="220"/>
                </a:lnTo>
                <a:lnTo>
                  <a:pt x="276" y="210"/>
                </a:lnTo>
                <a:lnTo>
                  <a:pt x="278" y="198"/>
                </a:lnTo>
                <a:lnTo>
                  <a:pt x="280" y="186"/>
                </a:lnTo>
                <a:lnTo>
                  <a:pt x="278" y="162"/>
                </a:lnTo>
                <a:lnTo>
                  <a:pt x="278" y="144"/>
                </a:lnTo>
                <a:lnTo>
                  <a:pt x="278" y="144"/>
                </a:lnTo>
                <a:lnTo>
                  <a:pt x="278" y="136"/>
                </a:lnTo>
                <a:lnTo>
                  <a:pt x="280" y="130"/>
                </a:lnTo>
                <a:lnTo>
                  <a:pt x="282" y="124"/>
                </a:lnTo>
                <a:lnTo>
                  <a:pt x="286" y="120"/>
                </a:lnTo>
                <a:lnTo>
                  <a:pt x="294" y="114"/>
                </a:lnTo>
                <a:lnTo>
                  <a:pt x="304" y="104"/>
                </a:lnTo>
                <a:lnTo>
                  <a:pt x="304" y="104"/>
                </a:lnTo>
                <a:lnTo>
                  <a:pt x="334" y="60"/>
                </a:lnTo>
                <a:lnTo>
                  <a:pt x="334" y="60"/>
                </a:lnTo>
                <a:lnTo>
                  <a:pt x="364" y="38"/>
                </a:lnTo>
                <a:lnTo>
                  <a:pt x="364" y="38"/>
                </a:lnTo>
                <a:lnTo>
                  <a:pt x="382" y="12"/>
                </a:lnTo>
                <a:lnTo>
                  <a:pt x="382" y="12"/>
                </a:lnTo>
                <a:lnTo>
                  <a:pt x="404" y="28"/>
                </a:lnTo>
                <a:lnTo>
                  <a:pt x="404" y="28"/>
                </a:lnTo>
                <a:lnTo>
                  <a:pt x="410" y="28"/>
                </a:lnTo>
                <a:lnTo>
                  <a:pt x="410" y="28"/>
                </a:lnTo>
                <a:lnTo>
                  <a:pt x="416" y="22"/>
                </a:lnTo>
                <a:lnTo>
                  <a:pt x="422" y="16"/>
                </a:lnTo>
                <a:lnTo>
                  <a:pt x="430" y="0"/>
                </a:lnTo>
                <a:lnTo>
                  <a:pt x="430" y="0"/>
                </a:lnTo>
                <a:lnTo>
                  <a:pt x="440" y="2"/>
                </a:lnTo>
                <a:lnTo>
                  <a:pt x="450" y="4"/>
                </a:lnTo>
                <a:lnTo>
                  <a:pt x="456" y="8"/>
                </a:lnTo>
                <a:lnTo>
                  <a:pt x="460" y="12"/>
                </a:lnTo>
                <a:lnTo>
                  <a:pt x="462" y="20"/>
                </a:lnTo>
                <a:lnTo>
                  <a:pt x="464" y="28"/>
                </a:lnTo>
                <a:lnTo>
                  <a:pt x="464" y="28"/>
                </a:lnTo>
                <a:lnTo>
                  <a:pt x="452" y="52"/>
                </a:lnTo>
                <a:lnTo>
                  <a:pt x="452" y="52"/>
                </a:lnTo>
                <a:lnTo>
                  <a:pt x="450" y="72"/>
                </a:lnTo>
                <a:lnTo>
                  <a:pt x="446" y="90"/>
                </a:lnTo>
                <a:lnTo>
                  <a:pt x="444" y="100"/>
                </a:lnTo>
                <a:lnTo>
                  <a:pt x="438" y="108"/>
                </a:lnTo>
                <a:lnTo>
                  <a:pt x="432" y="118"/>
                </a:lnTo>
                <a:lnTo>
                  <a:pt x="424" y="126"/>
                </a:lnTo>
                <a:lnTo>
                  <a:pt x="424" y="126"/>
                </a:lnTo>
                <a:lnTo>
                  <a:pt x="422" y="138"/>
                </a:lnTo>
                <a:lnTo>
                  <a:pt x="420" y="150"/>
                </a:lnTo>
                <a:lnTo>
                  <a:pt x="422" y="174"/>
                </a:lnTo>
                <a:lnTo>
                  <a:pt x="430" y="228"/>
                </a:lnTo>
                <a:lnTo>
                  <a:pt x="430" y="228"/>
                </a:lnTo>
                <a:lnTo>
                  <a:pt x="430" y="238"/>
                </a:lnTo>
                <a:lnTo>
                  <a:pt x="428" y="246"/>
                </a:lnTo>
                <a:lnTo>
                  <a:pt x="420" y="266"/>
                </a:lnTo>
                <a:lnTo>
                  <a:pt x="408" y="284"/>
                </a:lnTo>
                <a:lnTo>
                  <a:pt x="398" y="300"/>
                </a:lnTo>
                <a:lnTo>
                  <a:pt x="398" y="300"/>
                </a:lnTo>
                <a:lnTo>
                  <a:pt x="398" y="384"/>
                </a:lnTo>
                <a:lnTo>
                  <a:pt x="398" y="384"/>
                </a:lnTo>
                <a:lnTo>
                  <a:pt x="412" y="416"/>
                </a:lnTo>
                <a:lnTo>
                  <a:pt x="416" y="434"/>
                </a:lnTo>
                <a:lnTo>
                  <a:pt x="418" y="454"/>
                </a:lnTo>
                <a:lnTo>
                  <a:pt x="418" y="454"/>
                </a:lnTo>
                <a:lnTo>
                  <a:pt x="414" y="472"/>
                </a:lnTo>
                <a:lnTo>
                  <a:pt x="410" y="492"/>
                </a:lnTo>
                <a:lnTo>
                  <a:pt x="410" y="514"/>
                </a:lnTo>
                <a:lnTo>
                  <a:pt x="412" y="526"/>
                </a:lnTo>
                <a:lnTo>
                  <a:pt x="414" y="538"/>
                </a:lnTo>
                <a:lnTo>
                  <a:pt x="414" y="538"/>
                </a:lnTo>
                <a:lnTo>
                  <a:pt x="422" y="548"/>
                </a:lnTo>
                <a:lnTo>
                  <a:pt x="428" y="556"/>
                </a:lnTo>
                <a:lnTo>
                  <a:pt x="434" y="568"/>
                </a:lnTo>
                <a:lnTo>
                  <a:pt x="434" y="568"/>
                </a:lnTo>
                <a:lnTo>
                  <a:pt x="432" y="600"/>
                </a:lnTo>
                <a:lnTo>
                  <a:pt x="432" y="600"/>
                </a:lnTo>
                <a:lnTo>
                  <a:pt x="456" y="660"/>
                </a:lnTo>
                <a:lnTo>
                  <a:pt x="456" y="660"/>
                </a:lnTo>
                <a:lnTo>
                  <a:pt x="466" y="674"/>
                </a:lnTo>
                <a:lnTo>
                  <a:pt x="476" y="690"/>
                </a:lnTo>
                <a:lnTo>
                  <a:pt x="484" y="710"/>
                </a:lnTo>
                <a:lnTo>
                  <a:pt x="490" y="732"/>
                </a:lnTo>
                <a:lnTo>
                  <a:pt x="490" y="732"/>
                </a:lnTo>
                <a:lnTo>
                  <a:pt x="462" y="726"/>
                </a:lnTo>
                <a:lnTo>
                  <a:pt x="462" y="726"/>
                </a:lnTo>
                <a:lnTo>
                  <a:pt x="404" y="726"/>
                </a:lnTo>
                <a:lnTo>
                  <a:pt x="372" y="728"/>
                </a:lnTo>
                <a:lnTo>
                  <a:pt x="362" y="728"/>
                </a:lnTo>
                <a:lnTo>
                  <a:pt x="356" y="732"/>
                </a:lnTo>
                <a:lnTo>
                  <a:pt x="356" y="732"/>
                </a:lnTo>
                <a:lnTo>
                  <a:pt x="354" y="744"/>
                </a:lnTo>
                <a:lnTo>
                  <a:pt x="354" y="744"/>
                </a:lnTo>
                <a:lnTo>
                  <a:pt x="394" y="776"/>
                </a:lnTo>
                <a:lnTo>
                  <a:pt x="394" y="776"/>
                </a:lnTo>
                <a:lnTo>
                  <a:pt x="398" y="792"/>
                </a:lnTo>
                <a:lnTo>
                  <a:pt x="398" y="792"/>
                </a:lnTo>
                <a:lnTo>
                  <a:pt x="382" y="798"/>
                </a:lnTo>
                <a:lnTo>
                  <a:pt x="370" y="806"/>
                </a:lnTo>
                <a:lnTo>
                  <a:pt x="360" y="816"/>
                </a:lnTo>
                <a:lnTo>
                  <a:pt x="350" y="828"/>
                </a:lnTo>
                <a:lnTo>
                  <a:pt x="350" y="828"/>
                </a:lnTo>
                <a:lnTo>
                  <a:pt x="350" y="888"/>
                </a:lnTo>
                <a:lnTo>
                  <a:pt x="350" y="888"/>
                </a:lnTo>
                <a:lnTo>
                  <a:pt x="344" y="888"/>
                </a:lnTo>
                <a:lnTo>
                  <a:pt x="344" y="88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" name="Freeform 28"/>
          <p:cNvSpPr>
            <a:spLocks/>
          </p:cNvSpPr>
          <p:nvPr/>
        </p:nvSpPr>
        <p:spPr bwMode="auto">
          <a:xfrm>
            <a:off x="2988275" y="2262357"/>
            <a:ext cx="1294862" cy="942860"/>
          </a:xfrm>
          <a:custGeom>
            <a:avLst/>
            <a:gdLst>
              <a:gd name="T0" fmla="*/ 494 w 1236"/>
              <a:gd name="T1" fmla="*/ 798 h 900"/>
              <a:gd name="T2" fmla="*/ 430 w 1236"/>
              <a:gd name="T3" fmla="*/ 762 h 900"/>
              <a:gd name="T4" fmla="*/ 278 w 1236"/>
              <a:gd name="T5" fmla="*/ 748 h 900"/>
              <a:gd name="T6" fmla="*/ 176 w 1236"/>
              <a:gd name="T7" fmla="*/ 704 h 900"/>
              <a:gd name="T8" fmla="*/ 148 w 1236"/>
              <a:gd name="T9" fmla="*/ 670 h 900"/>
              <a:gd name="T10" fmla="*/ 70 w 1236"/>
              <a:gd name="T11" fmla="*/ 640 h 900"/>
              <a:gd name="T12" fmla="*/ 24 w 1236"/>
              <a:gd name="T13" fmla="*/ 596 h 900"/>
              <a:gd name="T14" fmla="*/ 0 w 1236"/>
              <a:gd name="T15" fmla="*/ 412 h 900"/>
              <a:gd name="T16" fmla="*/ 16 w 1236"/>
              <a:gd name="T17" fmla="*/ 340 h 900"/>
              <a:gd name="T18" fmla="*/ 26 w 1236"/>
              <a:gd name="T19" fmla="*/ 328 h 900"/>
              <a:gd name="T20" fmla="*/ 52 w 1236"/>
              <a:gd name="T21" fmla="*/ 314 h 900"/>
              <a:gd name="T22" fmla="*/ 98 w 1236"/>
              <a:gd name="T23" fmla="*/ 336 h 900"/>
              <a:gd name="T24" fmla="*/ 150 w 1236"/>
              <a:gd name="T25" fmla="*/ 336 h 900"/>
              <a:gd name="T26" fmla="*/ 138 w 1236"/>
              <a:gd name="T27" fmla="*/ 274 h 900"/>
              <a:gd name="T28" fmla="*/ 168 w 1236"/>
              <a:gd name="T29" fmla="*/ 236 h 900"/>
              <a:gd name="T30" fmla="*/ 186 w 1236"/>
              <a:gd name="T31" fmla="*/ 192 h 900"/>
              <a:gd name="T32" fmla="*/ 152 w 1236"/>
              <a:gd name="T33" fmla="*/ 150 h 900"/>
              <a:gd name="T34" fmla="*/ 120 w 1236"/>
              <a:gd name="T35" fmla="*/ 120 h 900"/>
              <a:gd name="T36" fmla="*/ 118 w 1236"/>
              <a:gd name="T37" fmla="*/ 92 h 900"/>
              <a:gd name="T38" fmla="*/ 104 w 1236"/>
              <a:gd name="T39" fmla="*/ 58 h 900"/>
              <a:gd name="T40" fmla="*/ 234 w 1236"/>
              <a:gd name="T41" fmla="*/ 42 h 900"/>
              <a:gd name="T42" fmla="*/ 340 w 1236"/>
              <a:gd name="T43" fmla="*/ 4 h 900"/>
              <a:gd name="T44" fmla="*/ 430 w 1236"/>
              <a:gd name="T45" fmla="*/ 8 h 900"/>
              <a:gd name="T46" fmla="*/ 526 w 1236"/>
              <a:gd name="T47" fmla="*/ 22 h 900"/>
              <a:gd name="T48" fmla="*/ 654 w 1236"/>
              <a:gd name="T49" fmla="*/ 114 h 900"/>
              <a:gd name="T50" fmla="*/ 720 w 1236"/>
              <a:gd name="T51" fmla="*/ 110 h 900"/>
              <a:gd name="T52" fmla="*/ 720 w 1236"/>
              <a:gd name="T53" fmla="*/ 56 h 900"/>
              <a:gd name="T54" fmla="*/ 792 w 1236"/>
              <a:gd name="T55" fmla="*/ 72 h 900"/>
              <a:gd name="T56" fmla="*/ 930 w 1236"/>
              <a:gd name="T57" fmla="*/ 128 h 900"/>
              <a:gd name="T58" fmla="*/ 952 w 1236"/>
              <a:gd name="T59" fmla="*/ 142 h 900"/>
              <a:gd name="T60" fmla="*/ 1088 w 1236"/>
              <a:gd name="T61" fmla="*/ 224 h 900"/>
              <a:gd name="T62" fmla="*/ 1174 w 1236"/>
              <a:gd name="T63" fmla="*/ 250 h 900"/>
              <a:gd name="T64" fmla="*/ 1216 w 1236"/>
              <a:gd name="T65" fmla="*/ 368 h 900"/>
              <a:gd name="T66" fmla="*/ 1236 w 1236"/>
              <a:gd name="T67" fmla="*/ 452 h 900"/>
              <a:gd name="T68" fmla="*/ 1184 w 1236"/>
              <a:gd name="T69" fmla="*/ 496 h 900"/>
              <a:gd name="T70" fmla="*/ 1120 w 1236"/>
              <a:gd name="T71" fmla="*/ 584 h 900"/>
              <a:gd name="T72" fmla="*/ 1144 w 1236"/>
              <a:gd name="T73" fmla="*/ 626 h 900"/>
              <a:gd name="T74" fmla="*/ 1086 w 1236"/>
              <a:gd name="T75" fmla="*/ 606 h 900"/>
              <a:gd name="T76" fmla="*/ 1030 w 1236"/>
              <a:gd name="T77" fmla="*/ 642 h 900"/>
              <a:gd name="T78" fmla="*/ 1064 w 1236"/>
              <a:gd name="T79" fmla="*/ 694 h 900"/>
              <a:gd name="T80" fmla="*/ 1076 w 1236"/>
              <a:gd name="T81" fmla="*/ 792 h 900"/>
              <a:gd name="T82" fmla="*/ 1034 w 1236"/>
              <a:gd name="T83" fmla="*/ 804 h 900"/>
              <a:gd name="T84" fmla="*/ 996 w 1236"/>
              <a:gd name="T85" fmla="*/ 806 h 900"/>
              <a:gd name="T86" fmla="*/ 956 w 1236"/>
              <a:gd name="T87" fmla="*/ 788 h 900"/>
              <a:gd name="T88" fmla="*/ 920 w 1236"/>
              <a:gd name="T89" fmla="*/ 800 h 900"/>
              <a:gd name="T90" fmla="*/ 878 w 1236"/>
              <a:gd name="T91" fmla="*/ 780 h 900"/>
              <a:gd name="T92" fmla="*/ 828 w 1236"/>
              <a:gd name="T93" fmla="*/ 698 h 900"/>
              <a:gd name="T94" fmla="*/ 778 w 1236"/>
              <a:gd name="T95" fmla="*/ 654 h 900"/>
              <a:gd name="T96" fmla="*/ 700 w 1236"/>
              <a:gd name="T97" fmla="*/ 662 h 900"/>
              <a:gd name="T98" fmla="*/ 722 w 1236"/>
              <a:gd name="T99" fmla="*/ 746 h 900"/>
              <a:gd name="T100" fmla="*/ 694 w 1236"/>
              <a:gd name="T101" fmla="*/ 796 h 900"/>
              <a:gd name="T102" fmla="*/ 664 w 1236"/>
              <a:gd name="T103" fmla="*/ 862 h 900"/>
              <a:gd name="T104" fmla="*/ 634 w 1236"/>
              <a:gd name="T105" fmla="*/ 886 h 900"/>
              <a:gd name="T106" fmla="*/ 604 w 1236"/>
              <a:gd name="T107" fmla="*/ 884 h 900"/>
              <a:gd name="T108" fmla="*/ 568 w 1236"/>
              <a:gd name="T109" fmla="*/ 880 h 9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236" h="900">
                <a:moveTo>
                  <a:pt x="552" y="900"/>
                </a:moveTo>
                <a:lnTo>
                  <a:pt x="552" y="900"/>
                </a:lnTo>
                <a:lnTo>
                  <a:pt x="522" y="874"/>
                </a:lnTo>
                <a:lnTo>
                  <a:pt x="522" y="874"/>
                </a:lnTo>
                <a:lnTo>
                  <a:pt x="510" y="834"/>
                </a:lnTo>
                <a:lnTo>
                  <a:pt x="494" y="798"/>
                </a:lnTo>
                <a:lnTo>
                  <a:pt x="494" y="798"/>
                </a:lnTo>
                <a:lnTo>
                  <a:pt x="486" y="790"/>
                </a:lnTo>
                <a:lnTo>
                  <a:pt x="478" y="782"/>
                </a:lnTo>
                <a:lnTo>
                  <a:pt x="460" y="772"/>
                </a:lnTo>
                <a:lnTo>
                  <a:pt x="444" y="766"/>
                </a:lnTo>
                <a:lnTo>
                  <a:pt x="430" y="762"/>
                </a:lnTo>
                <a:lnTo>
                  <a:pt x="430" y="762"/>
                </a:lnTo>
                <a:lnTo>
                  <a:pt x="322" y="764"/>
                </a:lnTo>
                <a:lnTo>
                  <a:pt x="322" y="764"/>
                </a:lnTo>
                <a:lnTo>
                  <a:pt x="310" y="762"/>
                </a:lnTo>
                <a:lnTo>
                  <a:pt x="298" y="758"/>
                </a:lnTo>
                <a:lnTo>
                  <a:pt x="278" y="748"/>
                </a:lnTo>
                <a:lnTo>
                  <a:pt x="262" y="736"/>
                </a:lnTo>
                <a:lnTo>
                  <a:pt x="248" y="724"/>
                </a:lnTo>
                <a:lnTo>
                  <a:pt x="248" y="724"/>
                </a:lnTo>
                <a:lnTo>
                  <a:pt x="220" y="720"/>
                </a:lnTo>
                <a:lnTo>
                  <a:pt x="198" y="712"/>
                </a:lnTo>
                <a:lnTo>
                  <a:pt x="176" y="704"/>
                </a:lnTo>
                <a:lnTo>
                  <a:pt x="158" y="692"/>
                </a:lnTo>
                <a:lnTo>
                  <a:pt x="158" y="692"/>
                </a:lnTo>
                <a:lnTo>
                  <a:pt x="156" y="686"/>
                </a:lnTo>
                <a:lnTo>
                  <a:pt x="154" y="680"/>
                </a:lnTo>
                <a:lnTo>
                  <a:pt x="148" y="670"/>
                </a:lnTo>
                <a:lnTo>
                  <a:pt x="148" y="670"/>
                </a:lnTo>
                <a:lnTo>
                  <a:pt x="138" y="662"/>
                </a:lnTo>
                <a:lnTo>
                  <a:pt x="138" y="662"/>
                </a:lnTo>
                <a:lnTo>
                  <a:pt x="118" y="658"/>
                </a:lnTo>
                <a:lnTo>
                  <a:pt x="100" y="654"/>
                </a:lnTo>
                <a:lnTo>
                  <a:pt x="84" y="648"/>
                </a:lnTo>
                <a:lnTo>
                  <a:pt x="70" y="640"/>
                </a:lnTo>
                <a:lnTo>
                  <a:pt x="70" y="640"/>
                </a:lnTo>
                <a:lnTo>
                  <a:pt x="62" y="638"/>
                </a:lnTo>
                <a:lnTo>
                  <a:pt x="54" y="634"/>
                </a:lnTo>
                <a:lnTo>
                  <a:pt x="42" y="624"/>
                </a:lnTo>
                <a:lnTo>
                  <a:pt x="32" y="610"/>
                </a:lnTo>
                <a:lnTo>
                  <a:pt x="24" y="596"/>
                </a:lnTo>
                <a:lnTo>
                  <a:pt x="18" y="580"/>
                </a:lnTo>
                <a:lnTo>
                  <a:pt x="12" y="566"/>
                </a:lnTo>
                <a:lnTo>
                  <a:pt x="6" y="542"/>
                </a:lnTo>
                <a:lnTo>
                  <a:pt x="6" y="542"/>
                </a:lnTo>
                <a:lnTo>
                  <a:pt x="0" y="412"/>
                </a:lnTo>
                <a:lnTo>
                  <a:pt x="0" y="412"/>
                </a:lnTo>
                <a:lnTo>
                  <a:pt x="14" y="388"/>
                </a:lnTo>
                <a:lnTo>
                  <a:pt x="18" y="376"/>
                </a:lnTo>
                <a:lnTo>
                  <a:pt x="22" y="366"/>
                </a:lnTo>
                <a:lnTo>
                  <a:pt x="22" y="366"/>
                </a:lnTo>
                <a:lnTo>
                  <a:pt x="20" y="352"/>
                </a:lnTo>
                <a:lnTo>
                  <a:pt x="16" y="340"/>
                </a:lnTo>
                <a:lnTo>
                  <a:pt x="12" y="332"/>
                </a:lnTo>
                <a:lnTo>
                  <a:pt x="10" y="328"/>
                </a:lnTo>
                <a:lnTo>
                  <a:pt x="10" y="328"/>
                </a:lnTo>
                <a:lnTo>
                  <a:pt x="22" y="326"/>
                </a:lnTo>
                <a:lnTo>
                  <a:pt x="22" y="326"/>
                </a:lnTo>
                <a:lnTo>
                  <a:pt x="26" y="328"/>
                </a:lnTo>
                <a:lnTo>
                  <a:pt x="32" y="330"/>
                </a:lnTo>
                <a:lnTo>
                  <a:pt x="42" y="330"/>
                </a:lnTo>
                <a:lnTo>
                  <a:pt x="42" y="330"/>
                </a:lnTo>
                <a:lnTo>
                  <a:pt x="50" y="320"/>
                </a:lnTo>
                <a:lnTo>
                  <a:pt x="52" y="314"/>
                </a:lnTo>
                <a:lnTo>
                  <a:pt x="52" y="314"/>
                </a:lnTo>
                <a:lnTo>
                  <a:pt x="60" y="312"/>
                </a:lnTo>
                <a:lnTo>
                  <a:pt x="66" y="312"/>
                </a:lnTo>
                <a:lnTo>
                  <a:pt x="72" y="316"/>
                </a:lnTo>
                <a:lnTo>
                  <a:pt x="78" y="320"/>
                </a:lnTo>
                <a:lnTo>
                  <a:pt x="90" y="330"/>
                </a:lnTo>
                <a:lnTo>
                  <a:pt x="98" y="336"/>
                </a:lnTo>
                <a:lnTo>
                  <a:pt x="108" y="342"/>
                </a:lnTo>
                <a:lnTo>
                  <a:pt x="108" y="342"/>
                </a:lnTo>
                <a:lnTo>
                  <a:pt x="128" y="342"/>
                </a:lnTo>
                <a:lnTo>
                  <a:pt x="140" y="340"/>
                </a:lnTo>
                <a:lnTo>
                  <a:pt x="150" y="336"/>
                </a:lnTo>
                <a:lnTo>
                  <a:pt x="150" y="336"/>
                </a:lnTo>
                <a:lnTo>
                  <a:pt x="158" y="326"/>
                </a:lnTo>
                <a:lnTo>
                  <a:pt x="158" y="326"/>
                </a:lnTo>
                <a:lnTo>
                  <a:pt x="158" y="300"/>
                </a:lnTo>
                <a:lnTo>
                  <a:pt x="158" y="300"/>
                </a:lnTo>
                <a:lnTo>
                  <a:pt x="148" y="286"/>
                </a:lnTo>
                <a:lnTo>
                  <a:pt x="138" y="274"/>
                </a:lnTo>
                <a:lnTo>
                  <a:pt x="136" y="270"/>
                </a:lnTo>
                <a:lnTo>
                  <a:pt x="136" y="264"/>
                </a:lnTo>
                <a:lnTo>
                  <a:pt x="136" y="258"/>
                </a:lnTo>
                <a:lnTo>
                  <a:pt x="140" y="252"/>
                </a:lnTo>
                <a:lnTo>
                  <a:pt x="140" y="252"/>
                </a:lnTo>
                <a:lnTo>
                  <a:pt x="168" y="236"/>
                </a:lnTo>
                <a:lnTo>
                  <a:pt x="168" y="236"/>
                </a:lnTo>
                <a:lnTo>
                  <a:pt x="180" y="224"/>
                </a:lnTo>
                <a:lnTo>
                  <a:pt x="180" y="224"/>
                </a:lnTo>
                <a:lnTo>
                  <a:pt x="184" y="212"/>
                </a:lnTo>
                <a:lnTo>
                  <a:pt x="188" y="200"/>
                </a:lnTo>
                <a:lnTo>
                  <a:pt x="186" y="192"/>
                </a:lnTo>
                <a:lnTo>
                  <a:pt x="184" y="184"/>
                </a:lnTo>
                <a:lnTo>
                  <a:pt x="178" y="178"/>
                </a:lnTo>
                <a:lnTo>
                  <a:pt x="172" y="174"/>
                </a:lnTo>
                <a:lnTo>
                  <a:pt x="160" y="164"/>
                </a:lnTo>
                <a:lnTo>
                  <a:pt x="160" y="164"/>
                </a:lnTo>
                <a:lnTo>
                  <a:pt x="152" y="150"/>
                </a:lnTo>
                <a:lnTo>
                  <a:pt x="142" y="138"/>
                </a:lnTo>
                <a:lnTo>
                  <a:pt x="132" y="128"/>
                </a:lnTo>
                <a:lnTo>
                  <a:pt x="126" y="126"/>
                </a:lnTo>
                <a:lnTo>
                  <a:pt x="122" y="126"/>
                </a:lnTo>
                <a:lnTo>
                  <a:pt x="122" y="126"/>
                </a:lnTo>
                <a:lnTo>
                  <a:pt x="120" y="120"/>
                </a:lnTo>
                <a:lnTo>
                  <a:pt x="116" y="114"/>
                </a:lnTo>
                <a:lnTo>
                  <a:pt x="114" y="110"/>
                </a:lnTo>
                <a:lnTo>
                  <a:pt x="114" y="104"/>
                </a:lnTo>
                <a:lnTo>
                  <a:pt x="114" y="104"/>
                </a:lnTo>
                <a:lnTo>
                  <a:pt x="118" y="98"/>
                </a:lnTo>
                <a:lnTo>
                  <a:pt x="118" y="92"/>
                </a:lnTo>
                <a:lnTo>
                  <a:pt x="118" y="86"/>
                </a:lnTo>
                <a:lnTo>
                  <a:pt x="116" y="80"/>
                </a:lnTo>
                <a:lnTo>
                  <a:pt x="110" y="70"/>
                </a:lnTo>
                <a:lnTo>
                  <a:pt x="104" y="66"/>
                </a:lnTo>
                <a:lnTo>
                  <a:pt x="104" y="66"/>
                </a:lnTo>
                <a:lnTo>
                  <a:pt x="104" y="58"/>
                </a:lnTo>
                <a:lnTo>
                  <a:pt x="104" y="58"/>
                </a:lnTo>
                <a:lnTo>
                  <a:pt x="120" y="56"/>
                </a:lnTo>
                <a:lnTo>
                  <a:pt x="138" y="52"/>
                </a:lnTo>
                <a:lnTo>
                  <a:pt x="176" y="50"/>
                </a:lnTo>
                <a:lnTo>
                  <a:pt x="214" y="46"/>
                </a:lnTo>
                <a:lnTo>
                  <a:pt x="234" y="42"/>
                </a:lnTo>
                <a:lnTo>
                  <a:pt x="252" y="38"/>
                </a:lnTo>
                <a:lnTo>
                  <a:pt x="252" y="38"/>
                </a:lnTo>
                <a:lnTo>
                  <a:pt x="280" y="24"/>
                </a:lnTo>
                <a:lnTo>
                  <a:pt x="310" y="12"/>
                </a:lnTo>
                <a:lnTo>
                  <a:pt x="324" y="6"/>
                </a:lnTo>
                <a:lnTo>
                  <a:pt x="340" y="4"/>
                </a:lnTo>
                <a:lnTo>
                  <a:pt x="358" y="0"/>
                </a:lnTo>
                <a:lnTo>
                  <a:pt x="378" y="0"/>
                </a:lnTo>
                <a:lnTo>
                  <a:pt x="378" y="0"/>
                </a:lnTo>
                <a:lnTo>
                  <a:pt x="400" y="10"/>
                </a:lnTo>
                <a:lnTo>
                  <a:pt x="400" y="10"/>
                </a:lnTo>
                <a:lnTo>
                  <a:pt x="430" y="8"/>
                </a:lnTo>
                <a:lnTo>
                  <a:pt x="462" y="10"/>
                </a:lnTo>
                <a:lnTo>
                  <a:pt x="478" y="10"/>
                </a:lnTo>
                <a:lnTo>
                  <a:pt x="494" y="12"/>
                </a:lnTo>
                <a:lnTo>
                  <a:pt x="510" y="16"/>
                </a:lnTo>
                <a:lnTo>
                  <a:pt x="526" y="22"/>
                </a:lnTo>
                <a:lnTo>
                  <a:pt x="526" y="22"/>
                </a:lnTo>
                <a:lnTo>
                  <a:pt x="604" y="72"/>
                </a:lnTo>
                <a:lnTo>
                  <a:pt x="604" y="72"/>
                </a:lnTo>
                <a:lnTo>
                  <a:pt x="612" y="84"/>
                </a:lnTo>
                <a:lnTo>
                  <a:pt x="612" y="84"/>
                </a:lnTo>
                <a:lnTo>
                  <a:pt x="638" y="104"/>
                </a:lnTo>
                <a:lnTo>
                  <a:pt x="654" y="114"/>
                </a:lnTo>
                <a:lnTo>
                  <a:pt x="676" y="122"/>
                </a:lnTo>
                <a:lnTo>
                  <a:pt x="676" y="122"/>
                </a:lnTo>
                <a:lnTo>
                  <a:pt x="706" y="122"/>
                </a:lnTo>
                <a:lnTo>
                  <a:pt x="706" y="122"/>
                </a:lnTo>
                <a:lnTo>
                  <a:pt x="720" y="110"/>
                </a:lnTo>
                <a:lnTo>
                  <a:pt x="720" y="110"/>
                </a:lnTo>
                <a:lnTo>
                  <a:pt x="722" y="94"/>
                </a:lnTo>
                <a:lnTo>
                  <a:pt x="720" y="80"/>
                </a:lnTo>
                <a:lnTo>
                  <a:pt x="718" y="68"/>
                </a:lnTo>
                <a:lnTo>
                  <a:pt x="716" y="58"/>
                </a:lnTo>
                <a:lnTo>
                  <a:pt x="716" y="58"/>
                </a:lnTo>
                <a:lnTo>
                  <a:pt x="720" y="56"/>
                </a:lnTo>
                <a:lnTo>
                  <a:pt x="724" y="54"/>
                </a:lnTo>
                <a:lnTo>
                  <a:pt x="736" y="52"/>
                </a:lnTo>
                <a:lnTo>
                  <a:pt x="762" y="52"/>
                </a:lnTo>
                <a:lnTo>
                  <a:pt x="762" y="52"/>
                </a:lnTo>
                <a:lnTo>
                  <a:pt x="792" y="72"/>
                </a:lnTo>
                <a:lnTo>
                  <a:pt x="792" y="72"/>
                </a:lnTo>
                <a:lnTo>
                  <a:pt x="822" y="80"/>
                </a:lnTo>
                <a:lnTo>
                  <a:pt x="858" y="84"/>
                </a:lnTo>
                <a:lnTo>
                  <a:pt x="858" y="84"/>
                </a:lnTo>
                <a:lnTo>
                  <a:pt x="898" y="104"/>
                </a:lnTo>
                <a:lnTo>
                  <a:pt x="898" y="104"/>
                </a:lnTo>
                <a:lnTo>
                  <a:pt x="930" y="128"/>
                </a:lnTo>
                <a:lnTo>
                  <a:pt x="930" y="128"/>
                </a:lnTo>
                <a:lnTo>
                  <a:pt x="930" y="132"/>
                </a:lnTo>
                <a:lnTo>
                  <a:pt x="930" y="132"/>
                </a:lnTo>
                <a:lnTo>
                  <a:pt x="940" y="140"/>
                </a:lnTo>
                <a:lnTo>
                  <a:pt x="940" y="140"/>
                </a:lnTo>
                <a:lnTo>
                  <a:pt x="952" y="142"/>
                </a:lnTo>
                <a:lnTo>
                  <a:pt x="964" y="140"/>
                </a:lnTo>
                <a:lnTo>
                  <a:pt x="992" y="136"/>
                </a:lnTo>
                <a:lnTo>
                  <a:pt x="992" y="136"/>
                </a:lnTo>
                <a:lnTo>
                  <a:pt x="1032" y="184"/>
                </a:lnTo>
                <a:lnTo>
                  <a:pt x="1032" y="184"/>
                </a:lnTo>
                <a:lnTo>
                  <a:pt x="1088" y="224"/>
                </a:lnTo>
                <a:lnTo>
                  <a:pt x="1088" y="224"/>
                </a:lnTo>
                <a:lnTo>
                  <a:pt x="1116" y="238"/>
                </a:lnTo>
                <a:lnTo>
                  <a:pt x="1116" y="238"/>
                </a:lnTo>
                <a:lnTo>
                  <a:pt x="1166" y="238"/>
                </a:lnTo>
                <a:lnTo>
                  <a:pt x="1166" y="238"/>
                </a:lnTo>
                <a:lnTo>
                  <a:pt x="1174" y="250"/>
                </a:lnTo>
                <a:lnTo>
                  <a:pt x="1182" y="272"/>
                </a:lnTo>
                <a:lnTo>
                  <a:pt x="1188" y="294"/>
                </a:lnTo>
                <a:lnTo>
                  <a:pt x="1194" y="316"/>
                </a:lnTo>
                <a:lnTo>
                  <a:pt x="1194" y="316"/>
                </a:lnTo>
                <a:lnTo>
                  <a:pt x="1216" y="368"/>
                </a:lnTo>
                <a:lnTo>
                  <a:pt x="1216" y="368"/>
                </a:lnTo>
                <a:lnTo>
                  <a:pt x="1220" y="412"/>
                </a:lnTo>
                <a:lnTo>
                  <a:pt x="1220" y="412"/>
                </a:lnTo>
                <a:lnTo>
                  <a:pt x="1228" y="422"/>
                </a:lnTo>
                <a:lnTo>
                  <a:pt x="1234" y="436"/>
                </a:lnTo>
                <a:lnTo>
                  <a:pt x="1236" y="444"/>
                </a:lnTo>
                <a:lnTo>
                  <a:pt x="1236" y="452"/>
                </a:lnTo>
                <a:lnTo>
                  <a:pt x="1232" y="458"/>
                </a:lnTo>
                <a:lnTo>
                  <a:pt x="1226" y="466"/>
                </a:lnTo>
                <a:lnTo>
                  <a:pt x="1226" y="466"/>
                </a:lnTo>
                <a:lnTo>
                  <a:pt x="1200" y="482"/>
                </a:lnTo>
                <a:lnTo>
                  <a:pt x="1192" y="488"/>
                </a:lnTo>
                <a:lnTo>
                  <a:pt x="1184" y="496"/>
                </a:lnTo>
                <a:lnTo>
                  <a:pt x="1172" y="514"/>
                </a:lnTo>
                <a:lnTo>
                  <a:pt x="1156" y="542"/>
                </a:lnTo>
                <a:lnTo>
                  <a:pt x="1156" y="542"/>
                </a:lnTo>
                <a:lnTo>
                  <a:pt x="1120" y="568"/>
                </a:lnTo>
                <a:lnTo>
                  <a:pt x="1120" y="568"/>
                </a:lnTo>
                <a:lnTo>
                  <a:pt x="1120" y="584"/>
                </a:lnTo>
                <a:lnTo>
                  <a:pt x="1120" y="584"/>
                </a:lnTo>
                <a:lnTo>
                  <a:pt x="1154" y="614"/>
                </a:lnTo>
                <a:lnTo>
                  <a:pt x="1154" y="614"/>
                </a:lnTo>
                <a:lnTo>
                  <a:pt x="1152" y="620"/>
                </a:lnTo>
                <a:lnTo>
                  <a:pt x="1148" y="624"/>
                </a:lnTo>
                <a:lnTo>
                  <a:pt x="1144" y="626"/>
                </a:lnTo>
                <a:lnTo>
                  <a:pt x="1138" y="628"/>
                </a:lnTo>
                <a:lnTo>
                  <a:pt x="1128" y="628"/>
                </a:lnTo>
                <a:lnTo>
                  <a:pt x="1120" y="628"/>
                </a:lnTo>
                <a:lnTo>
                  <a:pt x="1120" y="628"/>
                </a:lnTo>
                <a:lnTo>
                  <a:pt x="1086" y="606"/>
                </a:lnTo>
                <a:lnTo>
                  <a:pt x="1086" y="606"/>
                </a:lnTo>
                <a:lnTo>
                  <a:pt x="1052" y="604"/>
                </a:lnTo>
                <a:lnTo>
                  <a:pt x="1038" y="606"/>
                </a:lnTo>
                <a:lnTo>
                  <a:pt x="1030" y="608"/>
                </a:lnTo>
                <a:lnTo>
                  <a:pt x="1030" y="608"/>
                </a:lnTo>
                <a:lnTo>
                  <a:pt x="1030" y="632"/>
                </a:lnTo>
                <a:lnTo>
                  <a:pt x="1030" y="642"/>
                </a:lnTo>
                <a:lnTo>
                  <a:pt x="1032" y="652"/>
                </a:lnTo>
                <a:lnTo>
                  <a:pt x="1036" y="662"/>
                </a:lnTo>
                <a:lnTo>
                  <a:pt x="1042" y="672"/>
                </a:lnTo>
                <a:lnTo>
                  <a:pt x="1052" y="682"/>
                </a:lnTo>
                <a:lnTo>
                  <a:pt x="1064" y="694"/>
                </a:lnTo>
                <a:lnTo>
                  <a:pt x="1064" y="694"/>
                </a:lnTo>
                <a:lnTo>
                  <a:pt x="1064" y="730"/>
                </a:lnTo>
                <a:lnTo>
                  <a:pt x="1064" y="730"/>
                </a:lnTo>
                <a:lnTo>
                  <a:pt x="1080" y="780"/>
                </a:lnTo>
                <a:lnTo>
                  <a:pt x="1080" y="780"/>
                </a:lnTo>
                <a:lnTo>
                  <a:pt x="1078" y="788"/>
                </a:lnTo>
                <a:lnTo>
                  <a:pt x="1076" y="792"/>
                </a:lnTo>
                <a:lnTo>
                  <a:pt x="1074" y="796"/>
                </a:lnTo>
                <a:lnTo>
                  <a:pt x="1068" y="798"/>
                </a:lnTo>
                <a:lnTo>
                  <a:pt x="1058" y="800"/>
                </a:lnTo>
                <a:lnTo>
                  <a:pt x="1046" y="800"/>
                </a:lnTo>
                <a:lnTo>
                  <a:pt x="1046" y="800"/>
                </a:lnTo>
                <a:lnTo>
                  <a:pt x="1034" y="804"/>
                </a:lnTo>
                <a:lnTo>
                  <a:pt x="1028" y="808"/>
                </a:lnTo>
                <a:lnTo>
                  <a:pt x="1014" y="818"/>
                </a:lnTo>
                <a:lnTo>
                  <a:pt x="1014" y="818"/>
                </a:lnTo>
                <a:lnTo>
                  <a:pt x="1004" y="818"/>
                </a:lnTo>
                <a:lnTo>
                  <a:pt x="1004" y="818"/>
                </a:lnTo>
                <a:lnTo>
                  <a:pt x="996" y="806"/>
                </a:lnTo>
                <a:lnTo>
                  <a:pt x="996" y="806"/>
                </a:lnTo>
                <a:lnTo>
                  <a:pt x="968" y="804"/>
                </a:lnTo>
                <a:lnTo>
                  <a:pt x="968" y="804"/>
                </a:lnTo>
                <a:lnTo>
                  <a:pt x="968" y="798"/>
                </a:lnTo>
                <a:lnTo>
                  <a:pt x="964" y="794"/>
                </a:lnTo>
                <a:lnTo>
                  <a:pt x="956" y="788"/>
                </a:lnTo>
                <a:lnTo>
                  <a:pt x="956" y="788"/>
                </a:lnTo>
                <a:lnTo>
                  <a:pt x="936" y="786"/>
                </a:lnTo>
                <a:lnTo>
                  <a:pt x="936" y="786"/>
                </a:lnTo>
                <a:lnTo>
                  <a:pt x="934" y="792"/>
                </a:lnTo>
                <a:lnTo>
                  <a:pt x="926" y="796"/>
                </a:lnTo>
                <a:lnTo>
                  <a:pt x="920" y="800"/>
                </a:lnTo>
                <a:lnTo>
                  <a:pt x="914" y="800"/>
                </a:lnTo>
                <a:lnTo>
                  <a:pt x="914" y="800"/>
                </a:lnTo>
                <a:lnTo>
                  <a:pt x="908" y="786"/>
                </a:lnTo>
                <a:lnTo>
                  <a:pt x="908" y="786"/>
                </a:lnTo>
                <a:lnTo>
                  <a:pt x="878" y="780"/>
                </a:lnTo>
                <a:lnTo>
                  <a:pt x="878" y="780"/>
                </a:lnTo>
                <a:lnTo>
                  <a:pt x="836" y="732"/>
                </a:lnTo>
                <a:lnTo>
                  <a:pt x="836" y="732"/>
                </a:lnTo>
                <a:lnTo>
                  <a:pt x="830" y="722"/>
                </a:lnTo>
                <a:lnTo>
                  <a:pt x="830" y="722"/>
                </a:lnTo>
                <a:lnTo>
                  <a:pt x="830" y="710"/>
                </a:lnTo>
                <a:lnTo>
                  <a:pt x="828" y="698"/>
                </a:lnTo>
                <a:lnTo>
                  <a:pt x="824" y="690"/>
                </a:lnTo>
                <a:lnTo>
                  <a:pt x="820" y="682"/>
                </a:lnTo>
                <a:lnTo>
                  <a:pt x="808" y="670"/>
                </a:lnTo>
                <a:lnTo>
                  <a:pt x="796" y="658"/>
                </a:lnTo>
                <a:lnTo>
                  <a:pt x="796" y="658"/>
                </a:lnTo>
                <a:lnTo>
                  <a:pt x="778" y="654"/>
                </a:lnTo>
                <a:lnTo>
                  <a:pt x="758" y="652"/>
                </a:lnTo>
                <a:lnTo>
                  <a:pt x="724" y="654"/>
                </a:lnTo>
                <a:lnTo>
                  <a:pt x="724" y="654"/>
                </a:lnTo>
                <a:lnTo>
                  <a:pt x="706" y="656"/>
                </a:lnTo>
                <a:lnTo>
                  <a:pt x="702" y="660"/>
                </a:lnTo>
                <a:lnTo>
                  <a:pt x="700" y="662"/>
                </a:lnTo>
                <a:lnTo>
                  <a:pt x="698" y="674"/>
                </a:lnTo>
                <a:lnTo>
                  <a:pt x="698" y="694"/>
                </a:lnTo>
                <a:lnTo>
                  <a:pt x="698" y="694"/>
                </a:lnTo>
                <a:lnTo>
                  <a:pt x="722" y="726"/>
                </a:lnTo>
                <a:lnTo>
                  <a:pt x="722" y="726"/>
                </a:lnTo>
                <a:lnTo>
                  <a:pt x="722" y="746"/>
                </a:lnTo>
                <a:lnTo>
                  <a:pt x="722" y="746"/>
                </a:lnTo>
                <a:lnTo>
                  <a:pt x="712" y="758"/>
                </a:lnTo>
                <a:lnTo>
                  <a:pt x="700" y="772"/>
                </a:lnTo>
                <a:lnTo>
                  <a:pt x="696" y="778"/>
                </a:lnTo>
                <a:lnTo>
                  <a:pt x="694" y="786"/>
                </a:lnTo>
                <a:lnTo>
                  <a:pt x="694" y="796"/>
                </a:lnTo>
                <a:lnTo>
                  <a:pt x="698" y="804"/>
                </a:lnTo>
                <a:lnTo>
                  <a:pt x="698" y="804"/>
                </a:lnTo>
                <a:lnTo>
                  <a:pt x="698" y="810"/>
                </a:lnTo>
                <a:lnTo>
                  <a:pt x="694" y="818"/>
                </a:lnTo>
                <a:lnTo>
                  <a:pt x="684" y="834"/>
                </a:lnTo>
                <a:lnTo>
                  <a:pt x="664" y="862"/>
                </a:lnTo>
                <a:lnTo>
                  <a:pt x="664" y="862"/>
                </a:lnTo>
                <a:lnTo>
                  <a:pt x="658" y="870"/>
                </a:lnTo>
                <a:lnTo>
                  <a:pt x="652" y="878"/>
                </a:lnTo>
                <a:lnTo>
                  <a:pt x="644" y="882"/>
                </a:lnTo>
                <a:lnTo>
                  <a:pt x="634" y="886"/>
                </a:lnTo>
                <a:lnTo>
                  <a:pt x="634" y="886"/>
                </a:lnTo>
                <a:lnTo>
                  <a:pt x="624" y="898"/>
                </a:lnTo>
                <a:lnTo>
                  <a:pt x="624" y="898"/>
                </a:lnTo>
                <a:lnTo>
                  <a:pt x="618" y="896"/>
                </a:lnTo>
                <a:lnTo>
                  <a:pt x="612" y="896"/>
                </a:lnTo>
                <a:lnTo>
                  <a:pt x="608" y="890"/>
                </a:lnTo>
                <a:lnTo>
                  <a:pt x="604" y="884"/>
                </a:lnTo>
                <a:lnTo>
                  <a:pt x="604" y="880"/>
                </a:lnTo>
                <a:lnTo>
                  <a:pt x="604" y="880"/>
                </a:lnTo>
                <a:lnTo>
                  <a:pt x="598" y="878"/>
                </a:lnTo>
                <a:lnTo>
                  <a:pt x="594" y="876"/>
                </a:lnTo>
                <a:lnTo>
                  <a:pt x="582" y="876"/>
                </a:lnTo>
                <a:lnTo>
                  <a:pt x="568" y="880"/>
                </a:lnTo>
                <a:lnTo>
                  <a:pt x="568" y="880"/>
                </a:lnTo>
                <a:lnTo>
                  <a:pt x="560" y="892"/>
                </a:lnTo>
                <a:lnTo>
                  <a:pt x="556" y="896"/>
                </a:lnTo>
                <a:lnTo>
                  <a:pt x="552" y="900"/>
                </a:lnTo>
                <a:lnTo>
                  <a:pt x="552" y="9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2" name="Freeform 29"/>
          <p:cNvSpPr>
            <a:spLocks/>
          </p:cNvSpPr>
          <p:nvPr/>
        </p:nvSpPr>
        <p:spPr bwMode="auto">
          <a:xfrm>
            <a:off x="5003901" y="2134547"/>
            <a:ext cx="356192" cy="716574"/>
          </a:xfrm>
          <a:custGeom>
            <a:avLst/>
            <a:gdLst>
              <a:gd name="T0" fmla="*/ 24 w 340"/>
              <a:gd name="T1" fmla="*/ 676 h 684"/>
              <a:gd name="T2" fmla="*/ 10 w 340"/>
              <a:gd name="T3" fmla="*/ 654 h 684"/>
              <a:gd name="T4" fmla="*/ 10 w 340"/>
              <a:gd name="T5" fmla="*/ 624 h 684"/>
              <a:gd name="T6" fmla="*/ 18 w 340"/>
              <a:gd name="T7" fmla="*/ 560 h 684"/>
              <a:gd name="T8" fmla="*/ 0 w 340"/>
              <a:gd name="T9" fmla="*/ 514 h 684"/>
              <a:gd name="T10" fmla="*/ 8 w 340"/>
              <a:gd name="T11" fmla="*/ 426 h 684"/>
              <a:gd name="T12" fmla="*/ 30 w 340"/>
              <a:gd name="T13" fmla="*/ 386 h 684"/>
              <a:gd name="T14" fmla="*/ 24 w 340"/>
              <a:gd name="T15" fmla="*/ 326 h 684"/>
              <a:gd name="T16" fmla="*/ 22 w 340"/>
              <a:gd name="T17" fmla="*/ 282 h 684"/>
              <a:gd name="T18" fmla="*/ 44 w 340"/>
              <a:gd name="T19" fmla="*/ 248 h 684"/>
              <a:gd name="T20" fmla="*/ 50 w 340"/>
              <a:gd name="T21" fmla="*/ 218 h 684"/>
              <a:gd name="T22" fmla="*/ 64 w 340"/>
              <a:gd name="T23" fmla="*/ 170 h 684"/>
              <a:gd name="T24" fmla="*/ 70 w 340"/>
              <a:gd name="T25" fmla="*/ 150 h 684"/>
              <a:gd name="T26" fmla="*/ 94 w 340"/>
              <a:gd name="T27" fmla="*/ 122 h 684"/>
              <a:gd name="T28" fmla="*/ 128 w 340"/>
              <a:gd name="T29" fmla="*/ 82 h 684"/>
              <a:gd name="T30" fmla="*/ 152 w 340"/>
              <a:gd name="T31" fmla="*/ 58 h 684"/>
              <a:gd name="T32" fmla="*/ 170 w 340"/>
              <a:gd name="T33" fmla="*/ 40 h 684"/>
              <a:gd name="T34" fmla="*/ 224 w 340"/>
              <a:gd name="T35" fmla="*/ 40 h 684"/>
              <a:gd name="T36" fmla="*/ 238 w 340"/>
              <a:gd name="T37" fmla="*/ 32 h 684"/>
              <a:gd name="T38" fmla="*/ 270 w 340"/>
              <a:gd name="T39" fmla="*/ 20 h 684"/>
              <a:gd name="T40" fmla="*/ 290 w 340"/>
              <a:gd name="T41" fmla="*/ 0 h 684"/>
              <a:gd name="T42" fmla="*/ 308 w 340"/>
              <a:gd name="T43" fmla="*/ 12 h 684"/>
              <a:gd name="T44" fmla="*/ 290 w 340"/>
              <a:gd name="T45" fmla="*/ 34 h 684"/>
              <a:gd name="T46" fmla="*/ 276 w 340"/>
              <a:gd name="T47" fmla="*/ 54 h 684"/>
              <a:gd name="T48" fmla="*/ 286 w 340"/>
              <a:gd name="T49" fmla="*/ 64 h 684"/>
              <a:gd name="T50" fmla="*/ 310 w 340"/>
              <a:gd name="T51" fmla="*/ 82 h 684"/>
              <a:gd name="T52" fmla="*/ 340 w 340"/>
              <a:gd name="T53" fmla="*/ 124 h 684"/>
              <a:gd name="T54" fmla="*/ 328 w 340"/>
              <a:gd name="T55" fmla="*/ 158 h 684"/>
              <a:gd name="T56" fmla="*/ 290 w 340"/>
              <a:gd name="T57" fmla="*/ 186 h 684"/>
              <a:gd name="T58" fmla="*/ 268 w 340"/>
              <a:gd name="T59" fmla="*/ 228 h 684"/>
              <a:gd name="T60" fmla="*/ 274 w 340"/>
              <a:gd name="T61" fmla="*/ 256 h 684"/>
              <a:gd name="T62" fmla="*/ 300 w 340"/>
              <a:gd name="T63" fmla="*/ 278 h 684"/>
              <a:gd name="T64" fmla="*/ 320 w 340"/>
              <a:gd name="T65" fmla="*/ 312 h 684"/>
              <a:gd name="T66" fmla="*/ 328 w 340"/>
              <a:gd name="T67" fmla="*/ 344 h 684"/>
              <a:gd name="T68" fmla="*/ 316 w 340"/>
              <a:gd name="T69" fmla="*/ 384 h 684"/>
              <a:gd name="T70" fmla="*/ 298 w 340"/>
              <a:gd name="T71" fmla="*/ 412 h 684"/>
              <a:gd name="T72" fmla="*/ 276 w 340"/>
              <a:gd name="T73" fmla="*/ 436 h 684"/>
              <a:gd name="T74" fmla="*/ 298 w 340"/>
              <a:gd name="T75" fmla="*/ 474 h 684"/>
              <a:gd name="T76" fmla="*/ 302 w 340"/>
              <a:gd name="T77" fmla="*/ 506 h 684"/>
              <a:gd name="T78" fmla="*/ 296 w 340"/>
              <a:gd name="T79" fmla="*/ 544 h 684"/>
              <a:gd name="T80" fmla="*/ 236 w 340"/>
              <a:gd name="T81" fmla="*/ 602 h 684"/>
              <a:gd name="T82" fmla="*/ 164 w 340"/>
              <a:gd name="T83" fmla="*/ 620 h 684"/>
              <a:gd name="T84" fmla="*/ 112 w 340"/>
              <a:gd name="T85" fmla="*/ 644 h 684"/>
              <a:gd name="T86" fmla="*/ 66 w 340"/>
              <a:gd name="T87" fmla="*/ 664 h 684"/>
              <a:gd name="T88" fmla="*/ 48 w 340"/>
              <a:gd name="T89" fmla="*/ 678 h 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40" h="684">
                <a:moveTo>
                  <a:pt x="32" y="684"/>
                </a:moveTo>
                <a:lnTo>
                  <a:pt x="32" y="684"/>
                </a:lnTo>
                <a:lnTo>
                  <a:pt x="24" y="676"/>
                </a:lnTo>
                <a:lnTo>
                  <a:pt x="16" y="668"/>
                </a:lnTo>
                <a:lnTo>
                  <a:pt x="12" y="662"/>
                </a:lnTo>
                <a:lnTo>
                  <a:pt x="10" y="654"/>
                </a:lnTo>
                <a:lnTo>
                  <a:pt x="10" y="638"/>
                </a:lnTo>
                <a:lnTo>
                  <a:pt x="10" y="624"/>
                </a:lnTo>
                <a:lnTo>
                  <a:pt x="10" y="624"/>
                </a:lnTo>
                <a:lnTo>
                  <a:pt x="20" y="594"/>
                </a:lnTo>
                <a:lnTo>
                  <a:pt x="20" y="594"/>
                </a:lnTo>
                <a:lnTo>
                  <a:pt x="18" y="560"/>
                </a:lnTo>
                <a:lnTo>
                  <a:pt x="18" y="560"/>
                </a:lnTo>
                <a:lnTo>
                  <a:pt x="0" y="514"/>
                </a:lnTo>
                <a:lnTo>
                  <a:pt x="0" y="514"/>
                </a:lnTo>
                <a:lnTo>
                  <a:pt x="0" y="440"/>
                </a:lnTo>
                <a:lnTo>
                  <a:pt x="0" y="440"/>
                </a:lnTo>
                <a:lnTo>
                  <a:pt x="8" y="426"/>
                </a:lnTo>
                <a:lnTo>
                  <a:pt x="16" y="412"/>
                </a:lnTo>
                <a:lnTo>
                  <a:pt x="30" y="386"/>
                </a:lnTo>
                <a:lnTo>
                  <a:pt x="30" y="386"/>
                </a:lnTo>
                <a:lnTo>
                  <a:pt x="30" y="358"/>
                </a:lnTo>
                <a:lnTo>
                  <a:pt x="30" y="358"/>
                </a:lnTo>
                <a:lnTo>
                  <a:pt x="24" y="326"/>
                </a:lnTo>
                <a:lnTo>
                  <a:pt x="22" y="310"/>
                </a:lnTo>
                <a:lnTo>
                  <a:pt x="20" y="296"/>
                </a:lnTo>
                <a:lnTo>
                  <a:pt x="22" y="282"/>
                </a:lnTo>
                <a:lnTo>
                  <a:pt x="24" y="270"/>
                </a:lnTo>
                <a:lnTo>
                  <a:pt x="32" y="258"/>
                </a:lnTo>
                <a:lnTo>
                  <a:pt x="44" y="248"/>
                </a:lnTo>
                <a:lnTo>
                  <a:pt x="44" y="248"/>
                </a:lnTo>
                <a:lnTo>
                  <a:pt x="48" y="232"/>
                </a:lnTo>
                <a:lnTo>
                  <a:pt x="50" y="218"/>
                </a:lnTo>
                <a:lnTo>
                  <a:pt x="52" y="192"/>
                </a:lnTo>
                <a:lnTo>
                  <a:pt x="52" y="192"/>
                </a:lnTo>
                <a:lnTo>
                  <a:pt x="64" y="170"/>
                </a:lnTo>
                <a:lnTo>
                  <a:pt x="64" y="170"/>
                </a:lnTo>
                <a:lnTo>
                  <a:pt x="66" y="158"/>
                </a:lnTo>
                <a:lnTo>
                  <a:pt x="70" y="150"/>
                </a:lnTo>
                <a:lnTo>
                  <a:pt x="74" y="142"/>
                </a:lnTo>
                <a:lnTo>
                  <a:pt x="80" y="134"/>
                </a:lnTo>
                <a:lnTo>
                  <a:pt x="94" y="122"/>
                </a:lnTo>
                <a:lnTo>
                  <a:pt x="110" y="110"/>
                </a:lnTo>
                <a:lnTo>
                  <a:pt x="110" y="110"/>
                </a:lnTo>
                <a:lnTo>
                  <a:pt x="128" y="82"/>
                </a:lnTo>
                <a:lnTo>
                  <a:pt x="140" y="68"/>
                </a:lnTo>
                <a:lnTo>
                  <a:pt x="146" y="62"/>
                </a:lnTo>
                <a:lnTo>
                  <a:pt x="152" y="58"/>
                </a:lnTo>
                <a:lnTo>
                  <a:pt x="152" y="58"/>
                </a:lnTo>
                <a:lnTo>
                  <a:pt x="170" y="40"/>
                </a:lnTo>
                <a:lnTo>
                  <a:pt x="170" y="40"/>
                </a:lnTo>
                <a:lnTo>
                  <a:pt x="204" y="42"/>
                </a:lnTo>
                <a:lnTo>
                  <a:pt x="214" y="42"/>
                </a:lnTo>
                <a:lnTo>
                  <a:pt x="224" y="40"/>
                </a:lnTo>
                <a:lnTo>
                  <a:pt x="232" y="38"/>
                </a:lnTo>
                <a:lnTo>
                  <a:pt x="238" y="32"/>
                </a:lnTo>
                <a:lnTo>
                  <a:pt x="238" y="32"/>
                </a:lnTo>
                <a:lnTo>
                  <a:pt x="250" y="30"/>
                </a:lnTo>
                <a:lnTo>
                  <a:pt x="260" y="26"/>
                </a:lnTo>
                <a:lnTo>
                  <a:pt x="270" y="20"/>
                </a:lnTo>
                <a:lnTo>
                  <a:pt x="282" y="10"/>
                </a:lnTo>
                <a:lnTo>
                  <a:pt x="282" y="10"/>
                </a:lnTo>
                <a:lnTo>
                  <a:pt x="290" y="0"/>
                </a:lnTo>
                <a:lnTo>
                  <a:pt x="290" y="0"/>
                </a:lnTo>
                <a:lnTo>
                  <a:pt x="308" y="12"/>
                </a:lnTo>
                <a:lnTo>
                  <a:pt x="308" y="12"/>
                </a:lnTo>
                <a:lnTo>
                  <a:pt x="306" y="18"/>
                </a:lnTo>
                <a:lnTo>
                  <a:pt x="302" y="24"/>
                </a:lnTo>
                <a:lnTo>
                  <a:pt x="290" y="34"/>
                </a:lnTo>
                <a:lnTo>
                  <a:pt x="284" y="40"/>
                </a:lnTo>
                <a:lnTo>
                  <a:pt x="280" y="46"/>
                </a:lnTo>
                <a:lnTo>
                  <a:pt x="276" y="54"/>
                </a:lnTo>
                <a:lnTo>
                  <a:pt x="278" y="62"/>
                </a:lnTo>
                <a:lnTo>
                  <a:pt x="278" y="62"/>
                </a:lnTo>
                <a:lnTo>
                  <a:pt x="286" y="64"/>
                </a:lnTo>
                <a:lnTo>
                  <a:pt x="296" y="68"/>
                </a:lnTo>
                <a:lnTo>
                  <a:pt x="302" y="74"/>
                </a:lnTo>
                <a:lnTo>
                  <a:pt x="310" y="82"/>
                </a:lnTo>
                <a:lnTo>
                  <a:pt x="324" y="100"/>
                </a:lnTo>
                <a:lnTo>
                  <a:pt x="340" y="124"/>
                </a:lnTo>
                <a:lnTo>
                  <a:pt x="340" y="124"/>
                </a:lnTo>
                <a:lnTo>
                  <a:pt x="340" y="142"/>
                </a:lnTo>
                <a:lnTo>
                  <a:pt x="340" y="142"/>
                </a:lnTo>
                <a:lnTo>
                  <a:pt x="328" y="158"/>
                </a:lnTo>
                <a:lnTo>
                  <a:pt x="318" y="168"/>
                </a:lnTo>
                <a:lnTo>
                  <a:pt x="290" y="186"/>
                </a:lnTo>
                <a:lnTo>
                  <a:pt x="290" y="186"/>
                </a:lnTo>
                <a:lnTo>
                  <a:pt x="280" y="202"/>
                </a:lnTo>
                <a:lnTo>
                  <a:pt x="272" y="218"/>
                </a:lnTo>
                <a:lnTo>
                  <a:pt x="268" y="228"/>
                </a:lnTo>
                <a:lnTo>
                  <a:pt x="268" y="238"/>
                </a:lnTo>
                <a:lnTo>
                  <a:pt x="268" y="248"/>
                </a:lnTo>
                <a:lnTo>
                  <a:pt x="274" y="256"/>
                </a:lnTo>
                <a:lnTo>
                  <a:pt x="274" y="256"/>
                </a:lnTo>
                <a:lnTo>
                  <a:pt x="300" y="278"/>
                </a:lnTo>
                <a:lnTo>
                  <a:pt x="300" y="278"/>
                </a:lnTo>
                <a:lnTo>
                  <a:pt x="308" y="290"/>
                </a:lnTo>
                <a:lnTo>
                  <a:pt x="316" y="302"/>
                </a:lnTo>
                <a:lnTo>
                  <a:pt x="320" y="312"/>
                </a:lnTo>
                <a:lnTo>
                  <a:pt x="324" y="320"/>
                </a:lnTo>
                <a:lnTo>
                  <a:pt x="326" y="332"/>
                </a:lnTo>
                <a:lnTo>
                  <a:pt x="328" y="344"/>
                </a:lnTo>
                <a:lnTo>
                  <a:pt x="328" y="344"/>
                </a:lnTo>
                <a:lnTo>
                  <a:pt x="322" y="364"/>
                </a:lnTo>
                <a:lnTo>
                  <a:pt x="316" y="384"/>
                </a:lnTo>
                <a:lnTo>
                  <a:pt x="316" y="384"/>
                </a:lnTo>
                <a:lnTo>
                  <a:pt x="308" y="398"/>
                </a:lnTo>
                <a:lnTo>
                  <a:pt x="298" y="412"/>
                </a:lnTo>
                <a:lnTo>
                  <a:pt x="286" y="426"/>
                </a:lnTo>
                <a:lnTo>
                  <a:pt x="276" y="436"/>
                </a:lnTo>
                <a:lnTo>
                  <a:pt x="276" y="436"/>
                </a:lnTo>
                <a:lnTo>
                  <a:pt x="274" y="448"/>
                </a:lnTo>
                <a:lnTo>
                  <a:pt x="274" y="448"/>
                </a:lnTo>
                <a:lnTo>
                  <a:pt x="298" y="474"/>
                </a:lnTo>
                <a:lnTo>
                  <a:pt x="298" y="474"/>
                </a:lnTo>
                <a:lnTo>
                  <a:pt x="302" y="488"/>
                </a:lnTo>
                <a:lnTo>
                  <a:pt x="302" y="506"/>
                </a:lnTo>
                <a:lnTo>
                  <a:pt x="300" y="524"/>
                </a:lnTo>
                <a:lnTo>
                  <a:pt x="296" y="544"/>
                </a:lnTo>
                <a:lnTo>
                  <a:pt x="296" y="544"/>
                </a:lnTo>
                <a:lnTo>
                  <a:pt x="282" y="560"/>
                </a:lnTo>
                <a:lnTo>
                  <a:pt x="268" y="574"/>
                </a:lnTo>
                <a:lnTo>
                  <a:pt x="236" y="602"/>
                </a:lnTo>
                <a:lnTo>
                  <a:pt x="236" y="602"/>
                </a:lnTo>
                <a:lnTo>
                  <a:pt x="164" y="620"/>
                </a:lnTo>
                <a:lnTo>
                  <a:pt x="164" y="620"/>
                </a:lnTo>
                <a:lnTo>
                  <a:pt x="146" y="632"/>
                </a:lnTo>
                <a:lnTo>
                  <a:pt x="128" y="640"/>
                </a:lnTo>
                <a:lnTo>
                  <a:pt x="112" y="644"/>
                </a:lnTo>
                <a:lnTo>
                  <a:pt x="92" y="648"/>
                </a:lnTo>
                <a:lnTo>
                  <a:pt x="92" y="648"/>
                </a:lnTo>
                <a:lnTo>
                  <a:pt x="66" y="664"/>
                </a:lnTo>
                <a:lnTo>
                  <a:pt x="66" y="664"/>
                </a:lnTo>
                <a:lnTo>
                  <a:pt x="56" y="672"/>
                </a:lnTo>
                <a:lnTo>
                  <a:pt x="48" y="678"/>
                </a:lnTo>
                <a:lnTo>
                  <a:pt x="32" y="684"/>
                </a:lnTo>
                <a:lnTo>
                  <a:pt x="32" y="68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3" name="Freeform 30"/>
          <p:cNvSpPr>
            <a:spLocks/>
          </p:cNvSpPr>
          <p:nvPr/>
        </p:nvSpPr>
        <p:spPr bwMode="auto">
          <a:xfrm>
            <a:off x="5471140" y="2388072"/>
            <a:ext cx="670478" cy="448382"/>
          </a:xfrm>
          <a:custGeom>
            <a:avLst/>
            <a:gdLst>
              <a:gd name="T0" fmla="*/ 42 w 640"/>
              <a:gd name="T1" fmla="*/ 410 h 428"/>
              <a:gd name="T2" fmla="*/ 0 w 640"/>
              <a:gd name="T3" fmla="*/ 372 h 428"/>
              <a:gd name="T4" fmla="*/ 26 w 640"/>
              <a:gd name="T5" fmla="*/ 338 h 428"/>
              <a:gd name="T6" fmla="*/ 38 w 640"/>
              <a:gd name="T7" fmla="*/ 322 h 428"/>
              <a:gd name="T8" fmla="*/ 26 w 640"/>
              <a:gd name="T9" fmla="*/ 244 h 428"/>
              <a:gd name="T10" fmla="*/ 12 w 640"/>
              <a:gd name="T11" fmla="*/ 208 h 428"/>
              <a:gd name="T12" fmla="*/ 20 w 640"/>
              <a:gd name="T13" fmla="*/ 174 h 428"/>
              <a:gd name="T14" fmla="*/ 42 w 640"/>
              <a:gd name="T15" fmla="*/ 144 h 428"/>
              <a:gd name="T16" fmla="*/ 76 w 640"/>
              <a:gd name="T17" fmla="*/ 106 h 428"/>
              <a:gd name="T18" fmla="*/ 104 w 640"/>
              <a:gd name="T19" fmla="*/ 80 h 428"/>
              <a:gd name="T20" fmla="*/ 150 w 640"/>
              <a:gd name="T21" fmla="*/ 52 h 428"/>
              <a:gd name="T22" fmla="*/ 210 w 640"/>
              <a:gd name="T23" fmla="*/ 38 h 428"/>
              <a:gd name="T24" fmla="*/ 236 w 640"/>
              <a:gd name="T25" fmla="*/ 38 h 428"/>
              <a:gd name="T26" fmla="*/ 268 w 640"/>
              <a:gd name="T27" fmla="*/ 16 h 428"/>
              <a:gd name="T28" fmla="*/ 294 w 640"/>
              <a:gd name="T29" fmla="*/ 12 h 428"/>
              <a:gd name="T30" fmla="*/ 308 w 640"/>
              <a:gd name="T31" fmla="*/ 36 h 428"/>
              <a:gd name="T32" fmla="*/ 308 w 640"/>
              <a:gd name="T33" fmla="*/ 80 h 428"/>
              <a:gd name="T34" fmla="*/ 360 w 640"/>
              <a:gd name="T35" fmla="*/ 108 h 428"/>
              <a:gd name="T36" fmla="*/ 384 w 640"/>
              <a:gd name="T37" fmla="*/ 110 h 428"/>
              <a:gd name="T38" fmla="*/ 432 w 640"/>
              <a:gd name="T39" fmla="*/ 38 h 428"/>
              <a:gd name="T40" fmla="*/ 452 w 640"/>
              <a:gd name="T41" fmla="*/ 24 h 428"/>
              <a:gd name="T42" fmla="*/ 492 w 640"/>
              <a:gd name="T43" fmla="*/ 16 h 428"/>
              <a:gd name="T44" fmla="*/ 536 w 640"/>
              <a:gd name="T45" fmla="*/ 34 h 428"/>
              <a:gd name="T46" fmla="*/ 640 w 640"/>
              <a:gd name="T47" fmla="*/ 36 h 428"/>
              <a:gd name="T48" fmla="*/ 636 w 640"/>
              <a:gd name="T49" fmla="*/ 46 h 428"/>
              <a:gd name="T50" fmla="*/ 632 w 640"/>
              <a:gd name="T51" fmla="*/ 76 h 428"/>
              <a:gd name="T52" fmla="*/ 570 w 640"/>
              <a:gd name="T53" fmla="*/ 96 h 428"/>
              <a:gd name="T54" fmla="*/ 514 w 640"/>
              <a:gd name="T55" fmla="*/ 136 h 428"/>
              <a:gd name="T56" fmla="*/ 500 w 640"/>
              <a:gd name="T57" fmla="*/ 160 h 428"/>
              <a:gd name="T58" fmla="*/ 472 w 640"/>
              <a:gd name="T59" fmla="*/ 178 h 428"/>
              <a:gd name="T60" fmla="*/ 446 w 640"/>
              <a:gd name="T61" fmla="*/ 188 h 428"/>
              <a:gd name="T62" fmla="*/ 438 w 640"/>
              <a:gd name="T63" fmla="*/ 228 h 428"/>
              <a:gd name="T64" fmla="*/ 418 w 640"/>
              <a:gd name="T65" fmla="*/ 252 h 428"/>
              <a:gd name="T66" fmla="*/ 400 w 640"/>
              <a:gd name="T67" fmla="*/ 276 h 428"/>
              <a:gd name="T68" fmla="*/ 390 w 640"/>
              <a:gd name="T69" fmla="*/ 324 h 428"/>
              <a:gd name="T70" fmla="*/ 374 w 640"/>
              <a:gd name="T71" fmla="*/ 326 h 428"/>
              <a:gd name="T72" fmla="*/ 350 w 640"/>
              <a:gd name="T73" fmla="*/ 342 h 428"/>
              <a:gd name="T74" fmla="*/ 338 w 640"/>
              <a:gd name="T75" fmla="*/ 366 h 428"/>
              <a:gd name="T76" fmla="*/ 322 w 640"/>
              <a:gd name="T77" fmla="*/ 400 h 428"/>
              <a:gd name="T78" fmla="*/ 314 w 640"/>
              <a:gd name="T79" fmla="*/ 400 h 428"/>
              <a:gd name="T80" fmla="*/ 304 w 640"/>
              <a:gd name="T81" fmla="*/ 392 h 428"/>
              <a:gd name="T82" fmla="*/ 274 w 640"/>
              <a:gd name="T83" fmla="*/ 404 h 428"/>
              <a:gd name="T84" fmla="*/ 250 w 640"/>
              <a:gd name="T85" fmla="*/ 422 h 428"/>
              <a:gd name="T86" fmla="*/ 214 w 640"/>
              <a:gd name="T87" fmla="*/ 416 h 428"/>
              <a:gd name="T88" fmla="*/ 208 w 640"/>
              <a:gd name="T89" fmla="*/ 404 h 428"/>
              <a:gd name="T90" fmla="*/ 142 w 640"/>
              <a:gd name="T91" fmla="*/ 362 h 428"/>
              <a:gd name="T92" fmla="*/ 138 w 640"/>
              <a:gd name="T93" fmla="*/ 380 h 428"/>
              <a:gd name="T94" fmla="*/ 126 w 640"/>
              <a:gd name="T95" fmla="*/ 406 h 428"/>
              <a:gd name="T96" fmla="*/ 108 w 640"/>
              <a:gd name="T97" fmla="*/ 418 h 428"/>
              <a:gd name="T98" fmla="*/ 86 w 640"/>
              <a:gd name="T99" fmla="*/ 422 h 4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640" h="428">
                <a:moveTo>
                  <a:pt x="70" y="428"/>
                </a:moveTo>
                <a:lnTo>
                  <a:pt x="70" y="428"/>
                </a:lnTo>
                <a:lnTo>
                  <a:pt x="42" y="410"/>
                </a:lnTo>
                <a:lnTo>
                  <a:pt x="42" y="410"/>
                </a:lnTo>
                <a:lnTo>
                  <a:pt x="0" y="372"/>
                </a:lnTo>
                <a:lnTo>
                  <a:pt x="0" y="372"/>
                </a:lnTo>
                <a:lnTo>
                  <a:pt x="10" y="352"/>
                </a:lnTo>
                <a:lnTo>
                  <a:pt x="10" y="352"/>
                </a:lnTo>
                <a:lnTo>
                  <a:pt x="26" y="338"/>
                </a:lnTo>
                <a:lnTo>
                  <a:pt x="32" y="330"/>
                </a:lnTo>
                <a:lnTo>
                  <a:pt x="38" y="322"/>
                </a:lnTo>
                <a:lnTo>
                  <a:pt x="38" y="322"/>
                </a:lnTo>
                <a:lnTo>
                  <a:pt x="38" y="288"/>
                </a:lnTo>
                <a:lnTo>
                  <a:pt x="38" y="288"/>
                </a:lnTo>
                <a:lnTo>
                  <a:pt x="26" y="244"/>
                </a:lnTo>
                <a:lnTo>
                  <a:pt x="18" y="220"/>
                </a:lnTo>
                <a:lnTo>
                  <a:pt x="12" y="208"/>
                </a:lnTo>
                <a:lnTo>
                  <a:pt x="12" y="208"/>
                </a:lnTo>
                <a:lnTo>
                  <a:pt x="12" y="186"/>
                </a:lnTo>
                <a:lnTo>
                  <a:pt x="14" y="180"/>
                </a:lnTo>
                <a:lnTo>
                  <a:pt x="20" y="174"/>
                </a:lnTo>
                <a:lnTo>
                  <a:pt x="20" y="174"/>
                </a:lnTo>
                <a:lnTo>
                  <a:pt x="30" y="156"/>
                </a:lnTo>
                <a:lnTo>
                  <a:pt x="42" y="144"/>
                </a:lnTo>
                <a:lnTo>
                  <a:pt x="68" y="118"/>
                </a:lnTo>
                <a:lnTo>
                  <a:pt x="68" y="118"/>
                </a:lnTo>
                <a:lnTo>
                  <a:pt x="76" y="106"/>
                </a:lnTo>
                <a:lnTo>
                  <a:pt x="84" y="96"/>
                </a:lnTo>
                <a:lnTo>
                  <a:pt x="92" y="88"/>
                </a:lnTo>
                <a:lnTo>
                  <a:pt x="104" y="80"/>
                </a:lnTo>
                <a:lnTo>
                  <a:pt x="126" y="66"/>
                </a:lnTo>
                <a:lnTo>
                  <a:pt x="150" y="52"/>
                </a:lnTo>
                <a:lnTo>
                  <a:pt x="150" y="52"/>
                </a:lnTo>
                <a:lnTo>
                  <a:pt x="202" y="0"/>
                </a:lnTo>
                <a:lnTo>
                  <a:pt x="202" y="0"/>
                </a:lnTo>
                <a:lnTo>
                  <a:pt x="210" y="38"/>
                </a:lnTo>
                <a:lnTo>
                  <a:pt x="210" y="38"/>
                </a:lnTo>
                <a:lnTo>
                  <a:pt x="236" y="38"/>
                </a:lnTo>
                <a:lnTo>
                  <a:pt x="236" y="38"/>
                </a:lnTo>
                <a:lnTo>
                  <a:pt x="248" y="16"/>
                </a:lnTo>
                <a:lnTo>
                  <a:pt x="248" y="16"/>
                </a:lnTo>
                <a:lnTo>
                  <a:pt x="268" y="16"/>
                </a:lnTo>
                <a:lnTo>
                  <a:pt x="282" y="16"/>
                </a:lnTo>
                <a:lnTo>
                  <a:pt x="294" y="12"/>
                </a:lnTo>
                <a:lnTo>
                  <a:pt x="294" y="12"/>
                </a:lnTo>
                <a:lnTo>
                  <a:pt x="294" y="16"/>
                </a:lnTo>
                <a:lnTo>
                  <a:pt x="298" y="22"/>
                </a:lnTo>
                <a:lnTo>
                  <a:pt x="308" y="36"/>
                </a:lnTo>
                <a:lnTo>
                  <a:pt x="308" y="36"/>
                </a:lnTo>
                <a:lnTo>
                  <a:pt x="308" y="80"/>
                </a:lnTo>
                <a:lnTo>
                  <a:pt x="308" y="80"/>
                </a:lnTo>
                <a:lnTo>
                  <a:pt x="322" y="90"/>
                </a:lnTo>
                <a:lnTo>
                  <a:pt x="340" y="100"/>
                </a:lnTo>
                <a:lnTo>
                  <a:pt x="360" y="108"/>
                </a:lnTo>
                <a:lnTo>
                  <a:pt x="372" y="110"/>
                </a:lnTo>
                <a:lnTo>
                  <a:pt x="384" y="110"/>
                </a:lnTo>
                <a:lnTo>
                  <a:pt x="384" y="110"/>
                </a:lnTo>
                <a:lnTo>
                  <a:pt x="424" y="48"/>
                </a:lnTo>
                <a:lnTo>
                  <a:pt x="424" y="48"/>
                </a:lnTo>
                <a:lnTo>
                  <a:pt x="432" y="38"/>
                </a:lnTo>
                <a:lnTo>
                  <a:pt x="440" y="30"/>
                </a:lnTo>
                <a:lnTo>
                  <a:pt x="440" y="30"/>
                </a:lnTo>
                <a:lnTo>
                  <a:pt x="452" y="24"/>
                </a:lnTo>
                <a:lnTo>
                  <a:pt x="462" y="18"/>
                </a:lnTo>
                <a:lnTo>
                  <a:pt x="476" y="16"/>
                </a:lnTo>
                <a:lnTo>
                  <a:pt x="492" y="16"/>
                </a:lnTo>
                <a:lnTo>
                  <a:pt x="492" y="16"/>
                </a:lnTo>
                <a:lnTo>
                  <a:pt x="536" y="34"/>
                </a:lnTo>
                <a:lnTo>
                  <a:pt x="536" y="34"/>
                </a:lnTo>
                <a:lnTo>
                  <a:pt x="632" y="32"/>
                </a:lnTo>
                <a:lnTo>
                  <a:pt x="632" y="32"/>
                </a:lnTo>
                <a:lnTo>
                  <a:pt x="640" y="36"/>
                </a:lnTo>
                <a:lnTo>
                  <a:pt x="640" y="36"/>
                </a:lnTo>
                <a:lnTo>
                  <a:pt x="636" y="40"/>
                </a:lnTo>
                <a:lnTo>
                  <a:pt x="636" y="46"/>
                </a:lnTo>
                <a:lnTo>
                  <a:pt x="636" y="46"/>
                </a:lnTo>
                <a:lnTo>
                  <a:pt x="632" y="76"/>
                </a:lnTo>
                <a:lnTo>
                  <a:pt x="632" y="76"/>
                </a:lnTo>
                <a:lnTo>
                  <a:pt x="598" y="80"/>
                </a:lnTo>
                <a:lnTo>
                  <a:pt x="598" y="80"/>
                </a:lnTo>
                <a:lnTo>
                  <a:pt x="570" y="96"/>
                </a:lnTo>
                <a:lnTo>
                  <a:pt x="540" y="114"/>
                </a:lnTo>
                <a:lnTo>
                  <a:pt x="526" y="124"/>
                </a:lnTo>
                <a:lnTo>
                  <a:pt x="514" y="136"/>
                </a:lnTo>
                <a:lnTo>
                  <a:pt x="506" y="148"/>
                </a:lnTo>
                <a:lnTo>
                  <a:pt x="500" y="160"/>
                </a:lnTo>
                <a:lnTo>
                  <a:pt x="500" y="160"/>
                </a:lnTo>
                <a:lnTo>
                  <a:pt x="478" y="170"/>
                </a:lnTo>
                <a:lnTo>
                  <a:pt x="478" y="170"/>
                </a:lnTo>
                <a:lnTo>
                  <a:pt x="472" y="178"/>
                </a:lnTo>
                <a:lnTo>
                  <a:pt x="464" y="182"/>
                </a:lnTo>
                <a:lnTo>
                  <a:pt x="446" y="188"/>
                </a:lnTo>
                <a:lnTo>
                  <a:pt x="446" y="188"/>
                </a:lnTo>
                <a:lnTo>
                  <a:pt x="440" y="194"/>
                </a:lnTo>
                <a:lnTo>
                  <a:pt x="440" y="194"/>
                </a:lnTo>
                <a:lnTo>
                  <a:pt x="438" y="228"/>
                </a:lnTo>
                <a:lnTo>
                  <a:pt x="438" y="228"/>
                </a:lnTo>
                <a:lnTo>
                  <a:pt x="430" y="240"/>
                </a:lnTo>
                <a:lnTo>
                  <a:pt x="418" y="252"/>
                </a:lnTo>
                <a:lnTo>
                  <a:pt x="408" y="264"/>
                </a:lnTo>
                <a:lnTo>
                  <a:pt x="400" y="276"/>
                </a:lnTo>
                <a:lnTo>
                  <a:pt x="400" y="276"/>
                </a:lnTo>
                <a:lnTo>
                  <a:pt x="400" y="298"/>
                </a:lnTo>
                <a:lnTo>
                  <a:pt x="396" y="312"/>
                </a:lnTo>
                <a:lnTo>
                  <a:pt x="390" y="324"/>
                </a:lnTo>
                <a:lnTo>
                  <a:pt x="390" y="324"/>
                </a:lnTo>
                <a:lnTo>
                  <a:pt x="382" y="324"/>
                </a:lnTo>
                <a:lnTo>
                  <a:pt x="374" y="326"/>
                </a:lnTo>
                <a:lnTo>
                  <a:pt x="366" y="328"/>
                </a:lnTo>
                <a:lnTo>
                  <a:pt x="360" y="332"/>
                </a:lnTo>
                <a:lnTo>
                  <a:pt x="350" y="342"/>
                </a:lnTo>
                <a:lnTo>
                  <a:pt x="342" y="352"/>
                </a:lnTo>
                <a:lnTo>
                  <a:pt x="342" y="352"/>
                </a:lnTo>
                <a:lnTo>
                  <a:pt x="338" y="366"/>
                </a:lnTo>
                <a:lnTo>
                  <a:pt x="334" y="380"/>
                </a:lnTo>
                <a:lnTo>
                  <a:pt x="326" y="394"/>
                </a:lnTo>
                <a:lnTo>
                  <a:pt x="322" y="400"/>
                </a:lnTo>
                <a:lnTo>
                  <a:pt x="314" y="404"/>
                </a:lnTo>
                <a:lnTo>
                  <a:pt x="314" y="404"/>
                </a:lnTo>
                <a:lnTo>
                  <a:pt x="314" y="400"/>
                </a:lnTo>
                <a:lnTo>
                  <a:pt x="314" y="400"/>
                </a:lnTo>
                <a:lnTo>
                  <a:pt x="304" y="392"/>
                </a:lnTo>
                <a:lnTo>
                  <a:pt x="304" y="392"/>
                </a:lnTo>
                <a:lnTo>
                  <a:pt x="286" y="390"/>
                </a:lnTo>
                <a:lnTo>
                  <a:pt x="286" y="390"/>
                </a:lnTo>
                <a:lnTo>
                  <a:pt x="274" y="404"/>
                </a:lnTo>
                <a:lnTo>
                  <a:pt x="262" y="420"/>
                </a:lnTo>
                <a:lnTo>
                  <a:pt x="262" y="420"/>
                </a:lnTo>
                <a:lnTo>
                  <a:pt x="250" y="422"/>
                </a:lnTo>
                <a:lnTo>
                  <a:pt x="236" y="422"/>
                </a:lnTo>
                <a:lnTo>
                  <a:pt x="222" y="420"/>
                </a:lnTo>
                <a:lnTo>
                  <a:pt x="214" y="416"/>
                </a:lnTo>
                <a:lnTo>
                  <a:pt x="214" y="416"/>
                </a:lnTo>
                <a:lnTo>
                  <a:pt x="208" y="404"/>
                </a:lnTo>
                <a:lnTo>
                  <a:pt x="208" y="404"/>
                </a:lnTo>
                <a:lnTo>
                  <a:pt x="168" y="364"/>
                </a:lnTo>
                <a:lnTo>
                  <a:pt x="168" y="364"/>
                </a:lnTo>
                <a:lnTo>
                  <a:pt x="142" y="362"/>
                </a:lnTo>
                <a:lnTo>
                  <a:pt x="142" y="362"/>
                </a:lnTo>
                <a:lnTo>
                  <a:pt x="140" y="370"/>
                </a:lnTo>
                <a:lnTo>
                  <a:pt x="138" y="380"/>
                </a:lnTo>
                <a:lnTo>
                  <a:pt x="136" y="404"/>
                </a:lnTo>
                <a:lnTo>
                  <a:pt x="136" y="404"/>
                </a:lnTo>
                <a:lnTo>
                  <a:pt x="126" y="406"/>
                </a:lnTo>
                <a:lnTo>
                  <a:pt x="118" y="410"/>
                </a:lnTo>
                <a:lnTo>
                  <a:pt x="112" y="414"/>
                </a:lnTo>
                <a:lnTo>
                  <a:pt x="108" y="418"/>
                </a:lnTo>
                <a:lnTo>
                  <a:pt x="108" y="418"/>
                </a:lnTo>
                <a:lnTo>
                  <a:pt x="96" y="420"/>
                </a:lnTo>
                <a:lnTo>
                  <a:pt x="86" y="422"/>
                </a:lnTo>
                <a:lnTo>
                  <a:pt x="70" y="428"/>
                </a:lnTo>
                <a:lnTo>
                  <a:pt x="70" y="42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4" name="Freeform 31"/>
          <p:cNvSpPr>
            <a:spLocks/>
          </p:cNvSpPr>
          <p:nvPr/>
        </p:nvSpPr>
        <p:spPr bwMode="auto">
          <a:xfrm>
            <a:off x="4429804" y="2321024"/>
            <a:ext cx="289144" cy="450478"/>
          </a:xfrm>
          <a:custGeom>
            <a:avLst/>
            <a:gdLst>
              <a:gd name="T0" fmla="*/ 106 w 276"/>
              <a:gd name="T1" fmla="*/ 398 h 430"/>
              <a:gd name="T2" fmla="*/ 98 w 276"/>
              <a:gd name="T3" fmla="*/ 364 h 430"/>
              <a:gd name="T4" fmla="*/ 92 w 276"/>
              <a:gd name="T5" fmla="*/ 318 h 430"/>
              <a:gd name="T6" fmla="*/ 86 w 276"/>
              <a:gd name="T7" fmla="*/ 280 h 430"/>
              <a:gd name="T8" fmla="*/ 52 w 276"/>
              <a:gd name="T9" fmla="*/ 240 h 430"/>
              <a:gd name="T10" fmla="*/ 26 w 276"/>
              <a:gd name="T11" fmla="*/ 214 h 430"/>
              <a:gd name="T12" fmla="*/ 0 w 276"/>
              <a:gd name="T13" fmla="*/ 200 h 430"/>
              <a:gd name="T14" fmla="*/ 4 w 276"/>
              <a:gd name="T15" fmla="*/ 196 h 430"/>
              <a:gd name="T16" fmla="*/ 28 w 276"/>
              <a:gd name="T17" fmla="*/ 186 h 430"/>
              <a:gd name="T18" fmla="*/ 68 w 276"/>
              <a:gd name="T19" fmla="*/ 180 h 430"/>
              <a:gd name="T20" fmla="*/ 84 w 276"/>
              <a:gd name="T21" fmla="*/ 166 h 430"/>
              <a:gd name="T22" fmla="*/ 112 w 276"/>
              <a:gd name="T23" fmla="*/ 160 h 430"/>
              <a:gd name="T24" fmla="*/ 130 w 276"/>
              <a:gd name="T25" fmla="*/ 138 h 430"/>
              <a:gd name="T26" fmla="*/ 128 w 276"/>
              <a:gd name="T27" fmla="*/ 98 h 430"/>
              <a:gd name="T28" fmla="*/ 158 w 276"/>
              <a:gd name="T29" fmla="*/ 42 h 430"/>
              <a:gd name="T30" fmla="*/ 162 w 276"/>
              <a:gd name="T31" fmla="*/ 12 h 430"/>
              <a:gd name="T32" fmla="*/ 170 w 276"/>
              <a:gd name="T33" fmla="*/ 10 h 430"/>
              <a:gd name="T34" fmla="*/ 190 w 276"/>
              <a:gd name="T35" fmla="*/ 2 h 430"/>
              <a:gd name="T36" fmla="*/ 204 w 276"/>
              <a:gd name="T37" fmla="*/ 0 h 430"/>
              <a:gd name="T38" fmla="*/ 220 w 276"/>
              <a:gd name="T39" fmla="*/ 6 h 430"/>
              <a:gd name="T40" fmla="*/ 226 w 276"/>
              <a:gd name="T41" fmla="*/ 22 h 430"/>
              <a:gd name="T42" fmla="*/ 218 w 276"/>
              <a:gd name="T43" fmla="*/ 40 h 430"/>
              <a:gd name="T44" fmla="*/ 212 w 276"/>
              <a:gd name="T45" fmla="*/ 58 h 430"/>
              <a:gd name="T46" fmla="*/ 196 w 276"/>
              <a:gd name="T47" fmla="*/ 82 h 430"/>
              <a:gd name="T48" fmla="*/ 192 w 276"/>
              <a:gd name="T49" fmla="*/ 108 h 430"/>
              <a:gd name="T50" fmla="*/ 194 w 276"/>
              <a:gd name="T51" fmla="*/ 132 h 430"/>
              <a:gd name="T52" fmla="*/ 232 w 276"/>
              <a:gd name="T53" fmla="*/ 138 h 430"/>
              <a:gd name="T54" fmla="*/ 248 w 276"/>
              <a:gd name="T55" fmla="*/ 154 h 430"/>
              <a:gd name="T56" fmla="*/ 268 w 276"/>
              <a:gd name="T57" fmla="*/ 168 h 430"/>
              <a:gd name="T58" fmla="*/ 276 w 276"/>
              <a:gd name="T59" fmla="*/ 170 h 430"/>
              <a:gd name="T60" fmla="*/ 270 w 276"/>
              <a:gd name="T61" fmla="*/ 184 h 430"/>
              <a:gd name="T62" fmla="*/ 258 w 276"/>
              <a:gd name="T63" fmla="*/ 198 h 430"/>
              <a:gd name="T64" fmla="*/ 252 w 276"/>
              <a:gd name="T65" fmla="*/ 206 h 430"/>
              <a:gd name="T66" fmla="*/ 228 w 276"/>
              <a:gd name="T67" fmla="*/ 226 h 430"/>
              <a:gd name="T68" fmla="*/ 216 w 276"/>
              <a:gd name="T69" fmla="*/ 228 h 430"/>
              <a:gd name="T70" fmla="*/ 202 w 276"/>
              <a:gd name="T71" fmla="*/ 232 h 430"/>
              <a:gd name="T72" fmla="*/ 202 w 276"/>
              <a:gd name="T73" fmla="*/ 248 h 430"/>
              <a:gd name="T74" fmla="*/ 198 w 276"/>
              <a:gd name="T75" fmla="*/ 270 h 430"/>
              <a:gd name="T76" fmla="*/ 188 w 276"/>
              <a:gd name="T77" fmla="*/ 284 h 430"/>
              <a:gd name="T78" fmla="*/ 180 w 276"/>
              <a:gd name="T79" fmla="*/ 308 h 430"/>
              <a:gd name="T80" fmla="*/ 178 w 276"/>
              <a:gd name="T81" fmla="*/ 332 h 430"/>
              <a:gd name="T82" fmla="*/ 194 w 276"/>
              <a:gd name="T83" fmla="*/ 346 h 430"/>
              <a:gd name="T84" fmla="*/ 214 w 276"/>
              <a:gd name="T85" fmla="*/ 352 h 430"/>
              <a:gd name="T86" fmla="*/ 222 w 276"/>
              <a:gd name="T87" fmla="*/ 364 h 430"/>
              <a:gd name="T88" fmla="*/ 222 w 276"/>
              <a:gd name="T89" fmla="*/ 382 h 430"/>
              <a:gd name="T90" fmla="*/ 216 w 276"/>
              <a:gd name="T91" fmla="*/ 394 h 430"/>
              <a:gd name="T92" fmla="*/ 198 w 276"/>
              <a:gd name="T93" fmla="*/ 400 h 430"/>
              <a:gd name="T94" fmla="*/ 184 w 276"/>
              <a:gd name="T95" fmla="*/ 406 h 430"/>
              <a:gd name="T96" fmla="*/ 154 w 276"/>
              <a:gd name="T97" fmla="*/ 430 h 430"/>
              <a:gd name="T98" fmla="*/ 142 w 276"/>
              <a:gd name="T99" fmla="*/ 428 h 430"/>
              <a:gd name="T100" fmla="*/ 106 w 276"/>
              <a:gd name="T101" fmla="*/ 398 h 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76" h="430">
                <a:moveTo>
                  <a:pt x="106" y="398"/>
                </a:moveTo>
                <a:lnTo>
                  <a:pt x="106" y="398"/>
                </a:lnTo>
                <a:lnTo>
                  <a:pt x="98" y="364"/>
                </a:lnTo>
                <a:lnTo>
                  <a:pt x="98" y="364"/>
                </a:lnTo>
                <a:lnTo>
                  <a:pt x="96" y="340"/>
                </a:lnTo>
                <a:lnTo>
                  <a:pt x="92" y="318"/>
                </a:lnTo>
                <a:lnTo>
                  <a:pt x="86" y="280"/>
                </a:lnTo>
                <a:lnTo>
                  <a:pt x="86" y="280"/>
                </a:lnTo>
                <a:lnTo>
                  <a:pt x="68" y="258"/>
                </a:lnTo>
                <a:lnTo>
                  <a:pt x="52" y="240"/>
                </a:lnTo>
                <a:lnTo>
                  <a:pt x="36" y="226"/>
                </a:lnTo>
                <a:lnTo>
                  <a:pt x="26" y="214"/>
                </a:lnTo>
                <a:lnTo>
                  <a:pt x="26" y="214"/>
                </a:lnTo>
                <a:lnTo>
                  <a:pt x="0" y="200"/>
                </a:lnTo>
                <a:lnTo>
                  <a:pt x="0" y="200"/>
                </a:lnTo>
                <a:lnTo>
                  <a:pt x="4" y="196"/>
                </a:lnTo>
                <a:lnTo>
                  <a:pt x="10" y="192"/>
                </a:lnTo>
                <a:lnTo>
                  <a:pt x="28" y="186"/>
                </a:lnTo>
                <a:lnTo>
                  <a:pt x="68" y="180"/>
                </a:lnTo>
                <a:lnTo>
                  <a:pt x="68" y="180"/>
                </a:lnTo>
                <a:lnTo>
                  <a:pt x="78" y="170"/>
                </a:lnTo>
                <a:lnTo>
                  <a:pt x="84" y="166"/>
                </a:lnTo>
                <a:lnTo>
                  <a:pt x="94" y="162"/>
                </a:lnTo>
                <a:lnTo>
                  <a:pt x="112" y="160"/>
                </a:lnTo>
                <a:lnTo>
                  <a:pt x="112" y="160"/>
                </a:lnTo>
                <a:lnTo>
                  <a:pt x="130" y="138"/>
                </a:lnTo>
                <a:lnTo>
                  <a:pt x="130" y="138"/>
                </a:lnTo>
                <a:lnTo>
                  <a:pt x="128" y="98"/>
                </a:lnTo>
                <a:lnTo>
                  <a:pt x="128" y="98"/>
                </a:lnTo>
                <a:lnTo>
                  <a:pt x="158" y="42"/>
                </a:lnTo>
                <a:lnTo>
                  <a:pt x="158" y="42"/>
                </a:lnTo>
                <a:lnTo>
                  <a:pt x="162" y="12"/>
                </a:lnTo>
                <a:lnTo>
                  <a:pt x="162" y="12"/>
                </a:lnTo>
                <a:lnTo>
                  <a:pt x="170" y="10"/>
                </a:lnTo>
                <a:lnTo>
                  <a:pt x="176" y="8"/>
                </a:lnTo>
                <a:lnTo>
                  <a:pt x="190" y="2"/>
                </a:lnTo>
                <a:lnTo>
                  <a:pt x="198" y="0"/>
                </a:lnTo>
                <a:lnTo>
                  <a:pt x="204" y="0"/>
                </a:lnTo>
                <a:lnTo>
                  <a:pt x="212" y="2"/>
                </a:lnTo>
                <a:lnTo>
                  <a:pt x="220" y="6"/>
                </a:lnTo>
                <a:lnTo>
                  <a:pt x="220" y="6"/>
                </a:lnTo>
                <a:lnTo>
                  <a:pt x="226" y="22"/>
                </a:lnTo>
                <a:lnTo>
                  <a:pt x="226" y="22"/>
                </a:lnTo>
                <a:lnTo>
                  <a:pt x="218" y="40"/>
                </a:lnTo>
                <a:lnTo>
                  <a:pt x="212" y="58"/>
                </a:lnTo>
                <a:lnTo>
                  <a:pt x="212" y="58"/>
                </a:lnTo>
                <a:lnTo>
                  <a:pt x="198" y="74"/>
                </a:lnTo>
                <a:lnTo>
                  <a:pt x="196" y="82"/>
                </a:lnTo>
                <a:lnTo>
                  <a:pt x="192" y="90"/>
                </a:lnTo>
                <a:lnTo>
                  <a:pt x="192" y="108"/>
                </a:lnTo>
                <a:lnTo>
                  <a:pt x="194" y="132"/>
                </a:lnTo>
                <a:lnTo>
                  <a:pt x="194" y="132"/>
                </a:lnTo>
                <a:lnTo>
                  <a:pt x="232" y="138"/>
                </a:lnTo>
                <a:lnTo>
                  <a:pt x="232" y="138"/>
                </a:lnTo>
                <a:lnTo>
                  <a:pt x="238" y="146"/>
                </a:lnTo>
                <a:lnTo>
                  <a:pt x="248" y="154"/>
                </a:lnTo>
                <a:lnTo>
                  <a:pt x="260" y="164"/>
                </a:lnTo>
                <a:lnTo>
                  <a:pt x="268" y="168"/>
                </a:lnTo>
                <a:lnTo>
                  <a:pt x="276" y="170"/>
                </a:lnTo>
                <a:lnTo>
                  <a:pt x="276" y="170"/>
                </a:lnTo>
                <a:lnTo>
                  <a:pt x="274" y="176"/>
                </a:lnTo>
                <a:lnTo>
                  <a:pt x="270" y="184"/>
                </a:lnTo>
                <a:lnTo>
                  <a:pt x="264" y="192"/>
                </a:lnTo>
                <a:lnTo>
                  <a:pt x="258" y="198"/>
                </a:lnTo>
                <a:lnTo>
                  <a:pt x="258" y="198"/>
                </a:lnTo>
                <a:lnTo>
                  <a:pt x="252" y="206"/>
                </a:lnTo>
                <a:lnTo>
                  <a:pt x="244" y="214"/>
                </a:lnTo>
                <a:lnTo>
                  <a:pt x="228" y="226"/>
                </a:lnTo>
                <a:lnTo>
                  <a:pt x="228" y="226"/>
                </a:lnTo>
                <a:lnTo>
                  <a:pt x="216" y="228"/>
                </a:lnTo>
                <a:lnTo>
                  <a:pt x="206" y="228"/>
                </a:lnTo>
                <a:lnTo>
                  <a:pt x="202" y="232"/>
                </a:lnTo>
                <a:lnTo>
                  <a:pt x="200" y="236"/>
                </a:lnTo>
                <a:lnTo>
                  <a:pt x="202" y="248"/>
                </a:lnTo>
                <a:lnTo>
                  <a:pt x="200" y="258"/>
                </a:lnTo>
                <a:lnTo>
                  <a:pt x="198" y="270"/>
                </a:lnTo>
                <a:lnTo>
                  <a:pt x="198" y="270"/>
                </a:lnTo>
                <a:lnTo>
                  <a:pt x="188" y="284"/>
                </a:lnTo>
                <a:lnTo>
                  <a:pt x="182" y="296"/>
                </a:lnTo>
                <a:lnTo>
                  <a:pt x="180" y="308"/>
                </a:lnTo>
                <a:lnTo>
                  <a:pt x="178" y="332"/>
                </a:lnTo>
                <a:lnTo>
                  <a:pt x="178" y="332"/>
                </a:lnTo>
                <a:lnTo>
                  <a:pt x="194" y="346"/>
                </a:lnTo>
                <a:lnTo>
                  <a:pt x="194" y="346"/>
                </a:lnTo>
                <a:lnTo>
                  <a:pt x="202" y="348"/>
                </a:lnTo>
                <a:lnTo>
                  <a:pt x="214" y="352"/>
                </a:lnTo>
                <a:lnTo>
                  <a:pt x="218" y="358"/>
                </a:lnTo>
                <a:lnTo>
                  <a:pt x="222" y="364"/>
                </a:lnTo>
                <a:lnTo>
                  <a:pt x="224" y="372"/>
                </a:lnTo>
                <a:lnTo>
                  <a:pt x="222" y="382"/>
                </a:lnTo>
                <a:lnTo>
                  <a:pt x="222" y="382"/>
                </a:lnTo>
                <a:lnTo>
                  <a:pt x="216" y="394"/>
                </a:lnTo>
                <a:lnTo>
                  <a:pt x="216" y="394"/>
                </a:lnTo>
                <a:lnTo>
                  <a:pt x="198" y="400"/>
                </a:lnTo>
                <a:lnTo>
                  <a:pt x="184" y="406"/>
                </a:lnTo>
                <a:lnTo>
                  <a:pt x="184" y="406"/>
                </a:lnTo>
                <a:lnTo>
                  <a:pt x="160" y="426"/>
                </a:lnTo>
                <a:lnTo>
                  <a:pt x="154" y="430"/>
                </a:lnTo>
                <a:lnTo>
                  <a:pt x="148" y="430"/>
                </a:lnTo>
                <a:lnTo>
                  <a:pt x="142" y="428"/>
                </a:lnTo>
                <a:lnTo>
                  <a:pt x="134" y="422"/>
                </a:lnTo>
                <a:lnTo>
                  <a:pt x="106" y="398"/>
                </a:lnTo>
                <a:lnTo>
                  <a:pt x="106" y="39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5" name="Freeform 32"/>
          <p:cNvSpPr>
            <a:spLocks/>
          </p:cNvSpPr>
          <p:nvPr/>
        </p:nvSpPr>
        <p:spPr bwMode="auto">
          <a:xfrm>
            <a:off x="5288854" y="1855880"/>
            <a:ext cx="561526" cy="804574"/>
          </a:xfrm>
          <a:custGeom>
            <a:avLst/>
            <a:gdLst>
              <a:gd name="T0" fmla="*/ 108 w 536"/>
              <a:gd name="T1" fmla="*/ 754 h 768"/>
              <a:gd name="T2" fmla="*/ 22 w 536"/>
              <a:gd name="T3" fmla="*/ 720 h 768"/>
              <a:gd name="T4" fmla="*/ 52 w 536"/>
              <a:gd name="T5" fmla="*/ 664 h 768"/>
              <a:gd name="T6" fmla="*/ 58 w 536"/>
              <a:gd name="T7" fmla="*/ 572 h 768"/>
              <a:gd name="T8" fmla="*/ 6 w 536"/>
              <a:gd name="T9" fmla="*/ 508 h 768"/>
              <a:gd name="T10" fmla="*/ 32 w 536"/>
              <a:gd name="T11" fmla="*/ 458 h 768"/>
              <a:gd name="T12" fmla="*/ 78 w 536"/>
              <a:gd name="T13" fmla="*/ 412 h 768"/>
              <a:gd name="T14" fmla="*/ 40 w 536"/>
              <a:gd name="T15" fmla="*/ 334 h 768"/>
              <a:gd name="T16" fmla="*/ 18 w 536"/>
              <a:gd name="T17" fmla="*/ 316 h 768"/>
              <a:gd name="T18" fmla="*/ 46 w 536"/>
              <a:gd name="T19" fmla="*/ 282 h 768"/>
              <a:gd name="T20" fmla="*/ 24 w 536"/>
              <a:gd name="T21" fmla="*/ 236 h 768"/>
              <a:gd name="T22" fmla="*/ 0 w 536"/>
              <a:gd name="T23" fmla="*/ 164 h 768"/>
              <a:gd name="T24" fmla="*/ 28 w 536"/>
              <a:gd name="T25" fmla="*/ 142 h 768"/>
              <a:gd name="T26" fmla="*/ 44 w 536"/>
              <a:gd name="T27" fmla="*/ 84 h 768"/>
              <a:gd name="T28" fmla="*/ 70 w 536"/>
              <a:gd name="T29" fmla="*/ 88 h 768"/>
              <a:gd name="T30" fmla="*/ 72 w 536"/>
              <a:gd name="T31" fmla="*/ 118 h 768"/>
              <a:gd name="T32" fmla="*/ 82 w 536"/>
              <a:gd name="T33" fmla="*/ 150 h 768"/>
              <a:gd name="T34" fmla="*/ 124 w 536"/>
              <a:gd name="T35" fmla="*/ 154 h 768"/>
              <a:gd name="T36" fmla="*/ 136 w 536"/>
              <a:gd name="T37" fmla="*/ 134 h 768"/>
              <a:gd name="T38" fmla="*/ 180 w 536"/>
              <a:gd name="T39" fmla="*/ 106 h 768"/>
              <a:gd name="T40" fmla="*/ 252 w 536"/>
              <a:gd name="T41" fmla="*/ 92 h 768"/>
              <a:gd name="T42" fmla="*/ 266 w 536"/>
              <a:gd name="T43" fmla="*/ 22 h 768"/>
              <a:gd name="T44" fmla="*/ 310 w 536"/>
              <a:gd name="T45" fmla="*/ 0 h 768"/>
              <a:gd name="T46" fmla="*/ 332 w 536"/>
              <a:gd name="T47" fmla="*/ 40 h 768"/>
              <a:gd name="T48" fmla="*/ 378 w 536"/>
              <a:gd name="T49" fmla="*/ 128 h 768"/>
              <a:gd name="T50" fmla="*/ 424 w 536"/>
              <a:gd name="T51" fmla="*/ 138 h 768"/>
              <a:gd name="T52" fmla="*/ 444 w 536"/>
              <a:gd name="T53" fmla="*/ 152 h 768"/>
              <a:gd name="T54" fmla="*/ 430 w 536"/>
              <a:gd name="T55" fmla="*/ 188 h 768"/>
              <a:gd name="T56" fmla="*/ 448 w 536"/>
              <a:gd name="T57" fmla="*/ 210 h 768"/>
              <a:gd name="T58" fmla="*/ 520 w 536"/>
              <a:gd name="T59" fmla="*/ 250 h 768"/>
              <a:gd name="T60" fmla="*/ 488 w 536"/>
              <a:gd name="T61" fmla="*/ 330 h 768"/>
              <a:gd name="T62" fmla="*/ 450 w 536"/>
              <a:gd name="T63" fmla="*/ 370 h 768"/>
              <a:gd name="T64" fmla="*/ 398 w 536"/>
              <a:gd name="T65" fmla="*/ 384 h 768"/>
              <a:gd name="T66" fmla="*/ 350 w 536"/>
              <a:gd name="T67" fmla="*/ 340 h 768"/>
              <a:gd name="T68" fmla="*/ 344 w 536"/>
              <a:gd name="T69" fmla="*/ 288 h 768"/>
              <a:gd name="T70" fmla="*/ 310 w 536"/>
              <a:gd name="T71" fmla="*/ 252 h 768"/>
              <a:gd name="T72" fmla="*/ 294 w 536"/>
              <a:gd name="T73" fmla="*/ 200 h 768"/>
              <a:gd name="T74" fmla="*/ 258 w 536"/>
              <a:gd name="T75" fmla="*/ 184 h 768"/>
              <a:gd name="T76" fmla="*/ 226 w 536"/>
              <a:gd name="T77" fmla="*/ 190 h 768"/>
              <a:gd name="T78" fmla="*/ 194 w 536"/>
              <a:gd name="T79" fmla="*/ 228 h 768"/>
              <a:gd name="T80" fmla="*/ 178 w 536"/>
              <a:gd name="T81" fmla="*/ 266 h 768"/>
              <a:gd name="T82" fmla="*/ 172 w 536"/>
              <a:gd name="T83" fmla="*/ 298 h 768"/>
              <a:gd name="T84" fmla="*/ 142 w 536"/>
              <a:gd name="T85" fmla="*/ 314 h 768"/>
              <a:gd name="T86" fmla="*/ 142 w 536"/>
              <a:gd name="T87" fmla="*/ 360 h 768"/>
              <a:gd name="T88" fmla="*/ 222 w 536"/>
              <a:gd name="T89" fmla="*/ 346 h 768"/>
              <a:gd name="T90" fmla="*/ 252 w 536"/>
              <a:gd name="T91" fmla="*/ 342 h 768"/>
              <a:gd name="T92" fmla="*/ 274 w 536"/>
              <a:gd name="T93" fmla="*/ 360 h 768"/>
              <a:gd name="T94" fmla="*/ 300 w 536"/>
              <a:gd name="T95" fmla="*/ 436 h 768"/>
              <a:gd name="T96" fmla="*/ 352 w 536"/>
              <a:gd name="T97" fmla="*/ 468 h 768"/>
              <a:gd name="T98" fmla="*/ 354 w 536"/>
              <a:gd name="T99" fmla="*/ 512 h 768"/>
              <a:gd name="T100" fmla="*/ 328 w 536"/>
              <a:gd name="T101" fmla="*/ 540 h 768"/>
              <a:gd name="T102" fmla="*/ 266 w 536"/>
              <a:gd name="T103" fmla="*/ 582 h 768"/>
              <a:gd name="T104" fmla="*/ 202 w 536"/>
              <a:gd name="T105" fmla="*/ 650 h 768"/>
              <a:gd name="T106" fmla="*/ 180 w 536"/>
              <a:gd name="T107" fmla="*/ 730 h 7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36" h="768">
                <a:moveTo>
                  <a:pt x="192" y="768"/>
                </a:moveTo>
                <a:lnTo>
                  <a:pt x="192" y="768"/>
                </a:lnTo>
                <a:lnTo>
                  <a:pt x="178" y="754"/>
                </a:lnTo>
                <a:lnTo>
                  <a:pt x="178" y="754"/>
                </a:lnTo>
                <a:lnTo>
                  <a:pt x="108" y="754"/>
                </a:lnTo>
                <a:lnTo>
                  <a:pt x="108" y="754"/>
                </a:lnTo>
                <a:lnTo>
                  <a:pt x="44" y="740"/>
                </a:lnTo>
                <a:lnTo>
                  <a:pt x="44" y="740"/>
                </a:lnTo>
                <a:lnTo>
                  <a:pt x="32" y="730"/>
                </a:lnTo>
                <a:lnTo>
                  <a:pt x="22" y="720"/>
                </a:lnTo>
                <a:lnTo>
                  <a:pt x="16" y="712"/>
                </a:lnTo>
                <a:lnTo>
                  <a:pt x="14" y="708"/>
                </a:lnTo>
                <a:lnTo>
                  <a:pt x="14" y="708"/>
                </a:lnTo>
                <a:lnTo>
                  <a:pt x="52" y="664"/>
                </a:lnTo>
                <a:lnTo>
                  <a:pt x="52" y="664"/>
                </a:lnTo>
                <a:lnTo>
                  <a:pt x="62" y="630"/>
                </a:lnTo>
                <a:lnTo>
                  <a:pt x="62" y="630"/>
                </a:lnTo>
                <a:lnTo>
                  <a:pt x="66" y="608"/>
                </a:lnTo>
                <a:lnTo>
                  <a:pt x="64" y="588"/>
                </a:lnTo>
                <a:lnTo>
                  <a:pt x="58" y="572"/>
                </a:lnTo>
                <a:lnTo>
                  <a:pt x="50" y="558"/>
                </a:lnTo>
                <a:lnTo>
                  <a:pt x="42" y="544"/>
                </a:lnTo>
                <a:lnTo>
                  <a:pt x="30" y="532"/>
                </a:lnTo>
                <a:lnTo>
                  <a:pt x="6" y="508"/>
                </a:lnTo>
                <a:lnTo>
                  <a:pt x="6" y="508"/>
                </a:lnTo>
                <a:lnTo>
                  <a:pt x="6" y="494"/>
                </a:lnTo>
                <a:lnTo>
                  <a:pt x="10" y="482"/>
                </a:lnTo>
                <a:lnTo>
                  <a:pt x="16" y="474"/>
                </a:lnTo>
                <a:lnTo>
                  <a:pt x="22" y="464"/>
                </a:lnTo>
                <a:lnTo>
                  <a:pt x="32" y="458"/>
                </a:lnTo>
                <a:lnTo>
                  <a:pt x="40" y="450"/>
                </a:lnTo>
                <a:lnTo>
                  <a:pt x="62" y="438"/>
                </a:lnTo>
                <a:lnTo>
                  <a:pt x="62" y="438"/>
                </a:lnTo>
                <a:lnTo>
                  <a:pt x="78" y="412"/>
                </a:lnTo>
                <a:lnTo>
                  <a:pt x="78" y="412"/>
                </a:lnTo>
                <a:lnTo>
                  <a:pt x="78" y="382"/>
                </a:lnTo>
                <a:lnTo>
                  <a:pt x="78" y="382"/>
                </a:lnTo>
                <a:lnTo>
                  <a:pt x="64" y="362"/>
                </a:lnTo>
                <a:lnTo>
                  <a:pt x="52" y="346"/>
                </a:lnTo>
                <a:lnTo>
                  <a:pt x="40" y="334"/>
                </a:lnTo>
                <a:lnTo>
                  <a:pt x="26" y="322"/>
                </a:lnTo>
                <a:lnTo>
                  <a:pt x="26" y="322"/>
                </a:lnTo>
                <a:lnTo>
                  <a:pt x="18" y="320"/>
                </a:lnTo>
                <a:lnTo>
                  <a:pt x="18" y="320"/>
                </a:lnTo>
                <a:lnTo>
                  <a:pt x="18" y="316"/>
                </a:lnTo>
                <a:lnTo>
                  <a:pt x="18" y="316"/>
                </a:lnTo>
                <a:lnTo>
                  <a:pt x="38" y="300"/>
                </a:lnTo>
                <a:lnTo>
                  <a:pt x="38" y="300"/>
                </a:lnTo>
                <a:lnTo>
                  <a:pt x="44" y="288"/>
                </a:lnTo>
                <a:lnTo>
                  <a:pt x="46" y="282"/>
                </a:lnTo>
                <a:lnTo>
                  <a:pt x="48" y="276"/>
                </a:lnTo>
                <a:lnTo>
                  <a:pt x="48" y="276"/>
                </a:lnTo>
                <a:lnTo>
                  <a:pt x="24" y="256"/>
                </a:lnTo>
                <a:lnTo>
                  <a:pt x="24" y="256"/>
                </a:lnTo>
                <a:lnTo>
                  <a:pt x="24" y="236"/>
                </a:lnTo>
                <a:lnTo>
                  <a:pt x="24" y="236"/>
                </a:lnTo>
                <a:lnTo>
                  <a:pt x="10" y="220"/>
                </a:lnTo>
                <a:lnTo>
                  <a:pt x="0" y="208"/>
                </a:lnTo>
                <a:lnTo>
                  <a:pt x="0" y="208"/>
                </a:lnTo>
                <a:lnTo>
                  <a:pt x="0" y="164"/>
                </a:lnTo>
                <a:lnTo>
                  <a:pt x="0" y="164"/>
                </a:lnTo>
                <a:lnTo>
                  <a:pt x="16" y="146"/>
                </a:lnTo>
                <a:lnTo>
                  <a:pt x="16" y="146"/>
                </a:lnTo>
                <a:lnTo>
                  <a:pt x="22" y="144"/>
                </a:lnTo>
                <a:lnTo>
                  <a:pt x="28" y="142"/>
                </a:lnTo>
                <a:lnTo>
                  <a:pt x="34" y="140"/>
                </a:lnTo>
                <a:lnTo>
                  <a:pt x="34" y="140"/>
                </a:lnTo>
                <a:lnTo>
                  <a:pt x="34" y="94"/>
                </a:lnTo>
                <a:lnTo>
                  <a:pt x="34" y="94"/>
                </a:lnTo>
                <a:lnTo>
                  <a:pt x="44" y="84"/>
                </a:lnTo>
                <a:lnTo>
                  <a:pt x="50" y="80"/>
                </a:lnTo>
                <a:lnTo>
                  <a:pt x="58" y="78"/>
                </a:lnTo>
                <a:lnTo>
                  <a:pt x="58" y="78"/>
                </a:lnTo>
                <a:lnTo>
                  <a:pt x="64" y="82"/>
                </a:lnTo>
                <a:lnTo>
                  <a:pt x="70" y="88"/>
                </a:lnTo>
                <a:lnTo>
                  <a:pt x="76" y="98"/>
                </a:lnTo>
                <a:lnTo>
                  <a:pt x="78" y="104"/>
                </a:lnTo>
                <a:lnTo>
                  <a:pt x="80" y="112"/>
                </a:lnTo>
                <a:lnTo>
                  <a:pt x="80" y="112"/>
                </a:lnTo>
                <a:lnTo>
                  <a:pt x="72" y="118"/>
                </a:lnTo>
                <a:lnTo>
                  <a:pt x="68" y="124"/>
                </a:lnTo>
                <a:lnTo>
                  <a:pt x="68" y="130"/>
                </a:lnTo>
                <a:lnTo>
                  <a:pt x="70" y="136"/>
                </a:lnTo>
                <a:lnTo>
                  <a:pt x="76" y="142"/>
                </a:lnTo>
                <a:lnTo>
                  <a:pt x="82" y="150"/>
                </a:lnTo>
                <a:lnTo>
                  <a:pt x="98" y="164"/>
                </a:lnTo>
                <a:lnTo>
                  <a:pt x="98" y="164"/>
                </a:lnTo>
                <a:lnTo>
                  <a:pt x="108" y="164"/>
                </a:lnTo>
                <a:lnTo>
                  <a:pt x="108" y="164"/>
                </a:lnTo>
                <a:lnTo>
                  <a:pt x="124" y="154"/>
                </a:lnTo>
                <a:lnTo>
                  <a:pt x="124" y="154"/>
                </a:lnTo>
                <a:lnTo>
                  <a:pt x="124" y="148"/>
                </a:lnTo>
                <a:lnTo>
                  <a:pt x="128" y="142"/>
                </a:lnTo>
                <a:lnTo>
                  <a:pt x="132" y="138"/>
                </a:lnTo>
                <a:lnTo>
                  <a:pt x="136" y="134"/>
                </a:lnTo>
                <a:lnTo>
                  <a:pt x="148" y="126"/>
                </a:lnTo>
                <a:lnTo>
                  <a:pt x="162" y="120"/>
                </a:lnTo>
                <a:lnTo>
                  <a:pt x="162" y="120"/>
                </a:lnTo>
                <a:lnTo>
                  <a:pt x="170" y="110"/>
                </a:lnTo>
                <a:lnTo>
                  <a:pt x="180" y="106"/>
                </a:lnTo>
                <a:lnTo>
                  <a:pt x="190" y="104"/>
                </a:lnTo>
                <a:lnTo>
                  <a:pt x="202" y="102"/>
                </a:lnTo>
                <a:lnTo>
                  <a:pt x="228" y="100"/>
                </a:lnTo>
                <a:lnTo>
                  <a:pt x="240" y="98"/>
                </a:lnTo>
                <a:lnTo>
                  <a:pt x="252" y="92"/>
                </a:lnTo>
                <a:lnTo>
                  <a:pt x="252" y="92"/>
                </a:lnTo>
                <a:lnTo>
                  <a:pt x="250" y="40"/>
                </a:lnTo>
                <a:lnTo>
                  <a:pt x="250" y="40"/>
                </a:lnTo>
                <a:lnTo>
                  <a:pt x="258" y="30"/>
                </a:lnTo>
                <a:lnTo>
                  <a:pt x="266" y="22"/>
                </a:lnTo>
                <a:lnTo>
                  <a:pt x="288" y="8"/>
                </a:lnTo>
                <a:lnTo>
                  <a:pt x="288" y="8"/>
                </a:lnTo>
                <a:lnTo>
                  <a:pt x="296" y="2"/>
                </a:lnTo>
                <a:lnTo>
                  <a:pt x="304" y="0"/>
                </a:lnTo>
                <a:lnTo>
                  <a:pt x="310" y="0"/>
                </a:lnTo>
                <a:lnTo>
                  <a:pt x="314" y="4"/>
                </a:lnTo>
                <a:lnTo>
                  <a:pt x="318" y="10"/>
                </a:lnTo>
                <a:lnTo>
                  <a:pt x="322" y="18"/>
                </a:lnTo>
                <a:lnTo>
                  <a:pt x="332" y="40"/>
                </a:lnTo>
                <a:lnTo>
                  <a:pt x="332" y="40"/>
                </a:lnTo>
                <a:lnTo>
                  <a:pt x="370" y="100"/>
                </a:lnTo>
                <a:lnTo>
                  <a:pt x="370" y="100"/>
                </a:lnTo>
                <a:lnTo>
                  <a:pt x="372" y="112"/>
                </a:lnTo>
                <a:lnTo>
                  <a:pt x="374" y="122"/>
                </a:lnTo>
                <a:lnTo>
                  <a:pt x="378" y="128"/>
                </a:lnTo>
                <a:lnTo>
                  <a:pt x="382" y="132"/>
                </a:lnTo>
                <a:lnTo>
                  <a:pt x="388" y="136"/>
                </a:lnTo>
                <a:lnTo>
                  <a:pt x="398" y="140"/>
                </a:lnTo>
                <a:lnTo>
                  <a:pt x="398" y="140"/>
                </a:lnTo>
                <a:lnTo>
                  <a:pt x="424" y="138"/>
                </a:lnTo>
                <a:lnTo>
                  <a:pt x="442" y="138"/>
                </a:lnTo>
                <a:lnTo>
                  <a:pt x="458" y="140"/>
                </a:lnTo>
                <a:lnTo>
                  <a:pt x="458" y="140"/>
                </a:lnTo>
                <a:lnTo>
                  <a:pt x="450" y="146"/>
                </a:lnTo>
                <a:lnTo>
                  <a:pt x="444" y="152"/>
                </a:lnTo>
                <a:lnTo>
                  <a:pt x="436" y="158"/>
                </a:lnTo>
                <a:lnTo>
                  <a:pt x="430" y="166"/>
                </a:lnTo>
                <a:lnTo>
                  <a:pt x="430" y="166"/>
                </a:lnTo>
                <a:lnTo>
                  <a:pt x="430" y="178"/>
                </a:lnTo>
                <a:lnTo>
                  <a:pt x="430" y="188"/>
                </a:lnTo>
                <a:lnTo>
                  <a:pt x="432" y="192"/>
                </a:lnTo>
                <a:lnTo>
                  <a:pt x="436" y="198"/>
                </a:lnTo>
                <a:lnTo>
                  <a:pt x="440" y="204"/>
                </a:lnTo>
                <a:lnTo>
                  <a:pt x="448" y="210"/>
                </a:lnTo>
                <a:lnTo>
                  <a:pt x="448" y="210"/>
                </a:lnTo>
                <a:lnTo>
                  <a:pt x="458" y="212"/>
                </a:lnTo>
                <a:lnTo>
                  <a:pt x="466" y="216"/>
                </a:lnTo>
                <a:lnTo>
                  <a:pt x="482" y="226"/>
                </a:lnTo>
                <a:lnTo>
                  <a:pt x="500" y="238"/>
                </a:lnTo>
                <a:lnTo>
                  <a:pt x="520" y="250"/>
                </a:lnTo>
                <a:lnTo>
                  <a:pt x="520" y="250"/>
                </a:lnTo>
                <a:lnTo>
                  <a:pt x="536" y="264"/>
                </a:lnTo>
                <a:lnTo>
                  <a:pt x="536" y="264"/>
                </a:lnTo>
                <a:lnTo>
                  <a:pt x="488" y="330"/>
                </a:lnTo>
                <a:lnTo>
                  <a:pt x="488" y="330"/>
                </a:lnTo>
                <a:lnTo>
                  <a:pt x="486" y="336"/>
                </a:lnTo>
                <a:lnTo>
                  <a:pt x="482" y="344"/>
                </a:lnTo>
                <a:lnTo>
                  <a:pt x="476" y="352"/>
                </a:lnTo>
                <a:lnTo>
                  <a:pt x="468" y="358"/>
                </a:lnTo>
                <a:lnTo>
                  <a:pt x="450" y="370"/>
                </a:lnTo>
                <a:lnTo>
                  <a:pt x="436" y="376"/>
                </a:lnTo>
                <a:lnTo>
                  <a:pt x="436" y="376"/>
                </a:lnTo>
                <a:lnTo>
                  <a:pt x="416" y="380"/>
                </a:lnTo>
                <a:lnTo>
                  <a:pt x="398" y="384"/>
                </a:lnTo>
                <a:lnTo>
                  <a:pt x="398" y="384"/>
                </a:lnTo>
                <a:lnTo>
                  <a:pt x="382" y="372"/>
                </a:lnTo>
                <a:lnTo>
                  <a:pt x="370" y="360"/>
                </a:lnTo>
                <a:lnTo>
                  <a:pt x="360" y="348"/>
                </a:lnTo>
                <a:lnTo>
                  <a:pt x="350" y="340"/>
                </a:lnTo>
                <a:lnTo>
                  <a:pt x="350" y="340"/>
                </a:lnTo>
                <a:lnTo>
                  <a:pt x="346" y="332"/>
                </a:lnTo>
                <a:lnTo>
                  <a:pt x="346" y="324"/>
                </a:lnTo>
                <a:lnTo>
                  <a:pt x="346" y="308"/>
                </a:lnTo>
                <a:lnTo>
                  <a:pt x="344" y="294"/>
                </a:lnTo>
                <a:lnTo>
                  <a:pt x="344" y="288"/>
                </a:lnTo>
                <a:lnTo>
                  <a:pt x="342" y="284"/>
                </a:lnTo>
                <a:lnTo>
                  <a:pt x="342" y="284"/>
                </a:lnTo>
                <a:lnTo>
                  <a:pt x="310" y="272"/>
                </a:lnTo>
                <a:lnTo>
                  <a:pt x="310" y="272"/>
                </a:lnTo>
                <a:lnTo>
                  <a:pt x="310" y="252"/>
                </a:lnTo>
                <a:lnTo>
                  <a:pt x="312" y="232"/>
                </a:lnTo>
                <a:lnTo>
                  <a:pt x="314" y="214"/>
                </a:lnTo>
                <a:lnTo>
                  <a:pt x="314" y="202"/>
                </a:lnTo>
                <a:lnTo>
                  <a:pt x="314" y="202"/>
                </a:lnTo>
                <a:lnTo>
                  <a:pt x="294" y="200"/>
                </a:lnTo>
                <a:lnTo>
                  <a:pt x="278" y="198"/>
                </a:lnTo>
                <a:lnTo>
                  <a:pt x="270" y="196"/>
                </a:lnTo>
                <a:lnTo>
                  <a:pt x="264" y="192"/>
                </a:lnTo>
                <a:lnTo>
                  <a:pt x="260" y="188"/>
                </a:lnTo>
                <a:lnTo>
                  <a:pt x="258" y="184"/>
                </a:lnTo>
                <a:lnTo>
                  <a:pt x="258" y="184"/>
                </a:lnTo>
                <a:lnTo>
                  <a:pt x="238" y="184"/>
                </a:lnTo>
                <a:lnTo>
                  <a:pt x="232" y="184"/>
                </a:lnTo>
                <a:lnTo>
                  <a:pt x="228" y="186"/>
                </a:lnTo>
                <a:lnTo>
                  <a:pt x="226" y="190"/>
                </a:lnTo>
                <a:lnTo>
                  <a:pt x="224" y="196"/>
                </a:lnTo>
                <a:lnTo>
                  <a:pt x="220" y="214"/>
                </a:lnTo>
                <a:lnTo>
                  <a:pt x="220" y="214"/>
                </a:lnTo>
                <a:lnTo>
                  <a:pt x="206" y="220"/>
                </a:lnTo>
                <a:lnTo>
                  <a:pt x="194" y="228"/>
                </a:lnTo>
                <a:lnTo>
                  <a:pt x="172" y="244"/>
                </a:lnTo>
                <a:lnTo>
                  <a:pt x="172" y="244"/>
                </a:lnTo>
                <a:lnTo>
                  <a:pt x="172" y="250"/>
                </a:lnTo>
                <a:lnTo>
                  <a:pt x="174" y="258"/>
                </a:lnTo>
                <a:lnTo>
                  <a:pt x="178" y="266"/>
                </a:lnTo>
                <a:lnTo>
                  <a:pt x="184" y="278"/>
                </a:lnTo>
                <a:lnTo>
                  <a:pt x="184" y="278"/>
                </a:lnTo>
                <a:lnTo>
                  <a:pt x="182" y="286"/>
                </a:lnTo>
                <a:lnTo>
                  <a:pt x="176" y="292"/>
                </a:lnTo>
                <a:lnTo>
                  <a:pt x="172" y="298"/>
                </a:lnTo>
                <a:lnTo>
                  <a:pt x="164" y="300"/>
                </a:lnTo>
                <a:lnTo>
                  <a:pt x="152" y="306"/>
                </a:lnTo>
                <a:lnTo>
                  <a:pt x="146" y="310"/>
                </a:lnTo>
                <a:lnTo>
                  <a:pt x="142" y="314"/>
                </a:lnTo>
                <a:lnTo>
                  <a:pt x="142" y="314"/>
                </a:lnTo>
                <a:lnTo>
                  <a:pt x="142" y="326"/>
                </a:lnTo>
                <a:lnTo>
                  <a:pt x="140" y="338"/>
                </a:lnTo>
                <a:lnTo>
                  <a:pt x="138" y="350"/>
                </a:lnTo>
                <a:lnTo>
                  <a:pt x="140" y="356"/>
                </a:lnTo>
                <a:lnTo>
                  <a:pt x="142" y="360"/>
                </a:lnTo>
                <a:lnTo>
                  <a:pt x="142" y="360"/>
                </a:lnTo>
                <a:lnTo>
                  <a:pt x="206" y="360"/>
                </a:lnTo>
                <a:lnTo>
                  <a:pt x="206" y="360"/>
                </a:lnTo>
                <a:lnTo>
                  <a:pt x="214" y="352"/>
                </a:lnTo>
                <a:lnTo>
                  <a:pt x="222" y="346"/>
                </a:lnTo>
                <a:lnTo>
                  <a:pt x="228" y="342"/>
                </a:lnTo>
                <a:lnTo>
                  <a:pt x="234" y="342"/>
                </a:lnTo>
                <a:lnTo>
                  <a:pt x="242" y="340"/>
                </a:lnTo>
                <a:lnTo>
                  <a:pt x="252" y="342"/>
                </a:lnTo>
                <a:lnTo>
                  <a:pt x="252" y="342"/>
                </a:lnTo>
                <a:lnTo>
                  <a:pt x="256" y="348"/>
                </a:lnTo>
                <a:lnTo>
                  <a:pt x="260" y="350"/>
                </a:lnTo>
                <a:lnTo>
                  <a:pt x="266" y="356"/>
                </a:lnTo>
                <a:lnTo>
                  <a:pt x="274" y="360"/>
                </a:lnTo>
                <a:lnTo>
                  <a:pt x="274" y="360"/>
                </a:lnTo>
                <a:lnTo>
                  <a:pt x="282" y="378"/>
                </a:lnTo>
                <a:lnTo>
                  <a:pt x="282" y="378"/>
                </a:lnTo>
                <a:lnTo>
                  <a:pt x="290" y="422"/>
                </a:lnTo>
                <a:lnTo>
                  <a:pt x="290" y="422"/>
                </a:lnTo>
                <a:lnTo>
                  <a:pt x="300" y="436"/>
                </a:lnTo>
                <a:lnTo>
                  <a:pt x="314" y="448"/>
                </a:lnTo>
                <a:lnTo>
                  <a:pt x="330" y="460"/>
                </a:lnTo>
                <a:lnTo>
                  <a:pt x="340" y="464"/>
                </a:lnTo>
                <a:lnTo>
                  <a:pt x="352" y="468"/>
                </a:lnTo>
                <a:lnTo>
                  <a:pt x="352" y="468"/>
                </a:lnTo>
                <a:lnTo>
                  <a:pt x="372" y="502"/>
                </a:lnTo>
                <a:lnTo>
                  <a:pt x="372" y="502"/>
                </a:lnTo>
                <a:lnTo>
                  <a:pt x="368" y="502"/>
                </a:lnTo>
                <a:lnTo>
                  <a:pt x="362" y="504"/>
                </a:lnTo>
                <a:lnTo>
                  <a:pt x="354" y="512"/>
                </a:lnTo>
                <a:lnTo>
                  <a:pt x="346" y="520"/>
                </a:lnTo>
                <a:lnTo>
                  <a:pt x="340" y="526"/>
                </a:lnTo>
                <a:lnTo>
                  <a:pt x="340" y="526"/>
                </a:lnTo>
                <a:lnTo>
                  <a:pt x="336" y="534"/>
                </a:lnTo>
                <a:lnTo>
                  <a:pt x="328" y="540"/>
                </a:lnTo>
                <a:lnTo>
                  <a:pt x="312" y="554"/>
                </a:lnTo>
                <a:lnTo>
                  <a:pt x="296" y="564"/>
                </a:lnTo>
                <a:lnTo>
                  <a:pt x="280" y="570"/>
                </a:lnTo>
                <a:lnTo>
                  <a:pt x="280" y="570"/>
                </a:lnTo>
                <a:lnTo>
                  <a:pt x="266" y="582"/>
                </a:lnTo>
                <a:lnTo>
                  <a:pt x="254" y="592"/>
                </a:lnTo>
                <a:lnTo>
                  <a:pt x="244" y="606"/>
                </a:lnTo>
                <a:lnTo>
                  <a:pt x="234" y="620"/>
                </a:lnTo>
                <a:lnTo>
                  <a:pt x="234" y="620"/>
                </a:lnTo>
                <a:lnTo>
                  <a:pt x="202" y="650"/>
                </a:lnTo>
                <a:lnTo>
                  <a:pt x="190" y="662"/>
                </a:lnTo>
                <a:lnTo>
                  <a:pt x="182" y="676"/>
                </a:lnTo>
                <a:lnTo>
                  <a:pt x="176" y="690"/>
                </a:lnTo>
                <a:lnTo>
                  <a:pt x="176" y="708"/>
                </a:lnTo>
                <a:lnTo>
                  <a:pt x="180" y="730"/>
                </a:lnTo>
                <a:lnTo>
                  <a:pt x="190" y="756"/>
                </a:lnTo>
                <a:lnTo>
                  <a:pt x="190" y="756"/>
                </a:lnTo>
                <a:lnTo>
                  <a:pt x="192" y="768"/>
                </a:lnTo>
                <a:lnTo>
                  <a:pt x="192" y="7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6" name="Freeform 33"/>
          <p:cNvSpPr>
            <a:spLocks/>
          </p:cNvSpPr>
          <p:nvPr/>
        </p:nvSpPr>
        <p:spPr bwMode="auto">
          <a:xfrm>
            <a:off x="1624270" y="1024067"/>
            <a:ext cx="2074293" cy="1588196"/>
          </a:xfrm>
          <a:custGeom>
            <a:avLst/>
            <a:gdLst>
              <a:gd name="T0" fmla="*/ 1348 w 1980"/>
              <a:gd name="T1" fmla="*/ 1486 h 1516"/>
              <a:gd name="T2" fmla="*/ 1296 w 1980"/>
              <a:gd name="T3" fmla="*/ 1480 h 1516"/>
              <a:gd name="T4" fmla="*/ 1206 w 1980"/>
              <a:gd name="T5" fmla="*/ 1418 h 1516"/>
              <a:gd name="T6" fmla="*/ 1068 w 1980"/>
              <a:gd name="T7" fmla="*/ 1416 h 1516"/>
              <a:gd name="T8" fmla="*/ 938 w 1980"/>
              <a:gd name="T9" fmla="*/ 1464 h 1516"/>
              <a:gd name="T10" fmla="*/ 842 w 1980"/>
              <a:gd name="T11" fmla="*/ 1464 h 1516"/>
              <a:gd name="T12" fmla="*/ 720 w 1980"/>
              <a:gd name="T13" fmla="*/ 1458 h 1516"/>
              <a:gd name="T14" fmla="*/ 664 w 1980"/>
              <a:gd name="T15" fmla="*/ 1408 h 1516"/>
              <a:gd name="T16" fmla="*/ 580 w 1980"/>
              <a:gd name="T17" fmla="*/ 1446 h 1516"/>
              <a:gd name="T18" fmla="*/ 528 w 1980"/>
              <a:gd name="T19" fmla="*/ 1412 h 1516"/>
              <a:gd name="T20" fmla="*/ 420 w 1980"/>
              <a:gd name="T21" fmla="*/ 1446 h 1516"/>
              <a:gd name="T22" fmla="*/ 332 w 1980"/>
              <a:gd name="T23" fmla="*/ 1490 h 1516"/>
              <a:gd name="T24" fmla="*/ 278 w 1980"/>
              <a:gd name="T25" fmla="*/ 1444 h 1516"/>
              <a:gd name="T26" fmla="*/ 256 w 1980"/>
              <a:gd name="T27" fmla="*/ 1350 h 1516"/>
              <a:gd name="T28" fmla="*/ 190 w 1980"/>
              <a:gd name="T29" fmla="*/ 1318 h 1516"/>
              <a:gd name="T30" fmla="*/ 112 w 1980"/>
              <a:gd name="T31" fmla="*/ 1224 h 1516"/>
              <a:gd name="T32" fmla="*/ 98 w 1980"/>
              <a:gd name="T33" fmla="*/ 1128 h 1516"/>
              <a:gd name="T34" fmla="*/ 36 w 1980"/>
              <a:gd name="T35" fmla="*/ 1054 h 1516"/>
              <a:gd name="T36" fmla="*/ 86 w 1980"/>
              <a:gd name="T37" fmla="*/ 920 h 1516"/>
              <a:gd name="T38" fmla="*/ 20 w 1980"/>
              <a:gd name="T39" fmla="*/ 884 h 1516"/>
              <a:gd name="T40" fmla="*/ 0 w 1980"/>
              <a:gd name="T41" fmla="*/ 864 h 1516"/>
              <a:gd name="T42" fmla="*/ 8 w 1980"/>
              <a:gd name="T43" fmla="*/ 798 h 1516"/>
              <a:gd name="T44" fmla="*/ 106 w 1980"/>
              <a:gd name="T45" fmla="*/ 726 h 1516"/>
              <a:gd name="T46" fmla="*/ 236 w 1980"/>
              <a:gd name="T47" fmla="*/ 732 h 1516"/>
              <a:gd name="T48" fmla="*/ 308 w 1980"/>
              <a:gd name="T49" fmla="*/ 746 h 1516"/>
              <a:gd name="T50" fmla="*/ 418 w 1980"/>
              <a:gd name="T51" fmla="*/ 684 h 1516"/>
              <a:gd name="T52" fmla="*/ 510 w 1980"/>
              <a:gd name="T53" fmla="*/ 688 h 1516"/>
              <a:gd name="T54" fmla="*/ 638 w 1980"/>
              <a:gd name="T55" fmla="*/ 620 h 1516"/>
              <a:gd name="T56" fmla="*/ 708 w 1980"/>
              <a:gd name="T57" fmla="*/ 536 h 1516"/>
              <a:gd name="T58" fmla="*/ 728 w 1980"/>
              <a:gd name="T59" fmla="*/ 392 h 1516"/>
              <a:gd name="T60" fmla="*/ 772 w 1980"/>
              <a:gd name="T61" fmla="*/ 326 h 1516"/>
              <a:gd name="T62" fmla="*/ 904 w 1980"/>
              <a:gd name="T63" fmla="*/ 356 h 1516"/>
              <a:gd name="T64" fmla="*/ 926 w 1980"/>
              <a:gd name="T65" fmla="*/ 302 h 1516"/>
              <a:gd name="T66" fmla="*/ 1008 w 1980"/>
              <a:gd name="T67" fmla="*/ 172 h 1516"/>
              <a:gd name="T68" fmla="*/ 1092 w 1980"/>
              <a:gd name="T69" fmla="*/ 186 h 1516"/>
              <a:gd name="T70" fmla="*/ 1196 w 1980"/>
              <a:gd name="T71" fmla="*/ 202 h 1516"/>
              <a:gd name="T72" fmla="*/ 1246 w 1980"/>
              <a:gd name="T73" fmla="*/ 76 h 1516"/>
              <a:gd name="T74" fmla="*/ 1352 w 1980"/>
              <a:gd name="T75" fmla="*/ 36 h 1516"/>
              <a:gd name="T76" fmla="*/ 1426 w 1980"/>
              <a:gd name="T77" fmla="*/ 22 h 1516"/>
              <a:gd name="T78" fmla="*/ 1568 w 1980"/>
              <a:gd name="T79" fmla="*/ 164 h 1516"/>
              <a:gd name="T80" fmla="*/ 1612 w 1980"/>
              <a:gd name="T81" fmla="*/ 320 h 1516"/>
              <a:gd name="T82" fmla="*/ 1568 w 1980"/>
              <a:gd name="T83" fmla="*/ 390 h 1516"/>
              <a:gd name="T84" fmla="*/ 1614 w 1980"/>
              <a:gd name="T85" fmla="*/ 488 h 1516"/>
              <a:gd name="T86" fmla="*/ 1778 w 1980"/>
              <a:gd name="T87" fmla="*/ 526 h 1516"/>
              <a:gd name="T88" fmla="*/ 1918 w 1980"/>
              <a:gd name="T89" fmla="*/ 628 h 1516"/>
              <a:gd name="T90" fmla="*/ 1974 w 1980"/>
              <a:gd name="T91" fmla="*/ 736 h 1516"/>
              <a:gd name="T92" fmla="*/ 1952 w 1980"/>
              <a:gd name="T93" fmla="*/ 832 h 1516"/>
              <a:gd name="T94" fmla="*/ 1878 w 1980"/>
              <a:gd name="T95" fmla="*/ 908 h 1516"/>
              <a:gd name="T96" fmla="*/ 1774 w 1980"/>
              <a:gd name="T97" fmla="*/ 980 h 1516"/>
              <a:gd name="T98" fmla="*/ 1672 w 1980"/>
              <a:gd name="T99" fmla="*/ 1034 h 1516"/>
              <a:gd name="T100" fmla="*/ 1646 w 1980"/>
              <a:gd name="T101" fmla="*/ 1106 h 1516"/>
              <a:gd name="T102" fmla="*/ 1580 w 1980"/>
              <a:gd name="T103" fmla="*/ 1194 h 1516"/>
              <a:gd name="T104" fmla="*/ 1396 w 1980"/>
              <a:gd name="T105" fmla="*/ 1236 h 1516"/>
              <a:gd name="T106" fmla="*/ 1404 w 1980"/>
              <a:gd name="T107" fmla="*/ 1294 h 1516"/>
              <a:gd name="T108" fmla="*/ 1474 w 1980"/>
              <a:gd name="T109" fmla="*/ 1370 h 1516"/>
              <a:gd name="T110" fmla="*/ 1434 w 1980"/>
              <a:gd name="T111" fmla="*/ 1426 h 1516"/>
              <a:gd name="T112" fmla="*/ 1450 w 1980"/>
              <a:gd name="T113" fmla="*/ 1504 h 1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980" h="1516">
                <a:moveTo>
                  <a:pt x="1416" y="1516"/>
                </a:moveTo>
                <a:lnTo>
                  <a:pt x="1416" y="1516"/>
                </a:lnTo>
                <a:lnTo>
                  <a:pt x="1402" y="1508"/>
                </a:lnTo>
                <a:lnTo>
                  <a:pt x="1402" y="1508"/>
                </a:lnTo>
                <a:lnTo>
                  <a:pt x="1378" y="1484"/>
                </a:lnTo>
                <a:lnTo>
                  <a:pt x="1378" y="1484"/>
                </a:lnTo>
                <a:lnTo>
                  <a:pt x="1362" y="1484"/>
                </a:lnTo>
                <a:lnTo>
                  <a:pt x="1352" y="1484"/>
                </a:lnTo>
                <a:lnTo>
                  <a:pt x="1348" y="1486"/>
                </a:lnTo>
                <a:lnTo>
                  <a:pt x="1346" y="1488"/>
                </a:lnTo>
                <a:lnTo>
                  <a:pt x="1340" y="1502"/>
                </a:lnTo>
                <a:lnTo>
                  <a:pt x="1340" y="1502"/>
                </a:lnTo>
                <a:lnTo>
                  <a:pt x="1330" y="1498"/>
                </a:lnTo>
                <a:lnTo>
                  <a:pt x="1330" y="1498"/>
                </a:lnTo>
                <a:lnTo>
                  <a:pt x="1304" y="1500"/>
                </a:lnTo>
                <a:lnTo>
                  <a:pt x="1304" y="1500"/>
                </a:lnTo>
                <a:lnTo>
                  <a:pt x="1298" y="1490"/>
                </a:lnTo>
                <a:lnTo>
                  <a:pt x="1296" y="1480"/>
                </a:lnTo>
                <a:lnTo>
                  <a:pt x="1294" y="1466"/>
                </a:lnTo>
                <a:lnTo>
                  <a:pt x="1294" y="1466"/>
                </a:lnTo>
                <a:lnTo>
                  <a:pt x="1276" y="1458"/>
                </a:lnTo>
                <a:lnTo>
                  <a:pt x="1276" y="1458"/>
                </a:lnTo>
                <a:lnTo>
                  <a:pt x="1252" y="1438"/>
                </a:lnTo>
                <a:lnTo>
                  <a:pt x="1242" y="1430"/>
                </a:lnTo>
                <a:lnTo>
                  <a:pt x="1230" y="1424"/>
                </a:lnTo>
                <a:lnTo>
                  <a:pt x="1218" y="1420"/>
                </a:lnTo>
                <a:lnTo>
                  <a:pt x="1206" y="1418"/>
                </a:lnTo>
                <a:lnTo>
                  <a:pt x="1194" y="1418"/>
                </a:lnTo>
                <a:lnTo>
                  <a:pt x="1180" y="1422"/>
                </a:lnTo>
                <a:lnTo>
                  <a:pt x="1180" y="1422"/>
                </a:lnTo>
                <a:lnTo>
                  <a:pt x="1142" y="1428"/>
                </a:lnTo>
                <a:lnTo>
                  <a:pt x="1122" y="1428"/>
                </a:lnTo>
                <a:lnTo>
                  <a:pt x="1104" y="1428"/>
                </a:lnTo>
                <a:lnTo>
                  <a:pt x="1104" y="1428"/>
                </a:lnTo>
                <a:lnTo>
                  <a:pt x="1068" y="1416"/>
                </a:lnTo>
                <a:lnTo>
                  <a:pt x="1068" y="1416"/>
                </a:lnTo>
                <a:lnTo>
                  <a:pt x="1038" y="1416"/>
                </a:lnTo>
                <a:lnTo>
                  <a:pt x="1038" y="1416"/>
                </a:lnTo>
                <a:lnTo>
                  <a:pt x="1018" y="1426"/>
                </a:lnTo>
                <a:lnTo>
                  <a:pt x="1000" y="1436"/>
                </a:lnTo>
                <a:lnTo>
                  <a:pt x="984" y="1450"/>
                </a:lnTo>
                <a:lnTo>
                  <a:pt x="978" y="1458"/>
                </a:lnTo>
                <a:lnTo>
                  <a:pt x="972" y="1466"/>
                </a:lnTo>
                <a:lnTo>
                  <a:pt x="972" y="1466"/>
                </a:lnTo>
                <a:lnTo>
                  <a:pt x="938" y="1464"/>
                </a:lnTo>
                <a:lnTo>
                  <a:pt x="938" y="1464"/>
                </a:lnTo>
                <a:lnTo>
                  <a:pt x="906" y="1450"/>
                </a:lnTo>
                <a:lnTo>
                  <a:pt x="906" y="1450"/>
                </a:lnTo>
                <a:lnTo>
                  <a:pt x="884" y="1450"/>
                </a:lnTo>
                <a:lnTo>
                  <a:pt x="876" y="1452"/>
                </a:lnTo>
                <a:lnTo>
                  <a:pt x="870" y="1458"/>
                </a:lnTo>
                <a:lnTo>
                  <a:pt x="870" y="1458"/>
                </a:lnTo>
                <a:lnTo>
                  <a:pt x="842" y="1464"/>
                </a:lnTo>
                <a:lnTo>
                  <a:pt x="842" y="1464"/>
                </a:lnTo>
                <a:lnTo>
                  <a:pt x="826" y="1466"/>
                </a:lnTo>
                <a:lnTo>
                  <a:pt x="814" y="1470"/>
                </a:lnTo>
                <a:lnTo>
                  <a:pt x="802" y="1476"/>
                </a:lnTo>
                <a:lnTo>
                  <a:pt x="788" y="1480"/>
                </a:lnTo>
                <a:lnTo>
                  <a:pt x="788" y="1480"/>
                </a:lnTo>
                <a:lnTo>
                  <a:pt x="776" y="1480"/>
                </a:lnTo>
                <a:lnTo>
                  <a:pt x="764" y="1476"/>
                </a:lnTo>
                <a:lnTo>
                  <a:pt x="740" y="1468"/>
                </a:lnTo>
                <a:lnTo>
                  <a:pt x="720" y="1458"/>
                </a:lnTo>
                <a:lnTo>
                  <a:pt x="708" y="1448"/>
                </a:lnTo>
                <a:lnTo>
                  <a:pt x="708" y="1448"/>
                </a:lnTo>
                <a:lnTo>
                  <a:pt x="706" y="1428"/>
                </a:lnTo>
                <a:lnTo>
                  <a:pt x="704" y="1424"/>
                </a:lnTo>
                <a:lnTo>
                  <a:pt x="702" y="1420"/>
                </a:lnTo>
                <a:lnTo>
                  <a:pt x="694" y="1414"/>
                </a:lnTo>
                <a:lnTo>
                  <a:pt x="684" y="1406"/>
                </a:lnTo>
                <a:lnTo>
                  <a:pt x="684" y="1406"/>
                </a:lnTo>
                <a:lnTo>
                  <a:pt x="664" y="1408"/>
                </a:lnTo>
                <a:lnTo>
                  <a:pt x="658" y="1408"/>
                </a:lnTo>
                <a:lnTo>
                  <a:pt x="654" y="1410"/>
                </a:lnTo>
                <a:lnTo>
                  <a:pt x="646" y="1418"/>
                </a:lnTo>
                <a:lnTo>
                  <a:pt x="634" y="1434"/>
                </a:lnTo>
                <a:lnTo>
                  <a:pt x="634" y="1434"/>
                </a:lnTo>
                <a:lnTo>
                  <a:pt x="618" y="1438"/>
                </a:lnTo>
                <a:lnTo>
                  <a:pt x="602" y="1440"/>
                </a:lnTo>
                <a:lnTo>
                  <a:pt x="586" y="1442"/>
                </a:lnTo>
                <a:lnTo>
                  <a:pt x="580" y="1446"/>
                </a:lnTo>
                <a:lnTo>
                  <a:pt x="572" y="1448"/>
                </a:lnTo>
                <a:lnTo>
                  <a:pt x="572" y="1448"/>
                </a:lnTo>
                <a:lnTo>
                  <a:pt x="566" y="1448"/>
                </a:lnTo>
                <a:lnTo>
                  <a:pt x="566" y="1448"/>
                </a:lnTo>
                <a:lnTo>
                  <a:pt x="562" y="1438"/>
                </a:lnTo>
                <a:lnTo>
                  <a:pt x="562" y="1438"/>
                </a:lnTo>
                <a:lnTo>
                  <a:pt x="550" y="1428"/>
                </a:lnTo>
                <a:lnTo>
                  <a:pt x="540" y="1420"/>
                </a:lnTo>
                <a:lnTo>
                  <a:pt x="528" y="1412"/>
                </a:lnTo>
                <a:lnTo>
                  <a:pt x="516" y="1406"/>
                </a:lnTo>
                <a:lnTo>
                  <a:pt x="504" y="1400"/>
                </a:lnTo>
                <a:lnTo>
                  <a:pt x="492" y="1398"/>
                </a:lnTo>
                <a:lnTo>
                  <a:pt x="482" y="1396"/>
                </a:lnTo>
                <a:lnTo>
                  <a:pt x="470" y="1398"/>
                </a:lnTo>
                <a:lnTo>
                  <a:pt x="470" y="1398"/>
                </a:lnTo>
                <a:lnTo>
                  <a:pt x="448" y="1414"/>
                </a:lnTo>
                <a:lnTo>
                  <a:pt x="432" y="1428"/>
                </a:lnTo>
                <a:lnTo>
                  <a:pt x="420" y="1446"/>
                </a:lnTo>
                <a:lnTo>
                  <a:pt x="408" y="1468"/>
                </a:lnTo>
                <a:lnTo>
                  <a:pt x="408" y="1468"/>
                </a:lnTo>
                <a:lnTo>
                  <a:pt x="398" y="1480"/>
                </a:lnTo>
                <a:lnTo>
                  <a:pt x="388" y="1488"/>
                </a:lnTo>
                <a:lnTo>
                  <a:pt x="376" y="1494"/>
                </a:lnTo>
                <a:lnTo>
                  <a:pt x="362" y="1498"/>
                </a:lnTo>
                <a:lnTo>
                  <a:pt x="362" y="1498"/>
                </a:lnTo>
                <a:lnTo>
                  <a:pt x="332" y="1490"/>
                </a:lnTo>
                <a:lnTo>
                  <a:pt x="332" y="1490"/>
                </a:lnTo>
                <a:lnTo>
                  <a:pt x="322" y="1484"/>
                </a:lnTo>
                <a:lnTo>
                  <a:pt x="318" y="1482"/>
                </a:lnTo>
                <a:lnTo>
                  <a:pt x="312" y="1482"/>
                </a:lnTo>
                <a:lnTo>
                  <a:pt x="312" y="1482"/>
                </a:lnTo>
                <a:lnTo>
                  <a:pt x="308" y="1472"/>
                </a:lnTo>
                <a:lnTo>
                  <a:pt x="304" y="1464"/>
                </a:lnTo>
                <a:lnTo>
                  <a:pt x="298" y="1456"/>
                </a:lnTo>
                <a:lnTo>
                  <a:pt x="292" y="1452"/>
                </a:lnTo>
                <a:lnTo>
                  <a:pt x="278" y="1444"/>
                </a:lnTo>
                <a:lnTo>
                  <a:pt x="264" y="1438"/>
                </a:lnTo>
                <a:lnTo>
                  <a:pt x="264" y="1438"/>
                </a:lnTo>
                <a:lnTo>
                  <a:pt x="252" y="1420"/>
                </a:lnTo>
                <a:lnTo>
                  <a:pt x="252" y="1420"/>
                </a:lnTo>
                <a:lnTo>
                  <a:pt x="252" y="1378"/>
                </a:lnTo>
                <a:lnTo>
                  <a:pt x="252" y="1378"/>
                </a:lnTo>
                <a:lnTo>
                  <a:pt x="256" y="1372"/>
                </a:lnTo>
                <a:lnTo>
                  <a:pt x="256" y="1364"/>
                </a:lnTo>
                <a:lnTo>
                  <a:pt x="256" y="1350"/>
                </a:lnTo>
                <a:lnTo>
                  <a:pt x="256" y="1350"/>
                </a:lnTo>
                <a:lnTo>
                  <a:pt x="250" y="1340"/>
                </a:lnTo>
                <a:lnTo>
                  <a:pt x="244" y="1332"/>
                </a:lnTo>
                <a:lnTo>
                  <a:pt x="234" y="1326"/>
                </a:lnTo>
                <a:lnTo>
                  <a:pt x="226" y="1324"/>
                </a:lnTo>
                <a:lnTo>
                  <a:pt x="206" y="1322"/>
                </a:lnTo>
                <a:lnTo>
                  <a:pt x="198" y="1320"/>
                </a:lnTo>
                <a:lnTo>
                  <a:pt x="190" y="1318"/>
                </a:lnTo>
                <a:lnTo>
                  <a:pt x="190" y="1318"/>
                </a:lnTo>
                <a:lnTo>
                  <a:pt x="174" y="1302"/>
                </a:lnTo>
                <a:lnTo>
                  <a:pt x="174" y="1302"/>
                </a:lnTo>
                <a:lnTo>
                  <a:pt x="150" y="1258"/>
                </a:lnTo>
                <a:lnTo>
                  <a:pt x="150" y="1258"/>
                </a:lnTo>
                <a:lnTo>
                  <a:pt x="114" y="1250"/>
                </a:lnTo>
                <a:lnTo>
                  <a:pt x="114" y="1250"/>
                </a:lnTo>
                <a:lnTo>
                  <a:pt x="112" y="1242"/>
                </a:lnTo>
                <a:lnTo>
                  <a:pt x="112" y="1232"/>
                </a:lnTo>
                <a:lnTo>
                  <a:pt x="112" y="1224"/>
                </a:lnTo>
                <a:lnTo>
                  <a:pt x="114" y="1216"/>
                </a:lnTo>
                <a:lnTo>
                  <a:pt x="120" y="1200"/>
                </a:lnTo>
                <a:lnTo>
                  <a:pt x="126" y="1186"/>
                </a:lnTo>
                <a:lnTo>
                  <a:pt x="126" y="1186"/>
                </a:lnTo>
                <a:lnTo>
                  <a:pt x="124" y="1174"/>
                </a:lnTo>
                <a:lnTo>
                  <a:pt x="122" y="1162"/>
                </a:lnTo>
                <a:lnTo>
                  <a:pt x="118" y="1152"/>
                </a:lnTo>
                <a:lnTo>
                  <a:pt x="112" y="1144"/>
                </a:lnTo>
                <a:lnTo>
                  <a:pt x="98" y="1128"/>
                </a:lnTo>
                <a:lnTo>
                  <a:pt x="84" y="1114"/>
                </a:lnTo>
                <a:lnTo>
                  <a:pt x="84" y="1114"/>
                </a:lnTo>
                <a:lnTo>
                  <a:pt x="38" y="1092"/>
                </a:lnTo>
                <a:lnTo>
                  <a:pt x="38" y="1092"/>
                </a:lnTo>
                <a:lnTo>
                  <a:pt x="32" y="1084"/>
                </a:lnTo>
                <a:lnTo>
                  <a:pt x="32" y="1084"/>
                </a:lnTo>
                <a:lnTo>
                  <a:pt x="32" y="1062"/>
                </a:lnTo>
                <a:lnTo>
                  <a:pt x="32" y="1056"/>
                </a:lnTo>
                <a:lnTo>
                  <a:pt x="36" y="1054"/>
                </a:lnTo>
                <a:lnTo>
                  <a:pt x="40" y="1050"/>
                </a:lnTo>
                <a:lnTo>
                  <a:pt x="46" y="1048"/>
                </a:lnTo>
                <a:lnTo>
                  <a:pt x="66" y="1038"/>
                </a:lnTo>
                <a:lnTo>
                  <a:pt x="66" y="1038"/>
                </a:lnTo>
                <a:lnTo>
                  <a:pt x="78" y="1028"/>
                </a:lnTo>
                <a:lnTo>
                  <a:pt x="82" y="1024"/>
                </a:lnTo>
                <a:lnTo>
                  <a:pt x="86" y="1018"/>
                </a:lnTo>
                <a:lnTo>
                  <a:pt x="86" y="1018"/>
                </a:lnTo>
                <a:lnTo>
                  <a:pt x="86" y="920"/>
                </a:lnTo>
                <a:lnTo>
                  <a:pt x="86" y="920"/>
                </a:lnTo>
                <a:lnTo>
                  <a:pt x="82" y="904"/>
                </a:lnTo>
                <a:lnTo>
                  <a:pt x="76" y="894"/>
                </a:lnTo>
                <a:lnTo>
                  <a:pt x="68" y="888"/>
                </a:lnTo>
                <a:lnTo>
                  <a:pt x="60" y="886"/>
                </a:lnTo>
                <a:lnTo>
                  <a:pt x="50" y="884"/>
                </a:lnTo>
                <a:lnTo>
                  <a:pt x="40" y="884"/>
                </a:lnTo>
                <a:lnTo>
                  <a:pt x="20" y="884"/>
                </a:lnTo>
                <a:lnTo>
                  <a:pt x="20" y="884"/>
                </a:lnTo>
                <a:lnTo>
                  <a:pt x="14" y="888"/>
                </a:lnTo>
                <a:lnTo>
                  <a:pt x="10" y="894"/>
                </a:lnTo>
                <a:lnTo>
                  <a:pt x="10" y="894"/>
                </a:lnTo>
                <a:lnTo>
                  <a:pt x="8" y="894"/>
                </a:lnTo>
                <a:lnTo>
                  <a:pt x="8" y="898"/>
                </a:lnTo>
                <a:lnTo>
                  <a:pt x="8" y="898"/>
                </a:lnTo>
                <a:lnTo>
                  <a:pt x="2" y="882"/>
                </a:lnTo>
                <a:lnTo>
                  <a:pt x="0" y="872"/>
                </a:lnTo>
                <a:lnTo>
                  <a:pt x="0" y="864"/>
                </a:lnTo>
                <a:lnTo>
                  <a:pt x="2" y="856"/>
                </a:lnTo>
                <a:lnTo>
                  <a:pt x="2" y="856"/>
                </a:lnTo>
                <a:lnTo>
                  <a:pt x="26" y="844"/>
                </a:lnTo>
                <a:lnTo>
                  <a:pt x="26" y="844"/>
                </a:lnTo>
                <a:lnTo>
                  <a:pt x="26" y="820"/>
                </a:lnTo>
                <a:lnTo>
                  <a:pt x="26" y="820"/>
                </a:lnTo>
                <a:lnTo>
                  <a:pt x="18" y="808"/>
                </a:lnTo>
                <a:lnTo>
                  <a:pt x="12" y="802"/>
                </a:lnTo>
                <a:lnTo>
                  <a:pt x="8" y="798"/>
                </a:lnTo>
                <a:lnTo>
                  <a:pt x="8" y="796"/>
                </a:lnTo>
                <a:lnTo>
                  <a:pt x="16" y="792"/>
                </a:lnTo>
                <a:lnTo>
                  <a:pt x="26" y="786"/>
                </a:lnTo>
                <a:lnTo>
                  <a:pt x="40" y="778"/>
                </a:lnTo>
                <a:lnTo>
                  <a:pt x="40" y="778"/>
                </a:lnTo>
                <a:lnTo>
                  <a:pt x="64" y="742"/>
                </a:lnTo>
                <a:lnTo>
                  <a:pt x="64" y="742"/>
                </a:lnTo>
                <a:lnTo>
                  <a:pt x="106" y="726"/>
                </a:lnTo>
                <a:lnTo>
                  <a:pt x="106" y="726"/>
                </a:lnTo>
                <a:lnTo>
                  <a:pt x="136" y="724"/>
                </a:lnTo>
                <a:lnTo>
                  <a:pt x="160" y="722"/>
                </a:lnTo>
                <a:lnTo>
                  <a:pt x="186" y="716"/>
                </a:lnTo>
                <a:lnTo>
                  <a:pt x="214" y="704"/>
                </a:lnTo>
                <a:lnTo>
                  <a:pt x="214" y="704"/>
                </a:lnTo>
                <a:lnTo>
                  <a:pt x="232" y="704"/>
                </a:lnTo>
                <a:lnTo>
                  <a:pt x="232" y="704"/>
                </a:lnTo>
                <a:lnTo>
                  <a:pt x="232" y="716"/>
                </a:lnTo>
                <a:lnTo>
                  <a:pt x="236" y="732"/>
                </a:lnTo>
                <a:lnTo>
                  <a:pt x="240" y="738"/>
                </a:lnTo>
                <a:lnTo>
                  <a:pt x="246" y="746"/>
                </a:lnTo>
                <a:lnTo>
                  <a:pt x="254" y="752"/>
                </a:lnTo>
                <a:lnTo>
                  <a:pt x="262" y="756"/>
                </a:lnTo>
                <a:lnTo>
                  <a:pt x="262" y="756"/>
                </a:lnTo>
                <a:lnTo>
                  <a:pt x="274" y="756"/>
                </a:lnTo>
                <a:lnTo>
                  <a:pt x="284" y="754"/>
                </a:lnTo>
                <a:lnTo>
                  <a:pt x="296" y="752"/>
                </a:lnTo>
                <a:lnTo>
                  <a:pt x="308" y="746"/>
                </a:lnTo>
                <a:lnTo>
                  <a:pt x="308" y="746"/>
                </a:lnTo>
                <a:lnTo>
                  <a:pt x="338" y="706"/>
                </a:lnTo>
                <a:lnTo>
                  <a:pt x="338" y="706"/>
                </a:lnTo>
                <a:lnTo>
                  <a:pt x="362" y="708"/>
                </a:lnTo>
                <a:lnTo>
                  <a:pt x="374" y="708"/>
                </a:lnTo>
                <a:lnTo>
                  <a:pt x="388" y="706"/>
                </a:lnTo>
                <a:lnTo>
                  <a:pt x="388" y="706"/>
                </a:lnTo>
                <a:lnTo>
                  <a:pt x="402" y="694"/>
                </a:lnTo>
                <a:lnTo>
                  <a:pt x="418" y="684"/>
                </a:lnTo>
                <a:lnTo>
                  <a:pt x="418" y="684"/>
                </a:lnTo>
                <a:lnTo>
                  <a:pt x="436" y="682"/>
                </a:lnTo>
                <a:lnTo>
                  <a:pt x="436" y="682"/>
                </a:lnTo>
                <a:lnTo>
                  <a:pt x="458" y="690"/>
                </a:lnTo>
                <a:lnTo>
                  <a:pt x="472" y="694"/>
                </a:lnTo>
                <a:lnTo>
                  <a:pt x="488" y="696"/>
                </a:lnTo>
                <a:lnTo>
                  <a:pt x="488" y="696"/>
                </a:lnTo>
                <a:lnTo>
                  <a:pt x="498" y="692"/>
                </a:lnTo>
                <a:lnTo>
                  <a:pt x="510" y="688"/>
                </a:lnTo>
                <a:lnTo>
                  <a:pt x="536" y="686"/>
                </a:lnTo>
                <a:lnTo>
                  <a:pt x="562" y="682"/>
                </a:lnTo>
                <a:lnTo>
                  <a:pt x="576" y="678"/>
                </a:lnTo>
                <a:lnTo>
                  <a:pt x="588" y="674"/>
                </a:lnTo>
                <a:lnTo>
                  <a:pt x="588" y="674"/>
                </a:lnTo>
                <a:lnTo>
                  <a:pt x="628" y="650"/>
                </a:lnTo>
                <a:lnTo>
                  <a:pt x="628" y="650"/>
                </a:lnTo>
                <a:lnTo>
                  <a:pt x="638" y="620"/>
                </a:lnTo>
                <a:lnTo>
                  <a:pt x="638" y="620"/>
                </a:lnTo>
                <a:lnTo>
                  <a:pt x="648" y="616"/>
                </a:lnTo>
                <a:lnTo>
                  <a:pt x="656" y="608"/>
                </a:lnTo>
                <a:lnTo>
                  <a:pt x="662" y="600"/>
                </a:lnTo>
                <a:lnTo>
                  <a:pt x="668" y="590"/>
                </a:lnTo>
                <a:lnTo>
                  <a:pt x="676" y="568"/>
                </a:lnTo>
                <a:lnTo>
                  <a:pt x="682" y="550"/>
                </a:lnTo>
                <a:lnTo>
                  <a:pt x="682" y="550"/>
                </a:lnTo>
                <a:lnTo>
                  <a:pt x="700" y="542"/>
                </a:lnTo>
                <a:lnTo>
                  <a:pt x="708" y="536"/>
                </a:lnTo>
                <a:lnTo>
                  <a:pt x="716" y="528"/>
                </a:lnTo>
                <a:lnTo>
                  <a:pt x="716" y="528"/>
                </a:lnTo>
                <a:lnTo>
                  <a:pt x="730" y="496"/>
                </a:lnTo>
                <a:lnTo>
                  <a:pt x="730" y="496"/>
                </a:lnTo>
                <a:lnTo>
                  <a:pt x="732" y="438"/>
                </a:lnTo>
                <a:lnTo>
                  <a:pt x="732" y="438"/>
                </a:lnTo>
                <a:lnTo>
                  <a:pt x="726" y="414"/>
                </a:lnTo>
                <a:lnTo>
                  <a:pt x="726" y="414"/>
                </a:lnTo>
                <a:lnTo>
                  <a:pt x="728" y="392"/>
                </a:lnTo>
                <a:lnTo>
                  <a:pt x="732" y="370"/>
                </a:lnTo>
                <a:lnTo>
                  <a:pt x="732" y="358"/>
                </a:lnTo>
                <a:lnTo>
                  <a:pt x="732" y="350"/>
                </a:lnTo>
                <a:lnTo>
                  <a:pt x="730" y="342"/>
                </a:lnTo>
                <a:lnTo>
                  <a:pt x="726" y="334"/>
                </a:lnTo>
                <a:lnTo>
                  <a:pt x="726" y="334"/>
                </a:lnTo>
                <a:lnTo>
                  <a:pt x="722" y="324"/>
                </a:lnTo>
                <a:lnTo>
                  <a:pt x="722" y="324"/>
                </a:lnTo>
                <a:lnTo>
                  <a:pt x="772" y="326"/>
                </a:lnTo>
                <a:lnTo>
                  <a:pt x="798" y="328"/>
                </a:lnTo>
                <a:lnTo>
                  <a:pt x="824" y="332"/>
                </a:lnTo>
                <a:lnTo>
                  <a:pt x="824" y="332"/>
                </a:lnTo>
                <a:lnTo>
                  <a:pt x="834" y="334"/>
                </a:lnTo>
                <a:lnTo>
                  <a:pt x="842" y="338"/>
                </a:lnTo>
                <a:lnTo>
                  <a:pt x="860" y="340"/>
                </a:lnTo>
                <a:lnTo>
                  <a:pt x="882" y="344"/>
                </a:lnTo>
                <a:lnTo>
                  <a:pt x="892" y="350"/>
                </a:lnTo>
                <a:lnTo>
                  <a:pt x="904" y="356"/>
                </a:lnTo>
                <a:lnTo>
                  <a:pt x="904" y="356"/>
                </a:lnTo>
                <a:lnTo>
                  <a:pt x="918" y="356"/>
                </a:lnTo>
                <a:lnTo>
                  <a:pt x="918" y="356"/>
                </a:lnTo>
                <a:lnTo>
                  <a:pt x="932" y="342"/>
                </a:lnTo>
                <a:lnTo>
                  <a:pt x="932" y="342"/>
                </a:lnTo>
                <a:lnTo>
                  <a:pt x="932" y="328"/>
                </a:lnTo>
                <a:lnTo>
                  <a:pt x="932" y="328"/>
                </a:lnTo>
                <a:lnTo>
                  <a:pt x="928" y="314"/>
                </a:lnTo>
                <a:lnTo>
                  <a:pt x="926" y="302"/>
                </a:lnTo>
                <a:lnTo>
                  <a:pt x="930" y="290"/>
                </a:lnTo>
                <a:lnTo>
                  <a:pt x="934" y="280"/>
                </a:lnTo>
                <a:lnTo>
                  <a:pt x="934" y="280"/>
                </a:lnTo>
                <a:lnTo>
                  <a:pt x="972" y="234"/>
                </a:lnTo>
                <a:lnTo>
                  <a:pt x="972" y="234"/>
                </a:lnTo>
                <a:lnTo>
                  <a:pt x="978" y="214"/>
                </a:lnTo>
                <a:lnTo>
                  <a:pt x="984" y="200"/>
                </a:lnTo>
                <a:lnTo>
                  <a:pt x="994" y="186"/>
                </a:lnTo>
                <a:lnTo>
                  <a:pt x="1008" y="172"/>
                </a:lnTo>
                <a:lnTo>
                  <a:pt x="1008" y="172"/>
                </a:lnTo>
                <a:lnTo>
                  <a:pt x="1012" y="160"/>
                </a:lnTo>
                <a:lnTo>
                  <a:pt x="1016" y="154"/>
                </a:lnTo>
                <a:lnTo>
                  <a:pt x="1018" y="152"/>
                </a:lnTo>
                <a:lnTo>
                  <a:pt x="1022" y="150"/>
                </a:lnTo>
                <a:lnTo>
                  <a:pt x="1034" y="150"/>
                </a:lnTo>
                <a:lnTo>
                  <a:pt x="1034" y="150"/>
                </a:lnTo>
                <a:lnTo>
                  <a:pt x="1092" y="186"/>
                </a:lnTo>
                <a:lnTo>
                  <a:pt x="1092" y="186"/>
                </a:lnTo>
                <a:lnTo>
                  <a:pt x="1104" y="188"/>
                </a:lnTo>
                <a:lnTo>
                  <a:pt x="1118" y="190"/>
                </a:lnTo>
                <a:lnTo>
                  <a:pt x="1134" y="194"/>
                </a:lnTo>
                <a:lnTo>
                  <a:pt x="1142" y="198"/>
                </a:lnTo>
                <a:lnTo>
                  <a:pt x="1150" y="204"/>
                </a:lnTo>
                <a:lnTo>
                  <a:pt x="1150" y="204"/>
                </a:lnTo>
                <a:lnTo>
                  <a:pt x="1172" y="204"/>
                </a:lnTo>
                <a:lnTo>
                  <a:pt x="1184" y="204"/>
                </a:lnTo>
                <a:lnTo>
                  <a:pt x="1196" y="202"/>
                </a:lnTo>
                <a:lnTo>
                  <a:pt x="1208" y="198"/>
                </a:lnTo>
                <a:lnTo>
                  <a:pt x="1218" y="194"/>
                </a:lnTo>
                <a:lnTo>
                  <a:pt x="1226" y="186"/>
                </a:lnTo>
                <a:lnTo>
                  <a:pt x="1232" y="174"/>
                </a:lnTo>
                <a:lnTo>
                  <a:pt x="1232" y="174"/>
                </a:lnTo>
                <a:lnTo>
                  <a:pt x="1226" y="106"/>
                </a:lnTo>
                <a:lnTo>
                  <a:pt x="1226" y="106"/>
                </a:lnTo>
                <a:lnTo>
                  <a:pt x="1236" y="88"/>
                </a:lnTo>
                <a:lnTo>
                  <a:pt x="1246" y="76"/>
                </a:lnTo>
                <a:lnTo>
                  <a:pt x="1258" y="68"/>
                </a:lnTo>
                <a:lnTo>
                  <a:pt x="1270" y="62"/>
                </a:lnTo>
                <a:lnTo>
                  <a:pt x="1284" y="58"/>
                </a:lnTo>
                <a:lnTo>
                  <a:pt x="1298" y="56"/>
                </a:lnTo>
                <a:lnTo>
                  <a:pt x="1336" y="52"/>
                </a:lnTo>
                <a:lnTo>
                  <a:pt x="1336" y="52"/>
                </a:lnTo>
                <a:lnTo>
                  <a:pt x="1340" y="50"/>
                </a:lnTo>
                <a:lnTo>
                  <a:pt x="1344" y="46"/>
                </a:lnTo>
                <a:lnTo>
                  <a:pt x="1352" y="36"/>
                </a:lnTo>
                <a:lnTo>
                  <a:pt x="1360" y="14"/>
                </a:lnTo>
                <a:lnTo>
                  <a:pt x="1360" y="14"/>
                </a:lnTo>
                <a:lnTo>
                  <a:pt x="1374" y="0"/>
                </a:lnTo>
                <a:lnTo>
                  <a:pt x="1374" y="0"/>
                </a:lnTo>
                <a:lnTo>
                  <a:pt x="1418" y="0"/>
                </a:lnTo>
                <a:lnTo>
                  <a:pt x="1418" y="0"/>
                </a:lnTo>
                <a:lnTo>
                  <a:pt x="1420" y="2"/>
                </a:lnTo>
                <a:lnTo>
                  <a:pt x="1424" y="8"/>
                </a:lnTo>
                <a:lnTo>
                  <a:pt x="1426" y="22"/>
                </a:lnTo>
                <a:lnTo>
                  <a:pt x="1430" y="40"/>
                </a:lnTo>
                <a:lnTo>
                  <a:pt x="1436" y="58"/>
                </a:lnTo>
                <a:lnTo>
                  <a:pt x="1436" y="58"/>
                </a:lnTo>
                <a:lnTo>
                  <a:pt x="1480" y="124"/>
                </a:lnTo>
                <a:lnTo>
                  <a:pt x="1480" y="124"/>
                </a:lnTo>
                <a:lnTo>
                  <a:pt x="1504" y="134"/>
                </a:lnTo>
                <a:lnTo>
                  <a:pt x="1538" y="144"/>
                </a:lnTo>
                <a:lnTo>
                  <a:pt x="1538" y="144"/>
                </a:lnTo>
                <a:lnTo>
                  <a:pt x="1568" y="164"/>
                </a:lnTo>
                <a:lnTo>
                  <a:pt x="1568" y="164"/>
                </a:lnTo>
                <a:lnTo>
                  <a:pt x="1584" y="190"/>
                </a:lnTo>
                <a:lnTo>
                  <a:pt x="1584" y="190"/>
                </a:lnTo>
                <a:lnTo>
                  <a:pt x="1590" y="242"/>
                </a:lnTo>
                <a:lnTo>
                  <a:pt x="1590" y="242"/>
                </a:lnTo>
                <a:lnTo>
                  <a:pt x="1610" y="280"/>
                </a:lnTo>
                <a:lnTo>
                  <a:pt x="1610" y="280"/>
                </a:lnTo>
                <a:lnTo>
                  <a:pt x="1612" y="298"/>
                </a:lnTo>
                <a:lnTo>
                  <a:pt x="1612" y="320"/>
                </a:lnTo>
                <a:lnTo>
                  <a:pt x="1612" y="332"/>
                </a:lnTo>
                <a:lnTo>
                  <a:pt x="1610" y="342"/>
                </a:lnTo>
                <a:lnTo>
                  <a:pt x="1606" y="354"/>
                </a:lnTo>
                <a:lnTo>
                  <a:pt x="1602" y="364"/>
                </a:lnTo>
                <a:lnTo>
                  <a:pt x="1602" y="364"/>
                </a:lnTo>
                <a:lnTo>
                  <a:pt x="1580" y="378"/>
                </a:lnTo>
                <a:lnTo>
                  <a:pt x="1574" y="382"/>
                </a:lnTo>
                <a:lnTo>
                  <a:pt x="1572" y="386"/>
                </a:lnTo>
                <a:lnTo>
                  <a:pt x="1568" y="390"/>
                </a:lnTo>
                <a:lnTo>
                  <a:pt x="1568" y="396"/>
                </a:lnTo>
                <a:lnTo>
                  <a:pt x="1566" y="420"/>
                </a:lnTo>
                <a:lnTo>
                  <a:pt x="1566" y="420"/>
                </a:lnTo>
                <a:lnTo>
                  <a:pt x="1570" y="440"/>
                </a:lnTo>
                <a:lnTo>
                  <a:pt x="1574" y="452"/>
                </a:lnTo>
                <a:lnTo>
                  <a:pt x="1582" y="466"/>
                </a:lnTo>
                <a:lnTo>
                  <a:pt x="1582" y="466"/>
                </a:lnTo>
                <a:lnTo>
                  <a:pt x="1614" y="488"/>
                </a:lnTo>
                <a:lnTo>
                  <a:pt x="1614" y="488"/>
                </a:lnTo>
                <a:lnTo>
                  <a:pt x="1662" y="500"/>
                </a:lnTo>
                <a:lnTo>
                  <a:pt x="1662" y="500"/>
                </a:lnTo>
                <a:lnTo>
                  <a:pt x="1674" y="506"/>
                </a:lnTo>
                <a:lnTo>
                  <a:pt x="1688" y="512"/>
                </a:lnTo>
                <a:lnTo>
                  <a:pt x="1700" y="516"/>
                </a:lnTo>
                <a:lnTo>
                  <a:pt x="1714" y="520"/>
                </a:lnTo>
                <a:lnTo>
                  <a:pt x="1744" y="524"/>
                </a:lnTo>
                <a:lnTo>
                  <a:pt x="1778" y="526"/>
                </a:lnTo>
                <a:lnTo>
                  <a:pt x="1778" y="526"/>
                </a:lnTo>
                <a:lnTo>
                  <a:pt x="1790" y="534"/>
                </a:lnTo>
                <a:lnTo>
                  <a:pt x="1806" y="546"/>
                </a:lnTo>
                <a:lnTo>
                  <a:pt x="1836" y="576"/>
                </a:lnTo>
                <a:lnTo>
                  <a:pt x="1836" y="576"/>
                </a:lnTo>
                <a:lnTo>
                  <a:pt x="1882" y="614"/>
                </a:lnTo>
                <a:lnTo>
                  <a:pt x="1882" y="614"/>
                </a:lnTo>
                <a:lnTo>
                  <a:pt x="1894" y="616"/>
                </a:lnTo>
                <a:lnTo>
                  <a:pt x="1906" y="620"/>
                </a:lnTo>
                <a:lnTo>
                  <a:pt x="1918" y="628"/>
                </a:lnTo>
                <a:lnTo>
                  <a:pt x="1930" y="640"/>
                </a:lnTo>
                <a:lnTo>
                  <a:pt x="1930" y="640"/>
                </a:lnTo>
                <a:lnTo>
                  <a:pt x="1938" y="672"/>
                </a:lnTo>
                <a:lnTo>
                  <a:pt x="1944" y="690"/>
                </a:lnTo>
                <a:lnTo>
                  <a:pt x="1952" y="710"/>
                </a:lnTo>
                <a:lnTo>
                  <a:pt x="1952" y="710"/>
                </a:lnTo>
                <a:lnTo>
                  <a:pt x="1964" y="718"/>
                </a:lnTo>
                <a:lnTo>
                  <a:pt x="1968" y="724"/>
                </a:lnTo>
                <a:lnTo>
                  <a:pt x="1974" y="736"/>
                </a:lnTo>
                <a:lnTo>
                  <a:pt x="1974" y="736"/>
                </a:lnTo>
                <a:lnTo>
                  <a:pt x="1972" y="766"/>
                </a:lnTo>
                <a:lnTo>
                  <a:pt x="1972" y="766"/>
                </a:lnTo>
                <a:lnTo>
                  <a:pt x="1980" y="788"/>
                </a:lnTo>
                <a:lnTo>
                  <a:pt x="1980" y="788"/>
                </a:lnTo>
                <a:lnTo>
                  <a:pt x="1968" y="796"/>
                </a:lnTo>
                <a:lnTo>
                  <a:pt x="1960" y="804"/>
                </a:lnTo>
                <a:lnTo>
                  <a:pt x="1956" y="814"/>
                </a:lnTo>
                <a:lnTo>
                  <a:pt x="1952" y="832"/>
                </a:lnTo>
                <a:lnTo>
                  <a:pt x="1952" y="832"/>
                </a:lnTo>
                <a:lnTo>
                  <a:pt x="1952" y="864"/>
                </a:lnTo>
                <a:lnTo>
                  <a:pt x="1952" y="864"/>
                </a:lnTo>
                <a:lnTo>
                  <a:pt x="1958" y="902"/>
                </a:lnTo>
                <a:lnTo>
                  <a:pt x="1958" y="902"/>
                </a:lnTo>
                <a:lnTo>
                  <a:pt x="1952" y="906"/>
                </a:lnTo>
                <a:lnTo>
                  <a:pt x="1952" y="906"/>
                </a:lnTo>
                <a:lnTo>
                  <a:pt x="1878" y="908"/>
                </a:lnTo>
                <a:lnTo>
                  <a:pt x="1878" y="908"/>
                </a:lnTo>
                <a:lnTo>
                  <a:pt x="1844" y="914"/>
                </a:lnTo>
                <a:lnTo>
                  <a:pt x="1830" y="918"/>
                </a:lnTo>
                <a:lnTo>
                  <a:pt x="1818" y="922"/>
                </a:lnTo>
                <a:lnTo>
                  <a:pt x="1808" y="930"/>
                </a:lnTo>
                <a:lnTo>
                  <a:pt x="1798" y="940"/>
                </a:lnTo>
                <a:lnTo>
                  <a:pt x="1792" y="952"/>
                </a:lnTo>
                <a:lnTo>
                  <a:pt x="1786" y="968"/>
                </a:lnTo>
                <a:lnTo>
                  <a:pt x="1786" y="968"/>
                </a:lnTo>
                <a:lnTo>
                  <a:pt x="1774" y="980"/>
                </a:lnTo>
                <a:lnTo>
                  <a:pt x="1766" y="990"/>
                </a:lnTo>
                <a:lnTo>
                  <a:pt x="1760" y="1002"/>
                </a:lnTo>
                <a:lnTo>
                  <a:pt x="1754" y="1018"/>
                </a:lnTo>
                <a:lnTo>
                  <a:pt x="1754" y="1018"/>
                </a:lnTo>
                <a:lnTo>
                  <a:pt x="1744" y="1024"/>
                </a:lnTo>
                <a:lnTo>
                  <a:pt x="1732" y="1028"/>
                </a:lnTo>
                <a:lnTo>
                  <a:pt x="1710" y="1032"/>
                </a:lnTo>
                <a:lnTo>
                  <a:pt x="1690" y="1034"/>
                </a:lnTo>
                <a:lnTo>
                  <a:pt x="1672" y="1034"/>
                </a:lnTo>
                <a:lnTo>
                  <a:pt x="1672" y="1034"/>
                </a:lnTo>
                <a:lnTo>
                  <a:pt x="1670" y="1044"/>
                </a:lnTo>
                <a:lnTo>
                  <a:pt x="1664" y="1056"/>
                </a:lnTo>
                <a:lnTo>
                  <a:pt x="1656" y="1066"/>
                </a:lnTo>
                <a:lnTo>
                  <a:pt x="1648" y="1074"/>
                </a:lnTo>
                <a:lnTo>
                  <a:pt x="1648" y="1074"/>
                </a:lnTo>
                <a:lnTo>
                  <a:pt x="1644" y="1082"/>
                </a:lnTo>
                <a:lnTo>
                  <a:pt x="1644" y="1090"/>
                </a:lnTo>
                <a:lnTo>
                  <a:pt x="1646" y="1106"/>
                </a:lnTo>
                <a:lnTo>
                  <a:pt x="1652" y="1124"/>
                </a:lnTo>
                <a:lnTo>
                  <a:pt x="1658" y="1146"/>
                </a:lnTo>
                <a:lnTo>
                  <a:pt x="1658" y="1146"/>
                </a:lnTo>
                <a:lnTo>
                  <a:pt x="1660" y="1170"/>
                </a:lnTo>
                <a:lnTo>
                  <a:pt x="1660" y="1170"/>
                </a:lnTo>
                <a:lnTo>
                  <a:pt x="1604" y="1182"/>
                </a:lnTo>
                <a:lnTo>
                  <a:pt x="1604" y="1182"/>
                </a:lnTo>
                <a:lnTo>
                  <a:pt x="1592" y="1188"/>
                </a:lnTo>
                <a:lnTo>
                  <a:pt x="1580" y="1194"/>
                </a:lnTo>
                <a:lnTo>
                  <a:pt x="1560" y="1206"/>
                </a:lnTo>
                <a:lnTo>
                  <a:pt x="1560" y="1206"/>
                </a:lnTo>
                <a:lnTo>
                  <a:pt x="1526" y="1214"/>
                </a:lnTo>
                <a:lnTo>
                  <a:pt x="1490" y="1220"/>
                </a:lnTo>
                <a:lnTo>
                  <a:pt x="1458" y="1224"/>
                </a:lnTo>
                <a:lnTo>
                  <a:pt x="1426" y="1224"/>
                </a:lnTo>
                <a:lnTo>
                  <a:pt x="1426" y="1224"/>
                </a:lnTo>
                <a:lnTo>
                  <a:pt x="1408" y="1228"/>
                </a:lnTo>
                <a:lnTo>
                  <a:pt x="1396" y="1236"/>
                </a:lnTo>
                <a:lnTo>
                  <a:pt x="1396" y="1236"/>
                </a:lnTo>
                <a:lnTo>
                  <a:pt x="1396" y="1244"/>
                </a:lnTo>
                <a:lnTo>
                  <a:pt x="1398" y="1250"/>
                </a:lnTo>
                <a:lnTo>
                  <a:pt x="1402" y="1258"/>
                </a:lnTo>
                <a:lnTo>
                  <a:pt x="1412" y="1272"/>
                </a:lnTo>
                <a:lnTo>
                  <a:pt x="1412" y="1272"/>
                </a:lnTo>
                <a:lnTo>
                  <a:pt x="1406" y="1280"/>
                </a:lnTo>
                <a:lnTo>
                  <a:pt x="1404" y="1288"/>
                </a:lnTo>
                <a:lnTo>
                  <a:pt x="1404" y="1294"/>
                </a:lnTo>
                <a:lnTo>
                  <a:pt x="1408" y="1302"/>
                </a:lnTo>
                <a:lnTo>
                  <a:pt x="1412" y="1308"/>
                </a:lnTo>
                <a:lnTo>
                  <a:pt x="1420" y="1314"/>
                </a:lnTo>
                <a:lnTo>
                  <a:pt x="1438" y="1328"/>
                </a:lnTo>
                <a:lnTo>
                  <a:pt x="1438" y="1328"/>
                </a:lnTo>
                <a:lnTo>
                  <a:pt x="1460" y="1360"/>
                </a:lnTo>
                <a:lnTo>
                  <a:pt x="1460" y="1360"/>
                </a:lnTo>
                <a:lnTo>
                  <a:pt x="1468" y="1364"/>
                </a:lnTo>
                <a:lnTo>
                  <a:pt x="1474" y="1370"/>
                </a:lnTo>
                <a:lnTo>
                  <a:pt x="1476" y="1374"/>
                </a:lnTo>
                <a:lnTo>
                  <a:pt x="1476" y="1380"/>
                </a:lnTo>
                <a:lnTo>
                  <a:pt x="1476" y="1396"/>
                </a:lnTo>
                <a:lnTo>
                  <a:pt x="1476" y="1396"/>
                </a:lnTo>
                <a:lnTo>
                  <a:pt x="1464" y="1408"/>
                </a:lnTo>
                <a:lnTo>
                  <a:pt x="1464" y="1408"/>
                </a:lnTo>
                <a:lnTo>
                  <a:pt x="1444" y="1418"/>
                </a:lnTo>
                <a:lnTo>
                  <a:pt x="1438" y="1422"/>
                </a:lnTo>
                <a:lnTo>
                  <a:pt x="1434" y="1426"/>
                </a:lnTo>
                <a:lnTo>
                  <a:pt x="1430" y="1432"/>
                </a:lnTo>
                <a:lnTo>
                  <a:pt x="1428" y="1438"/>
                </a:lnTo>
                <a:lnTo>
                  <a:pt x="1428" y="1460"/>
                </a:lnTo>
                <a:lnTo>
                  <a:pt x="1428" y="1460"/>
                </a:lnTo>
                <a:lnTo>
                  <a:pt x="1434" y="1466"/>
                </a:lnTo>
                <a:lnTo>
                  <a:pt x="1442" y="1476"/>
                </a:lnTo>
                <a:lnTo>
                  <a:pt x="1448" y="1488"/>
                </a:lnTo>
                <a:lnTo>
                  <a:pt x="1450" y="1496"/>
                </a:lnTo>
                <a:lnTo>
                  <a:pt x="1450" y="1504"/>
                </a:lnTo>
                <a:lnTo>
                  <a:pt x="1450" y="1504"/>
                </a:lnTo>
                <a:lnTo>
                  <a:pt x="1440" y="1510"/>
                </a:lnTo>
                <a:lnTo>
                  <a:pt x="1430" y="1512"/>
                </a:lnTo>
                <a:lnTo>
                  <a:pt x="1416" y="1516"/>
                </a:lnTo>
                <a:lnTo>
                  <a:pt x="1416" y="151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7" name="Freeform 34"/>
          <p:cNvSpPr>
            <a:spLocks/>
          </p:cNvSpPr>
          <p:nvPr/>
        </p:nvSpPr>
        <p:spPr bwMode="auto">
          <a:xfrm>
            <a:off x="3820087" y="579875"/>
            <a:ext cx="2285913" cy="1956959"/>
          </a:xfrm>
          <a:custGeom>
            <a:avLst/>
            <a:gdLst>
              <a:gd name="T0" fmla="*/ 538 w 2182"/>
              <a:gd name="T1" fmla="*/ 1714 h 1868"/>
              <a:gd name="T2" fmla="*/ 526 w 2182"/>
              <a:gd name="T3" fmla="*/ 1632 h 1868"/>
              <a:gd name="T4" fmla="*/ 362 w 2182"/>
              <a:gd name="T5" fmla="*/ 1664 h 1868"/>
              <a:gd name="T6" fmla="*/ 286 w 2182"/>
              <a:gd name="T7" fmla="*/ 1690 h 1868"/>
              <a:gd name="T8" fmla="*/ 168 w 2182"/>
              <a:gd name="T9" fmla="*/ 1576 h 1868"/>
              <a:gd name="T10" fmla="*/ 220 w 2182"/>
              <a:gd name="T11" fmla="*/ 1468 h 1868"/>
              <a:gd name="T12" fmla="*/ 66 w 2182"/>
              <a:gd name="T13" fmla="*/ 1450 h 1868"/>
              <a:gd name="T14" fmla="*/ 20 w 2182"/>
              <a:gd name="T15" fmla="*/ 1304 h 1868"/>
              <a:gd name="T16" fmla="*/ 400 w 2182"/>
              <a:gd name="T17" fmla="*/ 1336 h 1868"/>
              <a:gd name="T18" fmla="*/ 594 w 2182"/>
              <a:gd name="T19" fmla="*/ 1418 h 1868"/>
              <a:gd name="T20" fmla="*/ 724 w 2182"/>
              <a:gd name="T21" fmla="*/ 1354 h 1868"/>
              <a:gd name="T22" fmla="*/ 828 w 2182"/>
              <a:gd name="T23" fmla="*/ 1308 h 1868"/>
              <a:gd name="T24" fmla="*/ 1006 w 2182"/>
              <a:gd name="T25" fmla="*/ 1300 h 1868"/>
              <a:gd name="T26" fmla="*/ 1170 w 2182"/>
              <a:gd name="T27" fmla="*/ 1170 h 1868"/>
              <a:gd name="T28" fmla="*/ 1178 w 2182"/>
              <a:gd name="T29" fmla="*/ 1032 h 1868"/>
              <a:gd name="T30" fmla="*/ 1260 w 2182"/>
              <a:gd name="T31" fmla="*/ 1006 h 1868"/>
              <a:gd name="T32" fmla="*/ 1410 w 2182"/>
              <a:gd name="T33" fmla="*/ 924 h 1868"/>
              <a:gd name="T34" fmla="*/ 1524 w 2182"/>
              <a:gd name="T35" fmla="*/ 876 h 1868"/>
              <a:gd name="T36" fmla="*/ 1632 w 2182"/>
              <a:gd name="T37" fmla="*/ 776 h 1868"/>
              <a:gd name="T38" fmla="*/ 1798 w 2182"/>
              <a:gd name="T39" fmla="*/ 740 h 1868"/>
              <a:gd name="T40" fmla="*/ 1712 w 2182"/>
              <a:gd name="T41" fmla="*/ 614 h 1868"/>
              <a:gd name="T42" fmla="*/ 1586 w 2182"/>
              <a:gd name="T43" fmla="*/ 646 h 1868"/>
              <a:gd name="T44" fmla="*/ 1456 w 2182"/>
              <a:gd name="T45" fmla="*/ 650 h 1868"/>
              <a:gd name="T46" fmla="*/ 1480 w 2182"/>
              <a:gd name="T47" fmla="*/ 512 h 1868"/>
              <a:gd name="T48" fmla="*/ 1602 w 2182"/>
              <a:gd name="T49" fmla="*/ 428 h 1868"/>
              <a:gd name="T50" fmla="*/ 1698 w 2182"/>
              <a:gd name="T51" fmla="*/ 250 h 1868"/>
              <a:gd name="T52" fmla="*/ 1738 w 2182"/>
              <a:gd name="T53" fmla="*/ 108 h 1868"/>
              <a:gd name="T54" fmla="*/ 1736 w 2182"/>
              <a:gd name="T55" fmla="*/ 20 h 1868"/>
              <a:gd name="T56" fmla="*/ 1800 w 2182"/>
              <a:gd name="T57" fmla="*/ 42 h 1868"/>
              <a:gd name="T58" fmla="*/ 1848 w 2182"/>
              <a:gd name="T59" fmla="*/ 80 h 1868"/>
              <a:gd name="T60" fmla="*/ 1926 w 2182"/>
              <a:gd name="T61" fmla="*/ 178 h 1868"/>
              <a:gd name="T62" fmla="*/ 2052 w 2182"/>
              <a:gd name="T63" fmla="*/ 152 h 1868"/>
              <a:gd name="T64" fmla="*/ 2136 w 2182"/>
              <a:gd name="T65" fmla="*/ 246 h 1868"/>
              <a:gd name="T66" fmla="*/ 2136 w 2182"/>
              <a:gd name="T67" fmla="*/ 440 h 1868"/>
              <a:gd name="T68" fmla="*/ 2118 w 2182"/>
              <a:gd name="T69" fmla="*/ 476 h 1868"/>
              <a:gd name="T70" fmla="*/ 2064 w 2182"/>
              <a:gd name="T71" fmla="*/ 514 h 1868"/>
              <a:gd name="T72" fmla="*/ 2020 w 2182"/>
              <a:gd name="T73" fmla="*/ 674 h 1868"/>
              <a:gd name="T74" fmla="*/ 2068 w 2182"/>
              <a:gd name="T75" fmla="*/ 716 h 1868"/>
              <a:gd name="T76" fmla="*/ 2026 w 2182"/>
              <a:gd name="T77" fmla="*/ 796 h 1868"/>
              <a:gd name="T78" fmla="*/ 1968 w 2182"/>
              <a:gd name="T79" fmla="*/ 828 h 1868"/>
              <a:gd name="T80" fmla="*/ 2054 w 2182"/>
              <a:gd name="T81" fmla="*/ 986 h 1868"/>
              <a:gd name="T82" fmla="*/ 2154 w 2182"/>
              <a:gd name="T83" fmla="*/ 1034 h 1868"/>
              <a:gd name="T84" fmla="*/ 2156 w 2182"/>
              <a:gd name="T85" fmla="*/ 1130 h 1868"/>
              <a:gd name="T86" fmla="*/ 2054 w 2182"/>
              <a:gd name="T87" fmla="*/ 1170 h 1868"/>
              <a:gd name="T88" fmla="*/ 1920 w 2182"/>
              <a:gd name="T89" fmla="*/ 1272 h 1868"/>
              <a:gd name="T90" fmla="*/ 1850 w 2182"/>
              <a:gd name="T91" fmla="*/ 1260 h 1868"/>
              <a:gd name="T92" fmla="*/ 1786 w 2182"/>
              <a:gd name="T93" fmla="*/ 1338 h 1868"/>
              <a:gd name="T94" fmla="*/ 1696 w 2182"/>
              <a:gd name="T95" fmla="*/ 1206 h 1868"/>
              <a:gd name="T96" fmla="*/ 1524 w 2182"/>
              <a:gd name="T97" fmla="*/ 1346 h 1868"/>
              <a:gd name="T98" fmla="*/ 1494 w 2182"/>
              <a:gd name="T99" fmla="*/ 1334 h 1868"/>
              <a:gd name="T100" fmla="*/ 1424 w 2182"/>
              <a:gd name="T101" fmla="*/ 1310 h 1868"/>
              <a:gd name="T102" fmla="*/ 1392 w 2182"/>
              <a:gd name="T103" fmla="*/ 1430 h 1868"/>
              <a:gd name="T104" fmla="*/ 1288 w 2182"/>
              <a:gd name="T105" fmla="*/ 1520 h 1868"/>
              <a:gd name="T106" fmla="*/ 1140 w 2182"/>
              <a:gd name="T107" fmla="*/ 1612 h 1868"/>
              <a:gd name="T108" fmla="*/ 1076 w 2182"/>
              <a:gd name="T109" fmla="*/ 1650 h 1868"/>
              <a:gd name="T110" fmla="*/ 988 w 2182"/>
              <a:gd name="T111" fmla="*/ 1790 h 1868"/>
              <a:gd name="T112" fmla="*/ 838 w 2182"/>
              <a:gd name="T113" fmla="*/ 1810 h 1868"/>
              <a:gd name="T114" fmla="*/ 814 w 2182"/>
              <a:gd name="T115" fmla="*/ 1666 h 1868"/>
              <a:gd name="T116" fmla="*/ 732 w 2182"/>
              <a:gd name="T117" fmla="*/ 1678 h 1868"/>
              <a:gd name="T118" fmla="*/ 662 w 2182"/>
              <a:gd name="T119" fmla="*/ 1816 h 18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182" h="1868">
                <a:moveTo>
                  <a:pt x="556" y="1868"/>
                </a:moveTo>
                <a:lnTo>
                  <a:pt x="556" y="1868"/>
                </a:lnTo>
                <a:lnTo>
                  <a:pt x="518" y="1832"/>
                </a:lnTo>
                <a:lnTo>
                  <a:pt x="518" y="1832"/>
                </a:lnTo>
                <a:lnTo>
                  <a:pt x="498" y="1792"/>
                </a:lnTo>
                <a:lnTo>
                  <a:pt x="498" y="1792"/>
                </a:lnTo>
                <a:lnTo>
                  <a:pt x="500" y="1764"/>
                </a:lnTo>
                <a:lnTo>
                  <a:pt x="502" y="1754"/>
                </a:lnTo>
                <a:lnTo>
                  <a:pt x="506" y="1744"/>
                </a:lnTo>
                <a:lnTo>
                  <a:pt x="512" y="1736"/>
                </a:lnTo>
                <a:lnTo>
                  <a:pt x="518" y="1728"/>
                </a:lnTo>
                <a:lnTo>
                  <a:pt x="528" y="1720"/>
                </a:lnTo>
                <a:lnTo>
                  <a:pt x="538" y="1714"/>
                </a:lnTo>
                <a:lnTo>
                  <a:pt x="538" y="1714"/>
                </a:lnTo>
                <a:lnTo>
                  <a:pt x="556" y="1698"/>
                </a:lnTo>
                <a:lnTo>
                  <a:pt x="556" y="1698"/>
                </a:lnTo>
                <a:lnTo>
                  <a:pt x="572" y="1674"/>
                </a:lnTo>
                <a:lnTo>
                  <a:pt x="572" y="1674"/>
                </a:lnTo>
                <a:lnTo>
                  <a:pt x="570" y="1658"/>
                </a:lnTo>
                <a:lnTo>
                  <a:pt x="570" y="1658"/>
                </a:lnTo>
                <a:lnTo>
                  <a:pt x="562" y="1646"/>
                </a:lnTo>
                <a:lnTo>
                  <a:pt x="556" y="1638"/>
                </a:lnTo>
                <a:lnTo>
                  <a:pt x="548" y="1634"/>
                </a:lnTo>
                <a:lnTo>
                  <a:pt x="542" y="1632"/>
                </a:lnTo>
                <a:lnTo>
                  <a:pt x="534" y="1630"/>
                </a:lnTo>
                <a:lnTo>
                  <a:pt x="526" y="1632"/>
                </a:lnTo>
                <a:lnTo>
                  <a:pt x="506" y="1638"/>
                </a:lnTo>
                <a:lnTo>
                  <a:pt x="506" y="1638"/>
                </a:lnTo>
                <a:lnTo>
                  <a:pt x="482" y="1658"/>
                </a:lnTo>
                <a:lnTo>
                  <a:pt x="482" y="1658"/>
                </a:lnTo>
                <a:lnTo>
                  <a:pt x="448" y="1674"/>
                </a:lnTo>
                <a:lnTo>
                  <a:pt x="448" y="1674"/>
                </a:lnTo>
                <a:lnTo>
                  <a:pt x="442" y="1668"/>
                </a:lnTo>
                <a:lnTo>
                  <a:pt x="436" y="1664"/>
                </a:lnTo>
                <a:lnTo>
                  <a:pt x="426" y="1658"/>
                </a:lnTo>
                <a:lnTo>
                  <a:pt x="426" y="1658"/>
                </a:lnTo>
                <a:lnTo>
                  <a:pt x="384" y="1658"/>
                </a:lnTo>
                <a:lnTo>
                  <a:pt x="370" y="1660"/>
                </a:lnTo>
                <a:lnTo>
                  <a:pt x="362" y="1664"/>
                </a:lnTo>
                <a:lnTo>
                  <a:pt x="356" y="1672"/>
                </a:lnTo>
                <a:lnTo>
                  <a:pt x="352" y="1682"/>
                </a:lnTo>
                <a:lnTo>
                  <a:pt x="350" y="1700"/>
                </a:lnTo>
                <a:lnTo>
                  <a:pt x="348" y="1722"/>
                </a:lnTo>
                <a:lnTo>
                  <a:pt x="348" y="1722"/>
                </a:lnTo>
                <a:lnTo>
                  <a:pt x="342" y="1726"/>
                </a:lnTo>
                <a:lnTo>
                  <a:pt x="336" y="1726"/>
                </a:lnTo>
                <a:lnTo>
                  <a:pt x="330" y="1726"/>
                </a:lnTo>
                <a:lnTo>
                  <a:pt x="324" y="1724"/>
                </a:lnTo>
                <a:lnTo>
                  <a:pt x="314" y="1718"/>
                </a:lnTo>
                <a:lnTo>
                  <a:pt x="306" y="1716"/>
                </a:lnTo>
                <a:lnTo>
                  <a:pt x="306" y="1716"/>
                </a:lnTo>
                <a:lnTo>
                  <a:pt x="286" y="1690"/>
                </a:lnTo>
                <a:lnTo>
                  <a:pt x="270" y="1674"/>
                </a:lnTo>
                <a:lnTo>
                  <a:pt x="270" y="1674"/>
                </a:lnTo>
                <a:lnTo>
                  <a:pt x="262" y="1654"/>
                </a:lnTo>
                <a:lnTo>
                  <a:pt x="252" y="1638"/>
                </a:lnTo>
                <a:lnTo>
                  <a:pt x="248" y="1632"/>
                </a:lnTo>
                <a:lnTo>
                  <a:pt x="242" y="1626"/>
                </a:lnTo>
                <a:lnTo>
                  <a:pt x="234" y="1624"/>
                </a:lnTo>
                <a:lnTo>
                  <a:pt x="226" y="1620"/>
                </a:lnTo>
                <a:lnTo>
                  <a:pt x="226" y="1620"/>
                </a:lnTo>
                <a:lnTo>
                  <a:pt x="190" y="1582"/>
                </a:lnTo>
                <a:lnTo>
                  <a:pt x="190" y="1582"/>
                </a:lnTo>
                <a:lnTo>
                  <a:pt x="168" y="1576"/>
                </a:lnTo>
                <a:lnTo>
                  <a:pt x="168" y="1576"/>
                </a:lnTo>
                <a:lnTo>
                  <a:pt x="170" y="1568"/>
                </a:lnTo>
                <a:lnTo>
                  <a:pt x="172" y="1560"/>
                </a:lnTo>
                <a:lnTo>
                  <a:pt x="178" y="1554"/>
                </a:lnTo>
                <a:lnTo>
                  <a:pt x="184" y="1548"/>
                </a:lnTo>
                <a:lnTo>
                  <a:pt x="198" y="1538"/>
                </a:lnTo>
                <a:lnTo>
                  <a:pt x="206" y="1532"/>
                </a:lnTo>
                <a:lnTo>
                  <a:pt x="212" y="1526"/>
                </a:lnTo>
                <a:lnTo>
                  <a:pt x="212" y="1526"/>
                </a:lnTo>
                <a:lnTo>
                  <a:pt x="226" y="1496"/>
                </a:lnTo>
                <a:lnTo>
                  <a:pt x="226" y="1496"/>
                </a:lnTo>
                <a:lnTo>
                  <a:pt x="226" y="1484"/>
                </a:lnTo>
                <a:lnTo>
                  <a:pt x="224" y="1474"/>
                </a:lnTo>
                <a:lnTo>
                  <a:pt x="220" y="1468"/>
                </a:lnTo>
                <a:lnTo>
                  <a:pt x="216" y="1464"/>
                </a:lnTo>
                <a:lnTo>
                  <a:pt x="216" y="1464"/>
                </a:lnTo>
                <a:lnTo>
                  <a:pt x="182" y="1464"/>
                </a:lnTo>
                <a:lnTo>
                  <a:pt x="150" y="1468"/>
                </a:lnTo>
                <a:lnTo>
                  <a:pt x="120" y="1474"/>
                </a:lnTo>
                <a:lnTo>
                  <a:pt x="92" y="1484"/>
                </a:lnTo>
                <a:lnTo>
                  <a:pt x="92" y="1484"/>
                </a:lnTo>
                <a:lnTo>
                  <a:pt x="84" y="1490"/>
                </a:lnTo>
                <a:lnTo>
                  <a:pt x="76" y="1492"/>
                </a:lnTo>
                <a:lnTo>
                  <a:pt x="70" y="1492"/>
                </a:lnTo>
                <a:lnTo>
                  <a:pt x="64" y="1492"/>
                </a:lnTo>
                <a:lnTo>
                  <a:pt x="64" y="1492"/>
                </a:lnTo>
                <a:lnTo>
                  <a:pt x="66" y="1450"/>
                </a:lnTo>
                <a:lnTo>
                  <a:pt x="66" y="1450"/>
                </a:lnTo>
                <a:lnTo>
                  <a:pt x="50" y="1428"/>
                </a:lnTo>
                <a:lnTo>
                  <a:pt x="50" y="1428"/>
                </a:lnTo>
                <a:lnTo>
                  <a:pt x="14" y="1398"/>
                </a:lnTo>
                <a:lnTo>
                  <a:pt x="14" y="1398"/>
                </a:lnTo>
                <a:lnTo>
                  <a:pt x="14" y="1386"/>
                </a:lnTo>
                <a:lnTo>
                  <a:pt x="18" y="1376"/>
                </a:lnTo>
                <a:lnTo>
                  <a:pt x="26" y="1358"/>
                </a:lnTo>
                <a:lnTo>
                  <a:pt x="26" y="1358"/>
                </a:lnTo>
                <a:lnTo>
                  <a:pt x="24" y="1328"/>
                </a:lnTo>
                <a:lnTo>
                  <a:pt x="24" y="1316"/>
                </a:lnTo>
                <a:lnTo>
                  <a:pt x="20" y="1304"/>
                </a:lnTo>
                <a:lnTo>
                  <a:pt x="20" y="1304"/>
                </a:lnTo>
                <a:lnTo>
                  <a:pt x="0" y="1278"/>
                </a:lnTo>
                <a:lnTo>
                  <a:pt x="0" y="1278"/>
                </a:lnTo>
                <a:lnTo>
                  <a:pt x="0" y="1244"/>
                </a:lnTo>
                <a:lnTo>
                  <a:pt x="0" y="1244"/>
                </a:lnTo>
                <a:lnTo>
                  <a:pt x="100" y="1268"/>
                </a:lnTo>
                <a:lnTo>
                  <a:pt x="100" y="1268"/>
                </a:lnTo>
                <a:lnTo>
                  <a:pt x="274" y="1270"/>
                </a:lnTo>
                <a:lnTo>
                  <a:pt x="274" y="1270"/>
                </a:lnTo>
                <a:lnTo>
                  <a:pt x="306" y="1278"/>
                </a:lnTo>
                <a:lnTo>
                  <a:pt x="326" y="1284"/>
                </a:lnTo>
                <a:lnTo>
                  <a:pt x="344" y="1290"/>
                </a:lnTo>
                <a:lnTo>
                  <a:pt x="344" y="1290"/>
                </a:lnTo>
                <a:lnTo>
                  <a:pt x="400" y="1336"/>
                </a:lnTo>
                <a:lnTo>
                  <a:pt x="400" y="1336"/>
                </a:lnTo>
                <a:lnTo>
                  <a:pt x="414" y="1342"/>
                </a:lnTo>
                <a:lnTo>
                  <a:pt x="414" y="1342"/>
                </a:lnTo>
                <a:lnTo>
                  <a:pt x="466" y="1350"/>
                </a:lnTo>
                <a:lnTo>
                  <a:pt x="466" y="1350"/>
                </a:lnTo>
                <a:lnTo>
                  <a:pt x="490" y="1366"/>
                </a:lnTo>
                <a:lnTo>
                  <a:pt x="490" y="1366"/>
                </a:lnTo>
                <a:lnTo>
                  <a:pt x="556" y="1388"/>
                </a:lnTo>
                <a:lnTo>
                  <a:pt x="556" y="1388"/>
                </a:lnTo>
                <a:lnTo>
                  <a:pt x="562" y="1392"/>
                </a:lnTo>
                <a:lnTo>
                  <a:pt x="568" y="1398"/>
                </a:lnTo>
                <a:lnTo>
                  <a:pt x="584" y="1412"/>
                </a:lnTo>
                <a:lnTo>
                  <a:pt x="594" y="1418"/>
                </a:lnTo>
                <a:lnTo>
                  <a:pt x="604" y="1420"/>
                </a:lnTo>
                <a:lnTo>
                  <a:pt x="614" y="1418"/>
                </a:lnTo>
                <a:lnTo>
                  <a:pt x="628" y="1412"/>
                </a:lnTo>
                <a:lnTo>
                  <a:pt x="628" y="1412"/>
                </a:lnTo>
                <a:lnTo>
                  <a:pt x="632" y="1406"/>
                </a:lnTo>
                <a:lnTo>
                  <a:pt x="638" y="1400"/>
                </a:lnTo>
                <a:lnTo>
                  <a:pt x="650" y="1392"/>
                </a:lnTo>
                <a:lnTo>
                  <a:pt x="666" y="1386"/>
                </a:lnTo>
                <a:lnTo>
                  <a:pt x="680" y="1380"/>
                </a:lnTo>
                <a:lnTo>
                  <a:pt x="680" y="1380"/>
                </a:lnTo>
                <a:lnTo>
                  <a:pt x="696" y="1368"/>
                </a:lnTo>
                <a:lnTo>
                  <a:pt x="708" y="1360"/>
                </a:lnTo>
                <a:lnTo>
                  <a:pt x="724" y="1354"/>
                </a:lnTo>
                <a:lnTo>
                  <a:pt x="746" y="1350"/>
                </a:lnTo>
                <a:lnTo>
                  <a:pt x="746" y="1350"/>
                </a:lnTo>
                <a:lnTo>
                  <a:pt x="746" y="1346"/>
                </a:lnTo>
                <a:lnTo>
                  <a:pt x="750" y="1344"/>
                </a:lnTo>
                <a:lnTo>
                  <a:pt x="758" y="1340"/>
                </a:lnTo>
                <a:lnTo>
                  <a:pt x="768" y="1336"/>
                </a:lnTo>
                <a:lnTo>
                  <a:pt x="778" y="1332"/>
                </a:lnTo>
                <a:lnTo>
                  <a:pt x="778" y="1332"/>
                </a:lnTo>
                <a:lnTo>
                  <a:pt x="784" y="1332"/>
                </a:lnTo>
                <a:lnTo>
                  <a:pt x="792" y="1328"/>
                </a:lnTo>
                <a:lnTo>
                  <a:pt x="806" y="1320"/>
                </a:lnTo>
                <a:lnTo>
                  <a:pt x="820" y="1310"/>
                </a:lnTo>
                <a:lnTo>
                  <a:pt x="828" y="1308"/>
                </a:lnTo>
                <a:lnTo>
                  <a:pt x="836" y="1306"/>
                </a:lnTo>
                <a:lnTo>
                  <a:pt x="836" y="1306"/>
                </a:lnTo>
                <a:lnTo>
                  <a:pt x="848" y="1300"/>
                </a:lnTo>
                <a:lnTo>
                  <a:pt x="862" y="1296"/>
                </a:lnTo>
                <a:lnTo>
                  <a:pt x="876" y="1296"/>
                </a:lnTo>
                <a:lnTo>
                  <a:pt x="894" y="1296"/>
                </a:lnTo>
                <a:lnTo>
                  <a:pt x="894" y="1296"/>
                </a:lnTo>
                <a:lnTo>
                  <a:pt x="918" y="1302"/>
                </a:lnTo>
                <a:lnTo>
                  <a:pt x="952" y="1306"/>
                </a:lnTo>
                <a:lnTo>
                  <a:pt x="970" y="1306"/>
                </a:lnTo>
                <a:lnTo>
                  <a:pt x="986" y="1306"/>
                </a:lnTo>
                <a:lnTo>
                  <a:pt x="1000" y="1302"/>
                </a:lnTo>
                <a:lnTo>
                  <a:pt x="1006" y="1300"/>
                </a:lnTo>
                <a:lnTo>
                  <a:pt x="1010" y="1296"/>
                </a:lnTo>
                <a:lnTo>
                  <a:pt x="1010" y="1296"/>
                </a:lnTo>
                <a:lnTo>
                  <a:pt x="1028" y="1294"/>
                </a:lnTo>
                <a:lnTo>
                  <a:pt x="1044" y="1286"/>
                </a:lnTo>
                <a:lnTo>
                  <a:pt x="1060" y="1278"/>
                </a:lnTo>
                <a:lnTo>
                  <a:pt x="1074" y="1266"/>
                </a:lnTo>
                <a:lnTo>
                  <a:pt x="1086" y="1254"/>
                </a:lnTo>
                <a:lnTo>
                  <a:pt x="1100" y="1240"/>
                </a:lnTo>
                <a:lnTo>
                  <a:pt x="1122" y="1212"/>
                </a:lnTo>
                <a:lnTo>
                  <a:pt x="1122" y="1212"/>
                </a:lnTo>
                <a:lnTo>
                  <a:pt x="1156" y="1182"/>
                </a:lnTo>
                <a:lnTo>
                  <a:pt x="1156" y="1182"/>
                </a:lnTo>
                <a:lnTo>
                  <a:pt x="1170" y="1170"/>
                </a:lnTo>
                <a:lnTo>
                  <a:pt x="1186" y="1158"/>
                </a:lnTo>
                <a:lnTo>
                  <a:pt x="1186" y="1158"/>
                </a:lnTo>
                <a:lnTo>
                  <a:pt x="1202" y="1150"/>
                </a:lnTo>
                <a:lnTo>
                  <a:pt x="1210" y="1146"/>
                </a:lnTo>
                <a:lnTo>
                  <a:pt x="1218" y="1138"/>
                </a:lnTo>
                <a:lnTo>
                  <a:pt x="1218" y="1138"/>
                </a:lnTo>
                <a:lnTo>
                  <a:pt x="1216" y="1112"/>
                </a:lnTo>
                <a:lnTo>
                  <a:pt x="1216" y="1112"/>
                </a:lnTo>
                <a:lnTo>
                  <a:pt x="1182" y="1080"/>
                </a:lnTo>
                <a:lnTo>
                  <a:pt x="1182" y="1080"/>
                </a:lnTo>
                <a:lnTo>
                  <a:pt x="1176" y="1058"/>
                </a:lnTo>
                <a:lnTo>
                  <a:pt x="1176" y="1058"/>
                </a:lnTo>
                <a:lnTo>
                  <a:pt x="1178" y="1032"/>
                </a:lnTo>
                <a:lnTo>
                  <a:pt x="1180" y="1020"/>
                </a:lnTo>
                <a:lnTo>
                  <a:pt x="1182" y="1010"/>
                </a:lnTo>
                <a:lnTo>
                  <a:pt x="1186" y="1002"/>
                </a:lnTo>
                <a:lnTo>
                  <a:pt x="1192" y="994"/>
                </a:lnTo>
                <a:lnTo>
                  <a:pt x="1200" y="986"/>
                </a:lnTo>
                <a:lnTo>
                  <a:pt x="1212" y="982"/>
                </a:lnTo>
                <a:lnTo>
                  <a:pt x="1212" y="982"/>
                </a:lnTo>
                <a:lnTo>
                  <a:pt x="1214" y="978"/>
                </a:lnTo>
                <a:lnTo>
                  <a:pt x="1216" y="976"/>
                </a:lnTo>
                <a:lnTo>
                  <a:pt x="1220" y="978"/>
                </a:lnTo>
                <a:lnTo>
                  <a:pt x="1226" y="982"/>
                </a:lnTo>
                <a:lnTo>
                  <a:pt x="1260" y="1006"/>
                </a:lnTo>
                <a:lnTo>
                  <a:pt x="1260" y="1006"/>
                </a:lnTo>
                <a:lnTo>
                  <a:pt x="1286" y="1014"/>
                </a:lnTo>
                <a:lnTo>
                  <a:pt x="1286" y="1014"/>
                </a:lnTo>
                <a:lnTo>
                  <a:pt x="1314" y="1014"/>
                </a:lnTo>
                <a:lnTo>
                  <a:pt x="1314" y="1014"/>
                </a:lnTo>
                <a:lnTo>
                  <a:pt x="1326" y="1010"/>
                </a:lnTo>
                <a:lnTo>
                  <a:pt x="1336" y="1002"/>
                </a:lnTo>
                <a:lnTo>
                  <a:pt x="1348" y="992"/>
                </a:lnTo>
                <a:lnTo>
                  <a:pt x="1358" y="980"/>
                </a:lnTo>
                <a:lnTo>
                  <a:pt x="1380" y="956"/>
                </a:lnTo>
                <a:lnTo>
                  <a:pt x="1398" y="932"/>
                </a:lnTo>
                <a:lnTo>
                  <a:pt x="1398" y="932"/>
                </a:lnTo>
                <a:lnTo>
                  <a:pt x="1404" y="928"/>
                </a:lnTo>
                <a:lnTo>
                  <a:pt x="1410" y="924"/>
                </a:lnTo>
                <a:lnTo>
                  <a:pt x="1416" y="924"/>
                </a:lnTo>
                <a:lnTo>
                  <a:pt x="1424" y="922"/>
                </a:lnTo>
                <a:lnTo>
                  <a:pt x="1438" y="924"/>
                </a:lnTo>
                <a:lnTo>
                  <a:pt x="1454" y="926"/>
                </a:lnTo>
                <a:lnTo>
                  <a:pt x="1454" y="926"/>
                </a:lnTo>
                <a:lnTo>
                  <a:pt x="1464" y="918"/>
                </a:lnTo>
                <a:lnTo>
                  <a:pt x="1472" y="914"/>
                </a:lnTo>
                <a:lnTo>
                  <a:pt x="1492" y="906"/>
                </a:lnTo>
                <a:lnTo>
                  <a:pt x="1492" y="906"/>
                </a:lnTo>
                <a:lnTo>
                  <a:pt x="1518" y="882"/>
                </a:lnTo>
                <a:lnTo>
                  <a:pt x="1518" y="882"/>
                </a:lnTo>
                <a:lnTo>
                  <a:pt x="1522" y="880"/>
                </a:lnTo>
                <a:lnTo>
                  <a:pt x="1524" y="876"/>
                </a:lnTo>
                <a:lnTo>
                  <a:pt x="1530" y="866"/>
                </a:lnTo>
                <a:lnTo>
                  <a:pt x="1534" y="848"/>
                </a:lnTo>
                <a:lnTo>
                  <a:pt x="1534" y="848"/>
                </a:lnTo>
                <a:lnTo>
                  <a:pt x="1540" y="832"/>
                </a:lnTo>
                <a:lnTo>
                  <a:pt x="1546" y="822"/>
                </a:lnTo>
                <a:lnTo>
                  <a:pt x="1554" y="816"/>
                </a:lnTo>
                <a:lnTo>
                  <a:pt x="1562" y="812"/>
                </a:lnTo>
                <a:lnTo>
                  <a:pt x="1580" y="806"/>
                </a:lnTo>
                <a:lnTo>
                  <a:pt x="1594" y="804"/>
                </a:lnTo>
                <a:lnTo>
                  <a:pt x="1610" y="798"/>
                </a:lnTo>
                <a:lnTo>
                  <a:pt x="1610" y="798"/>
                </a:lnTo>
                <a:lnTo>
                  <a:pt x="1620" y="786"/>
                </a:lnTo>
                <a:lnTo>
                  <a:pt x="1632" y="776"/>
                </a:lnTo>
                <a:lnTo>
                  <a:pt x="1646" y="768"/>
                </a:lnTo>
                <a:lnTo>
                  <a:pt x="1660" y="760"/>
                </a:lnTo>
                <a:lnTo>
                  <a:pt x="1660" y="760"/>
                </a:lnTo>
                <a:lnTo>
                  <a:pt x="1670" y="754"/>
                </a:lnTo>
                <a:lnTo>
                  <a:pt x="1680" y="752"/>
                </a:lnTo>
                <a:lnTo>
                  <a:pt x="1696" y="750"/>
                </a:lnTo>
                <a:lnTo>
                  <a:pt x="1712" y="750"/>
                </a:lnTo>
                <a:lnTo>
                  <a:pt x="1746" y="752"/>
                </a:lnTo>
                <a:lnTo>
                  <a:pt x="1776" y="756"/>
                </a:lnTo>
                <a:lnTo>
                  <a:pt x="1776" y="756"/>
                </a:lnTo>
                <a:lnTo>
                  <a:pt x="1792" y="748"/>
                </a:lnTo>
                <a:lnTo>
                  <a:pt x="1792" y="748"/>
                </a:lnTo>
                <a:lnTo>
                  <a:pt x="1798" y="740"/>
                </a:lnTo>
                <a:lnTo>
                  <a:pt x="1802" y="730"/>
                </a:lnTo>
                <a:lnTo>
                  <a:pt x="1804" y="720"/>
                </a:lnTo>
                <a:lnTo>
                  <a:pt x="1804" y="712"/>
                </a:lnTo>
                <a:lnTo>
                  <a:pt x="1802" y="702"/>
                </a:lnTo>
                <a:lnTo>
                  <a:pt x="1798" y="694"/>
                </a:lnTo>
                <a:lnTo>
                  <a:pt x="1790" y="680"/>
                </a:lnTo>
                <a:lnTo>
                  <a:pt x="1790" y="680"/>
                </a:lnTo>
                <a:lnTo>
                  <a:pt x="1764" y="656"/>
                </a:lnTo>
                <a:lnTo>
                  <a:pt x="1764" y="656"/>
                </a:lnTo>
                <a:lnTo>
                  <a:pt x="1718" y="628"/>
                </a:lnTo>
                <a:lnTo>
                  <a:pt x="1718" y="628"/>
                </a:lnTo>
                <a:lnTo>
                  <a:pt x="1716" y="622"/>
                </a:lnTo>
                <a:lnTo>
                  <a:pt x="1712" y="614"/>
                </a:lnTo>
                <a:lnTo>
                  <a:pt x="1702" y="604"/>
                </a:lnTo>
                <a:lnTo>
                  <a:pt x="1688" y="590"/>
                </a:lnTo>
                <a:lnTo>
                  <a:pt x="1688" y="590"/>
                </a:lnTo>
                <a:lnTo>
                  <a:pt x="1656" y="590"/>
                </a:lnTo>
                <a:lnTo>
                  <a:pt x="1656" y="590"/>
                </a:lnTo>
                <a:lnTo>
                  <a:pt x="1640" y="608"/>
                </a:lnTo>
                <a:lnTo>
                  <a:pt x="1640" y="608"/>
                </a:lnTo>
                <a:lnTo>
                  <a:pt x="1610" y="608"/>
                </a:lnTo>
                <a:lnTo>
                  <a:pt x="1610" y="608"/>
                </a:lnTo>
                <a:lnTo>
                  <a:pt x="1604" y="644"/>
                </a:lnTo>
                <a:lnTo>
                  <a:pt x="1604" y="644"/>
                </a:lnTo>
                <a:lnTo>
                  <a:pt x="1596" y="646"/>
                </a:lnTo>
                <a:lnTo>
                  <a:pt x="1586" y="646"/>
                </a:lnTo>
                <a:lnTo>
                  <a:pt x="1578" y="644"/>
                </a:lnTo>
                <a:lnTo>
                  <a:pt x="1570" y="642"/>
                </a:lnTo>
                <a:lnTo>
                  <a:pt x="1554" y="634"/>
                </a:lnTo>
                <a:lnTo>
                  <a:pt x="1544" y="630"/>
                </a:lnTo>
                <a:lnTo>
                  <a:pt x="1544" y="630"/>
                </a:lnTo>
                <a:lnTo>
                  <a:pt x="1516" y="630"/>
                </a:lnTo>
                <a:lnTo>
                  <a:pt x="1516" y="630"/>
                </a:lnTo>
                <a:lnTo>
                  <a:pt x="1504" y="634"/>
                </a:lnTo>
                <a:lnTo>
                  <a:pt x="1494" y="640"/>
                </a:lnTo>
                <a:lnTo>
                  <a:pt x="1476" y="654"/>
                </a:lnTo>
                <a:lnTo>
                  <a:pt x="1476" y="654"/>
                </a:lnTo>
                <a:lnTo>
                  <a:pt x="1466" y="654"/>
                </a:lnTo>
                <a:lnTo>
                  <a:pt x="1456" y="650"/>
                </a:lnTo>
                <a:lnTo>
                  <a:pt x="1450" y="646"/>
                </a:lnTo>
                <a:lnTo>
                  <a:pt x="1446" y="640"/>
                </a:lnTo>
                <a:lnTo>
                  <a:pt x="1442" y="634"/>
                </a:lnTo>
                <a:lnTo>
                  <a:pt x="1440" y="628"/>
                </a:lnTo>
                <a:lnTo>
                  <a:pt x="1440" y="616"/>
                </a:lnTo>
                <a:lnTo>
                  <a:pt x="1440" y="616"/>
                </a:lnTo>
                <a:lnTo>
                  <a:pt x="1470" y="588"/>
                </a:lnTo>
                <a:lnTo>
                  <a:pt x="1470" y="588"/>
                </a:lnTo>
                <a:lnTo>
                  <a:pt x="1468" y="556"/>
                </a:lnTo>
                <a:lnTo>
                  <a:pt x="1470" y="544"/>
                </a:lnTo>
                <a:lnTo>
                  <a:pt x="1470" y="532"/>
                </a:lnTo>
                <a:lnTo>
                  <a:pt x="1470" y="532"/>
                </a:lnTo>
                <a:lnTo>
                  <a:pt x="1480" y="512"/>
                </a:lnTo>
                <a:lnTo>
                  <a:pt x="1488" y="494"/>
                </a:lnTo>
                <a:lnTo>
                  <a:pt x="1488" y="494"/>
                </a:lnTo>
                <a:lnTo>
                  <a:pt x="1488" y="472"/>
                </a:lnTo>
                <a:lnTo>
                  <a:pt x="1490" y="456"/>
                </a:lnTo>
                <a:lnTo>
                  <a:pt x="1494" y="440"/>
                </a:lnTo>
                <a:lnTo>
                  <a:pt x="1502" y="426"/>
                </a:lnTo>
                <a:lnTo>
                  <a:pt x="1502" y="426"/>
                </a:lnTo>
                <a:lnTo>
                  <a:pt x="1522" y="426"/>
                </a:lnTo>
                <a:lnTo>
                  <a:pt x="1522" y="426"/>
                </a:lnTo>
                <a:lnTo>
                  <a:pt x="1546" y="430"/>
                </a:lnTo>
                <a:lnTo>
                  <a:pt x="1574" y="432"/>
                </a:lnTo>
                <a:lnTo>
                  <a:pt x="1588" y="430"/>
                </a:lnTo>
                <a:lnTo>
                  <a:pt x="1602" y="428"/>
                </a:lnTo>
                <a:lnTo>
                  <a:pt x="1616" y="424"/>
                </a:lnTo>
                <a:lnTo>
                  <a:pt x="1628" y="416"/>
                </a:lnTo>
                <a:lnTo>
                  <a:pt x="1628" y="416"/>
                </a:lnTo>
                <a:lnTo>
                  <a:pt x="1642" y="404"/>
                </a:lnTo>
                <a:lnTo>
                  <a:pt x="1658" y="390"/>
                </a:lnTo>
                <a:lnTo>
                  <a:pt x="1672" y="376"/>
                </a:lnTo>
                <a:lnTo>
                  <a:pt x="1684" y="362"/>
                </a:lnTo>
                <a:lnTo>
                  <a:pt x="1684" y="362"/>
                </a:lnTo>
                <a:lnTo>
                  <a:pt x="1684" y="332"/>
                </a:lnTo>
                <a:lnTo>
                  <a:pt x="1686" y="296"/>
                </a:lnTo>
                <a:lnTo>
                  <a:pt x="1688" y="278"/>
                </a:lnTo>
                <a:lnTo>
                  <a:pt x="1692" y="262"/>
                </a:lnTo>
                <a:lnTo>
                  <a:pt x="1698" y="250"/>
                </a:lnTo>
                <a:lnTo>
                  <a:pt x="1702" y="246"/>
                </a:lnTo>
                <a:lnTo>
                  <a:pt x="1708" y="242"/>
                </a:lnTo>
                <a:lnTo>
                  <a:pt x="1708" y="242"/>
                </a:lnTo>
                <a:lnTo>
                  <a:pt x="1714" y="232"/>
                </a:lnTo>
                <a:lnTo>
                  <a:pt x="1720" y="220"/>
                </a:lnTo>
                <a:lnTo>
                  <a:pt x="1724" y="198"/>
                </a:lnTo>
                <a:lnTo>
                  <a:pt x="1730" y="176"/>
                </a:lnTo>
                <a:lnTo>
                  <a:pt x="1736" y="166"/>
                </a:lnTo>
                <a:lnTo>
                  <a:pt x="1742" y="158"/>
                </a:lnTo>
                <a:lnTo>
                  <a:pt x="1742" y="158"/>
                </a:lnTo>
                <a:lnTo>
                  <a:pt x="1742" y="116"/>
                </a:lnTo>
                <a:lnTo>
                  <a:pt x="1742" y="116"/>
                </a:lnTo>
                <a:lnTo>
                  <a:pt x="1738" y="108"/>
                </a:lnTo>
                <a:lnTo>
                  <a:pt x="1738" y="108"/>
                </a:lnTo>
                <a:lnTo>
                  <a:pt x="1716" y="82"/>
                </a:lnTo>
                <a:lnTo>
                  <a:pt x="1716" y="82"/>
                </a:lnTo>
                <a:lnTo>
                  <a:pt x="1696" y="72"/>
                </a:lnTo>
                <a:lnTo>
                  <a:pt x="1696" y="72"/>
                </a:lnTo>
                <a:lnTo>
                  <a:pt x="1696" y="62"/>
                </a:lnTo>
                <a:lnTo>
                  <a:pt x="1698" y="54"/>
                </a:lnTo>
                <a:lnTo>
                  <a:pt x="1702" y="46"/>
                </a:lnTo>
                <a:lnTo>
                  <a:pt x="1706" y="40"/>
                </a:lnTo>
                <a:lnTo>
                  <a:pt x="1712" y="34"/>
                </a:lnTo>
                <a:lnTo>
                  <a:pt x="1720" y="28"/>
                </a:lnTo>
                <a:lnTo>
                  <a:pt x="1736" y="20"/>
                </a:lnTo>
                <a:lnTo>
                  <a:pt x="1736" y="20"/>
                </a:lnTo>
                <a:lnTo>
                  <a:pt x="1744" y="20"/>
                </a:lnTo>
                <a:lnTo>
                  <a:pt x="1750" y="16"/>
                </a:lnTo>
                <a:lnTo>
                  <a:pt x="1764" y="10"/>
                </a:lnTo>
                <a:lnTo>
                  <a:pt x="1778" y="4"/>
                </a:lnTo>
                <a:lnTo>
                  <a:pt x="1784" y="2"/>
                </a:lnTo>
                <a:lnTo>
                  <a:pt x="1794" y="0"/>
                </a:lnTo>
                <a:lnTo>
                  <a:pt x="1794" y="0"/>
                </a:lnTo>
                <a:lnTo>
                  <a:pt x="1794" y="6"/>
                </a:lnTo>
                <a:lnTo>
                  <a:pt x="1796" y="8"/>
                </a:lnTo>
                <a:lnTo>
                  <a:pt x="1804" y="16"/>
                </a:lnTo>
                <a:lnTo>
                  <a:pt x="1804" y="16"/>
                </a:lnTo>
                <a:lnTo>
                  <a:pt x="1800" y="42"/>
                </a:lnTo>
                <a:lnTo>
                  <a:pt x="1800" y="42"/>
                </a:lnTo>
                <a:lnTo>
                  <a:pt x="1792" y="52"/>
                </a:lnTo>
                <a:lnTo>
                  <a:pt x="1786" y="58"/>
                </a:lnTo>
                <a:lnTo>
                  <a:pt x="1782" y="66"/>
                </a:lnTo>
                <a:lnTo>
                  <a:pt x="1780" y="78"/>
                </a:lnTo>
                <a:lnTo>
                  <a:pt x="1780" y="78"/>
                </a:lnTo>
                <a:lnTo>
                  <a:pt x="1804" y="96"/>
                </a:lnTo>
                <a:lnTo>
                  <a:pt x="1804" y="96"/>
                </a:lnTo>
                <a:lnTo>
                  <a:pt x="1810" y="104"/>
                </a:lnTo>
                <a:lnTo>
                  <a:pt x="1816" y="110"/>
                </a:lnTo>
                <a:lnTo>
                  <a:pt x="1826" y="114"/>
                </a:lnTo>
                <a:lnTo>
                  <a:pt x="1842" y="116"/>
                </a:lnTo>
                <a:lnTo>
                  <a:pt x="1842" y="116"/>
                </a:lnTo>
                <a:lnTo>
                  <a:pt x="1848" y="80"/>
                </a:lnTo>
                <a:lnTo>
                  <a:pt x="1848" y="80"/>
                </a:lnTo>
                <a:lnTo>
                  <a:pt x="1856" y="80"/>
                </a:lnTo>
                <a:lnTo>
                  <a:pt x="1866" y="80"/>
                </a:lnTo>
                <a:lnTo>
                  <a:pt x="1878" y="84"/>
                </a:lnTo>
                <a:lnTo>
                  <a:pt x="1892" y="92"/>
                </a:lnTo>
                <a:lnTo>
                  <a:pt x="1892" y="92"/>
                </a:lnTo>
                <a:lnTo>
                  <a:pt x="1900" y="104"/>
                </a:lnTo>
                <a:lnTo>
                  <a:pt x="1900" y="104"/>
                </a:lnTo>
                <a:lnTo>
                  <a:pt x="1904" y="122"/>
                </a:lnTo>
                <a:lnTo>
                  <a:pt x="1908" y="140"/>
                </a:lnTo>
                <a:lnTo>
                  <a:pt x="1914" y="160"/>
                </a:lnTo>
                <a:lnTo>
                  <a:pt x="1920" y="168"/>
                </a:lnTo>
                <a:lnTo>
                  <a:pt x="1926" y="178"/>
                </a:lnTo>
                <a:lnTo>
                  <a:pt x="1926" y="178"/>
                </a:lnTo>
                <a:lnTo>
                  <a:pt x="1938" y="184"/>
                </a:lnTo>
                <a:lnTo>
                  <a:pt x="1938" y="184"/>
                </a:lnTo>
                <a:lnTo>
                  <a:pt x="1968" y="182"/>
                </a:lnTo>
                <a:lnTo>
                  <a:pt x="1968" y="182"/>
                </a:lnTo>
                <a:lnTo>
                  <a:pt x="1978" y="178"/>
                </a:lnTo>
                <a:lnTo>
                  <a:pt x="1988" y="174"/>
                </a:lnTo>
                <a:lnTo>
                  <a:pt x="2010" y="172"/>
                </a:lnTo>
                <a:lnTo>
                  <a:pt x="2022" y="168"/>
                </a:lnTo>
                <a:lnTo>
                  <a:pt x="2032" y="166"/>
                </a:lnTo>
                <a:lnTo>
                  <a:pt x="2042" y="160"/>
                </a:lnTo>
                <a:lnTo>
                  <a:pt x="2052" y="152"/>
                </a:lnTo>
                <a:lnTo>
                  <a:pt x="2052" y="152"/>
                </a:lnTo>
                <a:lnTo>
                  <a:pt x="2060" y="138"/>
                </a:lnTo>
                <a:lnTo>
                  <a:pt x="2068" y="128"/>
                </a:lnTo>
                <a:lnTo>
                  <a:pt x="2076" y="122"/>
                </a:lnTo>
                <a:lnTo>
                  <a:pt x="2084" y="118"/>
                </a:lnTo>
                <a:lnTo>
                  <a:pt x="2094" y="120"/>
                </a:lnTo>
                <a:lnTo>
                  <a:pt x="2104" y="124"/>
                </a:lnTo>
                <a:lnTo>
                  <a:pt x="2114" y="132"/>
                </a:lnTo>
                <a:lnTo>
                  <a:pt x="2126" y="146"/>
                </a:lnTo>
                <a:lnTo>
                  <a:pt x="2126" y="146"/>
                </a:lnTo>
                <a:lnTo>
                  <a:pt x="2146" y="200"/>
                </a:lnTo>
                <a:lnTo>
                  <a:pt x="2146" y="200"/>
                </a:lnTo>
                <a:lnTo>
                  <a:pt x="2142" y="220"/>
                </a:lnTo>
                <a:lnTo>
                  <a:pt x="2136" y="246"/>
                </a:lnTo>
                <a:lnTo>
                  <a:pt x="2128" y="274"/>
                </a:lnTo>
                <a:lnTo>
                  <a:pt x="2118" y="296"/>
                </a:lnTo>
                <a:lnTo>
                  <a:pt x="2118" y="296"/>
                </a:lnTo>
                <a:lnTo>
                  <a:pt x="2118" y="320"/>
                </a:lnTo>
                <a:lnTo>
                  <a:pt x="2118" y="320"/>
                </a:lnTo>
                <a:lnTo>
                  <a:pt x="2142" y="366"/>
                </a:lnTo>
                <a:lnTo>
                  <a:pt x="2142" y="366"/>
                </a:lnTo>
                <a:lnTo>
                  <a:pt x="2140" y="374"/>
                </a:lnTo>
                <a:lnTo>
                  <a:pt x="2138" y="384"/>
                </a:lnTo>
                <a:lnTo>
                  <a:pt x="2130" y="406"/>
                </a:lnTo>
                <a:lnTo>
                  <a:pt x="2128" y="418"/>
                </a:lnTo>
                <a:lnTo>
                  <a:pt x="2130" y="428"/>
                </a:lnTo>
                <a:lnTo>
                  <a:pt x="2136" y="440"/>
                </a:lnTo>
                <a:lnTo>
                  <a:pt x="2140" y="444"/>
                </a:lnTo>
                <a:lnTo>
                  <a:pt x="2148" y="450"/>
                </a:lnTo>
                <a:lnTo>
                  <a:pt x="2148" y="450"/>
                </a:lnTo>
                <a:lnTo>
                  <a:pt x="2150" y="462"/>
                </a:lnTo>
                <a:lnTo>
                  <a:pt x="2150" y="476"/>
                </a:lnTo>
                <a:lnTo>
                  <a:pt x="2148" y="510"/>
                </a:lnTo>
                <a:lnTo>
                  <a:pt x="2148" y="510"/>
                </a:lnTo>
                <a:lnTo>
                  <a:pt x="2126" y="514"/>
                </a:lnTo>
                <a:lnTo>
                  <a:pt x="2126" y="514"/>
                </a:lnTo>
                <a:lnTo>
                  <a:pt x="2122" y="508"/>
                </a:lnTo>
                <a:lnTo>
                  <a:pt x="2118" y="502"/>
                </a:lnTo>
                <a:lnTo>
                  <a:pt x="2116" y="492"/>
                </a:lnTo>
                <a:lnTo>
                  <a:pt x="2118" y="476"/>
                </a:lnTo>
                <a:lnTo>
                  <a:pt x="2118" y="476"/>
                </a:lnTo>
                <a:lnTo>
                  <a:pt x="2114" y="466"/>
                </a:lnTo>
                <a:lnTo>
                  <a:pt x="2108" y="458"/>
                </a:lnTo>
                <a:lnTo>
                  <a:pt x="2108" y="458"/>
                </a:lnTo>
                <a:lnTo>
                  <a:pt x="2094" y="460"/>
                </a:lnTo>
                <a:lnTo>
                  <a:pt x="2086" y="462"/>
                </a:lnTo>
                <a:lnTo>
                  <a:pt x="2084" y="466"/>
                </a:lnTo>
                <a:lnTo>
                  <a:pt x="2082" y="470"/>
                </a:lnTo>
                <a:lnTo>
                  <a:pt x="2084" y="484"/>
                </a:lnTo>
                <a:lnTo>
                  <a:pt x="2082" y="492"/>
                </a:lnTo>
                <a:lnTo>
                  <a:pt x="2078" y="500"/>
                </a:lnTo>
                <a:lnTo>
                  <a:pt x="2078" y="500"/>
                </a:lnTo>
                <a:lnTo>
                  <a:pt x="2064" y="514"/>
                </a:lnTo>
                <a:lnTo>
                  <a:pt x="2054" y="528"/>
                </a:lnTo>
                <a:lnTo>
                  <a:pt x="2046" y="544"/>
                </a:lnTo>
                <a:lnTo>
                  <a:pt x="2042" y="564"/>
                </a:lnTo>
                <a:lnTo>
                  <a:pt x="2042" y="564"/>
                </a:lnTo>
                <a:lnTo>
                  <a:pt x="2034" y="576"/>
                </a:lnTo>
                <a:lnTo>
                  <a:pt x="2024" y="586"/>
                </a:lnTo>
                <a:lnTo>
                  <a:pt x="2012" y="598"/>
                </a:lnTo>
                <a:lnTo>
                  <a:pt x="2002" y="606"/>
                </a:lnTo>
                <a:lnTo>
                  <a:pt x="2002" y="606"/>
                </a:lnTo>
                <a:lnTo>
                  <a:pt x="2000" y="642"/>
                </a:lnTo>
                <a:lnTo>
                  <a:pt x="2000" y="642"/>
                </a:lnTo>
                <a:lnTo>
                  <a:pt x="2008" y="654"/>
                </a:lnTo>
                <a:lnTo>
                  <a:pt x="2020" y="674"/>
                </a:lnTo>
                <a:lnTo>
                  <a:pt x="2020" y="674"/>
                </a:lnTo>
                <a:lnTo>
                  <a:pt x="2054" y="694"/>
                </a:lnTo>
                <a:lnTo>
                  <a:pt x="2054" y="694"/>
                </a:lnTo>
                <a:lnTo>
                  <a:pt x="2078" y="692"/>
                </a:lnTo>
                <a:lnTo>
                  <a:pt x="2078" y="692"/>
                </a:lnTo>
                <a:lnTo>
                  <a:pt x="2094" y="668"/>
                </a:lnTo>
                <a:lnTo>
                  <a:pt x="2094" y="668"/>
                </a:lnTo>
                <a:lnTo>
                  <a:pt x="2100" y="680"/>
                </a:lnTo>
                <a:lnTo>
                  <a:pt x="2104" y="690"/>
                </a:lnTo>
                <a:lnTo>
                  <a:pt x="2106" y="702"/>
                </a:lnTo>
                <a:lnTo>
                  <a:pt x="2106" y="702"/>
                </a:lnTo>
                <a:lnTo>
                  <a:pt x="2086" y="708"/>
                </a:lnTo>
                <a:lnTo>
                  <a:pt x="2068" y="716"/>
                </a:lnTo>
                <a:lnTo>
                  <a:pt x="2068" y="716"/>
                </a:lnTo>
                <a:lnTo>
                  <a:pt x="2068" y="724"/>
                </a:lnTo>
                <a:lnTo>
                  <a:pt x="2070" y="732"/>
                </a:lnTo>
                <a:lnTo>
                  <a:pt x="2070" y="738"/>
                </a:lnTo>
                <a:lnTo>
                  <a:pt x="2074" y="742"/>
                </a:lnTo>
                <a:lnTo>
                  <a:pt x="2078" y="748"/>
                </a:lnTo>
                <a:lnTo>
                  <a:pt x="2084" y="750"/>
                </a:lnTo>
                <a:lnTo>
                  <a:pt x="2084" y="750"/>
                </a:lnTo>
                <a:lnTo>
                  <a:pt x="2064" y="778"/>
                </a:lnTo>
                <a:lnTo>
                  <a:pt x="2052" y="790"/>
                </a:lnTo>
                <a:lnTo>
                  <a:pt x="2040" y="800"/>
                </a:lnTo>
                <a:lnTo>
                  <a:pt x="2040" y="800"/>
                </a:lnTo>
                <a:lnTo>
                  <a:pt x="2026" y="796"/>
                </a:lnTo>
                <a:lnTo>
                  <a:pt x="2026" y="796"/>
                </a:lnTo>
                <a:lnTo>
                  <a:pt x="1986" y="770"/>
                </a:lnTo>
                <a:lnTo>
                  <a:pt x="1986" y="770"/>
                </a:lnTo>
                <a:lnTo>
                  <a:pt x="1968" y="770"/>
                </a:lnTo>
                <a:lnTo>
                  <a:pt x="1968" y="770"/>
                </a:lnTo>
                <a:lnTo>
                  <a:pt x="1960" y="780"/>
                </a:lnTo>
                <a:lnTo>
                  <a:pt x="1958" y="786"/>
                </a:lnTo>
                <a:lnTo>
                  <a:pt x="1956" y="792"/>
                </a:lnTo>
                <a:lnTo>
                  <a:pt x="1956" y="792"/>
                </a:lnTo>
                <a:lnTo>
                  <a:pt x="1958" y="818"/>
                </a:lnTo>
                <a:lnTo>
                  <a:pt x="1958" y="818"/>
                </a:lnTo>
                <a:lnTo>
                  <a:pt x="1962" y="824"/>
                </a:lnTo>
                <a:lnTo>
                  <a:pt x="1968" y="828"/>
                </a:lnTo>
                <a:lnTo>
                  <a:pt x="1982" y="838"/>
                </a:lnTo>
                <a:lnTo>
                  <a:pt x="2000" y="852"/>
                </a:lnTo>
                <a:lnTo>
                  <a:pt x="2008" y="860"/>
                </a:lnTo>
                <a:lnTo>
                  <a:pt x="2016" y="870"/>
                </a:lnTo>
                <a:lnTo>
                  <a:pt x="2016" y="870"/>
                </a:lnTo>
                <a:lnTo>
                  <a:pt x="2016" y="908"/>
                </a:lnTo>
                <a:lnTo>
                  <a:pt x="2016" y="908"/>
                </a:lnTo>
                <a:lnTo>
                  <a:pt x="2024" y="920"/>
                </a:lnTo>
                <a:lnTo>
                  <a:pt x="2032" y="938"/>
                </a:lnTo>
                <a:lnTo>
                  <a:pt x="2046" y="976"/>
                </a:lnTo>
                <a:lnTo>
                  <a:pt x="2046" y="976"/>
                </a:lnTo>
                <a:lnTo>
                  <a:pt x="2054" y="986"/>
                </a:lnTo>
                <a:lnTo>
                  <a:pt x="2054" y="986"/>
                </a:lnTo>
                <a:lnTo>
                  <a:pt x="2070" y="986"/>
                </a:lnTo>
                <a:lnTo>
                  <a:pt x="2070" y="986"/>
                </a:lnTo>
                <a:lnTo>
                  <a:pt x="2084" y="958"/>
                </a:lnTo>
                <a:lnTo>
                  <a:pt x="2084" y="958"/>
                </a:lnTo>
                <a:lnTo>
                  <a:pt x="2110" y="940"/>
                </a:lnTo>
                <a:lnTo>
                  <a:pt x="2110" y="940"/>
                </a:lnTo>
                <a:lnTo>
                  <a:pt x="2124" y="962"/>
                </a:lnTo>
                <a:lnTo>
                  <a:pt x="2134" y="976"/>
                </a:lnTo>
                <a:lnTo>
                  <a:pt x="2142" y="994"/>
                </a:lnTo>
                <a:lnTo>
                  <a:pt x="2142" y="994"/>
                </a:lnTo>
                <a:lnTo>
                  <a:pt x="2144" y="1010"/>
                </a:lnTo>
                <a:lnTo>
                  <a:pt x="2150" y="1026"/>
                </a:lnTo>
                <a:lnTo>
                  <a:pt x="2154" y="1034"/>
                </a:lnTo>
                <a:lnTo>
                  <a:pt x="2160" y="1040"/>
                </a:lnTo>
                <a:lnTo>
                  <a:pt x="2168" y="1048"/>
                </a:lnTo>
                <a:lnTo>
                  <a:pt x="2178" y="1054"/>
                </a:lnTo>
                <a:lnTo>
                  <a:pt x="2178" y="1054"/>
                </a:lnTo>
                <a:lnTo>
                  <a:pt x="2182" y="1062"/>
                </a:lnTo>
                <a:lnTo>
                  <a:pt x="2182" y="1062"/>
                </a:lnTo>
                <a:lnTo>
                  <a:pt x="2180" y="1074"/>
                </a:lnTo>
                <a:lnTo>
                  <a:pt x="2180" y="1088"/>
                </a:lnTo>
                <a:lnTo>
                  <a:pt x="2180" y="1120"/>
                </a:lnTo>
                <a:lnTo>
                  <a:pt x="2180" y="1120"/>
                </a:lnTo>
                <a:lnTo>
                  <a:pt x="2168" y="1132"/>
                </a:lnTo>
                <a:lnTo>
                  <a:pt x="2168" y="1132"/>
                </a:lnTo>
                <a:lnTo>
                  <a:pt x="2156" y="1130"/>
                </a:lnTo>
                <a:lnTo>
                  <a:pt x="2150" y="1126"/>
                </a:lnTo>
                <a:lnTo>
                  <a:pt x="2138" y="1120"/>
                </a:lnTo>
                <a:lnTo>
                  <a:pt x="2138" y="1120"/>
                </a:lnTo>
                <a:lnTo>
                  <a:pt x="2108" y="1122"/>
                </a:lnTo>
                <a:lnTo>
                  <a:pt x="2096" y="1124"/>
                </a:lnTo>
                <a:lnTo>
                  <a:pt x="2088" y="1128"/>
                </a:lnTo>
                <a:lnTo>
                  <a:pt x="2080" y="1134"/>
                </a:lnTo>
                <a:lnTo>
                  <a:pt x="2074" y="1140"/>
                </a:lnTo>
                <a:lnTo>
                  <a:pt x="2062" y="1162"/>
                </a:lnTo>
                <a:lnTo>
                  <a:pt x="2062" y="1162"/>
                </a:lnTo>
                <a:lnTo>
                  <a:pt x="2058" y="1166"/>
                </a:lnTo>
                <a:lnTo>
                  <a:pt x="2054" y="1170"/>
                </a:lnTo>
                <a:lnTo>
                  <a:pt x="2054" y="1170"/>
                </a:lnTo>
                <a:lnTo>
                  <a:pt x="2052" y="1176"/>
                </a:lnTo>
                <a:lnTo>
                  <a:pt x="2046" y="1182"/>
                </a:lnTo>
                <a:lnTo>
                  <a:pt x="2028" y="1196"/>
                </a:lnTo>
                <a:lnTo>
                  <a:pt x="1994" y="1218"/>
                </a:lnTo>
                <a:lnTo>
                  <a:pt x="1994" y="1218"/>
                </a:lnTo>
                <a:lnTo>
                  <a:pt x="1988" y="1228"/>
                </a:lnTo>
                <a:lnTo>
                  <a:pt x="1974" y="1238"/>
                </a:lnTo>
                <a:lnTo>
                  <a:pt x="1948" y="1256"/>
                </a:lnTo>
                <a:lnTo>
                  <a:pt x="1948" y="1256"/>
                </a:lnTo>
                <a:lnTo>
                  <a:pt x="1938" y="1268"/>
                </a:lnTo>
                <a:lnTo>
                  <a:pt x="1938" y="1268"/>
                </a:lnTo>
                <a:lnTo>
                  <a:pt x="1920" y="1272"/>
                </a:lnTo>
                <a:lnTo>
                  <a:pt x="1920" y="1272"/>
                </a:lnTo>
                <a:lnTo>
                  <a:pt x="1902" y="1254"/>
                </a:lnTo>
                <a:lnTo>
                  <a:pt x="1902" y="1254"/>
                </a:lnTo>
                <a:lnTo>
                  <a:pt x="1894" y="1236"/>
                </a:lnTo>
                <a:lnTo>
                  <a:pt x="1890" y="1230"/>
                </a:lnTo>
                <a:lnTo>
                  <a:pt x="1884" y="1226"/>
                </a:lnTo>
                <a:lnTo>
                  <a:pt x="1880" y="1222"/>
                </a:lnTo>
                <a:lnTo>
                  <a:pt x="1874" y="1222"/>
                </a:lnTo>
                <a:lnTo>
                  <a:pt x="1860" y="1220"/>
                </a:lnTo>
                <a:lnTo>
                  <a:pt x="1860" y="1220"/>
                </a:lnTo>
                <a:lnTo>
                  <a:pt x="1856" y="1228"/>
                </a:lnTo>
                <a:lnTo>
                  <a:pt x="1854" y="1238"/>
                </a:lnTo>
                <a:lnTo>
                  <a:pt x="1852" y="1248"/>
                </a:lnTo>
                <a:lnTo>
                  <a:pt x="1850" y="1260"/>
                </a:lnTo>
                <a:lnTo>
                  <a:pt x="1852" y="1270"/>
                </a:lnTo>
                <a:lnTo>
                  <a:pt x="1854" y="1282"/>
                </a:lnTo>
                <a:lnTo>
                  <a:pt x="1860" y="1292"/>
                </a:lnTo>
                <a:lnTo>
                  <a:pt x="1868" y="1302"/>
                </a:lnTo>
                <a:lnTo>
                  <a:pt x="1868" y="1302"/>
                </a:lnTo>
                <a:lnTo>
                  <a:pt x="1872" y="1344"/>
                </a:lnTo>
                <a:lnTo>
                  <a:pt x="1872" y="1344"/>
                </a:lnTo>
                <a:lnTo>
                  <a:pt x="1846" y="1346"/>
                </a:lnTo>
                <a:lnTo>
                  <a:pt x="1824" y="1348"/>
                </a:lnTo>
                <a:lnTo>
                  <a:pt x="1812" y="1346"/>
                </a:lnTo>
                <a:lnTo>
                  <a:pt x="1802" y="1344"/>
                </a:lnTo>
                <a:lnTo>
                  <a:pt x="1794" y="1342"/>
                </a:lnTo>
                <a:lnTo>
                  <a:pt x="1786" y="1338"/>
                </a:lnTo>
                <a:lnTo>
                  <a:pt x="1786" y="1338"/>
                </a:lnTo>
                <a:lnTo>
                  <a:pt x="1782" y="1316"/>
                </a:lnTo>
                <a:lnTo>
                  <a:pt x="1776" y="1302"/>
                </a:lnTo>
                <a:lnTo>
                  <a:pt x="1768" y="1292"/>
                </a:lnTo>
                <a:lnTo>
                  <a:pt x="1758" y="1280"/>
                </a:lnTo>
                <a:lnTo>
                  <a:pt x="1758" y="1280"/>
                </a:lnTo>
                <a:lnTo>
                  <a:pt x="1732" y="1222"/>
                </a:lnTo>
                <a:lnTo>
                  <a:pt x="1732" y="1222"/>
                </a:lnTo>
                <a:lnTo>
                  <a:pt x="1720" y="1210"/>
                </a:lnTo>
                <a:lnTo>
                  <a:pt x="1712" y="1206"/>
                </a:lnTo>
                <a:lnTo>
                  <a:pt x="1706" y="1206"/>
                </a:lnTo>
                <a:lnTo>
                  <a:pt x="1696" y="1206"/>
                </a:lnTo>
                <a:lnTo>
                  <a:pt x="1696" y="1206"/>
                </a:lnTo>
                <a:lnTo>
                  <a:pt x="1684" y="1216"/>
                </a:lnTo>
                <a:lnTo>
                  <a:pt x="1670" y="1226"/>
                </a:lnTo>
                <a:lnTo>
                  <a:pt x="1658" y="1234"/>
                </a:lnTo>
                <a:lnTo>
                  <a:pt x="1646" y="1244"/>
                </a:lnTo>
                <a:lnTo>
                  <a:pt x="1646" y="1244"/>
                </a:lnTo>
                <a:lnTo>
                  <a:pt x="1642" y="1256"/>
                </a:lnTo>
                <a:lnTo>
                  <a:pt x="1640" y="1270"/>
                </a:lnTo>
                <a:lnTo>
                  <a:pt x="1640" y="1288"/>
                </a:lnTo>
                <a:lnTo>
                  <a:pt x="1644" y="1306"/>
                </a:lnTo>
                <a:lnTo>
                  <a:pt x="1644" y="1306"/>
                </a:lnTo>
                <a:lnTo>
                  <a:pt x="1580" y="1312"/>
                </a:lnTo>
                <a:lnTo>
                  <a:pt x="1580" y="1312"/>
                </a:lnTo>
                <a:lnTo>
                  <a:pt x="1524" y="1346"/>
                </a:lnTo>
                <a:lnTo>
                  <a:pt x="1524" y="1346"/>
                </a:lnTo>
                <a:lnTo>
                  <a:pt x="1516" y="1362"/>
                </a:lnTo>
                <a:lnTo>
                  <a:pt x="1510" y="1368"/>
                </a:lnTo>
                <a:lnTo>
                  <a:pt x="1508" y="1370"/>
                </a:lnTo>
                <a:lnTo>
                  <a:pt x="1504" y="1370"/>
                </a:lnTo>
                <a:lnTo>
                  <a:pt x="1504" y="1370"/>
                </a:lnTo>
                <a:lnTo>
                  <a:pt x="1492" y="1362"/>
                </a:lnTo>
                <a:lnTo>
                  <a:pt x="1486" y="1356"/>
                </a:lnTo>
                <a:lnTo>
                  <a:pt x="1484" y="1348"/>
                </a:lnTo>
                <a:lnTo>
                  <a:pt x="1482" y="1342"/>
                </a:lnTo>
                <a:lnTo>
                  <a:pt x="1482" y="1342"/>
                </a:lnTo>
                <a:lnTo>
                  <a:pt x="1494" y="1334"/>
                </a:lnTo>
                <a:lnTo>
                  <a:pt x="1494" y="1334"/>
                </a:lnTo>
                <a:lnTo>
                  <a:pt x="1492" y="1322"/>
                </a:lnTo>
                <a:lnTo>
                  <a:pt x="1490" y="1312"/>
                </a:lnTo>
                <a:lnTo>
                  <a:pt x="1486" y="1304"/>
                </a:lnTo>
                <a:lnTo>
                  <a:pt x="1480" y="1298"/>
                </a:lnTo>
                <a:lnTo>
                  <a:pt x="1474" y="1292"/>
                </a:lnTo>
                <a:lnTo>
                  <a:pt x="1466" y="1288"/>
                </a:lnTo>
                <a:lnTo>
                  <a:pt x="1458" y="1286"/>
                </a:lnTo>
                <a:lnTo>
                  <a:pt x="1450" y="1286"/>
                </a:lnTo>
                <a:lnTo>
                  <a:pt x="1450" y="1286"/>
                </a:lnTo>
                <a:lnTo>
                  <a:pt x="1440" y="1290"/>
                </a:lnTo>
                <a:lnTo>
                  <a:pt x="1434" y="1296"/>
                </a:lnTo>
                <a:lnTo>
                  <a:pt x="1428" y="1302"/>
                </a:lnTo>
                <a:lnTo>
                  <a:pt x="1424" y="1310"/>
                </a:lnTo>
                <a:lnTo>
                  <a:pt x="1424" y="1318"/>
                </a:lnTo>
                <a:lnTo>
                  <a:pt x="1424" y="1328"/>
                </a:lnTo>
                <a:lnTo>
                  <a:pt x="1428" y="1352"/>
                </a:lnTo>
                <a:lnTo>
                  <a:pt x="1428" y="1352"/>
                </a:lnTo>
                <a:lnTo>
                  <a:pt x="1408" y="1356"/>
                </a:lnTo>
                <a:lnTo>
                  <a:pt x="1408" y="1356"/>
                </a:lnTo>
                <a:lnTo>
                  <a:pt x="1404" y="1362"/>
                </a:lnTo>
                <a:lnTo>
                  <a:pt x="1402" y="1370"/>
                </a:lnTo>
                <a:lnTo>
                  <a:pt x="1402" y="1370"/>
                </a:lnTo>
                <a:lnTo>
                  <a:pt x="1392" y="1374"/>
                </a:lnTo>
                <a:lnTo>
                  <a:pt x="1392" y="1374"/>
                </a:lnTo>
                <a:lnTo>
                  <a:pt x="1392" y="1430"/>
                </a:lnTo>
                <a:lnTo>
                  <a:pt x="1392" y="1430"/>
                </a:lnTo>
                <a:lnTo>
                  <a:pt x="1412" y="1454"/>
                </a:lnTo>
                <a:lnTo>
                  <a:pt x="1412" y="1454"/>
                </a:lnTo>
                <a:lnTo>
                  <a:pt x="1412" y="1472"/>
                </a:lnTo>
                <a:lnTo>
                  <a:pt x="1412" y="1472"/>
                </a:lnTo>
                <a:lnTo>
                  <a:pt x="1402" y="1490"/>
                </a:lnTo>
                <a:lnTo>
                  <a:pt x="1402" y="1490"/>
                </a:lnTo>
                <a:lnTo>
                  <a:pt x="1380" y="1504"/>
                </a:lnTo>
                <a:lnTo>
                  <a:pt x="1356" y="1510"/>
                </a:lnTo>
                <a:lnTo>
                  <a:pt x="1336" y="1514"/>
                </a:lnTo>
                <a:lnTo>
                  <a:pt x="1314" y="1514"/>
                </a:lnTo>
                <a:lnTo>
                  <a:pt x="1314" y="1514"/>
                </a:lnTo>
                <a:lnTo>
                  <a:pt x="1298" y="1516"/>
                </a:lnTo>
                <a:lnTo>
                  <a:pt x="1288" y="1520"/>
                </a:lnTo>
                <a:lnTo>
                  <a:pt x="1280" y="1526"/>
                </a:lnTo>
                <a:lnTo>
                  <a:pt x="1270" y="1534"/>
                </a:lnTo>
                <a:lnTo>
                  <a:pt x="1270" y="1534"/>
                </a:lnTo>
                <a:lnTo>
                  <a:pt x="1256" y="1546"/>
                </a:lnTo>
                <a:lnTo>
                  <a:pt x="1256" y="1546"/>
                </a:lnTo>
                <a:lnTo>
                  <a:pt x="1244" y="1566"/>
                </a:lnTo>
                <a:lnTo>
                  <a:pt x="1228" y="1586"/>
                </a:lnTo>
                <a:lnTo>
                  <a:pt x="1192" y="1626"/>
                </a:lnTo>
                <a:lnTo>
                  <a:pt x="1192" y="1626"/>
                </a:lnTo>
                <a:lnTo>
                  <a:pt x="1168" y="1610"/>
                </a:lnTo>
                <a:lnTo>
                  <a:pt x="1168" y="1610"/>
                </a:lnTo>
                <a:lnTo>
                  <a:pt x="1140" y="1612"/>
                </a:lnTo>
                <a:lnTo>
                  <a:pt x="1140" y="1612"/>
                </a:lnTo>
                <a:lnTo>
                  <a:pt x="1136" y="1626"/>
                </a:lnTo>
                <a:lnTo>
                  <a:pt x="1132" y="1632"/>
                </a:lnTo>
                <a:lnTo>
                  <a:pt x="1128" y="1636"/>
                </a:lnTo>
                <a:lnTo>
                  <a:pt x="1128" y="1636"/>
                </a:lnTo>
                <a:lnTo>
                  <a:pt x="1124" y="1630"/>
                </a:lnTo>
                <a:lnTo>
                  <a:pt x="1118" y="1626"/>
                </a:lnTo>
                <a:lnTo>
                  <a:pt x="1108" y="1622"/>
                </a:lnTo>
                <a:lnTo>
                  <a:pt x="1100" y="1622"/>
                </a:lnTo>
                <a:lnTo>
                  <a:pt x="1092" y="1622"/>
                </a:lnTo>
                <a:lnTo>
                  <a:pt x="1092" y="1622"/>
                </a:lnTo>
                <a:lnTo>
                  <a:pt x="1088" y="1632"/>
                </a:lnTo>
                <a:lnTo>
                  <a:pt x="1082" y="1640"/>
                </a:lnTo>
                <a:lnTo>
                  <a:pt x="1076" y="1650"/>
                </a:lnTo>
                <a:lnTo>
                  <a:pt x="1066" y="1658"/>
                </a:lnTo>
                <a:lnTo>
                  <a:pt x="1066" y="1658"/>
                </a:lnTo>
                <a:lnTo>
                  <a:pt x="1056" y="1664"/>
                </a:lnTo>
                <a:lnTo>
                  <a:pt x="1046" y="1674"/>
                </a:lnTo>
                <a:lnTo>
                  <a:pt x="1038" y="1684"/>
                </a:lnTo>
                <a:lnTo>
                  <a:pt x="1030" y="1696"/>
                </a:lnTo>
                <a:lnTo>
                  <a:pt x="1014" y="1718"/>
                </a:lnTo>
                <a:lnTo>
                  <a:pt x="1004" y="1728"/>
                </a:lnTo>
                <a:lnTo>
                  <a:pt x="994" y="1736"/>
                </a:lnTo>
                <a:lnTo>
                  <a:pt x="994" y="1736"/>
                </a:lnTo>
                <a:lnTo>
                  <a:pt x="990" y="1748"/>
                </a:lnTo>
                <a:lnTo>
                  <a:pt x="988" y="1760"/>
                </a:lnTo>
                <a:lnTo>
                  <a:pt x="988" y="1790"/>
                </a:lnTo>
                <a:lnTo>
                  <a:pt x="988" y="1790"/>
                </a:lnTo>
                <a:lnTo>
                  <a:pt x="988" y="1798"/>
                </a:lnTo>
                <a:lnTo>
                  <a:pt x="988" y="1812"/>
                </a:lnTo>
                <a:lnTo>
                  <a:pt x="982" y="1836"/>
                </a:lnTo>
                <a:lnTo>
                  <a:pt x="982" y="1836"/>
                </a:lnTo>
                <a:lnTo>
                  <a:pt x="976" y="1840"/>
                </a:lnTo>
                <a:lnTo>
                  <a:pt x="976" y="1840"/>
                </a:lnTo>
                <a:lnTo>
                  <a:pt x="946" y="1838"/>
                </a:lnTo>
                <a:lnTo>
                  <a:pt x="920" y="1834"/>
                </a:lnTo>
                <a:lnTo>
                  <a:pt x="870" y="1826"/>
                </a:lnTo>
                <a:lnTo>
                  <a:pt x="870" y="1826"/>
                </a:lnTo>
                <a:lnTo>
                  <a:pt x="838" y="1810"/>
                </a:lnTo>
                <a:lnTo>
                  <a:pt x="838" y="1810"/>
                </a:lnTo>
                <a:lnTo>
                  <a:pt x="820" y="1790"/>
                </a:lnTo>
                <a:lnTo>
                  <a:pt x="820" y="1790"/>
                </a:lnTo>
                <a:lnTo>
                  <a:pt x="784" y="1782"/>
                </a:lnTo>
                <a:lnTo>
                  <a:pt x="784" y="1782"/>
                </a:lnTo>
                <a:lnTo>
                  <a:pt x="784" y="1752"/>
                </a:lnTo>
                <a:lnTo>
                  <a:pt x="784" y="1752"/>
                </a:lnTo>
                <a:lnTo>
                  <a:pt x="796" y="1734"/>
                </a:lnTo>
                <a:lnTo>
                  <a:pt x="808" y="1716"/>
                </a:lnTo>
                <a:lnTo>
                  <a:pt x="816" y="1696"/>
                </a:lnTo>
                <a:lnTo>
                  <a:pt x="818" y="1686"/>
                </a:lnTo>
                <a:lnTo>
                  <a:pt x="818" y="1676"/>
                </a:lnTo>
                <a:lnTo>
                  <a:pt x="818" y="1676"/>
                </a:lnTo>
                <a:lnTo>
                  <a:pt x="814" y="1666"/>
                </a:lnTo>
                <a:lnTo>
                  <a:pt x="810" y="1660"/>
                </a:lnTo>
                <a:lnTo>
                  <a:pt x="804" y="1656"/>
                </a:lnTo>
                <a:lnTo>
                  <a:pt x="798" y="1652"/>
                </a:lnTo>
                <a:lnTo>
                  <a:pt x="784" y="1652"/>
                </a:lnTo>
                <a:lnTo>
                  <a:pt x="772" y="1652"/>
                </a:lnTo>
                <a:lnTo>
                  <a:pt x="772" y="1652"/>
                </a:lnTo>
                <a:lnTo>
                  <a:pt x="764" y="1656"/>
                </a:lnTo>
                <a:lnTo>
                  <a:pt x="758" y="1660"/>
                </a:lnTo>
                <a:lnTo>
                  <a:pt x="758" y="1660"/>
                </a:lnTo>
                <a:lnTo>
                  <a:pt x="740" y="1662"/>
                </a:lnTo>
                <a:lnTo>
                  <a:pt x="734" y="1664"/>
                </a:lnTo>
                <a:lnTo>
                  <a:pt x="732" y="1668"/>
                </a:lnTo>
                <a:lnTo>
                  <a:pt x="732" y="1678"/>
                </a:lnTo>
                <a:lnTo>
                  <a:pt x="730" y="1700"/>
                </a:lnTo>
                <a:lnTo>
                  <a:pt x="730" y="1700"/>
                </a:lnTo>
                <a:lnTo>
                  <a:pt x="722" y="1708"/>
                </a:lnTo>
                <a:lnTo>
                  <a:pt x="718" y="1720"/>
                </a:lnTo>
                <a:lnTo>
                  <a:pt x="718" y="1720"/>
                </a:lnTo>
                <a:lnTo>
                  <a:pt x="698" y="1756"/>
                </a:lnTo>
                <a:lnTo>
                  <a:pt x="698" y="1756"/>
                </a:lnTo>
                <a:lnTo>
                  <a:pt x="700" y="1796"/>
                </a:lnTo>
                <a:lnTo>
                  <a:pt x="700" y="1796"/>
                </a:lnTo>
                <a:lnTo>
                  <a:pt x="688" y="1810"/>
                </a:lnTo>
                <a:lnTo>
                  <a:pt x="688" y="1810"/>
                </a:lnTo>
                <a:lnTo>
                  <a:pt x="672" y="1814"/>
                </a:lnTo>
                <a:lnTo>
                  <a:pt x="662" y="1816"/>
                </a:lnTo>
                <a:lnTo>
                  <a:pt x="654" y="1822"/>
                </a:lnTo>
                <a:lnTo>
                  <a:pt x="644" y="1830"/>
                </a:lnTo>
                <a:lnTo>
                  <a:pt x="644" y="1830"/>
                </a:lnTo>
                <a:lnTo>
                  <a:pt x="618" y="1836"/>
                </a:lnTo>
                <a:lnTo>
                  <a:pt x="590" y="1842"/>
                </a:lnTo>
                <a:lnTo>
                  <a:pt x="590" y="1842"/>
                </a:lnTo>
                <a:lnTo>
                  <a:pt x="580" y="1850"/>
                </a:lnTo>
                <a:lnTo>
                  <a:pt x="572" y="1856"/>
                </a:lnTo>
                <a:lnTo>
                  <a:pt x="566" y="1864"/>
                </a:lnTo>
                <a:lnTo>
                  <a:pt x="556" y="1868"/>
                </a:lnTo>
                <a:lnTo>
                  <a:pt x="556" y="18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8" name="Freeform 35"/>
          <p:cNvSpPr>
            <a:spLocks/>
          </p:cNvSpPr>
          <p:nvPr/>
        </p:nvSpPr>
        <p:spPr bwMode="auto">
          <a:xfrm>
            <a:off x="5445998" y="2057023"/>
            <a:ext cx="243048" cy="276572"/>
          </a:xfrm>
          <a:custGeom>
            <a:avLst/>
            <a:gdLst>
              <a:gd name="T0" fmla="*/ 196 w 232"/>
              <a:gd name="T1" fmla="*/ 264 h 264"/>
              <a:gd name="T2" fmla="*/ 170 w 232"/>
              <a:gd name="T3" fmla="*/ 248 h 264"/>
              <a:gd name="T4" fmla="*/ 158 w 232"/>
              <a:gd name="T5" fmla="*/ 238 h 264"/>
              <a:gd name="T6" fmla="*/ 148 w 232"/>
              <a:gd name="T7" fmla="*/ 218 h 264"/>
              <a:gd name="T8" fmla="*/ 144 w 232"/>
              <a:gd name="T9" fmla="*/ 186 h 264"/>
              <a:gd name="T10" fmla="*/ 140 w 232"/>
              <a:gd name="T11" fmla="*/ 178 h 264"/>
              <a:gd name="T12" fmla="*/ 136 w 232"/>
              <a:gd name="T13" fmla="*/ 166 h 264"/>
              <a:gd name="T14" fmla="*/ 116 w 232"/>
              <a:gd name="T15" fmla="*/ 148 h 264"/>
              <a:gd name="T16" fmla="*/ 100 w 232"/>
              <a:gd name="T17" fmla="*/ 140 h 264"/>
              <a:gd name="T18" fmla="*/ 82 w 232"/>
              <a:gd name="T19" fmla="*/ 140 h 264"/>
              <a:gd name="T20" fmla="*/ 62 w 232"/>
              <a:gd name="T21" fmla="*/ 144 h 264"/>
              <a:gd name="T22" fmla="*/ 50 w 232"/>
              <a:gd name="T23" fmla="*/ 158 h 264"/>
              <a:gd name="T24" fmla="*/ 0 w 232"/>
              <a:gd name="T25" fmla="*/ 160 h 264"/>
              <a:gd name="T26" fmla="*/ 0 w 232"/>
              <a:gd name="T27" fmla="*/ 146 h 264"/>
              <a:gd name="T28" fmla="*/ 2 w 232"/>
              <a:gd name="T29" fmla="*/ 130 h 264"/>
              <a:gd name="T30" fmla="*/ 10 w 232"/>
              <a:gd name="T31" fmla="*/ 124 h 264"/>
              <a:gd name="T32" fmla="*/ 18 w 232"/>
              <a:gd name="T33" fmla="*/ 122 h 264"/>
              <a:gd name="T34" fmla="*/ 40 w 232"/>
              <a:gd name="T35" fmla="*/ 104 h 264"/>
              <a:gd name="T36" fmla="*/ 44 w 232"/>
              <a:gd name="T37" fmla="*/ 88 h 264"/>
              <a:gd name="T38" fmla="*/ 42 w 232"/>
              <a:gd name="T39" fmla="*/ 76 h 264"/>
              <a:gd name="T40" fmla="*/ 34 w 232"/>
              <a:gd name="T41" fmla="*/ 60 h 264"/>
              <a:gd name="T42" fmla="*/ 34 w 232"/>
              <a:gd name="T43" fmla="*/ 56 h 264"/>
              <a:gd name="T44" fmla="*/ 70 w 232"/>
              <a:gd name="T45" fmla="*/ 32 h 264"/>
              <a:gd name="T46" fmla="*/ 82 w 232"/>
              <a:gd name="T47" fmla="*/ 22 h 264"/>
              <a:gd name="T48" fmla="*/ 86 w 232"/>
              <a:gd name="T49" fmla="*/ 6 h 264"/>
              <a:gd name="T50" fmla="*/ 100 w 232"/>
              <a:gd name="T51" fmla="*/ 0 h 264"/>
              <a:gd name="T52" fmla="*/ 118 w 232"/>
              <a:gd name="T53" fmla="*/ 16 h 264"/>
              <a:gd name="T54" fmla="*/ 154 w 232"/>
              <a:gd name="T55" fmla="*/ 20 h 264"/>
              <a:gd name="T56" fmla="*/ 150 w 232"/>
              <a:gd name="T57" fmla="*/ 32 h 264"/>
              <a:gd name="T58" fmla="*/ 150 w 232"/>
              <a:gd name="T59" fmla="*/ 74 h 264"/>
              <a:gd name="T60" fmla="*/ 156 w 232"/>
              <a:gd name="T61" fmla="*/ 94 h 264"/>
              <a:gd name="T62" fmla="*/ 174 w 232"/>
              <a:gd name="T63" fmla="*/ 96 h 264"/>
              <a:gd name="T64" fmla="*/ 186 w 232"/>
              <a:gd name="T65" fmla="*/ 104 h 264"/>
              <a:gd name="T66" fmla="*/ 184 w 232"/>
              <a:gd name="T67" fmla="*/ 124 h 264"/>
              <a:gd name="T68" fmla="*/ 186 w 232"/>
              <a:gd name="T69" fmla="*/ 140 h 264"/>
              <a:gd name="T70" fmla="*/ 194 w 232"/>
              <a:gd name="T71" fmla="*/ 154 h 264"/>
              <a:gd name="T72" fmla="*/ 212 w 232"/>
              <a:gd name="T73" fmla="*/ 170 h 264"/>
              <a:gd name="T74" fmla="*/ 232 w 232"/>
              <a:gd name="T75" fmla="*/ 196 h 264"/>
              <a:gd name="T76" fmla="*/ 208 w 232"/>
              <a:gd name="T77" fmla="*/ 208 h 264"/>
              <a:gd name="T78" fmla="*/ 194 w 232"/>
              <a:gd name="T79" fmla="*/ 224 h 264"/>
              <a:gd name="T80" fmla="*/ 196 w 232"/>
              <a:gd name="T81" fmla="*/ 264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2" h="264">
                <a:moveTo>
                  <a:pt x="196" y="264"/>
                </a:moveTo>
                <a:lnTo>
                  <a:pt x="196" y="264"/>
                </a:lnTo>
                <a:lnTo>
                  <a:pt x="182" y="256"/>
                </a:lnTo>
                <a:lnTo>
                  <a:pt x="170" y="248"/>
                </a:lnTo>
                <a:lnTo>
                  <a:pt x="158" y="238"/>
                </a:lnTo>
                <a:lnTo>
                  <a:pt x="158" y="238"/>
                </a:lnTo>
                <a:lnTo>
                  <a:pt x="152" y="228"/>
                </a:lnTo>
                <a:lnTo>
                  <a:pt x="148" y="218"/>
                </a:lnTo>
                <a:lnTo>
                  <a:pt x="146" y="202"/>
                </a:lnTo>
                <a:lnTo>
                  <a:pt x="144" y="186"/>
                </a:lnTo>
                <a:lnTo>
                  <a:pt x="142" y="182"/>
                </a:lnTo>
                <a:lnTo>
                  <a:pt x="140" y="178"/>
                </a:lnTo>
                <a:lnTo>
                  <a:pt x="140" y="178"/>
                </a:lnTo>
                <a:lnTo>
                  <a:pt x="136" y="166"/>
                </a:lnTo>
                <a:lnTo>
                  <a:pt x="136" y="166"/>
                </a:lnTo>
                <a:lnTo>
                  <a:pt x="116" y="148"/>
                </a:lnTo>
                <a:lnTo>
                  <a:pt x="108" y="144"/>
                </a:lnTo>
                <a:lnTo>
                  <a:pt x="100" y="140"/>
                </a:lnTo>
                <a:lnTo>
                  <a:pt x="92" y="138"/>
                </a:lnTo>
                <a:lnTo>
                  <a:pt x="82" y="140"/>
                </a:lnTo>
                <a:lnTo>
                  <a:pt x="62" y="144"/>
                </a:lnTo>
                <a:lnTo>
                  <a:pt x="62" y="144"/>
                </a:lnTo>
                <a:lnTo>
                  <a:pt x="56" y="152"/>
                </a:lnTo>
                <a:lnTo>
                  <a:pt x="50" y="158"/>
                </a:lnTo>
                <a:lnTo>
                  <a:pt x="50" y="158"/>
                </a:lnTo>
                <a:lnTo>
                  <a:pt x="0" y="160"/>
                </a:lnTo>
                <a:lnTo>
                  <a:pt x="0" y="160"/>
                </a:lnTo>
                <a:lnTo>
                  <a:pt x="0" y="146"/>
                </a:lnTo>
                <a:lnTo>
                  <a:pt x="2" y="134"/>
                </a:lnTo>
                <a:lnTo>
                  <a:pt x="2" y="130"/>
                </a:lnTo>
                <a:lnTo>
                  <a:pt x="6" y="126"/>
                </a:lnTo>
                <a:lnTo>
                  <a:pt x="10" y="124"/>
                </a:lnTo>
                <a:lnTo>
                  <a:pt x="18" y="122"/>
                </a:lnTo>
                <a:lnTo>
                  <a:pt x="18" y="122"/>
                </a:lnTo>
                <a:lnTo>
                  <a:pt x="40" y="104"/>
                </a:lnTo>
                <a:lnTo>
                  <a:pt x="40" y="104"/>
                </a:lnTo>
                <a:lnTo>
                  <a:pt x="42" y="96"/>
                </a:lnTo>
                <a:lnTo>
                  <a:pt x="44" y="88"/>
                </a:lnTo>
                <a:lnTo>
                  <a:pt x="44" y="82"/>
                </a:lnTo>
                <a:lnTo>
                  <a:pt x="42" y="76"/>
                </a:lnTo>
                <a:lnTo>
                  <a:pt x="36" y="66"/>
                </a:lnTo>
                <a:lnTo>
                  <a:pt x="34" y="60"/>
                </a:lnTo>
                <a:lnTo>
                  <a:pt x="34" y="56"/>
                </a:lnTo>
                <a:lnTo>
                  <a:pt x="34" y="56"/>
                </a:lnTo>
                <a:lnTo>
                  <a:pt x="58" y="42"/>
                </a:lnTo>
                <a:lnTo>
                  <a:pt x="70" y="32"/>
                </a:lnTo>
                <a:lnTo>
                  <a:pt x="82" y="22"/>
                </a:lnTo>
                <a:lnTo>
                  <a:pt x="82" y="22"/>
                </a:lnTo>
                <a:lnTo>
                  <a:pt x="84" y="12"/>
                </a:lnTo>
                <a:lnTo>
                  <a:pt x="86" y="6"/>
                </a:lnTo>
                <a:lnTo>
                  <a:pt x="90" y="2"/>
                </a:lnTo>
                <a:lnTo>
                  <a:pt x="100" y="0"/>
                </a:lnTo>
                <a:lnTo>
                  <a:pt x="100" y="0"/>
                </a:lnTo>
                <a:lnTo>
                  <a:pt x="118" y="16"/>
                </a:lnTo>
                <a:lnTo>
                  <a:pt x="118" y="16"/>
                </a:lnTo>
                <a:lnTo>
                  <a:pt x="154" y="20"/>
                </a:lnTo>
                <a:lnTo>
                  <a:pt x="154" y="20"/>
                </a:lnTo>
                <a:lnTo>
                  <a:pt x="150" y="32"/>
                </a:lnTo>
                <a:lnTo>
                  <a:pt x="148" y="52"/>
                </a:lnTo>
                <a:lnTo>
                  <a:pt x="150" y="74"/>
                </a:lnTo>
                <a:lnTo>
                  <a:pt x="152" y="84"/>
                </a:lnTo>
                <a:lnTo>
                  <a:pt x="156" y="94"/>
                </a:lnTo>
                <a:lnTo>
                  <a:pt x="156" y="94"/>
                </a:lnTo>
                <a:lnTo>
                  <a:pt x="174" y="96"/>
                </a:lnTo>
                <a:lnTo>
                  <a:pt x="174" y="96"/>
                </a:lnTo>
                <a:lnTo>
                  <a:pt x="186" y="104"/>
                </a:lnTo>
                <a:lnTo>
                  <a:pt x="186" y="104"/>
                </a:lnTo>
                <a:lnTo>
                  <a:pt x="184" y="124"/>
                </a:lnTo>
                <a:lnTo>
                  <a:pt x="184" y="132"/>
                </a:lnTo>
                <a:lnTo>
                  <a:pt x="186" y="140"/>
                </a:lnTo>
                <a:lnTo>
                  <a:pt x="188" y="146"/>
                </a:lnTo>
                <a:lnTo>
                  <a:pt x="194" y="154"/>
                </a:lnTo>
                <a:lnTo>
                  <a:pt x="200" y="162"/>
                </a:lnTo>
                <a:lnTo>
                  <a:pt x="212" y="170"/>
                </a:lnTo>
                <a:lnTo>
                  <a:pt x="212" y="170"/>
                </a:lnTo>
                <a:lnTo>
                  <a:pt x="232" y="196"/>
                </a:lnTo>
                <a:lnTo>
                  <a:pt x="232" y="196"/>
                </a:lnTo>
                <a:lnTo>
                  <a:pt x="208" y="208"/>
                </a:lnTo>
                <a:lnTo>
                  <a:pt x="200" y="214"/>
                </a:lnTo>
                <a:lnTo>
                  <a:pt x="194" y="224"/>
                </a:lnTo>
                <a:lnTo>
                  <a:pt x="194" y="224"/>
                </a:lnTo>
                <a:lnTo>
                  <a:pt x="196" y="264"/>
                </a:lnTo>
                <a:lnTo>
                  <a:pt x="196" y="26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9" name="Freeform 36"/>
          <p:cNvSpPr>
            <a:spLocks/>
          </p:cNvSpPr>
          <p:nvPr/>
        </p:nvSpPr>
        <p:spPr bwMode="auto">
          <a:xfrm>
            <a:off x="5749808" y="1688260"/>
            <a:ext cx="616002" cy="580383"/>
          </a:xfrm>
          <a:custGeom>
            <a:avLst/>
            <a:gdLst>
              <a:gd name="T0" fmla="*/ 234 w 588"/>
              <a:gd name="T1" fmla="*/ 550 h 554"/>
              <a:gd name="T2" fmla="*/ 248 w 588"/>
              <a:gd name="T3" fmla="*/ 530 h 554"/>
              <a:gd name="T4" fmla="*/ 264 w 588"/>
              <a:gd name="T5" fmla="*/ 516 h 554"/>
              <a:gd name="T6" fmla="*/ 274 w 588"/>
              <a:gd name="T7" fmla="*/ 480 h 554"/>
              <a:gd name="T8" fmla="*/ 252 w 588"/>
              <a:gd name="T9" fmla="*/ 468 h 554"/>
              <a:gd name="T10" fmla="*/ 252 w 588"/>
              <a:gd name="T11" fmla="*/ 438 h 554"/>
              <a:gd name="T12" fmla="*/ 280 w 588"/>
              <a:gd name="T13" fmla="*/ 404 h 554"/>
              <a:gd name="T14" fmla="*/ 288 w 588"/>
              <a:gd name="T15" fmla="*/ 388 h 554"/>
              <a:gd name="T16" fmla="*/ 290 w 588"/>
              <a:gd name="T17" fmla="*/ 342 h 554"/>
              <a:gd name="T18" fmla="*/ 252 w 588"/>
              <a:gd name="T19" fmla="*/ 300 h 554"/>
              <a:gd name="T20" fmla="*/ 200 w 588"/>
              <a:gd name="T21" fmla="*/ 304 h 554"/>
              <a:gd name="T22" fmla="*/ 174 w 588"/>
              <a:gd name="T23" fmla="*/ 330 h 554"/>
              <a:gd name="T24" fmla="*/ 130 w 588"/>
              <a:gd name="T25" fmla="*/ 390 h 554"/>
              <a:gd name="T26" fmla="*/ 110 w 588"/>
              <a:gd name="T27" fmla="*/ 416 h 554"/>
              <a:gd name="T28" fmla="*/ 36 w 588"/>
              <a:gd name="T29" fmla="*/ 364 h 554"/>
              <a:gd name="T30" fmla="*/ 12 w 588"/>
              <a:gd name="T31" fmla="*/ 358 h 554"/>
              <a:gd name="T32" fmla="*/ 0 w 588"/>
              <a:gd name="T33" fmla="*/ 348 h 554"/>
              <a:gd name="T34" fmla="*/ 4 w 588"/>
              <a:gd name="T35" fmla="*/ 324 h 554"/>
              <a:gd name="T36" fmla="*/ 18 w 588"/>
              <a:gd name="T37" fmla="*/ 320 h 554"/>
              <a:gd name="T38" fmla="*/ 40 w 588"/>
              <a:gd name="T39" fmla="*/ 292 h 554"/>
              <a:gd name="T40" fmla="*/ 34 w 588"/>
              <a:gd name="T41" fmla="*/ 238 h 554"/>
              <a:gd name="T42" fmla="*/ 28 w 588"/>
              <a:gd name="T43" fmla="*/ 228 h 554"/>
              <a:gd name="T44" fmla="*/ 20 w 588"/>
              <a:gd name="T45" fmla="*/ 186 h 554"/>
              <a:gd name="T46" fmla="*/ 26 w 588"/>
              <a:gd name="T47" fmla="*/ 172 h 554"/>
              <a:gd name="T48" fmla="*/ 44 w 588"/>
              <a:gd name="T49" fmla="*/ 190 h 554"/>
              <a:gd name="T50" fmla="*/ 58 w 588"/>
              <a:gd name="T51" fmla="*/ 210 h 554"/>
              <a:gd name="T52" fmla="*/ 80 w 588"/>
              <a:gd name="T53" fmla="*/ 224 h 554"/>
              <a:gd name="T54" fmla="*/ 100 w 588"/>
              <a:gd name="T55" fmla="*/ 222 h 554"/>
              <a:gd name="T56" fmla="*/ 142 w 588"/>
              <a:gd name="T57" fmla="*/ 186 h 554"/>
              <a:gd name="T58" fmla="*/ 216 w 588"/>
              <a:gd name="T59" fmla="*/ 128 h 554"/>
              <a:gd name="T60" fmla="*/ 232 w 588"/>
              <a:gd name="T61" fmla="*/ 104 h 554"/>
              <a:gd name="T62" fmla="*/ 262 w 588"/>
              <a:gd name="T63" fmla="*/ 76 h 554"/>
              <a:gd name="T64" fmla="*/ 292 w 588"/>
              <a:gd name="T65" fmla="*/ 74 h 554"/>
              <a:gd name="T66" fmla="*/ 312 w 588"/>
              <a:gd name="T67" fmla="*/ 84 h 554"/>
              <a:gd name="T68" fmla="*/ 348 w 588"/>
              <a:gd name="T69" fmla="*/ 66 h 554"/>
              <a:gd name="T70" fmla="*/ 348 w 588"/>
              <a:gd name="T71" fmla="*/ 16 h 554"/>
              <a:gd name="T72" fmla="*/ 362 w 588"/>
              <a:gd name="T73" fmla="*/ 2 h 554"/>
              <a:gd name="T74" fmla="*/ 396 w 588"/>
              <a:gd name="T75" fmla="*/ 32 h 554"/>
              <a:gd name="T76" fmla="*/ 418 w 588"/>
              <a:gd name="T77" fmla="*/ 46 h 554"/>
              <a:gd name="T78" fmla="*/ 436 w 588"/>
              <a:gd name="T79" fmla="*/ 44 h 554"/>
              <a:gd name="T80" fmla="*/ 440 w 588"/>
              <a:gd name="T81" fmla="*/ 28 h 554"/>
              <a:gd name="T82" fmla="*/ 458 w 588"/>
              <a:gd name="T83" fmla="*/ 24 h 554"/>
              <a:gd name="T84" fmla="*/ 460 w 588"/>
              <a:gd name="T85" fmla="*/ 62 h 554"/>
              <a:gd name="T86" fmla="*/ 498 w 588"/>
              <a:gd name="T87" fmla="*/ 110 h 554"/>
              <a:gd name="T88" fmla="*/ 516 w 588"/>
              <a:gd name="T89" fmla="*/ 178 h 554"/>
              <a:gd name="T90" fmla="*/ 530 w 588"/>
              <a:gd name="T91" fmla="*/ 196 h 554"/>
              <a:gd name="T92" fmla="*/ 588 w 588"/>
              <a:gd name="T93" fmla="*/ 236 h 554"/>
              <a:gd name="T94" fmla="*/ 580 w 588"/>
              <a:gd name="T95" fmla="*/ 250 h 554"/>
              <a:gd name="T96" fmla="*/ 520 w 588"/>
              <a:gd name="T97" fmla="*/ 292 h 554"/>
              <a:gd name="T98" fmla="*/ 502 w 588"/>
              <a:gd name="T99" fmla="*/ 310 h 554"/>
              <a:gd name="T100" fmla="*/ 472 w 588"/>
              <a:gd name="T101" fmla="*/ 346 h 554"/>
              <a:gd name="T102" fmla="*/ 466 w 588"/>
              <a:gd name="T103" fmla="*/ 374 h 554"/>
              <a:gd name="T104" fmla="*/ 448 w 588"/>
              <a:gd name="T105" fmla="*/ 390 h 554"/>
              <a:gd name="T106" fmla="*/ 412 w 588"/>
              <a:gd name="T107" fmla="*/ 402 h 554"/>
              <a:gd name="T108" fmla="*/ 362 w 588"/>
              <a:gd name="T109" fmla="*/ 424 h 554"/>
              <a:gd name="T110" fmla="*/ 322 w 588"/>
              <a:gd name="T111" fmla="*/ 460 h 554"/>
              <a:gd name="T112" fmla="*/ 304 w 588"/>
              <a:gd name="T113" fmla="*/ 494 h 554"/>
              <a:gd name="T114" fmla="*/ 290 w 588"/>
              <a:gd name="T115" fmla="*/ 542 h 554"/>
              <a:gd name="T116" fmla="*/ 236 w 588"/>
              <a:gd name="T117" fmla="*/ 554 h 5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88" h="554">
                <a:moveTo>
                  <a:pt x="236" y="554"/>
                </a:moveTo>
                <a:lnTo>
                  <a:pt x="236" y="554"/>
                </a:lnTo>
                <a:lnTo>
                  <a:pt x="234" y="550"/>
                </a:lnTo>
                <a:lnTo>
                  <a:pt x="234" y="550"/>
                </a:lnTo>
                <a:lnTo>
                  <a:pt x="240" y="536"/>
                </a:lnTo>
                <a:lnTo>
                  <a:pt x="248" y="530"/>
                </a:lnTo>
                <a:lnTo>
                  <a:pt x="254" y="524"/>
                </a:lnTo>
                <a:lnTo>
                  <a:pt x="264" y="516"/>
                </a:lnTo>
                <a:lnTo>
                  <a:pt x="264" y="516"/>
                </a:lnTo>
                <a:lnTo>
                  <a:pt x="274" y="496"/>
                </a:lnTo>
                <a:lnTo>
                  <a:pt x="274" y="496"/>
                </a:lnTo>
                <a:lnTo>
                  <a:pt x="274" y="480"/>
                </a:lnTo>
                <a:lnTo>
                  <a:pt x="274" y="480"/>
                </a:lnTo>
                <a:lnTo>
                  <a:pt x="252" y="468"/>
                </a:lnTo>
                <a:lnTo>
                  <a:pt x="252" y="468"/>
                </a:lnTo>
                <a:lnTo>
                  <a:pt x="250" y="456"/>
                </a:lnTo>
                <a:lnTo>
                  <a:pt x="250" y="446"/>
                </a:lnTo>
                <a:lnTo>
                  <a:pt x="252" y="438"/>
                </a:lnTo>
                <a:lnTo>
                  <a:pt x="256" y="430"/>
                </a:lnTo>
                <a:lnTo>
                  <a:pt x="266" y="416"/>
                </a:lnTo>
                <a:lnTo>
                  <a:pt x="280" y="404"/>
                </a:lnTo>
                <a:lnTo>
                  <a:pt x="280" y="404"/>
                </a:lnTo>
                <a:lnTo>
                  <a:pt x="284" y="396"/>
                </a:lnTo>
                <a:lnTo>
                  <a:pt x="288" y="388"/>
                </a:lnTo>
                <a:lnTo>
                  <a:pt x="290" y="370"/>
                </a:lnTo>
                <a:lnTo>
                  <a:pt x="290" y="356"/>
                </a:lnTo>
                <a:lnTo>
                  <a:pt x="290" y="342"/>
                </a:lnTo>
                <a:lnTo>
                  <a:pt x="290" y="342"/>
                </a:lnTo>
                <a:lnTo>
                  <a:pt x="252" y="300"/>
                </a:lnTo>
                <a:lnTo>
                  <a:pt x="252" y="300"/>
                </a:lnTo>
                <a:lnTo>
                  <a:pt x="234" y="298"/>
                </a:lnTo>
                <a:lnTo>
                  <a:pt x="234" y="298"/>
                </a:lnTo>
                <a:lnTo>
                  <a:pt x="200" y="304"/>
                </a:lnTo>
                <a:lnTo>
                  <a:pt x="200" y="304"/>
                </a:lnTo>
                <a:lnTo>
                  <a:pt x="186" y="316"/>
                </a:lnTo>
                <a:lnTo>
                  <a:pt x="174" y="330"/>
                </a:lnTo>
                <a:lnTo>
                  <a:pt x="148" y="360"/>
                </a:lnTo>
                <a:lnTo>
                  <a:pt x="148" y="360"/>
                </a:lnTo>
                <a:lnTo>
                  <a:pt x="130" y="390"/>
                </a:lnTo>
                <a:lnTo>
                  <a:pt x="120" y="404"/>
                </a:lnTo>
                <a:lnTo>
                  <a:pt x="110" y="416"/>
                </a:lnTo>
                <a:lnTo>
                  <a:pt x="110" y="416"/>
                </a:lnTo>
                <a:lnTo>
                  <a:pt x="70" y="390"/>
                </a:lnTo>
                <a:lnTo>
                  <a:pt x="52" y="376"/>
                </a:lnTo>
                <a:lnTo>
                  <a:pt x="36" y="364"/>
                </a:lnTo>
                <a:lnTo>
                  <a:pt x="36" y="364"/>
                </a:lnTo>
                <a:lnTo>
                  <a:pt x="22" y="362"/>
                </a:lnTo>
                <a:lnTo>
                  <a:pt x="12" y="358"/>
                </a:lnTo>
                <a:lnTo>
                  <a:pt x="6" y="352"/>
                </a:lnTo>
                <a:lnTo>
                  <a:pt x="0" y="348"/>
                </a:lnTo>
                <a:lnTo>
                  <a:pt x="0" y="348"/>
                </a:lnTo>
                <a:lnTo>
                  <a:pt x="0" y="334"/>
                </a:lnTo>
                <a:lnTo>
                  <a:pt x="2" y="326"/>
                </a:lnTo>
                <a:lnTo>
                  <a:pt x="4" y="324"/>
                </a:lnTo>
                <a:lnTo>
                  <a:pt x="6" y="322"/>
                </a:lnTo>
                <a:lnTo>
                  <a:pt x="18" y="320"/>
                </a:lnTo>
                <a:lnTo>
                  <a:pt x="18" y="320"/>
                </a:lnTo>
                <a:lnTo>
                  <a:pt x="28" y="306"/>
                </a:lnTo>
                <a:lnTo>
                  <a:pt x="40" y="292"/>
                </a:lnTo>
                <a:lnTo>
                  <a:pt x="40" y="292"/>
                </a:lnTo>
                <a:lnTo>
                  <a:pt x="38" y="240"/>
                </a:lnTo>
                <a:lnTo>
                  <a:pt x="38" y="240"/>
                </a:lnTo>
                <a:lnTo>
                  <a:pt x="34" y="238"/>
                </a:lnTo>
                <a:lnTo>
                  <a:pt x="34" y="238"/>
                </a:lnTo>
                <a:lnTo>
                  <a:pt x="28" y="228"/>
                </a:lnTo>
                <a:lnTo>
                  <a:pt x="28" y="228"/>
                </a:lnTo>
                <a:lnTo>
                  <a:pt x="20" y="206"/>
                </a:lnTo>
                <a:lnTo>
                  <a:pt x="20" y="206"/>
                </a:lnTo>
                <a:lnTo>
                  <a:pt x="20" y="186"/>
                </a:lnTo>
                <a:lnTo>
                  <a:pt x="22" y="178"/>
                </a:lnTo>
                <a:lnTo>
                  <a:pt x="26" y="172"/>
                </a:lnTo>
                <a:lnTo>
                  <a:pt x="26" y="172"/>
                </a:lnTo>
                <a:lnTo>
                  <a:pt x="34" y="176"/>
                </a:lnTo>
                <a:lnTo>
                  <a:pt x="40" y="180"/>
                </a:lnTo>
                <a:lnTo>
                  <a:pt x="44" y="190"/>
                </a:lnTo>
                <a:lnTo>
                  <a:pt x="48" y="202"/>
                </a:lnTo>
                <a:lnTo>
                  <a:pt x="48" y="202"/>
                </a:lnTo>
                <a:lnTo>
                  <a:pt x="58" y="210"/>
                </a:lnTo>
                <a:lnTo>
                  <a:pt x="68" y="218"/>
                </a:lnTo>
                <a:lnTo>
                  <a:pt x="74" y="222"/>
                </a:lnTo>
                <a:lnTo>
                  <a:pt x="80" y="224"/>
                </a:lnTo>
                <a:lnTo>
                  <a:pt x="88" y="224"/>
                </a:lnTo>
                <a:lnTo>
                  <a:pt x="100" y="222"/>
                </a:lnTo>
                <a:lnTo>
                  <a:pt x="100" y="222"/>
                </a:lnTo>
                <a:lnTo>
                  <a:pt x="118" y="204"/>
                </a:lnTo>
                <a:lnTo>
                  <a:pt x="118" y="204"/>
                </a:lnTo>
                <a:lnTo>
                  <a:pt x="142" y="186"/>
                </a:lnTo>
                <a:lnTo>
                  <a:pt x="168" y="166"/>
                </a:lnTo>
                <a:lnTo>
                  <a:pt x="192" y="146"/>
                </a:lnTo>
                <a:lnTo>
                  <a:pt x="216" y="128"/>
                </a:lnTo>
                <a:lnTo>
                  <a:pt x="216" y="128"/>
                </a:lnTo>
                <a:lnTo>
                  <a:pt x="226" y="116"/>
                </a:lnTo>
                <a:lnTo>
                  <a:pt x="232" y="104"/>
                </a:lnTo>
                <a:lnTo>
                  <a:pt x="244" y="82"/>
                </a:lnTo>
                <a:lnTo>
                  <a:pt x="244" y="82"/>
                </a:lnTo>
                <a:lnTo>
                  <a:pt x="262" y="76"/>
                </a:lnTo>
                <a:lnTo>
                  <a:pt x="278" y="72"/>
                </a:lnTo>
                <a:lnTo>
                  <a:pt x="284" y="72"/>
                </a:lnTo>
                <a:lnTo>
                  <a:pt x="292" y="74"/>
                </a:lnTo>
                <a:lnTo>
                  <a:pt x="302" y="78"/>
                </a:lnTo>
                <a:lnTo>
                  <a:pt x="312" y="84"/>
                </a:lnTo>
                <a:lnTo>
                  <a:pt x="312" y="84"/>
                </a:lnTo>
                <a:lnTo>
                  <a:pt x="332" y="84"/>
                </a:lnTo>
                <a:lnTo>
                  <a:pt x="332" y="84"/>
                </a:lnTo>
                <a:lnTo>
                  <a:pt x="348" y="66"/>
                </a:lnTo>
                <a:lnTo>
                  <a:pt x="348" y="66"/>
                </a:lnTo>
                <a:lnTo>
                  <a:pt x="348" y="16"/>
                </a:lnTo>
                <a:lnTo>
                  <a:pt x="348" y="16"/>
                </a:lnTo>
                <a:lnTo>
                  <a:pt x="354" y="0"/>
                </a:lnTo>
                <a:lnTo>
                  <a:pt x="354" y="0"/>
                </a:lnTo>
                <a:lnTo>
                  <a:pt x="362" y="2"/>
                </a:lnTo>
                <a:lnTo>
                  <a:pt x="374" y="8"/>
                </a:lnTo>
                <a:lnTo>
                  <a:pt x="384" y="18"/>
                </a:lnTo>
                <a:lnTo>
                  <a:pt x="396" y="32"/>
                </a:lnTo>
                <a:lnTo>
                  <a:pt x="396" y="32"/>
                </a:lnTo>
                <a:lnTo>
                  <a:pt x="408" y="42"/>
                </a:lnTo>
                <a:lnTo>
                  <a:pt x="418" y="46"/>
                </a:lnTo>
                <a:lnTo>
                  <a:pt x="432" y="48"/>
                </a:lnTo>
                <a:lnTo>
                  <a:pt x="432" y="48"/>
                </a:lnTo>
                <a:lnTo>
                  <a:pt x="436" y="44"/>
                </a:lnTo>
                <a:lnTo>
                  <a:pt x="438" y="36"/>
                </a:lnTo>
                <a:lnTo>
                  <a:pt x="440" y="28"/>
                </a:lnTo>
                <a:lnTo>
                  <a:pt x="440" y="28"/>
                </a:lnTo>
                <a:lnTo>
                  <a:pt x="450" y="16"/>
                </a:lnTo>
                <a:lnTo>
                  <a:pt x="450" y="16"/>
                </a:lnTo>
                <a:lnTo>
                  <a:pt x="458" y="24"/>
                </a:lnTo>
                <a:lnTo>
                  <a:pt x="458" y="24"/>
                </a:lnTo>
                <a:lnTo>
                  <a:pt x="460" y="62"/>
                </a:lnTo>
                <a:lnTo>
                  <a:pt x="460" y="62"/>
                </a:lnTo>
                <a:lnTo>
                  <a:pt x="472" y="76"/>
                </a:lnTo>
                <a:lnTo>
                  <a:pt x="484" y="92"/>
                </a:lnTo>
                <a:lnTo>
                  <a:pt x="498" y="110"/>
                </a:lnTo>
                <a:lnTo>
                  <a:pt x="516" y="128"/>
                </a:lnTo>
                <a:lnTo>
                  <a:pt x="516" y="128"/>
                </a:lnTo>
                <a:lnTo>
                  <a:pt x="516" y="178"/>
                </a:lnTo>
                <a:lnTo>
                  <a:pt x="516" y="178"/>
                </a:lnTo>
                <a:lnTo>
                  <a:pt x="530" y="196"/>
                </a:lnTo>
                <a:lnTo>
                  <a:pt x="530" y="196"/>
                </a:lnTo>
                <a:lnTo>
                  <a:pt x="564" y="220"/>
                </a:lnTo>
                <a:lnTo>
                  <a:pt x="564" y="220"/>
                </a:lnTo>
                <a:lnTo>
                  <a:pt x="588" y="236"/>
                </a:lnTo>
                <a:lnTo>
                  <a:pt x="588" y="236"/>
                </a:lnTo>
                <a:lnTo>
                  <a:pt x="586" y="242"/>
                </a:lnTo>
                <a:lnTo>
                  <a:pt x="580" y="250"/>
                </a:lnTo>
                <a:lnTo>
                  <a:pt x="558" y="266"/>
                </a:lnTo>
                <a:lnTo>
                  <a:pt x="534" y="282"/>
                </a:lnTo>
                <a:lnTo>
                  <a:pt x="520" y="292"/>
                </a:lnTo>
                <a:lnTo>
                  <a:pt x="520" y="292"/>
                </a:lnTo>
                <a:lnTo>
                  <a:pt x="502" y="310"/>
                </a:lnTo>
                <a:lnTo>
                  <a:pt x="502" y="310"/>
                </a:lnTo>
                <a:lnTo>
                  <a:pt x="486" y="328"/>
                </a:lnTo>
                <a:lnTo>
                  <a:pt x="472" y="346"/>
                </a:lnTo>
                <a:lnTo>
                  <a:pt x="472" y="346"/>
                </a:lnTo>
                <a:lnTo>
                  <a:pt x="470" y="354"/>
                </a:lnTo>
                <a:lnTo>
                  <a:pt x="468" y="364"/>
                </a:lnTo>
                <a:lnTo>
                  <a:pt x="466" y="374"/>
                </a:lnTo>
                <a:lnTo>
                  <a:pt x="462" y="384"/>
                </a:lnTo>
                <a:lnTo>
                  <a:pt x="462" y="384"/>
                </a:lnTo>
                <a:lnTo>
                  <a:pt x="448" y="390"/>
                </a:lnTo>
                <a:lnTo>
                  <a:pt x="432" y="398"/>
                </a:lnTo>
                <a:lnTo>
                  <a:pt x="432" y="398"/>
                </a:lnTo>
                <a:lnTo>
                  <a:pt x="412" y="402"/>
                </a:lnTo>
                <a:lnTo>
                  <a:pt x="394" y="408"/>
                </a:lnTo>
                <a:lnTo>
                  <a:pt x="378" y="416"/>
                </a:lnTo>
                <a:lnTo>
                  <a:pt x="362" y="424"/>
                </a:lnTo>
                <a:lnTo>
                  <a:pt x="348" y="434"/>
                </a:lnTo>
                <a:lnTo>
                  <a:pt x="336" y="446"/>
                </a:lnTo>
                <a:lnTo>
                  <a:pt x="322" y="460"/>
                </a:lnTo>
                <a:lnTo>
                  <a:pt x="310" y="476"/>
                </a:lnTo>
                <a:lnTo>
                  <a:pt x="310" y="476"/>
                </a:lnTo>
                <a:lnTo>
                  <a:pt x="304" y="494"/>
                </a:lnTo>
                <a:lnTo>
                  <a:pt x="304" y="494"/>
                </a:lnTo>
                <a:lnTo>
                  <a:pt x="296" y="518"/>
                </a:lnTo>
                <a:lnTo>
                  <a:pt x="290" y="542"/>
                </a:lnTo>
                <a:lnTo>
                  <a:pt x="290" y="542"/>
                </a:lnTo>
                <a:lnTo>
                  <a:pt x="260" y="550"/>
                </a:lnTo>
                <a:lnTo>
                  <a:pt x="236" y="554"/>
                </a:lnTo>
                <a:lnTo>
                  <a:pt x="236" y="55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0" name="Freeform 37"/>
          <p:cNvSpPr>
            <a:spLocks/>
          </p:cNvSpPr>
          <p:nvPr/>
        </p:nvSpPr>
        <p:spPr bwMode="auto">
          <a:xfrm>
            <a:off x="5879713" y="1365592"/>
            <a:ext cx="877908" cy="557335"/>
          </a:xfrm>
          <a:custGeom>
            <a:avLst/>
            <a:gdLst>
              <a:gd name="T0" fmla="*/ 410 w 838"/>
              <a:gd name="T1" fmla="*/ 492 h 532"/>
              <a:gd name="T2" fmla="*/ 402 w 838"/>
              <a:gd name="T3" fmla="*/ 438 h 532"/>
              <a:gd name="T4" fmla="*/ 376 w 838"/>
              <a:gd name="T5" fmla="*/ 398 h 532"/>
              <a:gd name="T6" fmla="*/ 346 w 838"/>
              <a:gd name="T7" fmla="*/ 366 h 532"/>
              <a:gd name="T8" fmla="*/ 324 w 838"/>
              <a:gd name="T9" fmla="*/ 314 h 532"/>
              <a:gd name="T10" fmla="*/ 300 w 838"/>
              <a:gd name="T11" fmla="*/ 346 h 532"/>
              <a:gd name="T12" fmla="*/ 258 w 838"/>
              <a:gd name="T13" fmla="*/ 308 h 532"/>
              <a:gd name="T14" fmla="*/ 206 w 838"/>
              <a:gd name="T15" fmla="*/ 288 h 532"/>
              <a:gd name="T16" fmla="*/ 186 w 838"/>
              <a:gd name="T17" fmla="*/ 240 h 532"/>
              <a:gd name="T18" fmla="*/ 152 w 838"/>
              <a:gd name="T19" fmla="*/ 174 h 532"/>
              <a:gd name="T20" fmla="*/ 112 w 838"/>
              <a:gd name="T21" fmla="*/ 200 h 532"/>
              <a:gd name="T22" fmla="*/ 80 w 838"/>
              <a:gd name="T23" fmla="*/ 200 h 532"/>
              <a:gd name="T24" fmla="*/ 60 w 838"/>
              <a:gd name="T25" fmla="*/ 152 h 532"/>
              <a:gd name="T26" fmla="*/ 36 w 838"/>
              <a:gd name="T27" fmla="*/ 88 h 532"/>
              <a:gd name="T28" fmla="*/ 0 w 838"/>
              <a:gd name="T29" fmla="*/ 58 h 532"/>
              <a:gd name="T30" fmla="*/ 14 w 838"/>
              <a:gd name="T31" fmla="*/ 30 h 532"/>
              <a:gd name="T32" fmla="*/ 68 w 838"/>
              <a:gd name="T33" fmla="*/ 60 h 532"/>
              <a:gd name="T34" fmla="*/ 108 w 838"/>
              <a:gd name="T35" fmla="*/ 32 h 532"/>
              <a:gd name="T36" fmla="*/ 138 w 838"/>
              <a:gd name="T37" fmla="*/ 0 h 532"/>
              <a:gd name="T38" fmla="*/ 166 w 838"/>
              <a:gd name="T39" fmla="*/ 22 h 532"/>
              <a:gd name="T40" fmla="*/ 198 w 838"/>
              <a:gd name="T41" fmla="*/ 68 h 532"/>
              <a:gd name="T42" fmla="*/ 294 w 838"/>
              <a:gd name="T43" fmla="*/ 66 h 532"/>
              <a:gd name="T44" fmla="*/ 350 w 838"/>
              <a:gd name="T45" fmla="*/ 30 h 532"/>
              <a:gd name="T46" fmla="*/ 358 w 838"/>
              <a:gd name="T47" fmla="*/ 80 h 532"/>
              <a:gd name="T48" fmla="*/ 398 w 838"/>
              <a:gd name="T49" fmla="*/ 78 h 532"/>
              <a:gd name="T50" fmla="*/ 422 w 838"/>
              <a:gd name="T51" fmla="*/ 76 h 532"/>
              <a:gd name="T52" fmla="*/ 470 w 838"/>
              <a:gd name="T53" fmla="*/ 110 h 532"/>
              <a:gd name="T54" fmla="*/ 518 w 838"/>
              <a:gd name="T55" fmla="*/ 166 h 532"/>
              <a:gd name="T56" fmla="*/ 546 w 838"/>
              <a:gd name="T57" fmla="*/ 134 h 532"/>
              <a:gd name="T58" fmla="*/ 572 w 838"/>
              <a:gd name="T59" fmla="*/ 140 h 532"/>
              <a:gd name="T60" fmla="*/ 606 w 838"/>
              <a:gd name="T61" fmla="*/ 184 h 532"/>
              <a:gd name="T62" fmla="*/ 664 w 838"/>
              <a:gd name="T63" fmla="*/ 204 h 532"/>
              <a:gd name="T64" fmla="*/ 684 w 838"/>
              <a:gd name="T65" fmla="*/ 186 h 532"/>
              <a:gd name="T66" fmla="*/ 684 w 838"/>
              <a:gd name="T67" fmla="*/ 168 h 532"/>
              <a:gd name="T68" fmla="*/ 724 w 838"/>
              <a:gd name="T69" fmla="*/ 146 h 532"/>
              <a:gd name="T70" fmla="*/ 742 w 838"/>
              <a:gd name="T71" fmla="*/ 132 h 532"/>
              <a:gd name="T72" fmla="*/ 756 w 838"/>
              <a:gd name="T73" fmla="*/ 154 h 532"/>
              <a:gd name="T74" fmla="*/ 806 w 838"/>
              <a:gd name="T75" fmla="*/ 188 h 532"/>
              <a:gd name="T76" fmla="*/ 838 w 838"/>
              <a:gd name="T77" fmla="*/ 228 h 532"/>
              <a:gd name="T78" fmla="*/ 818 w 838"/>
              <a:gd name="T79" fmla="*/ 272 h 532"/>
              <a:gd name="T80" fmla="*/ 802 w 838"/>
              <a:gd name="T81" fmla="*/ 308 h 532"/>
              <a:gd name="T82" fmla="*/ 778 w 838"/>
              <a:gd name="T83" fmla="*/ 300 h 532"/>
              <a:gd name="T84" fmla="*/ 770 w 838"/>
              <a:gd name="T85" fmla="*/ 258 h 532"/>
              <a:gd name="T86" fmla="*/ 744 w 838"/>
              <a:gd name="T87" fmla="*/ 242 h 532"/>
              <a:gd name="T88" fmla="*/ 716 w 838"/>
              <a:gd name="T89" fmla="*/ 282 h 532"/>
              <a:gd name="T90" fmla="*/ 686 w 838"/>
              <a:gd name="T91" fmla="*/ 346 h 532"/>
              <a:gd name="T92" fmla="*/ 632 w 838"/>
              <a:gd name="T93" fmla="*/ 368 h 532"/>
              <a:gd name="T94" fmla="*/ 618 w 838"/>
              <a:gd name="T95" fmla="*/ 410 h 532"/>
              <a:gd name="T96" fmla="*/ 638 w 838"/>
              <a:gd name="T97" fmla="*/ 444 h 532"/>
              <a:gd name="T98" fmla="*/ 588 w 838"/>
              <a:gd name="T99" fmla="*/ 456 h 532"/>
              <a:gd name="T100" fmla="*/ 540 w 838"/>
              <a:gd name="T101" fmla="*/ 438 h 532"/>
              <a:gd name="T102" fmla="*/ 502 w 838"/>
              <a:gd name="T103" fmla="*/ 456 h 532"/>
              <a:gd name="T104" fmla="*/ 476 w 838"/>
              <a:gd name="T105" fmla="*/ 530 h 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838" h="532">
                <a:moveTo>
                  <a:pt x="464" y="532"/>
                </a:moveTo>
                <a:lnTo>
                  <a:pt x="464" y="532"/>
                </a:lnTo>
                <a:lnTo>
                  <a:pt x="452" y="520"/>
                </a:lnTo>
                <a:lnTo>
                  <a:pt x="436" y="508"/>
                </a:lnTo>
                <a:lnTo>
                  <a:pt x="410" y="492"/>
                </a:lnTo>
                <a:lnTo>
                  <a:pt x="410" y="492"/>
                </a:lnTo>
                <a:lnTo>
                  <a:pt x="402" y="482"/>
                </a:lnTo>
                <a:lnTo>
                  <a:pt x="402" y="482"/>
                </a:lnTo>
                <a:lnTo>
                  <a:pt x="404" y="450"/>
                </a:lnTo>
                <a:lnTo>
                  <a:pt x="402" y="438"/>
                </a:lnTo>
                <a:lnTo>
                  <a:pt x="398" y="426"/>
                </a:lnTo>
                <a:lnTo>
                  <a:pt x="398" y="426"/>
                </a:lnTo>
                <a:lnTo>
                  <a:pt x="388" y="416"/>
                </a:lnTo>
                <a:lnTo>
                  <a:pt x="382" y="410"/>
                </a:lnTo>
                <a:lnTo>
                  <a:pt x="376" y="398"/>
                </a:lnTo>
                <a:lnTo>
                  <a:pt x="376" y="398"/>
                </a:lnTo>
                <a:lnTo>
                  <a:pt x="348" y="368"/>
                </a:lnTo>
                <a:lnTo>
                  <a:pt x="348" y="368"/>
                </a:lnTo>
                <a:lnTo>
                  <a:pt x="346" y="366"/>
                </a:lnTo>
                <a:lnTo>
                  <a:pt x="346" y="366"/>
                </a:lnTo>
                <a:lnTo>
                  <a:pt x="344" y="326"/>
                </a:lnTo>
                <a:lnTo>
                  <a:pt x="344" y="326"/>
                </a:lnTo>
                <a:lnTo>
                  <a:pt x="336" y="318"/>
                </a:lnTo>
                <a:lnTo>
                  <a:pt x="330" y="314"/>
                </a:lnTo>
                <a:lnTo>
                  <a:pt x="324" y="314"/>
                </a:lnTo>
                <a:lnTo>
                  <a:pt x="318" y="314"/>
                </a:lnTo>
                <a:lnTo>
                  <a:pt x="318" y="314"/>
                </a:lnTo>
                <a:lnTo>
                  <a:pt x="312" y="322"/>
                </a:lnTo>
                <a:lnTo>
                  <a:pt x="308" y="328"/>
                </a:lnTo>
                <a:lnTo>
                  <a:pt x="300" y="346"/>
                </a:lnTo>
                <a:lnTo>
                  <a:pt x="300" y="346"/>
                </a:lnTo>
                <a:lnTo>
                  <a:pt x="296" y="346"/>
                </a:lnTo>
                <a:lnTo>
                  <a:pt x="296" y="346"/>
                </a:lnTo>
                <a:lnTo>
                  <a:pt x="270" y="320"/>
                </a:lnTo>
                <a:lnTo>
                  <a:pt x="258" y="308"/>
                </a:lnTo>
                <a:lnTo>
                  <a:pt x="246" y="300"/>
                </a:lnTo>
                <a:lnTo>
                  <a:pt x="246" y="300"/>
                </a:lnTo>
                <a:lnTo>
                  <a:pt x="228" y="296"/>
                </a:lnTo>
                <a:lnTo>
                  <a:pt x="216" y="292"/>
                </a:lnTo>
                <a:lnTo>
                  <a:pt x="206" y="288"/>
                </a:lnTo>
                <a:lnTo>
                  <a:pt x="200" y="280"/>
                </a:lnTo>
                <a:lnTo>
                  <a:pt x="194" y="274"/>
                </a:lnTo>
                <a:lnTo>
                  <a:pt x="192" y="264"/>
                </a:lnTo>
                <a:lnTo>
                  <a:pt x="186" y="240"/>
                </a:lnTo>
                <a:lnTo>
                  <a:pt x="186" y="240"/>
                </a:lnTo>
                <a:lnTo>
                  <a:pt x="180" y="224"/>
                </a:lnTo>
                <a:lnTo>
                  <a:pt x="170" y="210"/>
                </a:lnTo>
                <a:lnTo>
                  <a:pt x="156" y="190"/>
                </a:lnTo>
                <a:lnTo>
                  <a:pt x="156" y="190"/>
                </a:lnTo>
                <a:lnTo>
                  <a:pt x="152" y="174"/>
                </a:lnTo>
                <a:lnTo>
                  <a:pt x="152" y="174"/>
                </a:lnTo>
                <a:lnTo>
                  <a:pt x="144" y="172"/>
                </a:lnTo>
                <a:lnTo>
                  <a:pt x="144" y="172"/>
                </a:lnTo>
                <a:lnTo>
                  <a:pt x="112" y="200"/>
                </a:lnTo>
                <a:lnTo>
                  <a:pt x="112" y="200"/>
                </a:lnTo>
                <a:lnTo>
                  <a:pt x="98" y="226"/>
                </a:lnTo>
                <a:lnTo>
                  <a:pt x="98" y="226"/>
                </a:lnTo>
                <a:lnTo>
                  <a:pt x="90" y="220"/>
                </a:lnTo>
                <a:lnTo>
                  <a:pt x="86" y="214"/>
                </a:lnTo>
                <a:lnTo>
                  <a:pt x="80" y="200"/>
                </a:lnTo>
                <a:lnTo>
                  <a:pt x="76" y="186"/>
                </a:lnTo>
                <a:lnTo>
                  <a:pt x="74" y="182"/>
                </a:lnTo>
                <a:lnTo>
                  <a:pt x="72" y="178"/>
                </a:lnTo>
                <a:lnTo>
                  <a:pt x="72" y="178"/>
                </a:lnTo>
                <a:lnTo>
                  <a:pt x="60" y="152"/>
                </a:lnTo>
                <a:lnTo>
                  <a:pt x="60" y="152"/>
                </a:lnTo>
                <a:lnTo>
                  <a:pt x="60" y="116"/>
                </a:lnTo>
                <a:lnTo>
                  <a:pt x="60" y="116"/>
                </a:lnTo>
                <a:lnTo>
                  <a:pt x="48" y="100"/>
                </a:lnTo>
                <a:lnTo>
                  <a:pt x="36" y="88"/>
                </a:lnTo>
                <a:lnTo>
                  <a:pt x="12" y="68"/>
                </a:lnTo>
                <a:lnTo>
                  <a:pt x="12" y="68"/>
                </a:lnTo>
                <a:lnTo>
                  <a:pt x="6" y="66"/>
                </a:lnTo>
                <a:lnTo>
                  <a:pt x="2" y="64"/>
                </a:lnTo>
                <a:lnTo>
                  <a:pt x="0" y="58"/>
                </a:lnTo>
                <a:lnTo>
                  <a:pt x="0" y="52"/>
                </a:lnTo>
                <a:lnTo>
                  <a:pt x="4" y="38"/>
                </a:lnTo>
                <a:lnTo>
                  <a:pt x="8" y="32"/>
                </a:lnTo>
                <a:lnTo>
                  <a:pt x="8" y="32"/>
                </a:lnTo>
                <a:lnTo>
                  <a:pt x="14" y="30"/>
                </a:lnTo>
                <a:lnTo>
                  <a:pt x="14" y="30"/>
                </a:lnTo>
                <a:lnTo>
                  <a:pt x="28" y="40"/>
                </a:lnTo>
                <a:lnTo>
                  <a:pt x="42" y="50"/>
                </a:lnTo>
                <a:lnTo>
                  <a:pt x="58" y="56"/>
                </a:lnTo>
                <a:lnTo>
                  <a:pt x="68" y="60"/>
                </a:lnTo>
                <a:lnTo>
                  <a:pt x="78" y="60"/>
                </a:lnTo>
                <a:lnTo>
                  <a:pt x="78" y="60"/>
                </a:lnTo>
                <a:lnTo>
                  <a:pt x="88" y="52"/>
                </a:lnTo>
                <a:lnTo>
                  <a:pt x="98" y="42"/>
                </a:lnTo>
                <a:lnTo>
                  <a:pt x="108" y="32"/>
                </a:lnTo>
                <a:lnTo>
                  <a:pt x="118" y="24"/>
                </a:lnTo>
                <a:lnTo>
                  <a:pt x="118" y="24"/>
                </a:lnTo>
                <a:lnTo>
                  <a:pt x="128" y="8"/>
                </a:lnTo>
                <a:lnTo>
                  <a:pt x="134" y="4"/>
                </a:lnTo>
                <a:lnTo>
                  <a:pt x="138" y="0"/>
                </a:lnTo>
                <a:lnTo>
                  <a:pt x="144" y="0"/>
                </a:lnTo>
                <a:lnTo>
                  <a:pt x="152" y="4"/>
                </a:lnTo>
                <a:lnTo>
                  <a:pt x="158" y="10"/>
                </a:lnTo>
                <a:lnTo>
                  <a:pt x="166" y="22"/>
                </a:lnTo>
                <a:lnTo>
                  <a:pt x="166" y="22"/>
                </a:lnTo>
                <a:lnTo>
                  <a:pt x="168" y="32"/>
                </a:lnTo>
                <a:lnTo>
                  <a:pt x="172" y="42"/>
                </a:lnTo>
                <a:lnTo>
                  <a:pt x="180" y="52"/>
                </a:lnTo>
                <a:lnTo>
                  <a:pt x="188" y="60"/>
                </a:lnTo>
                <a:lnTo>
                  <a:pt x="198" y="68"/>
                </a:lnTo>
                <a:lnTo>
                  <a:pt x="210" y="74"/>
                </a:lnTo>
                <a:lnTo>
                  <a:pt x="224" y="78"/>
                </a:lnTo>
                <a:lnTo>
                  <a:pt x="238" y="82"/>
                </a:lnTo>
                <a:lnTo>
                  <a:pt x="238" y="82"/>
                </a:lnTo>
                <a:lnTo>
                  <a:pt x="294" y="66"/>
                </a:lnTo>
                <a:lnTo>
                  <a:pt x="294" y="66"/>
                </a:lnTo>
                <a:lnTo>
                  <a:pt x="340" y="26"/>
                </a:lnTo>
                <a:lnTo>
                  <a:pt x="340" y="26"/>
                </a:lnTo>
                <a:lnTo>
                  <a:pt x="350" y="30"/>
                </a:lnTo>
                <a:lnTo>
                  <a:pt x="350" y="30"/>
                </a:lnTo>
                <a:lnTo>
                  <a:pt x="348" y="46"/>
                </a:lnTo>
                <a:lnTo>
                  <a:pt x="348" y="54"/>
                </a:lnTo>
                <a:lnTo>
                  <a:pt x="348" y="64"/>
                </a:lnTo>
                <a:lnTo>
                  <a:pt x="352" y="72"/>
                </a:lnTo>
                <a:lnTo>
                  <a:pt x="358" y="80"/>
                </a:lnTo>
                <a:lnTo>
                  <a:pt x="366" y="84"/>
                </a:lnTo>
                <a:lnTo>
                  <a:pt x="380" y="86"/>
                </a:lnTo>
                <a:lnTo>
                  <a:pt x="380" y="86"/>
                </a:lnTo>
                <a:lnTo>
                  <a:pt x="388" y="82"/>
                </a:lnTo>
                <a:lnTo>
                  <a:pt x="398" y="78"/>
                </a:lnTo>
                <a:lnTo>
                  <a:pt x="398" y="78"/>
                </a:lnTo>
                <a:lnTo>
                  <a:pt x="404" y="74"/>
                </a:lnTo>
                <a:lnTo>
                  <a:pt x="410" y="72"/>
                </a:lnTo>
                <a:lnTo>
                  <a:pt x="416" y="74"/>
                </a:lnTo>
                <a:lnTo>
                  <a:pt x="422" y="76"/>
                </a:lnTo>
                <a:lnTo>
                  <a:pt x="434" y="88"/>
                </a:lnTo>
                <a:lnTo>
                  <a:pt x="446" y="102"/>
                </a:lnTo>
                <a:lnTo>
                  <a:pt x="446" y="102"/>
                </a:lnTo>
                <a:lnTo>
                  <a:pt x="470" y="110"/>
                </a:lnTo>
                <a:lnTo>
                  <a:pt x="470" y="110"/>
                </a:lnTo>
                <a:lnTo>
                  <a:pt x="478" y="122"/>
                </a:lnTo>
                <a:lnTo>
                  <a:pt x="488" y="136"/>
                </a:lnTo>
                <a:lnTo>
                  <a:pt x="500" y="152"/>
                </a:lnTo>
                <a:lnTo>
                  <a:pt x="518" y="166"/>
                </a:lnTo>
                <a:lnTo>
                  <a:pt x="518" y="166"/>
                </a:lnTo>
                <a:lnTo>
                  <a:pt x="526" y="166"/>
                </a:lnTo>
                <a:lnTo>
                  <a:pt x="526" y="166"/>
                </a:lnTo>
                <a:lnTo>
                  <a:pt x="536" y="156"/>
                </a:lnTo>
                <a:lnTo>
                  <a:pt x="542" y="144"/>
                </a:lnTo>
                <a:lnTo>
                  <a:pt x="546" y="134"/>
                </a:lnTo>
                <a:lnTo>
                  <a:pt x="550" y="122"/>
                </a:lnTo>
                <a:lnTo>
                  <a:pt x="550" y="122"/>
                </a:lnTo>
                <a:lnTo>
                  <a:pt x="568" y="128"/>
                </a:lnTo>
                <a:lnTo>
                  <a:pt x="568" y="128"/>
                </a:lnTo>
                <a:lnTo>
                  <a:pt x="572" y="140"/>
                </a:lnTo>
                <a:lnTo>
                  <a:pt x="580" y="154"/>
                </a:lnTo>
                <a:lnTo>
                  <a:pt x="592" y="168"/>
                </a:lnTo>
                <a:lnTo>
                  <a:pt x="606" y="180"/>
                </a:lnTo>
                <a:lnTo>
                  <a:pt x="606" y="180"/>
                </a:lnTo>
                <a:lnTo>
                  <a:pt x="606" y="184"/>
                </a:lnTo>
                <a:lnTo>
                  <a:pt x="606" y="184"/>
                </a:lnTo>
                <a:lnTo>
                  <a:pt x="632" y="206"/>
                </a:lnTo>
                <a:lnTo>
                  <a:pt x="632" y="206"/>
                </a:lnTo>
                <a:lnTo>
                  <a:pt x="664" y="204"/>
                </a:lnTo>
                <a:lnTo>
                  <a:pt x="664" y="204"/>
                </a:lnTo>
                <a:lnTo>
                  <a:pt x="670" y="196"/>
                </a:lnTo>
                <a:lnTo>
                  <a:pt x="678" y="190"/>
                </a:lnTo>
                <a:lnTo>
                  <a:pt x="678" y="190"/>
                </a:lnTo>
                <a:lnTo>
                  <a:pt x="680" y="188"/>
                </a:lnTo>
                <a:lnTo>
                  <a:pt x="684" y="186"/>
                </a:lnTo>
                <a:lnTo>
                  <a:pt x="690" y="180"/>
                </a:lnTo>
                <a:lnTo>
                  <a:pt x="690" y="180"/>
                </a:lnTo>
                <a:lnTo>
                  <a:pt x="690" y="172"/>
                </a:lnTo>
                <a:lnTo>
                  <a:pt x="690" y="172"/>
                </a:lnTo>
                <a:lnTo>
                  <a:pt x="684" y="168"/>
                </a:lnTo>
                <a:lnTo>
                  <a:pt x="684" y="168"/>
                </a:lnTo>
                <a:lnTo>
                  <a:pt x="684" y="164"/>
                </a:lnTo>
                <a:lnTo>
                  <a:pt x="688" y="160"/>
                </a:lnTo>
                <a:lnTo>
                  <a:pt x="700" y="154"/>
                </a:lnTo>
                <a:lnTo>
                  <a:pt x="724" y="146"/>
                </a:lnTo>
                <a:lnTo>
                  <a:pt x="724" y="146"/>
                </a:lnTo>
                <a:lnTo>
                  <a:pt x="730" y="142"/>
                </a:lnTo>
                <a:lnTo>
                  <a:pt x="734" y="140"/>
                </a:lnTo>
                <a:lnTo>
                  <a:pt x="734" y="140"/>
                </a:lnTo>
                <a:lnTo>
                  <a:pt x="742" y="132"/>
                </a:lnTo>
                <a:lnTo>
                  <a:pt x="742" y="132"/>
                </a:lnTo>
                <a:lnTo>
                  <a:pt x="744" y="134"/>
                </a:lnTo>
                <a:lnTo>
                  <a:pt x="746" y="136"/>
                </a:lnTo>
                <a:lnTo>
                  <a:pt x="750" y="144"/>
                </a:lnTo>
                <a:lnTo>
                  <a:pt x="756" y="154"/>
                </a:lnTo>
                <a:lnTo>
                  <a:pt x="762" y="158"/>
                </a:lnTo>
                <a:lnTo>
                  <a:pt x="770" y="162"/>
                </a:lnTo>
                <a:lnTo>
                  <a:pt x="770" y="162"/>
                </a:lnTo>
                <a:lnTo>
                  <a:pt x="806" y="188"/>
                </a:lnTo>
                <a:lnTo>
                  <a:pt x="806" y="188"/>
                </a:lnTo>
                <a:lnTo>
                  <a:pt x="838" y="194"/>
                </a:lnTo>
                <a:lnTo>
                  <a:pt x="838" y="194"/>
                </a:lnTo>
                <a:lnTo>
                  <a:pt x="838" y="204"/>
                </a:lnTo>
                <a:lnTo>
                  <a:pt x="838" y="220"/>
                </a:lnTo>
                <a:lnTo>
                  <a:pt x="838" y="228"/>
                </a:lnTo>
                <a:lnTo>
                  <a:pt x="836" y="236"/>
                </a:lnTo>
                <a:lnTo>
                  <a:pt x="834" y="242"/>
                </a:lnTo>
                <a:lnTo>
                  <a:pt x="828" y="246"/>
                </a:lnTo>
                <a:lnTo>
                  <a:pt x="828" y="246"/>
                </a:lnTo>
                <a:lnTo>
                  <a:pt x="818" y="272"/>
                </a:lnTo>
                <a:lnTo>
                  <a:pt x="818" y="272"/>
                </a:lnTo>
                <a:lnTo>
                  <a:pt x="812" y="306"/>
                </a:lnTo>
                <a:lnTo>
                  <a:pt x="812" y="306"/>
                </a:lnTo>
                <a:lnTo>
                  <a:pt x="802" y="308"/>
                </a:lnTo>
                <a:lnTo>
                  <a:pt x="802" y="308"/>
                </a:lnTo>
                <a:lnTo>
                  <a:pt x="800" y="302"/>
                </a:lnTo>
                <a:lnTo>
                  <a:pt x="796" y="300"/>
                </a:lnTo>
                <a:lnTo>
                  <a:pt x="792" y="298"/>
                </a:lnTo>
                <a:lnTo>
                  <a:pt x="788" y="298"/>
                </a:lnTo>
                <a:lnTo>
                  <a:pt x="778" y="300"/>
                </a:lnTo>
                <a:lnTo>
                  <a:pt x="774" y="302"/>
                </a:lnTo>
                <a:lnTo>
                  <a:pt x="774" y="302"/>
                </a:lnTo>
                <a:lnTo>
                  <a:pt x="770" y="300"/>
                </a:lnTo>
                <a:lnTo>
                  <a:pt x="770" y="300"/>
                </a:lnTo>
                <a:lnTo>
                  <a:pt x="770" y="258"/>
                </a:lnTo>
                <a:lnTo>
                  <a:pt x="770" y="258"/>
                </a:lnTo>
                <a:lnTo>
                  <a:pt x="762" y="248"/>
                </a:lnTo>
                <a:lnTo>
                  <a:pt x="756" y="244"/>
                </a:lnTo>
                <a:lnTo>
                  <a:pt x="750" y="242"/>
                </a:lnTo>
                <a:lnTo>
                  <a:pt x="744" y="242"/>
                </a:lnTo>
                <a:lnTo>
                  <a:pt x="738" y="244"/>
                </a:lnTo>
                <a:lnTo>
                  <a:pt x="732" y="250"/>
                </a:lnTo>
                <a:lnTo>
                  <a:pt x="722" y="264"/>
                </a:lnTo>
                <a:lnTo>
                  <a:pt x="722" y="264"/>
                </a:lnTo>
                <a:lnTo>
                  <a:pt x="716" y="282"/>
                </a:lnTo>
                <a:lnTo>
                  <a:pt x="708" y="302"/>
                </a:lnTo>
                <a:lnTo>
                  <a:pt x="698" y="320"/>
                </a:lnTo>
                <a:lnTo>
                  <a:pt x="690" y="340"/>
                </a:lnTo>
                <a:lnTo>
                  <a:pt x="690" y="340"/>
                </a:lnTo>
                <a:lnTo>
                  <a:pt x="686" y="346"/>
                </a:lnTo>
                <a:lnTo>
                  <a:pt x="680" y="354"/>
                </a:lnTo>
                <a:lnTo>
                  <a:pt x="680" y="354"/>
                </a:lnTo>
                <a:lnTo>
                  <a:pt x="666" y="362"/>
                </a:lnTo>
                <a:lnTo>
                  <a:pt x="652" y="366"/>
                </a:lnTo>
                <a:lnTo>
                  <a:pt x="632" y="368"/>
                </a:lnTo>
                <a:lnTo>
                  <a:pt x="624" y="372"/>
                </a:lnTo>
                <a:lnTo>
                  <a:pt x="622" y="374"/>
                </a:lnTo>
                <a:lnTo>
                  <a:pt x="620" y="378"/>
                </a:lnTo>
                <a:lnTo>
                  <a:pt x="618" y="390"/>
                </a:lnTo>
                <a:lnTo>
                  <a:pt x="618" y="410"/>
                </a:lnTo>
                <a:lnTo>
                  <a:pt x="618" y="410"/>
                </a:lnTo>
                <a:lnTo>
                  <a:pt x="644" y="432"/>
                </a:lnTo>
                <a:lnTo>
                  <a:pt x="644" y="432"/>
                </a:lnTo>
                <a:lnTo>
                  <a:pt x="642" y="438"/>
                </a:lnTo>
                <a:lnTo>
                  <a:pt x="638" y="444"/>
                </a:lnTo>
                <a:lnTo>
                  <a:pt x="628" y="454"/>
                </a:lnTo>
                <a:lnTo>
                  <a:pt x="628" y="454"/>
                </a:lnTo>
                <a:lnTo>
                  <a:pt x="620" y="456"/>
                </a:lnTo>
                <a:lnTo>
                  <a:pt x="610" y="456"/>
                </a:lnTo>
                <a:lnTo>
                  <a:pt x="588" y="456"/>
                </a:lnTo>
                <a:lnTo>
                  <a:pt x="570" y="452"/>
                </a:lnTo>
                <a:lnTo>
                  <a:pt x="556" y="448"/>
                </a:lnTo>
                <a:lnTo>
                  <a:pt x="556" y="448"/>
                </a:lnTo>
                <a:lnTo>
                  <a:pt x="548" y="442"/>
                </a:lnTo>
                <a:lnTo>
                  <a:pt x="540" y="438"/>
                </a:lnTo>
                <a:lnTo>
                  <a:pt x="532" y="436"/>
                </a:lnTo>
                <a:lnTo>
                  <a:pt x="526" y="438"/>
                </a:lnTo>
                <a:lnTo>
                  <a:pt x="520" y="440"/>
                </a:lnTo>
                <a:lnTo>
                  <a:pt x="514" y="446"/>
                </a:lnTo>
                <a:lnTo>
                  <a:pt x="502" y="456"/>
                </a:lnTo>
                <a:lnTo>
                  <a:pt x="502" y="456"/>
                </a:lnTo>
                <a:lnTo>
                  <a:pt x="480" y="520"/>
                </a:lnTo>
                <a:lnTo>
                  <a:pt x="480" y="520"/>
                </a:lnTo>
                <a:lnTo>
                  <a:pt x="476" y="530"/>
                </a:lnTo>
                <a:lnTo>
                  <a:pt x="476" y="530"/>
                </a:lnTo>
                <a:lnTo>
                  <a:pt x="464" y="532"/>
                </a:lnTo>
                <a:lnTo>
                  <a:pt x="464" y="53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" name="Freeform 38"/>
          <p:cNvSpPr>
            <a:spLocks/>
          </p:cNvSpPr>
          <p:nvPr/>
        </p:nvSpPr>
        <p:spPr bwMode="auto">
          <a:xfrm>
            <a:off x="5697427" y="529589"/>
            <a:ext cx="1167052" cy="1043432"/>
          </a:xfrm>
          <a:custGeom>
            <a:avLst/>
            <a:gdLst>
              <a:gd name="T0" fmla="*/ 750 w 1114"/>
              <a:gd name="T1" fmla="*/ 920 h 996"/>
              <a:gd name="T2" fmla="*/ 698 w 1114"/>
              <a:gd name="T3" fmla="*/ 952 h 996"/>
              <a:gd name="T4" fmla="*/ 656 w 1114"/>
              <a:gd name="T5" fmla="*/ 908 h 996"/>
              <a:gd name="T6" fmla="*/ 614 w 1114"/>
              <a:gd name="T7" fmla="*/ 872 h 996"/>
              <a:gd name="T8" fmla="*/ 568 w 1114"/>
              <a:gd name="T9" fmla="*/ 866 h 996"/>
              <a:gd name="T10" fmla="*/ 534 w 1114"/>
              <a:gd name="T11" fmla="*/ 824 h 996"/>
              <a:gd name="T12" fmla="*/ 488 w 1114"/>
              <a:gd name="T13" fmla="*/ 834 h 996"/>
              <a:gd name="T14" fmla="*/ 442 w 1114"/>
              <a:gd name="T15" fmla="*/ 860 h 996"/>
              <a:gd name="T16" fmla="*/ 360 w 1114"/>
              <a:gd name="T17" fmla="*/ 840 h 996"/>
              <a:gd name="T18" fmla="*/ 320 w 1114"/>
              <a:gd name="T19" fmla="*/ 790 h 996"/>
              <a:gd name="T20" fmla="*/ 288 w 1114"/>
              <a:gd name="T21" fmla="*/ 776 h 996"/>
              <a:gd name="T22" fmla="*/ 324 w 1114"/>
              <a:gd name="T23" fmla="*/ 756 h 996"/>
              <a:gd name="T24" fmla="*/ 288 w 1114"/>
              <a:gd name="T25" fmla="*/ 712 h 996"/>
              <a:gd name="T26" fmla="*/ 244 w 1114"/>
              <a:gd name="T27" fmla="*/ 716 h 996"/>
              <a:gd name="T28" fmla="*/ 220 w 1114"/>
              <a:gd name="T29" fmla="*/ 662 h 996"/>
              <a:gd name="T30" fmla="*/ 268 w 1114"/>
              <a:gd name="T31" fmla="*/ 592 h 996"/>
              <a:gd name="T32" fmla="*/ 304 w 1114"/>
              <a:gd name="T33" fmla="*/ 516 h 996"/>
              <a:gd name="T34" fmla="*/ 314 w 1114"/>
              <a:gd name="T35" fmla="*/ 550 h 996"/>
              <a:gd name="T36" fmla="*/ 358 w 1114"/>
              <a:gd name="T37" fmla="*/ 568 h 996"/>
              <a:gd name="T38" fmla="*/ 358 w 1114"/>
              <a:gd name="T39" fmla="*/ 484 h 996"/>
              <a:gd name="T40" fmla="*/ 360 w 1114"/>
              <a:gd name="T41" fmla="*/ 428 h 996"/>
              <a:gd name="T42" fmla="*/ 338 w 1114"/>
              <a:gd name="T43" fmla="*/ 348 h 996"/>
              <a:gd name="T44" fmla="*/ 362 w 1114"/>
              <a:gd name="T45" fmla="*/ 252 h 996"/>
              <a:gd name="T46" fmla="*/ 314 w 1114"/>
              <a:gd name="T47" fmla="*/ 158 h 996"/>
              <a:gd name="T48" fmla="*/ 252 w 1114"/>
              <a:gd name="T49" fmla="*/ 188 h 996"/>
              <a:gd name="T50" fmla="*/ 166 w 1114"/>
              <a:gd name="T51" fmla="*/ 218 h 996"/>
              <a:gd name="T52" fmla="*/ 130 w 1114"/>
              <a:gd name="T53" fmla="*/ 192 h 996"/>
              <a:gd name="T54" fmla="*/ 102 w 1114"/>
              <a:gd name="T55" fmla="*/ 126 h 996"/>
              <a:gd name="T56" fmla="*/ 44 w 1114"/>
              <a:gd name="T57" fmla="*/ 140 h 996"/>
              <a:gd name="T58" fmla="*/ 20 w 1114"/>
              <a:gd name="T59" fmla="*/ 96 h 996"/>
              <a:gd name="T60" fmla="*/ 72 w 1114"/>
              <a:gd name="T61" fmla="*/ 10 h 996"/>
              <a:gd name="T62" fmla="*/ 168 w 1114"/>
              <a:gd name="T63" fmla="*/ 16 h 996"/>
              <a:gd name="T64" fmla="*/ 282 w 1114"/>
              <a:gd name="T65" fmla="*/ 26 h 996"/>
              <a:gd name="T66" fmla="*/ 392 w 1114"/>
              <a:gd name="T67" fmla="*/ 184 h 996"/>
              <a:gd name="T68" fmla="*/ 458 w 1114"/>
              <a:gd name="T69" fmla="*/ 278 h 996"/>
              <a:gd name="T70" fmla="*/ 498 w 1114"/>
              <a:gd name="T71" fmla="*/ 330 h 996"/>
              <a:gd name="T72" fmla="*/ 570 w 1114"/>
              <a:gd name="T73" fmla="*/ 354 h 996"/>
              <a:gd name="T74" fmla="*/ 638 w 1114"/>
              <a:gd name="T75" fmla="*/ 366 h 996"/>
              <a:gd name="T76" fmla="*/ 716 w 1114"/>
              <a:gd name="T77" fmla="*/ 396 h 996"/>
              <a:gd name="T78" fmla="*/ 770 w 1114"/>
              <a:gd name="T79" fmla="*/ 448 h 996"/>
              <a:gd name="T80" fmla="*/ 814 w 1114"/>
              <a:gd name="T81" fmla="*/ 512 h 996"/>
              <a:gd name="T82" fmla="*/ 912 w 1114"/>
              <a:gd name="T83" fmla="*/ 486 h 996"/>
              <a:gd name="T84" fmla="*/ 990 w 1114"/>
              <a:gd name="T85" fmla="*/ 404 h 996"/>
              <a:gd name="T86" fmla="*/ 1084 w 1114"/>
              <a:gd name="T87" fmla="*/ 340 h 996"/>
              <a:gd name="T88" fmla="*/ 1084 w 1114"/>
              <a:gd name="T89" fmla="*/ 412 h 996"/>
              <a:gd name="T90" fmla="*/ 1112 w 1114"/>
              <a:gd name="T91" fmla="*/ 498 h 996"/>
              <a:gd name="T92" fmla="*/ 1096 w 1114"/>
              <a:gd name="T93" fmla="*/ 584 h 996"/>
              <a:gd name="T94" fmla="*/ 1088 w 1114"/>
              <a:gd name="T95" fmla="*/ 732 h 996"/>
              <a:gd name="T96" fmla="*/ 1028 w 1114"/>
              <a:gd name="T97" fmla="*/ 748 h 996"/>
              <a:gd name="T98" fmla="*/ 974 w 1114"/>
              <a:gd name="T99" fmla="*/ 772 h 996"/>
              <a:gd name="T100" fmla="*/ 942 w 1114"/>
              <a:gd name="T101" fmla="*/ 800 h 996"/>
              <a:gd name="T102" fmla="*/ 984 w 1114"/>
              <a:gd name="T103" fmla="*/ 910 h 996"/>
              <a:gd name="T104" fmla="*/ 972 w 1114"/>
              <a:gd name="T105" fmla="*/ 968 h 996"/>
              <a:gd name="T106" fmla="*/ 928 w 1114"/>
              <a:gd name="T107" fmla="*/ 924 h 996"/>
              <a:gd name="T108" fmla="*/ 904 w 1114"/>
              <a:gd name="T109" fmla="*/ 930 h 996"/>
              <a:gd name="T110" fmla="*/ 848 w 1114"/>
              <a:gd name="T111" fmla="*/ 972 h 996"/>
              <a:gd name="T112" fmla="*/ 812 w 1114"/>
              <a:gd name="T113" fmla="*/ 996 h 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114" h="996">
                <a:moveTo>
                  <a:pt x="812" y="996"/>
                </a:moveTo>
                <a:lnTo>
                  <a:pt x="812" y="996"/>
                </a:lnTo>
                <a:lnTo>
                  <a:pt x="772" y="958"/>
                </a:lnTo>
                <a:lnTo>
                  <a:pt x="772" y="958"/>
                </a:lnTo>
                <a:lnTo>
                  <a:pt x="760" y="936"/>
                </a:lnTo>
                <a:lnTo>
                  <a:pt x="754" y="926"/>
                </a:lnTo>
                <a:lnTo>
                  <a:pt x="750" y="920"/>
                </a:lnTo>
                <a:lnTo>
                  <a:pt x="742" y="916"/>
                </a:lnTo>
                <a:lnTo>
                  <a:pt x="736" y="912"/>
                </a:lnTo>
                <a:lnTo>
                  <a:pt x="726" y="910"/>
                </a:lnTo>
                <a:lnTo>
                  <a:pt x="716" y="912"/>
                </a:lnTo>
                <a:lnTo>
                  <a:pt x="716" y="912"/>
                </a:lnTo>
                <a:lnTo>
                  <a:pt x="698" y="952"/>
                </a:lnTo>
                <a:lnTo>
                  <a:pt x="698" y="952"/>
                </a:lnTo>
                <a:lnTo>
                  <a:pt x="692" y="950"/>
                </a:lnTo>
                <a:lnTo>
                  <a:pt x="684" y="946"/>
                </a:lnTo>
                <a:lnTo>
                  <a:pt x="672" y="932"/>
                </a:lnTo>
                <a:lnTo>
                  <a:pt x="664" y="918"/>
                </a:lnTo>
                <a:lnTo>
                  <a:pt x="660" y="910"/>
                </a:lnTo>
                <a:lnTo>
                  <a:pt x="660" y="910"/>
                </a:lnTo>
                <a:lnTo>
                  <a:pt x="656" y="908"/>
                </a:lnTo>
                <a:lnTo>
                  <a:pt x="654" y="904"/>
                </a:lnTo>
                <a:lnTo>
                  <a:pt x="650" y="896"/>
                </a:lnTo>
                <a:lnTo>
                  <a:pt x="650" y="896"/>
                </a:lnTo>
                <a:lnTo>
                  <a:pt x="628" y="892"/>
                </a:lnTo>
                <a:lnTo>
                  <a:pt x="628" y="892"/>
                </a:lnTo>
                <a:lnTo>
                  <a:pt x="620" y="880"/>
                </a:lnTo>
                <a:lnTo>
                  <a:pt x="614" y="872"/>
                </a:lnTo>
                <a:lnTo>
                  <a:pt x="608" y="868"/>
                </a:lnTo>
                <a:lnTo>
                  <a:pt x="602" y="864"/>
                </a:lnTo>
                <a:lnTo>
                  <a:pt x="588" y="862"/>
                </a:lnTo>
                <a:lnTo>
                  <a:pt x="572" y="860"/>
                </a:lnTo>
                <a:lnTo>
                  <a:pt x="572" y="860"/>
                </a:lnTo>
                <a:lnTo>
                  <a:pt x="568" y="866"/>
                </a:lnTo>
                <a:lnTo>
                  <a:pt x="568" y="866"/>
                </a:lnTo>
                <a:lnTo>
                  <a:pt x="554" y="870"/>
                </a:lnTo>
                <a:lnTo>
                  <a:pt x="544" y="870"/>
                </a:lnTo>
                <a:lnTo>
                  <a:pt x="538" y="866"/>
                </a:lnTo>
                <a:lnTo>
                  <a:pt x="536" y="860"/>
                </a:lnTo>
                <a:lnTo>
                  <a:pt x="534" y="852"/>
                </a:lnTo>
                <a:lnTo>
                  <a:pt x="534" y="842"/>
                </a:lnTo>
                <a:lnTo>
                  <a:pt x="534" y="824"/>
                </a:lnTo>
                <a:lnTo>
                  <a:pt x="534" y="824"/>
                </a:lnTo>
                <a:lnTo>
                  <a:pt x="526" y="816"/>
                </a:lnTo>
                <a:lnTo>
                  <a:pt x="520" y="814"/>
                </a:lnTo>
                <a:lnTo>
                  <a:pt x="514" y="812"/>
                </a:lnTo>
                <a:lnTo>
                  <a:pt x="506" y="812"/>
                </a:lnTo>
                <a:lnTo>
                  <a:pt x="506" y="812"/>
                </a:lnTo>
                <a:lnTo>
                  <a:pt x="488" y="834"/>
                </a:lnTo>
                <a:lnTo>
                  <a:pt x="488" y="834"/>
                </a:lnTo>
                <a:lnTo>
                  <a:pt x="474" y="842"/>
                </a:lnTo>
                <a:lnTo>
                  <a:pt x="474" y="842"/>
                </a:lnTo>
                <a:lnTo>
                  <a:pt x="468" y="848"/>
                </a:lnTo>
                <a:lnTo>
                  <a:pt x="460" y="852"/>
                </a:lnTo>
                <a:lnTo>
                  <a:pt x="452" y="858"/>
                </a:lnTo>
                <a:lnTo>
                  <a:pt x="442" y="860"/>
                </a:lnTo>
                <a:lnTo>
                  <a:pt x="422" y="866"/>
                </a:lnTo>
                <a:lnTo>
                  <a:pt x="404" y="868"/>
                </a:lnTo>
                <a:lnTo>
                  <a:pt x="404" y="868"/>
                </a:lnTo>
                <a:lnTo>
                  <a:pt x="380" y="858"/>
                </a:lnTo>
                <a:lnTo>
                  <a:pt x="372" y="852"/>
                </a:lnTo>
                <a:lnTo>
                  <a:pt x="364" y="846"/>
                </a:lnTo>
                <a:lnTo>
                  <a:pt x="360" y="840"/>
                </a:lnTo>
                <a:lnTo>
                  <a:pt x="354" y="832"/>
                </a:lnTo>
                <a:lnTo>
                  <a:pt x="348" y="814"/>
                </a:lnTo>
                <a:lnTo>
                  <a:pt x="348" y="814"/>
                </a:lnTo>
                <a:lnTo>
                  <a:pt x="336" y="796"/>
                </a:lnTo>
                <a:lnTo>
                  <a:pt x="332" y="792"/>
                </a:lnTo>
                <a:lnTo>
                  <a:pt x="330" y="790"/>
                </a:lnTo>
                <a:lnTo>
                  <a:pt x="320" y="790"/>
                </a:lnTo>
                <a:lnTo>
                  <a:pt x="304" y="788"/>
                </a:lnTo>
                <a:lnTo>
                  <a:pt x="304" y="788"/>
                </a:lnTo>
                <a:lnTo>
                  <a:pt x="302" y="790"/>
                </a:lnTo>
                <a:lnTo>
                  <a:pt x="302" y="790"/>
                </a:lnTo>
                <a:lnTo>
                  <a:pt x="294" y="786"/>
                </a:lnTo>
                <a:lnTo>
                  <a:pt x="290" y="782"/>
                </a:lnTo>
                <a:lnTo>
                  <a:pt x="288" y="776"/>
                </a:lnTo>
                <a:lnTo>
                  <a:pt x="286" y="770"/>
                </a:lnTo>
                <a:lnTo>
                  <a:pt x="286" y="770"/>
                </a:lnTo>
                <a:lnTo>
                  <a:pt x="294" y="768"/>
                </a:lnTo>
                <a:lnTo>
                  <a:pt x="304" y="766"/>
                </a:lnTo>
                <a:lnTo>
                  <a:pt x="314" y="762"/>
                </a:lnTo>
                <a:lnTo>
                  <a:pt x="324" y="756"/>
                </a:lnTo>
                <a:lnTo>
                  <a:pt x="324" y="756"/>
                </a:lnTo>
                <a:lnTo>
                  <a:pt x="322" y="736"/>
                </a:lnTo>
                <a:lnTo>
                  <a:pt x="318" y="722"/>
                </a:lnTo>
                <a:lnTo>
                  <a:pt x="318" y="722"/>
                </a:lnTo>
                <a:lnTo>
                  <a:pt x="310" y="708"/>
                </a:lnTo>
                <a:lnTo>
                  <a:pt x="310" y="708"/>
                </a:lnTo>
                <a:lnTo>
                  <a:pt x="296" y="708"/>
                </a:lnTo>
                <a:lnTo>
                  <a:pt x="288" y="712"/>
                </a:lnTo>
                <a:lnTo>
                  <a:pt x="284" y="720"/>
                </a:lnTo>
                <a:lnTo>
                  <a:pt x="278" y="732"/>
                </a:lnTo>
                <a:lnTo>
                  <a:pt x="278" y="732"/>
                </a:lnTo>
                <a:lnTo>
                  <a:pt x="270" y="732"/>
                </a:lnTo>
                <a:lnTo>
                  <a:pt x="264" y="730"/>
                </a:lnTo>
                <a:lnTo>
                  <a:pt x="252" y="724"/>
                </a:lnTo>
                <a:lnTo>
                  <a:pt x="244" y="716"/>
                </a:lnTo>
                <a:lnTo>
                  <a:pt x="234" y="712"/>
                </a:lnTo>
                <a:lnTo>
                  <a:pt x="234" y="712"/>
                </a:lnTo>
                <a:lnTo>
                  <a:pt x="232" y="702"/>
                </a:lnTo>
                <a:lnTo>
                  <a:pt x="228" y="696"/>
                </a:lnTo>
                <a:lnTo>
                  <a:pt x="220" y="686"/>
                </a:lnTo>
                <a:lnTo>
                  <a:pt x="220" y="686"/>
                </a:lnTo>
                <a:lnTo>
                  <a:pt x="220" y="662"/>
                </a:lnTo>
                <a:lnTo>
                  <a:pt x="220" y="662"/>
                </a:lnTo>
                <a:lnTo>
                  <a:pt x="232" y="650"/>
                </a:lnTo>
                <a:lnTo>
                  <a:pt x="244" y="640"/>
                </a:lnTo>
                <a:lnTo>
                  <a:pt x="260" y="616"/>
                </a:lnTo>
                <a:lnTo>
                  <a:pt x="260" y="616"/>
                </a:lnTo>
                <a:lnTo>
                  <a:pt x="264" y="602"/>
                </a:lnTo>
                <a:lnTo>
                  <a:pt x="268" y="592"/>
                </a:lnTo>
                <a:lnTo>
                  <a:pt x="274" y="582"/>
                </a:lnTo>
                <a:lnTo>
                  <a:pt x="280" y="572"/>
                </a:lnTo>
                <a:lnTo>
                  <a:pt x="292" y="556"/>
                </a:lnTo>
                <a:lnTo>
                  <a:pt x="298" y="546"/>
                </a:lnTo>
                <a:lnTo>
                  <a:pt x="302" y="536"/>
                </a:lnTo>
                <a:lnTo>
                  <a:pt x="302" y="536"/>
                </a:lnTo>
                <a:lnTo>
                  <a:pt x="304" y="516"/>
                </a:lnTo>
                <a:lnTo>
                  <a:pt x="304" y="516"/>
                </a:lnTo>
                <a:lnTo>
                  <a:pt x="308" y="518"/>
                </a:lnTo>
                <a:lnTo>
                  <a:pt x="312" y="520"/>
                </a:lnTo>
                <a:lnTo>
                  <a:pt x="316" y="528"/>
                </a:lnTo>
                <a:lnTo>
                  <a:pt x="316" y="528"/>
                </a:lnTo>
                <a:lnTo>
                  <a:pt x="316" y="538"/>
                </a:lnTo>
                <a:lnTo>
                  <a:pt x="314" y="550"/>
                </a:lnTo>
                <a:lnTo>
                  <a:pt x="316" y="556"/>
                </a:lnTo>
                <a:lnTo>
                  <a:pt x="318" y="562"/>
                </a:lnTo>
                <a:lnTo>
                  <a:pt x="322" y="568"/>
                </a:lnTo>
                <a:lnTo>
                  <a:pt x="330" y="572"/>
                </a:lnTo>
                <a:lnTo>
                  <a:pt x="330" y="572"/>
                </a:lnTo>
                <a:lnTo>
                  <a:pt x="348" y="572"/>
                </a:lnTo>
                <a:lnTo>
                  <a:pt x="358" y="568"/>
                </a:lnTo>
                <a:lnTo>
                  <a:pt x="366" y="562"/>
                </a:lnTo>
                <a:lnTo>
                  <a:pt x="366" y="562"/>
                </a:lnTo>
                <a:lnTo>
                  <a:pt x="368" y="524"/>
                </a:lnTo>
                <a:lnTo>
                  <a:pt x="368" y="508"/>
                </a:lnTo>
                <a:lnTo>
                  <a:pt x="366" y="494"/>
                </a:lnTo>
                <a:lnTo>
                  <a:pt x="366" y="494"/>
                </a:lnTo>
                <a:lnTo>
                  <a:pt x="358" y="484"/>
                </a:lnTo>
                <a:lnTo>
                  <a:pt x="352" y="474"/>
                </a:lnTo>
                <a:lnTo>
                  <a:pt x="348" y="466"/>
                </a:lnTo>
                <a:lnTo>
                  <a:pt x="348" y="458"/>
                </a:lnTo>
                <a:lnTo>
                  <a:pt x="350" y="452"/>
                </a:lnTo>
                <a:lnTo>
                  <a:pt x="352" y="444"/>
                </a:lnTo>
                <a:lnTo>
                  <a:pt x="360" y="428"/>
                </a:lnTo>
                <a:lnTo>
                  <a:pt x="360" y="428"/>
                </a:lnTo>
                <a:lnTo>
                  <a:pt x="358" y="410"/>
                </a:lnTo>
                <a:lnTo>
                  <a:pt x="352" y="392"/>
                </a:lnTo>
                <a:lnTo>
                  <a:pt x="346" y="380"/>
                </a:lnTo>
                <a:lnTo>
                  <a:pt x="340" y="372"/>
                </a:lnTo>
                <a:lnTo>
                  <a:pt x="340" y="372"/>
                </a:lnTo>
                <a:lnTo>
                  <a:pt x="338" y="348"/>
                </a:lnTo>
                <a:lnTo>
                  <a:pt x="338" y="348"/>
                </a:lnTo>
                <a:lnTo>
                  <a:pt x="350" y="320"/>
                </a:lnTo>
                <a:lnTo>
                  <a:pt x="350" y="320"/>
                </a:lnTo>
                <a:lnTo>
                  <a:pt x="352" y="306"/>
                </a:lnTo>
                <a:lnTo>
                  <a:pt x="354" y="294"/>
                </a:lnTo>
                <a:lnTo>
                  <a:pt x="364" y="268"/>
                </a:lnTo>
                <a:lnTo>
                  <a:pt x="364" y="268"/>
                </a:lnTo>
                <a:lnTo>
                  <a:pt x="362" y="252"/>
                </a:lnTo>
                <a:lnTo>
                  <a:pt x="360" y="236"/>
                </a:lnTo>
                <a:lnTo>
                  <a:pt x="356" y="218"/>
                </a:lnTo>
                <a:lnTo>
                  <a:pt x="350" y="202"/>
                </a:lnTo>
                <a:lnTo>
                  <a:pt x="342" y="188"/>
                </a:lnTo>
                <a:lnTo>
                  <a:pt x="334" y="174"/>
                </a:lnTo>
                <a:lnTo>
                  <a:pt x="324" y="164"/>
                </a:lnTo>
                <a:lnTo>
                  <a:pt x="314" y="158"/>
                </a:lnTo>
                <a:lnTo>
                  <a:pt x="314" y="158"/>
                </a:lnTo>
                <a:lnTo>
                  <a:pt x="296" y="158"/>
                </a:lnTo>
                <a:lnTo>
                  <a:pt x="284" y="160"/>
                </a:lnTo>
                <a:lnTo>
                  <a:pt x="272" y="164"/>
                </a:lnTo>
                <a:lnTo>
                  <a:pt x="262" y="172"/>
                </a:lnTo>
                <a:lnTo>
                  <a:pt x="262" y="172"/>
                </a:lnTo>
                <a:lnTo>
                  <a:pt x="252" y="188"/>
                </a:lnTo>
                <a:lnTo>
                  <a:pt x="244" y="198"/>
                </a:lnTo>
                <a:lnTo>
                  <a:pt x="234" y="204"/>
                </a:lnTo>
                <a:lnTo>
                  <a:pt x="216" y="208"/>
                </a:lnTo>
                <a:lnTo>
                  <a:pt x="216" y="208"/>
                </a:lnTo>
                <a:lnTo>
                  <a:pt x="198" y="210"/>
                </a:lnTo>
                <a:lnTo>
                  <a:pt x="182" y="214"/>
                </a:lnTo>
                <a:lnTo>
                  <a:pt x="166" y="218"/>
                </a:lnTo>
                <a:lnTo>
                  <a:pt x="152" y="222"/>
                </a:lnTo>
                <a:lnTo>
                  <a:pt x="152" y="222"/>
                </a:lnTo>
                <a:lnTo>
                  <a:pt x="144" y="218"/>
                </a:lnTo>
                <a:lnTo>
                  <a:pt x="138" y="212"/>
                </a:lnTo>
                <a:lnTo>
                  <a:pt x="134" y="208"/>
                </a:lnTo>
                <a:lnTo>
                  <a:pt x="132" y="202"/>
                </a:lnTo>
                <a:lnTo>
                  <a:pt x="130" y="192"/>
                </a:lnTo>
                <a:lnTo>
                  <a:pt x="128" y="184"/>
                </a:lnTo>
                <a:lnTo>
                  <a:pt x="128" y="184"/>
                </a:lnTo>
                <a:lnTo>
                  <a:pt x="124" y="164"/>
                </a:lnTo>
                <a:lnTo>
                  <a:pt x="118" y="148"/>
                </a:lnTo>
                <a:lnTo>
                  <a:pt x="110" y="136"/>
                </a:lnTo>
                <a:lnTo>
                  <a:pt x="102" y="126"/>
                </a:lnTo>
                <a:lnTo>
                  <a:pt x="102" y="126"/>
                </a:lnTo>
                <a:lnTo>
                  <a:pt x="86" y="120"/>
                </a:lnTo>
                <a:lnTo>
                  <a:pt x="72" y="116"/>
                </a:lnTo>
                <a:lnTo>
                  <a:pt x="62" y="114"/>
                </a:lnTo>
                <a:lnTo>
                  <a:pt x="54" y="116"/>
                </a:lnTo>
                <a:lnTo>
                  <a:pt x="48" y="122"/>
                </a:lnTo>
                <a:lnTo>
                  <a:pt x="46" y="130"/>
                </a:lnTo>
                <a:lnTo>
                  <a:pt x="44" y="140"/>
                </a:lnTo>
                <a:lnTo>
                  <a:pt x="44" y="156"/>
                </a:lnTo>
                <a:lnTo>
                  <a:pt x="44" y="156"/>
                </a:lnTo>
                <a:lnTo>
                  <a:pt x="0" y="124"/>
                </a:lnTo>
                <a:lnTo>
                  <a:pt x="0" y="124"/>
                </a:lnTo>
                <a:lnTo>
                  <a:pt x="0" y="118"/>
                </a:lnTo>
                <a:lnTo>
                  <a:pt x="0" y="118"/>
                </a:lnTo>
                <a:lnTo>
                  <a:pt x="20" y="96"/>
                </a:lnTo>
                <a:lnTo>
                  <a:pt x="20" y="96"/>
                </a:lnTo>
                <a:lnTo>
                  <a:pt x="24" y="58"/>
                </a:lnTo>
                <a:lnTo>
                  <a:pt x="24" y="58"/>
                </a:lnTo>
                <a:lnTo>
                  <a:pt x="10" y="46"/>
                </a:lnTo>
                <a:lnTo>
                  <a:pt x="10" y="46"/>
                </a:lnTo>
                <a:lnTo>
                  <a:pt x="72" y="10"/>
                </a:lnTo>
                <a:lnTo>
                  <a:pt x="72" y="10"/>
                </a:lnTo>
                <a:lnTo>
                  <a:pt x="88" y="4"/>
                </a:lnTo>
                <a:lnTo>
                  <a:pt x="104" y="0"/>
                </a:lnTo>
                <a:lnTo>
                  <a:pt x="122" y="0"/>
                </a:lnTo>
                <a:lnTo>
                  <a:pt x="142" y="2"/>
                </a:lnTo>
                <a:lnTo>
                  <a:pt x="142" y="2"/>
                </a:lnTo>
                <a:lnTo>
                  <a:pt x="156" y="10"/>
                </a:lnTo>
                <a:lnTo>
                  <a:pt x="168" y="16"/>
                </a:lnTo>
                <a:lnTo>
                  <a:pt x="184" y="18"/>
                </a:lnTo>
                <a:lnTo>
                  <a:pt x="204" y="20"/>
                </a:lnTo>
                <a:lnTo>
                  <a:pt x="204" y="20"/>
                </a:lnTo>
                <a:lnTo>
                  <a:pt x="224" y="16"/>
                </a:lnTo>
                <a:lnTo>
                  <a:pt x="240" y="14"/>
                </a:lnTo>
                <a:lnTo>
                  <a:pt x="258" y="18"/>
                </a:lnTo>
                <a:lnTo>
                  <a:pt x="282" y="26"/>
                </a:lnTo>
                <a:lnTo>
                  <a:pt x="282" y="26"/>
                </a:lnTo>
                <a:lnTo>
                  <a:pt x="324" y="78"/>
                </a:lnTo>
                <a:lnTo>
                  <a:pt x="348" y="106"/>
                </a:lnTo>
                <a:lnTo>
                  <a:pt x="374" y="136"/>
                </a:lnTo>
                <a:lnTo>
                  <a:pt x="374" y="136"/>
                </a:lnTo>
                <a:lnTo>
                  <a:pt x="392" y="184"/>
                </a:lnTo>
                <a:lnTo>
                  <a:pt x="392" y="184"/>
                </a:lnTo>
                <a:lnTo>
                  <a:pt x="436" y="222"/>
                </a:lnTo>
                <a:lnTo>
                  <a:pt x="436" y="222"/>
                </a:lnTo>
                <a:lnTo>
                  <a:pt x="446" y="236"/>
                </a:lnTo>
                <a:lnTo>
                  <a:pt x="452" y="246"/>
                </a:lnTo>
                <a:lnTo>
                  <a:pt x="456" y="258"/>
                </a:lnTo>
                <a:lnTo>
                  <a:pt x="458" y="278"/>
                </a:lnTo>
                <a:lnTo>
                  <a:pt x="458" y="278"/>
                </a:lnTo>
                <a:lnTo>
                  <a:pt x="464" y="284"/>
                </a:lnTo>
                <a:lnTo>
                  <a:pt x="470" y="290"/>
                </a:lnTo>
                <a:lnTo>
                  <a:pt x="492" y="306"/>
                </a:lnTo>
                <a:lnTo>
                  <a:pt x="492" y="306"/>
                </a:lnTo>
                <a:lnTo>
                  <a:pt x="496" y="314"/>
                </a:lnTo>
                <a:lnTo>
                  <a:pt x="496" y="314"/>
                </a:lnTo>
                <a:lnTo>
                  <a:pt x="498" y="330"/>
                </a:lnTo>
                <a:lnTo>
                  <a:pt x="504" y="354"/>
                </a:lnTo>
                <a:lnTo>
                  <a:pt x="504" y="354"/>
                </a:lnTo>
                <a:lnTo>
                  <a:pt x="514" y="358"/>
                </a:lnTo>
                <a:lnTo>
                  <a:pt x="532" y="358"/>
                </a:lnTo>
                <a:lnTo>
                  <a:pt x="552" y="356"/>
                </a:lnTo>
                <a:lnTo>
                  <a:pt x="570" y="354"/>
                </a:lnTo>
                <a:lnTo>
                  <a:pt x="570" y="354"/>
                </a:lnTo>
                <a:lnTo>
                  <a:pt x="580" y="354"/>
                </a:lnTo>
                <a:lnTo>
                  <a:pt x="588" y="354"/>
                </a:lnTo>
                <a:lnTo>
                  <a:pt x="600" y="358"/>
                </a:lnTo>
                <a:lnTo>
                  <a:pt x="614" y="366"/>
                </a:lnTo>
                <a:lnTo>
                  <a:pt x="614" y="366"/>
                </a:lnTo>
                <a:lnTo>
                  <a:pt x="638" y="366"/>
                </a:lnTo>
                <a:lnTo>
                  <a:pt x="638" y="366"/>
                </a:lnTo>
                <a:lnTo>
                  <a:pt x="642" y="362"/>
                </a:lnTo>
                <a:lnTo>
                  <a:pt x="646" y="360"/>
                </a:lnTo>
                <a:lnTo>
                  <a:pt x="662" y="358"/>
                </a:lnTo>
                <a:lnTo>
                  <a:pt x="662" y="358"/>
                </a:lnTo>
                <a:lnTo>
                  <a:pt x="704" y="396"/>
                </a:lnTo>
                <a:lnTo>
                  <a:pt x="704" y="396"/>
                </a:lnTo>
                <a:lnTo>
                  <a:pt x="716" y="396"/>
                </a:lnTo>
                <a:lnTo>
                  <a:pt x="728" y="396"/>
                </a:lnTo>
                <a:lnTo>
                  <a:pt x="740" y="400"/>
                </a:lnTo>
                <a:lnTo>
                  <a:pt x="748" y="404"/>
                </a:lnTo>
                <a:lnTo>
                  <a:pt x="754" y="410"/>
                </a:lnTo>
                <a:lnTo>
                  <a:pt x="754" y="410"/>
                </a:lnTo>
                <a:lnTo>
                  <a:pt x="770" y="448"/>
                </a:lnTo>
                <a:lnTo>
                  <a:pt x="770" y="448"/>
                </a:lnTo>
                <a:lnTo>
                  <a:pt x="772" y="458"/>
                </a:lnTo>
                <a:lnTo>
                  <a:pt x="778" y="470"/>
                </a:lnTo>
                <a:lnTo>
                  <a:pt x="784" y="484"/>
                </a:lnTo>
                <a:lnTo>
                  <a:pt x="792" y="496"/>
                </a:lnTo>
                <a:lnTo>
                  <a:pt x="802" y="506"/>
                </a:lnTo>
                <a:lnTo>
                  <a:pt x="808" y="510"/>
                </a:lnTo>
                <a:lnTo>
                  <a:pt x="814" y="512"/>
                </a:lnTo>
                <a:lnTo>
                  <a:pt x="822" y="514"/>
                </a:lnTo>
                <a:lnTo>
                  <a:pt x="830" y="512"/>
                </a:lnTo>
                <a:lnTo>
                  <a:pt x="838" y="510"/>
                </a:lnTo>
                <a:lnTo>
                  <a:pt x="846" y="506"/>
                </a:lnTo>
                <a:lnTo>
                  <a:pt x="846" y="506"/>
                </a:lnTo>
                <a:lnTo>
                  <a:pt x="878" y="498"/>
                </a:lnTo>
                <a:lnTo>
                  <a:pt x="912" y="486"/>
                </a:lnTo>
                <a:lnTo>
                  <a:pt x="912" y="486"/>
                </a:lnTo>
                <a:lnTo>
                  <a:pt x="928" y="476"/>
                </a:lnTo>
                <a:lnTo>
                  <a:pt x="928" y="476"/>
                </a:lnTo>
                <a:lnTo>
                  <a:pt x="942" y="454"/>
                </a:lnTo>
                <a:lnTo>
                  <a:pt x="956" y="436"/>
                </a:lnTo>
                <a:lnTo>
                  <a:pt x="972" y="420"/>
                </a:lnTo>
                <a:lnTo>
                  <a:pt x="990" y="404"/>
                </a:lnTo>
                <a:lnTo>
                  <a:pt x="990" y="404"/>
                </a:lnTo>
                <a:lnTo>
                  <a:pt x="1016" y="376"/>
                </a:lnTo>
                <a:lnTo>
                  <a:pt x="1016" y="376"/>
                </a:lnTo>
                <a:lnTo>
                  <a:pt x="1064" y="336"/>
                </a:lnTo>
                <a:lnTo>
                  <a:pt x="1064" y="336"/>
                </a:lnTo>
                <a:lnTo>
                  <a:pt x="1078" y="338"/>
                </a:lnTo>
                <a:lnTo>
                  <a:pt x="1084" y="340"/>
                </a:lnTo>
                <a:lnTo>
                  <a:pt x="1086" y="342"/>
                </a:lnTo>
                <a:lnTo>
                  <a:pt x="1088" y="346"/>
                </a:lnTo>
                <a:lnTo>
                  <a:pt x="1086" y="350"/>
                </a:lnTo>
                <a:lnTo>
                  <a:pt x="1084" y="370"/>
                </a:lnTo>
                <a:lnTo>
                  <a:pt x="1084" y="370"/>
                </a:lnTo>
                <a:lnTo>
                  <a:pt x="1084" y="412"/>
                </a:lnTo>
                <a:lnTo>
                  <a:pt x="1084" y="412"/>
                </a:lnTo>
                <a:lnTo>
                  <a:pt x="1100" y="428"/>
                </a:lnTo>
                <a:lnTo>
                  <a:pt x="1108" y="442"/>
                </a:lnTo>
                <a:lnTo>
                  <a:pt x="1112" y="448"/>
                </a:lnTo>
                <a:lnTo>
                  <a:pt x="1114" y="456"/>
                </a:lnTo>
                <a:lnTo>
                  <a:pt x="1114" y="456"/>
                </a:lnTo>
                <a:lnTo>
                  <a:pt x="1112" y="498"/>
                </a:lnTo>
                <a:lnTo>
                  <a:pt x="1112" y="498"/>
                </a:lnTo>
                <a:lnTo>
                  <a:pt x="1102" y="524"/>
                </a:lnTo>
                <a:lnTo>
                  <a:pt x="1102" y="524"/>
                </a:lnTo>
                <a:lnTo>
                  <a:pt x="1098" y="530"/>
                </a:lnTo>
                <a:lnTo>
                  <a:pt x="1094" y="536"/>
                </a:lnTo>
                <a:lnTo>
                  <a:pt x="1092" y="550"/>
                </a:lnTo>
                <a:lnTo>
                  <a:pt x="1094" y="566"/>
                </a:lnTo>
                <a:lnTo>
                  <a:pt x="1096" y="584"/>
                </a:lnTo>
                <a:lnTo>
                  <a:pt x="1096" y="584"/>
                </a:lnTo>
                <a:lnTo>
                  <a:pt x="1096" y="650"/>
                </a:lnTo>
                <a:lnTo>
                  <a:pt x="1096" y="650"/>
                </a:lnTo>
                <a:lnTo>
                  <a:pt x="1086" y="690"/>
                </a:lnTo>
                <a:lnTo>
                  <a:pt x="1086" y="690"/>
                </a:lnTo>
                <a:lnTo>
                  <a:pt x="1088" y="732"/>
                </a:lnTo>
                <a:lnTo>
                  <a:pt x="1088" y="732"/>
                </a:lnTo>
                <a:lnTo>
                  <a:pt x="1080" y="742"/>
                </a:lnTo>
                <a:lnTo>
                  <a:pt x="1074" y="746"/>
                </a:lnTo>
                <a:lnTo>
                  <a:pt x="1068" y="750"/>
                </a:lnTo>
                <a:lnTo>
                  <a:pt x="1068" y="750"/>
                </a:lnTo>
                <a:lnTo>
                  <a:pt x="1046" y="752"/>
                </a:lnTo>
                <a:lnTo>
                  <a:pt x="1046" y="752"/>
                </a:lnTo>
                <a:lnTo>
                  <a:pt x="1028" y="748"/>
                </a:lnTo>
                <a:lnTo>
                  <a:pt x="1014" y="746"/>
                </a:lnTo>
                <a:lnTo>
                  <a:pt x="990" y="744"/>
                </a:lnTo>
                <a:lnTo>
                  <a:pt x="990" y="744"/>
                </a:lnTo>
                <a:lnTo>
                  <a:pt x="986" y="752"/>
                </a:lnTo>
                <a:lnTo>
                  <a:pt x="982" y="758"/>
                </a:lnTo>
                <a:lnTo>
                  <a:pt x="978" y="764"/>
                </a:lnTo>
                <a:lnTo>
                  <a:pt x="974" y="772"/>
                </a:lnTo>
                <a:lnTo>
                  <a:pt x="974" y="772"/>
                </a:lnTo>
                <a:lnTo>
                  <a:pt x="964" y="774"/>
                </a:lnTo>
                <a:lnTo>
                  <a:pt x="956" y="778"/>
                </a:lnTo>
                <a:lnTo>
                  <a:pt x="950" y="782"/>
                </a:lnTo>
                <a:lnTo>
                  <a:pt x="946" y="788"/>
                </a:lnTo>
                <a:lnTo>
                  <a:pt x="944" y="794"/>
                </a:lnTo>
                <a:lnTo>
                  <a:pt x="942" y="800"/>
                </a:lnTo>
                <a:lnTo>
                  <a:pt x="944" y="820"/>
                </a:lnTo>
                <a:lnTo>
                  <a:pt x="944" y="820"/>
                </a:lnTo>
                <a:lnTo>
                  <a:pt x="960" y="846"/>
                </a:lnTo>
                <a:lnTo>
                  <a:pt x="960" y="846"/>
                </a:lnTo>
                <a:lnTo>
                  <a:pt x="964" y="866"/>
                </a:lnTo>
                <a:lnTo>
                  <a:pt x="972" y="888"/>
                </a:lnTo>
                <a:lnTo>
                  <a:pt x="984" y="910"/>
                </a:lnTo>
                <a:lnTo>
                  <a:pt x="996" y="936"/>
                </a:lnTo>
                <a:lnTo>
                  <a:pt x="996" y="936"/>
                </a:lnTo>
                <a:lnTo>
                  <a:pt x="1006" y="976"/>
                </a:lnTo>
                <a:lnTo>
                  <a:pt x="1006" y="976"/>
                </a:lnTo>
                <a:lnTo>
                  <a:pt x="992" y="976"/>
                </a:lnTo>
                <a:lnTo>
                  <a:pt x="982" y="972"/>
                </a:lnTo>
                <a:lnTo>
                  <a:pt x="972" y="968"/>
                </a:lnTo>
                <a:lnTo>
                  <a:pt x="962" y="962"/>
                </a:lnTo>
                <a:lnTo>
                  <a:pt x="948" y="950"/>
                </a:lnTo>
                <a:lnTo>
                  <a:pt x="936" y="942"/>
                </a:lnTo>
                <a:lnTo>
                  <a:pt x="936" y="942"/>
                </a:lnTo>
                <a:lnTo>
                  <a:pt x="934" y="934"/>
                </a:lnTo>
                <a:lnTo>
                  <a:pt x="932" y="928"/>
                </a:lnTo>
                <a:lnTo>
                  <a:pt x="928" y="924"/>
                </a:lnTo>
                <a:lnTo>
                  <a:pt x="924" y="920"/>
                </a:lnTo>
                <a:lnTo>
                  <a:pt x="918" y="920"/>
                </a:lnTo>
                <a:lnTo>
                  <a:pt x="914" y="918"/>
                </a:lnTo>
                <a:lnTo>
                  <a:pt x="910" y="920"/>
                </a:lnTo>
                <a:lnTo>
                  <a:pt x="906" y="922"/>
                </a:lnTo>
                <a:lnTo>
                  <a:pt x="906" y="922"/>
                </a:lnTo>
                <a:lnTo>
                  <a:pt x="904" y="930"/>
                </a:lnTo>
                <a:lnTo>
                  <a:pt x="904" y="930"/>
                </a:lnTo>
                <a:lnTo>
                  <a:pt x="888" y="934"/>
                </a:lnTo>
                <a:lnTo>
                  <a:pt x="874" y="940"/>
                </a:lnTo>
                <a:lnTo>
                  <a:pt x="848" y="954"/>
                </a:lnTo>
                <a:lnTo>
                  <a:pt x="848" y="954"/>
                </a:lnTo>
                <a:lnTo>
                  <a:pt x="848" y="972"/>
                </a:lnTo>
                <a:lnTo>
                  <a:pt x="848" y="972"/>
                </a:lnTo>
                <a:lnTo>
                  <a:pt x="852" y="976"/>
                </a:lnTo>
                <a:lnTo>
                  <a:pt x="852" y="976"/>
                </a:lnTo>
                <a:lnTo>
                  <a:pt x="840" y="982"/>
                </a:lnTo>
                <a:lnTo>
                  <a:pt x="832" y="992"/>
                </a:lnTo>
                <a:lnTo>
                  <a:pt x="832" y="992"/>
                </a:lnTo>
                <a:lnTo>
                  <a:pt x="812" y="996"/>
                </a:lnTo>
                <a:lnTo>
                  <a:pt x="812" y="99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2" name="Freeform 39"/>
          <p:cNvSpPr>
            <a:spLocks/>
          </p:cNvSpPr>
          <p:nvPr/>
        </p:nvSpPr>
        <p:spPr bwMode="auto">
          <a:xfrm>
            <a:off x="3357038" y="1860070"/>
            <a:ext cx="1477148" cy="1257147"/>
          </a:xfrm>
          <a:custGeom>
            <a:avLst/>
            <a:gdLst>
              <a:gd name="T0" fmla="*/ 1230 w 1410"/>
              <a:gd name="T1" fmla="*/ 918 h 1200"/>
              <a:gd name="T2" fmla="*/ 1196 w 1410"/>
              <a:gd name="T3" fmla="*/ 976 h 1200"/>
              <a:gd name="T4" fmla="*/ 1214 w 1410"/>
              <a:gd name="T5" fmla="*/ 1092 h 1200"/>
              <a:gd name="T6" fmla="*/ 1172 w 1410"/>
              <a:gd name="T7" fmla="*/ 1136 h 1200"/>
              <a:gd name="T8" fmla="*/ 1124 w 1410"/>
              <a:gd name="T9" fmla="*/ 1194 h 1200"/>
              <a:gd name="T10" fmla="*/ 1036 w 1410"/>
              <a:gd name="T11" fmla="*/ 1182 h 1200"/>
              <a:gd name="T12" fmla="*/ 972 w 1410"/>
              <a:gd name="T13" fmla="*/ 1096 h 1200"/>
              <a:gd name="T14" fmla="*/ 908 w 1410"/>
              <a:gd name="T15" fmla="*/ 1054 h 1200"/>
              <a:gd name="T16" fmla="*/ 834 w 1410"/>
              <a:gd name="T17" fmla="*/ 1030 h 1200"/>
              <a:gd name="T18" fmla="*/ 826 w 1410"/>
              <a:gd name="T19" fmla="*/ 1080 h 1200"/>
              <a:gd name="T20" fmla="*/ 788 w 1410"/>
              <a:gd name="T21" fmla="*/ 1120 h 1200"/>
              <a:gd name="T22" fmla="*/ 696 w 1410"/>
              <a:gd name="T23" fmla="*/ 1046 h 1200"/>
              <a:gd name="T24" fmla="*/ 764 w 1410"/>
              <a:gd name="T25" fmla="*/ 1022 h 1200"/>
              <a:gd name="T26" fmla="*/ 812 w 1410"/>
              <a:gd name="T27" fmla="*/ 1010 h 1200"/>
              <a:gd name="T28" fmla="*/ 818 w 1410"/>
              <a:gd name="T29" fmla="*/ 922 h 1200"/>
              <a:gd name="T30" fmla="*/ 878 w 1410"/>
              <a:gd name="T31" fmla="*/ 860 h 1200"/>
              <a:gd name="T32" fmla="*/ 876 w 1410"/>
              <a:gd name="T33" fmla="*/ 776 h 1200"/>
              <a:gd name="T34" fmla="*/ 846 w 1410"/>
              <a:gd name="T35" fmla="*/ 662 h 1200"/>
              <a:gd name="T36" fmla="*/ 760 w 1410"/>
              <a:gd name="T37" fmla="*/ 608 h 1200"/>
              <a:gd name="T38" fmla="*/ 638 w 1410"/>
              <a:gd name="T39" fmla="*/ 510 h 1200"/>
              <a:gd name="T40" fmla="*/ 506 w 1410"/>
              <a:gd name="T41" fmla="*/ 456 h 1200"/>
              <a:gd name="T42" fmla="*/ 412 w 1410"/>
              <a:gd name="T43" fmla="*/ 428 h 1200"/>
              <a:gd name="T44" fmla="*/ 356 w 1410"/>
              <a:gd name="T45" fmla="*/ 460 h 1200"/>
              <a:gd name="T46" fmla="*/ 318 w 1410"/>
              <a:gd name="T47" fmla="*/ 494 h 1200"/>
              <a:gd name="T48" fmla="*/ 182 w 1410"/>
              <a:gd name="T49" fmla="*/ 398 h 1200"/>
              <a:gd name="T50" fmla="*/ 42 w 1410"/>
              <a:gd name="T51" fmla="*/ 378 h 1200"/>
              <a:gd name="T52" fmla="*/ 8 w 1410"/>
              <a:gd name="T53" fmla="*/ 326 h 1200"/>
              <a:gd name="T54" fmla="*/ 12 w 1410"/>
              <a:gd name="T55" fmla="*/ 278 h 1200"/>
              <a:gd name="T56" fmla="*/ 100 w 1410"/>
              <a:gd name="T57" fmla="*/ 232 h 1200"/>
              <a:gd name="T58" fmla="*/ 156 w 1410"/>
              <a:gd name="T59" fmla="*/ 146 h 1200"/>
              <a:gd name="T60" fmla="*/ 274 w 1410"/>
              <a:gd name="T61" fmla="*/ 120 h 1200"/>
              <a:gd name="T62" fmla="*/ 308 w 1410"/>
              <a:gd name="T63" fmla="*/ 38 h 1200"/>
              <a:gd name="T64" fmla="*/ 346 w 1410"/>
              <a:gd name="T65" fmla="*/ 4 h 1200"/>
              <a:gd name="T66" fmla="*/ 450 w 1410"/>
              <a:gd name="T67" fmla="*/ 90 h 1200"/>
              <a:gd name="T68" fmla="*/ 446 w 1410"/>
              <a:gd name="T69" fmla="*/ 180 h 1200"/>
              <a:gd name="T70" fmla="*/ 506 w 1410"/>
              <a:gd name="T71" fmla="*/ 280 h 1200"/>
              <a:gd name="T72" fmla="*/ 652 w 1410"/>
              <a:gd name="T73" fmla="*/ 252 h 1200"/>
              <a:gd name="T74" fmla="*/ 626 w 1410"/>
              <a:gd name="T75" fmla="*/ 314 h 1200"/>
              <a:gd name="T76" fmla="*/ 632 w 1410"/>
              <a:gd name="T77" fmla="*/ 372 h 1200"/>
              <a:gd name="T78" fmla="*/ 702 w 1410"/>
              <a:gd name="T79" fmla="*/ 456 h 1200"/>
              <a:gd name="T80" fmla="*/ 780 w 1410"/>
              <a:gd name="T81" fmla="*/ 514 h 1200"/>
              <a:gd name="T82" fmla="*/ 808 w 1410"/>
              <a:gd name="T83" fmla="*/ 456 h 1200"/>
              <a:gd name="T84" fmla="*/ 868 w 1410"/>
              <a:gd name="T85" fmla="*/ 450 h 1200"/>
              <a:gd name="T86" fmla="*/ 938 w 1410"/>
              <a:gd name="T87" fmla="*/ 438 h 1200"/>
              <a:gd name="T88" fmla="*/ 1002 w 1410"/>
              <a:gd name="T89" fmla="*/ 440 h 1200"/>
              <a:gd name="T90" fmla="*/ 940 w 1410"/>
              <a:gd name="T91" fmla="*/ 512 h 1200"/>
              <a:gd name="T92" fmla="*/ 974 w 1410"/>
              <a:gd name="T93" fmla="*/ 642 h 1200"/>
              <a:gd name="T94" fmla="*/ 1024 w 1410"/>
              <a:gd name="T95" fmla="*/ 652 h 1200"/>
              <a:gd name="T96" fmla="*/ 1106 w 1410"/>
              <a:gd name="T97" fmla="*/ 762 h 1200"/>
              <a:gd name="T98" fmla="*/ 1152 w 1410"/>
              <a:gd name="T99" fmla="*/ 868 h 1200"/>
              <a:gd name="T100" fmla="*/ 1230 w 1410"/>
              <a:gd name="T101" fmla="*/ 850 h 1200"/>
              <a:gd name="T102" fmla="*/ 1250 w 1410"/>
              <a:gd name="T103" fmla="*/ 792 h 1200"/>
              <a:gd name="T104" fmla="*/ 1214 w 1410"/>
              <a:gd name="T105" fmla="*/ 742 h 1200"/>
              <a:gd name="T106" fmla="*/ 1258 w 1410"/>
              <a:gd name="T107" fmla="*/ 678 h 1200"/>
              <a:gd name="T108" fmla="*/ 1278 w 1410"/>
              <a:gd name="T109" fmla="*/ 688 h 1200"/>
              <a:gd name="T110" fmla="*/ 1344 w 1410"/>
              <a:gd name="T111" fmla="*/ 736 h 1200"/>
              <a:gd name="T112" fmla="*/ 1404 w 1410"/>
              <a:gd name="T113" fmla="*/ 860 h 1200"/>
              <a:gd name="T114" fmla="*/ 1360 w 1410"/>
              <a:gd name="T115" fmla="*/ 880 h 1200"/>
              <a:gd name="T116" fmla="*/ 1324 w 1410"/>
              <a:gd name="T117" fmla="*/ 938 h 1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410" h="1200">
                <a:moveTo>
                  <a:pt x="1314" y="940"/>
                </a:moveTo>
                <a:lnTo>
                  <a:pt x="1314" y="940"/>
                </a:lnTo>
                <a:lnTo>
                  <a:pt x="1302" y="932"/>
                </a:lnTo>
                <a:lnTo>
                  <a:pt x="1290" y="926"/>
                </a:lnTo>
                <a:lnTo>
                  <a:pt x="1280" y="922"/>
                </a:lnTo>
                <a:lnTo>
                  <a:pt x="1270" y="918"/>
                </a:lnTo>
                <a:lnTo>
                  <a:pt x="1250" y="916"/>
                </a:lnTo>
                <a:lnTo>
                  <a:pt x="1230" y="918"/>
                </a:lnTo>
                <a:lnTo>
                  <a:pt x="1230" y="918"/>
                </a:lnTo>
                <a:lnTo>
                  <a:pt x="1220" y="920"/>
                </a:lnTo>
                <a:lnTo>
                  <a:pt x="1208" y="924"/>
                </a:lnTo>
                <a:lnTo>
                  <a:pt x="1208" y="924"/>
                </a:lnTo>
                <a:lnTo>
                  <a:pt x="1202" y="936"/>
                </a:lnTo>
                <a:lnTo>
                  <a:pt x="1198" y="950"/>
                </a:lnTo>
                <a:lnTo>
                  <a:pt x="1196" y="962"/>
                </a:lnTo>
                <a:lnTo>
                  <a:pt x="1196" y="976"/>
                </a:lnTo>
                <a:lnTo>
                  <a:pt x="1200" y="990"/>
                </a:lnTo>
                <a:lnTo>
                  <a:pt x="1204" y="1006"/>
                </a:lnTo>
                <a:lnTo>
                  <a:pt x="1216" y="1036"/>
                </a:lnTo>
                <a:lnTo>
                  <a:pt x="1216" y="1036"/>
                </a:lnTo>
                <a:lnTo>
                  <a:pt x="1218" y="1062"/>
                </a:lnTo>
                <a:lnTo>
                  <a:pt x="1218" y="1076"/>
                </a:lnTo>
                <a:lnTo>
                  <a:pt x="1214" y="1092"/>
                </a:lnTo>
                <a:lnTo>
                  <a:pt x="1214" y="1092"/>
                </a:lnTo>
                <a:lnTo>
                  <a:pt x="1164" y="1092"/>
                </a:lnTo>
                <a:lnTo>
                  <a:pt x="1164" y="1092"/>
                </a:lnTo>
                <a:lnTo>
                  <a:pt x="1154" y="1098"/>
                </a:lnTo>
                <a:lnTo>
                  <a:pt x="1152" y="1102"/>
                </a:lnTo>
                <a:lnTo>
                  <a:pt x="1150" y="1120"/>
                </a:lnTo>
                <a:lnTo>
                  <a:pt x="1150" y="1120"/>
                </a:lnTo>
                <a:lnTo>
                  <a:pt x="1172" y="1136"/>
                </a:lnTo>
                <a:lnTo>
                  <a:pt x="1172" y="1136"/>
                </a:lnTo>
                <a:lnTo>
                  <a:pt x="1172" y="1150"/>
                </a:lnTo>
                <a:lnTo>
                  <a:pt x="1172" y="1150"/>
                </a:lnTo>
                <a:lnTo>
                  <a:pt x="1166" y="1166"/>
                </a:lnTo>
                <a:lnTo>
                  <a:pt x="1160" y="1182"/>
                </a:lnTo>
                <a:lnTo>
                  <a:pt x="1160" y="1182"/>
                </a:lnTo>
                <a:lnTo>
                  <a:pt x="1144" y="1184"/>
                </a:lnTo>
                <a:lnTo>
                  <a:pt x="1134" y="1188"/>
                </a:lnTo>
                <a:lnTo>
                  <a:pt x="1124" y="1194"/>
                </a:lnTo>
                <a:lnTo>
                  <a:pt x="1112" y="1198"/>
                </a:lnTo>
                <a:lnTo>
                  <a:pt x="1112" y="1198"/>
                </a:lnTo>
                <a:lnTo>
                  <a:pt x="1056" y="1200"/>
                </a:lnTo>
                <a:lnTo>
                  <a:pt x="1056" y="1200"/>
                </a:lnTo>
                <a:lnTo>
                  <a:pt x="1050" y="1198"/>
                </a:lnTo>
                <a:lnTo>
                  <a:pt x="1050" y="1198"/>
                </a:lnTo>
                <a:lnTo>
                  <a:pt x="1044" y="1188"/>
                </a:lnTo>
                <a:lnTo>
                  <a:pt x="1036" y="1182"/>
                </a:lnTo>
                <a:lnTo>
                  <a:pt x="1030" y="1178"/>
                </a:lnTo>
                <a:lnTo>
                  <a:pt x="1024" y="1176"/>
                </a:lnTo>
                <a:lnTo>
                  <a:pt x="1024" y="1176"/>
                </a:lnTo>
                <a:lnTo>
                  <a:pt x="1018" y="1160"/>
                </a:lnTo>
                <a:lnTo>
                  <a:pt x="1018" y="1160"/>
                </a:lnTo>
                <a:lnTo>
                  <a:pt x="996" y="1116"/>
                </a:lnTo>
                <a:lnTo>
                  <a:pt x="996" y="1116"/>
                </a:lnTo>
                <a:lnTo>
                  <a:pt x="972" y="1096"/>
                </a:lnTo>
                <a:lnTo>
                  <a:pt x="972" y="1096"/>
                </a:lnTo>
                <a:lnTo>
                  <a:pt x="968" y="1090"/>
                </a:lnTo>
                <a:lnTo>
                  <a:pt x="962" y="1084"/>
                </a:lnTo>
                <a:lnTo>
                  <a:pt x="950" y="1074"/>
                </a:lnTo>
                <a:lnTo>
                  <a:pt x="938" y="1070"/>
                </a:lnTo>
                <a:lnTo>
                  <a:pt x="928" y="1066"/>
                </a:lnTo>
                <a:lnTo>
                  <a:pt x="928" y="1066"/>
                </a:lnTo>
                <a:lnTo>
                  <a:pt x="908" y="1054"/>
                </a:lnTo>
                <a:lnTo>
                  <a:pt x="908" y="1054"/>
                </a:lnTo>
                <a:lnTo>
                  <a:pt x="900" y="1036"/>
                </a:lnTo>
                <a:lnTo>
                  <a:pt x="892" y="1024"/>
                </a:lnTo>
                <a:lnTo>
                  <a:pt x="884" y="1016"/>
                </a:lnTo>
                <a:lnTo>
                  <a:pt x="876" y="1014"/>
                </a:lnTo>
                <a:lnTo>
                  <a:pt x="868" y="1014"/>
                </a:lnTo>
                <a:lnTo>
                  <a:pt x="858" y="1016"/>
                </a:lnTo>
                <a:lnTo>
                  <a:pt x="834" y="1030"/>
                </a:lnTo>
                <a:lnTo>
                  <a:pt x="834" y="1030"/>
                </a:lnTo>
                <a:lnTo>
                  <a:pt x="826" y="1038"/>
                </a:lnTo>
                <a:lnTo>
                  <a:pt x="820" y="1044"/>
                </a:lnTo>
                <a:lnTo>
                  <a:pt x="818" y="1052"/>
                </a:lnTo>
                <a:lnTo>
                  <a:pt x="818" y="1066"/>
                </a:lnTo>
                <a:lnTo>
                  <a:pt x="818" y="1066"/>
                </a:lnTo>
                <a:lnTo>
                  <a:pt x="822" y="1074"/>
                </a:lnTo>
                <a:lnTo>
                  <a:pt x="826" y="1080"/>
                </a:lnTo>
                <a:lnTo>
                  <a:pt x="828" y="1090"/>
                </a:lnTo>
                <a:lnTo>
                  <a:pt x="830" y="1104"/>
                </a:lnTo>
                <a:lnTo>
                  <a:pt x="830" y="1104"/>
                </a:lnTo>
                <a:lnTo>
                  <a:pt x="818" y="1112"/>
                </a:lnTo>
                <a:lnTo>
                  <a:pt x="812" y="1116"/>
                </a:lnTo>
                <a:lnTo>
                  <a:pt x="804" y="1118"/>
                </a:lnTo>
                <a:lnTo>
                  <a:pt x="804" y="1118"/>
                </a:lnTo>
                <a:lnTo>
                  <a:pt x="788" y="1120"/>
                </a:lnTo>
                <a:lnTo>
                  <a:pt x="788" y="1120"/>
                </a:lnTo>
                <a:lnTo>
                  <a:pt x="764" y="1104"/>
                </a:lnTo>
                <a:lnTo>
                  <a:pt x="742" y="1090"/>
                </a:lnTo>
                <a:lnTo>
                  <a:pt x="724" y="1074"/>
                </a:lnTo>
                <a:lnTo>
                  <a:pt x="708" y="1058"/>
                </a:lnTo>
                <a:lnTo>
                  <a:pt x="708" y="1058"/>
                </a:lnTo>
                <a:lnTo>
                  <a:pt x="702" y="1052"/>
                </a:lnTo>
                <a:lnTo>
                  <a:pt x="696" y="1046"/>
                </a:lnTo>
                <a:lnTo>
                  <a:pt x="692" y="1036"/>
                </a:lnTo>
                <a:lnTo>
                  <a:pt x="690" y="1028"/>
                </a:lnTo>
                <a:lnTo>
                  <a:pt x="688" y="1010"/>
                </a:lnTo>
                <a:lnTo>
                  <a:pt x="688" y="998"/>
                </a:lnTo>
                <a:lnTo>
                  <a:pt x="688" y="998"/>
                </a:lnTo>
                <a:lnTo>
                  <a:pt x="730" y="1000"/>
                </a:lnTo>
                <a:lnTo>
                  <a:pt x="730" y="1000"/>
                </a:lnTo>
                <a:lnTo>
                  <a:pt x="764" y="1022"/>
                </a:lnTo>
                <a:lnTo>
                  <a:pt x="764" y="1022"/>
                </a:lnTo>
                <a:lnTo>
                  <a:pt x="776" y="1022"/>
                </a:lnTo>
                <a:lnTo>
                  <a:pt x="788" y="1022"/>
                </a:lnTo>
                <a:lnTo>
                  <a:pt x="794" y="1022"/>
                </a:lnTo>
                <a:lnTo>
                  <a:pt x="800" y="1020"/>
                </a:lnTo>
                <a:lnTo>
                  <a:pt x="806" y="1016"/>
                </a:lnTo>
                <a:lnTo>
                  <a:pt x="812" y="1010"/>
                </a:lnTo>
                <a:lnTo>
                  <a:pt x="812" y="1010"/>
                </a:lnTo>
                <a:lnTo>
                  <a:pt x="812" y="994"/>
                </a:lnTo>
                <a:lnTo>
                  <a:pt x="812" y="994"/>
                </a:lnTo>
                <a:lnTo>
                  <a:pt x="790" y="974"/>
                </a:lnTo>
                <a:lnTo>
                  <a:pt x="782" y="966"/>
                </a:lnTo>
                <a:lnTo>
                  <a:pt x="778" y="958"/>
                </a:lnTo>
                <a:lnTo>
                  <a:pt x="778" y="958"/>
                </a:lnTo>
                <a:lnTo>
                  <a:pt x="798" y="944"/>
                </a:lnTo>
                <a:lnTo>
                  <a:pt x="818" y="922"/>
                </a:lnTo>
                <a:lnTo>
                  <a:pt x="836" y="900"/>
                </a:lnTo>
                <a:lnTo>
                  <a:pt x="842" y="888"/>
                </a:lnTo>
                <a:lnTo>
                  <a:pt x="846" y="878"/>
                </a:lnTo>
                <a:lnTo>
                  <a:pt x="846" y="878"/>
                </a:lnTo>
                <a:lnTo>
                  <a:pt x="862" y="870"/>
                </a:lnTo>
                <a:lnTo>
                  <a:pt x="874" y="862"/>
                </a:lnTo>
                <a:lnTo>
                  <a:pt x="874" y="862"/>
                </a:lnTo>
                <a:lnTo>
                  <a:pt x="878" y="860"/>
                </a:lnTo>
                <a:lnTo>
                  <a:pt x="884" y="856"/>
                </a:lnTo>
                <a:lnTo>
                  <a:pt x="892" y="846"/>
                </a:lnTo>
                <a:lnTo>
                  <a:pt x="892" y="846"/>
                </a:lnTo>
                <a:lnTo>
                  <a:pt x="890" y="804"/>
                </a:lnTo>
                <a:lnTo>
                  <a:pt x="890" y="804"/>
                </a:lnTo>
                <a:lnTo>
                  <a:pt x="884" y="796"/>
                </a:lnTo>
                <a:lnTo>
                  <a:pt x="878" y="786"/>
                </a:lnTo>
                <a:lnTo>
                  <a:pt x="876" y="776"/>
                </a:lnTo>
                <a:lnTo>
                  <a:pt x="874" y="768"/>
                </a:lnTo>
                <a:lnTo>
                  <a:pt x="874" y="754"/>
                </a:lnTo>
                <a:lnTo>
                  <a:pt x="874" y="748"/>
                </a:lnTo>
                <a:lnTo>
                  <a:pt x="872" y="746"/>
                </a:lnTo>
                <a:lnTo>
                  <a:pt x="872" y="746"/>
                </a:lnTo>
                <a:lnTo>
                  <a:pt x="852" y="696"/>
                </a:lnTo>
                <a:lnTo>
                  <a:pt x="852" y="696"/>
                </a:lnTo>
                <a:lnTo>
                  <a:pt x="846" y="662"/>
                </a:lnTo>
                <a:lnTo>
                  <a:pt x="846" y="662"/>
                </a:lnTo>
                <a:lnTo>
                  <a:pt x="830" y="630"/>
                </a:lnTo>
                <a:lnTo>
                  <a:pt x="824" y="618"/>
                </a:lnTo>
                <a:lnTo>
                  <a:pt x="818" y="612"/>
                </a:lnTo>
                <a:lnTo>
                  <a:pt x="818" y="612"/>
                </a:lnTo>
                <a:lnTo>
                  <a:pt x="770" y="612"/>
                </a:lnTo>
                <a:lnTo>
                  <a:pt x="770" y="612"/>
                </a:lnTo>
                <a:lnTo>
                  <a:pt x="760" y="608"/>
                </a:lnTo>
                <a:lnTo>
                  <a:pt x="748" y="602"/>
                </a:lnTo>
                <a:lnTo>
                  <a:pt x="728" y="588"/>
                </a:lnTo>
                <a:lnTo>
                  <a:pt x="710" y="576"/>
                </a:lnTo>
                <a:lnTo>
                  <a:pt x="696" y="566"/>
                </a:lnTo>
                <a:lnTo>
                  <a:pt x="696" y="566"/>
                </a:lnTo>
                <a:lnTo>
                  <a:pt x="648" y="510"/>
                </a:lnTo>
                <a:lnTo>
                  <a:pt x="648" y="510"/>
                </a:lnTo>
                <a:lnTo>
                  <a:pt x="638" y="510"/>
                </a:lnTo>
                <a:lnTo>
                  <a:pt x="630" y="512"/>
                </a:lnTo>
                <a:lnTo>
                  <a:pt x="618" y="516"/>
                </a:lnTo>
                <a:lnTo>
                  <a:pt x="618" y="516"/>
                </a:lnTo>
                <a:lnTo>
                  <a:pt x="594" y="514"/>
                </a:lnTo>
                <a:lnTo>
                  <a:pt x="594" y="514"/>
                </a:lnTo>
                <a:lnTo>
                  <a:pt x="548" y="476"/>
                </a:lnTo>
                <a:lnTo>
                  <a:pt x="548" y="476"/>
                </a:lnTo>
                <a:lnTo>
                  <a:pt x="506" y="456"/>
                </a:lnTo>
                <a:lnTo>
                  <a:pt x="506" y="456"/>
                </a:lnTo>
                <a:lnTo>
                  <a:pt x="486" y="454"/>
                </a:lnTo>
                <a:lnTo>
                  <a:pt x="470" y="452"/>
                </a:lnTo>
                <a:lnTo>
                  <a:pt x="442" y="446"/>
                </a:lnTo>
                <a:lnTo>
                  <a:pt x="442" y="446"/>
                </a:lnTo>
                <a:lnTo>
                  <a:pt x="430" y="436"/>
                </a:lnTo>
                <a:lnTo>
                  <a:pt x="422" y="432"/>
                </a:lnTo>
                <a:lnTo>
                  <a:pt x="412" y="428"/>
                </a:lnTo>
                <a:lnTo>
                  <a:pt x="406" y="426"/>
                </a:lnTo>
                <a:lnTo>
                  <a:pt x="390" y="426"/>
                </a:lnTo>
                <a:lnTo>
                  <a:pt x="370" y="426"/>
                </a:lnTo>
                <a:lnTo>
                  <a:pt x="370" y="426"/>
                </a:lnTo>
                <a:lnTo>
                  <a:pt x="352" y="436"/>
                </a:lnTo>
                <a:lnTo>
                  <a:pt x="352" y="436"/>
                </a:lnTo>
                <a:lnTo>
                  <a:pt x="354" y="448"/>
                </a:lnTo>
                <a:lnTo>
                  <a:pt x="356" y="460"/>
                </a:lnTo>
                <a:lnTo>
                  <a:pt x="358" y="472"/>
                </a:lnTo>
                <a:lnTo>
                  <a:pt x="356" y="490"/>
                </a:lnTo>
                <a:lnTo>
                  <a:pt x="356" y="490"/>
                </a:lnTo>
                <a:lnTo>
                  <a:pt x="352" y="494"/>
                </a:lnTo>
                <a:lnTo>
                  <a:pt x="346" y="496"/>
                </a:lnTo>
                <a:lnTo>
                  <a:pt x="338" y="498"/>
                </a:lnTo>
                <a:lnTo>
                  <a:pt x="332" y="498"/>
                </a:lnTo>
                <a:lnTo>
                  <a:pt x="318" y="494"/>
                </a:lnTo>
                <a:lnTo>
                  <a:pt x="304" y="486"/>
                </a:lnTo>
                <a:lnTo>
                  <a:pt x="290" y="478"/>
                </a:lnTo>
                <a:lnTo>
                  <a:pt x="278" y="468"/>
                </a:lnTo>
                <a:lnTo>
                  <a:pt x="262" y="452"/>
                </a:lnTo>
                <a:lnTo>
                  <a:pt x="262" y="452"/>
                </a:lnTo>
                <a:lnTo>
                  <a:pt x="222" y="420"/>
                </a:lnTo>
                <a:lnTo>
                  <a:pt x="222" y="420"/>
                </a:lnTo>
                <a:lnTo>
                  <a:pt x="182" y="398"/>
                </a:lnTo>
                <a:lnTo>
                  <a:pt x="164" y="390"/>
                </a:lnTo>
                <a:lnTo>
                  <a:pt x="148" y="384"/>
                </a:lnTo>
                <a:lnTo>
                  <a:pt x="148" y="384"/>
                </a:lnTo>
                <a:lnTo>
                  <a:pt x="116" y="384"/>
                </a:lnTo>
                <a:lnTo>
                  <a:pt x="86" y="384"/>
                </a:lnTo>
                <a:lnTo>
                  <a:pt x="70" y="384"/>
                </a:lnTo>
                <a:lnTo>
                  <a:pt x="56" y="382"/>
                </a:lnTo>
                <a:lnTo>
                  <a:pt x="42" y="378"/>
                </a:lnTo>
                <a:lnTo>
                  <a:pt x="30" y="374"/>
                </a:lnTo>
                <a:lnTo>
                  <a:pt x="30" y="374"/>
                </a:lnTo>
                <a:lnTo>
                  <a:pt x="20" y="372"/>
                </a:lnTo>
                <a:lnTo>
                  <a:pt x="20" y="372"/>
                </a:lnTo>
                <a:lnTo>
                  <a:pt x="18" y="358"/>
                </a:lnTo>
                <a:lnTo>
                  <a:pt x="14" y="344"/>
                </a:lnTo>
                <a:lnTo>
                  <a:pt x="12" y="332"/>
                </a:lnTo>
                <a:lnTo>
                  <a:pt x="8" y="326"/>
                </a:lnTo>
                <a:lnTo>
                  <a:pt x="8" y="326"/>
                </a:lnTo>
                <a:lnTo>
                  <a:pt x="4" y="310"/>
                </a:lnTo>
                <a:lnTo>
                  <a:pt x="0" y="296"/>
                </a:lnTo>
                <a:lnTo>
                  <a:pt x="0" y="290"/>
                </a:lnTo>
                <a:lnTo>
                  <a:pt x="2" y="284"/>
                </a:lnTo>
                <a:lnTo>
                  <a:pt x="4" y="280"/>
                </a:lnTo>
                <a:lnTo>
                  <a:pt x="12" y="278"/>
                </a:lnTo>
                <a:lnTo>
                  <a:pt x="12" y="278"/>
                </a:lnTo>
                <a:lnTo>
                  <a:pt x="20" y="262"/>
                </a:lnTo>
                <a:lnTo>
                  <a:pt x="28" y="246"/>
                </a:lnTo>
                <a:lnTo>
                  <a:pt x="28" y="246"/>
                </a:lnTo>
                <a:lnTo>
                  <a:pt x="46" y="246"/>
                </a:lnTo>
                <a:lnTo>
                  <a:pt x="68" y="244"/>
                </a:lnTo>
                <a:lnTo>
                  <a:pt x="80" y="242"/>
                </a:lnTo>
                <a:lnTo>
                  <a:pt x="90" y="238"/>
                </a:lnTo>
                <a:lnTo>
                  <a:pt x="100" y="232"/>
                </a:lnTo>
                <a:lnTo>
                  <a:pt x="108" y="226"/>
                </a:lnTo>
                <a:lnTo>
                  <a:pt x="108" y="226"/>
                </a:lnTo>
                <a:lnTo>
                  <a:pt x="120" y="200"/>
                </a:lnTo>
                <a:lnTo>
                  <a:pt x="120" y="200"/>
                </a:lnTo>
                <a:lnTo>
                  <a:pt x="142" y="176"/>
                </a:lnTo>
                <a:lnTo>
                  <a:pt x="142" y="176"/>
                </a:lnTo>
                <a:lnTo>
                  <a:pt x="150" y="158"/>
                </a:lnTo>
                <a:lnTo>
                  <a:pt x="156" y="146"/>
                </a:lnTo>
                <a:lnTo>
                  <a:pt x="166" y="136"/>
                </a:lnTo>
                <a:lnTo>
                  <a:pt x="176" y="130"/>
                </a:lnTo>
                <a:lnTo>
                  <a:pt x="188" y="126"/>
                </a:lnTo>
                <a:lnTo>
                  <a:pt x="202" y="124"/>
                </a:lnTo>
                <a:lnTo>
                  <a:pt x="238" y="120"/>
                </a:lnTo>
                <a:lnTo>
                  <a:pt x="238" y="120"/>
                </a:lnTo>
                <a:lnTo>
                  <a:pt x="252" y="120"/>
                </a:lnTo>
                <a:lnTo>
                  <a:pt x="274" y="120"/>
                </a:lnTo>
                <a:lnTo>
                  <a:pt x="286" y="120"/>
                </a:lnTo>
                <a:lnTo>
                  <a:pt x="298" y="118"/>
                </a:lnTo>
                <a:lnTo>
                  <a:pt x="308" y="114"/>
                </a:lnTo>
                <a:lnTo>
                  <a:pt x="316" y="108"/>
                </a:lnTo>
                <a:lnTo>
                  <a:pt x="316" y="108"/>
                </a:lnTo>
                <a:lnTo>
                  <a:pt x="308" y="62"/>
                </a:lnTo>
                <a:lnTo>
                  <a:pt x="308" y="62"/>
                </a:lnTo>
                <a:lnTo>
                  <a:pt x="308" y="38"/>
                </a:lnTo>
                <a:lnTo>
                  <a:pt x="310" y="26"/>
                </a:lnTo>
                <a:lnTo>
                  <a:pt x="312" y="16"/>
                </a:lnTo>
                <a:lnTo>
                  <a:pt x="318" y="8"/>
                </a:lnTo>
                <a:lnTo>
                  <a:pt x="324" y="2"/>
                </a:lnTo>
                <a:lnTo>
                  <a:pt x="328" y="0"/>
                </a:lnTo>
                <a:lnTo>
                  <a:pt x="334" y="0"/>
                </a:lnTo>
                <a:lnTo>
                  <a:pt x="346" y="4"/>
                </a:lnTo>
                <a:lnTo>
                  <a:pt x="346" y="4"/>
                </a:lnTo>
                <a:lnTo>
                  <a:pt x="434" y="16"/>
                </a:lnTo>
                <a:lnTo>
                  <a:pt x="434" y="16"/>
                </a:lnTo>
                <a:lnTo>
                  <a:pt x="432" y="24"/>
                </a:lnTo>
                <a:lnTo>
                  <a:pt x="430" y="36"/>
                </a:lnTo>
                <a:lnTo>
                  <a:pt x="432" y="60"/>
                </a:lnTo>
                <a:lnTo>
                  <a:pt x="432" y="60"/>
                </a:lnTo>
                <a:lnTo>
                  <a:pt x="444" y="80"/>
                </a:lnTo>
                <a:lnTo>
                  <a:pt x="450" y="90"/>
                </a:lnTo>
                <a:lnTo>
                  <a:pt x="456" y="106"/>
                </a:lnTo>
                <a:lnTo>
                  <a:pt x="456" y="106"/>
                </a:lnTo>
                <a:lnTo>
                  <a:pt x="456" y="130"/>
                </a:lnTo>
                <a:lnTo>
                  <a:pt x="456" y="130"/>
                </a:lnTo>
                <a:lnTo>
                  <a:pt x="448" y="152"/>
                </a:lnTo>
                <a:lnTo>
                  <a:pt x="444" y="166"/>
                </a:lnTo>
                <a:lnTo>
                  <a:pt x="446" y="180"/>
                </a:lnTo>
                <a:lnTo>
                  <a:pt x="446" y="180"/>
                </a:lnTo>
                <a:lnTo>
                  <a:pt x="490" y="222"/>
                </a:lnTo>
                <a:lnTo>
                  <a:pt x="490" y="222"/>
                </a:lnTo>
                <a:lnTo>
                  <a:pt x="496" y="234"/>
                </a:lnTo>
                <a:lnTo>
                  <a:pt x="496" y="234"/>
                </a:lnTo>
                <a:lnTo>
                  <a:pt x="496" y="276"/>
                </a:lnTo>
                <a:lnTo>
                  <a:pt x="496" y="276"/>
                </a:lnTo>
                <a:lnTo>
                  <a:pt x="500" y="278"/>
                </a:lnTo>
                <a:lnTo>
                  <a:pt x="506" y="280"/>
                </a:lnTo>
                <a:lnTo>
                  <a:pt x="526" y="282"/>
                </a:lnTo>
                <a:lnTo>
                  <a:pt x="526" y="282"/>
                </a:lnTo>
                <a:lnTo>
                  <a:pt x="538" y="274"/>
                </a:lnTo>
                <a:lnTo>
                  <a:pt x="552" y="266"/>
                </a:lnTo>
                <a:lnTo>
                  <a:pt x="566" y="262"/>
                </a:lnTo>
                <a:lnTo>
                  <a:pt x="582" y="258"/>
                </a:lnTo>
                <a:lnTo>
                  <a:pt x="618" y="254"/>
                </a:lnTo>
                <a:lnTo>
                  <a:pt x="652" y="252"/>
                </a:lnTo>
                <a:lnTo>
                  <a:pt x="652" y="252"/>
                </a:lnTo>
                <a:lnTo>
                  <a:pt x="658" y="268"/>
                </a:lnTo>
                <a:lnTo>
                  <a:pt x="658" y="268"/>
                </a:lnTo>
                <a:lnTo>
                  <a:pt x="650" y="284"/>
                </a:lnTo>
                <a:lnTo>
                  <a:pt x="644" y="298"/>
                </a:lnTo>
                <a:lnTo>
                  <a:pt x="644" y="298"/>
                </a:lnTo>
                <a:lnTo>
                  <a:pt x="636" y="308"/>
                </a:lnTo>
                <a:lnTo>
                  <a:pt x="626" y="314"/>
                </a:lnTo>
                <a:lnTo>
                  <a:pt x="612" y="324"/>
                </a:lnTo>
                <a:lnTo>
                  <a:pt x="606" y="330"/>
                </a:lnTo>
                <a:lnTo>
                  <a:pt x="602" y="338"/>
                </a:lnTo>
                <a:lnTo>
                  <a:pt x="600" y="348"/>
                </a:lnTo>
                <a:lnTo>
                  <a:pt x="600" y="360"/>
                </a:lnTo>
                <a:lnTo>
                  <a:pt x="600" y="360"/>
                </a:lnTo>
                <a:lnTo>
                  <a:pt x="632" y="372"/>
                </a:lnTo>
                <a:lnTo>
                  <a:pt x="632" y="372"/>
                </a:lnTo>
                <a:lnTo>
                  <a:pt x="640" y="384"/>
                </a:lnTo>
                <a:lnTo>
                  <a:pt x="652" y="396"/>
                </a:lnTo>
                <a:lnTo>
                  <a:pt x="664" y="406"/>
                </a:lnTo>
                <a:lnTo>
                  <a:pt x="680" y="416"/>
                </a:lnTo>
                <a:lnTo>
                  <a:pt x="680" y="416"/>
                </a:lnTo>
                <a:lnTo>
                  <a:pt x="686" y="428"/>
                </a:lnTo>
                <a:lnTo>
                  <a:pt x="692" y="442"/>
                </a:lnTo>
                <a:lnTo>
                  <a:pt x="702" y="456"/>
                </a:lnTo>
                <a:lnTo>
                  <a:pt x="706" y="460"/>
                </a:lnTo>
                <a:lnTo>
                  <a:pt x="714" y="464"/>
                </a:lnTo>
                <a:lnTo>
                  <a:pt x="714" y="464"/>
                </a:lnTo>
                <a:lnTo>
                  <a:pt x="744" y="504"/>
                </a:lnTo>
                <a:lnTo>
                  <a:pt x="744" y="504"/>
                </a:lnTo>
                <a:lnTo>
                  <a:pt x="754" y="508"/>
                </a:lnTo>
                <a:lnTo>
                  <a:pt x="772" y="514"/>
                </a:lnTo>
                <a:lnTo>
                  <a:pt x="780" y="514"/>
                </a:lnTo>
                <a:lnTo>
                  <a:pt x="788" y="514"/>
                </a:lnTo>
                <a:lnTo>
                  <a:pt x="796" y="510"/>
                </a:lnTo>
                <a:lnTo>
                  <a:pt x="802" y="504"/>
                </a:lnTo>
                <a:lnTo>
                  <a:pt x="802" y="504"/>
                </a:lnTo>
                <a:lnTo>
                  <a:pt x="802" y="476"/>
                </a:lnTo>
                <a:lnTo>
                  <a:pt x="802" y="468"/>
                </a:lnTo>
                <a:lnTo>
                  <a:pt x="804" y="460"/>
                </a:lnTo>
                <a:lnTo>
                  <a:pt x="808" y="456"/>
                </a:lnTo>
                <a:lnTo>
                  <a:pt x="812" y="452"/>
                </a:lnTo>
                <a:lnTo>
                  <a:pt x="822" y="448"/>
                </a:lnTo>
                <a:lnTo>
                  <a:pt x="834" y="446"/>
                </a:lnTo>
                <a:lnTo>
                  <a:pt x="834" y="446"/>
                </a:lnTo>
                <a:lnTo>
                  <a:pt x="846" y="446"/>
                </a:lnTo>
                <a:lnTo>
                  <a:pt x="856" y="446"/>
                </a:lnTo>
                <a:lnTo>
                  <a:pt x="862" y="448"/>
                </a:lnTo>
                <a:lnTo>
                  <a:pt x="868" y="450"/>
                </a:lnTo>
                <a:lnTo>
                  <a:pt x="876" y="454"/>
                </a:lnTo>
                <a:lnTo>
                  <a:pt x="882" y="460"/>
                </a:lnTo>
                <a:lnTo>
                  <a:pt x="882" y="460"/>
                </a:lnTo>
                <a:lnTo>
                  <a:pt x="898" y="462"/>
                </a:lnTo>
                <a:lnTo>
                  <a:pt x="898" y="462"/>
                </a:lnTo>
                <a:lnTo>
                  <a:pt x="912" y="454"/>
                </a:lnTo>
                <a:lnTo>
                  <a:pt x="926" y="446"/>
                </a:lnTo>
                <a:lnTo>
                  <a:pt x="938" y="438"/>
                </a:lnTo>
                <a:lnTo>
                  <a:pt x="950" y="430"/>
                </a:lnTo>
                <a:lnTo>
                  <a:pt x="950" y="430"/>
                </a:lnTo>
                <a:lnTo>
                  <a:pt x="956" y="424"/>
                </a:lnTo>
                <a:lnTo>
                  <a:pt x="964" y="422"/>
                </a:lnTo>
                <a:lnTo>
                  <a:pt x="988" y="420"/>
                </a:lnTo>
                <a:lnTo>
                  <a:pt x="988" y="420"/>
                </a:lnTo>
                <a:lnTo>
                  <a:pt x="1002" y="440"/>
                </a:lnTo>
                <a:lnTo>
                  <a:pt x="1002" y="440"/>
                </a:lnTo>
                <a:lnTo>
                  <a:pt x="1000" y="448"/>
                </a:lnTo>
                <a:lnTo>
                  <a:pt x="996" y="456"/>
                </a:lnTo>
                <a:lnTo>
                  <a:pt x="990" y="464"/>
                </a:lnTo>
                <a:lnTo>
                  <a:pt x="984" y="472"/>
                </a:lnTo>
                <a:lnTo>
                  <a:pt x="968" y="484"/>
                </a:lnTo>
                <a:lnTo>
                  <a:pt x="952" y="496"/>
                </a:lnTo>
                <a:lnTo>
                  <a:pt x="952" y="496"/>
                </a:lnTo>
                <a:lnTo>
                  <a:pt x="940" y="512"/>
                </a:lnTo>
                <a:lnTo>
                  <a:pt x="934" y="530"/>
                </a:lnTo>
                <a:lnTo>
                  <a:pt x="932" y="550"/>
                </a:lnTo>
                <a:lnTo>
                  <a:pt x="930" y="574"/>
                </a:lnTo>
                <a:lnTo>
                  <a:pt x="930" y="574"/>
                </a:lnTo>
                <a:lnTo>
                  <a:pt x="954" y="618"/>
                </a:lnTo>
                <a:lnTo>
                  <a:pt x="954" y="618"/>
                </a:lnTo>
                <a:lnTo>
                  <a:pt x="962" y="630"/>
                </a:lnTo>
                <a:lnTo>
                  <a:pt x="974" y="642"/>
                </a:lnTo>
                <a:lnTo>
                  <a:pt x="982" y="648"/>
                </a:lnTo>
                <a:lnTo>
                  <a:pt x="990" y="652"/>
                </a:lnTo>
                <a:lnTo>
                  <a:pt x="1000" y="656"/>
                </a:lnTo>
                <a:lnTo>
                  <a:pt x="1010" y="656"/>
                </a:lnTo>
                <a:lnTo>
                  <a:pt x="1010" y="656"/>
                </a:lnTo>
                <a:lnTo>
                  <a:pt x="1012" y="652"/>
                </a:lnTo>
                <a:lnTo>
                  <a:pt x="1012" y="652"/>
                </a:lnTo>
                <a:lnTo>
                  <a:pt x="1024" y="652"/>
                </a:lnTo>
                <a:lnTo>
                  <a:pt x="1024" y="652"/>
                </a:lnTo>
                <a:lnTo>
                  <a:pt x="1032" y="656"/>
                </a:lnTo>
                <a:lnTo>
                  <a:pt x="1040" y="662"/>
                </a:lnTo>
                <a:lnTo>
                  <a:pt x="1060" y="680"/>
                </a:lnTo>
                <a:lnTo>
                  <a:pt x="1082" y="704"/>
                </a:lnTo>
                <a:lnTo>
                  <a:pt x="1098" y="726"/>
                </a:lnTo>
                <a:lnTo>
                  <a:pt x="1098" y="726"/>
                </a:lnTo>
                <a:lnTo>
                  <a:pt x="1106" y="762"/>
                </a:lnTo>
                <a:lnTo>
                  <a:pt x="1108" y="784"/>
                </a:lnTo>
                <a:lnTo>
                  <a:pt x="1112" y="810"/>
                </a:lnTo>
                <a:lnTo>
                  <a:pt x="1112" y="810"/>
                </a:lnTo>
                <a:lnTo>
                  <a:pt x="1118" y="840"/>
                </a:lnTo>
                <a:lnTo>
                  <a:pt x="1118" y="840"/>
                </a:lnTo>
                <a:lnTo>
                  <a:pt x="1130" y="852"/>
                </a:lnTo>
                <a:lnTo>
                  <a:pt x="1140" y="860"/>
                </a:lnTo>
                <a:lnTo>
                  <a:pt x="1152" y="868"/>
                </a:lnTo>
                <a:lnTo>
                  <a:pt x="1172" y="882"/>
                </a:lnTo>
                <a:lnTo>
                  <a:pt x="1172" y="882"/>
                </a:lnTo>
                <a:lnTo>
                  <a:pt x="1188" y="876"/>
                </a:lnTo>
                <a:lnTo>
                  <a:pt x="1214" y="866"/>
                </a:lnTo>
                <a:lnTo>
                  <a:pt x="1214" y="866"/>
                </a:lnTo>
                <a:lnTo>
                  <a:pt x="1216" y="858"/>
                </a:lnTo>
                <a:lnTo>
                  <a:pt x="1220" y="854"/>
                </a:lnTo>
                <a:lnTo>
                  <a:pt x="1230" y="850"/>
                </a:lnTo>
                <a:lnTo>
                  <a:pt x="1246" y="846"/>
                </a:lnTo>
                <a:lnTo>
                  <a:pt x="1246" y="846"/>
                </a:lnTo>
                <a:lnTo>
                  <a:pt x="1252" y="836"/>
                </a:lnTo>
                <a:lnTo>
                  <a:pt x="1258" y="826"/>
                </a:lnTo>
                <a:lnTo>
                  <a:pt x="1258" y="818"/>
                </a:lnTo>
                <a:lnTo>
                  <a:pt x="1258" y="808"/>
                </a:lnTo>
                <a:lnTo>
                  <a:pt x="1254" y="800"/>
                </a:lnTo>
                <a:lnTo>
                  <a:pt x="1250" y="792"/>
                </a:lnTo>
                <a:lnTo>
                  <a:pt x="1240" y="780"/>
                </a:lnTo>
                <a:lnTo>
                  <a:pt x="1240" y="780"/>
                </a:lnTo>
                <a:lnTo>
                  <a:pt x="1222" y="774"/>
                </a:lnTo>
                <a:lnTo>
                  <a:pt x="1216" y="770"/>
                </a:lnTo>
                <a:lnTo>
                  <a:pt x="1214" y="766"/>
                </a:lnTo>
                <a:lnTo>
                  <a:pt x="1212" y="762"/>
                </a:lnTo>
                <a:lnTo>
                  <a:pt x="1212" y="756"/>
                </a:lnTo>
                <a:lnTo>
                  <a:pt x="1214" y="742"/>
                </a:lnTo>
                <a:lnTo>
                  <a:pt x="1214" y="742"/>
                </a:lnTo>
                <a:lnTo>
                  <a:pt x="1234" y="712"/>
                </a:lnTo>
                <a:lnTo>
                  <a:pt x="1234" y="712"/>
                </a:lnTo>
                <a:lnTo>
                  <a:pt x="1234" y="682"/>
                </a:lnTo>
                <a:lnTo>
                  <a:pt x="1234" y="682"/>
                </a:lnTo>
                <a:lnTo>
                  <a:pt x="1240" y="678"/>
                </a:lnTo>
                <a:lnTo>
                  <a:pt x="1244" y="678"/>
                </a:lnTo>
                <a:lnTo>
                  <a:pt x="1258" y="678"/>
                </a:lnTo>
                <a:lnTo>
                  <a:pt x="1258" y="678"/>
                </a:lnTo>
                <a:lnTo>
                  <a:pt x="1270" y="664"/>
                </a:lnTo>
                <a:lnTo>
                  <a:pt x="1284" y="656"/>
                </a:lnTo>
                <a:lnTo>
                  <a:pt x="1284" y="656"/>
                </a:lnTo>
                <a:lnTo>
                  <a:pt x="1286" y="670"/>
                </a:lnTo>
                <a:lnTo>
                  <a:pt x="1284" y="678"/>
                </a:lnTo>
                <a:lnTo>
                  <a:pt x="1280" y="684"/>
                </a:lnTo>
                <a:lnTo>
                  <a:pt x="1278" y="688"/>
                </a:lnTo>
                <a:lnTo>
                  <a:pt x="1278" y="688"/>
                </a:lnTo>
                <a:lnTo>
                  <a:pt x="1276" y="708"/>
                </a:lnTo>
                <a:lnTo>
                  <a:pt x="1276" y="708"/>
                </a:lnTo>
                <a:lnTo>
                  <a:pt x="1280" y="714"/>
                </a:lnTo>
                <a:lnTo>
                  <a:pt x="1288" y="718"/>
                </a:lnTo>
                <a:lnTo>
                  <a:pt x="1304" y="726"/>
                </a:lnTo>
                <a:lnTo>
                  <a:pt x="1344" y="736"/>
                </a:lnTo>
                <a:lnTo>
                  <a:pt x="1344" y="736"/>
                </a:lnTo>
                <a:lnTo>
                  <a:pt x="1394" y="770"/>
                </a:lnTo>
                <a:lnTo>
                  <a:pt x="1394" y="770"/>
                </a:lnTo>
                <a:lnTo>
                  <a:pt x="1410" y="770"/>
                </a:lnTo>
                <a:lnTo>
                  <a:pt x="1410" y="770"/>
                </a:lnTo>
                <a:lnTo>
                  <a:pt x="1404" y="784"/>
                </a:lnTo>
                <a:lnTo>
                  <a:pt x="1396" y="800"/>
                </a:lnTo>
                <a:lnTo>
                  <a:pt x="1396" y="800"/>
                </a:lnTo>
                <a:lnTo>
                  <a:pt x="1404" y="860"/>
                </a:lnTo>
                <a:lnTo>
                  <a:pt x="1404" y="860"/>
                </a:lnTo>
                <a:lnTo>
                  <a:pt x="1394" y="888"/>
                </a:lnTo>
                <a:lnTo>
                  <a:pt x="1394" y="888"/>
                </a:lnTo>
                <a:lnTo>
                  <a:pt x="1386" y="888"/>
                </a:lnTo>
                <a:lnTo>
                  <a:pt x="1382" y="886"/>
                </a:lnTo>
                <a:lnTo>
                  <a:pt x="1376" y="884"/>
                </a:lnTo>
                <a:lnTo>
                  <a:pt x="1376" y="884"/>
                </a:lnTo>
                <a:lnTo>
                  <a:pt x="1360" y="880"/>
                </a:lnTo>
                <a:lnTo>
                  <a:pt x="1346" y="882"/>
                </a:lnTo>
                <a:lnTo>
                  <a:pt x="1340" y="884"/>
                </a:lnTo>
                <a:lnTo>
                  <a:pt x="1334" y="886"/>
                </a:lnTo>
                <a:lnTo>
                  <a:pt x="1328" y="892"/>
                </a:lnTo>
                <a:lnTo>
                  <a:pt x="1324" y="898"/>
                </a:lnTo>
                <a:lnTo>
                  <a:pt x="1324" y="898"/>
                </a:lnTo>
                <a:lnTo>
                  <a:pt x="1324" y="938"/>
                </a:lnTo>
                <a:lnTo>
                  <a:pt x="1324" y="938"/>
                </a:lnTo>
                <a:lnTo>
                  <a:pt x="1314" y="940"/>
                </a:lnTo>
                <a:lnTo>
                  <a:pt x="1314" y="94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3" name="Freeform 40"/>
          <p:cNvSpPr>
            <a:spLocks/>
          </p:cNvSpPr>
          <p:nvPr/>
        </p:nvSpPr>
        <p:spPr bwMode="auto">
          <a:xfrm>
            <a:off x="2971513" y="1621212"/>
            <a:ext cx="52381" cy="54476"/>
          </a:xfrm>
          <a:custGeom>
            <a:avLst/>
            <a:gdLst>
              <a:gd name="T0" fmla="*/ 26 w 50"/>
              <a:gd name="T1" fmla="*/ 0 h 52"/>
              <a:gd name="T2" fmla="*/ 26 w 50"/>
              <a:gd name="T3" fmla="*/ 0 h 52"/>
              <a:gd name="T4" fmla="*/ 36 w 50"/>
              <a:gd name="T5" fmla="*/ 2 h 52"/>
              <a:gd name="T6" fmla="*/ 44 w 50"/>
              <a:gd name="T7" fmla="*/ 8 h 52"/>
              <a:gd name="T8" fmla="*/ 48 w 50"/>
              <a:gd name="T9" fmla="*/ 16 h 52"/>
              <a:gd name="T10" fmla="*/ 50 w 50"/>
              <a:gd name="T11" fmla="*/ 26 h 52"/>
              <a:gd name="T12" fmla="*/ 50 w 50"/>
              <a:gd name="T13" fmla="*/ 26 h 52"/>
              <a:gd name="T14" fmla="*/ 48 w 50"/>
              <a:gd name="T15" fmla="*/ 36 h 52"/>
              <a:gd name="T16" fmla="*/ 44 w 50"/>
              <a:gd name="T17" fmla="*/ 44 h 52"/>
              <a:gd name="T18" fmla="*/ 36 w 50"/>
              <a:gd name="T19" fmla="*/ 50 h 52"/>
              <a:gd name="T20" fmla="*/ 26 w 50"/>
              <a:gd name="T21" fmla="*/ 52 h 52"/>
              <a:gd name="T22" fmla="*/ 26 w 50"/>
              <a:gd name="T23" fmla="*/ 52 h 52"/>
              <a:gd name="T24" fmla="*/ 16 w 50"/>
              <a:gd name="T25" fmla="*/ 50 h 52"/>
              <a:gd name="T26" fmla="*/ 6 w 50"/>
              <a:gd name="T27" fmla="*/ 44 h 52"/>
              <a:gd name="T28" fmla="*/ 2 w 50"/>
              <a:gd name="T29" fmla="*/ 36 h 52"/>
              <a:gd name="T30" fmla="*/ 0 w 50"/>
              <a:gd name="T31" fmla="*/ 26 h 52"/>
              <a:gd name="T32" fmla="*/ 0 w 50"/>
              <a:gd name="T33" fmla="*/ 26 h 52"/>
              <a:gd name="T34" fmla="*/ 2 w 50"/>
              <a:gd name="T35" fmla="*/ 16 h 52"/>
              <a:gd name="T36" fmla="*/ 6 w 50"/>
              <a:gd name="T37" fmla="*/ 8 h 52"/>
              <a:gd name="T38" fmla="*/ 16 w 50"/>
              <a:gd name="T39" fmla="*/ 2 h 52"/>
              <a:gd name="T40" fmla="*/ 26 w 50"/>
              <a:gd name="T41" fmla="*/ 0 h 52"/>
              <a:gd name="T42" fmla="*/ 26 w 50"/>
              <a:gd name="T43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0" h="52">
                <a:moveTo>
                  <a:pt x="26" y="0"/>
                </a:moveTo>
                <a:lnTo>
                  <a:pt x="26" y="0"/>
                </a:lnTo>
                <a:lnTo>
                  <a:pt x="36" y="2"/>
                </a:lnTo>
                <a:lnTo>
                  <a:pt x="44" y="8"/>
                </a:lnTo>
                <a:lnTo>
                  <a:pt x="48" y="16"/>
                </a:lnTo>
                <a:lnTo>
                  <a:pt x="50" y="26"/>
                </a:lnTo>
                <a:lnTo>
                  <a:pt x="50" y="26"/>
                </a:lnTo>
                <a:lnTo>
                  <a:pt x="48" y="36"/>
                </a:lnTo>
                <a:lnTo>
                  <a:pt x="44" y="44"/>
                </a:lnTo>
                <a:lnTo>
                  <a:pt x="36" y="50"/>
                </a:lnTo>
                <a:lnTo>
                  <a:pt x="26" y="52"/>
                </a:lnTo>
                <a:lnTo>
                  <a:pt x="26" y="52"/>
                </a:lnTo>
                <a:lnTo>
                  <a:pt x="16" y="50"/>
                </a:lnTo>
                <a:lnTo>
                  <a:pt x="6" y="44"/>
                </a:lnTo>
                <a:lnTo>
                  <a:pt x="2" y="36"/>
                </a:lnTo>
                <a:lnTo>
                  <a:pt x="0" y="26"/>
                </a:lnTo>
                <a:lnTo>
                  <a:pt x="0" y="26"/>
                </a:lnTo>
                <a:lnTo>
                  <a:pt x="2" y="16"/>
                </a:lnTo>
                <a:lnTo>
                  <a:pt x="6" y="8"/>
                </a:lnTo>
                <a:lnTo>
                  <a:pt x="16" y="2"/>
                </a:lnTo>
                <a:lnTo>
                  <a:pt x="26" y="0"/>
                </a:lnTo>
                <a:lnTo>
                  <a:pt x="2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4" name="Freeform 41"/>
          <p:cNvSpPr>
            <a:spLocks/>
          </p:cNvSpPr>
          <p:nvPr/>
        </p:nvSpPr>
        <p:spPr bwMode="auto">
          <a:xfrm>
            <a:off x="4151136" y="2626930"/>
            <a:ext cx="52381" cy="54476"/>
          </a:xfrm>
          <a:custGeom>
            <a:avLst/>
            <a:gdLst>
              <a:gd name="T0" fmla="*/ 24 w 50"/>
              <a:gd name="T1" fmla="*/ 0 h 52"/>
              <a:gd name="T2" fmla="*/ 24 w 50"/>
              <a:gd name="T3" fmla="*/ 0 h 52"/>
              <a:gd name="T4" fmla="*/ 34 w 50"/>
              <a:gd name="T5" fmla="*/ 2 h 52"/>
              <a:gd name="T6" fmla="*/ 42 w 50"/>
              <a:gd name="T7" fmla="*/ 8 h 52"/>
              <a:gd name="T8" fmla="*/ 48 w 50"/>
              <a:gd name="T9" fmla="*/ 16 h 52"/>
              <a:gd name="T10" fmla="*/ 50 w 50"/>
              <a:gd name="T11" fmla="*/ 26 h 52"/>
              <a:gd name="T12" fmla="*/ 50 w 50"/>
              <a:gd name="T13" fmla="*/ 26 h 52"/>
              <a:gd name="T14" fmla="*/ 48 w 50"/>
              <a:gd name="T15" fmla="*/ 36 h 52"/>
              <a:gd name="T16" fmla="*/ 42 w 50"/>
              <a:gd name="T17" fmla="*/ 44 h 52"/>
              <a:gd name="T18" fmla="*/ 34 w 50"/>
              <a:gd name="T19" fmla="*/ 50 h 52"/>
              <a:gd name="T20" fmla="*/ 24 w 50"/>
              <a:gd name="T21" fmla="*/ 52 h 52"/>
              <a:gd name="T22" fmla="*/ 24 w 50"/>
              <a:gd name="T23" fmla="*/ 52 h 52"/>
              <a:gd name="T24" fmla="*/ 14 w 50"/>
              <a:gd name="T25" fmla="*/ 50 h 52"/>
              <a:gd name="T26" fmla="*/ 6 w 50"/>
              <a:gd name="T27" fmla="*/ 44 h 52"/>
              <a:gd name="T28" fmla="*/ 2 w 50"/>
              <a:gd name="T29" fmla="*/ 36 h 52"/>
              <a:gd name="T30" fmla="*/ 0 w 50"/>
              <a:gd name="T31" fmla="*/ 26 h 52"/>
              <a:gd name="T32" fmla="*/ 0 w 50"/>
              <a:gd name="T33" fmla="*/ 26 h 52"/>
              <a:gd name="T34" fmla="*/ 2 w 50"/>
              <a:gd name="T35" fmla="*/ 16 h 52"/>
              <a:gd name="T36" fmla="*/ 6 w 50"/>
              <a:gd name="T37" fmla="*/ 8 h 52"/>
              <a:gd name="T38" fmla="*/ 14 w 50"/>
              <a:gd name="T39" fmla="*/ 2 h 52"/>
              <a:gd name="T40" fmla="*/ 24 w 50"/>
              <a:gd name="T41" fmla="*/ 0 h 52"/>
              <a:gd name="T42" fmla="*/ 24 w 50"/>
              <a:gd name="T43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0" h="52">
                <a:moveTo>
                  <a:pt x="24" y="0"/>
                </a:moveTo>
                <a:lnTo>
                  <a:pt x="24" y="0"/>
                </a:lnTo>
                <a:lnTo>
                  <a:pt x="34" y="2"/>
                </a:lnTo>
                <a:lnTo>
                  <a:pt x="42" y="8"/>
                </a:lnTo>
                <a:lnTo>
                  <a:pt x="48" y="16"/>
                </a:lnTo>
                <a:lnTo>
                  <a:pt x="50" y="26"/>
                </a:lnTo>
                <a:lnTo>
                  <a:pt x="50" y="26"/>
                </a:lnTo>
                <a:lnTo>
                  <a:pt x="48" y="36"/>
                </a:lnTo>
                <a:lnTo>
                  <a:pt x="42" y="44"/>
                </a:lnTo>
                <a:lnTo>
                  <a:pt x="34" y="50"/>
                </a:lnTo>
                <a:lnTo>
                  <a:pt x="24" y="52"/>
                </a:lnTo>
                <a:lnTo>
                  <a:pt x="24" y="52"/>
                </a:lnTo>
                <a:lnTo>
                  <a:pt x="14" y="50"/>
                </a:lnTo>
                <a:lnTo>
                  <a:pt x="6" y="44"/>
                </a:lnTo>
                <a:lnTo>
                  <a:pt x="2" y="36"/>
                </a:lnTo>
                <a:lnTo>
                  <a:pt x="0" y="26"/>
                </a:lnTo>
                <a:lnTo>
                  <a:pt x="0" y="26"/>
                </a:lnTo>
                <a:lnTo>
                  <a:pt x="2" y="16"/>
                </a:lnTo>
                <a:lnTo>
                  <a:pt x="6" y="8"/>
                </a:lnTo>
                <a:lnTo>
                  <a:pt x="14" y="2"/>
                </a:lnTo>
                <a:lnTo>
                  <a:pt x="24" y="0"/>
                </a:lnTo>
                <a:lnTo>
                  <a:pt x="24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5" name="Freeform 42"/>
          <p:cNvSpPr>
            <a:spLocks/>
          </p:cNvSpPr>
          <p:nvPr/>
        </p:nvSpPr>
        <p:spPr bwMode="auto">
          <a:xfrm>
            <a:off x="4383708" y="3339313"/>
            <a:ext cx="41905" cy="44000"/>
          </a:xfrm>
          <a:custGeom>
            <a:avLst/>
            <a:gdLst>
              <a:gd name="T0" fmla="*/ 20 w 40"/>
              <a:gd name="T1" fmla="*/ 0 h 42"/>
              <a:gd name="T2" fmla="*/ 20 w 40"/>
              <a:gd name="T3" fmla="*/ 0 h 42"/>
              <a:gd name="T4" fmla="*/ 28 w 40"/>
              <a:gd name="T5" fmla="*/ 2 h 42"/>
              <a:gd name="T6" fmla="*/ 34 w 40"/>
              <a:gd name="T7" fmla="*/ 6 h 42"/>
              <a:gd name="T8" fmla="*/ 38 w 40"/>
              <a:gd name="T9" fmla="*/ 12 h 42"/>
              <a:gd name="T10" fmla="*/ 40 w 40"/>
              <a:gd name="T11" fmla="*/ 20 h 42"/>
              <a:gd name="T12" fmla="*/ 40 w 40"/>
              <a:gd name="T13" fmla="*/ 20 h 42"/>
              <a:gd name="T14" fmla="*/ 38 w 40"/>
              <a:gd name="T15" fmla="*/ 28 h 42"/>
              <a:gd name="T16" fmla="*/ 34 w 40"/>
              <a:gd name="T17" fmla="*/ 36 h 42"/>
              <a:gd name="T18" fmla="*/ 28 w 40"/>
              <a:gd name="T19" fmla="*/ 40 h 42"/>
              <a:gd name="T20" fmla="*/ 20 w 40"/>
              <a:gd name="T21" fmla="*/ 42 h 42"/>
              <a:gd name="T22" fmla="*/ 20 w 40"/>
              <a:gd name="T23" fmla="*/ 42 h 42"/>
              <a:gd name="T24" fmla="*/ 12 w 40"/>
              <a:gd name="T25" fmla="*/ 40 h 42"/>
              <a:gd name="T26" fmla="*/ 6 w 40"/>
              <a:gd name="T27" fmla="*/ 36 h 42"/>
              <a:gd name="T28" fmla="*/ 0 w 40"/>
              <a:gd name="T29" fmla="*/ 28 h 42"/>
              <a:gd name="T30" fmla="*/ 0 w 40"/>
              <a:gd name="T31" fmla="*/ 20 h 42"/>
              <a:gd name="T32" fmla="*/ 0 w 40"/>
              <a:gd name="T33" fmla="*/ 20 h 42"/>
              <a:gd name="T34" fmla="*/ 0 w 40"/>
              <a:gd name="T35" fmla="*/ 12 h 42"/>
              <a:gd name="T36" fmla="*/ 6 w 40"/>
              <a:gd name="T37" fmla="*/ 6 h 42"/>
              <a:gd name="T38" fmla="*/ 12 w 40"/>
              <a:gd name="T39" fmla="*/ 2 h 42"/>
              <a:gd name="T40" fmla="*/ 20 w 40"/>
              <a:gd name="T41" fmla="*/ 0 h 42"/>
              <a:gd name="T42" fmla="*/ 20 w 40"/>
              <a:gd name="T43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0" h="42">
                <a:moveTo>
                  <a:pt x="20" y="0"/>
                </a:moveTo>
                <a:lnTo>
                  <a:pt x="20" y="0"/>
                </a:lnTo>
                <a:lnTo>
                  <a:pt x="28" y="2"/>
                </a:lnTo>
                <a:lnTo>
                  <a:pt x="34" y="6"/>
                </a:lnTo>
                <a:lnTo>
                  <a:pt x="38" y="12"/>
                </a:lnTo>
                <a:lnTo>
                  <a:pt x="40" y="20"/>
                </a:lnTo>
                <a:lnTo>
                  <a:pt x="40" y="20"/>
                </a:lnTo>
                <a:lnTo>
                  <a:pt x="38" y="28"/>
                </a:lnTo>
                <a:lnTo>
                  <a:pt x="34" y="36"/>
                </a:lnTo>
                <a:lnTo>
                  <a:pt x="28" y="40"/>
                </a:lnTo>
                <a:lnTo>
                  <a:pt x="20" y="42"/>
                </a:lnTo>
                <a:lnTo>
                  <a:pt x="20" y="42"/>
                </a:lnTo>
                <a:lnTo>
                  <a:pt x="12" y="40"/>
                </a:lnTo>
                <a:lnTo>
                  <a:pt x="6" y="36"/>
                </a:lnTo>
                <a:lnTo>
                  <a:pt x="0" y="28"/>
                </a:lnTo>
                <a:lnTo>
                  <a:pt x="0" y="20"/>
                </a:lnTo>
                <a:lnTo>
                  <a:pt x="0" y="20"/>
                </a:lnTo>
                <a:lnTo>
                  <a:pt x="0" y="12"/>
                </a:lnTo>
                <a:lnTo>
                  <a:pt x="6" y="6"/>
                </a:lnTo>
                <a:lnTo>
                  <a:pt x="12" y="2"/>
                </a:lnTo>
                <a:lnTo>
                  <a:pt x="20" y="0"/>
                </a:lnTo>
                <a:lnTo>
                  <a:pt x="2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6" name="Freeform 43"/>
          <p:cNvSpPr>
            <a:spLocks/>
          </p:cNvSpPr>
          <p:nvPr/>
        </p:nvSpPr>
        <p:spPr bwMode="auto">
          <a:xfrm>
            <a:off x="4224470" y="4024458"/>
            <a:ext cx="44000" cy="41905"/>
          </a:xfrm>
          <a:custGeom>
            <a:avLst/>
            <a:gdLst>
              <a:gd name="T0" fmla="*/ 22 w 42"/>
              <a:gd name="T1" fmla="*/ 0 h 40"/>
              <a:gd name="T2" fmla="*/ 22 w 42"/>
              <a:gd name="T3" fmla="*/ 0 h 40"/>
              <a:gd name="T4" fmla="*/ 30 w 42"/>
              <a:gd name="T5" fmla="*/ 2 h 40"/>
              <a:gd name="T6" fmla="*/ 36 w 42"/>
              <a:gd name="T7" fmla="*/ 6 h 40"/>
              <a:gd name="T8" fmla="*/ 40 w 42"/>
              <a:gd name="T9" fmla="*/ 12 h 40"/>
              <a:gd name="T10" fmla="*/ 42 w 42"/>
              <a:gd name="T11" fmla="*/ 20 h 40"/>
              <a:gd name="T12" fmla="*/ 42 w 42"/>
              <a:gd name="T13" fmla="*/ 20 h 40"/>
              <a:gd name="T14" fmla="*/ 40 w 42"/>
              <a:gd name="T15" fmla="*/ 28 h 40"/>
              <a:gd name="T16" fmla="*/ 36 w 42"/>
              <a:gd name="T17" fmla="*/ 34 h 40"/>
              <a:gd name="T18" fmla="*/ 30 w 42"/>
              <a:gd name="T19" fmla="*/ 38 h 40"/>
              <a:gd name="T20" fmla="*/ 22 w 42"/>
              <a:gd name="T21" fmla="*/ 40 h 40"/>
              <a:gd name="T22" fmla="*/ 22 w 42"/>
              <a:gd name="T23" fmla="*/ 40 h 40"/>
              <a:gd name="T24" fmla="*/ 14 w 42"/>
              <a:gd name="T25" fmla="*/ 38 h 40"/>
              <a:gd name="T26" fmla="*/ 6 w 42"/>
              <a:gd name="T27" fmla="*/ 34 h 40"/>
              <a:gd name="T28" fmla="*/ 2 w 42"/>
              <a:gd name="T29" fmla="*/ 28 h 40"/>
              <a:gd name="T30" fmla="*/ 0 w 42"/>
              <a:gd name="T31" fmla="*/ 20 h 40"/>
              <a:gd name="T32" fmla="*/ 0 w 42"/>
              <a:gd name="T33" fmla="*/ 20 h 40"/>
              <a:gd name="T34" fmla="*/ 2 w 42"/>
              <a:gd name="T35" fmla="*/ 12 h 40"/>
              <a:gd name="T36" fmla="*/ 6 w 42"/>
              <a:gd name="T37" fmla="*/ 6 h 40"/>
              <a:gd name="T38" fmla="*/ 14 w 42"/>
              <a:gd name="T39" fmla="*/ 2 h 40"/>
              <a:gd name="T40" fmla="*/ 22 w 42"/>
              <a:gd name="T41" fmla="*/ 0 h 40"/>
              <a:gd name="T42" fmla="*/ 22 w 42"/>
              <a:gd name="T43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2" h="40">
                <a:moveTo>
                  <a:pt x="22" y="0"/>
                </a:moveTo>
                <a:lnTo>
                  <a:pt x="22" y="0"/>
                </a:lnTo>
                <a:lnTo>
                  <a:pt x="30" y="2"/>
                </a:lnTo>
                <a:lnTo>
                  <a:pt x="36" y="6"/>
                </a:lnTo>
                <a:lnTo>
                  <a:pt x="40" y="12"/>
                </a:lnTo>
                <a:lnTo>
                  <a:pt x="42" y="20"/>
                </a:lnTo>
                <a:lnTo>
                  <a:pt x="42" y="20"/>
                </a:lnTo>
                <a:lnTo>
                  <a:pt x="40" y="28"/>
                </a:lnTo>
                <a:lnTo>
                  <a:pt x="36" y="34"/>
                </a:lnTo>
                <a:lnTo>
                  <a:pt x="30" y="38"/>
                </a:lnTo>
                <a:lnTo>
                  <a:pt x="22" y="40"/>
                </a:lnTo>
                <a:lnTo>
                  <a:pt x="22" y="40"/>
                </a:lnTo>
                <a:lnTo>
                  <a:pt x="14" y="38"/>
                </a:lnTo>
                <a:lnTo>
                  <a:pt x="6" y="34"/>
                </a:lnTo>
                <a:lnTo>
                  <a:pt x="2" y="28"/>
                </a:lnTo>
                <a:lnTo>
                  <a:pt x="0" y="20"/>
                </a:lnTo>
                <a:lnTo>
                  <a:pt x="0" y="20"/>
                </a:lnTo>
                <a:lnTo>
                  <a:pt x="2" y="12"/>
                </a:lnTo>
                <a:lnTo>
                  <a:pt x="6" y="6"/>
                </a:lnTo>
                <a:lnTo>
                  <a:pt x="14" y="2"/>
                </a:lnTo>
                <a:lnTo>
                  <a:pt x="22" y="0"/>
                </a:lnTo>
                <a:lnTo>
                  <a:pt x="22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7" name="Freeform 44"/>
          <p:cNvSpPr>
            <a:spLocks/>
          </p:cNvSpPr>
          <p:nvPr/>
        </p:nvSpPr>
        <p:spPr bwMode="auto">
          <a:xfrm>
            <a:off x="3063704" y="3333027"/>
            <a:ext cx="41905" cy="41905"/>
          </a:xfrm>
          <a:custGeom>
            <a:avLst/>
            <a:gdLst>
              <a:gd name="T0" fmla="*/ 20 w 40"/>
              <a:gd name="T1" fmla="*/ 0 h 40"/>
              <a:gd name="T2" fmla="*/ 20 w 40"/>
              <a:gd name="T3" fmla="*/ 0 h 40"/>
              <a:gd name="T4" fmla="*/ 28 w 40"/>
              <a:gd name="T5" fmla="*/ 2 h 40"/>
              <a:gd name="T6" fmla="*/ 34 w 40"/>
              <a:gd name="T7" fmla="*/ 6 h 40"/>
              <a:gd name="T8" fmla="*/ 38 w 40"/>
              <a:gd name="T9" fmla="*/ 12 h 40"/>
              <a:gd name="T10" fmla="*/ 40 w 40"/>
              <a:gd name="T11" fmla="*/ 20 h 40"/>
              <a:gd name="T12" fmla="*/ 40 w 40"/>
              <a:gd name="T13" fmla="*/ 20 h 40"/>
              <a:gd name="T14" fmla="*/ 38 w 40"/>
              <a:gd name="T15" fmla="*/ 28 h 40"/>
              <a:gd name="T16" fmla="*/ 34 w 40"/>
              <a:gd name="T17" fmla="*/ 34 h 40"/>
              <a:gd name="T18" fmla="*/ 28 w 40"/>
              <a:gd name="T19" fmla="*/ 40 h 40"/>
              <a:gd name="T20" fmla="*/ 20 w 40"/>
              <a:gd name="T21" fmla="*/ 40 h 40"/>
              <a:gd name="T22" fmla="*/ 20 w 40"/>
              <a:gd name="T23" fmla="*/ 40 h 40"/>
              <a:gd name="T24" fmla="*/ 12 w 40"/>
              <a:gd name="T25" fmla="*/ 40 h 40"/>
              <a:gd name="T26" fmla="*/ 4 w 40"/>
              <a:gd name="T27" fmla="*/ 34 h 40"/>
              <a:gd name="T28" fmla="*/ 0 w 40"/>
              <a:gd name="T29" fmla="*/ 28 h 40"/>
              <a:gd name="T30" fmla="*/ 0 w 40"/>
              <a:gd name="T31" fmla="*/ 20 h 40"/>
              <a:gd name="T32" fmla="*/ 0 w 40"/>
              <a:gd name="T33" fmla="*/ 20 h 40"/>
              <a:gd name="T34" fmla="*/ 0 w 40"/>
              <a:gd name="T35" fmla="*/ 12 h 40"/>
              <a:gd name="T36" fmla="*/ 4 w 40"/>
              <a:gd name="T37" fmla="*/ 6 h 40"/>
              <a:gd name="T38" fmla="*/ 12 w 40"/>
              <a:gd name="T39" fmla="*/ 2 h 40"/>
              <a:gd name="T40" fmla="*/ 20 w 40"/>
              <a:gd name="T41" fmla="*/ 0 h 40"/>
              <a:gd name="T42" fmla="*/ 20 w 40"/>
              <a:gd name="T43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0" h="40">
                <a:moveTo>
                  <a:pt x="20" y="0"/>
                </a:moveTo>
                <a:lnTo>
                  <a:pt x="20" y="0"/>
                </a:lnTo>
                <a:lnTo>
                  <a:pt x="28" y="2"/>
                </a:lnTo>
                <a:lnTo>
                  <a:pt x="34" y="6"/>
                </a:lnTo>
                <a:lnTo>
                  <a:pt x="38" y="12"/>
                </a:lnTo>
                <a:lnTo>
                  <a:pt x="40" y="20"/>
                </a:lnTo>
                <a:lnTo>
                  <a:pt x="40" y="20"/>
                </a:lnTo>
                <a:lnTo>
                  <a:pt x="38" y="28"/>
                </a:lnTo>
                <a:lnTo>
                  <a:pt x="34" y="34"/>
                </a:lnTo>
                <a:lnTo>
                  <a:pt x="28" y="40"/>
                </a:lnTo>
                <a:lnTo>
                  <a:pt x="20" y="40"/>
                </a:lnTo>
                <a:lnTo>
                  <a:pt x="20" y="40"/>
                </a:lnTo>
                <a:lnTo>
                  <a:pt x="12" y="40"/>
                </a:lnTo>
                <a:lnTo>
                  <a:pt x="4" y="34"/>
                </a:lnTo>
                <a:lnTo>
                  <a:pt x="0" y="28"/>
                </a:lnTo>
                <a:lnTo>
                  <a:pt x="0" y="20"/>
                </a:lnTo>
                <a:lnTo>
                  <a:pt x="0" y="20"/>
                </a:lnTo>
                <a:lnTo>
                  <a:pt x="0" y="12"/>
                </a:lnTo>
                <a:lnTo>
                  <a:pt x="4" y="6"/>
                </a:lnTo>
                <a:lnTo>
                  <a:pt x="12" y="2"/>
                </a:lnTo>
                <a:lnTo>
                  <a:pt x="20" y="0"/>
                </a:lnTo>
                <a:lnTo>
                  <a:pt x="2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8" name="Freeform 45"/>
          <p:cNvSpPr>
            <a:spLocks/>
          </p:cNvSpPr>
          <p:nvPr/>
        </p:nvSpPr>
        <p:spPr bwMode="auto">
          <a:xfrm>
            <a:off x="4855138" y="4286364"/>
            <a:ext cx="41905" cy="41905"/>
          </a:xfrm>
          <a:custGeom>
            <a:avLst/>
            <a:gdLst>
              <a:gd name="T0" fmla="*/ 20 w 40"/>
              <a:gd name="T1" fmla="*/ 0 h 40"/>
              <a:gd name="T2" fmla="*/ 20 w 40"/>
              <a:gd name="T3" fmla="*/ 0 h 40"/>
              <a:gd name="T4" fmla="*/ 28 w 40"/>
              <a:gd name="T5" fmla="*/ 2 h 40"/>
              <a:gd name="T6" fmla="*/ 34 w 40"/>
              <a:gd name="T7" fmla="*/ 6 h 40"/>
              <a:gd name="T8" fmla="*/ 38 w 40"/>
              <a:gd name="T9" fmla="*/ 12 h 40"/>
              <a:gd name="T10" fmla="*/ 40 w 40"/>
              <a:gd name="T11" fmla="*/ 20 h 40"/>
              <a:gd name="T12" fmla="*/ 40 w 40"/>
              <a:gd name="T13" fmla="*/ 20 h 40"/>
              <a:gd name="T14" fmla="*/ 38 w 40"/>
              <a:gd name="T15" fmla="*/ 28 h 40"/>
              <a:gd name="T16" fmla="*/ 34 w 40"/>
              <a:gd name="T17" fmla="*/ 34 h 40"/>
              <a:gd name="T18" fmla="*/ 28 w 40"/>
              <a:gd name="T19" fmla="*/ 40 h 40"/>
              <a:gd name="T20" fmla="*/ 20 w 40"/>
              <a:gd name="T21" fmla="*/ 40 h 40"/>
              <a:gd name="T22" fmla="*/ 20 w 40"/>
              <a:gd name="T23" fmla="*/ 40 h 40"/>
              <a:gd name="T24" fmla="*/ 12 w 40"/>
              <a:gd name="T25" fmla="*/ 40 h 40"/>
              <a:gd name="T26" fmla="*/ 6 w 40"/>
              <a:gd name="T27" fmla="*/ 34 h 40"/>
              <a:gd name="T28" fmla="*/ 0 w 40"/>
              <a:gd name="T29" fmla="*/ 28 h 40"/>
              <a:gd name="T30" fmla="*/ 0 w 40"/>
              <a:gd name="T31" fmla="*/ 20 h 40"/>
              <a:gd name="T32" fmla="*/ 0 w 40"/>
              <a:gd name="T33" fmla="*/ 20 h 40"/>
              <a:gd name="T34" fmla="*/ 0 w 40"/>
              <a:gd name="T35" fmla="*/ 12 h 40"/>
              <a:gd name="T36" fmla="*/ 6 w 40"/>
              <a:gd name="T37" fmla="*/ 6 h 40"/>
              <a:gd name="T38" fmla="*/ 12 w 40"/>
              <a:gd name="T39" fmla="*/ 2 h 40"/>
              <a:gd name="T40" fmla="*/ 20 w 40"/>
              <a:gd name="T41" fmla="*/ 0 h 40"/>
              <a:gd name="T42" fmla="*/ 20 w 40"/>
              <a:gd name="T43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0" h="40">
                <a:moveTo>
                  <a:pt x="20" y="0"/>
                </a:moveTo>
                <a:lnTo>
                  <a:pt x="20" y="0"/>
                </a:lnTo>
                <a:lnTo>
                  <a:pt x="28" y="2"/>
                </a:lnTo>
                <a:lnTo>
                  <a:pt x="34" y="6"/>
                </a:lnTo>
                <a:lnTo>
                  <a:pt x="38" y="12"/>
                </a:lnTo>
                <a:lnTo>
                  <a:pt x="40" y="20"/>
                </a:lnTo>
                <a:lnTo>
                  <a:pt x="40" y="20"/>
                </a:lnTo>
                <a:lnTo>
                  <a:pt x="38" y="28"/>
                </a:lnTo>
                <a:lnTo>
                  <a:pt x="34" y="34"/>
                </a:lnTo>
                <a:lnTo>
                  <a:pt x="28" y="40"/>
                </a:lnTo>
                <a:lnTo>
                  <a:pt x="20" y="40"/>
                </a:lnTo>
                <a:lnTo>
                  <a:pt x="20" y="40"/>
                </a:lnTo>
                <a:lnTo>
                  <a:pt x="12" y="40"/>
                </a:lnTo>
                <a:lnTo>
                  <a:pt x="6" y="34"/>
                </a:lnTo>
                <a:lnTo>
                  <a:pt x="0" y="28"/>
                </a:lnTo>
                <a:lnTo>
                  <a:pt x="0" y="20"/>
                </a:lnTo>
                <a:lnTo>
                  <a:pt x="0" y="20"/>
                </a:lnTo>
                <a:lnTo>
                  <a:pt x="0" y="12"/>
                </a:lnTo>
                <a:lnTo>
                  <a:pt x="6" y="6"/>
                </a:lnTo>
                <a:lnTo>
                  <a:pt x="12" y="2"/>
                </a:lnTo>
                <a:lnTo>
                  <a:pt x="20" y="0"/>
                </a:lnTo>
                <a:lnTo>
                  <a:pt x="2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9" name="Freeform 46"/>
          <p:cNvSpPr>
            <a:spLocks/>
          </p:cNvSpPr>
          <p:nvPr/>
        </p:nvSpPr>
        <p:spPr bwMode="auto">
          <a:xfrm>
            <a:off x="4677043" y="3840077"/>
            <a:ext cx="44000" cy="44000"/>
          </a:xfrm>
          <a:custGeom>
            <a:avLst/>
            <a:gdLst>
              <a:gd name="T0" fmla="*/ 20 w 42"/>
              <a:gd name="T1" fmla="*/ 0 h 42"/>
              <a:gd name="T2" fmla="*/ 20 w 42"/>
              <a:gd name="T3" fmla="*/ 0 h 42"/>
              <a:gd name="T4" fmla="*/ 28 w 42"/>
              <a:gd name="T5" fmla="*/ 2 h 42"/>
              <a:gd name="T6" fmla="*/ 36 w 42"/>
              <a:gd name="T7" fmla="*/ 6 h 42"/>
              <a:gd name="T8" fmla="*/ 40 w 42"/>
              <a:gd name="T9" fmla="*/ 14 h 42"/>
              <a:gd name="T10" fmla="*/ 42 w 42"/>
              <a:gd name="T11" fmla="*/ 22 h 42"/>
              <a:gd name="T12" fmla="*/ 42 w 42"/>
              <a:gd name="T13" fmla="*/ 22 h 42"/>
              <a:gd name="T14" fmla="*/ 40 w 42"/>
              <a:gd name="T15" fmla="*/ 30 h 42"/>
              <a:gd name="T16" fmla="*/ 36 w 42"/>
              <a:gd name="T17" fmla="*/ 36 h 42"/>
              <a:gd name="T18" fmla="*/ 28 w 42"/>
              <a:gd name="T19" fmla="*/ 40 h 42"/>
              <a:gd name="T20" fmla="*/ 20 w 42"/>
              <a:gd name="T21" fmla="*/ 42 h 42"/>
              <a:gd name="T22" fmla="*/ 20 w 42"/>
              <a:gd name="T23" fmla="*/ 42 h 42"/>
              <a:gd name="T24" fmla="*/ 12 w 42"/>
              <a:gd name="T25" fmla="*/ 40 h 42"/>
              <a:gd name="T26" fmla="*/ 6 w 42"/>
              <a:gd name="T27" fmla="*/ 36 h 42"/>
              <a:gd name="T28" fmla="*/ 2 w 42"/>
              <a:gd name="T29" fmla="*/ 30 h 42"/>
              <a:gd name="T30" fmla="*/ 0 w 42"/>
              <a:gd name="T31" fmla="*/ 22 h 42"/>
              <a:gd name="T32" fmla="*/ 0 w 42"/>
              <a:gd name="T33" fmla="*/ 22 h 42"/>
              <a:gd name="T34" fmla="*/ 2 w 42"/>
              <a:gd name="T35" fmla="*/ 14 h 42"/>
              <a:gd name="T36" fmla="*/ 6 w 42"/>
              <a:gd name="T37" fmla="*/ 6 h 42"/>
              <a:gd name="T38" fmla="*/ 12 w 42"/>
              <a:gd name="T39" fmla="*/ 2 h 42"/>
              <a:gd name="T40" fmla="*/ 20 w 42"/>
              <a:gd name="T41" fmla="*/ 0 h 42"/>
              <a:gd name="T42" fmla="*/ 20 w 42"/>
              <a:gd name="T43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2" h="42">
                <a:moveTo>
                  <a:pt x="20" y="0"/>
                </a:moveTo>
                <a:lnTo>
                  <a:pt x="20" y="0"/>
                </a:lnTo>
                <a:lnTo>
                  <a:pt x="28" y="2"/>
                </a:lnTo>
                <a:lnTo>
                  <a:pt x="36" y="6"/>
                </a:lnTo>
                <a:lnTo>
                  <a:pt x="40" y="14"/>
                </a:lnTo>
                <a:lnTo>
                  <a:pt x="42" y="22"/>
                </a:lnTo>
                <a:lnTo>
                  <a:pt x="42" y="22"/>
                </a:lnTo>
                <a:lnTo>
                  <a:pt x="40" y="30"/>
                </a:lnTo>
                <a:lnTo>
                  <a:pt x="36" y="36"/>
                </a:lnTo>
                <a:lnTo>
                  <a:pt x="28" y="40"/>
                </a:lnTo>
                <a:lnTo>
                  <a:pt x="20" y="42"/>
                </a:lnTo>
                <a:lnTo>
                  <a:pt x="20" y="42"/>
                </a:lnTo>
                <a:lnTo>
                  <a:pt x="12" y="40"/>
                </a:lnTo>
                <a:lnTo>
                  <a:pt x="6" y="36"/>
                </a:lnTo>
                <a:lnTo>
                  <a:pt x="2" y="30"/>
                </a:lnTo>
                <a:lnTo>
                  <a:pt x="0" y="22"/>
                </a:lnTo>
                <a:lnTo>
                  <a:pt x="0" y="22"/>
                </a:lnTo>
                <a:lnTo>
                  <a:pt x="2" y="14"/>
                </a:lnTo>
                <a:lnTo>
                  <a:pt x="6" y="6"/>
                </a:lnTo>
                <a:lnTo>
                  <a:pt x="12" y="2"/>
                </a:lnTo>
                <a:lnTo>
                  <a:pt x="20" y="0"/>
                </a:lnTo>
                <a:lnTo>
                  <a:pt x="2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0" name="Freeform 47"/>
          <p:cNvSpPr>
            <a:spLocks/>
          </p:cNvSpPr>
          <p:nvPr/>
        </p:nvSpPr>
        <p:spPr bwMode="auto">
          <a:xfrm>
            <a:off x="5313997" y="3611695"/>
            <a:ext cx="41905" cy="41905"/>
          </a:xfrm>
          <a:custGeom>
            <a:avLst/>
            <a:gdLst>
              <a:gd name="T0" fmla="*/ 20 w 40"/>
              <a:gd name="T1" fmla="*/ 0 h 40"/>
              <a:gd name="T2" fmla="*/ 20 w 40"/>
              <a:gd name="T3" fmla="*/ 0 h 40"/>
              <a:gd name="T4" fmla="*/ 28 w 40"/>
              <a:gd name="T5" fmla="*/ 2 h 40"/>
              <a:gd name="T6" fmla="*/ 34 w 40"/>
              <a:gd name="T7" fmla="*/ 6 h 40"/>
              <a:gd name="T8" fmla="*/ 38 w 40"/>
              <a:gd name="T9" fmla="*/ 12 h 40"/>
              <a:gd name="T10" fmla="*/ 40 w 40"/>
              <a:gd name="T11" fmla="*/ 20 h 40"/>
              <a:gd name="T12" fmla="*/ 40 w 40"/>
              <a:gd name="T13" fmla="*/ 20 h 40"/>
              <a:gd name="T14" fmla="*/ 38 w 40"/>
              <a:gd name="T15" fmla="*/ 28 h 40"/>
              <a:gd name="T16" fmla="*/ 34 w 40"/>
              <a:gd name="T17" fmla="*/ 34 h 40"/>
              <a:gd name="T18" fmla="*/ 28 w 40"/>
              <a:gd name="T19" fmla="*/ 40 h 40"/>
              <a:gd name="T20" fmla="*/ 20 w 40"/>
              <a:gd name="T21" fmla="*/ 40 h 40"/>
              <a:gd name="T22" fmla="*/ 20 w 40"/>
              <a:gd name="T23" fmla="*/ 40 h 40"/>
              <a:gd name="T24" fmla="*/ 12 w 40"/>
              <a:gd name="T25" fmla="*/ 40 h 40"/>
              <a:gd name="T26" fmla="*/ 4 w 40"/>
              <a:gd name="T27" fmla="*/ 34 h 40"/>
              <a:gd name="T28" fmla="*/ 0 w 40"/>
              <a:gd name="T29" fmla="*/ 28 h 40"/>
              <a:gd name="T30" fmla="*/ 0 w 40"/>
              <a:gd name="T31" fmla="*/ 20 h 40"/>
              <a:gd name="T32" fmla="*/ 0 w 40"/>
              <a:gd name="T33" fmla="*/ 20 h 40"/>
              <a:gd name="T34" fmla="*/ 0 w 40"/>
              <a:gd name="T35" fmla="*/ 12 h 40"/>
              <a:gd name="T36" fmla="*/ 4 w 40"/>
              <a:gd name="T37" fmla="*/ 6 h 40"/>
              <a:gd name="T38" fmla="*/ 12 w 40"/>
              <a:gd name="T39" fmla="*/ 2 h 40"/>
              <a:gd name="T40" fmla="*/ 20 w 40"/>
              <a:gd name="T41" fmla="*/ 0 h 40"/>
              <a:gd name="T42" fmla="*/ 20 w 40"/>
              <a:gd name="T43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0" h="40">
                <a:moveTo>
                  <a:pt x="20" y="0"/>
                </a:moveTo>
                <a:lnTo>
                  <a:pt x="20" y="0"/>
                </a:lnTo>
                <a:lnTo>
                  <a:pt x="28" y="2"/>
                </a:lnTo>
                <a:lnTo>
                  <a:pt x="34" y="6"/>
                </a:lnTo>
                <a:lnTo>
                  <a:pt x="38" y="12"/>
                </a:lnTo>
                <a:lnTo>
                  <a:pt x="40" y="20"/>
                </a:lnTo>
                <a:lnTo>
                  <a:pt x="40" y="20"/>
                </a:lnTo>
                <a:lnTo>
                  <a:pt x="38" y="28"/>
                </a:lnTo>
                <a:lnTo>
                  <a:pt x="34" y="34"/>
                </a:lnTo>
                <a:lnTo>
                  <a:pt x="28" y="40"/>
                </a:lnTo>
                <a:lnTo>
                  <a:pt x="20" y="40"/>
                </a:lnTo>
                <a:lnTo>
                  <a:pt x="20" y="40"/>
                </a:lnTo>
                <a:lnTo>
                  <a:pt x="12" y="40"/>
                </a:lnTo>
                <a:lnTo>
                  <a:pt x="4" y="34"/>
                </a:lnTo>
                <a:lnTo>
                  <a:pt x="0" y="28"/>
                </a:lnTo>
                <a:lnTo>
                  <a:pt x="0" y="20"/>
                </a:lnTo>
                <a:lnTo>
                  <a:pt x="0" y="20"/>
                </a:lnTo>
                <a:lnTo>
                  <a:pt x="0" y="12"/>
                </a:lnTo>
                <a:lnTo>
                  <a:pt x="4" y="6"/>
                </a:lnTo>
                <a:lnTo>
                  <a:pt x="12" y="2"/>
                </a:lnTo>
                <a:lnTo>
                  <a:pt x="20" y="0"/>
                </a:lnTo>
                <a:lnTo>
                  <a:pt x="2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1" name="Freeform 48"/>
          <p:cNvSpPr>
            <a:spLocks/>
          </p:cNvSpPr>
          <p:nvPr/>
        </p:nvSpPr>
        <p:spPr bwMode="auto">
          <a:xfrm>
            <a:off x="5420855" y="4208840"/>
            <a:ext cx="41905" cy="41905"/>
          </a:xfrm>
          <a:custGeom>
            <a:avLst/>
            <a:gdLst>
              <a:gd name="T0" fmla="*/ 20 w 40"/>
              <a:gd name="T1" fmla="*/ 0 h 40"/>
              <a:gd name="T2" fmla="*/ 20 w 40"/>
              <a:gd name="T3" fmla="*/ 0 h 40"/>
              <a:gd name="T4" fmla="*/ 28 w 40"/>
              <a:gd name="T5" fmla="*/ 0 h 40"/>
              <a:gd name="T6" fmla="*/ 34 w 40"/>
              <a:gd name="T7" fmla="*/ 4 h 40"/>
              <a:gd name="T8" fmla="*/ 40 w 40"/>
              <a:gd name="T9" fmla="*/ 12 h 40"/>
              <a:gd name="T10" fmla="*/ 40 w 40"/>
              <a:gd name="T11" fmla="*/ 20 h 40"/>
              <a:gd name="T12" fmla="*/ 40 w 40"/>
              <a:gd name="T13" fmla="*/ 20 h 40"/>
              <a:gd name="T14" fmla="*/ 40 w 40"/>
              <a:gd name="T15" fmla="*/ 28 h 40"/>
              <a:gd name="T16" fmla="*/ 34 w 40"/>
              <a:gd name="T17" fmla="*/ 34 h 40"/>
              <a:gd name="T18" fmla="*/ 28 w 40"/>
              <a:gd name="T19" fmla="*/ 38 h 40"/>
              <a:gd name="T20" fmla="*/ 20 w 40"/>
              <a:gd name="T21" fmla="*/ 40 h 40"/>
              <a:gd name="T22" fmla="*/ 20 w 40"/>
              <a:gd name="T23" fmla="*/ 40 h 40"/>
              <a:gd name="T24" fmla="*/ 12 w 40"/>
              <a:gd name="T25" fmla="*/ 38 h 40"/>
              <a:gd name="T26" fmla="*/ 6 w 40"/>
              <a:gd name="T27" fmla="*/ 34 h 40"/>
              <a:gd name="T28" fmla="*/ 2 w 40"/>
              <a:gd name="T29" fmla="*/ 28 h 40"/>
              <a:gd name="T30" fmla="*/ 0 w 40"/>
              <a:gd name="T31" fmla="*/ 20 h 40"/>
              <a:gd name="T32" fmla="*/ 0 w 40"/>
              <a:gd name="T33" fmla="*/ 20 h 40"/>
              <a:gd name="T34" fmla="*/ 2 w 40"/>
              <a:gd name="T35" fmla="*/ 12 h 40"/>
              <a:gd name="T36" fmla="*/ 6 w 40"/>
              <a:gd name="T37" fmla="*/ 4 h 40"/>
              <a:gd name="T38" fmla="*/ 12 w 40"/>
              <a:gd name="T39" fmla="*/ 0 h 40"/>
              <a:gd name="T40" fmla="*/ 20 w 40"/>
              <a:gd name="T41" fmla="*/ 0 h 40"/>
              <a:gd name="T42" fmla="*/ 20 w 40"/>
              <a:gd name="T43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0" h="40">
                <a:moveTo>
                  <a:pt x="20" y="0"/>
                </a:moveTo>
                <a:lnTo>
                  <a:pt x="20" y="0"/>
                </a:lnTo>
                <a:lnTo>
                  <a:pt x="28" y="0"/>
                </a:lnTo>
                <a:lnTo>
                  <a:pt x="34" y="4"/>
                </a:lnTo>
                <a:lnTo>
                  <a:pt x="40" y="12"/>
                </a:lnTo>
                <a:lnTo>
                  <a:pt x="40" y="20"/>
                </a:lnTo>
                <a:lnTo>
                  <a:pt x="40" y="20"/>
                </a:lnTo>
                <a:lnTo>
                  <a:pt x="40" y="28"/>
                </a:lnTo>
                <a:lnTo>
                  <a:pt x="34" y="34"/>
                </a:lnTo>
                <a:lnTo>
                  <a:pt x="28" y="38"/>
                </a:lnTo>
                <a:lnTo>
                  <a:pt x="20" y="40"/>
                </a:lnTo>
                <a:lnTo>
                  <a:pt x="20" y="40"/>
                </a:lnTo>
                <a:lnTo>
                  <a:pt x="12" y="38"/>
                </a:lnTo>
                <a:lnTo>
                  <a:pt x="6" y="34"/>
                </a:lnTo>
                <a:lnTo>
                  <a:pt x="2" y="28"/>
                </a:lnTo>
                <a:lnTo>
                  <a:pt x="0" y="20"/>
                </a:lnTo>
                <a:lnTo>
                  <a:pt x="0" y="20"/>
                </a:lnTo>
                <a:lnTo>
                  <a:pt x="2" y="12"/>
                </a:lnTo>
                <a:lnTo>
                  <a:pt x="6" y="4"/>
                </a:lnTo>
                <a:lnTo>
                  <a:pt x="12" y="0"/>
                </a:lnTo>
                <a:lnTo>
                  <a:pt x="20" y="0"/>
                </a:lnTo>
                <a:lnTo>
                  <a:pt x="2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" name="Freeform 49"/>
          <p:cNvSpPr>
            <a:spLocks/>
          </p:cNvSpPr>
          <p:nvPr/>
        </p:nvSpPr>
        <p:spPr bwMode="auto">
          <a:xfrm>
            <a:off x="5640855" y="3542552"/>
            <a:ext cx="41905" cy="41905"/>
          </a:xfrm>
          <a:custGeom>
            <a:avLst/>
            <a:gdLst>
              <a:gd name="T0" fmla="*/ 20 w 40"/>
              <a:gd name="T1" fmla="*/ 0 h 40"/>
              <a:gd name="T2" fmla="*/ 20 w 40"/>
              <a:gd name="T3" fmla="*/ 0 h 40"/>
              <a:gd name="T4" fmla="*/ 28 w 40"/>
              <a:gd name="T5" fmla="*/ 2 h 40"/>
              <a:gd name="T6" fmla="*/ 34 w 40"/>
              <a:gd name="T7" fmla="*/ 6 h 40"/>
              <a:gd name="T8" fmla="*/ 38 w 40"/>
              <a:gd name="T9" fmla="*/ 12 h 40"/>
              <a:gd name="T10" fmla="*/ 40 w 40"/>
              <a:gd name="T11" fmla="*/ 20 h 40"/>
              <a:gd name="T12" fmla="*/ 40 w 40"/>
              <a:gd name="T13" fmla="*/ 20 h 40"/>
              <a:gd name="T14" fmla="*/ 38 w 40"/>
              <a:gd name="T15" fmla="*/ 28 h 40"/>
              <a:gd name="T16" fmla="*/ 34 w 40"/>
              <a:gd name="T17" fmla="*/ 36 h 40"/>
              <a:gd name="T18" fmla="*/ 28 w 40"/>
              <a:gd name="T19" fmla="*/ 40 h 40"/>
              <a:gd name="T20" fmla="*/ 20 w 40"/>
              <a:gd name="T21" fmla="*/ 40 h 40"/>
              <a:gd name="T22" fmla="*/ 20 w 40"/>
              <a:gd name="T23" fmla="*/ 40 h 40"/>
              <a:gd name="T24" fmla="*/ 12 w 40"/>
              <a:gd name="T25" fmla="*/ 40 h 40"/>
              <a:gd name="T26" fmla="*/ 6 w 40"/>
              <a:gd name="T27" fmla="*/ 36 h 40"/>
              <a:gd name="T28" fmla="*/ 2 w 40"/>
              <a:gd name="T29" fmla="*/ 28 h 40"/>
              <a:gd name="T30" fmla="*/ 0 w 40"/>
              <a:gd name="T31" fmla="*/ 20 h 40"/>
              <a:gd name="T32" fmla="*/ 0 w 40"/>
              <a:gd name="T33" fmla="*/ 20 h 40"/>
              <a:gd name="T34" fmla="*/ 2 w 40"/>
              <a:gd name="T35" fmla="*/ 12 h 40"/>
              <a:gd name="T36" fmla="*/ 6 w 40"/>
              <a:gd name="T37" fmla="*/ 6 h 40"/>
              <a:gd name="T38" fmla="*/ 12 w 40"/>
              <a:gd name="T39" fmla="*/ 2 h 40"/>
              <a:gd name="T40" fmla="*/ 20 w 40"/>
              <a:gd name="T41" fmla="*/ 0 h 40"/>
              <a:gd name="T42" fmla="*/ 20 w 40"/>
              <a:gd name="T43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0" h="40">
                <a:moveTo>
                  <a:pt x="20" y="0"/>
                </a:moveTo>
                <a:lnTo>
                  <a:pt x="20" y="0"/>
                </a:lnTo>
                <a:lnTo>
                  <a:pt x="28" y="2"/>
                </a:lnTo>
                <a:lnTo>
                  <a:pt x="34" y="6"/>
                </a:lnTo>
                <a:lnTo>
                  <a:pt x="38" y="12"/>
                </a:lnTo>
                <a:lnTo>
                  <a:pt x="40" y="20"/>
                </a:lnTo>
                <a:lnTo>
                  <a:pt x="40" y="20"/>
                </a:lnTo>
                <a:lnTo>
                  <a:pt x="38" y="28"/>
                </a:lnTo>
                <a:lnTo>
                  <a:pt x="34" y="36"/>
                </a:lnTo>
                <a:lnTo>
                  <a:pt x="28" y="40"/>
                </a:lnTo>
                <a:lnTo>
                  <a:pt x="20" y="40"/>
                </a:lnTo>
                <a:lnTo>
                  <a:pt x="20" y="40"/>
                </a:lnTo>
                <a:lnTo>
                  <a:pt x="12" y="40"/>
                </a:lnTo>
                <a:lnTo>
                  <a:pt x="6" y="36"/>
                </a:lnTo>
                <a:lnTo>
                  <a:pt x="2" y="28"/>
                </a:lnTo>
                <a:lnTo>
                  <a:pt x="0" y="20"/>
                </a:lnTo>
                <a:lnTo>
                  <a:pt x="0" y="20"/>
                </a:lnTo>
                <a:lnTo>
                  <a:pt x="2" y="12"/>
                </a:lnTo>
                <a:lnTo>
                  <a:pt x="6" y="6"/>
                </a:lnTo>
                <a:lnTo>
                  <a:pt x="12" y="2"/>
                </a:lnTo>
                <a:lnTo>
                  <a:pt x="20" y="0"/>
                </a:lnTo>
                <a:lnTo>
                  <a:pt x="2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3" name="Freeform 50"/>
          <p:cNvSpPr>
            <a:spLocks/>
          </p:cNvSpPr>
          <p:nvPr/>
        </p:nvSpPr>
        <p:spPr bwMode="auto">
          <a:xfrm>
            <a:off x="6017999" y="3808648"/>
            <a:ext cx="41905" cy="41905"/>
          </a:xfrm>
          <a:custGeom>
            <a:avLst/>
            <a:gdLst>
              <a:gd name="T0" fmla="*/ 20 w 40"/>
              <a:gd name="T1" fmla="*/ 0 h 40"/>
              <a:gd name="T2" fmla="*/ 20 w 40"/>
              <a:gd name="T3" fmla="*/ 0 h 40"/>
              <a:gd name="T4" fmla="*/ 28 w 40"/>
              <a:gd name="T5" fmla="*/ 2 h 40"/>
              <a:gd name="T6" fmla="*/ 34 w 40"/>
              <a:gd name="T7" fmla="*/ 6 h 40"/>
              <a:gd name="T8" fmla="*/ 38 w 40"/>
              <a:gd name="T9" fmla="*/ 12 h 40"/>
              <a:gd name="T10" fmla="*/ 40 w 40"/>
              <a:gd name="T11" fmla="*/ 20 h 40"/>
              <a:gd name="T12" fmla="*/ 40 w 40"/>
              <a:gd name="T13" fmla="*/ 20 h 40"/>
              <a:gd name="T14" fmla="*/ 38 w 40"/>
              <a:gd name="T15" fmla="*/ 28 h 40"/>
              <a:gd name="T16" fmla="*/ 34 w 40"/>
              <a:gd name="T17" fmla="*/ 34 h 40"/>
              <a:gd name="T18" fmla="*/ 28 w 40"/>
              <a:gd name="T19" fmla="*/ 38 h 40"/>
              <a:gd name="T20" fmla="*/ 20 w 40"/>
              <a:gd name="T21" fmla="*/ 40 h 40"/>
              <a:gd name="T22" fmla="*/ 20 w 40"/>
              <a:gd name="T23" fmla="*/ 40 h 40"/>
              <a:gd name="T24" fmla="*/ 12 w 40"/>
              <a:gd name="T25" fmla="*/ 38 h 40"/>
              <a:gd name="T26" fmla="*/ 6 w 40"/>
              <a:gd name="T27" fmla="*/ 34 h 40"/>
              <a:gd name="T28" fmla="*/ 0 w 40"/>
              <a:gd name="T29" fmla="*/ 28 h 40"/>
              <a:gd name="T30" fmla="*/ 0 w 40"/>
              <a:gd name="T31" fmla="*/ 20 h 40"/>
              <a:gd name="T32" fmla="*/ 0 w 40"/>
              <a:gd name="T33" fmla="*/ 20 h 40"/>
              <a:gd name="T34" fmla="*/ 0 w 40"/>
              <a:gd name="T35" fmla="*/ 12 h 40"/>
              <a:gd name="T36" fmla="*/ 6 w 40"/>
              <a:gd name="T37" fmla="*/ 6 h 40"/>
              <a:gd name="T38" fmla="*/ 12 w 40"/>
              <a:gd name="T39" fmla="*/ 2 h 40"/>
              <a:gd name="T40" fmla="*/ 20 w 40"/>
              <a:gd name="T41" fmla="*/ 0 h 40"/>
              <a:gd name="T42" fmla="*/ 20 w 40"/>
              <a:gd name="T43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0" h="40">
                <a:moveTo>
                  <a:pt x="20" y="0"/>
                </a:moveTo>
                <a:lnTo>
                  <a:pt x="20" y="0"/>
                </a:lnTo>
                <a:lnTo>
                  <a:pt x="28" y="2"/>
                </a:lnTo>
                <a:lnTo>
                  <a:pt x="34" y="6"/>
                </a:lnTo>
                <a:lnTo>
                  <a:pt x="38" y="12"/>
                </a:lnTo>
                <a:lnTo>
                  <a:pt x="40" y="20"/>
                </a:lnTo>
                <a:lnTo>
                  <a:pt x="40" y="20"/>
                </a:lnTo>
                <a:lnTo>
                  <a:pt x="38" y="28"/>
                </a:lnTo>
                <a:lnTo>
                  <a:pt x="34" y="34"/>
                </a:lnTo>
                <a:lnTo>
                  <a:pt x="28" y="38"/>
                </a:lnTo>
                <a:lnTo>
                  <a:pt x="20" y="40"/>
                </a:lnTo>
                <a:lnTo>
                  <a:pt x="20" y="40"/>
                </a:lnTo>
                <a:lnTo>
                  <a:pt x="12" y="38"/>
                </a:lnTo>
                <a:lnTo>
                  <a:pt x="6" y="34"/>
                </a:lnTo>
                <a:lnTo>
                  <a:pt x="0" y="28"/>
                </a:lnTo>
                <a:lnTo>
                  <a:pt x="0" y="20"/>
                </a:lnTo>
                <a:lnTo>
                  <a:pt x="0" y="20"/>
                </a:lnTo>
                <a:lnTo>
                  <a:pt x="0" y="12"/>
                </a:lnTo>
                <a:lnTo>
                  <a:pt x="6" y="6"/>
                </a:lnTo>
                <a:lnTo>
                  <a:pt x="12" y="2"/>
                </a:lnTo>
                <a:lnTo>
                  <a:pt x="20" y="0"/>
                </a:lnTo>
                <a:lnTo>
                  <a:pt x="2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4" name="Freeform 51"/>
          <p:cNvSpPr>
            <a:spLocks/>
          </p:cNvSpPr>
          <p:nvPr/>
        </p:nvSpPr>
        <p:spPr bwMode="auto">
          <a:xfrm>
            <a:off x="6020095" y="3293218"/>
            <a:ext cx="44000" cy="44000"/>
          </a:xfrm>
          <a:custGeom>
            <a:avLst/>
            <a:gdLst>
              <a:gd name="T0" fmla="*/ 20 w 42"/>
              <a:gd name="T1" fmla="*/ 0 h 42"/>
              <a:gd name="T2" fmla="*/ 20 w 42"/>
              <a:gd name="T3" fmla="*/ 0 h 42"/>
              <a:gd name="T4" fmla="*/ 28 w 42"/>
              <a:gd name="T5" fmla="*/ 2 h 42"/>
              <a:gd name="T6" fmla="*/ 36 w 42"/>
              <a:gd name="T7" fmla="*/ 6 h 42"/>
              <a:gd name="T8" fmla="*/ 40 w 42"/>
              <a:gd name="T9" fmla="*/ 14 h 42"/>
              <a:gd name="T10" fmla="*/ 42 w 42"/>
              <a:gd name="T11" fmla="*/ 22 h 42"/>
              <a:gd name="T12" fmla="*/ 42 w 42"/>
              <a:gd name="T13" fmla="*/ 22 h 42"/>
              <a:gd name="T14" fmla="*/ 40 w 42"/>
              <a:gd name="T15" fmla="*/ 28 h 42"/>
              <a:gd name="T16" fmla="*/ 36 w 42"/>
              <a:gd name="T17" fmla="*/ 36 h 42"/>
              <a:gd name="T18" fmla="*/ 28 w 42"/>
              <a:gd name="T19" fmla="*/ 40 h 42"/>
              <a:gd name="T20" fmla="*/ 20 w 42"/>
              <a:gd name="T21" fmla="*/ 42 h 42"/>
              <a:gd name="T22" fmla="*/ 20 w 42"/>
              <a:gd name="T23" fmla="*/ 42 h 42"/>
              <a:gd name="T24" fmla="*/ 12 w 42"/>
              <a:gd name="T25" fmla="*/ 40 h 42"/>
              <a:gd name="T26" fmla="*/ 6 w 42"/>
              <a:gd name="T27" fmla="*/ 36 h 42"/>
              <a:gd name="T28" fmla="*/ 2 w 42"/>
              <a:gd name="T29" fmla="*/ 28 h 42"/>
              <a:gd name="T30" fmla="*/ 0 w 42"/>
              <a:gd name="T31" fmla="*/ 22 h 42"/>
              <a:gd name="T32" fmla="*/ 0 w 42"/>
              <a:gd name="T33" fmla="*/ 22 h 42"/>
              <a:gd name="T34" fmla="*/ 2 w 42"/>
              <a:gd name="T35" fmla="*/ 14 h 42"/>
              <a:gd name="T36" fmla="*/ 6 w 42"/>
              <a:gd name="T37" fmla="*/ 6 h 42"/>
              <a:gd name="T38" fmla="*/ 12 w 42"/>
              <a:gd name="T39" fmla="*/ 2 h 42"/>
              <a:gd name="T40" fmla="*/ 20 w 42"/>
              <a:gd name="T41" fmla="*/ 0 h 42"/>
              <a:gd name="T42" fmla="*/ 20 w 42"/>
              <a:gd name="T43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2" h="42">
                <a:moveTo>
                  <a:pt x="20" y="0"/>
                </a:moveTo>
                <a:lnTo>
                  <a:pt x="20" y="0"/>
                </a:lnTo>
                <a:lnTo>
                  <a:pt x="28" y="2"/>
                </a:lnTo>
                <a:lnTo>
                  <a:pt x="36" y="6"/>
                </a:lnTo>
                <a:lnTo>
                  <a:pt x="40" y="14"/>
                </a:lnTo>
                <a:lnTo>
                  <a:pt x="42" y="22"/>
                </a:lnTo>
                <a:lnTo>
                  <a:pt x="42" y="22"/>
                </a:lnTo>
                <a:lnTo>
                  <a:pt x="40" y="28"/>
                </a:lnTo>
                <a:lnTo>
                  <a:pt x="36" y="36"/>
                </a:lnTo>
                <a:lnTo>
                  <a:pt x="28" y="40"/>
                </a:lnTo>
                <a:lnTo>
                  <a:pt x="20" y="42"/>
                </a:lnTo>
                <a:lnTo>
                  <a:pt x="20" y="42"/>
                </a:lnTo>
                <a:lnTo>
                  <a:pt x="12" y="40"/>
                </a:lnTo>
                <a:lnTo>
                  <a:pt x="6" y="36"/>
                </a:lnTo>
                <a:lnTo>
                  <a:pt x="2" y="28"/>
                </a:lnTo>
                <a:lnTo>
                  <a:pt x="0" y="22"/>
                </a:lnTo>
                <a:lnTo>
                  <a:pt x="0" y="22"/>
                </a:lnTo>
                <a:lnTo>
                  <a:pt x="2" y="14"/>
                </a:lnTo>
                <a:lnTo>
                  <a:pt x="6" y="6"/>
                </a:lnTo>
                <a:lnTo>
                  <a:pt x="12" y="2"/>
                </a:lnTo>
                <a:lnTo>
                  <a:pt x="20" y="0"/>
                </a:lnTo>
                <a:lnTo>
                  <a:pt x="2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5" name="Freeform 52"/>
          <p:cNvSpPr>
            <a:spLocks/>
          </p:cNvSpPr>
          <p:nvPr/>
        </p:nvSpPr>
        <p:spPr bwMode="auto">
          <a:xfrm>
            <a:off x="5739332" y="3117217"/>
            <a:ext cx="41905" cy="41905"/>
          </a:xfrm>
          <a:custGeom>
            <a:avLst/>
            <a:gdLst>
              <a:gd name="T0" fmla="*/ 20 w 40"/>
              <a:gd name="T1" fmla="*/ 0 h 40"/>
              <a:gd name="T2" fmla="*/ 20 w 40"/>
              <a:gd name="T3" fmla="*/ 0 h 40"/>
              <a:gd name="T4" fmla="*/ 28 w 40"/>
              <a:gd name="T5" fmla="*/ 2 h 40"/>
              <a:gd name="T6" fmla="*/ 34 w 40"/>
              <a:gd name="T7" fmla="*/ 6 h 40"/>
              <a:gd name="T8" fmla="*/ 38 w 40"/>
              <a:gd name="T9" fmla="*/ 12 h 40"/>
              <a:gd name="T10" fmla="*/ 40 w 40"/>
              <a:gd name="T11" fmla="*/ 20 h 40"/>
              <a:gd name="T12" fmla="*/ 40 w 40"/>
              <a:gd name="T13" fmla="*/ 20 h 40"/>
              <a:gd name="T14" fmla="*/ 38 w 40"/>
              <a:gd name="T15" fmla="*/ 28 h 40"/>
              <a:gd name="T16" fmla="*/ 34 w 40"/>
              <a:gd name="T17" fmla="*/ 34 h 40"/>
              <a:gd name="T18" fmla="*/ 28 w 40"/>
              <a:gd name="T19" fmla="*/ 38 h 40"/>
              <a:gd name="T20" fmla="*/ 20 w 40"/>
              <a:gd name="T21" fmla="*/ 40 h 40"/>
              <a:gd name="T22" fmla="*/ 20 w 40"/>
              <a:gd name="T23" fmla="*/ 40 h 40"/>
              <a:gd name="T24" fmla="*/ 12 w 40"/>
              <a:gd name="T25" fmla="*/ 38 h 40"/>
              <a:gd name="T26" fmla="*/ 6 w 40"/>
              <a:gd name="T27" fmla="*/ 34 h 40"/>
              <a:gd name="T28" fmla="*/ 2 w 40"/>
              <a:gd name="T29" fmla="*/ 28 h 40"/>
              <a:gd name="T30" fmla="*/ 0 w 40"/>
              <a:gd name="T31" fmla="*/ 20 h 40"/>
              <a:gd name="T32" fmla="*/ 0 w 40"/>
              <a:gd name="T33" fmla="*/ 20 h 40"/>
              <a:gd name="T34" fmla="*/ 2 w 40"/>
              <a:gd name="T35" fmla="*/ 12 h 40"/>
              <a:gd name="T36" fmla="*/ 6 w 40"/>
              <a:gd name="T37" fmla="*/ 6 h 40"/>
              <a:gd name="T38" fmla="*/ 12 w 40"/>
              <a:gd name="T39" fmla="*/ 2 h 40"/>
              <a:gd name="T40" fmla="*/ 20 w 40"/>
              <a:gd name="T41" fmla="*/ 0 h 40"/>
              <a:gd name="T42" fmla="*/ 20 w 40"/>
              <a:gd name="T43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0" h="40">
                <a:moveTo>
                  <a:pt x="20" y="0"/>
                </a:moveTo>
                <a:lnTo>
                  <a:pt x="20" y="0"/>
                </a:lnTo>
                <a:lnTo>
                  <a:pt x="28" y="2"/>
                </a:lnTo>
                <a:lnTo>
                  <a:pt x="34" y="6"/>
                </a:lnTo>
                <a:lnTo>
                  <a:pt x="38" y="12"/>
                </a:lnTo>
                <a:lnTo>
                  <a:pt x="40" y="20"/>
                </a:lnTo>
                <a:lnTo>
                  <a:pt x="40" y="20"/>
                </a:lnTo>
                <a:lnTo>
                  <a:pt x="38" y="28"/>
                </a:lnTo>
                <a:lnTo>
                  <a:pt x="34" y="34"/>
                </a:lnTo>
                <a:lnTo>
                  <a:pt x="28" y="38"/>
                </a:lnTo>
                <a:lnTo>
                  <a:pt x="20" y="40"/>
                </a:lnTo>
                <a:lnTo>
                  <a:pt x="20" y="40"/>
                </a:lnTo>
                <a:lnTo>
                  <a:pt x="12" y="38"/>
                </a:lnTo>
                <a:lnTo>
                  <a:pt x="6" y="34"/>
                </a:lnTo>
                <a:lnTo>
                  <a:pt x="2" y="28"/>
                </a:lnTo>
                <a:lnTo>
                  <a:pt x="0" y="20"/>
                </a:lnTo>
                <a:lnTo>
                  <a:pt x="0" y="20"/>
                </a:lnTo>
                <a:lnTo>
                  <a:pt x="2" y="12"/>
                </a:lnTo>
                <a:lnTo>
                  <a:pt x="6" y="6"/>
                </a:lnTo>
                <a:lnTo>
                  <a:pt x="12" y="2"/>
                </a:lnTo>
                <a:lnTo>
                  <a:pt x="20" y="0"/>
                </a:lnTo>
                <a:lnTo>
                  <a:pt x="2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6" name="Freeform 53"/>
          <p:cNvSpPr>
            <a:spLocks/>
          </p:cNvSpPr>
          <p:nvPr/>
        </p:nvSpPr>
        <p:spPr bwMode="auto">
          <a:xfrm>
            <a:off x="5925809" y="3117217"/>
            <a:ext cx="41905" cy="41905"/>
          </a:xfrm>
          <a:custGeom>
            <a:avLst/>
            <a:gdLst>
              <a:gd name="T0" fmla="*/ 20 w 40"/>
              <a:gd name="T1" fmla="*/ 0 h 40"/>
              <a:gd name="T2" fmla="*/ 20 w 40"/>
              <a:gd name="T3" fmla="*/ 0 h 40"/>
              <a:gd name="T4" fmla="*/ 28 w 40"/>
              <a:gd name="T5" fmla="*/ 2 h 40"/>
              <a:gd name="T6" fmla="*/ 34 w 40"/>
              <a:gd name="T7" fmla="*/ 6 h 40"/>
              <a:gd name="T8" fmla="*/ 38 w 40"/>
              <a:gd name="T9" fmla="*/ 12 h 40"/>
              <a:gd name="T10" fmla="*/ 40 w 40"/>
              <a:gd name="T11" fmla="*/ 20 h 40"/>
              <a:gd name="T12" fmla="*/ 40 w 40"/>
              <a:gd name="T13" fmla="*/ 20 h 40"/>
              <a:gd name="T14" fmla="*/ 38 w 40"/>
              <a:gd name="T15" fmla="*/ 28 h 40"/>
              <a:gd name="T16" fmla="*/ 34 w 40"/>
              <a:gd name="T17" fmla="*/ 34 h 40"/>
              <a:gd name="T18" fmla="*/ 28 w 40"/>
              <a:gd name="T19" fmla="*/ 38 h 40"/>
              <a:gd name="T20" fmla="*/ 20 w 40"/>
              <a:gd name="T21" fmla="*/ 40 h 40"/>
              <a:gd name="T22" fmla="*/ 20 w 40"/>
              <a:gd name="T23" fmla="*/ 40 h 40"/>
              <a:gd name="T24" fmla="*/ 12 w 40"/>
              <a:gd name="T25" fmla="*/ 38 h 40"/>
              <a:gd name="T26" fmla="*/ 6 w 40"/>
              <a:gd name="T27" fmla="*/ 34 h 40"/>
              <a:gd name="T28" fmla="*/ 2 w 40"/>
              <a:gd name="T29" fmla="*/ 28 h 40"/>
              <a:gd name="T30" fmla="*/ 0 w 40"/>
              <a:gd name="T31" fmla="*/ 20 h 40"/>
              <a:gd name="T32" fmla="*/ 0 w 40"/>
              <a:gd name="T33" fmla="*/ 20 h 40"/>
              <a:gd name="T34" fmla="*/ 2 w 40"/>
              <a:gd name="T35" fmla="*/ 12 h 40"/>
              <a:gd name="T36" fmla="*/ 6 w 40"/>
              <a:gd name="T37" fmla="*/ 6 h 40"/>
              <a:gd name="T38" fmla="*/ 12 w 40"/>
              <a:gd name="T39" fmla="*/ 2 h 40"/>
              <a:gd name="T40" fmla="*/ 20 w 40"/>
              <a:gd name="T41" fmla="*/ 0 h 40"/>
              <a:gd name="T42" fmla="*/ 20 w 40"/>
              <a:gd name="T43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0" h="40">
                <a:moveTo>
                  <a:pt x="20" y="0"/>
                </a:moveTo>
                <a:lnTo>
                  <a:pt x="20" y="0"/>
                </a:lnTo>
                <a:lnTo>
                  <a:pt x="28" y="2"/>
                </a:lnTo>
                <a:lnTo>
                  <a:pt x="34" y="6"/>
                </a:lnTo>
                <a:lnTo>
                  <a:pt x="38" y="12"/>
                </a:lnTo>
                <a:lnTo>
                  <a:pt x="40" y="20"/>
                </a:lnTo>
                <a:lnTo>
                  <a:pt x="40" y="20"/>
                </a:lnTo>
                <a:lnTo>
                  <a:pt x="38" y="28"/>
                </a:lnTo>
                <a:lnTo>
                  <a:pt x="34" y="34"/>
                </a:lnTo>
                <a:lnTo>
                  <a:pt x="28" y="38"/>
                </a:lnTo>
                <a:lnTo>
                  <a:pt x="20" y="40"/>
                </a:lnTo>
                <a:lnTo>
                  <a:pt x="20" y="40"/>
                </a:lnTo>
                <a:lnTo>
                  <a:pt x="12" y="38"/>
                </a:lnTo>
                <a:lnTo>
                  <a:pt x="6" y="34"/>
                </a:lnTo>
                <a:lnTo>
                  <a:pt x="2" y="28"/>
                </a:lnTo>
                <a:lnTo>
                  <a:pt x="0" y="20"/>
                </a:lnTo>
                <a:lnTo>
                  <a:pt x="0" y="20"/>
                </a:lnTo>
                <a:lnTo>
                  <a:pt x="2" y="12"/>
                </a:lnTo>
                <a:lnTo>
                  <a:pt x="6" y="6"/>
                </a:lnTo>
                <a:lnTo>
                  <a:pt x="12" y="2"/>
                </a:lnTo>
                <a:lnTo>
                  <a:pt x="20" y="0"/>
                </a:lnTo>
                <a:lnTo>
                  <a:pt x="2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7" name="Freeform 54"/>
          <p:cNvSpPr>
            <a:spLocks/>
          </p:cNvSpPr>
          <p:nvPr/>
        </p:nvSpPr>
        <p:spPr bwMode="auto">
          <a:xfrm>
            <a:off x="5326569" y="2821788"/>
            <a:ext cx="41905" cy="44000"/>
          </a:xfrm>
          <a:custGeom>
            <a:avLst/>
            <a:gdLst>
              <a:gd name="T0" fmla="*/ 20 w 40"/>
              <a:gd name="T1" fmla="*/ 0 h 42"/>
              <a:gd name="T2" fmla="*/ 20 w 40"/>
              <a:gd name="T3" fmla="*/ 0 h 42"/>
              <a:gd name="T4" fmla="*/ 28 w 40"/>
              <a:gd name="T5" fmla="*/ 2 h 42"/>
              <a:gd name="T6" fmla="*/ 34 w 40"/>
              <a:gd name="T7" fmla="*/ 6 h 42"/>
              <a:gd name="T8" fmla="*/ 38 w 40"/>
              <a:gd name="T9" fmla="*/ 12 h 42"/>
              <a:gd name="T10" fmla="*/ 40 w 40"/>
              <a:gd name="T11" fmla="*/ 20 h 42"/>
              <a:gd name="T12" fmla="*/ 40 w 40"/>
              <a:gd name="T13" fmla="*/ 20 h 42"/>
              <a:gd name="T14" fmla="*/ 38 w 40"/>
              <a:gd name="T15" fmla="*/ 28 h 42"/>
              <a:gd name="T16" fmla="*/ 34 w 40"/>
              <a:gd name="T17" fmla="*/ 36 h 42"/>
              <a:gd name="T18" fmla="*/ 28 w 40"/>
              <a:gd name="T19" fmla="*/ 40 h 42"/>
              <a:gd name="T20" fmla="*/ 20 w 40"/>
              <a:gd name="T21" fmla="*/ 42 h 42"/>
              <a:gd name="T22" fmla="*/ 20 w 40"/>
              <a:gd name="T23" fmla="*/ 42 h 42"/>
              <a:gd name="T24" fmla="*/ 12 w 40"/>
              <a:gd name="T25" fmla="*/ 40 h 42"/>
              <a:gd name="T26" fmla="*/ 6 w 40"/>
              <a:gd name="T27" fmla="*/ 36 h 42"/>
              <a:gd name="T28" fmla="*/ 2 w 40"/>
              <a:gd name="T29" fmla="*/ 28 h 42"/>
              <a:gd name="T30" fmla="*/ 0 w 40"/>
              <a:gd name="T31" fmla="*/ 20 h 42"/>
              <a:gd name="T32" fmla="*/ 0 w 40"/>
              <a:gd name="T33" fmla="*/ 20 h 42"/>
              <a:gd name="T34" fmla="*/ 2 w 40"/>
              <a:gd name="T35" fmla="*/ 12 h 42"/>
              <a:gd name="T36" fmla="*/ 6 w 40"/>
              <a:gd name="T37" fmla="*/ 6 h 42"/>
              <a:gd name="T38" fmla="*/ 12 w 40"/>
              <a:gd name="T39" fmla="*/ 2 h 42"/>
              <a:gd name="T40" fmla="*/ 20 w 40"/>
              <a:gd name="T41" fmla="*/ 0 h 42"/>
              <a:gd name="T42" fmla="*/ 20 w 40"/>
              <a:gd name="T43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0" h="42">
                <a:moveTo>
                  <a:pt x="20" y="0"/>
                </a:moveTo>
                <a:lnTo>
                  <a:pt x="20" y="0"/>
                </a:lnTo>
                <a:lnTo>
                  <a:pt x="28" y="2"/>
                </a:lnTo>
                <a:lnTo>
                  <a:pt x="34" y="6"/>
                </a:lnTo>
                <a:lnTo>
                  <a:pt x="38" y="12"/>
                </a:lnTo>
                <a:lnTo>
                  <a:pt x="40" y="20"/>
                </a:lnTo>
                <a:lnTo>
                  <a:pt x="40" y="20"/>
                </a:lnTo>
                <a:lnTo>
                  <a:pt x="38" y="28"/>
                </a:lnTo>
                <a:lnTo>
                  <a:pt x="34" y="36"/>
                </a:lnTo>
                <a:lnTo>
                  <a:pt x="28" y="40"/>
                </a:lnTo>
                <a:lnTo>
                  <a:pt x="20" y="42"/>
                </a:lnTo>
                <a:lnTo>
                  <a:pt x="20" y="42"/>
                </a:lnTo>
                <a:lnTo>
                  <a:pt x="12" y="40"/>
                </a:lnTo>
                <a:lnTo>
                  <a:pt x="6" y="36"/>
                </a:lnTo>
                <a:lnTo>
                  <a:pt x="2" y="28"/>
                </a:lnTo>
                <a:lnTo>
                  <a:pt x="0" y="20"/>
                </a:lnTo>
                <a:lnTo>
                  <a:pt x="0" y="20"/>
                </a:lnTo>
                <a:lnTo>
                  <a:pt x="2" y="12"/>
                </a:lnTo>
                <a:lnTo>
                  <a:pt x="6" y="6"/>
                </a:lnTo>
                <a:lnTo>
                  <a:pt x="12" y="2"/>
                </a:lnTo>
                <a:lnTo>
                  <a:pt x="20" y="0"/>
                </a:lnTo>
                <a:lnTo>
                  <a:pt x="2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8" name="Freeform 55"/>
          <p:cNvSpPr>
            <a:spLocks/>
          </p:cNvSpPr>
          <p:nvPr/>
        </p:nvSpPr>
        <p:spPr bwMode="auto">
          <a:xfrm>
            <a:off x="4863519" y="2901407"/>
            <a:ext cx="44000" cy="41905"/>
          </a:xfrm>
          <a:custGeom>
            <a:avLst/>
            <a:gdLst>
              <a:gd name="T0" fmla="*/ 20 w 42"/>
              <a:gd name="T1" fmla="*/ 0 h 40"/>
              <a:gd name="T2" fmla="*/ 20 w 42"/>
              <a:gd name="T3" fmla="*/ 0 h 40"/>
              <a:gd name="T4" fmla="*/ 28 w 42"/>
              <a:gd name="T5" fmla="*/ 2 h 40"/>
              <a:gd name="T6" fmla="*/ 36 w 42"/>
              <a:gd name="T7" fmla="*/ 6 h 40"/>
              <a:gd name="T8" fmla="*/ 40 w 42"/>
              <a:gd name="T9" fmla="*/ 12 h 40"/>
              <a:gd name="T10" fmla="*/ 42 w 42"/>
              <a:gd name="T11" fmla="*/ 20 h 40"/>
              <a:gd name="T12" fmla="*/ 42 w 42"/>
              <a:gd name="T13" fmla="*/ 20 h 40"/>
              <a:gd name="T14" fmla="*/ 40 w 42"/>
              <a:gd name="T15" fmla="*/ 28 h 40"/>
              <a:gd name="T16" fmla="*/ 36 w 42"/>
              <a:gd name="T17" fmla="*/ 34 h 40"/>
              <a:gd name="T18" fmla="*/ 28 w 42"/>
              <a:gd name="T19" fmla="*/ 38 h 40"/>
              <a:gd name="T20" fmla="*/ 20 w 42"/>
              <a:gd name="T21" fmla="*/ 40 h 40"/>
              <a:gd name="T22" fmla="*/ 20 w 42"/>
              <a:gd name="T23" fmla="*/ 40 h 40"/>
              <a:gd name="T24" fmla="*/ 14 w 42"/>
              <a:gd name="T25" fmla="*/ 38 h 40"/>
              <a:gd name="T26" fmla="*/ 6 w 42"/>
              <a:gd name="T27" fmla="*/ 34 h 40"/>
              <a:gd name="T28" fmla="*/ 2 w 42"/>
              <a:gd name="T29" fmla="*/ 28 h 40"/>
              <a:gd name="T30" fmla="*/ 0 w 42"/>
              <a:gd name="T31" fmla="*/ 20 h 40"/>
              <a:gd name="T32" fmla="*/ 0 w 42"/>
              <a:gd name="T33" fmla="*/ 20 h 40"/>
              <a:gd name="T34" fmla="*/ 2 w 42"/>
              <a:gd name="T35" fmla="*/ 12 h 40"/>
              <a:gd name="T36" fmla="*/ 6 w 42"/>
              <a:gd name="T37" fmla="*/ 6 h 40"/>
              <a:gd name="T38" fmla="*/ 14 w 42"/>
              <a:gd name="T39" fmla="*/ 2 h 40"/>
              <a:gd name="T40" fmla="*/ 20 w 42"/>
              <a:gd name="T41" fmla="*/ 0 h 40"/>
              <a:gd name="T42" fmla="*/ 20 w 42"/>
              <a:gd name="T43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2" h="40">
                <a:moveTo>
                  <a:pt x="20" y="0"/>
                </a:moveTo>
                <a:lnTo>
                  <a:pt x="20" y="0"/>
                </a:lnTo>
                <a:lnTo>
                  <a:pt x="28" y="2"/>
                </a:lnTo>
                <a:lnTo>
                  <a:pt x="36" y="6"/>
                </a:lnTo>
                <a:lnTo>
                  <a:pt x="40" y="12"/>
                </a:lnTo>
                <a:lnTo>
                  <a:pt x="42" y="20"/>
                </a:lnTo>
                <a:lnTo>
                  <a:pt x="42" y="20"/>
                </a:lnTo>
                <a:lnTo>
                  <a:pt x="40" y="28"/>
                </a:lnTo>
                <a:lnTo>
                  <a:pt x="36" y="34"/>
                </a:lnTo>
                <a:lnTo>
                  <a:pt x="28" y="38"/>
                </a:lnTo>
                <a:lnTo>
                  <a:pt x="20" y="40"/>
                </a:lnTo>
                <a:lnTo>
                  <a:pt x="20" y="40"/>
                </a:lnTo>
                <a:lnTo>
                  <a:pt x="14" y="38"/>
                </a:lnTo>
                <a:lnTo>
                  <a:pt x="6" y="34"/>
                </a:lnTo>
                <a:lnTo>
                  <a:pt x="2" y="28"/>
                </a:lnTo>
                <a:lnTo>
                  <a:pt x="0" y="20"/>
                </a:lnTo>
                <a:lnTo>
                  <a:pt x="0" y="20"/>
                </a:lnTo>
                <a:lnTo>
                  <a:pt x="2" y="12"/>
                </a:lnTo>
                <a:lnTo>
                  <a:pt x="6" y="6"/>
                </a:lnTo>
                <a:lnTo>
                  <a:pt x="14" y="2"/>
                </a:lnTo>
                <a:lnTo>
                  <a:pt x="20" y="0"/>
                </a:lnTo>
                <a:lnTo>
                  <a:pt x="2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9" name="Freeform 56"/>
          <p:cNvSpPr>
            <a:spLocks/>
          </p:cNvSpPr>
          <p:nvPr/>
        </p:nvSpPr>
        <p:spPr bwMode="auto">
          <a:xfrm>
            <a:off x="5198759" y="2442548"/>
            <a:ext cx="41905" cy="41905"/>
          </a:xfrm>
          <a:custGeom>
            <a:avLst/>
            <a:gdLst>
              <a:gd name="T0" fmla="*/ 20 w 40"/>
              <a:gd name="T1" fmla="*/ 0 h 40"/>
              <a:gd name="T2" fmla="*/ 20 w 40"/>
              <a:gd name="T3" fmla="*/ 0 h 40"/>
              <a:gd name="T4" fmla="*/ 28 w 40"/>
              <a:gd name="T5" fmla="*/ 2 h 40"/>
              <a:gd name="T6" fmla="*/ 34 w 40"/>
              <a:gd name="T7" fmla="*/ 6 h 40"/>
              <a:gd name="T8" fmla="*/ 38 w 40"/>
              <a:gd name="T9" fmla="*/ 12 h 40"/>
              <a:gd name="T10" fmla="*/ 40 w 40"/>
              <a:gd name="T11" fmla="*/ 20 h 40"/>
              <a:gd name="T12" fmla="*/ 40 w 40"/>
              <a:gd name="T13" fmla="*/ 20 h 40"/>
              <a:gd name="T14" fmla="*/ 38 w 40"/>
              <a:gd name="T15" fmla="*/ 28 h 40"/>
              <a:gd name="T16" fmla="*/ 34 w 40"/>
              <a:gd name="T17" fmla="*/ 34 h 40"/>
              <a:gd name="T18" fmla="*/ 28 w 40"/>
              <a:gd name="T19" fmla="*/ 38 h 40"/>
              <a:gd name="T20" fmla="*/ 20 w 40"/>
              <a:gd name="T21" fmla="*/ 40 h 40"/>
              <a:gd name="T22" fmla="*/ 20 w 40"/>
              <a:gd name="T23" fmla="*/ 40 h 40"/>
              <a:gd name="T24" fmla="*/ 12 w 40"/>
              <a:gd name="T25" fmla="*/ 38 h 40"/>
              <a:gd name="T26" fmla="*/ 6 w 40"/>
              <a:gd name="T27" fmla="*/ 34 h 40"/>
              <a:gd name="T28" fmla="*/ 2 w 40"/>
              <a:gd name="T29" fmla="*/ 28 h 40"/>
              <a:gd name="T30" fmla="*/ 0 w 40"/>
              <a:gd name="T31" fmla="*/ 20 h 40"/>
              <a:gd name="T32" fmla="*/ 0 w 40"/>
              <a:gd name="T33" fmla="*/ 20 h 40"/>
              <a:gd name="T34" fmla="*/ 2 w 40"/>
              <a:gd name="T35" fmla="*/ 12 h 40"/>
              <a:gd name="T36" fmla="*/ 6 w 40"/>
              <a:gd name="T37" fmla="*/ 6 h 40"/>
              <a:gd name="T38" fmla="*/ 12 w 40"/>
              <a:gd name="T39" fmla="*/ 2 h 40"/>
              <a:gd name="T40" fmla="*/ 20 w 40"/>
              <a:gd name="T41" fmla="*/ 0 h 40"/>
              <a:gd name="T42" fmla="*/ 20 w 40"/>
              <a:gd name="T43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0" h="40">
                <a:moveTo>
                  <a:pt x="20" y="0"/>
                </a:moveTo>
                <a:lnTo>
                  <a:pt x="20" y="0"/>
                </a:lnTo>
                <a:lnTo>
                  <a:pt x="28" y="2"/>
                </a:lnTo>
                <a:lnTo>
                  <a:pt x="34" y="6"/>
                </a:lnTo>
                <a:lnTo>
                  <a:pt x="38" y="12"/>
                </a:lnTo>
                <a:lnTo>
                  <a:pt x="40" y="20"/>
                </a:lnTo>
                <a:lnTo>
                  <a:pt x="40" y="20"/>
                </a:lnTo>
                <a:lnTo>
                  <a:pt x="38" y="28"/>
                </a:lnTo>
                <a:lnTo>
                  <a:pt x="34" y="34"/>
                </a:lnTo>
                <a:lnTo>
                  <a:pt x="28" y="38"/>
                </a:lnTo>
                <a:lnTo>
                  <a:pt x="20" y="40"/>
                </a:lnTo>
                <a:lnTo>
                  <a:pt x="20" y="40"/>
                </a:lnTo>
                <a:lnTo>
                  <a:pt x="12" y="38"/>
                </a:lnTo>
                <a:lnTo>
                  <a:pt x="6" y="34"/>
                </a:lnTo>
                <a:lnTo>
                  <a:pt x="2" y="28"/>
                </a:lnTo>
                <a:lnTo>
                  <a:pt x="0" y="20"/>
                </a:lnTo>
                <a:lnTo>
                  <a:pt x="0" y="20"/>
                </a:lnTo>
                <a:lnTo>
                  <a:pt x="2" y="12"/>
                </a:lnTo>
                <a:lnTo>
                  <a:pt x="6" y="6"/>
                </a:lnTo>
                <a:lnTo>
                  <a:pt x="12" y="2"/>
                </a:lnTo>
                <a:lnTo>
                  <a:pt x="20" y="0"/>
                </a:lnTo>
                <a:lnTo>
                  <a:pt x="2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0" name="Freeform 57"/>
          <p:cNvSpPr>
            <a:spLocks/>
          </p:cNvSpPr>
          <p:nvPr/>
        </p:nvSpPr>
        <p:spPr bwMode="auto">
          <a:xfrm>
            <a:off x="5385235" y="2379691"/>
            <a:ext cx="41905" cy="44000"/>
          </a:xfrm>
          <a:custGeom>
            <a:avLst/>
            <a:gdLst>
              <a:gd name="T0" fmla="*/ 20 w 40"/>
              <a:gd name="T1" fmla="*/ 0 h 42"/>
              <a:gd name="T2" fmla="*/ 20 w 40"/>
              <a:gd name="T3" fmla="*/ 0 h 42"/>
              <a:gd name="T4" fmla="*/ 28 w 40"/>
              <a:gd name="T5" fmla="*/ 2 h 42"/>
              <a:gd name="T6" fmla="*/ 34 w 40"/>
              <a:gd name="T7" fmla="*/ 6 h 42"/>
              <a:gd name="T8" fmla="*/ 38 w 40"/>
              <a:gd name="T9" fmla="*/ 12 h 42"/>
              <a:gd name="T10" fmla="*/ 40 w 40"/>
              <a:gd name="T11" fmla="*/ 20 h 42"/>
              <a:gd name="T12" fmla="*/ 40 w 40"/>
              <a:gd name="T13" fmla="*/ 20 h 42"/>
              <a:gd name="T14" fmla="*/ 38 w 40"/>
              <a:gd name="T15" fmla="*/ 28 h 42"/>
              <a:gd name="T16" fmla="*/ 34 w 40"/>
              <a:gd name="T17" fmla="*/ 36 h 42"/>
              <a:gd name="T18" fmla="*/ 28 w 40"/>
              <a:gd name="T19" fmla="*/ 40 h 42"/>
              <a:gd name="T20" fmla="*/ 20 w 40"/>
              <a:gd name="T21" fmla="*/ 42 h 42"/>
              <a:gd name="T22" fmla="*/ 20 w 40"/>
              <a:gd name="T23" fmla="*/ 42 h 42"/>
              <a:gd name="T24" fmla="*/ 12 w 40"/>
              <a:gd name="T25" fmla="*/ 40 h 42"/>
              <a:gd name="T26" fmla="*/ 6 w 40"/>
              <a:gd name="T27" fmla="*/ 36 h 42"/>
              <a:gd name="T28" fmla="*/ 2 w 40"/>
              <a:gd name="T29" fmla="*/ 28 h 42"/>
              <a:gd name="T30" fmla="*/ 0 w 40"/>
              <a:gd name="T31" fmla="*/ 20 h 42"/>
              <a:gd name="T32" fmla="*/ 0 w 40"/>
              <a:gd name="T33" fmla="*/ 20 h 42"/>
              <a:gd name="T34" fmla="*/ 2 w 40"/>
              <a:gd name="T35" fmla="*/ 12 h 42"/>
              <a:gd name="T36" fmla="*/ 6 w 40"/>
              <a:gd name="T37" fmla="*/ 6 h 42"/>
              <a:gd name="T38" fmla="*/ 12 w 40"/>
              <a:gd name="T39" fmla="*/ 2 h 42"/>
              <a:gd name="T40" fmla="*/ 20 w 40"/>
              <a:gd name="T41" fmla="*/ 0 h 42"/>
              <a:gd name="T42" fmla="*/ 20 w 40"/>
              <a:gd name="T43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0" h="42">
                <a:moveTo>
                  <a:pt x="20" y="0"/>
                </a:moveTo>
                <a:lnTo>
                  <a:pt x="20" y="0"/>
                </a:lnTo>
                <a:lnTo>
                  <a:pt x="28" y="2"/>
                </a:lnTo>
                <a:lnTo>
                  <a:pt x="34" y="6"/>
                </a:lnTo>
                <a:lnTo>
                  <a:pt x="38" y="12"/>
                </a:lnTo>
                <a:lnTo>
                  <a:pt x="40" y="20"/>
                </a:lnTo>
                <a:lnTo>
                  <a:pt x="40" y="20"/>
                </a:lnTo>
                <a:lnTo>
                  <a:pt x="38" y="28"/>
                </a:lnTo>
                <a:lnTo>
                  <a:pt x="34" y="36"/>
                </a:lnTo>
                <a:lnTo>
                  <a:pt x="28" y="40"/>
                </a:lnTo>
                <a:lnTo>
                  <a:pt x="20" y="42"/>
                </a:lnTo>
                <a:lnTo>
                  <a:pt x="20" y="42"/>
                </a:lnTo>
                <a:lnTo>
                  <a:pt x="12" y="40"/>
                </a:lnTo>
                <a:lnTo>
                  <a:pt x="6" y="36"/>
                </a:lnTo>
                <a:lnTo>
                  <a:pt x="2" y="28"/>
                </a:lnTo>
                <a:lnTo>
                  <a:pt x="0" y="20"/>
                </a:lnTo>
                <a:lnTo>
                  <a:pt x="0" y="20"/>
                </a:lnTo>
                <a:lnTo>
                  <a:pt x="2" y="12"/>
                </a:lnTo>
                <a:lnTo>
                  <a:pt x="6" y="6"/>
                </a:lnTo>
                <a:lnTo>
                  <a:pt x="12" y="2"/>
                </a:lnTo>
                <a:lnTo>
                  <a:pt x="20" y="0"/>
                </a:lnTo>
                <a:lnTo>
                  <a:pt x="2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1" name="Freeform 58"/>
          <p:cNvSpPr>
            <a:spLocks/>
          </p:cNvSpPr>
          <p:nvPr/>
        </p:nvSpPr>
        <p:spPr bwMode="auto">
          <a:xfrm>
            <a:off x="5657617" y="2549406"/>
            <a:ext cx="41905" cy="44000"/>
          </a:xfrm>
          <a:custGeom>
            <a:avLst/>
            <a:gdLst>
              <a:gd name="T0" fmla="*/ 20 w 40"/>
              <a:gd name="T1" fmla="*/ 0 h 42"/>
              <a:gd name="T2" fmla="*/ 20 w 40"/>
              <a:gd name="T3" fmla="*/ 0 h 42"/>
              <a:gd name="T4" fmla="*/ 28 w 40"/>
              <a:gd name="T5" fmla="*/ 2 h 42"/>
              <a:gd name="T6" fmla="*/ 34 w 40"/>
              <a:gd name="T7" fmla="*/ 6 h 42"/>
              <a:gd name="T8" fmla="*/ 38 w 40"/>
              <a:gd name="T9" fmla="*/ 14 h 42"/>
              <a:gd name="T10" fmla="*/ 40 w 40"/>
              <a:gd name="T11" fmla="*/ 22 h 42"/>
              <a:gd name="T12" fmla="*/ 40 w 40"/>
              <a:gd name="T13" fmla="*/ 22 h 42"/>
              <a:gd name="T14" fmla="*/ 38 w 40"/>
              <a:gd name="T15" fmla="*/ 30 h 42"/>
              <a:gd name="T16" fmla="*/ 34 w 40"/>
              <a:gd name="T17" fmla="*/ 36 h 42"/>
              <a:gd name="T18" fmla="*/ 28 w 40"/>
              <a:gd name="T19" fmla="*/ 40 h 42"/>
              <a:gd name="T20" fmla="*/ 20 w 40"/>
              <a:gd name="T21" fmla="*/ 42 h 42"/>
              <a:gd name="T22" fmla="*/ 20 w 40"/>
              <a:gd name="T23" fmla="*/ 42 h 42"/>
              <a:gd name="T24" fmla="*/ 12 w 40"/>
              <a:gd name="T25" fmla="*/ 40 h 42"/>
              <a:gd name="T26" fmla="*/ 6 w 40"/>
              <a:gd name="T27" fmla="*/ 36 h 42"/>
              <a:gd name="T28" fmla="*/ 0 w 40"/>
              <a:gd name="T29" fmla="*/ 30 h 42"/>
              <a:gd name="T30" fmla="*/ 0 w 40"/>
              <a:gd name="T31" fmla="*/ 22 h 42"/>
              <a:gd name="T32" fmla="*/ 0 w 40"/>
              <a:gd name="T33" fmla="*/ 22 h 42"/>
              <a:gd name="T34" fmla="*/ 0 w 40"/>
              <a:gd name="T35" fmla="*/ 14 h 42"/>
              <a:gd name="T36" fmla="*/ 6 w 40"/>
              <a:gd name="T37" fmla="*/ 6 h 42"/>
              <a:gd name="T38" fmla="*/ 12 w 40"/>
              <a:gd name="T39" fmla="*/ 2 h 42"/>
              <a:gd name="T40" fmla="*/ 20 w 40"/>
              <a:gd name="T41" fmla="*/ 0 h 42"/>
              <a:gd name="T42" fmla="*/ 20 w 40"/>
              <a:gd name="T43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0" h="42">
                <a:moveTo>
                  <a:pt x="20" y="0"/>
                </a:moveTo>
                <a:lnTo>
                  <a:pt x="20" y="0"/>
                </a:lnTo>
                <a:lnTo>
                  <a:pt x="28" y="2"/>
                </a:lnTo>
                <a:lnTo>
                  <a:pt x="34" y="6"/>
                </a:lnTo>
                <a:lnTo>
                  <a:pt x="38" y="14"/>
                </a:lnTo>
                <a:lnTo>
                  <a:pt x="40" y="22"/>
                </a:lnTo>
                <a:lnTo>
                  <a:pt x="40" y="22"/>
                </a:lnTo>
                <a:lnTo>
                  <a:pt x="38" y="30"/>
                </a:lnTo>
                <a:lnTo>
                  <a:pt x="34" y="36"/>
                </a:lnTo>
                <a:lnTo>
                  <a:pt x="28" y="40"/>
                </a:lnTo>
                <a:lnTo>
                  <a:pt x="20" y="42"/>
                </a:lnTo>
                <a:lnTo>
                  <a:pt x="20" y="42"/>
                </a:lnTo>
                <a:lnTo>
                  <a:pt x="12" y="40"/>
                </a:lnTo>
                <a:lnTo>
                  <a:pt x="6" y="36"/>
                </a:lnTo>
                <a:lnTo>
                  <a:pt x="0" y="30"/>
                </a:lnTo>
                <a:lnTo>
                  <a:pt x="0" y="22"/>
                </a:lnTo>
                <a:lnTo>
                  <a:pt x="0" y="22"/>
                </a:lnTo>
                <a:lnTo>
                  <a:pt x="0" y="14"/>
                </a:lnTo>
                <a:lnTo>
                  <a:pt x="6" y="6"/>
                </a:lnTo>
                <a:lnTo>
                  <a:pt x="12" y="2"/>
                </a:lnTo>
                <a:lnTo>
                  <a:pt x="20" y="0"/>
                </a:lnTo>
                <a:lnTo>
                  <a:pt x="2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" name="Freeform 59"/>
          <p:cNvSpPr>
            <a:spLocks/>
          </p:cNvSpPr>
          <p:nvPr/>
        </p:nvSpPr>
        <p:spPr bwMode="auto">
          <a:xfrm>
            <a:off x="4593233" y="2373405"/>
            <a:ext cx="41905" cy="41905"/>
          </a:xfrm>
          <a:custGeom>
            <a:avLst/>
            <a:gdLst>
              <a:gd name="T0" fmla="*/ 20 w 40"/>
              <a:gd name="T1" fmla="*/ 0 h 40"/>
              <a:gd name="T2" fmla="*/ 20 w 40"/>
              <a:gd name="T3" fmla="*/ 0 h 40"/>
              <a:gd name="T4" fmla="*/ 28 w 40"/>
              <a:gd name="T5" fmla="*/ 2 h 40"/>
              <a:gd name="T6" fmla="*/ 34 w 40"/>
              <a:gd name="T7" fmla="*/ 6 h 40"/>
              <a:gd name="T8" fmla="*/ 38 w 40"/>
              <a:gd name="T9" fmla="*/ 12 h 40"/>
              <a:gd name="T10" fmla="*/ 40 w 40"/>
              <a:gd name="T11" fmla="*/ 20 h 40"/>
              <a:gd name="T12" fmla="*/ 40 w 40"/>
              <a:gd name="T13" fmla="*/ 20 h 40"/>
              <a:gd name="T14" fmla="*/ 38 w 40"/>
              <a:gd name="T15" fmla="*/ 28 h 40"/>
              <a:gd name="T16" fmla="*/ 34 w 40"/>
              <a:gd name="T17" fmla="*/ 34 h 40"/>
              <a:gd name="T18" fmla="*/ 28 w 40"/>
              <a:gd name="T19" fmla="*/ 40 h 40"/>
              <a:gd name="T20" fmla="*/ 20 w 40"/>
              <a:gd name="T21" fmla="*/ 40 h 40"/>
              <a:gd name="T22" fmla="*/ 20 w 40"/>
              <a:gd name="T23" fmla="*/ 40 h 40"/>
              <a:gd name="T24" fmla="*/ 12 w 40"/>
              <a:gd name="T25" fmla="*/ 40 h 40"/>
              <a:gd name="T26" fmla="*/ 6 w 40"/>
              <a:gd name="T27" fmla="*/ 34 h 40"/>
              <a:gd name="T28" fmla="*/ 0 w 40"/>
              <a:gd name="T29" fmla="*/ 28 h 40"/>
              <a:gd name="T30" fmla="*/ 0 w 40"/>
              <a:gd name="T31" fmla="*/ 20 h 40"/>
              <a:gd name="T32" fmla="*/ 0 w 40"/>
              <a:gd name="T33" fmla="*/ 20 h 40"/>
              <a:gd name="T34" fmla="*/ 0 w 40"/>
              <a:gd name="T35" fmla="*/ 12 h 40"/>
              <a:gd name="T36" fmla="*/ 6 w 40"/>
              <a:gd name="T37" fmla="*/ 6 h 40"/>
              <a:gd name="T38" fmla="*/ 12 w 40"/>
              <a:gd name="T39" fmla="*/ 2 h 40"/>
              <a:gd name="T40" fmla="*/ 20 w 40"/>
              <a:gd name="T41" fmla="*/ 0 h 40"/>
              <a:gd name="T42" fmla="*/ 20 w 40"/>
              <a:gd name="T43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0" h="40">
                <a:moveTo>
                  <a:pt x="20" y="0"/>
                </a:moveTo>
                <a:lnTo>
                  <a:pt x="20" y="0"/>
                </a:lnTo>
                <a:lnTo>
                  <a:pt x="28" y="2"/>
                </a:lnTo>
                <a:lnTo>
                  <a:pt x="34" y="6"/>
                </a:lnTo>
                <a:lnTo>
                  <a:pt x="38" y="12"/>
                </a:lnTo>
                <a:lnTo>
                  <a:pt x="40" y="20"/>
                </a:lnTo>
                <a:lnTo>
                  <a:pt x="40" y="20"/>
                </a:lnTo>
                <a:lnTo>
                  <a:pt x="38" y="28"/>
                </a:lnTo>
                <a:lnTo>
                  <a:pt x="34" y="34"/>
                </a:lnTo>
                <a:lnTo>
                  <a:pt x="28" y="40"/>
                </a:lnTo>
                <a:lnTo>
                  <a:pt x="20" y="40"/>
                </a:lnTo>
                <a:lnTo>
                  <a:pt x="20" y="40"/>
                </a:lnTo>
                <a:lnTo>
                  <a:pt x="12" y="40"/>
                </a:lnTo>
                <a:lnTo>
                  <a:pt x="6" y="34"/>
                </a:lnTo>
                <a:lnTo>
                  <a:pt x="0" y="28"/>
                </a:lnTo>
                <a:lnTo>
                  <a:pt x="0" y="20"/>
                </a:lnTo>
                <a:lnTo>
                  <a:pt x="0" y="20"/>
                </a:lnTo>
                <a:lnTo>
                  <a:pt x="0" y="12"/>
                </a:lnTo>
                <a:lnTo>
                  <a:pt x="6" y="6"/>
                </a:lnTo>
                <a:lnTo>
                  <a:pt x="12" y="2"/>
                </a:lnTo>
                <a:lnTo>
                  <a:pt x="20" y="0"/>
                </a:lnTo>
                <a:lnTo>
                  <a:pt x="2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3" name="Freeform 60"/>
          <p:cNvSpPr>
            <a:spLocks/>
          </p:cNvSpPr>
          <p:nvPr/>
        </p:nvSpPr>
        <p:spPr bwMode="auto">
          <a:xfrm>
            <a:off x="5087711" y="2092642"/>
            <a:ext cx="41905" cy="41905"/>
          </a:xfrm>
          <a:custGeom>
            <a:avLst/>
            <a:gdLst>
              <a:gd name="T0" fmla="*/ 20 w 40"/>
              <a:gd name="T1" fmla="*/ 0 h 40"/>
              <a:gd name="T2" fmla="*/ 20 w 40"/>
              <a:gd name="T3" fmla="*/ 0 h 40"/>
              <a:gd name="T4" fmla="*/ 28 w 40"/>
              <a:gd name="T5" fmla="*/ 0 h 40"/>
              <a:gd name="T6" fmla="*/ 34 w 40"/>
              <a:gd name="T7" fmla="*/ 6 h 40"/>
              <a:gd name="T8" fmla="*/ 38 w 40"/>
              <a:gd name="T9" fmla="*/ 12 h 40"/>
              <a:gd name="T10" fmla="*/ 40 w 40"/>
              <a:gd name="T11" fmla="*/ 20 h 40"/>
              <a:gd name="T12" fmla="*/ 40 w 40"/>
              <a:gd name="T13" fmla="*/ 20 h 40"/>
              <a:gd name="T14" fmla="*/ 38 w 40"/>
              <a:gd name="T15" fmla="*/ 28 h 40"/>
              <a:gd name="T16" fmla="*/ 34 w 40"/>
              <a:gd name="T17" fmla="*/ 34 h 40"/>
              <a:gd name="T18" fmla="*/ 28 w 40"/>
              <a:gd name="T19" fmla="*/ 38 h 40"/>
              <a:gd name="T20" fmla="*/ 20 w 40"/>
              <a:gd name="T21" fmla="*/ 40 h 40"/>
              <a:gd name="T22" fmla="*/ 20 w 40"/>
              <a:gd name="T23" fmla="*/ 40 h 40"/>
              <a:gd name="T24" fmla="*/ 12 w 40"/>
              <a:gd name="T25" fmla="*/ 38 h 40"/>
              <a:gd name="T26" fmla="*/ 6 w 40"/>
              <a:gd name="T27" fmla="*/ 34 h 40"/>
              <a:gd name="T28" fmla="*/ 0 w 40"/>
              <a:gd name="T29" fmla="*/ 28 h 40"/>
              <a:gd name="T30" fmla="*/ 0 w 40"/>
              <a:gd name="T31" fmla="*/ 20 h 40"/>
              <a:gd name="T32" fmla="*/ 0 w 40"/>
              <a:gd name="T33" fmla="*/ 20 h 40"/>
              <a:gd name="T34" fmla="*/ 0 w 40"/>
              <a:gd name="T35" fmla="*/ 12 h 40"/>
              <a:gd name="T36" fmla="*/ 6 w 40"/>
              <a:gd name="T37" fmla="*/ 6 h 40"/>
              <a:gd name="T38" fmla="*/ 12 w 40"/>
              <a:gd name="T39" fmla="*/ 0 h 40"/>
              <a:gd name="T40" fmla="*/ 20 w 40"/>
              <a:gd name="T41" fmla="*/ 0 h 40"/>
              <a:gd name="T42" fmla="*/ 20 w 40"/>
              <a:gd name="T43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0" h="40">
                <a:moveTo>
                  <a:pt x="20" y="0"/>
                </a:moveTo>
                <a:lnTo>
                  <a:pt x="20" y="0"/>
                </a:lnTo>
                <a:lnTo>
                  <a:pt x="28" y="0"/>
                </a:lnTo>
                <a:lnTo>
                  <a:pt x="34" y="6"/>
                </a:lnTo>
                <a:lnTo>
                  <a:pt x="38" y="12"/>
                </a:lnTo>
                <a:lnTo>
                  <a:pt x="40" y="20"/>
                </a:lnTo>
                <a:lnTo>
                  <a:pt x="40" y="20"/>
                </a:lnTo>
                <a:lnTo>
                  <a:pt x="38" y="28"/>
                </a:lnTo>
                <a:lnTo>
                  <a:pt x="34" y="34"/>
                </a:lnTo>
                <a:lnTo>
                  <a:pt x="28" y="38"/>
                </a:lnTo>
                <a:lnTo>
                  <a:pt x="20" y="40"/>
                </a:lnTo>
                <a:lnTo>
                  <a:pt x="20" y="40"/>
                </a:lnTo>
                <a:lnTo>
                  <a:pt x="12" y="38"/>
                </a:lnTo>
                <a:lnTo>
                  <a:pt x="6" y="34"/>
                </a:lnTo>
                <a:lnTo>
                  <a:pt x="0" y="28"/>
                </a:lnTo>
                <a:lnTo>
                  <a:pt x="0" y="20"/>
                </a:lnTo>
                <a:lnTo>
                  <a:pt x="0" y="20"/>
                </a:lnTo>
                <a:lnTo>
                  <a:pt x="0" y="12"/>
                </a:lnTo>
                <a:lnTo>
                  <a:pt x="6" y="6"/>
                </a:lnTo>
                <a:lnTo>
                  <a:pt x="12" y="0"/>
                </a:lnTo>
                <a:lnTo>
                  <a:pt x="20" y="0"/>
                </a:lnTo>
                <a:lnTo>
                  <a:pt x="2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4" name="Freeform 61"/>
          <p:cNvSpPr>
            <a:spLocks/>
          </p:cNvSpPr>
          <p:nvPr/>
        </p:nvSpPr>
        <p:spPr bwMode="auto">
          <a:xfrm>
            <a:off x="5642951" y="2235119"/>
            <a:ext cx="44000" cy="44000"/>
          </a:xfrm>
          <a:custGeom>
            <a:avLst/>
            <a:gdLst>
              <a:gd name="T0" fmla="*/ 22 w 42"/>
              <a:gd name="T1" fmla="*/ 0 h 42"/>
              <a:gd name="T2" fmla="*/ 22 w 42"/>
              <a:gd name="T3" fmla="*/ 0 h 42"/>
              <a:gd name="T4" fmla="*/ 30 w 42"/>
              <a:gd name="T5" fmla="*/ 2 h 42"/>
              <a:gd name="T6" fmla="*/ 36 w 42"/>
              <a:gd name="T7" fmla="*/ 6 h 42"/>
              <a:gd name="T8" fmla="*/ 40 w 42"/>
              <a:gd name="T9" fmla="*/ 14 h 42"/>
              <a:gd name="T10" fmla="*/ 42 w 42"/>
              <a:gd name="T11" fmla="*/ 22 h 42"/>
              <a:gd name="T12" fmla="*/ 42 w 42"/>
              <a:gd name="T13" fmla="*/ 22 h 42"/>
              <a:gd name="T14" fmla="*/ 40 w 42"/>
              <a:gd name="T15" fmla="*/ 30 h 42"/>
              <a:gd name="T16" fmla="*/ 36 w 42"/>
              <a:gd name="T17" fmla="*/ 36 h 42"/>
              <a:gd name="T18" fmla="*/ 30 w 42"/>
              <a:gd name="T19" fmla="*/ 40 h 42"/>
              <a:gd name="T20" fmla="*/ 22 w 42"/>
              <a:gd name="T21" fmla="*/ 42 h 42"/>
              <a:gd name="T22" fmla="*/ 22 w 42"/>
              <a:gd name="T23" fmla="*/ 42 h 42"/>
              <a:gd name="T24" fmla="*/ 14 w 42"/>
              <a:gd name="T25" fmla="*/ 40 h 42"/>
              <a:gd name="T26" fmla="*/ 6 w 42"/>
              <a:gd name="T27" fmla="*/ 36 h 42"/>
              <a:gd name="T28" fmla="*/ 2 w 42"/>
              <a:gd name="T29" fmla="*/ 30 h 42"/>
              <a:gd name="T30" fmla="*/ 0 w 42"/>
              <a:gd name="T31" fmla="*/ 22 h 42"/>
              <a:gd name="T32" fmla="*/ 0 w 42"/>
              <a:gd name="T33" fmla="*/ 22 h 42"/>
              <a:gd name="T34" fmla="*/ 2 w 42"/>
              <a:gd name="T35" fmla="*/ 14 h 42"/>
              <a:gd name="T36" fmla="*/ 6 w 42"/>
              <a:gd name="T37" fmla="*/ 6 h 42"/>
              <a:gd name="T38" fmla="*/ 14 w 42"/>
              <a:gd name="T39" fmla="*/ 2 h 42"/>
              <a:gd name="T40" fmla="*/ 22 w 42"/>
              <a:gd name="T41" fmla="*/ 0 h 42"/>
              <a:gd name="T42" fmla="*/ 22 w 42"/>
              <a:gd name="T43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2" h="42">
                <a:moveTo>
                  <a:pt x="22" y="0"/>
                </a:moveTo>
                <a:lnTo>
                  <a:pt x="22" y="0"/>
                </a:lnTo>
                <a:lnTo>
                  <a:pt x="30" y="2"/>
                </a:lnTo>
                <a:lnTo>
                  <a:pt x="36" y="6"/>
                </a:lnTo>
                <a:lnTo>
                  <a:pt x="40" y="14"/>
                </a:lnTo>
                <a:lnTo>
                  <a:pt x="42" y="22"/>
                </a:lnTo>
                <a:lnTo>
                  <a:pt x="42" y="22"/>
                </a:lnTo>
                <a:lnTo>
                  <a:pt x="40" y="30"/>
                </a:lnTo>
                <a:lnTo>
                  <a:pt x="36" y="36"/>
                </a:lnTo>
                <a:lnTo>
                  <a:pt x="30" y="40"/>
                </a:lnTo>
                <a:lnTo>
                  <a:pt x="22" y="42"/>
                </a:lnTo>
                <a:lnTo>
                  <a:pt x="22" y="42"/>
                </a:lnTo>
                <a:lnTo>
                  <a:pt x="14" y="40"/>
                </a:lnTo>
                <a:lnTo>
                  <a:pt x="6" y="36"/>
                </a:lnTo>
                <a:lnTo>
                  <a:pt x="2" y="30"/>
                </a:lnTo>
                <a:lnTo>
                  <a:pt x="0" y="22"/>
                </a:lnTo>
                <a:lnTo>
                  <a:pt x="0" y="22"/>
                </a:lnTo>
                <a:lnTo>
                  <a:pt x="2" y="14"/>
                </a:lnTo>
                <a:lnTo>
                  <a:pt x="6" y="6"/>
                </a:lnTo>
                <a:lnTo>
                  <a:pt x="14" y="2"/>
                </a:lnTo>
                <a:lnTo>
                  <a:pt x="22" y="0"/>
                </a:lnTo>
                <a:lnTo>
                  <a:pt x="22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5" name="Freeform 62"/>
          <p:cNvSpPr>
            <a:spLocks/>
          </p:cNvSpPr>
          <p:nvPr/>
        </p:nvSpPr>
        <p:spPr bwMode="auto">
          <a:xfrm>
            <a:off x="6137428" y="1837022"/>
            <a:ext cx="44000" cy="41905"/>
          </a:xfrm>
          <a:custGeom>
            <a:avLst/>
            <a:gdLst>
              <a:gd name="T0" fmla="*/ 22 w 42"/>
              <a:gd name="T1" fmla="*/ 0 h 40"/>
              <a:gd name="T2" fmla="*/ 22 w 42"/>
              <a:gd name="T3" fmla="*/ 0 h 40"/>
              <a:gd name="T4" fmla="*/ 30 w 42"/>
              <a:gd name="T5" fmla="*/ 0 h 40"/>
              <a:gd name="T6" fmla="*/ 36 w 42"/>
              <a:gd name="T7" fmla="*/ 6 h 40"/>
              <a:gd name="T8" fmla="*/ 40 w 42"/>
              <a:gd name="T9" fmla="*/ 12 h 40"/>
              <a:gd name="T10" fmla="*/ 42 w 42"/>
              <a:gd name="T11" fmla="*/ 20 h 40"/>
              <a:gd name="T12" fmla="*/ 42 w 42"/>
              <a:gd name="T13" fmla="*/ 20 h 40"/>
              <a:gd name="T14" fmla="*/ 40 w 42"/>
              <a:gd name="T15" fmla="*/ 28 h 40"/>
              <a:gd name="T16" fmla="*/ 36 w 42"/>
              <a:gd name="T17" fmla="*/ 34 h 40"/>
              <a:gd name="T18" fmla="*/ 30 w 42"/>
              <a:gd name="T19" fmla="*/ 38 h 40"/>
              <a:gd name="T20" fmla="*/ 22 w 42"/>
              <a:gd name="T21" fmla="*/ 40 h 40"/>
              <a:gd name="T22" fmla="*/ 22 w 42"/>
              <a:gd name="T23" fmla="*/ 40 h 40"/>
              <a:gd name="T24" fmla="*/ 14 w 42"/>
              <a:gd name="T25" fmla="*/ 38 h 40"/>
              <a:gd name="T26" fmla="*/ 6 w 42"/>
              <a:gd name="T27" fmla="*/ 34 h 40"/>
              <a:gd name="T28" fmla="*/ 2 w 42"/>
              <a:gd name="T29" fmla="*/ 28 h 40"/>
              <a:gd name="T30" fmla="*/ 0 w 42"/>
              <a:gd name="T31" fmla="*/ 20 h 40"/>
              <a:gd name="T32" fmla="*/ 0 w 42"/>
              <a:gd name="T33" fmla="*/ 20 h 40"/>
              <a:gd name="T34" fmla="*/ 2 w 42"/>
              <a:gd name="T35" fmla="*/ 12 h 40"/>
              <a:gd name="T36" fmla="*/ 6 w 42"/>
              <a:gd name="T37" fmla="*/ 6 h 40"/>
              <a:gd name="T38" fmla="*/ 14 w 42"/>
              <a:gd name="T39" fmla="*/ 0 h 40"/>
              <a:gd name="T40" fmla="*/ 22 w 42"/>
              <a:gd name="T41" fmla="*/ 0 h 40"/>
              <a:gd name="T42" fmla="*/ 22 w 42"/>
              <a:gd name="T43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2" h="40">
                <a:moveTo>
                  <a:pt x="22" y="0"/>
                </a:moveTo>
                <a:lnTo>
                  <a:pt x="22" y="0"/>
                </a:lnTo>
                <a:lnTo>
                  <a:pt x="30" y="0"/>
                </a:lnTo>
                <a:lnTo>
                  <a:pt x="36" y="6"/>
                </a:lnTo>
                <a:lnTo>
                  <a:pt x="40" y="12"/>
                </a:lnTo>
                <a:lnTo>
                  <a:pt x="42" y="20"/>
                </a:lnTo>
                <a:lnTo>
                  <a:pt x="42" y="20"/>
                </a:lnTo>
                <a:lnTo>
                  <a:pt x="40" y="28"/>
                </a:lnTo>
                <a:lnTo>
                  <a:pt x="36" y="34"/>
                </a:lnTo>
                <a:lnTo>
                  <a:pt x="30" y="38"/>
                </a:lnTo>
                <a:lnTo>
                  <a:pt x="22" y="40"/>
                </a:lnTo>
                <a:lnTo>
                  <a:pt x="22" y="40"/>
                </a:lnTo>
                <a:lnTo>
                  <a:pt x="14" y="38"/>
                </a:lnTo>
                <a:lnTo>
                  <a:pt x="6" y="34"/>
                </a:lnTo>
                <a:lnTo>
                  <a:pt x="2" y="28"/>
                </a:lnTo>
                <a:lnTo>
                  <a:pt x="0" y="20"/>
                </a:lnTo>
                <a:lnTo>
                  <a:pt x="0" y="20"/>
                </a:lnTo>
                <a:lnTo>
                  <a:pt x="2" y="12"/>
                </a:lnTo>
                <a:lnTo>
                  <a:pt x="6" y="6"/>
                </a:lnTo>
                <a:lnTo>
                  <a:pt x="14" y="0"/>
                </a:lnTo>
                <a:lnTo>
                  <a:pt x="22" y="0"/>
                </a:lnTo>
                <a:lnTo>
                  <a:pt x="22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6" name="Freeform 63"/>
          <p:cNvSpPr>
            <a:spLocks/>
          </p:cNvSpPr>
          <p:nvPr/>
        </p:nvSpPr>
        <p:spPr bwMode="auto">
          <a:xfrm>
            <a:off x="6246381" y="1583498"/>
            <a:ext cx="41905" cy="44000"/>
          </a:xfrm>
          <a:custGeom>
            <a:avLst/>
            <a:gdLst>
              <a:gd name="T0" fmla="*/ 20 w 40"/>
              <a:gd name="T1" fmla="*/ 0 h 42"/>
              <a:gd name="T2" fmla="*/ 20 w 40"/>
              <a:gd name="T3" fmla="*/ 0 h 42"/>
              <a:gd name="T4" fmla="*/ 28 w 40"/>
              <a:gd name="T5" fmla="*/ 2 h 42"/>
              <a:gd name="T6" fmla="*/ 34 w 40"/>
              <a:gd name="T7" fmla="*/ 6 h 42"/>
              <a:gd name="T8" fmla="*/ 40 w 40"/>
              <a:gd name="T9" fmla="*/ 14 h 42"/>
              <a:gd name="T10" fmla="*/ 40 w 40"/>
              <a:gd name="T11" fmla="*/ 20 h 42"/>
              <a:gd name="T12" fmla="*/ 40 w 40"/>
              <a:gd name="T13" fmla="*/ 20 h 42"/>
              <a:gd name="T14" fmla="*/ 40 w 40"/>
              <a:gd name="T15" fmla="*/ 28 h 42"/>
              <a:gd name="T16" fmla="*/ 34 w 40"/>
              <a:gd name="T17" fmla="*/ 36 h 42"/>
              <a:gd name="T18" fmla="*/ 28 w 40"/>
              <a:gd name="T19" fmla="*/ 40 h 42"/>
              <a:gd name="T20" fmla="*/ 20 w 40"/>
              <a:gd name="T21" fmla="*/ 42 h 42"/>
              <a:gd name="T22" fmla="*/ 20 w 40"/>
              <a:gd name="T23" fmla="*/ 42 h 42"/>
              <a:gd name="T24" fmla="*/ 12 w 40"/>
              <a:gd name="T25" fmla="*/ 40 h 42"/>
              <a:gd name="T26" fmla="*/ 6 w 40"/>
              <a:gd name="T27" fmla="*/ 36 h 42"/>
              <a:gd name="T28" fmla="*/ 2 w 40"/>
              <a:gd name="T29" fmla="*/ 28 h 42"/>
              <a:gd name="T30" fmla="*/ 0 w 40"/>
              <a:gd name="T31" fmla="*/ 20 h 42"/>
              <a:gd name="T32" fmla="*/ 0 w 40"/>
              <a:gd name="T33" fmla="*/ 20 h 42"/>
              <a:gd name="T34" fmla="*/ 2 w 40"/>
              <a:gd name="T35" fmla="*/ 14 h 42"/>
              <a:gd name="T36" fmla="*/ 6 w 40"/>
              <a:gd name="T37" fmla="*/ 6 h 42"/>
              <a:gd name="T38" fmla="*/ 12 w 40"/>
              <a:gd name="T39" fmla="*/ 2 h 42"/>
              <a:gd name="T40" fmla="*/ 20 w 40"/>
              <a:gd name="T41" fmla="*/ 0 h 42"/>
              <a:gd name="T42" fmla="*/ 20 w 40"/>
              <a:gd name="T43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0" h="42">
                <a:moveTo>
                  <a:pt x="20" y="0"/>
                </a:moveTo>
                <a:lnTo>
                  <a:pt x="20" y="0"/>
                </a:lnTo>
                <a:lnTo>
                  <a:pt x="28" y="2"/>
                </a:lnTo>
                <a:lnTo>
                  <a:pt x="34" y="6"/>
                </a:lnTo>
                <a:lnTo>
                  <a:pt x="40" y="14"/>
                </a:lnTo>
                <a:lnTo>
                  <a:pt x="40" y="20"/>
                </a:lnTo>
                <a:lnTo>
                  <a:pt x="40" y="20"/>
                </a:lnTo>
                <a:lnTo>
                  <a:pt x="40" y="28"/>
                </a:lnTo>
                <a:lnTo>
                  <a:pt x="34" y="36"/>
                </a:lnTo>
                <a:lnTo>
                  <a:pt x="28" y="40"/>
                </a:lnTo>
                <a:lnTo>
                  <a:pt x="20" y="42"/>
                </a:lnTo>
                <a:lnTo>
                  <a:pt x="20" y="42"/>
                </a:lnTo>
                <a:lnTo>
                  <a:pt x="12" y="40"/>
                </a:lnTo>
                <a:lnTo>
                  <a:pt x="6" y="36"/>
                </a:lnTo>
                <a:lnTo>
                  <a:pt x="2" y="28"/>
                </a:lnTo>
                <a:lnTo>
                  <a:pt x="0" y="20"/>
                </a:lnTo>
                <a:lnTo>
                  <a:pt x="0" y="20"/>
                </a:lnTo>
                <a:lnTo>
                  <a:pt x="2" y="14"/>
                </a:lnTo>
                <a:lnTo>
                  <a:pt x="6" y="6"/>
                </a:lnTo>
                <a:lnTo>
                  <a:pt x="12" y="2"/>
                </a:lnTo>
                <a:lnTo>
                  <a:pt x="20" y="0"/>
                </a:lnTo>
                <a:lnTo>
                  <a:pt x="2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7" name="Freeform 64"/>
          <p:cNvSpPr>
            <a:spLocks/>
          </p:cNvSpPr>
          <p:nvPr/>
        </p:nvSpPr>
        <p:spPr bwMode="auto">
          <a:xfrm>
            <a:off x="6302953" y="1357211"/>
            <a:ext cx="41905" cy="44000"/>
          </a:xfrm>
          <a:custGeom>
            <a:avLst/>
            <a:gdLst>
              <a:gd name="T0" fmla="*/ 20 w 40"/>
              <a:gd name="T1" fmla="*/ 0 h 42"/>
              <a:gd name="T2" fmla="*/ 20 w 40"/>
              <a:gd name="T3" fmla="*/ 0 h 42"/>
              <a:gd name="T4" fmla="*/ 28 w 40"/>
              <a:gd name="T5" fmla="*/ 2 h 42"/>
              <a:gd name="T6" fmla="*/ 34 w 40"/>
              <a:gd name="T7" fmla="*/ 6 h 42"/>
              <a:gd name="T8" fmla="*/ 38 w 40"/>
              <a:gd name="T9" fmla="*/ 14 h 42"/>
              <a:gd name="T10" fmla="*/ 40 w 40"/>
              <a:gd name="T11" fmla="*/ 22 h 42"/>
              <a:gd name="T12" fmla="*/ 40 w 40"/>
              <a:gd name="T13" fmla="*/ 22 h 42"/>
              <a:gd name="T14" fmla="*/ 38 w 40"/>
              <a:gd name="T15" fmla="*/ 30 h 42"/>
              <a:gd name="T16" fmla="*/ 34 w 40"/>
              <a:gd name="T17" fmla="*/ 36 h 42"/>
              <a:gd name="T18" fmla="*/ 28 w 40"/>
              <a:gd name="T19" fmla="*/ 40 h 42"/>
              <a:gd name="T20" fmla="*/ 20 w 40"/>
              <a:gd name="T21" fmla="*/ 42 h 42"/>
              <a:gd name="T22" fmla="*/ 20 w 40"/>
              <a:gd name="T23" fmla="*/ 42 h 42"/>
              <a:gd name="T24" fmla="*/ 12 w 40"/>
              <a:gd name="T25" fmla="*/ 40 h 42"/>
              <a:gd name="T26" fmla="*/ 6 w 40"/>
              <a:gd name="T27" fmla="*/ 36 h 42"/>
              <a:gd name="T28" fmla="*/ 0 w 40"/>
              <a:gd name="T29" fmla="*/ 30 h 42"/>
              <a:gd name="T30" fmla="*/ 0 w 40"/>
              <a:gd name="T31" fmla="*/ 22 h 42"/>
              <a:gd name="T32" fmla="*/ 0 w 40"/>
              <a:gd name="T33" fmla="*/ 22 h 42"/>
              <a:gd name="T34" fmla="*/ 0 w 40"/>
              <a:gd name="T35" fmla="*/ 14 h 42"/>
              <a:gd name="T36" fmla="*/ 6 w 40"/>
              <a:gd name="T37" fmla="*/ 6 h 42"/>
              <a:gd name="T38" fmla="*/ 12 w 40"/>
              <a:gd name="T39" fmla="*/ 2 h 42"/>
              <a:gd name="T40" fmla="*/ 20 w 40"/>
              <a:gd name="T41" fmla="*/ 0 h 42"/>
              <a:gd name="T42" fmla="*/ 20 w 40"/>
              <a:gd name="T43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0" h="42">
                <a:moveTo>
                  <a:pt x="20" y="0"/>
                </a:moveTo>
                <a:lnTo>
                  <a:pt x="20" y="0"/>
                </a:lnTo>
                <a:lnTo>
                  <a:pt x="28" y="2"/>
                </a:lnTo>
                <a:lnTo>
                  <a:pt x="34" y="6"/>
                </a:lnTo>
                <a:lnTo>
                  <a:pt x="38" y="14"/>
                </a:lnTo>
                <a:lnTo>
                  <a:pt x="40" y="22"/>
                </a:lnTo>
                <a:lnTo>
                  <a:pt x="40" y="22"/>
                </a:lnTo>
                <a:lnTo>
                  <a:pt x="38" y="30"/>
                </a:lnTo>
                <a:lnTo>
                  <a:pt x="34" y="36"/>
                </a:lnTo>
                <a:lnTo>
                  <a:pt x="28" y="40"/>
                </a:lnTo>
                <a:lnTo>
                  <a:pt x="20" y="42"/>
                </a:lnTo>
                <a:lnTo>
                  <a:pt x="20" y="42"/>
                </a:lnTo>
                <a:lnTo>
                  <a:pt x="12" y="40"/>
                </a:lnTo>
                <a:lnTo>
                  <a:pt x="6" y="36"/>
                </a:lnTo>
                <a:lnTo>
                  <a:pt x="0" y="30"/>
                </a:lnTo>
                <a:lnTo>
                  <a:pt x="0" y="22"/>
                </a:lnTo>
                <a:lnTo>
                  <a:pt x="0" y="22"/>
                </a:lnTo>
                <a:lnTo>
                  <a:pt x="0" y="14"/>
                </a:lnTo>
                <a:lnTo>
                  <a:pt x="6" y="6"/>
                </a:lnTo>
                <a:lnTo>
                  <a:pt x="12" y="2"/>
                </a:lnTo>
                <a:lnTo>
                  <a:pt x="20" y="0"/>
                </a:lnTo>
                <a:lnTo>
                  <a:pt x="2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8" name="Freeform 65"/>
          <p:cNvSpPr>
            <a:spLocks/>
          </p:cNvSpPr>
          <p:nvPr/>
        </p:nvSpPr>
        <p:spPr bwMode="auto">
          <a:xfrm>
            <a:off x="4364851" y="2714930"/>
            <a:ext cx="54476" cy="54476"/>
          </a:xfrm>
          <a:custGeom>
            <a:avLst/>
            <a:gdLst>
              <a:gd name="T0" fmla="*/ 26 w 52"/>
              <a:gd name="T1" fmla="*/ 0 h 52"/>
              <a:gd name="T2" fmla="*/ 26 w 52"/>
              <a:gd name="T3" fmla="*/ 0 h 52"/>
              <a:gd name="T4" fmla="*/ 36 w 52"/>
              <a:gd name="T5" fmla="*/ 4 h 52"/>
              <a:gd name="T6" fmla="*/ 44 w 52"/>
              <a:gd name="T7" fmla="*/ 8 h 52"/>
              <a:gd name="T8" fmla="*/ 50 w 52"/>
              <a:gd name="T9" fmla="*/ 16 h 52"/>
              <a:gd name="T10" fmla="*/ 52 w 52"/>
              <a:gd name="T11" fmla="*/ 26 h 52"/>
              <a:gd name="T12" fmla="*/ 52 w 52"/>
              <a:gd name="T13" fmla="*/ 26 h 52"/>
              <a:gd name="T14" fmla="*/ 50 w 52"/>
              <a:gd name="T15" fmla="*/ 36 h 52"/>
              <a:gd name="T16" fmla="*/ 44 w 52"/>
              <a:gd name="T17" fmla="*/ 44 h 52"/>
              <a:gd name="T18" fmla="*/ 36 w 52"/>
              <a:gd name="T19" fmla="*/ 50 h 52"/>
              <a:gd name="T20" fmla="*/ 26 w 52"/>
              <a:gd name="T21" fmla="*/ 52 h 52"/>
              <a:gd name="T22" fmla="*/ 26 w 52"/>
              <a:gd name="T23" fmla="*/ 52 h 52"/>
              <a:gd name="T24" fmla="*/ 16 w 52"/>
              <a:gd name="T25" fmla="*/ 50 h 52"/>
              <a:gd name="T26" fmla="*/ 8 w 52"/>
              <a:gd name="T27" fmla="*/ 44 h 52"/>
              <a:gd name="T28" fmla="*/ 2 w 52"/>
              <a:gd name="T29" fmla="*/ 36 h 52"/>
              <a:gd name="T30" fmla="*/ 0 w 52"/>
              <a:gd name="T31" fmla="*/ 26 h 52"/>
              <a:gd name="T32" fmla="*/ 0 w 52"/>
              <a:gd name="T33" fmla="*/ 26 h 52"/>
              <a:gd name="T34" fmla="*/ 2 w 52"/>
              <a:gd name="T35" fmla="*/ 16 h 52"/>
              <a:gd name="T36" fmla="*/ 8 w 52"/>
              <a:gd name="T37" fmla="*/ 8 h 52"/>
              <a:gd name="T38" fmla="*/ 16 w 52"/>
              <a:gd name="T39" fmla="*/ 4 h 52"/>
              <a:gd name="T40" fmla="*/ 26 w 52"/>
              <a:gd name="T41" fmla="*/ 0 h 52"/>
              <a:gd name="T42" fmla="*/ 26 w 52"/>
              <a:gd name="T43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2" h="52">
                <a:moveTo>
                  <a:pt x="26" y="0"/>
                </a:moveTo>
                <a:lnTo>
                  <a:pt x="26" y="0"/>
                </a:lnTo>
                <a:lnTo>
                  <a:pt x="36" y="4"/>
                </a:lnTo>
                <a:lnTo>
                  <a:pt x="44" y="8"/>
                </a:lnTo>
                <a:lnTo>
                  <a:pt x="50" y="16"/>
                </a:lnTo>
                <a:lnTo>
                  <a:pt x="52" y="26"/>
                </a:lnTo>
                <a:lnTo>
                  <a:pt x="52" y="26"/>
                </a:lnTo>
                <a:lnTo>
                  <a:pt x="50" y="36"/>
                </a:lnTo>
                <a:lnTo>
                  <a:pt x="44" y="44"/>
                </a:lnTo>
                <a:lnTo>
                  <a:pt x="36" y="50"/>
                </a:lnTo>
                <a:lnTo>
                  <a:pt x="26" y="52"/>
                </a:lnTo>
                <a:lnTo>
                  <a:pt x="26" y="52"/>
                </a:lnTo>
                <a:lnTo>
                  <a:pt x="16" y="50"/>
                </a:lnTo>
                <a:lnTo>
                  <a:pt x="8" y="44"/>
                </a:lnTo>
                <a:lnTo>
                  <a:pt x="2" y="36"/>
                </a:lnTo>
                <a:lnTo>
                  <a:pt x="0" y="26"/>
                </a:lnTo>
                <a:lnTo>
                  <a:pt x="0" y="26"/>
                </a:lnTo>
                <a:lnTo>
                  <a:pt x="2" y="16"/>
                </a:lnTo>
                <a:lnTo>
                  <a:pt x="8" y="8"/>
                </a:lnTo>
                <a:lnTo>
                  <a:pt x="16" y="4"/>
                </a:lnTo>
                <a:lnTo>
                  <a:pt x="26" y="0"/>
                </a:lnTo>
                <a:lnTo>
                  <a:pt x="2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9" name="Freeform 66"/>
          <p:cNvSpPr>
            <a:spLocks/>
          </p:cNvSpPr>
          <p:nvPr/>
        </p:nvSpPr>
        <p:spPr bwMode="auto">
          <a:xfrm>
            <a:off x="5058377" y="4655127"/>
            <a:ext cx="41905" cy="41905"/>
          </a:xfrm>
          <a:custGeom>
            <a:avLst/>
            <a:gdLst>
              <a:gd name="T0" fmla="*/ 20 w 40"/>
              <a:gd name="T1" fmla="*/ 0 h 40"/>
              <a:gd name="T2" fmla="*/ 20 w 40"/>
              <a:gd name="T3" fmla="*/ 0 h 40"/>
              <a:gd name="T4" fmla="*/ 28 w 40"/>
              <a:gd name="T5" fmla="*/ 2 h 40"/>
              <a:gd name="T6" fmla="*/ 34 w 40"/>
              <a:gd name="T7" fmla="*/ 6 h 40"/>
              <a:gd name="T8" fmla="*/ 38 w 40"/>
              <a:gd name="T9" fmla="*/ 12 h 40"/>
              <a:gd name="T10" fmla="*/ 40 w 40"/>
              <a:gd name="T11" fmla="*/ 20 h 40"/>
              <a:gd name="T12" fmla="*/ 40 w 40"/>
              <a:gd name="T13" fmla="*/ 20 h 40"/>
              <a:gd name="T14" fmla="*/ 38 w 40"/>
              <a:gd name="T15" fmla="*/ 28 h 40"/>
              <a:gd name="T16" fmla="*/ 34 w 40"/>
              <a:gd name="T17" fmla="*/ 34 h 40"/>
              <a:gd name="T18" fmla="*/ 28 w 40"/>
              <a:gd name="T19" fmla="*/ 38 h 40"/>
              <a:gd name="T20" fmla="*/ 20 w 40"/>
              <a:gd name="T21" fmla="*/ 40 h 40"/>
              <a:gd name="T22" fmla="*/ 20 w 40"/>
              <a:gd name="T23" fmla="*/ 40 h 40"/>
              <a:gd name="T24" fmla="*/ 12 w 40"/>
              <a:gd name="T25" fmla="*/ 38 h 40"/>
              <a:gd name="T26" fmla="*/ 6 w 40"/>
              <a:gd name="T27" fmla="*/ 34 h 40"/>
              <a:gd name="T28" fmla="*/ 0 w 40"/>
              <a:gd name="T29" fmla="*/ 28 h 40"/>
              <a:gd name="T30" fmla="*/ 0 w 40"/>
              <a:gd name="T31" fmla="*/ 20 h 40"/>
              <a:gd name="T32" fmla="*/ 0 w 40"/>
              <a:gd name="T33" fmla="*/ 20 h 40"/>
              <a:gd name="T34" fmla="*/ 0 w 40"/>
              <a:gd name="T35" fmla="*/ 12 h 40"/>
              <a:gd name="T36" fmla="*/ 6 w 40"/>
              <a:gd name="T37" fmla="*/ 6 h 40"/>
              <a:gd name="T38" fmla="*/ 12 w 40"/>
              <a:gd name="T39" fmla="*/ 2 h 40"/>
              <a:gd name="T40" fmla="*/ 20 w 40"/>
              <a:gd name="T41" fmla="*/ 0 h 40"/>
              <a:gd name="T42" fmla="*/ 20 w 40"/>
              <a:gd name="T43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0" h="40">
                <a:moveTo>
                  <a:pt x="20" y="0"/>
                </a:moveTo>
                <a:lnTo>
                  <a:pt x="20" y="0"/>
                </a:lnTo>
                <a:lnTo>
                  <a:pt x="28" y="2"/>
                </a:lnTo>
                <a:lnTo>
                  <a:pt x="34" y="6"/>
                </a:lnTo>
                <a:lnTo>
                  <a:pt x="38" y="12"/>
                </a:lnTo>
                <a:lnTo>
                  <a:pt x="40" y="20"/>
                </a:lnTo>
                <a:lnTo>
                  <a:pt x="40" y="20"/>
                </a:lnTo>
                <a:lnTo>
                  <a:pt x="38" y="28"/>
                </a:lnTo>
                <a:lnTo>
                  <a:pt x="34" y="34"/>
                </a:lnTo>
                <a:lnTo>
                  <a:pt x="28" y="38"/>
                </a:lnTo>
                <a:lnTo>
                  <a:pt x="20" y="40"/>
                </a:lnTo>
                <a:lnTo>
                  <a:pt x="20" y="40"/>
                </a:lnTo>
                <a:lnTo>
                  <a:pt x="12" y="38"/>
                </a:lnTo>
                <a:lnTo>
                  <a:pt x="6" y="34"/>
                </a:lnTo>
                <a:lnTo>
                  <a:pt x="0" y="28"/>
                </a:lnTo>
                <a:lnTo>
                  <a:pt x="0" y="20"/>
                </a:lnTo>
                <a:lnTo>
                  <a:pt x="0" y="20"/>
                </a:lnTo>
                <a:lnTo>
                  <a:pt x="0" y="12"/>
                </a:lnTo>
                <a:lnTo>
                  <a:pt x="6" y="6"/>
                </a:lnTo>
                <a:lnTo>
                  <a:pt x="12" y="2"/>
                </a:lnTo>
                <a:lnTo>
                  <a:pt x="20" y="0"/>
                </a:lnTo>
                <a:lnTo>
                  <a:pt x="2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0" name="Freeform 67"/>
          <p:cNvSpPr>
            <a:spLocks/>
          </p:cNvSpPr>
          <p:nvPr/>
        </p:nvSpPr>
        <p:spPr bwMode="auto">
          <a:xfrm>
            <a:off x="5500474" y="4330364"/>
            <a:ext cx="44000" cy="41905"/>
          </a:xfrm>
          <a:custGeom>
            <a:avLst/>
            <a:gdLst>
              <a:gd name="T0" fmla="*/ 22 w 42"/>
              <a:gd name="T1" fmla="*/ 0 h 40"/>
              <a:gd name="T2" fmla="*/ 22 w 42"/>
              <a:gd name="T3" fmla="*/ 0 h 40"/>
              <a:gd name="T4" fmla="*/ 30 w 42"/>
              <a:gd name="T5" fmla="*/ 2 h 40"/>
              <a:gd name="T6" fmla="*/ 36 w 42"/>
              <a:gd name="T7" fmla="*/ 6 h 40"/>
              <a:gd name="T8" fmla="*/ 40 w 42"/>
              <a:gd name="T9" fmla="*/ 12 h 40"/>
              <a:gd name="T10" fmla="*/ 42 w 42"/>
              <a:gd name="T11" fmla="*/ 20 h 40"/>
              <a:gd name="T12" fmla="*/ 42 w 42"/>
              <a:gd name="T13" fmla="*/ 20 h 40"/>
              <a:gd name="T14" fmla="*/ 40 w 42"/>
              <a:gd name="T15" fmla="*/ 28 h 40"/>
              <a:gd name="T16" fmla="*/ 36 w 42"/>
              <a:gd name="T17" fmla="*/ 34 h 40"/>
              <a:gd name="T18" fmla="*/ 30 w 42"/>
              <a:gd name="T19" fmla="*/ 40 h 40"/>
              <a:gd name="T20" fmla="*/ 22 w 42"/>
              <a:gd name="T21" fmla="*/ 40 h 40"/>
              <a:gd name="T22" fmla="*/ 22 w 42"/>
              <a:gd name="T23" fmla="*/ 40 h 40"/>
              <a:gd name="T24" fmla="*/ 14 w 42"/>
              <a:gd name="T25" fmla="*/ 40 h 40"/>
              <a:gd name="T26" fmla="*/ 6 w 42"/>
              <a:gd name="T27" fmla="*/ 34 h 40"/>
              <a:gd name="T28" fmla="*/ 2 w 42"/>
              <a:gd name="T29" fmla="*/ 28 h 40"/>
              <a:gd name="T30" fmla="*/ 0 w 42"/>
              <a:gd name="T31" fmla="*/ 20 h 40"/>
              <a:gd name="T32" fmla="*/ 0 w 42"/>
              <a:gd name="T33" fmla="*/ 20 h 40"/>
              <a:gd name="T34" fmla="*/ 2 w 42"/>
              <a:gd name="T35" fmla="*/ 12 h 40"/>
              <a:gd name="T36" fmla="*/ 6 w 42"/>
              <a:gd name="T37" fmla="*/ 6 h 40"/>
              <a:gd name="T38" fmla="*/ 14 w 42"/>
              <a:gd name="T39" fmla="*/ 2 h 40"/>
              <a:gd name="T40" fmla="*/ 22 w 42"/>
              <a:gd name="T41" fmla="*/ 0 h 40"/>
              <a:gd name="T42" fmla="*/ 22 w 42"/>
              <a:gd name="T43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2" h="40">
                <a:moveTo>
                  <a:pt x="22" y="0"/>
                </a:moveTo>
                <a:lnTo>
                  <a:pt x="22" y="0"/>
                </a:lnTo>
                <a:lnTo>
                  <a:pt x="30" y="2"/>
                </a:lnTo>
                <a:lnTo>
                  <a:pt x="36" y="6"/>
                </a:lnTo>
                <a:lnTo>
                  <a:pt x="40" y="12"/>
                </a:lnTo>
                <a:lnTo>
                  <a:pt x="42" y="20"/>
                </a:lnTo>
                <a:lnTo>
                  <a:pt x="42" y="20"/>
                </a:lnTo>
                <a:lnTo>
                  <a:pt x="40" y="28"/>
                </a:lnTo>
                <a:lnTo>
                  <a:pt x="36" y="34"/>
                </a:lnTo>
                <a:lnTo>
                  <a:pt x="30" y="40"/>
                </a:lnTo>
                <a:lnTo>
                  <a:pt x="22" y="40"/>
                </a:lnTo>
                <a:lnTo>
                  <a:pt x="22" y="40"/>
                </a:lnTo>
                <a:lnTo>
                  <a:pt x="14" y="40"/>
                </a:lnTo>
                <a:lnTo>
                  <a:pt x="6" y="34"/>
                </a:lnTo>
                <a:lnTo>
                  <a:pt x="2" y="28"/>
                </a:lnTo>
                <a:lnTo>
                  <a:pt x="0" y="20"/>
                </a:lnTo>
                <a:lnTo>
                  <a:pt x="0" y="20"/>
                </a:lnTo>
                <a:lnTo>
                  <a:pt x="2" y="12"/>
                </a:lnTo>
                <a:lnTo>
                  <a:pt x="6" y="6"/>
                </a:lnTo>
                <a:lnTo>
                  <a:pt x="14" y="2"/>
                </a:lnTo>
                <a:lnTo>
                  <a:pt x="22" y="0"/>
                </a:lnTo>
                <a:lnTo>
                  <a:pt x="22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1" name="Freeform 68"/>
          <p:cNvSpPr>
            <a:spLocks/>
          </p:cNvSpPr>
          <p:nvPr/>
        </p:nvSpPr>
        <p:spPr bwMode="auto">
          <a:xfrm>
            <a:off x="6273619" y="3917601"/>
            <a:ext cx="41905" cy="41905"/>
          </a:xfrm>
          <a:custGeom>
            <a:avLst/>
            <a:gdLst>
              <a:gd name="T0" fmla="*/ 20 w 40"/>
              <a:gd name="T1" fmla="*/ 0 h 40"/>
              <a:gd name="T2" fmla="*/ 20 w 40"/>
              <a:gd name="T3" fmla="*/ 0 h 40"/>
              <a:gd name="T4" fmla="*/ 28 w 40"/>
              <a:gd name="T5" fmla="*/ 2 h 40"/>
              <a:gd name="T6" fmla="*/ 34 w 40"/>
              <a:gd name="T7" fmla="*/ 6 h 40"/>
              <a:gd name="T8" fmla="*/ 40 w 40"/>
              <a:gd name="T9" fmla="*/ 12 h 40"/>
              <a:gd name="T10" fmla="*/ 40 w 40"/>
              <a:gd name="T11" fmla="*/ 20 h 40"/>
              <a:gd name="T12" fmla="*/ 40 w 40"/>
              <a:gd name="T13" fmla="*/ 20 h 40"/>
              <a:gd name="T14" fmla="*/ 40 w 40"/>
              <a:gd name="T15" fmla="*/ 28 h 40"/>
              <a:gd name="T16" fmla="*/ 34 w 40"/>
              <a:gd name="T17" fmla="*/ 34 h 40"/>
              <a:gd name="T18" fmla="*/ 28 w 40"/>
              <a:gd name="T19" fmla="*/ 38 h 40"/>
              <a:gd name="T20" fmla="*/ 20 w 40"/>
              <a:gd name="T21" fmla="*/ 40 h 40"/>
              <a:gd name="T22" fmla="*/ 20 w 40"/>
              <a:gd name="T23" fmla="*/ 40 h 40"/>
              <a:gd name="T24" fmla="*/ 12 w 40"/>
              <a:gd name="T25" fmla="*/ 38 h 40"/>
              <a:gd name="T26" fmla="*/ 6 w 40"/>
              <a:gd name="T27" fmla="*/ 34 h 40"/>
              <a:gd name="T28" fmla="*/ 2 w 40"/>
              <a:gd name="T29" fmla="*/ 28 h 40"/>
              <a:gd name="T30" fmla="*/ 0 w 40"/>
              <a:gd name="T31" fmla="*/ 20 h 40"/>
              <a:gd name="T32" fmla="*/ 0 w 40"/>
              <a:gd name="T33" fmla="*/ 20 h 40"/>
              <a:gd name="T34" fmla="*/ 2 w 40"/>
              <a:gd name="T35" fmla="*/ 12 h 40"/>
              <a:gd name="T36" fmla="*/ 6 w 40"/>
              <a:gd name="T37" fmla="*/ 6 h 40"/>
              <a:gd name="T38" fmla="*/ 12 w 40"/>
              <a:gd name="T39" fmla="*/ 2 h 40"/>
              <a:gd name="T40" fmla="*/ 20 w 40"/>
              <a:gd name="T41" fmla="*/ 0 h 40"/>
              <a:gd name="T42" fmla="*/ 20 w 40"/>
              <a:gd name="T43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0" h="40">
                <a:moveTo>
                  <a:pt x="20" y="0"/>
                </a:moveTo>
                <a:lnTo>
                  <a:pt x="20" y="0"/>
                </a:lnTo>
                <a:lnTo>
                  <a:pt x="28" y="2"/>
                </a:lnTo>
                <a:lnTo>
                  <a:pt x="34" y="6"/>
                </a:lnTo>
                <a:lnTo>
                  <a:pt x="40" y="12"/>
                </a:lnTo>
                <a:lnTo>
                  <a:pt x="40" y="20"/>
                </a:lnTo>
                <a:lnTo>
                  <a:pt x="40" y="20"/>
                </a:lnTo>
                <a:lnTo>
                  <a:pt x="40" y="28"/>
                </a:lnTo>
                <a:lnTo>
                  <a:pt x="34" y="34"/>
                </a:lnTo>
                <a:lnTo>
                  <a:pt x="28" y="38"/>
                </a:lnTo>
                <a:lnTo>
                  <a:pt x="20" y="40"/>
                </a:lnTo>
                <a:lnTo>
                  <a:pt x="20" y="40"/>
                </a:lnTo>
                <a:lnTo>
                  <a:pt x="12" y="38"/>
                </a:lnTo>
                <a:lnTo>
                  <a:pt x="6" y="34"/>
                </a:lnTo>
                <a:lnTo>
                  <a:pt x="2" y="28"/>
                </a:lnTo>
                <a:lnTo>
                  <a:pt x="0" y="20"/>
                </a:lnTo>
                <a:lnTo>
                  <a:pt x="0" y="20"/>
                </a:lnTo>
                <a:lnTo>
                  <a:pt x="2" y="12"/>
                </a:lnTo>
                <a:lnTo>
                  <a:pt x="6" y="6"/>
                </a:lnTo>
                <a:lnTo>
                  <a:pt x="12" y="2"/>
                </a:lnTo>
                <a:lnTo>
                  <a:pt x="20" y="0"/>
                </a:lnTo>
                <a:lnTo>
                  <a:pt x="2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" name="Freeform 69"/>
          <p:cNvSpPr>
            <a:spLocks/>
          </p:cNvSpPr>
          <p:nvPr/>
        </p:nvSpPr>
        <p:spPr bwMode="auto">
          <a:xfrm>
            <a:off x="6158381" y="3146551"/>
            <a:ext cx="62857" cy="62857"/>
          </a:xfrm>
          <a:custGeom>
            <a:avLst/>
            <a:gdLst>
              <a:gd name="T0" fmla="*/ 30 w 60"/>
              <a:gd name="T1" fmla="*/ 0 h 60"/>
              <a:gd name="T2" fmla="*/ 30 w 60"/>
              <a:gd name="T3" fmla="*/ 0 h 60"/>
              <a:gd name="T4" fmla="*/ 36 w 60"/>
              <a:gd name="T5" fmla="*/ 2 h 60"/>
              <a:gd name="T6" fmla="*/ 42 w 60"/>
              <a:gd name="T7" fmla="*/ 2 h 60"/>
              <a:gd name="T8" fmla="*/ 52 w 60"/>
              <a:gd name="T9" fmla="*/ 10 h 60"/>
              <a:gd name="T10" fmla="*/ 58 w 60"/>
              <a:gd name="T11" fmla="*/ 20 h 60"/>
              <a:gd name="T12" fmla="*/ 60 w 60"/>
              <a:gd name="T13" fmla="*/ 24 h 60"/>
              <a:gd name="T14" fmla="*/ 60 w 60"/>
              <a:gd name="T15" fmla="*/ 30 h 60"/>
              <a:gd name="T16" fmla="*/ 60 w 60"/>
              <a:gd name="T17" fmla="*/ 30 h 60"/>
              <a:gd name="T18" fmla="*/ 60 w 60"/>
              <a:gd name="T19" fmla="*/ 36 h 60"/>
              <a:gd name="T20" fmla="*/ 58 w 60"/>
              <a:gd name="T21" fmla="*/ 42 h 60"/>
              <a:gd name="T22" fmla="*/ 52 w 60"/>
              <a:gd name="T23" fmla="*/ 52 h 60"/>
              <a:gd name="T24" fmla="*/ 42 w 60"/>
              <a:gd name="T25" fmla="*/ 58 h 60"/>
              <a:gd name="T26" fmla="*/ 36 w 60"/>
              <a:gd name="T27" fmla="*/ 60 h 60"/>
              <a:gd name="T28" fmla="*/ 30 w 60"/>
              <a:gd name="T29" fmla="*/ 60 h 60"/>
              <a:gd name="T30" fmla="*/ 30 w 60"/>
              <a:gd name="T31" fmla="*/ 60 h 60"/>
              <a:gd name="T32" fmla="*/ 24 w 60"/>
              <a:gd name="T33" fmla="*/ 60 h 60"/>
              <a:gd name="T34" fmla="*/ 18 w 60"/>
              <a:gd name="T35" fmla="*/ 58 h 60"/>
              <a:gd name="T36" fmla="*/ 8 w 60"/>
              <a:gd name="T37" fmla="*/ 52 h 60"/>
              <a:gd name="T38" fmla="*/ 2 w 60"/>
              <a:gd name="T39" fmla="*/ 42 h 60"/>
              <a:gd name="T40" fmla="*/ 0 w 60"/>
              <a:gd name="T41" fmla="*/ 36 h 60"/>
              <a:gd name="T42" fmla="*/ 0 w 60"/>
              <a:gd name="T43" fmla="*/ 30 h 60"/>
              <a:gd name="T44" fmla="*/ 0 w 60"/>
              <a:gd name="T45" fmla="*/ 30 h 60"/>
              <a:gd name="T46" fmla="*/ 0 w 60"/>
              <a:gd name="T47" fmla="*/ 24 h 60"/>
              <a:gd name="T48" fmla="*/ 2 w 60"/>
              <a:gd name="T49" fmla="*/ 20 h 60"/>
              <a:gd name="T50" fmla="*/ 8 w 60"/>
              <a:gd name="T51" fmla="*/ 10 h 60"/>
              <a:gd name="T52" fmla="*/ 18 w 60"/>
              <a:gd name="T53" fmla="*/ 2 h 60"/>
              <a:gd name="T54" fmla="*/ 24 w 60"/>
              <a:gd name="T55" fmla="*/ 2 h 60"/>
              <a:gd name="T56" fmla="*/ 30 w 60"/>
              <a:gd name="T57" fmla="*/ 0 h 60"/>
              <a:gd name="T58" fmla="*/ 30 w 60"/>
              <a:gd name="T59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60" h="60">
                <a:moveTo>
                  <a:pt x="30" y="0"/>
                </a:moveTo>
                <a:lnTo>
                  <a:pt x="30" y="0"/>
                </a:lnTo>
                <a:lnTo>
                  <a:pt x="36" y="2"/>
                </a:lnTo>
                <a:lnTo>
                  <a:pt x="42" y="2"/>
                </a:lnTo>
                <a:lnTo>
                  <a:pt x="52" y="10"/>
                </a:lnTo>
                <a:lnTo>
                  <a:pt x="58" y="20"/>
                </a:lnTo>
                <a:lnTo>
                  <a:pt x="60" y="24"/>
                </a:lnTo>
                <a:lnTo>
                  <a:pt x="60" y="30"/>
                </a:lnTo>
                <a:lnTo>
                  <a:pt x="60" y="30"/>
                </a:lnTo>
                <a:lnTo>
                  <a:pt x="60" y="36"/>
                </a:lnTo>
                <a:lnTo>
                  <a:pt x="58" y="42"/>
                </a:lnTo>
                <a:lnTo>
                  <a:pt x="52" y="52"/>
                </a:lnTo>
                <a:lnTo>
                  <a:pt x="42" y="58"/>
                </a:lnTo>
                <a:lnTo>
                  <a:pt x="36" y="60"/>
                </a:lnTo>
                <a:lnTo>
                  <a:pt x="30" y="60"/>
                </a:lnTo>
                <a:lnTo>
                  <a:pt x="30" y="60"/>
                </a:lnTo>
                <a:lnTo>
                  <a:pt x="24" y="60"/>
                </a:lnTo>
                <a:lnTo>
                  <a:pt x="18" y="58"/>
                </a:lnTo>
                <a:lnTo>
                  <a:pt x="8" y="52"/>
                </a:lnTo>
                <a:lnTo>
                  <a:pt x="2" y="42"/>
                </a:lnTo>
                <a:lnTo>
                  <a:pt x="0" y="36"/>
                </a:lnTo>
                <a:lnTo>
                  <a:pt x="0" y="30"/>
                </a:lnTo>
                <a:lnTo>
                  <a:pt x="0" y="30"/>
                </a:lnTo>
                <a:lnTo>
                  <a:pt x="0" y="24"/>
                </a:lnTo>
                <a:lnTo>
                  <a:pt x="2" y="20"/>
                </a:lnTo>
                <a:lnTo>
                  <a:pt x="8" y="10"/>
                </a:lnTo>
                <a:lnTo>
                  <a:pt x="18" y="2"/>
                </a:lnTo>
                <a:lnTo>
                  <a:pt x="24" y="2"/>
                </a:lnTo>
                <a:lnTo>
                  <a:pt x="30" y="0"/>
                </a:lnTo>
                <a:lnTo>
                  <a:pt x="3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3" name="Freeform 70"/>
          <p:cNvSpPr>
            <a:spLocks/>
          </p:cNvSpPr>
          <p:nvPr/>
        </p:nvSpPr>
        <p:spPr bwMode="auto">
          <a:xfrm>
            <a:off x="5456474" y="3324646"/>
            <a:ext cx="44000" cy="41905"/>
          </a:xfrm>
          <a:custGeom>
            <a:avLst/>
            <a:gdLst>
              <a:gd name="T0" fmla="*/ 22 w 42"/>
              <a:gd name="T1" fmla="*/ 0 h 40"/>
              <a:gd name="T2" fmla="*/ 22 w 42"/>
              <a:gd name="T3" fmla="*/ 0 h 40"/>
              <a:gd name="T4" fmla="*/ 28 w 42"/>
              <a:gd name="T5" fmla="*/ 2 h 40"/>
              <a:gd name="T6" fmla="*/ 36 w 42"/>
              <a:gd name="T7" fmla="*/ 6 h 40"/>
              <a:gd name="T8" fmla="*/ 40 w 42"/>
              <a:gd name="T9" fmla="*/ 12 h 40"/>
              <a:gd name="T10" fmla="*/ 42 w 42"/>
              <a:gd name="T11" fmla="*/ 20 h 40"/>
              <a:gd name="T12" fmla="*/ 42 w 42"/>
              <a:gd name="T13" fmla="*/ 20 h 40"/>
              <a:gd name="T14" fmla="*/ 40 w 42"/>
              <a:gd name="T15" fmla="*/ 28 h 40"/>
              <a:gd name="T16" fmla="*/ 36 w 42"/>
              <a:gd name="T17" fmla="*/ 34 h 40"/>
              <a:gd name="T18" fmla="*/ 28 w 42"/>
              <a:gd name="T19" fmla="*/ 38 h 40"/>
              <a:gd name="T20" fmla="*/ 22 w 42"/>
              <a:gd name="T21" fmla="*/ 40 h 40"/>
              <a:gd name="T22" fmla="*/ 22 w 42"/>
              <a:gd name="T23" fmla="*/ 40 h 40"/>
              <a:gd name="T24" fmla="*/ 14 w 42"/>
              <a:gd name="T25" fmla="*/ 38 h 40"/>
              <a:gd name="T26" fmla="*/ 6 w 42"/>
              <a:gd name="T27" fmla="*/ 34 h 40"/>
              <a:gd name="T28" fmla="*/ 2 w 42"/>
              <a:gd name="T29" fmla="*/ 28 h 40"/>
              <a:gd name="T30" fmla="*/ 0 w 42"/>
              <a:gd name="T31" fmla="*/ 20 h 40"/>
              <a:gd name="T32" fmla="*/ 0 w 42"/>
              <a:gd name="T33" fmla="*/ 20 h 40"/>
              <a:gd name="T34" fmla="*/ 2 w 42"/>
              <a:gd name="T35" fmla="*/ 12 h 40"/>
              <a:gd name="T36" fmla="*/ 6 w 42"/>
              <a:gd name="T37" fmla="*/ 6 h 40"/>
              <a:gd name="T38" fmla="*/ 14 w 42"/>
              <a:gd name="T39" fmla="*/ 2 h 40"/>
              <a:gd name="T40" fmla="*/ 22 w 42"/>
              <a:gd name="T41" fmla="*/ 0 h 40"/>
              <a:gd name="T42" fmla="*/ 22 w 42"/>
              <a:gd name="T43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2" h="40">
                <a:moveTo>
                  <a:pt x="22" y="0"/>
                </a:moveTo>
                <a:lnTo>
                  <a:pt x="22" y="0"/>
                </a:lnTo>
                <a:lnTo>
                  <a:pt x="28" y="2"/>
                </a:lnTo>
                <a:lnTo>
                  <a:pt x="36" y="6"/>
                </a:lnTo>
                <a:lnTo>
                  <a:pt x="40" y="12"/>
                </a:lnTo>
                <a:lnTo>
                  <a:pt x="42" y="20"/>
                </a:lnTo>
                <a:lnTo>
                  <a:pt x="42" y="20"/>
                </a:lnTo>
                <a:lnTo>
                  <a:pt x="40" y="28"/>
                </a:lnTo>
                <a:lnTo>
                  <a:pt x="36" y="34"/>
                </a:lnTo>
                <a:lnTo>
                  <a:pt x="28" y="38"/>
                </a:lnTo>
                <a:lnTo>
                  <a:pt x="22" y="40"/>
                </a:lnTo>
                <a:lnTo>
                  <a:pt x="22" y="40"/>
                </a:lnTo>
                <a:lnTo>
                  <a:pt x="14" y="38"/>
                </a:lnTo>
                <a:lnTo>
                  <a:pt x="6" y="34"/>
                </a:lnTo>
                <a:lnTo>
                  <a:pt x="2" y="28"/>
                </a:lnTo>
                <a:lnTo>
                  <a:pt x="0" y="20"/>
                </a:lnTo>
                <a:lnTo>
                  <a:pt x="0" y="20"/>
                </a:lnTo>
                <a:lnTo>
                  <a:pt x="2" y="12"/>
                </a:lnTo>
                <a:lnTo>
                  <a:pt x="6" y="6"/>
                </a:lnTo>
                <a:lnTo>
                  <a:pt x="14" y="2"/>
                </a:lnTo>
                <a:lnTo>
                  <a:pt x="22" y="0"/>
                </a:lnTo>
                <a:lnTo>
                  <a:pt x="22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4" name="Freeform 71"/>
          <p:cNvSpPr>
            <a:spLocks/>
          </p:cNvSpPr>
          <p:nvPr/>
        </p:nvSpPr>
        <p:spPr bwMode="auto">
          <a:xfrm>
            <a:off x="5492093" y="2138738"/>
            <a:ext cx="81715" cy="79619"/>
          </a:xfrm>
          <a:custGeom>
            <a:avLst/>
            <a:gdLst>
              <a:gd name="T0" fmla="*/ 40 w 78"/>
              <a:gd name="T1" fmla="*/ 0 h 76"/>
              <a:gd name="T2" fmla="*/ 48 w 78"/>
              <a:gd name="T3" fmla="*/ 32 h 76"/>
              <a:gd name="T4" fmla="*/ 78 w 78"/>
              <a:gd name="T5" fmla="*/ 28 h 76"/>
              <a:gd name="T6" fmla="*/ 52 w 78"/>
              <a:gd name="T7" fmla="*/ 46 h 76"/>
              <a:gd name="T8" fmla="*/ 64 w 78"/>
              <a:gd name="T9" fmla="*/ 76 h 76"/>
              <a:gd name="T10" fmla="*/ 40 w 78"/>
              <a:gd name="T11" fmla="*/ 54 h 76"/>
              <a:gd name="T12" fmla="*/ 16 w 78"/>
              <a:gd name="T13" fmla="*/ 76 h 76"/>
              <a:gd name="T14" fmla="*/ 28 w 78"/>
              <a:gd name="T15" fmla="*/ 46 h 76"/>
              <a:gd name="T16" fmla="*/ 0 w 78"/>
              <a:gd name="T17" fmla="*/ 28 h 76"/>
              <a:gd name="T18" fmla="*/ 32 w 78"/>
              <a:gd name="T19" fmla="*/ 32 h 76"/>
              <a:gd name="T20" fmla="*/ 40 w 78"/>
              <a:gd name="T21" fmla="*/ 0 h 76"/>
              <a:gd name="T22" fmla="*/ 40 w 78"/>
              <a:gd name="T23" fmla="*/ 0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78" h="76">
                <a:moveTo>
                  <a:pt x="40" y="0"/>
                </a:moveTo>
                <a:lnTo>
                  <a:pt x="48" y="32"/>
                </a:lnTo>
                <a:lnTo>
                  <a:pt x="78" y="28"/>
                </a:lnTo>
                <a:lnTo>
                  <a:pt x="52" y="46"/>
                </a:lnTo>
                <a:lnTo>
                  <a:pt x="64" y="76"/>
                </a:lnTo>
                <a:lnTo>
                  <a:pt x="40" y="54"/>
                </a:lnTo>
                <a:lnTo>
                  <a:pt x="16" y="76"/>
                </a:lnTo>
                <a:lnTo>
                  <a:pt x="28" y="46"/>
                </a:lnTo>
                <a:lnTo>
                  <a:pt x="0" y="28"/>
                </a:lnTo>
                <a:lnTo>
                  <a:pt x="32" y="32"/>
                </a:lnTo>
                <a:lnTo>
                  <a:pt x="40" y="0"/>
                </a:lnTo>
                <a:lnTo>
                  <a:pt x="4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5" name="Freeform 72"/>
          <p:cNvSpPr>
            <a:spLocks/>
          </p:cNvSpPr>
          <p:nvPr/>
        </p:nvSpPr>
        <p:spPr bwMode="auto">
          <a:xfrm>
            <a:off x="5355902" y="4353412"/>
            <a:ext cx="44000" cy="44000"/>
          </a:xfrm>
          <a:custGeom>
            <a:avLst/>
            <a:gdLst>
              <a:gd name="T0" fmla="*/ 20 w 42"/>
              <a:gd name="T1" fmla="*/ 0 h 42"/>
              <a:gd name="T2" fmla="*/ 20 w 42"/>
              <a:gd name="T3" fmla="*/ 0 h 42"/>
              <a:gd name="T4" fmla="*/ 28 w 42"/>
              <a:gd name="T5" fmla="*/ 2 h 42"/>
              <a:gd name="T6" fmla="*/ 36 w 42"/>
              <a:gd name="T7" fmla="*/ 6 h 42"/>
              <a:gd name="T8" fmla="*/ 40 w 42"/>
              <a:gd name="T9" fmla="*/ 14 h 42"/>
              <a:gd name="T10" fmla="*/ 42 w 42"/>
              <a:gd name="T11" fmla="*/ 20 h 42"/>
              <a:gd name="T12" fmla="*/ 42 w 42"/>
              <a:gd name="T13" fmla="*/ 20 h 42"/>
              <a:gd name="T14" fmla="*/ 40 w 42"/>
              <a:gd name="T15" fmla="*/ 28 h 42"/>
              <a:gd name="T16" fmla="*/ 36 w 42"/>
              <a:gd name="T17" fmla="*/ 36 h 42"/>
              <a:gd name="T18" fmla="*/ 28 w 42"/>
              <a:gd name="T19" fmla="*/ 40 h 42"/>
              <a:gd name="T20" fmla="*/ 20 w 42"/>
              <a:gd name="T21" fmla="*/ 42 h 42"/>
              <a:gd name="T22" fmla="*/ 20 w 42"/>
              <a:gd name="T23" fmla="*/ 42 h 42"/>
              <a:gd name="T24" fmla="*/ 14 w 42"/>
              <a:gd name="T25" fmla="*/ 40 h 42"/>
              <a:gd name="T26" fmla="*/ 6 w 42"/>
              <a:gd name="T27" fmla="*/ 36 h 42"/>
              <a:gd name="T28" fmla="*/ 2 w 42"/>
              <a:gd name="T29" fmla="*/ 28 h 42"/>
              <a:gd name="T30" fmla="*/ 0 w 42"/>
              <a:gd name="T31" fmla="*/ 20 h 42"/>
              <a:gd name="T32" fmla="*/ 0 w 42"/>
              <a:gd name="T33" fmla="*/ 20 h 42"/>
              <a:gd name="T34" fmla="*/ 2 w 42"/>
              <a:gd name="T35" fmla="*/ 14 h 42"/>
              <a:gd name="T36" fmla="*/ 6 w 42"/>
              <a:gd name="T37" fmla="*/ 6 h 42"/>
              <a:gd name="T38" fmla="*/ 14 w 42"/>
              <a:gd name="T39" fmla="*/ 2 h 42"/>
              <a:gd name="T40" fmla="*/ 20 w 42"/>
              <a:gd name="T41" fmla="*/ 0 h 42"/>
              <a:gd name="T42" fmla="*/ 20 w 42"/>
              <a:gd name="T43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2" h="42">
                <a:moveTo>
                  <a:pt x="20" y="0"/>
                </a:moveTo>
                <a:lnTo>
                  <a:pt x="20" y="0"/>
                </a:lnTo>
                <a:lnTo>
                  <a:pt x="28" y="2"/>
                </a:lnTo>
                <a:lnTo>
                  <a:pt x="36" y="6"/>
                </a:lnTo>
                <a:lnTo>
                  <a:pt x="40" y="14"/>
                </a:lnTo>
                <a:lnTo>
                  <a:pt x="42" y="20"/>
                </a:lnTo>
                <a:lnTo>
                  <a:pt x="42" y="20"/>
                </a:lnTo>
                <a:lnTo>
                  <a:pt x="40" y="28"/>
                </a:lnTo>
                <a:lnTo>
                  <a:pt x="36" y="36"/>
                </a:lnTo>
                <a:lnTo>
                  <a:pt x="28" y="40"/>
                </a:lnTo>
                <a:lnTo>
                  <a:pt x="20" y="42"/>
                </a:lnTo>
                <a:lnTo>
                  <a:pt x="20" y="42"/>
                </a:lnTo>
                <a:lnTo>
                  <a:pt x="14" y="40"/>
                </a:lnTo>
                <a:lnTo>
                  <a:pt x="6" y="36"/>
                </a:lnTo>
                <a:lnTo>
                  <a:pt x="2" y="28"/>
                </a:lnTo>
                <a:lnTo>
                  <a:pt x="0" y="20"/>
                </a:lnTo>
                <a:lnTo>
                  <a:pt x="0" y="20"/>
                </a:lnTo>
                <a:lnTo>
                  <a:pt x="2" y="14"/>
                </a:lnTo>
                <a:lnTo>
                  <a:pt x="6" y="6"/>
                </a:lnTo>
                <a:lnTo>
                  <a:pt x="14" y="2"/>
                </a:lnTo>
                <a:lnTo>
                  <a:pt x="20" y="0"/>
                </a:lnTo>
                <a:lnTo>
                  <a:pt x="2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6" name="Freeform 73"/>
          <p:cNvSpPr>
            <a:spLocks/>
          </p:cNvSpPr>
          <p:nvPr/>
        </p:nvSpPr>
        <p:spPr bwMode="auto">
          <a:xfrm>
            <a:off x="4643519" y="3439885"/>
            <a:ext cx="41905" cy="41905"/>
          </a:xfrm>
          <a:custGeom>
            <a:avLst/>
            <a:gdLst>
              <a:gd name="T0" fmla="*/ 20 w 40"/>
              <a:gd name="T1" fmla="*/ 0 h 40"/>
              <a:gd name="T2" fmla="*/ 20 w 40"/>
              <a:gd name="T3" fmla="*/ 0 h 40"/>
              <a:gd name="T4" fmla="*/ 28 w 40"/>
              <a:gd name="T5" fmla="*/ 0 h 40"/>
              <a:gd name="T6" fmla="*/ 34 w 40"/>
              <a:gd name="T7" fmla="*/ 6 h 40"/>
              <a:gd name="T8" fmla="*/ 38 w 40"/>
              <a:gd name="T9" fmla="*/ 12 h 40"/>
              <a:gd name="T10" fmla="*/ 40 w 40"/>
              <a:gd name="T11" fmla="*/ 20 h 40"/>
              <a:gd name="T12" fmla="*/ 40 w 40"/>
              <a:gd name="T13" fmla="*/ 20 h 40"/>
              <a:gd name="T14" fmla="*/ 38 w 40"/>
              <a:gd name="T15" fmla="*/ 28 h 40"/>
              <a:gd name="T16" fmla="*/ 34 w 40"/>
              <a:gd name="T17" fmla="*/ 34 h 40"/>
              <a:gd name="T18" fmla="*/ 28 w 40"/>
              <a:gd name="T19" fmla="*/ 38 h 40"/>
              <a:gd name="T20" fmla="*/ 20 w 40"/>
              <a:gd name="T21" fmla="*/ 40 h 40"/>
              <a:gd name="T22" fmla="*/ 20 w 40"/>
              <a:gd name="T23" fmla="*/ 40 h 40"/>
              <a:gd name="T24" fmla="*/ 12 w 40"/>
              <a:gd name="T25" fmla="*/ 38 h 40"/>
              <a:gd name="T26" fmla="*/ 6 w 40"/>
              <a:gd name="T27" fmla="*/ 34 h 40"/>
              <a:gd name="T28" fmla="*/ 2 w 40"/>
              <a:gd name="T29" fmla="*/ 28 h 40"/>
              <a:gd name="T30" fmla="*/ 0 w 40"/>
              <a:gd name="T31" fmla="*/ 20 h 40"/>
              <a:gd name="T32" fmla="*/ 0 w 40"/>
              <a:gd name="T33" fmla="*/ 20 h 40"/>
              <a:gd name="T34" fmla="*/ 2 w 40"/>
              <a:gd name="T35" fmla="*/ 12 h 40"/>
              <a:gd name="T36" fmla="*/ 6 w 40"/>
              <a:gd name="T37" fmla="*/ 6 h 40"/>
              <a:gd name="T38" fmla="*/ 12 w 40"/>
              <a:gd name="T39" fmla="*/ 0 h 40"/>
              <a:gd name="T40" fmla="*/ 20 w 40"/>
              <a:gd name="T41" fmla="*/ 0 h 40"/>
              <a:gd name="T42" fmla="*/ 20 w 40"/>
              <a:gd name="T43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0" h="40">
                <a:moveTo>
                  <a:pt x="20" y="0"/>
                </a:moveTo>
                <a:lnTo>
                  <a:pt x="20" y="0"/>
                </a:lnTo>
                <a:lnTo>
                  <a:pt x="28" y="0"/>
                </a:lnTo>
                <a:lnTo>
                  <a:pt x="34" y="6"/>
                </a:lnTo>
                <a:lnTo>
                  <a:pt x="38" y="12"/>
                </a:lnTo>
                <a:lnTo>
                  <a:pt x="40" y="20"/>
                </a:lnTo>
                <a:lnTo>
                  <a:pt x="40" y="20"/>
                </a:lnTo>
                <a:lnTo>
                  <a:pt x="38" y="28"/>
                </a:lnTo>
                <a:lnTo>
                  <a:pt x="34" y="34"/>
                </a:lnTo>
                <a:lnTo>
                  <a:pt x="28" y="38"/>
                </a:lnTo>
                <a:lnTo>
                  <a:pt x="20" y="40"/>
                </a:lnTo>
                <a:lnTo>
                  <a:pt x="20" y="40"/>
                </a:lnTo>
                <a:lnTo>
                  <a:pt x="12" y="38"/>
                </a:lnTo>
                <a:lnTo>
                  <a:pt x="6" y="34"/>
                </a:lnTo>
                <a:lnTo>
                  <a:pt x="2" y="28"/>
                </a:lnTo>
                <a:lnTo>
                  <a:pt x="0" y="20"/>
                </a:lnTo>
                <a:lnTo>
                  <a:pt x="0" y="20"/>
                </a:lnTo>
                <a:lnTo>
                  <a:pt x="2" y="12"/>
                </a:lnTo>
                <a:lnTo>
                  <a:pt x="6" y="6"/>
                </a:lnTo>
                <a:lnTo>
                  <a:pt x="12" y="0"/>
                </a:lnTo>
                <a:lnTo>
                  <a:pt x="20" y="0"/>
                </a:lnTo>
                <a:lnTo>
                  <a:pt x="2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0330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8" name="Freeform 6"/>
          <p:cNvSpPr>
            <a:spLocks/>
          </p:cNvSpPr>
          <p:nvPr/>
        </p:nvSpPr>
        <p:spPr bwMode="auto">
          <a:xfrm>
            <a:off x="687388" y="801688"/>
            <a:ext cx="423863" cy="296863"/>
          </a:xfrm>
          <a:custGeom>
            <a:avLst/>
            <a:gdLst/>
            <a:ahLst/>
            <a:cxnLst/>
            <a:rect l="l" t="t" r="r" b="b"/>
            <a:pathLst>
              <a:path w="423863" h="296863">
                <a:moveTo>
                  <a:pt x="360485" y="195830"/>
                </a:moveTo>
                <a:cubicBezTo>
                  <a:pt x="349128" y="192088"/>
                  <a:pt x="333986" y="203314"/>
                  <a:pt x="330200" y="214540"/>
                </a:cubicBezTo>
                <a:cubicBezTo>
                  <a:pt x="330200" y="225766"/>
                  <a:pt x="337771" y="236992"/>
                  <a:pt x="349128" y="240734"/>
                </a:cubicBezTo>
                <a:cubicBezTo>
                  <a:pt x="360485" y="244476"/>
                  <a:pt x="371842" y="236992"/>
                  <a:pt x="375627" y="225766"/>
                </a:cubicBezTo>
                <a:cubicBezTo>
                  <a:pt x="379413" y="210798"/>
                  <a:pt x="371842" y="199572"/>
                  <a:pt x="360485" y="195830"/>
                </a:cubicBezTo>
                <a:close/>
                <a:moveTo>
                  <a:pt x="364373" y="146050"/>
                </a:moveTo>
                <a:cubicBezTo>
                  <a:pt x="364376" y="146051"/>
                  <a:pt x="364442" y="146067"/>
                  <a:pt x="366232" y="146520"/>
                </a:cubicBezTo>
                <a:lnTo>
                  <a:pt x="379246" y="149810"/>
                </a:lnTo>
                <a:cubicBezTo>
                  <a:pt x="379250" y="149833"/>
                  <a:pt x="382961" y="172349"/>
                  <a:pt x="382964" y="172369"/>
                </a:cubicBezTo>
                <a:cubicBezTo>
                  <a:pt x="382966" y="172370"/>
                  <a:pt x="383010" y="172392"/>
                  <a:pt x="383893" y="172839"/>
                </a:cubicBezTo>
                <a:lnTo>
                  <a:pt x="390400" y="176129"/>
                </a:lnTo>
                <a:cubicBezTo>
                  <a:pt x="390425" y="176124"/>
                  <a:pt x="408971" y="172373"/>
                  <a:pt x="408991" y="172369"/>
                </a:cubicBezTo>
                <a:cubicBezTo>
                  <a:pt x="408993" y="172372"/>
                  <a:pt x="409042" y="172438"/>
                  <a:pt x="410385" y="174249"/>
                </a:cubicBezTo>
                <a:lnTo>
                  <a:pt x="420145" y="187409"/>
                </a:lnTo>
                <a:cubicBezTo>
                  <a:pt x="420133" y="187424"/>
                  <a:pt x="405282" y="206196"/>
                  <a:pt x="405273" y="206208"/>
                </a:cubicBezTo>
                <a:cubicBezTo>
                  <a:pt x="405274" y="206210"/>
                  <a:pt x="405296" y="206254"/>
                  <a:pt x="405737" y="207148"/>
                </a:cubicBezTo>
                <a:lnTo>
                  <a:pt x="408991" y="213728"/>
                </a:lnTo>
                <a:cubicBezTo>
                  <a:pt x="409005" y="213739"/>
                  <a:pt x="423863" y="225009"/>
                  <a:pt x="423863" y="228767"/>
                </a:cubicBezTo>
                <a:cubicBezTo>
                  <a:pt x="423862" y="228770"/>
                  <a:pt x="423846" y="228837"/>
                  <a:pt x="423398" y="230647"/>
                </a:cubicBezTo>
                <a:lnTo>
                  <a:pt x="420145" y="243807"/>
                </a:lnTo>
                <a:cubicBezTo>
                  <a:pt x="420120" y="243812"/>
                  <a:pt x="401574" y="247563"/>
                  <a:pt x="401554" y="247567"/>
                </a:cubicBezTo>
                <a:cubicBezTo>
                  <a:pt x="401552" y="247569"/>
                  <a:pt x="401508" y="247614"/>
                  <a:pt x="400625" y="248507"/>
                </a:cubicBezTo>
                <a:lnTo>
                  <a:pt x="394118" y="255086"/>
                </a:lnTo>
                <a:cubicBezTo>
                  <a:pt x="394123" y="255113"/>
                  <a:pt x="397832" y="273866"/>
                  <a:pt x="397836" y="273886"/>
                </a:cubicBezTo>
                <a:cubicBezTo>
                  <a:pt x="397834" y="273888"/>
                  <a:pt x="397767" y="273938"/>
                  <a:pt x="395977" y="275296"/>
                </a:cubicBezTo>
                <a:lnTo>
                  <a:pt x="382964" y="285165"/>
                </a:lnTo>
                <a:cubicBezTo>
                  <a:pt x="382953" y="285154"/>
                  <a:pt x="368101" y="270135"/>
                  <a:pt x="368091" y="270126"/>
                </a:cubicBezTo>
                <a:cubicBezTo>
                  <a:pt x="368088" y="270127"/>
                  <a:pt x="368023" y="270149"/>
                  <a:pt x="366697" y="270596"/>
                </a:cubicBezTo>
                <a:lnTo>
                  <a:pt x="356937" y="273886"/>
                </a:lnTo>
                <a:cubicBezTo>
                  <a:pt x="356922" y="273906"/>
                  <a:pt x="345795" y="288909"/>
                  <a:pt x="345783" y="288925"/>
                </a:cubicBezTo>
                <a:cubicBezTo>
                  <a:pt x="345780" y="288924"/>
                  <a:pt x="345714" y="288908"/>
                  <a:pt x="343924" y="288455"/>
                </a:cubicBezTo>
                <a:lnTo>
                  <a:pt x="330910" y="285165"/>
                </a:lnTo>
                <a:cubicBezTo>
                  <a:pt x="330905" y="285141"/>
                  <a:pt x="327196" y="266385"/>
                  <a:pt x="327192" y="266366"/>
                </a:cubicBezTo>
                <a:cubicBezTo>
                  <a:pt x="327190" y="266364"/>
                  <a:pt x="327146" y="266320"/>
                  <a:pt x="326263" y="265426"/>
                </a:cubicBezTo>
                <a:lnTo>
                  <a:pt x="319756" y="258846"/>
                </a:lnTo>
                <a:cubicBezTo>
                  <a:pt x="319732" y="258850"/>
                  <a:pt x="297467" y="262603"/>
                  <a:pt x="297447" y="262606"/>
                </a:cubicBezTo>
                <a:cubicBezTo>
                  <a:pt x="297445" y="262603"/>
                  <a:pt x="297405" y="262542"/>
                  <a:pt x="296518" y="261196"/>
                </a:cubicBezTo>
                <a:lnTo>
                  <a:pt x="290011" y="251326"/>
                </a:lnTo>
                <a:cubicBezTo>
                  <a:pt x="290011" y="247568"/>
                  <a:pt x="301158" y="232537"/>
                  <a:pt x="301166" y="232527"/>
                </a:cubicBezTo>
                <a:cubicBezTo>
                  <a:pt x="301166" y="232524"/>
                  <a:pt x="301166" y="232458"/>
                  <a:pt x="301166" y="231117"/>
                </a:cubicBezTo>
                <a:lnTo>
                  <a:pt x="301166" y="221247"/>
                </a:lnTo>
                <a:cubicBezTo>
                  <a:pt x="301146" y="221235"/>
                  <a:pt x="282577" y="209968"/>
                  <a:pt x="286293" y="209968"/>
                </a:cubicBezTo>
                <a:cubicBezTo>
                  <a:pt x="286294" y="209965"/>
                  <a:pt x="286310" y="209898"/>
                  <a:pt x="286758" y="208088"/>
                </a:cubicBezTo>
                <a:lnTo>
                  <a:pt x="290011" y="194928"/>
                </a:lnTo>
                <a:cubicBezTo>
                  <a:pt x="290037" y="194923"/>
                  <a:pt x="308582" y="191172"/>
                  <a:pt x="308602" y="191168"/>
                </a:cubicBezTo>
                <a:cubicBezTo>
                  <a:pt x="308604" y="191166"/>
                  <a:pt x="308648" y="191122"/>
                  <a:pt x="309531" y="190228"/>
                </a:cubicBezTo>
                <a:lnTo>
                  <a:pt x="316038" y="183649"/>
                </a:lnTo>
                <a:cubicBezTo>
                  <a:pt x="316034" y="183622"/>
                  <a:pt x="312323" y="161109"/>
                  <a:pt x="312320" y="161090"/>
                </a:cubicBezTo>
                <a:cubicBezTo>
                  <a:pt x="312322" y="161089"/>
                  <a:pt x="312371" y="161055"/>
                  <a:pt x="313714" y="160150"/>
                </a:cubicBezTo>
                <a:lnTo>
                  <a:pt x="323474" y="153570"/>
                </a:lnTo>
                <a:cubicBezTo>
                  <a:pt x="327191" y="153570"/>
                  <a:pt x="342054" y="164841"/>
                  <a:pt x="342065" y="164849"/>
                </a:cubicBezTo>
                <a:cubicBezTo>
                  <a:pt x="342067" y="164849"/>
                  <a:pt x="342111" y="164849"/>
                  <a:pt x="342994" y="164849"/>
                </a:cubicBezTo>
                <a:lnTo>
                  <a:pt x="349501" y="164849"/>
                </a:lnTo>
                <a:cubicBezTo>
                  <a:pt x="349513" y="164834"/>
                  <a:pt x="364364" y="146062"/>
                  <a:pt x="364373" y="146050"/>
                </a:cubicBezTo>
                <a:close/>
                <a:moveTo>
                  <a:pt x="150019" y="120650"/>
                </a:moveTo>
                <a:cubicBezTo>
                  <a:pt x="164486" y="120650"/>
                  <a:pt x="176213" y="132377"/>
                  <a:pt x="176213" y="146844"/>
                </a:cubicBezTo>
                <a:cubicBezTo>
                  <a:pt x="176213" y="161311"/>
                  <a:pt x="164486" y="173038"/>
                  <a:pt x="150019" y="173038"/>
                </a:cubicBezTo>
                <a:cubicBezTo>
                  <a:pt x="135552" y="173038"/>
                  <a:pt x="123825" y="161311"/>
                  <a:pt x="123825" y="146844"/>
                </a:cubicBezTo>
                <a:cubicBezTo>
                  <a:pt x="123825" y="132377"/>
                  <a:pt x="135552" y="120650"/>
                  <a:pt x="150019" y="120650"/>
                </a:cubicBezTo>
                <a:close/>
                <a:moveTo>
                  <a:pt x="150813" y="98425"/>
                </a:moveTo>
                <a:cubicBezTo>
                  <a:pt x="123633" y="98425"/>
                  <a:pt x="101600" y="120103"/>
                  <a:pt x="101600" y="146844"/>
                </a:cubicBezTo>
                <a:cubicBezTo>
                  <a:pt x="101600" y="173585"/>
                  <a:pt x="123633" y="195263"/>
                  <a:pt x="150813" y="195263"/>
                </a:cubicBezTo>
                <a:cubicBezTo>
                  <a:pt x="177993" y="195263"/>
                  <a:pt x="200026" y="173585"/>
                  <a:pt x="200026" y="146844"/>
                </a:cubicBezTo>
                <a:cubicBezTo>
                  <a:pt x="200026" y="120103"/>
                  <a:pt x="177993" y="98425"/>
                  <a:pt x="150813" y="98425"/>
                </a:cubicBezTo>
                <a:close/>
                <a:moveTo>
                  <a:pt x="135017" y="0"/>
                </a:moveTo>
                <a:cubicBezTo>
                  <a:pt x="135023" y="0"/>
                  <a:pt x="135440" y="0"/>
                  <a:pt x="165021" y="0"/>
                </a:cubicBezTo>
                <a:cubicBezTo>
                  <a:pt x="168771" y="0"/>
                  <a:pt x="183766" y="41316"/>
                  <a:pt x="183773" y="41335"/>
                </a:cubicBezTo>
                <a:cubicBezTo>
                  <a:pt x="183776" y="41336"/>
                  <a:pt x="183859" y="41352"/>
                  <a:pt x="186117" y="41805"/>
                </a:cubicBezTo>
                <a:lnTo>
                  <a:pt x="202526" y="45093"/>
                </a:lnTo>
                <a:cubicBezTo>
                  <a:pt x="202551" y="45084"/>
                  <a:pt x="243759" y="30070"/>
                  <a:pt x="243781" y="30062"/>
                </a:cubicBezTo>
                <a:cubicBezTo>
                  <a:pt x="243786" y="30066"/>
                  <a:pt x="244150" y="30379"/>
                  <a:pt x="270034" y="52609"/>
                </a:cubicBezTo>
                <a:cubicBezTo>
                  <a:pt x="270034" y="56365"/>
                  <a:pt x="251292" y="93923"/>
                  <a:pt x="251282" y="93944"/>
                </a:cubicBezTo>
                <a:cubicBezTo>
                  <a:pt x="251283" y="93947"/>
                  <a:pt x="251317" y="94032"/>
                  <a:pt x="252219" y="96293"/>
                </a:cubicBezTo>
                <a:lnTo>
                  <a:pt x="258783" y="112733"/>
                </a:lnTo>
                <a:cubicBezTo>
                  <a:pt x="258809" y="112742"/>
                  <a:pt x="300038" y="127765"/>
                  <a:pt x="300038" y="131522"/>
                </a:cubicBezTo>
                <a:cubicBezTo>
                  <a:pt x="300038" y="131528"/>
                  <a:pt x="300038" y="131940"/>
                  <a:pt x="300038" y="161584"/>
                </a:cubicBezTo>
                <a:cubicBezTo>
                  <a:pt x="300038" y="165340"/>
                  <a:pt x="258805" y="180364"/>
                  <a:pt x="258783" y="180372"/>
                </a:cubicBezTo>
                <a:lnTo>
                  <a:pt x="251282" y="199161"/>
                </a:lnTo>
                <a:cubicBezTo>
                  <a:pt x="251294" y="199184"/>
                  <a:pt x="270034" y="236740"/>
                  <a:pt x="270034" y="240497"/>
                </a:cubicBezTo>
                <a:cubicBezTo>
                  <a:pt x="270030" y="240501"/>
                  <a:pt x="269721" y="240811"/>
                  <a:pt x="247531" y="263043"/>
                </a:cubicBezTo>
                <a:cubicBezTo>
                  <a:pt x="243782" y="263043"/>
                  <a:pt x="202548" y="248020"/>
                  <a:pt x="202526" y="248012"/>
                </a:cubicBezTo>
                <a:cubicBezTo>
                  <a:pt x="202523" y="248013"/>
                  <a:pt x="202439" y="248047"/>
                  <a:pt x="200182" y="248952"/>
                </a:cubicBezTo>
                <a:lnTo>
                  <a:pt x="183773" y="255528"/>
                </a:lnTo>
                <a:cubicBezTo>
                  <a:pt x="183763" y="255556"/>
                  <a:pt x="168779" y="296841"/>
                  <a:pt x="168771" y="296863"/>
                </a:cubicBezTo>
                <a:cubicBezTo>
                  <a:pt x="168764" y="296863"/>
                  <a:pt x="168297" y="296863"/>
                  <a:pt x="135017" y="296863"/>
                </a:cubicBezTo>
                <a:cubicBezTo>
                  <a:pt x="131268" y="296863"/>
                  <a:pt x="116272" y="255547"/>
                  <a:pt x="116265" y="255528"/>
                </a:cubicBezTo>
                <a:cubicBezTo>
                  <a:pt x="116262" y="255527"/>
                  <a:pt x="116178" y="255493"/>
                  <a:pt x="113921" y="254588"/>
                </a:cubicBezTo>
                <a:lnTo>
                  <a:pt x="97512" y="248012"/>
                </a:lnTo>
                <a:cubicBezTo>
                  <a:pt x="97485" y="248025"/>
                  <a:pt x="56257" y="266800"/>
                  <a:pt x="56257" y="263043"/>
                </a:cubicBezTo>
                <a:cubicBezTo>
                  <a:pt x="56253" y="263039"/>
                  <a:pt x="55945" y="262730"/>
                  <a:pt x="33754" y="240497"/>
                </a:cubicBezTo>
                <a:cubicBezTo>
                  <a:pt x="30005" y="240497"/>
                  <a:pt x="48746" y="199184"/>
                  <a:pt x="48756" y="199161"/>
                </a:cubicBezTo>
                <a:cubicBezTo>
                  <a:pt x="48755" y="199158"/>
                  <a:pt x="48721" y="199073"/>
                  <a:pt x="47819" y="196813"/>
                </a:cubicBezTo>
                <a:lnTo>
                  <a:pt x="41255" y="180372"/>
                </a:lnTo>
                <a:cubicBezTo>
                  <a:pt x="41227" y="180362"/>
                  <a:pt x="21" y="165349"/>
                  <a:pt x="0" y="165341"/>
                </a:cubicBezTo>
                <a:cubicBezTo>
                  <a:pt x="0" y="165334"/>
                  <a:pt x="0" y="164870"/>
                  <a:pt x="0" y="131522"/>
                </a:cubicBezTo>
                <a:cubicBezTo>
                  <a:pt x="0" y="127765"/>
                  <a:pt x="41233" y="112741"/>
                  <a:pt x="41255" y="112733"/>
                </a:cubicBezTo>
                <a:cubicBezTo>
                  <a:pt x="41256" y="112730"/>
                  <a:pt x="41290" y="112646"/>
                  <a:pt x="42193" y="110384"/>
                </a:cubicBezTo>
                <a:lnTo>
                  <a:pt x="48756" y="93944"/>
                </a:lnTo>
                <a:cubicBezTo>
                  <a:pt x="48744" y="93920"/>
                  <a:pt x="30004" y="56365"/>
                  <a:pt x="30004" y="52609"/>
                </a:cubicBezTo>
                <a:cubicBezTo>
                  <a:pt x="30009" y="52605"/>
                  <a:pt x="30375" y="52290"/>
                  <a:pt x="56257" y="30062"/>
                </a:cubicBezTo>
                <a:cubicBezTo>
                  <a:pt x="56286" y="30075"/>
                  <a:pt x="97491" y="48841"/>
                  <a:pt x="97512" y="48851"/>
                </a:cubicBezTo>
                <a:cubicBezTo>
                  <a:pt x="97515" y="48850"/>
                  <a:pt x="97599" y="48816"/>
                  <a:pt x="99856" y="47911"/>
                </a:cubicBezTo>
                <a:lnTo>
                  <a:pt x="116265" y="41335"/>
                </a:lnTo>
                <a:cubicBezTo>
                  <a:pt x="116275" y="41308"/>
                  <a:pt x="131268" y="0"/>
                  <a:pt x="13501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3" name="Freeform 11"/>
          <p:cNvSpPr>
            <a:spLocks/>
          </p:cNvSpPr>
          <p:nvPr/>
        </p:nvSpPr>
        <p:spPr bwMode="auto">
          <a:xfrm>
            <a:off x="1487488" y="776288"/>
            <a:ext cx="355600" cy="347663"/>
          </a:xfrm>
          <a:custGeom>
            <a:avLst/>
            <a:gdLst/>
            <a:ahLst/>
            <a:cxnLst/>
            <a:rect l="l" t="t" r="r" b="b"/>
            <a:pathLst>
              <a:path w="355600" h="347663">
                <a:moveTo>
                  <a:pt x="177006" y="138113"/>
                </a:moveTo>
                <a:cubicBezTo>
                  <a:pt x="196733" y="138113"/>
                  <a:pt x="212725" y="153394"/>
                  <a:pt x="212725" y="172245"/>
                </a:cubicBezTo>
                <a:cubicBezTo>
                  <a:pt x="212725" y="191096"/>
                  <a:pt x="196733" y="206377"/>
                  <a:pt x="177006" y="206377"/>
                </a:cubicBezTo>
                <a:cubicBezTo>
                  <a:pt x="157279" y="206377"/>
                  <a:pt x="141287" y="191096"/>
                  <a:pt x="141287" y="172245"/>
                </a:cubicBezTo>
                <a:cubicBezTo>
                  <a:pt x="141287" y="153394"/>
                  <a:pt x="157279" y="138113"/>
                  <a:pt x="177006" y="138113"/>
                </a:cubicBezTo>
                <a:close/>
                <a:moveTo>
                  <a:pt x="177006" y="115888"/>
                </a:moveTo>
                <a:cubicBezTo>
                  <a:pt x="145004" y="115888"/>
                  <a:pt x="119062" y="141120"/>
                  <a:pt x="119062" y="172245"/>
                </a:cubicBezTo>
                <a:cubicBezTo>
                  <a:pt x="119062" y="203370"/>
                  <a:pt x="145004" y="228602"/>
                  <a:pt x="177006" y="228602"/>
                </a:cubicBezTo>
                <a:cubicBezTo>
                  <a:pt x="209008" y="228602"/>
                  <a:pt x="234950" y="203370"/>
                  <a:pt x="234950" y="172245"/>
                </a:cubicBezTo>
                <a:cubicBezTo>
                  <a:pt x="234950" y="141120"/>
                  <a:pt x="209008" y="115888"/>
                  <a:pt x="177006" y="115888"/>
                </a:cubicBezTo>
                <a:close/>
                <a:moveTo>
                  <a:pt x="157213" y="0"/>
                </a:moveTo>
                <a:cubicBezTo>
                  <a:pt x="157218" y="0"/>
                  <a:pt x="157652" y="0"/>
                  <a:pt x="198387" y="0"/>
                </a:cubicBezTo>
                <a:cubicBezTo>
                  <a:pt x="198397" y="24"/>
                  <a:pt x="217094" y="44837"/>
                  <a:pt x="217103" y="44860"/>
                </a:cubicBezTo>
                <a:cubicBezTo>
                  <a:pt x="217106" y="44862"/>
                  <a:pt x="217372" y="44994"/>
                  <a:pt x="239562" y="56075"/>
                </a:cubicBezTo>
                <a:cubicBezTo>
                  <a:pt x="239586" y="56064"/>
                  <a:pt x="288197" y="33657"/>
                  <a:pt x="288223" y="33645"/>
                </a:cubicBezTo>
                <a:cubicBezTo>
                  <a:pt x="288227" y="33649"/>
                  <a:pt x="288577" y="33998"/>
                  <a:pt x="318169" y="63551"/>
                </a:cubicBezTo>
                <a:cubicBezTo>
                  <a:pt x="318159" y="63576"/>
                  <a:pt x="299462" y="112125"/>
                  <a:pt x="299453" y="112149"/>
                </a:cubicBezTo>
                <a:cubicBezTo>
                  <a:pt x="299454" y="112151"/>
                  <a:pt x="299483" y="112223"/>
                  <a:pt x="300388" y="114486"/>
                </a:cubicBezTo>
                <a:lnTo>
                  <a:pt x="306939" y="130841"/>
                </a:lnTo>
                <a:cubicBezTo>
                  <a:pt x="306965" y="130851"/>
                  <a:pt x="355600" y="149534"/>
                  <a:pt x="355600" y="153271"/>
                </a:cubicBezTo>
                <a:cubicBezTo>
                  <a:pt x="355600" y="153276"/>
                  <a:pt x="355600" y="153718"/>
                  <a:pt x="355600" y="190654"/>
                </a:cubicBezTo>
                <a:cubicBezTo>
                  <a:pt x="355600" y="194391"/>
                  <a:pt x="306966" y="213074"/>
                  <a:pt x="306939" y="213084"/>
                </a:cubicBezTo>
                <a:lnTo>
                  <a:pt x="299453" y="231775"/>
                </a:lnTo>
                <a:cubicBezTo>
                  <a:pt x="299465" y="231801"/>
                  <a:pt x="321911" y="280373"/>
                  <a:pt x="318169" y="280373"/>
                </a:cubicBezTo>
                <a:cubicBezTo>
                  <a:pt x="318165" y="280377"/>
                  <a:pt x="317858" y="280683"/>
                  <a:pt x="291966" y="306542"/>
                </a:cubicBezTo>
                <a:cubicBezTo>
                  <a:pt x="288224" y="310279"/>
                  <a:pt x="239589" y="287862"/>
                  <a:pt x="239562" y="287850"/>
                </a:cubicBezTo>
                <a:cubicBezTo>
                  <a:pt x="239560" y="287851"/>
                  <a:pt x="239488" y="287895"/>
                  <a:pt x="237223" y="289252"/>
                </a:cubicBezTo>
                <a:lnTo>
                  <a:pt x="220846" y="299065"/>
                </a:lnTo>
                <a:cubicBezTo>
                  <a:pt x="220837" y="299089"/>
                  <a:pt x="202130" y="347663"/>
                  <a:pt x="198387" y="347663"/>
                </a:cubicBezTo>
                <a:cubicBezTo>
                  <a:pt x="198382" y="347663"/>
                  <a:pt x="197939" y="347663"/>
                  <a:pt x="160956" y="347663"/>
                </a:cubicBezTo>
                <a:cubicBezTo>
                  <a:pt x="157214" y="347663"/>
                  <a:pt x="138506" y="299089"/>
                  <a:pt x="138497" y="299065"/>
                </a:cubicBezTo>
                <a:cubicBezTo>
                  <a:pt x="138494" y="299063"/>
                  <a:pt x="138228" y="298930"/>
                  <a:pt x="116038" y="287850"/>
                </a:cubicBezTo>
                <a:cubicBezTo>
                  <a:pt x="116013" y="287862"/>
                  <a:pt x="67402" y="310268"/>
                  <a:pt x="67377" y="310280"/>
                </a:cubicBezTo>
                <a:cubicBezTo>
                  <a:pt x="67373" y="310276"/>
                  <a:pt x="67067" y="309926"/>
                  <a:pt x="41175" y="280373"/>
                </a:cubicBezTo>
                <a:cubicBezTo>
                  <a:pt x="37433" y="280373"/>
                  <a:pt x="59879" y="231801"/>
                  <a:pt x="59891" y="231775"/>
                </a:cubicBezTo>
                <a:cubicBezTo>
                  <a:pt x="59890" y="231773"/>
                  <a:pt x="59847" y="231701"/>
                  <a:pt x="58487" y="229439"/>
                </a:cubicBezTo>
                <a:lnTo>
                  <a:pt x="48661" y="213084"/>
                </a:lnTo>
                <a:cubicBezTo>
                  <a:pt x="48634" y="213074"/>
                  <a:pt x="0" y="194391"/>
                  <a:pt x="0" y="190654"/>
                </a:cubicBezTo>
                <a:cubicBezTo>
                  <a:pt x="0" y="190649"/>
                  <a:pt x="0" y="190212"/>
                  <a:pt x="0" y="153271"/>
                </a:cubicBezTo>
                <a:cubicBezTo>
                  <a:pt x="25" y="153262"/>
                  <a:pt x="48635" y="134589"/>
                  <a:pt x="48661" y="134579"/>
                </a:cubicBezTo>
                <a:cubicBezTo>
                  <a:pt x="48663" y="134576"/>
                  <a:pt x="48793" y="134315"/>
                  <a:pt x="59891" y="112149"/>
                </a:cubicBezTo>
                <a:cubicBezTo>
                  <a:pt x="59879" y="112126"/>
                  <a:pt x="37432" y="67289"/>
                  <a:pt x="37432" y="63551"/>
                </a:cubicBezTo>
                <a:cubicBezTo>
                  <a:pt x="37436" y="63547"/>
                  <a:pt x="37787" y="63241"/>
                  <a:pt x="67377" y="37383"/>
                </a:cubicBezTo>
                <a:cubicBezTo>
                  <a:pt x="67377" y="33646"/>
                  <a:pt x="116013" y="56063"/>
                  <a:pt x="116038" y="56075"/>
                </a:cubicBezTo>
                <a:cubicBezTo>
                  <a:pt x="116041" y="56073"/>
                  <a:pt x="116305" y="55942"/>
                  <a:pt x="138497" y="44860"/>
                </a:cubicBezTo>
                <a:cubicBezTo>
                  <a:pt x="138505" y="44837"/>
                  <a:pt x="153471" y="0"/>
                  <a:pt x="15721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6" name="Freeform 14"/>
          <p:cNvSpPr>
            <a:spLocks/>
          </p:cNvSpPr>
          <p:nvPr/>
        </p:nvSpPr>
        <p:spPr bwMode="auto">
          <a:xfrm>
            <a:off x="2297113" y="776288"/>
            <a:ext cx="355600" cy="347663"/>
          </a:xfrm>
          <a:custGeom>
            <a:avLst/>
            <a:gdLst/>
            <a:ahLst/>
            <a:cxnLst/>
            <a:rect l="l" t="t" r="r" b="b"/>
            <a:pathLst>
              <a:path w="355600" h="347663">
                <a:moveTo>
                  <a:pt x="177800" y="115888"/>
                </a:moveTo>
                <a:cubicBezTo>
                  <a:pt x="145360" y="115888"/>
                  <a:pt x="119062" y="141120"/>
                  <a:pt x="119062" y="172245"/>
                </a:cubicBezTo>
                <a:cubicBezTo>
                  <a:pt x="119062" y="203370"/>
                  <a:pt x="145360" y="228602"/>
                  <a:pt x="177800" y="228602"/>
                </a:cubicBezTo>
                <a:cubicBezTo>
                  <a:pt x="210240" y="228602"/>
                  <a:pt x="236538" y="203370"/>
                  <a:pt x="236538" y="172245"/>
                </a:cubicBezTo>
                <a:cubicBezTo>
                  <a:pt x="236538" y="141120"/>
                  <a:pt x="210240" y="115888"/>
                  <a:pt x="177800" y="115888"/>
                </a:cubicBezTo>
                <a:close/>
                <a:moveTo>
                  <a:pt x="157213" y="0"/>
                </a:moveTo>
                <a:cubicBezTo>
                  <a:pt x="157213" y="0"/>
                  <a:pt x="157213" y="0"/>
                  <a:pt x="198388" y="0"/>
                </a:cubicBezTo>
                <a:cubicBezTo>
                  <a:pt x="198388" y="0"/>
                  <a:pt x="217094" y="44838"/>
                  <a:pt x="217103" y="44860"/>
                </a:cubicBezTo>
                <a:cubicBezTo>
                  <a:pt x="217103" y="44860"/>
                  <a:pt x="217103" y="44860"/>
                  <a:pt x="239562" y="56075"/>
                </a:cubicBezTo>
                <a:cubicBezTo>
                  <a:pt x="239562" y="56075"/>
                  <a:pt x="288199" y="33656"/>
                  <a:pt x="288223" y="33645"/>
                </a:cubicBezTo>
                <a:cubicBezTo>
                  <a:pt x="288223" y="33645"/>
                  <a:pt x="288223" y="33645"/>
                  <a:pt x="318169" y="63551"/>
                </a:cubicBezTo>
                <a:cubicBezTo>
                  <a:pt x="318169" y="63551"/>
                  <a:pt x="299462" y="112125"/>
                  <a:pt x="299453" y="112149"/>
                </a:cubicBezTo>
                <a:cubicBezTo>
                  <a:pt x="299453" y="112149"/>
                  <a:pt x="299453" y="112149"/>
                  <a:pt x="300388" y="114486"/>
                </a:cubicBezTo>
                <a:lnTo>
                  <a:pt x="306939" y="130841"/>
                </a:lnTo>
                <a:cubicBezTo>
                  <a:pt x="306939" y="130841"/>
                  <a:pt x="355600" y="149533"/>
                  <a:pt x="355600" y="153271"/>
                </a:cubicBezTo>
                <a:cubicBezTo>
                  <a:pt x="355600" y="153271"/>
                  <a:pt x="355600" y="153271"/>
                  <a:pt x="355600" y="190654"/>
                </a:cubicBezTo>
                <a:cubicBezTo>
                  <a:pt x="355600" y="194391"/>
                  <a:pt x="306966" y="213074"/>
                  <a:pt x="306939" y="213084"/>
                </a:cubicBezTo>
                <a:lnTo>
                  <a:pt x="299453" y="231775"/>
                </a:lnTo>
                <a:cubicBezTo>
                  <a:pt x="299453" y="231775"/>
                  <a:pt x="318159" y="280348"/>
                  <a:pt x="318169" y="280373"/>
                </a:cubicBezTo>
                <a:cubicBezTo>
                  <a:pt x="318169" y="280373"/>
                  <a:pt x="318169" y="280373"/>
                  <a:pt x="291966" y="306542"/>
                </a:cubicBezTo>
                <a:cubicBezTo>
                  <a:pt x="288224" y="310279"/>
                  <a:pt x="239587" y="287862"/>
                  <a:pt x="239562" y="287850"/>
                </a:cubicBezTo>
                <a:cubicBezTo>
                  <a:pt x="239562" y="287850"/>
                  <a:pt x="239562" y="287850"/>
                  <a:pt x="217103" y="299065"/>
                </a:cubicBezTo>
                <a:cubicBezTo>
                  <a:pt x="217103" y="299065"/>
                  <a:pt x="202131" y="347663"/>
                  <a:pt x="198388" y="347663"/>
                </a:cubicBezTo>
                <a:cubicBezTo>
                  <a:pt x="198388" y="347663"/>
                  <a:pt x="198388" y="347663"/>
                  <a:pt x="160956" y="347663"/>
                </a:cubicBezTo>
                <a:cubicBezTo>
                  <a:pt x="157214" y="347663"/>
                  <a:pt x="138506" y="299089"/>
                  <a:pt x="138497" y="299065"/>
                </a:cubicBezTo>
                <a:cubicBezTo>
                  <a:pt x="138497" y="299065"/>
                  <a:pt x="138497" y="299065"/>
                  <a:pt x="116038" y="287850"/>
                </a:cubicBezTo>
                <a:cubicBezTo>
                  <a:pt x="116038" y="287850"/>
                  <a:pt x="67400" y="310269"/>
                  <a:pt x="67377" y="310280"/>
                </a:cubicBezTo>
                <a:cubicBezTo>
                  <a:pt x="67377" y="310280"/>
                  <a:pt x="67377" y="310280"/>
                  <a:pt x="37432" y="280373"/>
                </a:cubicBezTo>
                <a:cubicBezTo>
                  <a:pt x="37432" y="280373"/>
                  <a:pt x="59879" y="231801"/>
                  <a:pt x="59891" y="231775"/>
                </a:cubicBezTo>
                <a:cubicBezTo>
                  <a:pt x="59891" y="231775"/>
                  <a:pt x="59891" y="231775"/>
                  <a:pt x="58487" y="229439"/>
                </a:cubicBezTo>
                <a:lnTo>
                  <a:pt x="48661" y="213084"/>
                </a:lnTo>
                <a:cubicBezTo>
                  <a:pt x="48661" y="213084"/>
                  <a:pt x="0" y="194392"/>
                  <a:pt x="0" y="190654"/>
                </a:cubicBezTo>
                <a:cubicBezTo>
                  <a:pt x="0" y="190654"/>
                  <a:pt x="0" y="190654"/>
                  <a:pt x="0" y="153271"/>
                </a:cubicBezTo>
                <a:cubicBezTo>
                  <a:pt x="0" y="153271"/>
                  <a:pt x="48635" y="134589"/>
                  <a:pt x="48661" y="134579"/>
                </a:cubicBezTo>
                <a:cubicBezTo>
                  <a:pt x="48661" y="134579"/>
                  <a:pt x="48661" y="134579"/>
                  <a:pt x="56147" y="112149"/>
                </a:cubicBezTo>
                <a:cubicBezTo>
                  <a:pt x="56147" y="112149"/>
                  <a:pt x="37432" y="67290"/>
                  <a:pt x="37432" y="63551"/>
                </a:cubicBezTo>
                <a:cubicBezTo>
                  <a:pt x="37432" y="63551"/>
                  <a:pt x="37432" y="63551"/>
                  <a:pt x="67377" y="37383"/>
                </a:cubicBezTo>
                <a:cubicBezTo>
                  <a:pt x="67377" y="33646"/>
                  <a:pt x="116014" y="56064"/>
                  <a:pt x="116038" y="56075"/>
                </a:cubicBezTo>
                <a:cubicBezTo>
                  <a:pt x="116038" y="56075"/>
                  <a:pt x="116038" y="56075"/>
                  <a:pt x="138497" y="44860"/>
                </a:cubicBezTo>
                <a:cubicBezTo>
                  <a:pt x="138497" y="44860"/>
                  <a:pt x="153470" y="0"/>
                  <a:pt x="15721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8" name="Oval 16"/>
          <p:cNvSpPr>
            <a:spLocks noChangeArrowheads="1"/>
          </p:cNvSpPr>
          <p:nvPr/>
        </p:nvSpPr>
        <p:spPr bwMode="auto">
          <a:xfrm>
            <a:off x="3106737" y="738188"/>
            <a:ext cx="415926" cy="420688"/>
          </a:xfrm>
          <a:custGeom>
            <a:avLst/>
            <a:gdLst/>
            <a:ahLst/>
            <a:cxnLst/>
            <a:rect l="l" t="t" r="r" b="b"/>
            <a:pathLst>
              <a:path w="415926" h="420688">
                <a:moveTo>
                  <a:pt x="74612" y="179388"/>
                </a:moveTo>
                <a:lnTo>
                  <a:pt x="74612" y="239713"/>
                </a:lnTo>
                <a:lnTo>
                  <a:pt x="344487" y="239713"/>
                </a:lnTo>
                <a:lnTo>
                  <a:pt x="344487" y="179388"/>
                </a:lnTo>
                <a:close/>
                <a:moveTo>
                  <a:pt x="207963" y="0"/>
                </a:moveTo>
                <a:cubicBezTo>
                  <a:pt x="322818" y="0"/>
                  <a:pt x="415926" y="94174"/>
                  <a:pt x="415926" y="210344"/>
                </a:cubicBezTo>
                <a:cubicBezTo>
                  <a:pt x="415926" y="326514"/>
                  <a:pt x="322818" y="420688"/>
                  <a:pt x="207963" y="420688"/>
                </a:cubicBezTo>
                <a:cubicBezTo>
                  <a:pt x="93108" y="420688"/>
                  <a:pt x="0" y="326514"/>
                  <a:pt x="0" y="210344"/>
                </a:cubicBezTo>
                <a:cubicBezTo>
                  <a:pt x="0" y="94174"/>
                  <a:pt x="93108" y="0"/>
                  <a:pt x="20796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0" name="Freeform 18"/>
          <p:cNvSpPr>
            <a:spLocks/>
          </p:cNvSpPr>
          <p:nvPr/>
        </p:nvSpPr>
        <p:spPr bwMode="auto">
          <a:xfrm>
            <a:off x="3932239" y="738188"/>
            <a:ext cx="453453" cy="401638"/>
          </a:xfrm>
          <a:custGeom>
            <a:avLst/>
            <a:gdLst/>
            <a:ahLst/>
            <a:cxnLst/>
            <a:rect l="l" t="t" r="r" b="b"/>
            <a:pathLst>
              <a:path w="453453" h="401638">
                <a:moveTo>
                  <a:pt x="228599" y="322263"/>
                </a:moveTo>
                <a:cubicBezTo>
                  <a:pt x="216324" y="322263"/>
                  <a:pt x="206374" y="331503"/>
                  <a:pt x="206374" y="342901"/>
                </a:cubicBezTo>
                <a:cubicBezTo>
                  <a:pt x="206374" y="354299"/>
                  <a:pt x="216324" y="363539"/>
                  <a:pt x="228599" y="363539"/>
                </a:cubicBezTo>
                <a:cubicBezTo>
                  <a:pt x="240874" y="363539"/>
                  <a:pt x="250824" y="354299"/>
                  <a:pt x="250824" y="342901"/>
                </a:cubicBezTo>
                <a:cubicBezTo>
                  <a:pt x="250824" y="331503"/>
                  <a:pt x="240874" y="322263"/>
                  <a:pt x="228599" y="322263"/>
                </a:cubicBezTo>
                <a:close/>
                <a:moveTo>
                  <a:pt x="206375" y="142875"/>
                </a:moveTo>
                <a:lnTo>
                  <a:pt x="206375" y="285750"/>
                </a:lnTo>
                <a:lnTo>
                  <a:pt x="250825" y="285750"/>
                </a:lnTo>
                <a:lnTo>
                  <a:pt x="250825" y="142875"/>
                </a:lnTo>
                <a:close/>
                <a:moveTo>
                  <a:pt x="228600" y="0"/>
                </a:moveTo>
                <a:lnTo>
                  <a:pt x="236095" y="3754"/>
                </a:lnTo>
                <a:cubicBezTo>
                  <a:pt x="236101" y="3765"/>
                  <a:pt x="237245" y="5780"/>
                  <a:pt x="453453" y="386624"/>
                </a:cubicBezTo>
                <a:cubicBezTo>
                  <a:pt x="457200" y="390377"/>
                  <a:pt x="457200" y="394131"/>
                  <a:pt x="453453" y="397884"/>
                </a:cubicBezTo>
                <a:cubicBezTo>
                  <a:pt x="453453" y="401638"/>
                  <a:pt x="449705" y="401638"/>
                  <a:pt x="445958" y="401638"/>
                </a:cubicBezTo>
                <a:cubicBezTo>
                  <a:pt x="445946" y="401638"/>
                  <a:pt x="443656" y="401638"/>
                  <a:pt x="11243" y="401638"/>
                </a:cubicBezTo>
                <a:cubicBezTo>
                  <a:pt x="7495" y="401638"/>
                  <a:pt x="3748" y="401638"/>
                  <a:pt x="0" y="397884"/>
                </a:cubicBezTo>
                <a:cubicBezTo>
                  <a:pt x="0" y="390377"/>
                  <a:pt x="0" y="390377"/>
                  <a:pt x="3748" y="386624"/>
                </a:cubicBezTo>
                <a:cubicBezTo>
                  <a:pt x="3754" y="386613"/>
                  <a:pt x="4907" y="384583"/>
                  <a:pt x="221105" y="375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3" name="Oval 21"/>
          <p:cNvSpPr>
            <a:spLocks noChangeArrowheads="1"/>
          </p:cNvSpPr>
          <p:nvPr/>
        </p:nvSpPr>
        <p:spPr bwMode="auto">
          <a:xfrm>
            <a:off x="4749799" y="738187"/>
            <a:ext cx="441326" cy="442914"/>
          </a:xfrm>
          <a:custGeom>
            <a:avLst/>
            <a:gdLst/>
            <a:ahLst/>
            <a:cxnLst/>
            <a:rect l="l" t="t" r="r" b="b"/>
            <a:pathLst>
              <a:path w="441326" h="442914">
                <a:moveTo>
                  <a:pt x="89203" y="139700"/>
                </a:moveTo>
                <a:cubicBezTo>
                  <a:pt x="74184" y="165806"/>
                  <a:pt x="66675" y="191911"/>
                  <a:pt x="66675" y="221746"/>
                </a:cubicBezTo>
                <a:cubicBezTo>
                  <a:pt x="66675" y="307521"/>
                  <a:pt x="134258" y="374650"/>
                  <a:pt x="220613" y="374650"/>
                </a:cubicBezTo>
                <a:cubicBezTo>
                  <a:pt x="250649" y="374650"/>
                  <a:pt x="276931" y="367191"/>
                  <a:pt x="303213" y="352274"/>
                </a:cubicBezTo>
                <a:cubicBezTo>
                  <a:pt x="303213" y="352274"/>
                  <a:pt x="303213" y="352274"/>
                  <a:pt x="89203" y="139700"/>
                </a:cubicBezTo>
                <a:close/>
                <a:moveTo>
                  <a:pt x="220714" y="68263"/>
                </a:moveTo>
                <a:cubicBezTo>
                  <a:pt x="190677" y="68263"/>
                  <a:pt x="160641" y="79451"/>
                  <a:pt x="138113" y="94369"/>
                </a:cubicBezTo>
                <a:cubicBezTo>
                  <a:pt x="138121" y="94376"/>
                  <a:pt x="139354" y="95601"/>
                  <a:pt x="348369" y="303213"/>
                </a:cubicBezTo>
                <a:cubicBezTo>
                  <a:pt x="363388" y="280837"/>
                  <a:pt x="374651" y="251002"/>
                  <a:pt x="374651" y="221167"/>
                </a:cubicBezTo>
                <a:cubicBezTo>
                  <a:pt x="374651" y="139121"/>
                  <a:pt x="303314" y="68263"/>
                  <a:pt x="220714" y="68263"/>
                </a:cubicBezTo>
                <a:close/>
                <a:moveTo>
                  <a:pt x="220663" y="0"/>
                </a:moveTo>
                <a:cubicBezTo>
                  <a:pt x="342532" y="0"/>
                  <a:pt x="441326" y="99150"/>
                  <a:pt x="441326" y="221457"/>
                </a:cubicBezTo>
                <a:cubicBezTo>
                  <a:pt x="441326" y="343764"/>
                  <a:pt x="342532" y="442914"/>
                  <a:pt x="220663" y="442914"/>
                </a:cubicBezTo>
                <a:cubicBezTo>
                  <a:pt x="98794" y="442914"/>
                  <a:pt x="0" y="343764"/>
                  <a:pt x="0" y="221457"/>
                </a:cubicBezTo>
                <a:cubicBezTo>
                  <a:pt x="0" y="99150"/>
                  <a:pt x="98794" y="0"/>
                  <a:pt x="22066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6" name="Freeform 24"/>
          <p:cNvSpPr>
            <a:spLocks/>
          </p:cNvSpPr>
          <p:nvPr/>
        </p:nvSpPr>
        <p:spPr bwMode="auto">
          <a:xfrm>
            <a:off x="5496467" y="703560"/>
            <a:ext cx="470222" cy="475006"/>
          </a:xfrm>
          <a:custGeom>
            <a:avLst/>
            <a:gdLst/>
            <a:ahLst/>
            <a:cxnLst/>
            <a:rect l="l" t="t" r="r" b="b"/>
            <a:pathLst>
              <a:path w="470222" h="475006">
                <a:moveTo>
                  <a:pt x="197435" y="353716"/>
                </a:moveTo>
                <a:cubicBezTo>
                  <a:pt x="197432" y="353724"/>
                  <a:pt x="197196" y="354426"/>
                  <a:pt x="174698" y="421153"/>
                </a:cubicBezTo>
                <a:cubicBezTo>
                  <a:pt x="174696" y="424903"/>
                  <a:pt x="174671" y="424953"/>
                  <a:pt x="174224" y="425837"/>
                </a:cubicBezTo>
                <a:lnTo>
                  <a:pt x="170908" y="432393"/>
                </a:lnTo>
                <a:cubicBezTo>
                  <a:pt x="208803" y="443633"/>
                  <a:pt x="250488" y="447379"/>
                  <a:pt x="288383" y="436140"/>
                </a:cubicBezTo>
                <a:cubicBezTo>
                  <a:pt x="288382" y="436130"/>
                  <a:pt x="288303" y="435271"/>
                  <a:pt x="280804" y="353716"/>
                </a:cubicBezTo>
                <a:cubicBezTo>
                  <a:pt x="254278" y="364956"/>
                  <a:pt x="223961" y="364956"/>
                  <a:pt x="197435" y="353716"/>
                </a:cubicBezTo>
                <a:close/>
                <a:moveTo>
                  <a:pt x="448576" y="345778"/>
                </a:moveTo>
                <a:cubicBezTo>
                  <a:pt x="437320" y="368292"/>
                  <a:pt x="422311" y="387053"/>
                  <a:pt x="407301" y="405814"/>
                </a:cubicBezTo>
                <a:cubicBezTo>
                  <a:pt x="384788" y="424576"/>
                  <a:pt x="362274" y="439585"/>
                  <a:pt x="336008" y="450842"/>
                </a:cubicBezTo>
                <a:cubicBezTo>
                  <a:pt x="362274" y="469603"/>
                  <a:pt x="399797" y="462099"/>
                  <a:pt x="429815" y="432080"/>
                </a:cubicBezTo>
                <a:cubicBezTo>
                  <a:pt x="456081" y="409567"/>
                  <a:pt x="459833" y="372044"/>
                  <a:pt x="448576" y="345778"/>
                </a:cubicBezTo>
                <a:close/>
                <a:moveTo>
                  <a:pt x="25115" y="345778"/>
                </a:moveTo>
                <a:cubicBezTo>
                  <a:pt x="13746" y="368321"/>
                  <a:pt x="21325" y="402135"/>
                  <a:pt x="47852" y="428434"/>
                </a:cubicBezTo>
                <a:cubicBezTo>
                  <a:pt x="74379" y="450977"/>
                  <a:pt x="108484" y="458491"/>
                  <a:pt x="131221" y="450977"/>
                </a:cubicBezTo>
                <a:cubicBezTo>
                  <a:pt x="108484" y="439706"/>
                  <a:pt x="89537" y="424677"/>
                  <a:pt x="70589" y="405892"/>
                </a:cubicBezTo>
                <a:cubicBezTo>
                  <a:pt x="51641" y="387106"/>
                  <a:pt x="36483" y="364564"/>
                  <a:pt x="25115" y="345778"/>
                </a:cubicBezTo>
                <a:close/>
                <a:moveTo>
                  <a:pt x="36215" y="180678"/>
                </a:moveTo>
                <a:cubicBezTo>
                  <a:pt x="24858" y="222151"/>
                  <a:pt x="24858" y="263625"/>
                  <a:pt x="40001" y="301328"/>
                </a:cubicBezTo>
                <a:cubicBezTo>
                  <a:pt x="40023" y="301323"/>
                  <a:pt x="41369" y="301019"/>
                  <a:pt x="123283" y="282476"/>
                </a:cubicBezTo>
                <a:cubicBezTo>
                  <a:pt x="111927" y="256084"/>
                  <a:pt x="111927" y="222151"/>
                  <a:pt x="123283" y="195759"/>
                </a:cubicBezTo>
                <a:cubicBezTo>
                  <a:pt x="123260" y="195755"/>
                  <a:pt x="121835" y="195509"/>
                  <a:pt x="36215" y="180678"/>
                </a:cubicBezTo>
                <a:close/>
                <a:moveTo>
                  <a:pt x="426814" y="166391"/>
                </a:moveTo>
                <a:cubicBezTo>
                  <a:pt x="426797" y="166397"/>
                  <a:pt x="425715" y="166796"/>
                  <a:pt x="355630" y="192629"/>
                </a:cubicBezTo>
                <a:cubicBezTo>
                  <a:pt x="366869" y="222615"/>
                  <a:pt x="366869" y="260098"/>
                  <a:pt x="351883" y="290084"/>
                </a:cubicBezTo>
                <a:cubicBezTo>
                  <a:pt x="351903" y="290087"/>
                  <a:pt x="353133" y="290263"/>
                  <a:pt x="430560" y="301329"/>
                </a:cubicBezTo>
                <a:cubicBezTo>
                  <a:pt x="445546" y="256350"/>
                  <a:pt x="441800" y="211370"/>
                  <a:pt x="426814" y="166391"/>
                </a:cubicBezTo>
                <a:close/>
                <a:moveTo>
                  <a:pt x="237258" y="145562"/>
                </a:moveTo>
                <a:cubicBezTo>
                  <a:pt x="214325" y="145562"/>
                  <a:pt x="191861" y="154896"/>
                  <a:pt x="175012" y="173564"/>
                </a:cubicBezTo>
                <a:cubicBezTo>
                  <a:pt x="137571" y="207166"/>
                  <a:pt x="137571" y="266903"/>
                  <a:pt x="175012" y="300505"/>
                </a:cubicBezTo>
                <a:cubicBezTo>
                  <a:pt x="208709" y="337841"/>
                  <a:pt x="264871" y="337841"/>
                  <a:pt x="302312" y="300505"/>
                </a:cubicBezTo>
                <a:cubicBezTo>
                  <a:pt x="336009" y="266903"/>
                  <a:pt x="336009" y="207166"/>
                  <a:pt x="302312" y="173564"/>
                </a:cubicBezTo>
                <a:cubicBezTo>
                  <a:pt x="283592" y="154896"/>
                  <a:pt x="260191" y="145562"/>
                  <a:pt x="237258" y="145562"/>
                </a:cubicBezTo>
                <a:close/>
                <a:moveTo>
                  <a:pt x="235378" y="30477"/>
                </a:moveTo>
                <a:cubicBezTo>
                  <a:pt x="213260" y="30477"/>
                  <a:pt x="191614" y="34262"/>
                  <a:pt x="170908" y="41833"/>
                </a:cubicBezTo>
                <a:cubicBezTo>
                  <a:pt x="170911" y="41851"/>
                  <a:pt x="171129" y="43053"/>
                  <a:pt x="185967" y="125116"/>
                </a:cubicBezTo>
                <a:cubicBezTo>
                  <a:pt x="216084" y="109974"/>
                  <a:pt x="249966" y="109974"/>
                  <a:pt x="280083" y="121330"/>
                </a:cubicBezTo>
                <a:cubicBezTo>
                  <a:pt x="280087" y="121318"/>
                  <a:pt x="280357" y="120450"/>
                  <a:pt x="298907" y="60761"/>
                </a:cubicBezTo>
                <a:cubicBezTo>
                  <a:pt x="298907" y="53190"/>
                  <a:pt x="298907" y="49404"/>
                  <a:pt x="302671" y="41833"/>
                </a:cubicBezTo>
                <a:cubicBezTo>
                  <a:pt x="280083" y="34262"/>
                  <a:pt x="257495" y="30477"/>
                  <a:pt x="235378" y="30477"/>
                </a:cubicBezTo>
                <a:close/>
                <a:moveTo>
                  <a:pt x="101825" y="23556"/>
                </a:moveTo>
                <a:cubicBezTo>
                  <a:pt x="78960" y="20542"/>
                  <a:pt x="52928" y="29761"/>
                  <a:pt x="33229" y="49616"/>
                </a:cubicBezTo>
                <a:cubicBezTo>
                  <a:pt x="6963" y="79872"/>
                  <a:pt x="-542" y="117692"/>
                  <a:pt x="18220" y="144166"/>
                </a:cubicBezTo>
                <a:cubicBezTo>
                  <a:pt x="29476" y="117692"/>
                  <a:pt x="48238" y="91218"/>
                  <a:pt x="70751" y="68526"/>
                </a:cubicBezTo>
                <a:cubicBezTo>
                  <a:pt x="85761" y="53398"/>
                  <a:pt x="104522" y="38270"/>
                  <a:pt x="123283" y="30706"/>
                </a:cubicBezTo>
                <a:cubicBezTo>
                  <a:pt x="116717" y="26924"/>
                  <a:pt x="109447" y="24560"/>
                  <a:pt x="101825" y="23556"/>
                </a:cubicBezTo>
                <a:close/>
                <a:moveTo>
                  <a:pt x="357525" y="12381"/>
                </a:moveTo>
                <a:cubicBezTo>
                  <a:pt x="349845" y="13378"/>
                  <a:pt x="342575" y="15723"/>
                  <a:pt x="336008" y="19475"/>
                </a:cubicBezTo>
                <a:cubicBezTo>
                  <a:pt x="362274" y="34484"/>
                  <a:pt x="384788" y="49493"/>
                  <a:pt x="403549" y="68255"/>
                </a:cubicBezTo>
                <a:cubicBezTo>
                  <a:pt x="422311" y="87016"/>
                  <a:pt x="437320" y="105777"/>
                  <a:pt x="448576" y="128291"/>
                </a:cubicBezTo>
                <a:cubicBezTo>
                  <a:pt x="459833" y="102025"/>
                  <a:pt x="456081" y="64502"/>
                  <a:pt x="429815" y="38236"/>
                </a:cubicBezTo>
                <a:cubicBezTo>
                  <a:pt x="407301" y="18537"/>
                  <a:pt x="380566" y="9391"/>
                  <a:pt x="357525" y="12381"/>
                </a:cubicBezTo>
                <a:close/>
                <a:moveTo>
                  <a:pt x="228445" y="28"/>
                </a:moveTo>
                <a:cubicBezTo>
                  <a:pt x="259934" y="-441"/>
                  <a:pt x="291893" y="5187"/>
                  <a:pt x="321972" y="16444"/>
                </a:cubicBezTo>
                <a:cubicBezTo>
                  <a:pt x="352051" y="-9822"/>
                  <a:pt x="404689" y="-2317"/>
                  <a:pt x="438528" y="31453"/>
                </a:cubicBezTo>
                <a:cubicBezTo>
                  <a:pt x="472367" y="65223"/>
                  <a:pt x="479886" y="114003"/>
                  <a:pt x="457327" y="144021"/>
                </a:cubicBezTo>
                <a:cubicBezTo>
                  <a:pt x="483646" y="204058"/>
                  <a:pt x="483646" y="271598"/>
                  <a:pt x="457327" y="331635"/>
                </a:cubicBezTo>
                <a:cubicBezTo>
                  <a:pt x="479886" y="361653"/>
                  <a:pt x="472367" y="410433"/>
                  <a:pt x="438528" y="444203"/>
                </a:cubicBezTo>
                <a:cubicBezTo>
                  <a:pt x="404689" y="477974"/>
                  <a:pt x="352051" y="485478"/>
                  <a:pt x="321972" y="459212"/>
                </a:cubicBezTo>
                <a:cubicBezTo>
                  <a:pt x="265574" y="481726"/>
                  <a:pt x="205416" y="481726"/>
                  <a:pt x="149018" y="459212"/>
                </a:cubicBezTo>
                <a:cubicBezTo>
                  <a:pt x="118939" y="477974"/>
                  <a:pt x="70060" y="470469"/>
                  <a:pt x="39981" y="436699"/>
                </a:cubicBezTo>
                <a:cubicBezTo>
                  <a:pt x="6142" y="402928"/>
                  <a:pt x="-1377" y="357901"/>
                  <a:pt x="17422" y="327883"/>
                </a:cubicBezTo>
                <a:cubicBezTo>
                  <a:pt x="-5137" y="275351"/>
                  <a:pt x="-5137" y="215314"/>
                  <a:pt x="13662" y="162783"/>
                </a:cubicBezTo>
                <a:cubicBezTo>
                  <a:pt x="-16417" y="132764"/>
                  <a:pt x="-12657" y="76480"/>
                  <a:pt x="24942" y="42710"/>
                </a:cubicBezTo>
                <a:cubicBezTo>
                  <a:pt x="58781" y="8939"/>
                  <a:pt x="107659" y="1435"/>
                  <a:pt x="137738" y="20196"/>
                </a:cubicBezTo>
                <a:cubicBezTo>
                  <a:pt x="165937" y="7063"/>
                  <a:pt x="196956" y="497"/>
                  <a:pt x="228445" y="2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26" name="Freeform 34"/>
          <p:cNvSpPr>
            <a:spLocks/>
          </p:cNvSpPr>
          <p:nvPr/>
        </p:nvSpPr>
        <p:spPr bwMode="auto">
          <a:xfrm>
            <a:off x="6316663" y="685801"/>
            <a:ext cx="514350" cy="531813"/>
          </a:xfrm>
          <a:custGeom>
            <a:avLst/>
            <a:gdLst>
              <a:gd name="T0" fmla="*/ 100 w 137"/>
              <a:gd name="T1" fmla="*/ 57 h 142"/>
              <a:gd name="T2" fmla="*/ 137 w 137"/>
              <a:gd name="T3" fmla="*/ 57 h 142"/>
              <a:gd name="T4" fmla="*/ 76 w 137"/>
              <a:gd name="T5" fmla="*/ 4 h 142"/>
              <a:gd name="T6" fmla="*/ 70 w 137"/>
              <a:gd name="T7" fmla="*/ 0 h 142"/>
              <a:gd name="T8" fmla="*/ 63 w 137"/>
              <a:gd name="T9" fmla="*/ 4 h 142"/>
              <a:gd name="T10" fmla="*/ 0 w 137"/>
              <a:gd name="T11" fmla="*/ 57 h 142"/>
              <a:gd name="T12" fmla="*/ 40 w 137"/>
              <a:gd name="T13" fmla="*/ 57 h 142"/>
              <a:gd name="T14" fmla="*/ 63 w 137"/>
              <a:gd name="T15" fmla="*/ 4 h 142"/>
              <a:gd name="T16" fmla="*/ 62 w 137"/>
              <a:gd name="T17" fmla="*/ 5 h 142"/>
              <a:gd name="T18" fmla="*/ 44 w 137"/>
              <a:gd name="T19" fmla="*/ 57 h 142"/>
              <a:gd name="T20" fmla="*/ 65 w 137"/>
              <a:gd name="T21" fmla="*/ 57 h 142"/>
              <a:gd name="T22" fmla="*/ 65 w 137"/>
              <a:gd name="T23" fmla="*/ 122 h 142"/>
              <a:gd name="T24" fmla="*/ 65 w 137"/>
              <a:gd name="T25" fmla="*/ 125 h 142"/>
              <a:gd name="T26" fmla="*/ 65 w 137"/>
              <a:gd name="T27" fmla="*/ 130 h 142"/>
              <a:gd name="T28" fmla="*/ 76 w 137"/>
              <a:gd name="T29" fmla="*/ 142 h 142"/>
              <a:gd name="T30" fmla="*/ 88 w 137"/>
              <a:gd name="T31" fmla="*/ 130 h 142"/>
              <a:gd name="T32" fmla="*/ 88 w 137"/>
              <a:gd name="T33" fmla="*/ 125 h 142"/>
              <a:gd name="T34" fmla="*/ 80 w 137"/>
              <a:gd name="T35" fmla="*/ 125 h 142"/>
              <a:gd name="T36" fmla="*/ 80 w 137"/>
              <a:gd name="T37" fmla="*/ 127 h 142"/>
              <a:gd name="T38" fmla="*/ 80 w 137"/>
              <a:gd name="T39" fmla="*/ 129 h 142"/>
              <a:gd name="T40" fmla="*/ 76 w 137"/>
              <a:gd name="T41" fmla="*/ 133 h 142"/>
              <a:gd name="T42" fmla="*/ 73 w 137"/>
              <a:gd name="T43" fmla="*/ 129 h 142"/>
              <a:gd name="T44" fmla="*/ 73 w 137"/>
              <a:gd name="T45" fmla="*/ 127 h 142"/>
              <a:gd name="T46" fmla="*/ 73 w 137"/>
              <a:gd name="T47" fmla="*/ 125 h 142"/>
              <a:gd name="T48" fmla="*/ 73 w 137"/>
              <a:gd name="T49" fmla="*/ 111 h 142"/>
              <a:gd name="T50" fmla="*/ 73 w 137"/>
              <a:gd name="T51" fmla="*/ 57 h 142"/>
              <a:gd name="T52" fmla="*/ 95 w 137"/>
              <a:gd name="T53" fmla="*/ 57 h 142"/>
              <a:gd name="T54" fmla="*/ 77 w 137"/>
              <a:gd name="T55" fmla="*/ 5 h 142"/>
              <a:gd name="T56" fmla="*/ 76 w 137"/>
              <a:gd name="T57" fmla="*/ 4 h 142"/>
              <a:gd name="T58" fmla="*/ 100 w 137"/>
              <a:gd name="T59" fmla="*/ 57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37" h="142">
                <a:moveTo>
                  <a:pt x="100" y="57"/>
                </a:moveTo>
                <a:cubicBezTo>
                  <a:pt x="137" y="57"/>
                  <a:pt x="137" y="57"/>
                  <a:pt x="137" y="57"/>
                </a:cubicBezTo>
                <a:cubicBezTo>
                  <a:pt x="130" y="28"/>
                  <a:pt x="106" y="7"/>
                  <a:pt x="76" y="4"/>
                </a:cubicBezTo>
                <a:cubicBezTo>
                  <a:pt x="75" y="1"/>
                  <a:pt x="73" y="0"/>
                  <a:pt x="70" y="0"/>
                </a:cubicBezTo>
                <a:cubicBezTo>
                  <a:pt x="67" y="0"/>
                  <a:pt x="64" y="1"/>
                  <a:pt x="63" y="4"/>
                </a:cubicBezTo>
                <a:cubicBezTo>
                  <a:pt x="33" y="6"/>
                  <a:pt x="8" y="28"/>
                  <a:pt x="0" y="57"/>
                </a:cubicBezTo>
                <a:cubicBezTo>
                  <a:pt x="40" y="57"/>
                  <a:pt x="40" y="57"/>
                  <a:pt x="40" y="57"/>
                </a:cubicBezTo>
                <a:cubicBezTo>
                  <a:pt x="40" y="24"/>
                  <a:pt x="58" y="7"/>
                  <a:pt x="63" y="4"/>
                </a:cubicBezTo>
                <a:cubicBezTo>
                  <a:pt x="63" y="4"/>
                  <a:pt x="62" y="5"/>
                  <a:pt x="62" y="5"/>
                </a:cubicBezTo>
                <a:cubicBezTo>
                  <a:pt x="41" y="31"/>
                  <a:pt x="44" y="57"/>
                  <a:pt x="44" y="57"/>
                </a:cubicBezTo>
                <a:cubicBezTo>
                  <a:pt x="65" y="57"/>
                  <a:pt x="65" y="57"/>
                  <a:pt x="65" y="57"/>
                </a:cubicBezTo>
                <a:cubicBezTo>
                  <a:pt x="65" y="122"/>
                  <a:pt x="65" y="122"/>
                  <a:pt x="65" y="122"/>
                </a:cubicBezTo>
                <a:cubicBezTo>
                  <a:pt x="65" y="125"/>
                  <a:pt x="65" y="125"/>
                  <a:pt x="65" y="125"/>
                </a:cubicBezTo>
                <a:cubicBezTo>
                  <a:pt x="65" y="130"/>
                  <a:pt x="65" y="130"/>
                  <a:pt x="65" y="130"/>
                </a:cubicBezTo>
                <a:cubicBezTo>
                  <a:pt x="65" y="136"/>
                  <a:pt x="70" y="142"/>
                  <a:pt x="76" y="142"/>
                </a:cubicBezTo>
                <a:cubicBezTo>
                  <a:pt x="83" y="142"/>
                  <a:pt x="88" y="136"/>
                  <a:pt x="88" y="130"/>
                </a:cubicBezTo>
                <a:cubicBezTo>
                  <a:pt x="88" y="125"/>
                  <a:pt x="88" y="125"/>
                  <a:pt x="88" y="125"/>
                </a:cubicBezTo>
                <a:cubicBezTo>
                  <a:pt x="80" y="125"/>
                  <a:pt x="80" y="125"/>
                  <a:pt x="80" y="125"/>
                </a:cubicBezTo>
                <a:cubicBezTo>
                  <a:pt x="80" y="127"/>
                  <a:pt x="80" y="127"/>
                  <a:pt x="80" y="127"/>
                </a:cubicBezTo>
                <a:cubicBezTo>
                  <a:pt x="80" y="129"/>
                  <a:pt x="80" y="129"/>
                  <a:pt x="80" y="129"/>
                </a:cubicBezTo>
                <a:cubicBezTo>
                  <a:pt x="80" y="131"/>
                  <a:pt x="78" y="133"/>
                  <a:pt x="76" y="133"/>
                </a:cubicBezTo>
                <a:cubicBezTo>
                  <a:pt x="74" y="133"/>
                  <a:pt x="73" y="131"/>
                  <a:pt x="73" y="129"/>
                </a:cubicBezTo>
                <a:cubicBezTo>
                  <a:pt x="73" y="127"/>
                  <a:pt x="73" y="127"/>
                  <a:pt x="73" y="127"/>
                </a:cubicBezTo>
                <a:cubicBezTo>
                  <a:pt x="73" y="125"/>
                  <a:pt x="73" y="125"/>
                  <a:pt x="73" y="125"/>
                </a:cubicBezTo>
                <a:cubicBezTo>
                  <a:pt x="73" y="111"/>
                  <a:pt x="73" y="111"/>
                  <a:pt x="73" y="111"/>
                </a:cubicBezTo>
                <a:cubicBezTo>
                  <a:pt x="73" y="57"/>
                  <a:pt x="73" y="57"/>
                  <a:pt x="73" y="57"/>
                </a:cubicBezTo>
                <a:cubicBezTo>
                  <a:pt x="95" y="57"/>
                  <a:pt x="95" y="57"/>
                  <a:pt x="95" y="57"/>
                </a:cubicBezTo>
                <a:cubicBezTo>
                  <a:pt x="95" y="57"/>
                  <a:pt x="98" y="31"/>
                  <a:pt x="77" y="5"/>
                </a:cubicBezTo>
                <a:cubicBezTo>
                  <a:pt x="77" y="5"/>
                  <a:pt x="77" y="4"/>
                  <a:pt x="76" y="4"/>
                </a:cubicBezTo>
                <a:cubicBezTo>
                  <a:pt x="81" y="7"/>
                  <a:pt x="100" y="24"/>
                  <a:pt x="100" y="5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27" name="Freeform 35"/>
          <p:cNvSpPr>
            <a:spLocks/>
          </p:cNvSpPr>
          <p:nvPr/>
        </p:nvSpPr>
        <p:spPr bwMode="auto">
          <a:xfrm>
            <a:off x="7224713" y="680810"/>
            <a:ext cx="404813" cy="519341"/>
          </a:xfrm>
          <a:custGeom>
            <a:avLst/>
            <a:gdLst/>
            <a:ahLst/>
            <a:cxnLst/>
            <a:rect l="l" t="t" r="r" b="b"/>
            <a:pathLst>
              <a:path w="404813" h="519341">
                <a:moveTo>
                  <a:pt x="44450" y="443141"/>
                </a:moveTo>
                <a:lnTo>
                  <a:pt x="360363" y="443141"/>
                </a:lnTo>
                <a:lnTo>
                  <a:pt x="404813" y="481241"/>
                </a:lnTo>
                <a:lnTo>
                  <a:pt x="404813" y="519341"/>
                </a:lnTo>
                <a:lnTo>
                  <a:pt x="0" y="519341"/>
                </a:lnTo>
                <a:lnTo>
                  <a:pt x="0" y="484416"/>
                </a:lnTo>
                <a:close/>
                <a:moveTo>
                  <a:pt x="85725" y="316141"/>
                </a:moveTo>
                <a:lnTo>
                  <a:pt x="314326" y="316141"/>
                </a:lnTo>
                <a:lnTo>
                  <a:pt x="344488" y="409804"/>
                </a:lnTo>
                <a:lnTo>
                  <a:pt x="60325" y="409804"/>
                </a:lnTo>
                <a:close/>
                <a:moveTo>
                  <a:pt x="134938" y="166916"/>
                </a:moveTo>
                <a:lnTo>
                  <a:pt x="269876" y="166916"/>
                </a:lnTo>
                <a:lnTo>
                  <a:pt x="300038" y="260579"/>
                </a:lnTo>
                <a:lnTo>
                  <a:pt x="104775" y="260579"/>
                </a:lnTo>
                <a:close/>
                <a:moveTo>
                  <a:pt x="208342" y="1022"/>
                </a:moveTo>
                <a:cubicBezTo>
                  <a:pt x="213580" y="3146"/>
                  <a:pt x="219166" y="8809"/>
                  <a:pt x="224753" y="20136"/>
                </a:cubicBezTo>
                <a:cubicBezTo>
                  <a:pt x="250825" y="114528"/>
                  <a:pt x="250825" y="114528"/>
                  <a:pt x="250825" y="114528"/>
                </a:cubicBezTo>
                <a:cubicBezTo>
                  <a:pt x="153987" y="114528"/>
                  <a:pt x="153987" y="114528"/>
                  <a:pt x="153987" y="114528"/>
                </a:cubicBezTo>
                <a:lnTo>
                  <a:pt x="180059" y="20136"/>
                </a:lnTo>
                <a:cubicBezTo>
                  <a:pt x="180073" y="20109"/>
                  <a:pt x="192638" y="-5346"/>
                  <a:pt x="208342" y="102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231" name="Freeform 39"/>
          <p:cNvSpPr>
            <a:spLocks/>
          </p:cNvSpPr>
          <p:nvPr/>
        </p:nvSpPr>
        <p:spPr bwMode="auto">
          <a:xfrm>
            <a:off x="8072438" y="738188"/>
            <a:ext cx="273050" cy="484188"/>
          </a:xfrm>
          <a:custGeom>
            <a:avLst/>
            <a:gdLst/>
            <a:ahLst/>
            <a:cxnLst/>
            <a:rect l="l" t="t" r="r" b="b"/>
            <a:pathLst>
              <a:path w="273050" h="484188">
                <a:moveTo>
                  <a:pt x="134937" y="404813"/>
                </a:moveTo>
                <a:cubicBezTo>
                  <a:pt x="122662" y="404813"/>
                  <a:pt x="112712" y="415119"/>
                  <a:pt x="112712" y="427832"/>
                </a:cubicBezTo>
                <a:cubicBezTo>
                  <a:pt x="112712" y="440545"/>
                  <a:pt x="122662" y="450851"/>
                  <a:pt x="134937" y="450851"/>
                </a:cubicBezTo>
                <a:cubicBezTo>
                  <a:pt x="147212" y="450851"/>
                  <a:pt x="157162" y="440545"/>
                  <a:pt x="157162" y="427832"/>
                </a:cubicBezTo>
                <a:cubicBezTo>
                  <a:pt x="157162" y="415119"/>
                  <a:pt x="147212" y="404813"/>
                  <a:pt x="134937" y="404813"/>
                </a:cubicBezTo>
                <a:close/>
                <a:moveTo>
                  <a:pt x="25400" y="60325"/>
                </a:moveTo>
                <a:lnTo>
                  <a:pt x="25400" y="371475"/>
                </a:lnTo>
                <a:lnTo>
                  <a:pt x="247650" y="371475"/>
                </a:lnTo>
                <a:lnTo>
                  <a:pt x="247650" y="60325"/>
                </a:lnTo>
                <a:close/>
                <a:moveTo>
                  <a:pt x="88900" y="26988"/>
                </a:moveTo>
                <a:lnTo>
                  <a:pt x="88900" y="38101"/>
                </a:lnTo>
                <a:lnTo>
                  <a:pt x="182563" y="38101"/>
                </a:lnTo>
                <a:lnTo>
                  <a:pt x="182563" y="26988"/>
                </a:lnTo>
                <a:close/>
                <a:moveTo>
                  <a:pt x="215107" y="22225"/>
                </a:moveTo>
                <a:cubicBezTo>
                  <a:pt x="210284" y="22225"/>
                  <a:pt x="206375" y="26489"/>
                  <a:pt x="206375" y="31750"/>
                </a:cubicBezTo>
                <a:cubicBezTo>
                  <a:pt x="206375" y="37011"/>
                  <a:pt x="210284" y="41275"/>
                  <a:pt x="215107" y="41275"/>
                </a:cubicBezTo>
                <a:cubicBezTo>
                  <a:pt x="219930" y="41275"/>
                  <a:pt x="223839" y="37011"/>
                  <a:pt x="223839" y="31750"/>
                </a:cubicBezTo>
                <a:cubicBezTo>
                  <a:pt x="223839" y="26489"/>
                  <a:pt x="219930" y="22225"/>
                  <a:pt x="215107" y="22225"/>
                </a:cubicBezTo>
                <a:close/>
                <a:moveTo>
                  <a:pt x="33664" y="0"/>
                </a:moveTo>
                <a:cubicBezTo>
                  <a:pt x="33686" y="0"/>
                  <a:pt x="35745" y="0"/>
                  <a:pt x="235646" y="0"/>
                </a:cubicBezTo>
                <a:cubicBezTo>
                  <a:pt x="258089" y="0"/>
                  <a:pt x="273050" y="18767"/>
                  <a:pt x="273050" y="37534"/>
                </a:cubicBezTo>
                <a:cubicBezTo>
                  <a:pt x="273050" y="37554"/>
                  <a:pt x="273050" y="40374"/>
                  <a:pt x="273050" y="450408"/>
                </a:cubicBezTo>
                <a:cubicBezTo>
                  <a:pt x="273050" y="469174"/>
                  <a:pt x="258089" y="484188"/>
                  <a:pt x="235646" y="484188"/>
                </a:cubicBezTo>
                <a:cubicBezTo>
                  <a:pt x="235625" y="484188"/>
                  <a:pt x="233568" y="484188"/>
                  <a:pt x="33664" y="484188"/>
                </a:cubicBezTo>
                <a:cubicBezTo>
                  <a:pt x="14962" y="484188"/>
                  <a:pt x="0" y="469174"/>
                  <a:pt x="0" y="450408"/>
                </a:cubicBezTo>
                <a:cubicBezTo>
                  <a:pt x="0" y="450387"/>
                  <a:pt x="0" y="447518"/>
                  <a:pt x="0" y="37534"/>
                </a:cubicBezTo>
                <a:cubicBezTo>
                  <a:pt x="0" y="18767"/>
                  <a:pt x="14962" y="0"/>
                  <a:pt x="3366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6" name="Freeform 44"/>
          <p:cNvSpPr>
            <a:spLocks/>
          </p:cNvSpPr>
          <p:nvPr/>
        </p:nvSpPr>
        <p:spPr bwMode="auto">
          <a:xfrm>
            <a:off x="2379663" y="1525588"/>
            <a:ext cx="273050" cy="484188"/>
          </a:xfrm>
          <a:custGeom>
            <a:avLst/>
            <a:gdLst/>
            <a:ahLst/>
            <a:cxnLst/>
            <a:rect l="l" t="t" r="r" b="b"/>
            <a:pathLst>
              <a:path w="273050" h="484188">
                <a:moveTo>
                  <a:pt x="93662" y="420688"/>
                </a:moveTo>
                <a:lnTo>
                  <a:pt x="93662" y="446088"/>
                </a:lnTo>
                <a:lnTo>
                  <a:pt x="179387" y="446088"/>
                </a:lnTo>
                <a:lnTo>
                  <a:pt x="179387" y="420688"/>
                </a:lnTo>
                <a:close/>
                <a:moveTo>
                  <a:pt x="25400" y="60325"/>
                </a:moveTo>
                <a:lnTo>
                  <a:pt x="25400" y="390525"/>
                </a:lnTo>
                <a:lnTo>
                  <a:pt x="247650" y="390525"/>
                </a:lnTo>
                <a:lnTo>
                  <a:pt x="247650" y="60325"/>
                </a:lnTo>
                <a:close/>
                <a:moveTo>
                  <a:pt x="90487" y="26988"/>
                </a:moveTo>
                <a:lnTo>
                  <a:pt x="90487" y="38101"/>
                </a:lnTo>
                <a:lnTo>
                  <a:pt x="184150" y="38101"/>
                </a:lnTo>
                <a:lnTo>
                  <a:pt x="184150" y="26988"/>
                </a:lnTo>
                <a:close/>
                <a:moveTo>
                  <a:pt x="215900" y="22225"/>
                </a:moveTo>
                <a:cubicBezTo>
                  <a:pt x="210639" y="22225"/>
                  <a:pt x="206375" y="26489"/>
                  <a:pt x="206375" y="31750"/>
                </a:cubicBezTo>
                <a:cubicBezTo>
                  <a:pt x="206375" y="37011"/>
                  <a:pt x="210639" y="41275"/>
                  <a:pt x="215900" y="41275"/>
                </a:cubicBezTo>
                <a:cubicBezTo>
                  <a:pt x="221161" y="41275"/>
                  <a:pt x="225425" y="37011"/>
                  <a:pt x="225425" y="31750"/>
                </a:cubicBezTo>
                <a:cubicBezTo>
                  <a:pt x="225425" y="26489"/>
                  <a:pt x="221161" y="22225"/>
                  <a:pt x="215900" y="22225"/>
                </a:cubicBezTo>
                <a:close/>
                <a:moveTo>
                  <a:pt x="33664" y="0"/>
                </a:moveTo>
                <a:cubicBezTo>
                  <a:pt x="33676" y="0"/>
                  <a:pt x="35225" y="0"/>
                  <a:pt x="239386" y="0"/>
                </a:cubicBezTo>
                <a:cubicBezTo>
                  <a:pt x="258088" y="0"/>
                  <a:pt x="273050" y="15014"/>
                  <a:pt x="273050" y="37534"/>
                </a:cubicBezTo>
                <a:cubicBezTo>
                  <a:pt x="273050" y="37554"/>
                  <a:pt x="273050" y="40379"/>
                  <a:pt x="273050" y="446654"/>
                </a:cubicBezTo>
                <a:cubicBezTo>
                  <a:pt x="273050" y="469174"/>
                  <a:pt x="258088" y="484188"/>
                  <a:pt x="239386" y="484188"/>
                </a:cubicBezTo>
                <a:cubicBezTo>
                  <a:pt x="239375" y="484188"/>
                  <a:pt x="237825" y="484188"/>
                  <a:pt x="33664" y="484188"/>
                </a:cubicBezTo>
                <a:cubicBezTo>
                  <a:pt x="14962" y="484188"/>
                  <a:pt x="0" y="469174"/>
                  <a:pt x="0" y="446654"/>
                </a:cubicBezTo>
                <a:cubicBezTo>
                  <a:pt x="0" y="446634"/>
                  <a:pt x="0" y="443810"/>
                  <a:pt x="0" y="37534"/>
                </a:cubicBezTo>
                <a:cubicBezTo>
                  <a:pt x="0" y="15014"/>
                  <a:pt x="14962" y="0"/>
                  <a:pt x="3366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41" name="Freeform 49"/>
          <p:cNvSpPr>
            <a:spLocks/>
          </p:cNvSpPr>
          <p:nvPr/>
        </p:nvSpPr>
        <p:spPr bwMode="auto">
          <a:xfrm>
            <a:off x="8004175" y="1525588"/>
            <a:ext cx="415925" cy="484188"/>
          </a:xfrm>
          <a:custGeom>
            <a:avLst/>
            <a:gdLst/>
            <a:ahLst/>
            <a:cxnLst/>
            <a:rect l="l" t="t" r="r" b="b"/>
            <a:pathLst>
              <a:path w="415925" h="484188">
                <a:moveTo>
                  <a:pt x="161925" y="442913"/>
                </a:moveTo>
                <a:lnTo>
                  <a:pt x="161925" y="454026"/>
                </a:lnTo>
                <a:lnTo>
                  <a:pt x="255588" y="454026"/>
                </a:lnTo>
                <a:lnTo>
                  <a:pt x="255588" y="442913"/>
                </a:lnTo>
                <a:close/>
                <a:moveTo>
                  <a:pt x="38100" y="41275"/>
                </a:moveTo>
                <a:lnTo>
                  <a:pt x="38100" y="409575"/>
                </a:lnTo>
                <a:lnTo>
                  <a:pt x="379413" y="409575"/>
                </a:lnTo>
                <a:lnTo>
                  <a:pt x="379413" y="41275"/>
                </a:lnTo>
                <a:close/>
                <a:moveTo>
                  <a:pt x="37471" y="0"/>
                </a:moveTo>
                <a:cubicBezTo>
                  <a:pt x="37487" y="0"/>
                  <a:pt x="39860" y="0"/>
                  <a:pt x="378455" y="0"/>
                </a:cubicBezTo>
                <a:cubicBezTo>
                  <a:pt x="400937" y="0"/>
                  <a:pt x="415925" y="15014"/>
                  <a:pt x="415925" y="37534"/>
                </a:cubicBezTo>
                <a:cubicBezTo>
                  <a:pt x="415925" y="37545"/>
                  <a:pt x="415925" y="39696"/>
                  <a:pt x="415925" y="446654"/>
                </a:cubicBezTo>
                <a:cubicBezTo>
                  <a:pt x="415925" y="469174"/>
                  <a:pt x="400937" y="484188"/>
                  <a:pt x="378455" y="484188"/>
                </a:cubicBezTo>
                <a:cubicBezTo>
                  <a:pt x="378438" y="484188"/>
                  <a:pt x="376066" y="484188"/>
                  <a:pt x="37471" y="484188"/>
                </a:cubicBezTo>
                <a:cubicBezTo>
                  <a:pt x="18736" y="484188"/>
                  <a:pt x="0" y="469174"/>
                  <a:pt x="0" y="446654"/>
                </a:cubicBezTo>
                <a:cubicBezTo>
                  <a:pt x="0" y="446643"/>
                  <a:pt x="0" y="444493"/>
                  <a:pt x="0" y="37534"/>
                </a:cubicBezTo>
                <a:cubicBezTo>
                  <a:pt x="0" y="15014"/>
                  <a:pt x="18736" y="0"/>
                  <a:pt x="3747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44" name="Freeform 52"/>
          <p:cNvSpPr>
            <a:spLocks/>
          </p:cNvSpPr>
          <p:nvPr/>
        </p:nvSpPr>
        <p:spPr bwMode="auto">
          <a:xfrm>
            <a:off x="703263" y="1489076"/>
            <a:ext cx="377825" cy="517525"/>
          </a:xfrm>
          <a:custGeom>
            <a:avLst/>
            <a:gdLst/>
            <a:ahLst/>
            <a:cxnLst/>
            <a:rect l="l" t="t" r="r" b="b"/>
            <a:pathLst>
              <a:path w="377825" h="517525">
                <a:moveTo>
                  <a:pt x="188913" y="460375"/>
                </a:moveTo>
                <a:cubicBezTo>
                  <a:pt x="177515" y="460375"/>
                  <a:pt x="168275" y="469615"/>
                  <a:pt x="168275" y="481013"/>
                </a:cubicBezTo>
                <a:cubicBezTo>
                  <a:pt x="168275" y="492411"/>
                  <a:pt x="177515" y="501651"/>
                  <a:pt x="188913" y="501651"/>
                </a:cubicBezTo>
                <a:cubicBezTo>
                  <a:pt x="200311" y="501651"/>
                  <a:pt x="209551" y="492411"/>
                  <a:pt x="209551" y="481013"/>
                </a:cubicBezTo>
                <a:cubicBezTo>
                  <a:pt x="209551" y="469615"/>
                  <a:pt x="200311" y="460375"/>
                  <a:pt x="188913" y="460375"/>
                </a:cubicBezTo>
                <a:close/>
                <a:moveTo>
                  <a:pt x="38100" y="41275"/>
                </a:moveTo>
                <a:lnTo>
                  <a:pt x="38100" y="441325"/>
                </a:lnTo>
                <a:lnTo>
                  <a:pt x="344488" y="441325"/>
                </a:lnTo>
                <a:lnTo>
                  <a:pt x="344488" y="41275"/>
                </a:lnTo>
                <a:close/>
                <a:moveTo>
                  <a:pt x="37408" y="0"/>
                </a:moveTo>
                <a:cubicBezTo>
                  <a:pt x="37414" y="0"/>
                  <a:pt x="38762" y="0"/>
                  <a:pt x="344157" y="0"/>
                </a:cubicBezTo>
                <a:cubicBezTo>
                  <a:pt x="362862" y="0"/>
                  <a:pt x="377825" y="15001"/>
                  <a:pt x="377825" y="33752"/>
                </a:cubicBezTo>
                <a:cubicBezTo>
                  <a:pt x="377825" y="33758"/>
                  <a:pt x="377825" y="35488"/>
                  <a:pt x="377825" y="480023"/>
                </a:cubicBezTo>
                <a:cubicBezTo>
                  <a:pt x="377825" y="498774"/>
                  <a:pt x="362862" y="517525"/>
                  <a:pt x="344157" y="517525"/>
                </a:cubicBezTo>
                <a:cubicBezTo>
                  <a:pt x="344151" y="517525"/>
                  <a:pt x="342778" y="517525"/>
                  <a:pt x="37408" y="517525"/>
                </a:cubicBezTo>
                <a:cubicBezTo>
                  <a:pt x="18704" y="517525"/>
                  <a:pt x="0" y="498774"/>
                  <a:pt x="0" y="480023"/>
                </a:cubicBezTo>
                <a:cubicBezTo>
                  <a:pt x="0" y="480016"/>
                  <a:pt x="0" y="478272"/>
                  <a:pt x="0" y="33752"/>
                </a:cubicBezTo>
                <a:cubicBezTo>
                  <a:pt x="0" y="15001"/>
                  <a:pt x="18704" y="0"/>
                  <a:pt x="3740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47" name="Freeform 55"/>
          <p:cNvSpPr>
            <a:spLocks/>
          </p:cNvSpPr>
          <p:nvPr/>
        </p:nvSpPr>
        <p:spPr bwMode="auto">
          <a:xfrm>
            <a:off x="1430338" y="1547812"/>
            <a:ext cx="539750" cy="458788"/>
          </a:xfrm>
          <a:custGeom>
            <a:avLst/>
            <a:gdLst/>
            <a:ahLst/>
            <a:cxnLst/>
            <a:rect l="l" t="t" r="r" b="b"/>
            <a:pathLst>
              <a:path w="539750" h="458788">
                <a:moveTo>
                  <a:pt x="431800" y="393700"/>
                </a:moveTo>
                <a:cubicBezTo>
                  <a:pt x="421279" y="393700"/>
                  <a:pt x="412750" y="402229"/>
                  <a:pt x="412750" y="412750"/>
                </a:cubicBezTo>
                <a:cubicBezTo>
                  <a:pt x="412750" y="423271"/>
                  <a:pt x="421279" y="431800"/>
                  <a:pt x="431800" y="431800"/>
                </a:cubicBezTo>
                <a:cubicBezTo>
                  <a:pt x="442321" y="431800"/>
                  <a:pt x="450850" y="423271"/>
                  <a:pt x="450850" y="412750"/>
                </a:cubicBezTo>
                <a:cubicBezTo>
                  <a:pt x="450850" y="402229"/>
                  <a:pt x="442321" y="393700"/>
                  <a:pt x="431800" y="393700"/>
                </a:cubicBezTo>
                <a:close/>
                <a:moveTo>
                  <a:pt x="110331" y="387350"/>
                </a:moveTo>
                <a:cubicBezTo>
                  <a:pt x="101125" y="387350"/>
                  <a:pt x="93662" y="395524"/>
                  <a:pt x="93662" y="405607"/>
                </a:cubicBezTo>
                <a:cubicBezTo>
                  <a:pt x="93662" y="415690"/>
                  <a:pt x="101125" y="423864"/>
                  <a:pt x="110331" y="423864"/>
                </a:cubicBezTo>
                <a:cubicBezTo>
                  <a:pt x="119537" y="423864"/>
                  <a:pt x="127000" y="415690"/>
                  <a:pt x="127000" y="405607"/>
                </a:cubicBezTo>
                <a:cubicBezTo>
                  <a:pt x="127000" y="395524"/>
                  <a:pt x="119537" y="387350"/>
                  <a:pt x="110331" y="387350"/>
                </a:cubicBezTo>
                <a:close/>
                <a:moveTo>
                  <a:pt x="272256" y="322263"/>
                </a:moveTo>
                <a:cubicBezTo>
                  <a:pt x="263050" y="322263"/>
                  <a:pt x="255587" y="329015"/>
                  <a:pt x="255587" y="337345"/>
                </a:cubicBezTo>
                <a:cubicBezTo>
                  <a:pt x="255587" y="345675"/>
                  <a:pt x="263050" y="352427"/>
                  <a:pt x="272256" y="352427"/>
                </a:cubicBezTo>
                <a:cubicBezTo>
                  <a:pt x="281462" y="352427"/>
                  <a:pt x="288925" y="345675"/>
                  <a:pt x="288925" y="337345"/>
                </a:cubicBezTo>
                <a:cubicBezTo>
                  <a:pt x="288925" y="329015"/>
                  <a:pt x="281462" y="322263"/>
                  <a:pt x="272256" y="322263"/>
                </a:cubicBezTo>
                <a:close/>
                <a:moveTo>
                  <a:pt x="495300" y="90488"/>
                </a:moveTo>
                <a:cubicBezTo>
                  <a:pt x="490916" y="90488"/>
                  <a:pt x="487362" y="93686"/>
                  <a:pt x="487362" y="97632"/>
                </a:cubicBezTo>
                <a:cubicBezTo>
                  <a:pt x="487362" y="101578"/>
                  <a:pt x="490916" y="104776"/>
                  <a:pt x="495300" y="104776"/>
                </a:cubicBezTo>
                <a:cubicBezTo>
                  <a:pt x="499684" y="104776"/>
                  <a:pt x="503238" y="101578"/>
                  <a:pt x="503238" y="97632"/>
                </a:cubicBezTo>
                <a:cubicBezTo>
                  <a:pt x="503238" y="93686"/>
                  <a:pt x="499684" y="90488"/>
                  <a:pt x="495300" y="90488"/>
                </a:cubicBezTo>
                <a:close/>
                <a:moveTo>
                  <a:pt x="379412" y="73869"/>
                </a:moveTo>
                <a:lnTo>
                  <a:pt x="378838" y="75017"/>
                </a:lnTo>
                <a:lnTo>
                  <a:pt x="379412" y="75376"/>
                </a:lnTo>
                <a:close/>
                <a:moveTo>
                  <a:pt x="397258" y="71438"/>
                </a:moveTo>
                <a:cubicBezTo>
                  <a:pt x="397272" y="71438"/>
                  <a:pt x="398541" y="71438"/>
                  <a:pt x="513502" y="71438"/>
                </a:cubicBezTo>
                <a:cubicBezTo>
                  <a:pt x="528501" y="71438"/>
                  <a:pt x="539750" y="86481"/>
                  <a:pt x="539750" y="101524"/>
                </a:cubicBezTo>
                <a:cubicBezTo>
                  <a:pt x="539750" y="101542"/>
                  <a:pt x="539750" y="103943"/>
                  <a:pt x="539750" y="428703"/>
                </a:cubicBezTo>
                <a:cubicBezTo>
                  <a:pt x="539750" y="447506"/>
                  <a:pt x="528501" y="458788"/>
                  <a:pt x="513502" y="458788"/>
                </a:cubicBezTo>
                <a:cubicBezTo>
                  <a:pt x="513491" y="458788"/>
                  <a:pt x="512146" y="458788"/>
                  <a:pt x="348511" y="458788"/>
                </a:cubicBezTo>
                <a:cubicBezTo>
                  <a:pt x="333511" y="458788"/>
                  <a:pt x="322262" y="447506"/>
                  <a:pt x="322262" y="428703"/>
                </a:cubicBezTo>
                <a:cubicBezTo>
                  <a:pt x="322262" y="428697"/>
                  <a:pt x="322262" y="428578"/>
                  <a:pt x="322262" y="426352"/>
                </a:cubicBezTo>
                <a:lnTo>
                  <a:pt x="322262" y="409899"/>
                </a:lnTo>
                <a:cubicBezTo>
                  <a:pt x="322272" y="409899"/>
                  <a:pt x="322913" y="409899"/>
                  <a:pt x="367260" y="409899"/>
                </a:cubicBezTo>
                <a:cubicBezTo>
                  <a:pt x="382259" y="409899"/>
                  <a:pt x="397258" y="398617"/>
                  <a:pt x="397258" y="383574"/>
                </a:cubicBezTo>
                <a:cubicBezTo>
                  <a:pt x="397258" y="383568"/>
                  <a:pt x="397258" y="383466"/>
                  <a:pt x="397258" y="381694"/>
                </a:cubicBezTo>
                <a:lnTo>
                  <a:pt x="397258" y="368532"/>
                </a:lnTo>
                <a:cubicBezTo>
                  <a:pt x="397273" y="368532"/>
                  <a:pt x="398590" y="368532"/>
                  <a:pt x="517251" y="368532"/>
                </a:cubicBezTo>
                <a:cubicBezTo>
                  <a:pt x="517251" y="368516"/>
                  <a:pt x="517251" y="366554"/>
                  <a:pt x="517251" y="120327"/>
                </a:cubicBezTo>
                <a:cubicBezTo>
                  <a:pt x="517237" y="120327"/>
                  <a:pt x="515974" y="120327"/>
                  <a:pt x="397258" y="120327"/>
                </a:cubicBezTo>
                <a:cubicBezTo>
                  <a:pt x="397258" y="120323"/>
                  <a:pt x="397258" y="120225"/>
                  <a:pt x="397258" y="117977"/>
                </a:cubicBezTo>
                <a:lnTo>
                  <a:pt x="397258" y="101524"/>
                </a:lnTo>
                <a:cubicBezTo>
                  <a:pt x="397267" y="101524"/>
                  <a:pt x="398057" y="101524"/>
                  <a:pt x="468504" y="101524"/>
                </a:cubicBezTo>
                <a:cubicBezTo>
                  <a:pt x="468504" y="101519"/>
                  <a:pt x="468504" y="101454"/>
                  <a:pt x="468504" y="100583"/>
                </a:cubicBezTo>
                <a:lnTo>
                  <a:pt x="468504" y="94002"/>
                </a:lnTo>
                <a:cubicBezTo>
                  <a:pt x="468496" y="94002"/>
                  <a:pt x="467707" y="94002"/>
                  <a:pt x="397258" y="94002"/>
                </a:cubicBezTo>
                <a:cubicBezTo>
                  <a:pt x="397258" y="93992"/>
                  <a:pt x="397258" y="93524"/>
                  <a:pt x="397258" y="71438"/>
                </a:cubicBezTo>
                <a:close/>
                <a:moveTo>
                  <a:pt x="30136" y="63500"/>
                </a:moveTo>
                <a:cubicBezTo>
                  <a:pt x="30146" y="63500"/>
                  <a:pt x="31225" y="63500"/>
                  <a:pt x="146911" y="63500"/>
                </a:cubicBezTo>
                <a:cubicBezTo>
                  <a:pt x="146911" y="63508"/>
                  <a:pt x="146911" y="63922"/>
                  <a:pt x="146911" y="86064"/>
                </a:cubicBezTo>
                <a:cubicBezTo>
                  <a:pt x="146905" y="86064"/>
                  <a:pt x="146237" y="86064"/>
                  <a:pt x="75339" y="86064"/>
                </a:cubicBezTo>
                <a:cubicBezTo>
                  <a:pt x="75339" y="86068"/>
                  <a:pt x="75339" y="86125"/>
                  <a:pt x="75339" y="87004"/>
                </a:cubicBezTo>
                <a:lnTo>
                  <a:pt x="75339" y="93586"/>
                </a:lnTo>
                <a:cubicBezTo>
                  <a:pt x="75346" y="93586"/>
                  <a:pt x="76025" y="93586"/>
                  <a:pt x="146911" y="93586"/>
                </a:cubicBezTo>
                <a:cubicBezTo>
                  <a:pt x="146911" y="93589"/>
                  <a:pt x="146911" y="93673"/>
                  <a:pt x="146911" y="95936"/>
                </a:cubicBezTo>
                <a:lnTo>
                  <a:pt x="146911" y="112389"/>
                </a:lnTo>
                <a:cubicBezTo>
                  <a:pt x="146900" y="112389"/>
                  <a:pt x="145738" y="112389"/>
                  <a:pt x="22602" y="112389"/>
                </a:cubicBezTo>
                <a:cubicBezTo>
                  <a:pt x="22602" y="112402"/>
                  <a:pt x="22602" y="114157"/>
                  <a:pt x="22602" y="360594"/>
                </a:cubicBezTo>
                <a:cubicBezTo>
                  <a:pt x="22613" y="360594"/>
                  <a:pt x="23780" y="360594"/>
                  <a:pt x="146911" y="360594"/>
                </a:cubicBezTo>
                <a:cubicBezTo>
                  <a:pt x="146911" y="360599"/>
                  <a:pt x="146911" y="360687"/>
                  <a:pt x="146911" y="362474"/>
                </a:cubicBezTo>
                <a:lnTo>
                  <a:pt x="146911" y="375636"/>
                </a:lnTo>
                <a:cubicBezTo>
                  <a:pt x="146911" y="390679"/>
                  <a:pt x="158212" y="401961"/>
                  <a:pt x="173280" y="401961"/>
                </a:cubicBezTo>
                <a:cubicBezTo>
                  <a:pt x="173288" y="401961"/>
                  <a:pt x="173897" y="401961"/>
                  <a:pt x="222250" y="401961"/>
                </a:cubicBezTo>
                <a:cubicBezTo>
                  <a:pt x="222250" y="401969"/>
                  <a:pt x="222250" y="402380"/>
                  <a:pt x="222250" y="424525"/>
                </a:cubicBezTo>
                <a:cubicBezTo>
                  <a:pt x="222250" y="439568"/>
                  <a:pt x="207182" y="450850"/>
                  <a:pt x="192114" y="450850"/>
                </a:cubicBezTo>
                <a:cubicBezTo>
                  <a:pt x="192106" y="450850"/>
                  <a:pt x="190959" y="450850"/>
                  <a:pt x="30136" y="450850"/>
                </a:cubicBezTo>
                <a:cubicBezTo>
                  <a:pt x="15068" y="450850"/>
                  <a:pt x="0" y="439568"/>
                  <a:pt x="0" y="424525"/>
                </a:cubicBezTo>
                <a:cubicBezTo>
                  <a:pt x="0" y="424512"/>
                  <a:pt x="0" y="422438"/>
                  <a:pt x="0" y="93586"/>
                </a:cubicBezTo>
                <a:cubicBezTo>
                  <a:pt x="0" y="78543"/>
                  <a:pt x="15068" y="63500"/>
                  <a:pt x="30136" y="63500"/>
                </a:cubicBezTo>
                <a:close/>
                <a:moveTo>
                  <a:pt x="184150" y="46038"/>
                </a:moveTo>
                <a:cubicBezTo>
                  <a:pt x="184150" y="49782"/>
                  <a:pt x="184150" y="49782"/>
                  <a:pt x="184150" y="72244"/>
                </a:cubicBezTo>
                <a:cubicBezTo>
                  <a:pt x="184150" y="75989"/>
                  <a:pt x="184150" y="76061"/>
                  <a:pt x="184150" y="78327"/>
                </a:cubicBezTo>
                <a:lnTo>
                  <a:pt x="184150" y="94706"/>
                </a:lnTo>
                <a:cubicBezTo>
                  <a:pt x="184150" y="94719"/>
                  <a:pt x="184150" y="96317"/>
                  <a:pt x="184150" y="296863"/>
                </a:cubicBezTo>
                <a:cubicBezTo>
                  <a:pt x="184159" y="296863"/>
                  <a:pt x="184687" y="296863"/>
                  <a:pt x="217893" y="296863"/>
                </a:cubicBezTo>
                <a:cubicBezTo>
                  <a:pt x="217899" y="296863"/>
                  <a:pt x="218008" y="296863"/>
                  <a:pt x="220236" y="296863"/>
                </a:cubicBezTo>
                <a:lnTo>
                  <a:pt x="236639" y="296863"/>
                </a:lnTo>
                <a:cubicBezTo>
                  <a:pt x="236647" y="296863"/>
                  <a:pt x="237440" y="296863"/>
                  <a:pt x="307874" y="296863"/>
                </a:cubicBezTo>
                <a:cubicBezTo>
                  <a:pt x="307885" y="296863"/>
                  <a:pt x="308356" y="296863"/>
                  <a:pt x="330369" y="296863"/>
                </a:cubicBezTo>
                <a:cubicBezTo>
                  <a:pt x="330377" y="296863"/>
                  <a:pt x="330863" y="296863"/>
                  <a:pt x="360363" y="296863"/>
                </a:cubicBezTo>
                <a:cubicBezTo>
                  <a:pt x="360363" y="296850"/>
                  <a:pt x="360363" y="295235"/>
                  <a:pt x="360363" y="94706"/>
                </a:cubicBezTo>
                <a:cubicBezTo>
                  <a:pt x="360363" y="94697"/>
                  <a:pt x="360363" y="94032"/>
                  <a:pt x="360363" y="49782"/>
                </a:cubicBezTo>
                <a:lnTo>
                  <a:pt x="360363" y="46038"/>
                </a:lnTo>
                <a:cubicBezTo>
                  <a:pt x="360352" y="46038"/>
                  <a:pt x="358935" y="46038"/>
                  <a:pt x="184150" y="46038"/>
                </a:cubicBezTo>
                <a:close/>
                <a:moveTo>
                  <a:pt x="334169" y="19050"/>
                </a:moveTo>
                <a:cubicBezTo>
                  <a:pt x="330223" y="19050"/>
                  <a:pt x="327025" y="21538"/>
                  <a:pt x="327025" y="24607"/>
                </a:cubicBezTo>
                <a:cubicBezTo>
                  <a:pt x="327025" y="27676"/>
                  <a:pt x="330223" y="30164"/>
                  <a:pt x="334169" y="30164"/>
                </a:cubicBezTo>
                <a:cubicBezTo>
                  <a:pt x="338115" y="30164"/>
                  <a:pt x="341313" y="27676"/>
                  <a:pt x="341313" y="24607"/>
                </a:cubicBezTo>
                <a:cubicBezTo>
                  <a:pt x="341313" y="21538"/>
                  <a:pt x="338115" y="19050"/>
                  <a:pt x="334169" y="19050"/>
                </a:cubicBezTo>
                <a:close/>
                <a:moveTo>
                  <a:pt x="236537" y="19050"/>
                </a:moveTo>
                <a:lnTo>
                  <a:pt x="236537" y="26988"/>
                </a:lnTo>
                <a:lnTo>
                  <a:pt x="311150" y="26988"/>
                </a:lnTo>
                <a:lnTo>
                  <a:pt x="311150" y="19050"/>
                </a:lnTo>
                <a:close/>
                <a:moveTo>
                  <a:pt x="191349" y="0"/>
                </a:moveTo>
                <a:cubicBezTo>
                  <a:pt x="191359" y="0"/>
                  <a:pt x="192610" y="0"/>
                  <a:pt x="352590" y="0"/>
                </a:cubicBezTo>
                <a:cubicBezTo>
                  <a:pt x="367589" y="0"/>
                  <a:pt x="382588" y="11253"/>
                  <a:pt x="382588" y="26256"/>
                </a:cubicBezTo>
                <a:cubicBezTo>
                  <a:pt x="382588" y="26266"/>
                  <a:pt x="382588" y="26732"/>
                  <a:pt x="382588" y="48761"/>
                </a:cubicBezTo>
                <a:cubicBezTo>
                  <a:pt x="382588" y="48765"/>
                  <a:pt x="382588" y="48864"/>
                  <a:pt x="382588" y="51106"/>
                </a:cubicBezTo>
                <a:lnTo>
                  <a:pt x="382588" y="67516"/>
                </a:lnTo>
                <a:lnTo>
                  <a:pt x="382215" y="68263"/>
                </a:lnTo>
                <a:lnTo>
                  <a:pt x="382587" y="68263"/>
                </a:lnTo>
                <a:lnTo>
                  <a:pt x="382587" y="76201"/>
                </a:lnTo>
                <a:lnTo>
                  <a:pt x="380731" y="76201"/>
                </a:lnTo>
                <a:lnTo>
                  <a:pt x="382588" y="93772"/>
                </a:lnTo>
                <a:cubicBezTo>
                  <a:pt x="382588" y="93789"/>
                  <a:pt x="382588" y="95824"/>
                  <a:pt x="382588" y="345079"/>
                </a:cubicBezTo>
                <a:cubicBezTo>
                  <a:pt x="382588" y="345083"/>
                  <a:pt x="382588" y="345154"/>
                  <a:pt x="382588" y="346486"/>
                </a:cubicBezTo>
                <a:lnTo>
                  <a:pt x="382588" y="356332"/>
                </a:lnTo>
                <a:cubicBezTo>
                  <a:pt x="382588" y="371335"/>
                  <a:pt x="367589" y="382588"/>
                  <a:pt x="352590" y="382588"/>
                </a:cubicBezTo>
                <a:cubicBezTo>
                  <a:pt x="352581" y="382588"/>
                  <a:pt x="351924" y="382588"/>
                  <a:pt x="307592" y="382588"/>
                </a:cubicBezTo>
                <a:cubicBezTo>
                  <a:pt x="307584" y="382588"/>
                  <a:pt x="306817" y="382588"/>
                  <a:pt x="236346" y="382588"/>
                </a:cubicBezTo>
                <a:cubicBezTo>
                  <a:pt x="236337" y="382588"/>
                  <a:pt x="235687" y="382588"/>
                  <a:pt x="191349" y="382588"/>
                </a:cubicBezTo>
                <a:cubicBezTo>
                  <a:pt x="176349" y="382588"/>
                  <a:pt x="165100" y="371335"/>
                  <a:pt x="165100" y="356332"/>
                </a:cubicBezTo>
                <a:cubicBezTo>
                  <a:pt x="165100" y="356328"/>
                  <a:pt x="165100" y="356250"/>
                  <a:pt x="165100" y="354925"/>
                </a:cubicBezTo>
                <a:lnTo>
                  <a:pt x="165100" y="345079"/>
                </a:lnTo>
                <a:cubicBezTo>
                  <a:pt x="165100" y="345062"/>
                  <a:pt x="165100" y="343026"/>
                  <a:pt x="165100" y="93772"/>
                </a:cubicBezTo>
                <a:cubicBezTo>
                  <a:pt x="165100" y="93768"/>
                  <a:pt x="165100" y="93671"/>
                  <a:pt x="165100" y="91427"/>
                </a:cubicBezTo>
                <a:lnTo>
                  <a:pt x="165100" y="76201"/>
                </a:lnTo>
                <a:lnTo>
                  <a:pt x="165100" y="75017"/>
                </a:lnTo>
                <a:lnTo>
                  <a:pt x="165100" y="74080"/>
                </a:lnTo>
                <a:lnTo>
                  <a:pt x="165100" y="68263"/>
                </a:lnTo>
                <a:lnTo>
                  <a:pt x="165100" y="67516"/>
                </a:lnTo>
                <a:cubicBezTo>
                  <a:pt x="165100" y="67512"/>
                  <a:pt x="165100" y="67414"/>
                  <a:pt x="165100" y="65171"/>
                </a:cubicBezTo>
                <a:lnTo>
                  <a:pt x="165100" y="48761"/>
                </a:lnTo>
                <a:cubicBezTo>
                  <a:pt x="165100" y="48751"/>
                  <a:pt x="165100" y="48285"/>
                  <a:pt x="165100" y="26256"/>
                </a:cubicBezTo>
                <a:cubicBezTo>
                  <a:pt x="165100" y="11253"/>
                  <a:pt x="176349" y="0"/>
                  <a:pt x="19134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60" name="Freeform 68"/>
          <p:cNvSpPr>
            <a:spLocks/>
          </p:cNvSpPr>
          <p:nvPr/>
        </p:nvSpPr>
        <p:spPr bwMode="auto">
          <a:xfrm>
            <a:off x="3170238" y="1525588"/>
            <a:ext cx="288925" cy="484188"/>
          </a:xfrm>
          <a:custGeom>
            <a:avLst/>
            <a:gdLst/>
            <a:ahLst/>
            <a:cxnLst/>
            <a:rect l="l" t="t" r="r" b="b"/>
            <a:pathLst>
              <a:path w="288925" h="484188">
                <a:moveTo>
                  <a:pt x="144463" y="303213"/>
                </a:moveTo>
                <a:cubicBezTo>
                  <a:pt x="166382" y="303213"/>
                  <a:pt x="184151" y="321692"/>
                  <a:pt x="184151" y="344488"/>
                </a:cubicBezTo>
                <a:cubicBezTo>
                  <a:pt x="184151" y="367284"/>
                  <a:pt x="166382" y="385763"/>
                  <a:pt x="144463" y="385763"/>
                </a:cubicBezTo>
                <a:cubicBezTo>
                  <a:pt x="122544" y="385763"/>
                  <a:pt x="104775" y="367284"/>
                  <a:pt x="104775" y="344488"/>
                </a:cubicBezTo>
                <a:cubicBezTo>
                  <a:pt x="104775" y="321692"/>
                  <a:pt x="122544" y="303213"/>
                  <a:pt x="144463" y="303213"/>
                </a:cubicBezTo>
                <a:close/>
                <a:moveTo>
                  <a:pt x="146844" y="266700"/>
                </a:moveTo>
                <a:cubicBezTo>
                  <a:pt x="103444" y="266700"/>
                  <a:pt x="68262" y="301882"/>
                  <a:pt x="68262" y="345282"/>
                </a:cubicBezTo>
                <a:cubicBezTo>
                  <a:pt x="68262" y="388682"/>
                  <a:pt x="103444" y="423864"/>
                  <a:pt x="146844" y="423864"/>
                </a:cubicBezTo>
                <a:cubicBezTo>
                  <a:pt x="190244" y="423864"/>
                  <a:pt x="225426" y="388682"/>
                  <a:pt x="225426" y="345282"/>
                </a:cubicBezTo>
                <a:cubicBezTo>
                  <a:pt x="225426" y="301882"/>
                  <a:pt x="190244" y="266700"/>
                  <a:pt x="146844" y="266700"/>
                </a:cubicBezTo>
                <a:close/>
                <a:moveTo>
                  <a:pt x="26987" y="41275"/>
                </a:moveTo>
                <a:lnTo>
                  <a:pt x="26987" y="222250"/>
                </a:lnTo>
                <a:lnTo>
                  <a:pt x="263525" y="222250"/>
                </a:lnTo>
                <a:lnTo>
                  <a:pt x="263525" y="41275"/>
                </a:lnTo>
                <a:close/>
                <a:moveTo>
                  <a:pt x="33771" y="0"/>
                </a:moveTo>
                <a:cubicBezTo>
                  <a:pt x="33782" y="0"/>
                  <a:pt x="35333" y="0"/>
                  <a:pt x="255155" y="0"/>
                </a:cubicBezTo>
                <a:cubicBezTo>
                  <a:pt x="273916" y="0"/>
                  <a:pt x="288925" y="15014"/>
                  <a:pt x="288925" y="37534"/>
                </a:cubicBezTo>
                <a:cubicBezTo>
                  <a:pt x="288925" y="37550"/>
                  <a:pt x="288925" y="40145"/>
                  <a:pt x="288925" y="446654"/>
                </a:cubicBezTo>
                <a:cubicBezTo>
                  <a:pt x="288925" y="469174"/>
                  <a:pt x="273916" y="484188"/>
                  <a:pt x="255155" y="484188"/>
                </a:cubicBezTo>
                <a:cubicBezTo>
                  <a:pt x="255144" y="484188"/>
                  <a:pt x="253605" y="484188"/>
                  <a:pt x="33771" y="484188"/>
                </a:cubicBezTo>
                <a:cubicBezTo>
                  <a:pt x="15009" y="484188"/>
                  <a:pt x="0" y="469174"/>
                  <a:pt x="0" y="446654"/>
                </a:cubicBezTo>
                <a:cubicBezTo>
                  <a:pt x="0" y="446638"/>
                  <a:pt x="0" y="444044"/>
                  <a:pt x="0" y="37534"/>
                </a:cubicBezTo>
                <a:cubicBezTo>
                  <a:pt x="0" y="15014"/>
                  <a:pt x="15009" y="0"/>
                  <a:pt x="3377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64" name="Freeform 72"/>
          <p:cNvSpPr>
            <a:spLocks/>
          </p:cNvSpPr>
          <p:nvPr/>
        </p:nvSpPr>
        <p:spPr bwMode="auto">
          <a:xfrm>
            <a:off x="4021138" y="1492251"/>
            <a:ext cx="274638" cy="352425"/>
          </a:xfrm>
          <a:custGeom>
            <a:avLst/>
            <a:gdLst>
              <a:gd name="T0" fmla="*/ 7 w 73"/>
              <a:gd name="T1" fmla="*/ 16 h 94"/>
              <a:gd name="T2" fmla="*/ 66 w 73"/>
              <a:gd name="T3" fmla="*/ 16 h 94"/>
              <a:gd name="T4" fmla="*/ 66 w 73"/>
              <a:gd name="T5" fmla="*/ 87 h 94"/>
              <a:gd name="T6" fmla="*/ 73 w 73"/>
              <a:gd name="T7" fmla="*/ 94 h 94"/>
              <a:gd name="T8" fmla="*/ 73 w 73"/>
              <a:gd name="T9" fmla="*/ 9 h 94"/>
              <a:gd name="T10" fmla="*/ 64 w 73"/>
              <a:gd name="T11" fmla="*/ 0 h 94"/>
              <a:gd name="T12" fmla="*/ 10 w 73"/>
              <a:gd name="T13" fmla="*/ 0 h 94"/>
              <a:gd name="T14" fmla="*/ 0 w 73"/>
              <a:gd name="T15" fmla="*/ 9 h 94"/>
              <a:gd name="T16" fmla="*/ 0 w 73"/>
              <a:gd name="T17" fmla="*/ 22 h 94"/>
              <a:gd name="T18" fmla="*/ 7 w 73"/>
              <a:gd name="T19" fmla="*/ 29 h 94"/>
              <a:gd name="T20" fmla="*/ 7 w 73"/>
              <a:gd name="T21" fmla="*/ 16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3" h="94">
                <a:moveTo>
                  <a:pt x="7" y="16"/>
                </a:moveTo>
                <a:cubicBezTo>
                  <a:pt x="66" y="16"/>
                  <a:pt x="66" y="16"/>
                  <a:pt x="66" y="16"/>
                </a:cubicBezTo>
                <a:cubicBezTo>
                  <a:pt x="66" y="87"/>
                  <a:pt x="66" y="87"/>
                  <a:pt x="66" y="87"/>
                </a:cubicBezTo>
                <a:cubicBezTo>
                  <a:pt x="73" y="94"/>
                  <a:pt x="73" y="94"/>
                  <a:pt x="73" y="94"/>
                </a:cubicBezTo>
                <a:cubicBezTo>
                  <a:pt x="73" y="9"/>
                  <a:pt x="73" y="9"/>
                  <a:pt x="73" y="9"/>
                </a:cubicBezTo>
                <a:cubicBezTo>
                  <a:pt x="73" y="4"/>
                  <a:pt x="69" y="0"/>
                  <a:pt x="64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5" y="0"/>
                  <a:pt x="0" y="4"/>
                  <a:pt x="0" y="9"/>
                </a:cubicBezTo>
                <a:cubicBezTo>
                  <a:pt x="0" y="22"/>
                  <a:pt x="0" y="22"/>
                  <a:pt x="0" y="22"/>
                </a:cubicBezTo>
                <a:cubicBezTo>
                  <a:pt x="7" y="29"/>
                  <a:pt x="7" y="29"/>
                  <a:pt x="7" y="29"/>
                </a:cubicBezTo>
                <a:lnTo>
                  <a:pt x="7" y="1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65" name="Freeform 73"/>
          <p:cNvSpPr>
            <a:spLocks/>
          </p:cNvSpPr>
          <p:nvPr/>
        </p:nvSpPr>
        <p:spPr bwMode="auto">
          <a:xfrm>
            <a:off x="4227513" y="1514476"/>
            <a:ext cx="19050" cy="15875"/>
          </a:xfrm>
          <a:custGeom>
            <a:avLst/>
            <a:gdLst>
              <a:gd name="T0" fmla="*/ 3 w 5"/>
              <a:gd name="T1" fmla="*/ 0 h 4"/>
              <a:gd name="T2" fmla="*/ 5 w 5"/>
              <a:gd name="T3" fmla="*/ 2 h 4"/>
              <a:gd name="T4" fmla="*/ 3 w 5"/>
              <a:gd name="T5" fmla="*/ 4 h 4"/>
              <a:gd name="T6" fmla="*/ 3 w 5"/>
              <a:gd name="T7" fmla="*/ 4 h 4"/>
              <a:gd name="T8" fmla="*/ 3 w 5"/>
              <a:gd name="T9" fmla="*/ 4 h 4"/>
              <a:gd name="T10" fmla="*/ 0 w 5"/>
              <a:gd name="T11" fmla="*/ 2 h 4"/>
              <a:gd name="T12" fmla="*/ 3 w 5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4">
                <a:moveTo>
                  <a:pt x="3" y="0"/>
                </a:moveTo>
                <a:cubicBezTo>
                  <a:pt x="4" y="0"/>
                  <a:pt x="5" y="1"/>
                  <a:pt x="5" y="2"/>
                </a:cubicBezTo>
                <a:cubicBezTo>
                  <a:pt x="5" y="3"/>
                  <a:pt x="4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1" y="4"/>
                  <a:pt x="0" y="3"/>
                  <a:pt x="0" y="2"/>
                </a:cubicBezTo>
                <a:cubicBezTo>
                  <a:pt x="0" y="1"/>
                  <a:pt x="1" y="0"/>
                  <a:pt x="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66" name="Rectangle 74"/>
          <p:cNvSpPr>
            <a:spLocks noChangeArrowheads="1"/>
          </p:cNvSpPr>
          <p:nvPr/>
        </p:nvSpPr>
        <p:spPr bwMode="auto">
          <a:xfrm>
            <a:off x="4111625" y="1517651"/>
            <a:ext cx="93663" cy="7938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67" name="Freeform 75"/>
          <p:cNvSpPr>
            <a:spLocks/>
          </p:cNvSpPr>
          <p:nvPr/>
        </p:nvSpPr>
        <p:spPr bwMode="auto">
          <a:xfrm>
            <a:off x="4021138" y="1652588"/>
            <a:ext cx="274638" cy="357188"/>
          </a:xfrm>
          <a:custGeom>
            <a:avLst/>
            <a:gdLst/>
            <a:ahLst/>
            <a:cxnLst/>
            <a:rect l="l" t="t" r="r" b="b"/>
            <a:pathLst>
              <a:path w="274638" h="357188">
                <a:moveTo>
                  <a:pt x="95250" y="300038"/>
                </a:moveTo>
                <a:lnTo>
                  <a:pt x="95250" y="319088"/>
                </a:lnTo>
                <a:lnTo>
                  <a:pt x="180975" y="319088"/>
                </a:lnTo>
                <a:lnTo>
                  <a:pt x="180975" y="300038"/>
                </a:lnTo>
                <a:close/>
                <a:moveTo>
                  <a:pt x="0" y="0"/>
                </a:moveTo>
                <a:cubicBezTo>
                  <a:pt x="0" y="0"/>
                  <a:pt x="0" y="0"/>
                  <a:pt x="26335" y="26319"/>
                </a:cubicBezTo>
                <a:cubicBezTo>
                  <a:pt x="26335" y="26319"/>
                  <a:pt x="26335" y="26319"/>
                  <a:pt x="26335" y="263191"/>
                </a:cubicBezTo>
                <a:cubicBezTo>
                  <a:pt x="26335" y="263191"/>
                  <a:pt x="26335" y="263191"/>
                  <a:pt x="248303" y="263191"/>
                </a:cubicBezTo>
                <a:lnTo>
                  <a:pt x="248303" y="248152"/>
                </a:lnTo>
                <a:cubicBezTo>
                  <a:pt x="248303" y="248152"/>
                  <a:pt x="248303" y="248152"/>
                  <a:pt x="274638" y="274471"/>
                </a:cubicBezTo>
                <a:cubicBezTo>
                  <a:pt x="274638" y="274471"/>
                  <a:pt x="274638" y="274471"/>
                  <a:pt x="274638" y="319589"/>
                </a:cubicBezTo>
                <a:cubicBezTo>
                  <a:pt x="274638" y="342149"/>
                  <a:pt x="259590" y="357188"/>
                  <a:pt x="240779" y="357188"/>
                </a:cubicBezTo>
                <a:cubicBezTo>
                  <a:pt x="240779" y="357188"/>
                  <a:pt x="240779" y="357188"/>
                  <a:pt x="37622" y="357188"/>
                </a:cubicBezTo>
                <a:cubicBezTo>
                  <a:pt x="18811" y="357188"/>
                  <a:pt x="0" y="342149"/>
                  <a:pt x="0" y="319589"/>
                </a:cubicBezTo>
                <a:cubicBezTo>
                  <a:pt x="0" y="319589"/>
                  <a:pt x="0" y="319589"/>
                  <a:pt x="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69" name="Freeform 77"/>
          <p:cNvSpPr>
            <a:spLocks/>
          </p:cNvSpPr>
          <p:nvPr/>
        </p:nvSpPr>
        <p:spPr bwMode="auto">
          <a:xfrm>
            <a:off x="3965575" y="1555751"/>
            <a:ext cx="390525" cy="390525"/>
          </a:xfrm>
          <a:custGeom>
            <a:avLst/>
            <a:gdLst>
              <a:gd name="T0" fmla="*/ 208 w 246"/>
              <a:gd name="T1" fmla="*/ 194 h 246"/>
              <a:gd name="T2" fmla="*/ 191 w 246"/>
              <a:gd name="T3" fmla="*/ 177 h 246"/>
              <a:gd name="T4" fmla="*/ 52 w 246"/>
              <a:gd name="T5" fmla="*/ 38 h 246"/>
              <a:gd name="T6" fmla="*/ 35 w 246"/>
              <a:gd name="T7" fmla="*/ 21 h 246"/>
              <a:gd name="T8" fmla="*/ 14 w 246"/>
              <a:gd name="T9" fmla="*/ 0 h 246"/>
              <a:gd name="T10" fmla="*/ 0 w 246"/>
              <a:gd name="T11" fmla="*/ 14 h 246"/>
              <a:gd name="T12" fmla="*/ 35 w 246"/>
              <a:gd name="T13" fmla="*/ 50 h 246"/>
              <a:gd name="T14" fmla="*/ 52 w 246"/>
              <a:gd name="T15" fmla="*/ 66 h 246"/>
              <a:gd name="T16" fmla="*/ 191 w 246"/>
              <a:gd name="T17" fmla="*/ 206 h 246"/>
              <a:gd name="T18" fmla="*/ 208 w 246"/>
              <a:gd name="T19" fmla="*/ 222 h 246"/>
              <a:gd name="T20" fmla="*/ 232 w 246"/>
              <a:gd name="T21" fmla="*/ 246 h 246"/>
              <a:gd name="T22" fmla="*/ 246 w 246"/>
              <a:gd name="T23" fmla="*/ 232 h 246"/>
              <a:gd name="T24" fmla="*/ 208 w 246"/>
              <a:gd name="T25" fmla="*/ 194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46" h="246">
                <a:moveTo>
                  <a:pt x="208" y="194"/>
                </a:moveTo>
                <a:lnTo>
                  <a:pt x="191" y="177"/>
                </a:lnTo>
                <a:lnTo>
                  <a:pt x="52" y="38"/>
                </a:lnTo>
                <a:lnTo>
                  <a:pt x="35" y="21"/>
                </a:lnTo>
                <a:lnTo>
                  <a:pt x="14" y="0"/>
                </a:lnTo>
                <a:lnTo>
                  <a:pt x="0" y="14"/>
                </a:lnTo>
                <a:lnTo>
                  <a:pt x="35" y="50"/>
                </a:lnTo>
                <a:lnTo>
                  <a:pt x="52" y="66"/>
                </a:lnTo>
                <a:lnTo>
                  <a:pt x="191" y="206"/>
                </a:lnTo>
                <a:lnTo>
                  <a:pt x="208" y="222"/>
                </a:lnTo>
                <a:lnTo>
                  <a:pt x="232" y="246"/>
                </a:lnTo>
                <a:lnTo>
                  <a:pt x="246" y="232"/>
                </a:lnTo>
                <a:lnTo>
                  <a:pt x="208" y="19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70" name="Freeform 78"/>
          <p:cNvSpPr>
            <a:spLocks/>
          </p:cNvSpPr>
          <p:nvPr/>
        </p:nvSpPr>
        <p:spPr bwMode="auto">
          <a:xfrm>
            <a:off x="4678363" y="1525588"/>
            <a:ext cx="517525" cy="484188"/>
          </a:xfrm>
          <a:custGeom>
            <a:avLst/>
            <a:gdLst/>
            <a:ahLst/>
            <a:cxnLst/>
            <a:rect l="l" t="t" r="r" b="b"/>
            <a:pathLst>
              <a:path w="517525" h="484188">
                <a:moveTo>
                  <a:pt x="71437" y="398463"/>
                </a:moveTo>
                <a:lnTo>
                  <a:pt x="85725" y="412751"/>
                </a:lnTo>
                <a:lnTo>
                  <a:pt x="74612" y="412751"/>
                </a:lnTo>
                <a:lnTo>
                  <a:pt x="74612" y="454026"/>
                </a:lnTo>
                <a:lnTo>
                  <a:pt x="119062" y="454026"/>
                </a:lnTo>
                <a:lnTo>
                  <a:pt x="119062" y="465138"/>
                </a:lnTo>
                <a:lnTo>
                  <a:pt x="66675" y="465138"/>
                </a:lnTo>
                <a:lnTo>
                  <a:pt x="66675" y="412751"/>
                </a:lnTo>
                <a:lnTo>
                  <a:pt x="55562" y="412751"/>
                </a:lnTo>
                <a:close/>
                <a:moveTo>
                  <a:pt x="423862" y="104775"/>
                </a:moveTo>
                <a:cubicBezTo>
                  <a:pt x="423879" y="104775"/>
                  <a:pt x="424854" y="104775"/>
                  <a:pt x="483807" y="104775"/>
                </a:cubicBezTo>
                <a:cubicBezTo>
                  <a:pt x="502539" y="104775"/>
                  <a:pt x="517525" y="119824"/>
                  <a:pt x="517525" y="138635"/>
                </a:cubicBezTo>
                <a:cubicBezTo>
                  <a:pt x="517525" y="138665"/>
                  <a:pt x="517525" y="141147"/>
                  <a:pt x="517525" y="345554"/>
                </a:cubicBezTo>
                <a:cubicBezTo>
                  <a:pt x="517525" y="364364"/>
                  <a:pt x="502539" y="379413"/>
                  <a:pt x="483807" y="379413"/>
                </a:cubicBezTo>
                <a:cubicBezTo>
                  <a:pt x="483790" y="379413"/>
                  <a:pt x="482816" y="379413"/>
                  <a:pt x="423862" y="379413"/>
                </a:cubicBezTo>
                <a:cubicBezTo>
                  <a:pt x="423862" y="379397"/>
                  <a:pt x="423862" y="378768"/>
                  <a:pt x="423862" y="353078"/>
                </a:cubicBezTo>
                <a:cubicBezTo>
                  <a:pt x="423882" y="353078"/>
                  <a:pt x="424677" y="353078"/>
                  <a:pt x="457581" y="353078"/>
                </a:cubicBezTo>
                <a:cubicBezTo>
                  <a:pt x="457581" y="353045"/>
                  <a:pt x="457581" y="350384"/>
                  <a:pt x="457581" y="131110"/>
                </a:cubicBezTo>
                <a:cubicBezTo>
                  <a:pt x="457561" y="131110"/>
                  <a:pt x="456775" y="131110"/>
                  <a:pt x="423862" y="131110"/>
                </a:cubicBezTo>
                <a:cubicBezTo>
                  <a:pt x="423862" y="131095"/>
                  <a:pt x="423862" y="130466"/>
                  <a:pt x="423862" y="104775"/>
                </a:cubicBezTo>
                <a:close/>
                <a:moveTo>
                  <a:pt x="33645" y="104775"/>
                </a:moveTo>
                <a:cubicBezTo>
                  <a:pt x="33669" y="104775"/>
                  <a:pt x="35028" y="104775"/>
                  <a:pt x="115888" y="104775"/>
                </a:cubicBezTo>
                <a:cubicBezTo>
                  <a:pt x="115888" y="104791"/>
                  <a:pt x="115888" y="105432"/>
                  <a:pt x="115888" y="131110"/>
                </a:cubicBezTo>
                <a:cubicBezTo>
                  <a:pt x="115873" y="131110"/>
                  <a:pt x="115245" y="131110"/>
                  <a:pt x="89720" y="131110"/>
                </a:cubicBezTo>
                <a:cubicBezTo>
                  <a:pt x="89720" y="131144"/>
                  <a:pt x="89720" y="133852"/>
                  <a:pt x="89720" y="353078"/>
                </a:cubicBezTo>
                <a:cubicBezTo>
                  <a:pt x="89736" y="353078"/>
                  <a:pt x="90365" y="353078"/>
                  <a:pt x="115888" y="353078"/>
                </a:cubicBezTo>
                <a:lnTo>
                  <a:pt x="115888" y="379413"/>
                </a:lnTo>
                <a:cubicBezTo>
                  <a:pt x="115865" y="379413"/>
                  <a:pt x="114513" y="379413"/>
                  <a:pt x="33645" y="379413"/>
                </a:cubicBezTo>
                <a:cubicBezTo>
                  <a:pt x="14954" y="379413"/>
                  <a:pt x="0" y="364364"/>
                  <a:pt x="0" y="345554"/>
                </a:cubicBezTo>
                <a:cubicBezTo>
                  <a:pt x="0" y="345522"/>
                  <a:pt x="0" y="342998"/>
                  <a:pt x="0" y="138635"/>
                </a:cubicBezTo>
                <a:cubicBezTo>
                  <a:pt x="0" y="119824"/>
                  <a:pt x="14954" y="104775"/>
                  <a:pt x="33645" y="104775"/>
                </a:cubicBezTo>
                <a:close/>
                <a:moveTo>
                  <a:pt x="160337" y="60325"/>
                </a:moveTo>
                <a:lnTo>
                  <a:pt x="160337" y="104775"/>
                </a:lnTo>
                <a:lnTo>
                  <a:pt x="160337" y="131763"/>
                </a:lnTo>
                <a:lnTo>
                  <a:pt x="160337" y="352425"/>
                </a:lnTo>
                <a:lnTo>
                  <a:pt x="160337" y="379413"/>
                </a:lnTo>
                <a:lnTo>
                  <a:pt x="160337" y="390525"/>
                </a:lnTo>
                <a:lnTo>
                  <a:pt x="382587" y="390525"/>
                </a:lnTo>
                <a:lnTo>
                  <a:pt x="382587" y="379413"/>
                </a:lnTo>
                <a:lnTo>
                  <a:pt x="382587" y="352425"/>
                </a:lnTo>
                <a:lnTo>
                  <a:pt x="382587" y="131763"/>
                </a:lnTo>
                <a:lnTo>
                  <a:pt x="382587" y="104775"/>
                </a:lnTo>
                <a:lnTo>
                  <a:pt x="382587" y="60325"/>
                </a:lnTo>
                <a:close/>
                <a:moveTo>
                  <a:pt x="431800" y="30163"/>
                </a:moveTo>
                <a:lnTo>
                  <a:pt x="484188" y="30163"/>
                </a:lnTo>
                <a:lnTo>
                  <a:pt x="484188" y="82551"/>
                </a:lnTo>
                <a:lnTo>
                  <a:pt x="490538" y="82551"/>
                </a:lnTo>
                <a:lnTo>
                  <a:pt x="476251" y="98426"/>
                </a:lnTo>
                <a:lnTo>
                  <a:pt x="465138" y="82551"/>
                </a:lnTo>
                <a:lnTo>
                  <a:pt x="471488" y="82551"/>
                </a:lnTo>
                <a:lnTo>
                  <a:pt x="471488" y="41276"/>
                </a:lnTo>
                <a:lnTo>
                  <a:pt x="431800" y="41276"/>
                </a:lnTo>
                <a:close/>
                <a:moveTo>
                  <a:pt x="168601" y="0"/>
                </a:moveTo>
                <a:cubicBezTo>
                  <a:pt x="168629" y="0"/>
                  <a:pt x="170976" y="0"/>
                  <a:pt x="370583" y="0"/>
                </a:cubicBezTo>
                <a:cubicBezTo>
                  <a:pt x="389285" y="0"/>
                  <a:pt x="407987" y="15014"/>
                  <a:pt x="407987" y="37534"/>
                </a:cubicBezTo>
                <a:cubicBezTo>
                  <a:pt x="407987" y="37551"/>
                  <a:pt x="407987" y="38612"/>
                  <a:pt x="407987" y="105095"/>
                </a:cubicBezTo>
                <a:cubicBezTo>
                  <a:pt x="407987" y="105109"/>
                  <a:pt x="407987" y="105705"/>
                  <a:pt x="407987" y="131369"/>
                </a:cubicBezTo>
                <a:cubicBezTo>
                  <a:pt x="407987" y="131399"/>
                  <a:pt x="407987" y="133938"/>
                  <a:pt x="407987" y="352819"/>
                </a:cubicBezTo>
                <a:cubicBezTo>
                  <a:pt x="407987" y="352833"/>
                  <a:pt x="407987" y="353432"/>
                  <a:pt x="407987" y="379093"/>
                </a:cubicBezTo>
                <a:cubicBezTo>
                  <a:pt x="407987" y="379110"/>
                  <a:pt x="407987" y="380147"/>
                  <a:pt x="407987" y="446654"/>
                </a:cubicBezTo>
                <a:cubicBezTo>
                  <a:pt x="407987" y="469174"/>
                  <a:pt x="389285" y="484188"/>
                  <a:pt x="370583" y="484188"/>
                </a:cubicBezTo>
                <a:cubicBezTo>
                  <a:pt x="370556" y="484188"/>
                  <a:pt x="368208" y="484188"/>
                  <a:pt x="168601" y="484188"/>
                </a:cubicBezTo>
                <a:cubicBezTo>
                  <a:pt x="149899" y="484188"/>
                  <a:pt x="134937" y="469174"/>
                  <a:pt x="134937" y="446654"/>
                </a:cubicBezTo>
                <a:cubicBezTo>
                  <a:pt x="134937" y="446637"/>
                  <a:pt x="134937" y="445576"/>
                  <a:pt x="134937" y="379093"/>
                </a:cubicBezTo>
                <a:cubicBezTo>
                  <a:pt x="134937" y="379079"/>
                  <a:pt x="134937" y="378483"/>
                  <a:pt x="134937" y="352819"/>
                </a:cubicBezTo>
                <a:cubicBezTo>
                  <a:pt x="134937" y="352789"/>
                  <a:pt x="134937" y="350250"/>
                  <a:pt x="134937" y="131369"/>
                </a:cubicBezTo>
                <a:cubicBezTo>
                  <a:pt x="134937" y="131355"/>
                  <a:pt x="134937" y="130756"/>
                  <a:pt x="134937" y="105095"/>
                </a:cubicBezTo>
                <a:cubicBezTo>
                  <a:pt x="134937" y="105079"/>
                  <a:pt x="134937" y="104041"/>
                  <a:pt x="134937" y="37534"/>
                </a:cubicBezTo>
                <a:cubicBezTo>
                  <a:pt x="134937" y="15014"/>
                  <a:pt x="149899" y="0"/>
                  <a:pt x="16860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82" name="Freeform 90"/>
          <p:cNvSpPr>
            <a:spLocks/>
          </p:cNvSpPr>
          <p:nvPr/>
        </p:nvSpPr>
        <p:spPr bwMode="auto">
          <a:xfrm>
            <a:off x="5581650" y="1506537"/>
            <a:ext cx="296863" cy="503238"/>
          </a:xfrm>
          <a:custGeom>
            <a:avLst/>
            <a:gdLst/>
            <a:ahLst/>
            <a:cxnLst/>
            <a:rect l="l" t="t" r="r" b="b"/>
            <a:pathLst>
              <a:path w="296863" h="503238">
                <a:moveTo>
                  <a:pt x="232981" y="0"/>
                </a:moveTo>
                <a:cubicBezTo>
                  <a:pt x="251770" y="0"/>
                  <a:pt x="270559" y="15009"/>
                  <a:pt x="274317" y="33771"/>
                </a:cubicBezTo>
                <a:cubicBezTo>
                  <a:pt x="274320" y="33796"/>
                  <a:pt x="274564" y="36114"/>
                  <a:pt x="296863" y="247650"/>
                </a:cubicBezTo>
                <a:cubicBezTo>
                  <a:pt x="296851" y="247647"/>
                  <a:pt x="296291" y="247487"/>
                  <a:pt x="270559" y="240146"/>
                </a:cubicBezTo>
                <a:cubicBezTo>
                  <a:pt x="270557" y="240124"/>
                  <a:pt x="270352" y="238170"/>
                  <a:pt x="251770" y="60036"/>
                </a:cubicBezTo>
                <a:cubicBezTo>
                  <a:pt x="251743" y="60040"/>
                  <a:pt x="249350" y="60323"/>
                  <a:pt x="30062" y="86302"/>
                </a:cubicBezTo>
                <a:cubicBezTo>
                  <a:pt x="30065" y="86326"/>
                  <a:pt x="30308" y="88503"/>
                  <a:pt x="52599" y="288840"/>
                </a:cubicBezTo>
                <a:lnTo>
                  <a:pt x="134938" y="255588"/>
                </a:lnTo>
                <a:lnTo>
                  <a:pt x="225426" y="266700"/>
                </a:lnTo>
                <a:lnTo>
                  <a:pt x="269876" y="241300"/>
                </a:lnTo>
                <a:lnTo>
                  <a:pt x="274638" y="263525"/>
                </a:lnTo>
                <a:lnTo>
                  <a:pt x="228601" y="280988"/>
                </a:lnTo>
                <a:lnTo>
                  <a:pt x="123826" y="274638"/>
                </a:lnTo>
                <a:lnTo>
                  <a:pt x="68263" y="300038"/>
                </a:lnTo>
                <a:lnTo>
                  <a:pt x="57151" y="300038"/>
                </a:lnTo>
                <a:lnTo>
                  <a:pt x="52388" y="288925"/>
                </a:lnTo>
                <a:lnTo>
                  <a:pt x="52529" y="288868"/>
                </a:lnTo>
                <a:cubicBezTo>
                  <a:pt x="52099" y="288561"/>
                  <a:pt x="49338" y="286592"/>
                  <a:pt x="31630" y="273962"/>
                </a:cubicBezTo>
                <a:cubicBezTo>
                  <a:pt x="33850" y="278953"/>
                  <a:pt x="37131" y="286330"/>
                  <a:pt x="41981" y="297235"/>
                </a:cubicBezTo>
                <a:cubicBezTo>
                  <a:pt x="41987" y="297235"/>
                  <a:pt x="42074" y="297235"/>
                  <a:pt x="43387" y="297235"/>
                </a:cubicBezTo>
                <a:lnTo>
                  <a:pt x="53226" y="297235"/>
                </a:lnTo>
                <a:cubicBezTo>
                  <a:pt x="53226" y="297253"/>
                  <a:pt x="53226" y="298702"/>
                  <a:pt x="53226" y="413346"/>
                </a:cubicBezTo>
                <a:cubicBezTo>
                  <a:pt x="53246" y="413346"/>
                  <a:pt x="55291" y="413346"/>
                  <a:pt x="270625" y="413346"/>
                </a:cubicBezTo>
                <a:cubicBezTo>
                  <a:pt x="270625" y="413334"/>
                  <a:pt x="270625" y="412114"/>
                  <a:pt x="270625" y="282253"/>
                </a:cubicBezTo>
                <a:lnTo>
                  <a:pt x="289367" y="282253"/>
                </a:lnTo>
                <a:cubicBezTo>
                  <a:pt x="289371" y="282247"/>
                  <a:pt x="289428" y="282161"/>
                  <a:pt x="290304" y="280848"/>
                </a:cubicBezTo>
                <a:lnTo>
                  <a:pt x="296863" y="271016"/>
                </a:lnTo>
                <a:cubicBezTo>
                  <a:pt x="296863" y="271034"/>
                  <a:pt x="296863" y="272885"/>
                  <a:pt x="296863" y="469528"/>
                </a:cubicBezTo>
                <a:cubicBezTo>
                  <a:pt x="296863" y="488256"/>
                  <a:pt x="281870" y="503238"/>
                  <a:pt x="263129" y="503238"/>
                </a:cubicBezTo>
                <a:cubicBezTo>
                  <a:pt x="263111" y="503238"/>
                  <a:pt x="261220" y="503238"/>
                  <a:pt x="60723" y="503238"/>
                </a:cubicBezTo>
                <a:cubicBezTo>
                  <a:pt x="41981" y="503238"/>
                  <a:pt x="26988" y="488256"/>
                  <a:pt x="26988" y="469528"/>
                </a:cubicBezTo>
                <a:cubicBezTo>
                  <a:pt x="26988" y="469511"/>
                  <a:pt x="26988" y="467643"/>
                  <a:pt x="26988" y="270651"/>
                </a:cubicBezTo>
                <a:cubicBezTo>
                  <a:pt x="26762" y="270490"/>
                  <a:pt x="26535" y="270328"/>
                  <a:pt x="26305" y="270164"/>
                </a:cubicBezTo>
                <a:cubicBezTo>
                  <a:pt x="26302" y="270139"/>
                  <a:pt x="26017" y="267908"/>
                  <a:pt x="0" y="63789"/>
                </a:cubicBezTo>
                <a:cubicBezTo>
                  <a:pt x="0" y="45027"/>
                  <a:pt x="11274" y="26266"/>
                  <a:pt x="33820" y="26266"/>
                </a:cubicBezTo>
                <a:cubicBezTo>
                  <a:pt x="33844" y="26263"/>
                  <a:pt x="36003" y="25978"/>
                  <a:pt x="23298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88" name="Freeform 96"/>
          <p:cNvSpPr>
            <a:spLocks/>
          </p:cNvSpPr>
          <p:nvPr/>
        </p:nvSpPr>
        <p:spPr bwMode="auto">
          <a:xfrm>
            <a:off x="6437313" y="1536701"/>
            <a:ext cx="322262" cy="484188"/>
          </a:xfrm>
          <a:custGeom>
            <a:avLst/>
            <a:gdLst/>
            <a:ahLst/>
            <a:cxnLst/>
            <a:rect l="l" t="t" r="r" b="b"/>
            <a:pathLst>
              <a:path w="322262" h="484188">
                <a:moveTo>
                  <a:pt x="119062" y="142875"/>
                </a:moveTo>
                <a:lnTo>
                  <a:pt x="322262" y="142875"/>
                </a:lnTo>
                <a:lnTo>
                  <a:pt x="322262" y="277813"/>
                </a:lnTo>
                <a:lnTo>
                  <a:pt x="187325" y="277813"/>
                </a:lnTo>
                <a:lnTo>
                  <a:pt x="119062" y="333375"/>
                </a:lnTo>
                <a:lnTo>
                  <a:pt x="142875" y="277813"/>
                </a:lnTo>
                <a:lnTo>
                  <a:pt x="119062" y="277813"/>
                </a:lnTo>
                <a:close/>
                <a:moveTo>
                  <a:pt x="37404" y="0"/>
                </a:moveTo>
                <a:cubicBezTo>
                  <a:pt x="37426" y="0"/>
                  <a:pt x="39488" y="0"/>
                  <a:pt x="239387" y="0"/>
                </a:cubicBezTo>
                <a:cubicBezTo>
                  <a:pt x="258089" y="0"/>
                  <a:pt x="273050" y="15014"/>
                  <a:pt x="273050" y="33781"/>
                </a:cubicBezTo>
                <a:cubicBezTo>
                  <a:pt x="273050" y="33799"/>
                  <a:pt x="273050" y="35132"/>
                  <a:pt x="273050" y="131369"/>
                </a:cubicBezTo>
                <a:cubicBezTo>
                  <a:pt x="273040" y="131369"/>
                  <a:pt x="272518" y="131369"/>
                  <a:pt x="246867" y="131369"/>
                </a:cubicBezTo>
                <a:cubicBezTo>
                  <a:pt x="246867" y="131356"/>
                  <a:pt x="246867" y="130394"/>
                  <a:pt x="246867" y="60054"/>
                </a:cubicBezTo>
                <a:cubicBezTo>
                  <a:pt x="246844" y="60054"/>
                  <a:pt x="244605" y="60054"/>
                  <a:pt x="26183" y="60054"/>
                </a:cubicBezTo>
                <a:cubicBezTo>
                  <a:pt x="26183" y="60083"/>
                  <a:pt x="26183" y="63148"/>
                  <a:pt x="26183" y="390353"/>
                </a:cubicBezTo>
                <a:cubicBezTo>
                  <a:pt x="26207" y="390353"/>
                  <a:pt x="28455" y="390353"/>
                  <a:pt x="246867" y="390353"/>
                </a:cubicBezTo>
                <a:lnTo>
                  <a:pt x="246867" y="292765"/>
                </a:lnTo>
                <a:cubicBezTo>
                  <a:pt x="246878" y="292765"/>
                  <a:pt x="247405" y="292765"/>
                  <a:pt x="273050" y="292765"/>
                </a:cubicBezTo>
                <a:cubicBezTo>
                  <a:pt x="273050" y="292781"/>
                  <a:pt x="273050" y="294350"/>
                  <a:pt x="273050" y="446654"/>
                </a:cubicBezTo>
                <a:cubicBezTo>
                  <a:pt x="273050" y="465421"/>
                  <a:pt x="258089" y="484188"/>
                  <a:pt x="239387" y="484188"/>
                </a:cubicBezTo>
                <a:cubicBezTo>
                  <a:pt x="239365" y="484188"/>
                  <a:pt x="237311" y="484188"/>
                  <a:pt x="37404" y="484188"/>
                </a:cubicBezTo>
                <a:cubicBezTo>
                  <a:pt x="18702" y="484188"/>
                  <a:pt x="0" y="465421"/>
                  <a:pt x="0" y="446654"/>
                </a:cubicBezTo>
                <a:cubicBezTo>
                  <a:pt x="0" y="446634"/>
                  <a:pt x="0" y="443787"/>
                  <a:pt x="0" y="33781"/>
                </a:cubicBezTo>
                <a:cubicBezTo>
                  <a:pt x="0" y="15014"/>
                  <a:pt x="18702" y="0"/>
                  <a:pt x="3740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93" name="Freeform 101"/>
          <p:cNvSpPr>
            <a:spLocks/>
          </p:cNvSpPr>
          <p:nvPr/>
        </p:nvSpPr>
        <p:spPr bwMode="auto">
          <a:xfrm>
            <a:off x="7285038" y="1536701"/>
            <a:ext cx="322262" cy="484188"/>
          </a:xfrm>
          <a:custGeom>
            <a:avLst/>
            <a:gdLst/>
            <a:ahLst/>
            <a:cxnLst/>
            <a:rect l="l" t="t" r="r" b="b"/>
            <a:pathLst>
              <a:path w="322262" h="484188">
                <a:moveTo>
                  <a:pt x="134937" y="157162"/>
                </a:moveTo>
                <a:lnTo>
                  <a:pt x="134937" y="263525"/>
                </a:lnTo>
                <a:lnTo>
                  <a:pt x="141287" y="263525"/>
                </a:lnTo>
                <a:lnTo>
                  <a:pt x="168275" y="263525"/>
                </a:lnTo>
                <a:lnTo>
                  <a:pt x="160337" y="277812"/>
                </a:lnTo>
                <a:lnTo>
                  <a:pt x="176212" y="266700"/>
                </a:lnTo>
                <a:lnTo>
                  <a:pt x="179387" y="263525"/>
                </a:lnTo>
                <a:lnTo>
                  <a:pt x="187325" y="263525"/>
                </a:lnTo>
                <a:lnTo>
                  <a:pt x="303212" y="263525"/>
                </a:lnTo>
                <a:lnTo>
                  <a:pt x="303212" y="157162"/>
                </a:lnTo>
                <a:close/>
                <a:moveTo>
                  <a:pt x="115887" y="142875"/>
                </a:moveTo>
                <a:lnTo>
                  <a:pt x="322262" y="142875"/>
                </a:lnTo>
                <a:lnTo>
                  <a:pt x="322262" y="277813"/>
                </a:lnTo>
                <a:lnTo>
                  <a:pt x="187325" y="277813"/>
                </a:lnTo>
                <a:lnTo>
                  <a:pt x="115887" y="333375"/>
                </a:lnTo>
                <a:lnTo>
                  <a:pt x="141287" y="277813"/>
                </a:lnTo>
                <a:lnTo>
                  <a:pt x="115887" y="277813"/>
                </a:lnTo>
                <a:close/>
                <a:moveTo>
                  <a:pt x="33664" y="0"/>
                </a:moveTo>
                <a:cubicBezTo>
                  <a:pt x="33685" y="0"/>
                  <a:pt x="35733" y="0"/>
                  <a:pt x="235646" y="0"/>
                </a:cubicBezTo>
                <a:cubicBezTo>
                  <a:pt x="258089" y="0"/>
                  <a:pt x="273050" y="15014"/>
                  <a:pt x="273050" y="33781"/>
                </a:cubicBezTo>
                <a:cubicBezTo>
                  <a:pt x="273050" y="33799"/>
                  <a:pt x="273050" y="35132"/>
                  <a:pt x="273050" y="131369"/>
                </a:cubicBezTo>
                <a:cubicBezTo>
                  <a:pt x="273040" y="131369"/>
                  <a:pt x="272518" y="131369"/>
                  <a:pt x="246867" y="131369"/>
                </a:cubicBezTo>
                <a:cubicBezTo>
                  <a:pt x="246867" y="131356"/>
                  <a:pt x="246867" y="130394"/>
                  <a:pt x="246867" y="60054"/>
                </a:cubicBezTo>
                <a:cubicBezTo>
                  <a:pt x="246844" y="60054"/>
                  <a:pt x="244605" y="60054"/>
                  <a:pt x="26183" y="60054"/>
                </a:cubicBezTo>
                <a:cubicBezTo>
                  <a:pt x="26183" y="60083"/>
                  <a:pt x="26183" y="63148"/>
                  <a:pt x="26183" y="390353"/>
                </a:cubicBezTo>
                <a:cubicBezTo>
                  <a:pt x="26207" y="390353"/>
                  <a:pt x="28455" y="390353"/>
                  <a:pt x="246867" y="390353"/>
                </a:cubicBezTo>
                <a:lnTo>
                  <a:pt x="246867" y="292765"/>
                </a:lnTo>
                <a:cubicBezTo>
                  <a:pt x="246878" y="292765"/>
                  <a:pt x="247405" y="292765"/>
                  <a:pt x="273050" y="292765"/>
                </a:cubicBezTo>
                <a:cubicBezTo>
                  <a:pt x="273050" y="292781"/>
                  <a:pt x="273050" y="294350"/>
                  <a:pt x="273050" y="446654"/>
                </a:cubicBezTo>
                <a:cubicBezTo>
                  <a:pt x="273050" y="465421"/>
                  <a:pt x="258089" y="484188"/>
                  <a:pt x="235646" y="484188"/>
                </a:cubicBezTo>
                <a:cubicBezTo>
                  <a:pt x="235625" y="484188"/>
                  <a:pt x="233573" y="484188"/>
                  <a:pt x="33664" y="484188"/>
                </a:cubicBezTo>
                <a:cubicBezTo>
                  <a:pt x="14962" y="484188"/>
                  <a:pt x="0" y="465421"/>
                  <a:pt x="0" y="446654"/>
                </a:cubicBezTo>
                <a:cubicBezTo>
                  <a:pt x="0" y="446634"/>
                  <a:pt x="0" y="443787"/>
                  <a:pt x="0" y="33781"/>
                </a:cubicBezTo>
                <a:cubicBezTo>
                  <a:pt x="0" y="15014"/>
                  <a:pt x="14962" y="0"/>
                  <a:pt x="3366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99" name="Freeform 107"/>
          <p:cNvSpPr>
            <a:spLocks/>
          </p:cNvSpPr>
          <p:nvPr/>
        </p:nvSpPr>
        <p:spPr bwMode="auto">
          <a:xfrm>
            <a:off x="1573213" y="2339976"/>
            <a:ext cx="352425" cy="479425"/>
          </a:xfrm>
          <a:custGeom>
            <a:avLst/>
            <a:gdLst/>
            <a:ahLst/>
            <a:cxnLst/>
            <a:rect l="l" t="t" r="r" b="b"/>
            <a:pathLst>
              <a:path w="352425" h="479425">
                <a:moveTo>
                  <a:pt x="93662" y="415925"/>
                </a:moveTo>
                <a:lnTo>
                  <a:pt x="93662" y="441325"/>
                </a:lnTo>
                <a:lnTo>
                  <a:pt x="179387" y="441325"/>
                </a:lnTo>
                <a:lnTo>
                  <a:pt x="179387" y="415925"/>
                </a:lnTo>
                <a:close/>
                <a:moveTo>
                  <a:pt x="232569" y="127000"/>
                </a:moveTo>
                <a:cubicBezTo>
                  <a:pt x="179998" y="127000"/>
                  <a:pt x="134937" y="172061"/>
                  <a:pt x="134937" y="224632"/>
                </a:cubicBezTo>
                <a:cubicBezTo>
                  <a:pt x="134937" y="277202"/>
                  <a:pt x="179998" y="322263"/>
                  <a:pt x="232569" y="322263"/>
                </a:cubicBezTo>
                <a:lnTo>
                  <a:pt x="247589" y="322263"/>
                </a:lnTo>
                <a:cubicBezTo>
                  <a:pt x="255099" y="318508"/>
                  <a:pt x="266364" y="318508"/>
                  <a:pt x="273874" y="314753"/>
                </a:cubicBezTo>
                <a:cubicBezTo>
                  <a:pt x="307670" y="299733"/>
                  <a:pt x="330200" y="265937"/>
                  <a:pt x="330200" y="224632"/>
                </a:cubicBezTo>
                <a:cubicBezTo>
                  <a:pt x="330200" y="187081"/>
                  <a:pt x="307670" y="153286"/>
                  <a:pt x="273874" y="134510"/>
                </a:cubicBezTo>
                <a:cubicBezTo>
                  <a:pt x="266364" y="130755"/>
                  <a:pt x="255099" y="130755"/>
                  <a:pt x="247589" y="127000"/>
                </a:cubicBezTo>
                <a:close/>
                <a:moveTo>
                  <a:pt x="25400" y="55562"/>
                </a:moveTo>
                <a:cubicBezTo>
                  <a:pt x="25400" y="55571"/>
                  <a:pt x="25400" y="57305"/>
                  <a:pt x="25400" y="388937"/>
                </a:cubicBezTo>
                <a:cubicBezTo>
                  <a:pt x="25408" y="388937"/>
                  <a:pt x="26729" y="388937"/>
                  <a:pt x="247650" y="388937"/>
                </a:cubicBezTo>
                <a:lnTo>
                  <a:pt x="247650" y="343988"/>
                </a:lnTo>
                <a:lnTo>
                  <a:pt x="232582" y="343988"/>
                </a:lnTo>
                <a:cubicBezTo>
                  <a:pt x="168544" y="343988"/>
                  <a:pt x="112040" y="291547"/>
                  <a:pt x="112040" y="224123"/>
                </a:cubicBezTo>
                <a:cubicBezTo>
                  <a:pt x="112040" y="156698"/>
                  <a:pt x="168544" y="104257"/>
                  <a:pt x="232582" y="104257"/>
                </a:cubicBezTo>
                <a:lnTo>
                  <a:pt x="247650" y="104257"/>
                </a:lnTo>
                <a:cubicBezTo>
                  <a:pt x="247650" y="104252"/>
                  <a:pt x="247650" y="103742"/>
                  <a:pt x="247650" y="55562"/>
                </a:cubicBezTo>
                <a:cubicBezTo>
                  <a:pt x="247642" y="55562"/>
                  <a:pt x="246324" y="55562"/>
                  <a:pt x="25400" y="55562"/>
                </a:cubicBezTo>
                <a:close/>
                <a:moveTo>
                  <a:pt x="90487" y="22225"/>
                </a:moveTo>
                <a:lnTo>
                  <a:pt x="90487" y="33338"/>
                </a:lnTo>
                <a:lnTo>
                  <a:pt x="184150" y="33338"/>
                </a:lnTo>
                <a:lnTo>
                  <a:pt x="184150" y="22225"/>
                </a:lnTo>
                <a:close/>
                <a:moveTo>
                  <a:pt x="215900" y="19050"/>
                </a:moveTo>
                <a:cubicBezTo>
                  <a:pt x="210639" y="19050"/>
                  <a:pt x="206375" y="22959"/>
                  <a:pt x="206375" y="27782"/>
                </a:cubicBezTo>
                <a:cubicBezTo>
                  <a:pt x="206375" y="32605"/>
                  <a:pt x="210639" y="36514"/>
                  <a:pt x="215900" y="36514"/>
                </a:cubicBezTo>
                <a:cubicBezTo>
                  <a:pt x="221161" y="36514"/>
                  <a:pt x="225425" y="32605"/>
                  <a:pt x="225425" y="27782"/>
                </a:cubicBezTo>
                <a:cubicBezTo>
                  <a:pt x="225425" y="22959"/>
                  <a:pt x="221161" y="19050"/>
                  <a:pt x="215900" y="19050"/>
                </a:cubicBezTo>
                <a:close/>
                <a:moveTo>
                  <a:pt x="33743" y="0"/>
                </a:moveTo>
                <a:cubicBezTo>
                  <a:pt x="33756" y="0"/>
                  <a:pt x="35368" y="0"/>
                  <a:pt x="236200" y="0"/>
                </a:cubicBezTo>
                <a:cubicBezTo>
                  <a:pt x="258695" y="0"/>
                  <a:pt x="273692" y="14982"/>
                  <a:pt x="273692" y="33710"/>
                </a:cubicBezTo>
                <a:cubicBezTo>
                  <a:pt x="273692" y="33719"/>
                  <a:pt x="273692" y="34553"/>
                  <a:pt x="273692" y="112365"/>
                </a:cubicBezTo>
                <a:cubicBezTo>
                  <a:pt x="318682" y="131093"/>
                  <a:pt x="352425" y="172293"/>
                  <a:pt x="352425" y="224731"/>
                </a:cubicBezTo>
                <a:cubicBezTo>
                  <a:pt x="352425" y="277168"/>
                  <a:pt x="318682" y="322114"/>
                  <a:pt x="273692" y="337096"/>
                </a:cubicBezTo>
                <a:cubicBezTo>
                  <a:pt x="273692" y="337109"/>
                  <a:pt x="273692" y="338291"/>
                  <a:pt x="273692" y="445716"/>
                </a:cubicBezTo>
                <a:cubicBezTo>
                  <a:pt x="273692" y="464443"/>
                  <a:pt x="258695" y="479425"/>
                  <a:pt x="236200" y="479425"/>
                </a:cubicBezTo>
                <a:cubicBezTo>
                  <a:pt x="236186" y="479425"/>
                  <a:pt x="234544" y="479425"/>
                  <a:pt x="33743" y="479425"/>
                </a:cubicBezTo>
                <a:cubicBezTo>
                  <a:pt x="14997" y="479425"/>
                  <a:pt x="0" y="464443"/>
                  <a:pt x="0" y="445716"/>
                </a:cubicBezTo>
                <a:cubicBezTo>
                  <a:pt x="0" y="445693"/>
                  <a:pt x="0" y="442708"/>
                  <a:pt x="0" y="33710"/>
                </a:cubicBezTo>
                <a:cubicBezTo>
                  <a:pt x="0" y="14982"/>
                  <a:pt x="14997" y="0"/>
                  <a:pt x="337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5" name="Freeform 113"/>
          <p:cNvSpPr>
            <a:spLocks/>
          </p:cNvSpPr>
          <p:nvPr/>
        </p:nvSpPr>
        <p:spPr bwMode="auto">
          <a:xfrm>
            <a:off x="1741488" y="2500313"/>
            <a:ext cx="131763" cy="131763"/>
          </a:xfrm>
          <a:custGeom>
            <a:avLst/>
            <a:gdLst>
              <a:gd name="T0" fmla="*/ 55 w 83"/>
              <a:gd name="T1" fmla="*/ 0 h 83"/>
              <a:gd name="T2" fmla="*/ 29 w 83"/>
              <a:gd name="T3" fmla="*/ 0 h 83"/>
              <a:gd name="T4" fmla="*/ 29 w 83"/>
              <a:gd name="T5" fmla="*/ 29 h 83"/>
              <a:gd name="T6" fmla="*/ 0 w 83"/>
              <a:gd name="T7" fmla="*/ 29 h 83"/>
              <a:gd name="T8" fmla="*/ 0 w 83"/>
              <a:gd name="T9" fmla="*/ 55 h 83"/>
              <a:gd name="T10" fmla="*/ 29 w 83"/>
              <a:gd name="T11" fmla="*/ 55 h 83"/>
              <a:gd name="T12" fmla="*/ 29 w 83"/>
              <a:gd name="T13" fmla="*/ 83 h 83"/>
              <a:gd name="T14" fmla="*/ 55 w 83"/>
              <a:gd name="T15" fmla="*/ 83 h 83"/>
              <a:gd name="T16" fmla="*/ 55 w 83"/>
              <a:gd name="T17" fmla="*/ 55 h 83"/>
              <a:gd name="T18" fmla="*/ 83 w 83"/>
              <a:gd name="T19" fmla="*/ 55 h 83"/>
              <a:gd name="T20" fmla="*/ 83 w 83"/>
              <a:gd name="T21" fmla="*/ 29 h 83"/>
              <a:gd name="T22" fmla="*/ 55 w 83"/>
              <a:gd name="T23" fmla="*/ 29 h 83"/>
              <a:gd name="T24" fmla="*/ 55 w 83"/>
              <a:gd name="T25" fmla="*/ 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3" h="83">
                <a:moveTo>
                  <a:pt x="55" y="0"/>
                </a:moveTo>
                <a:lnTo>
                  <a:pt x="29" y="0"/>
                </a:lnTo>
                <a:lnTo>
                  <a:pt x="29" y="29"/>
                </a:lnTo>
                <a:lnTo>
                  <a:pt x="0" y="29"/>
                </a:lnTo>
                <a:lnTo>
                  <a:pt x="0" y="55"/>
                </a:lnTo>
                <a:lnTo>
                  <a:pt x="29" y="55"/>
                </a:lnTo>
                <a:lnTo>
                  <a:pt x="29" y="83"/>
                </a:lnTo>
                <a:lnTo>
                  <a:pt x="55" y="83"/>
                </a:lnTo>
                <a:lnTo>
                  <a:pt x="55" y="55"/>
                </a:lnTo>
                <a:lnTo>
                  <a:pt x="83" y="55"/>
                </a:lnTo>
                <a:lnTo>
                  <a:pt x="83" y="29"/>
                </a:lnTo>
                <a:lnTo>
                  <a:pt x="55" y="29"/>
                </a:lnTo>
                <a:lnTo>
                  <a:pt x="5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6" name="Freeform 114"/>
          <p:cNvSpPr>
            <a:spLocks/>
          </p:cNvSpPr>
          <p:nvPr/>
        </p:nvSpPr>
        <p:spPr bwMode="auto">
          <a:xfrm>
            <a:off x="2305050" y="2335213"/>
            <a:ext cx="352425" cy="484188"/>
          </a:xfrm>
          <a:custGeom>
            <a:avLst/>
            <a:gdLst/>
            <a:ahLst/>
            <a:cxnLst/>
            <a:rect l="l" t="t" r="r" b="b"/>
            <a:pathLst>
              <a:path w="352425" h="484188">
                <a:moveTo>
                  <a:pt x="93663" y="417513"/>
                </a:moveTo>
                <a:lnTo>
                  <a:pt x="93663" y="446088"/>
                </a:lnTo>
                <a:lnTo>
                  <a:pt x="179388" y="446088"/>
                </a:lnTo>
                <a:lnTo>
                  <a:pt x="179388" y="417513"/>
                </a:lnTo>
                <a:close/>
                <a:moveTo>
                  <a:pt x="231776" y="128588"/>
                </a:moveTo>
                <a:cubicBezTo>
                  <a:pt x="179632" y="128588"/>
                  <a:pt x="134938" y="173649"/>
                  <a:pt x="134938" y="226220"/>
                </a:cubicBezTo>
                <a:cubicBezTo>
                  <a:pt x="134938" y="282545"/>
                  <a:pt x="179632" y="323851"/>
                  <a:pt x="231776" y="323851"/>
                </a:cubicBezTo>
                <a:cubicBezTo>
                  <a:pt x="239225" y="323851"/>
                  <a:pt x="242949" y="323851"/>
                  <a:pt x="246674" y="323851"/>
                </a:cubicBezTo>
                <a:cubicBezTo>
                  <a:pt x="257847" y="323851"/>
                  <a:pt x="265296" y="320096"/>
                  <a:pt x="272745" y="316341"/>
                </a:cubicBezTo>
                <a:cubicBezTo>
                  <a:pt x="306266" y="301321"/>
                  <a:pt x="328613" y="267525"/>
                  <a:pt x="328613" y="226220"/>
                </a:cubicBezTo>
                <a:cubicBezTo>
                  <a:pt x="328613" y="188669"/>
                  <a:pt x="306266" y="154874"/>
                  <a:pt x="272745" y="139853"/>
                </a:cubicBezTo>
                <a:cubicBezTo>
                  <a:pt x="265296" y="136098"/>
                  <a:pt x="257847" y="132343"/>
                  <a:pt x="246674" y="132343"/>
                </a:cubicBezTo>
                <a:cubicBezTo>
                  <a:pt x="242949" y="128588"/>
                  <a:pt x="239225" y="128588"/>
                  <a:pt x="231776" y="128588"/>
                </a:cubicBezTo>
                <a:close/>
                <a:moveTo>
                  <a:pt x="25400" y="60325"/>
                </a:moveTo>
                <a:cubicBezTo>
                  <a:pt x="25400" y="60334"/>
                  <a:pt x="25400" y="62081"/>
                  <a:pt x="25400" y="390525"/>
                </a:cubicBezTo>
                <a:cubicBezTo>
                  <a:pt x="25408" y="390525"/>
                  <a:pt x="26723" y="390525"/>
                  <a:pt x="246063" y="390525"/>
                </a:cubicBezTo>
                <a:lnTo>
                  <a:pt x="246063" y="345498"/>
                </a:lnTo>
                <a:cubicBezTo>
                  <a:pt x="242323" y="345498"/>
                  <a:pt x="238583" y="345498"/>
                  <a:pt x="231103" y="345498"/>
                </a:cubicBezTo>
                <a:cubicBezTo>
                  <a:pt x="167522" y="345498"/>
                  <a:pt x="115161" y="292966"/>
                  <a:pt x="115161" y="225425"/>
                </a:cubicBezTo>
                <a:cubicBezTo>
                  <a:pt x="115161" y="161636"/>
                  <a:pt x="167522" y="105352"/>
                  <a:pt x="231103" y="105352"/>
                </a:cubicBezTo>
                <a:cubicBezTo>
                  <a:pt x="238583" y="105352"/>
                  <a:pt x="242323" y="109105"/>
                  <a:pt x="246063" y="109105"/>
                </a:cubicBezTo>
                <a:cubicBezTo>
                  <a:pt x="246063" y="109099"/>
                  <a:pt x="246063" y="108584"/>
                  <a:pt x="246063" y="60325"/>
                </a:cubicBezTo>
                <a:cubicBezTo>
                  <a:pt x="246055" y="60325"/>
                  <a:pt x="244751" y="60325"/>
                  <a:pt x="25400" y="60325"/>
                </a:cubicBezTo>
                <a:close/>
                <a:moveTo>
                  <a:pt x="88900" y="26988"/>
                </a:moveTo>
                <a:lnTo>
                  <a:pt x="88900" y="34926"/>
                </a:lnTo>
                <a:lnTo>
                  <a:pt x="182563" y="34926"/>
                </a:lnTo>
                <a:lnTo>
                  <a:pt x="182563" y="26988"/>
                </a:lnTo>
                <a:close/>
                <a:moveTo>
                  <a:pt x="214313" y="23813"/>
                </a:moveTo>
                <a:cubicBezTo>
                  <a:pt x="209052" y="23813"/>
                  <a:pt x="204788" y="27011"/>
                  <a:pt x="204788" y="30957"/>
                </a:cubicBezTo>
                <a:cubicBezTo>
                  <a:pt x="204788" y="34903"/>
                  <a:pt x="209052" y="38101"/>
                  <a:pt x="214313" y="38101"/>
                </a:cubicBezTo>
                <a:cubicBezTo>
                  <a:pt x="219574" y="38101"/>
                  <a:pt x="223838" y="34903"/>
                  <a:pt x="223838" y="30957"/>
                </a:cubicBezTo>
                <a:cubicBezTo>
                  <a:pt x="223838" y="27011"/>
                  <a:pt x="219574" y="23813"/>
                  <a:pt x="214313" y="23813"/>
                </a:cubicBezTo>
                <a:close/>
                <a:moveTo>
                  <a:pt x="37492" y="0"/>
                </a:moveTo>
                <a:cubicBezTo>
                  <a:pt x="37505" y="0"/>
                  <a:pt x="39127" y="0"/>
                  <a:pt x="239949" y="0"/>
                </a:cubicBezTo>
                <a:cubicBezTo>
                  <a:pt x="258695" y="0"/>
                  <a:pt x="273692" y="15014"/>
                  <a:pt x="273692" y="33781"/>
                </a:cubicBezTo>
                <a:cubicBezTo>
                  <a:pt x="273692" y="33798"/>
                  <a:pt x="273692" y="34944"/>
                  <a:pt x="273692" y="112602"/>
                </a:cubicBezTo>
                <a:cubicBezTo>
                  <a:pt x="318682" y="131369"/>
                  <a:pt x="352425" y="172656"/>
                  <a:pt x="352425" y="225204"/>
                </a:cubicBezTo>
                <a:cubicBezTo>
                  <a:pt x="352425" y="277751"/>
                  <a:pt x="318682" y="322792"/>
                  <a:pt x="273692" y="337806"/>
                </a:cubicBezTo>
                <a:cubicBezTo>
                  <a:pt x="273692" y="337818"/>
                  <a:pt x="273692" y="338971"/>
                  <a:pt x="273692" y="446654"/>
                </a:cubicBezTo>
                <a:cubicBezTo>
                  <a:pt x="273692" y="465421"/>
                  <a:pt x="258695" y="484188"/>
                  <a:pt x="239949" y="484188"/>
                </a:cubicBezTo>
                <a:cubicBezTo>
                  <a:pt x="239936" y="484188"/>
                  <a:pt x="238348" y="484188"/>
                  <a:pt x="37492" y="484188"/>
                </a:cubicBezTo>
                <a:cubicBezTo>
                  <a:pt x="14997" y="484188"/>
                  <a:pt x="0" y="465421"/>
                  <a:pt x="0" y="446654"/>
                </a:cubicBezTo>
                <a:cubicBezTo>
                  <a:pt x="0" y="446632"/>
                  <a:pt x="0" y="443608"/>
                  <a:pt x="0" y="33781"/>
                </a:cubicBezTo>
                <a:cubicBezTo>
                  <a:pt x="0" y="15014"/>
                  <a:pt x="14997" y="0"/>
                  <a:pt x="3749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2" name="Rectangle 120"/>
          <p:cNvSpPr>
            <a:spLocks noChangeArrowheads="1"/>
          </p:cNvSpPr>
          <p:nvPr/>
        </p:nvSpPr>
        <p:spPr bwMode="auto">
          <a:xfrm>
            <a:off x="2481263" y="2541588"/>
            <a:ext cx="115888" cy="41275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3" name="Freeform 121"/>
          <p:cNvSpPr>
            <a:spLocks/>
          </p:cNvSpPr>
          <p:nvPr/>
        </p:nvSpPr>
        <p:spPr bwMode="auto">
          <a:xfrm>
            <a:off x="782638" y="2346326"/>
            <a:ext cx="352425" cy="481013"/>
          </a:xfrm>
          <a:custGeom>
            <a:avLst/>
            <a:gdLst/>
            <a:ahLst/>
            <a:cxnLst/>
            <a:rect l="l" t="t" r="r" b="b"/>
            <a:pathLst>
              <a:path w="352425" h="481013">
                <a:moveTo>
                  <a:pt x="93662" y="417512"/>
                </a:moveTo>
                <a:lnTo>
                  <a:pt x="93662" y="442912"/>
                </a:lnTo>
                <a:lnTo>
                  <a:pt x="179387" y="442912"/>
                </a:lnTo>
                <a:lnTo>
                  <a:pt x="179387" y="417512"/>
                </a:lnTo>
                <a:close/>
                <a:moveTo>
                  <a:pt x="231775" y="128587"/>
                </a:moveTo>
                <a:cubicBezTo>
                  <a:pt x="179631" y="128587"/>
                  <a:pt x="134937" y="173648"/>
                  <a:pt x="134937" y="226219"/>
                </a:cubicBezTo>
                <a:cubicBezTo>
                  <a:pt x="134937" y="278789"/>
                  <a:pt x="179631" y="323850"/>
                  <a:pt x="231775" y="323850"/>
                </a:cubicBezTo>
                <a:lnTo>
                  <a:pt x="246673" y="323850"/>
                </a:lnTo>
                <a:cubicBezTo>
                  <a:pt x="254122" y="320095"/>
                  <a:pt x="265295" y="320095"/>
                  <a:pt x="272744" y="316340"/>
                </a:cubicBezTo>
                <a:cubicBezTo>
                  <a:pt x="306265" y="301320"/>
                  <a:pt x="328612" y="267524"/>
                  <a:pt x="328612" y="226219"/>
                </a:cubicBezTo>
                <a:cubicBezTo>
                  <a:pt x="328612" y="188668"/>
                  <a:pt x="306265" y="154873"/>
                  <a:pt x="272744" y="139852"/>
                </a:cubicBezTo>
                <a:cubicBezTo>
                  <a:pt x="265295" y="136097"/>
                  <a:pt x="254122" y="132342"/>
                  <a:pt x="246673" y="128587"/>
                </a:cubicBezTo>
                <a:close/>
                <a:moveTo>
                  <a:pt x="25400" y="57150"/>
                </a:moveTo>
                <a:cubicBezTo>
                  <a:pt x="25400" y="57163"/>
                  <a:pt x="25400" y="59256"/>
                  <a:pt x="25400" y="390525"/>
                </a:cubicBezTo>
                <a:cubicBezTo>
                  <a:pt x="25411" y="390525"/>
                  <a:pt x="26958" y="390525"/>
                  <a:pt x="246063" y="390525"/>
                </a:cubicBezTo>
                <a:lnTo>
                  <a:pt x="246063" y="345576"/>
                </a:lnTo>
                <a:lnTo>
                  <a:pt x="231103" y="345576"/>
                </a:lnTo>
                <a:cubicBezTo>
                  <a:pt x="163782" y="345576"/>
                  <a:pt x="111421" y="293135"/>
                  <a:pt x="111421" y="225711"/>
                </a:cubicBezTo>
                <a:cubicBezTo>
                  <a:pt x="111421" y="162032"/>
                  <a:pt x="163782" y="105845"/>
                  <a:pt x="231103" y="105845"/>
                </a:cubicBezTo>
                <a:lnTo>
                  <a:pt x="246063" y="109591"/>
                </a:lnTo>
                <a:cubicBezTo>
                  <a:pt x="246063" y="109583"/>
                  <a:pt x="246063" y="108933"/>
                  <a:pt x="246063" y="57150"/>
                </a:cubicBezTo>
                <a:cubicBezTo>
                  <a:pt x="246052" y="57150"/>
                  <a:pt x="244498" y="57150"/>
                  <a:pt x="25400" y="57150"/>
                </a:cubicBezTo>
                <a:close/>
                <a:moveTo>
                  <a:pt x="214312" y="23812"/>
                </a:moveTo>
                <a:cubicBezTo>
                  <a:pt x="209051" y="23812"/>
                  <a:pt x="204787" y="27010"/>
                  <a:pt x="204787" y="30956"/>
                </a:cubicBezTo>
                <a:cubicBezTo>
                  <a:pt x="204787" y="34902"/>
                  <a:pt x="209051" y="38100"/>
                  <a:pt x="214312" y="38100"/>
                </a:cubicBezTo>
                <a:cubicBezTo>
                  <a:pt x="219573" y="38100"/>
                  <a:pt x="223837" y="34902"/>
                  <a:pt x="223837" y="30956"/>
                </a:cubicBezTo>
                <a:cubicBezTo>
                  <a:pt x="223837" y="27010"/>
                  <a:pt x="219573" y="23812"/>
                  <a:pt x="214312" y="23812"/>
                </a:cubicBezTo>
                <a:close/>
                <a:moveTo>
                  <a:pt x="88900" y="23812"/>
                </a:moveTo>
                <a:lnTo>
                  <a:pt x="88900" y="34925"/>
                </a:lnTo>
                <a:lnTo>
                  <a:pt x="182563" y="34925"/>
                </a:lnTo>
                <a:lnTo>
                  <a:pt x="182563" y="23812"/>
                </a:lnTo>
                <a:close/>
                <a:moveTo>
                  <a:pt x="33743" y="0"/>
                </a:moveTo>
                <a:cubicBezTo>
                  <a:pt x="33757" y="0"/>
                  <a:pt x="35433" y="0"/>
                  <a:pt x="236200" y="0"/>
                </a:cubicBezTo>
                <a:cubicBezTo>
                  <a:pt x="258695" y="0"/>
                  <a:pt x="273692" y="15032"/>
                  <a:pt x="273692" y="33821"/>
                </a:cubicBezTo>
                <a:cubicBezTo>
                  <a:pt x="273692" y="33831"/>
                  <a:pt x="273692" y="34710"/>
                  <a:pt x="273692" y="112738"/>
                </a:cubicBezTo>
                <a:cubicBezTo>
                  <a:pt x="318682" y="131527"/>
                  <a:pt x="352425" y="172864"/>
                  <a:pt x="352425" y="225475"/>
                </a:cubicBezTo>
                <a:cubicBezTo>
                  <a:pt x="352425" y="278086"/>
                  <a:pt x="318682" y="323181"/>
                  <a:pt x="273692" y="338212"/>
                </a:cubicBezTo>
                <a:cubicBezTo>
                  <a:pt x="273692" y="338227"/>
                  <a:pt x="273692" y="339451"/>
                  <a:pt x="273692" y="447192"/>
                </a:cubicBezTo>
                <a:cubicBezTo>
                  <a:pt x="273692" y="465981"/>
                  <a:pt x="258695" y="481013"/>
                  <a:pt x="236200" y="481013"/>
                </a:cubicBezTo>
                <a:cubicBezTo>
                  <a:pt x="236185" y="481013"/>
                  <a:pt x="234488" y="481013"/>
                  <a:pt x="33743" y="481013"/>
                </a:cubicBezTo>
                <a:cubicBezTo>
                  <a:pt x="14997" y="481013"/>
                  <a:pt x="0" y="465981"/>
                  <a:pt x="0" y="447192"/>
                </a:cubicBezTo>
                <a:cubicBezTo>
                  <a:pt x="0" y="447168"/>
                  <a:pt x="0" y="444061"/>
                  <a:pt x="0" y="33821"/>
                </a:cubicBezTo>
                <a:cubicBezTo>
                  <a:pt x="0" y="15032"/>
                  <a:pt x="14997" y="0"/>
                  <a:pt x="337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9" name="Freeform 127"/>
          <p:cNvSpPr>
            <a:spLocks/>
          </p:cNvSpPr>
          <p:nvPr/>
        </p:nvSpPr>
        <p:spPr bwMode="auto">
          <a:xfrm>
            <a:off x="954088" y="2497138"/>
            <a:ext cx="123825" cy="127000"/>
          </a:xfrm>
          <a:custGeom>
            <a:avLst/>
            <a:gdLst>
              <a:gd name="T0" fmla="*/ 24 w 33"/>
              <a:gd name="T1" fmla="*/ 0 h 34"/>
              <a:gd name="T2" fmla="*/ 18 w 33"/>
              <a:gd name="T3" fmla="*/ 3 h 34"/>
              <a:gd name="T4" fmla="*/ 15 w 33"/>
              <a:gd name="T5" fmla="*/ 9 h 34"/>
              <a:gd name="T6" fmla="*/ 15 w 33"/>
              <a:gd name="T7" fmla="*/ 16 h 34"/>
              <a:gd name="T8" fmla="*/ 1 w 33"/>
              <a:gd name="T9" fmla="*/ 16 h 34"/>
              <a:gd name="T10" fmla="*/ 0 w 33"/>
              <a:gd name="T11" fmla="*/ 17 h 34"/>
              <a:gd name="T12" fmla="*/ 0 w 33"/>
              <a:gd name="T13" fmla="*/ 32 h 34"/>
              <a:gd name="T14" fmla="*/ 1 w 33"/>
              <a:gd name="T15" fmla="*/ 34 h 34"/>
              <a:gd name="T16" fmla="*/ 22 w 33"/>
              <a:gd name="T17" fmla="*/ 34 h 34"/>
              <a:gd name="T18" fmla="*/ 23 w 33"/>
              <a:gd name="T19" fmla="*/ 32 h 34"/>
              <a:gd name="T20" fmla="*/ 23 w 33"/>
              <a:gd name="T21" fmla="*/ 17 h 34"/>
              <a:gd name="T22" fmla="*/ 22 w 33"/>
              <a:gd name="T23" fmla="*/ 16 h 34"/>
              <a:gd name="T24" fmla="*/ 20 w 33"/>
              <a:gd name="T25" fmla="*/ 16 h 34"/>
              <a:gd name="T26" fmla="*/ 20 w 33"/>
              <a:gd name="T27" fmla="*/ 9 h 34"/>
              <a:gd name="T28" fmla="*/ 21 w 33"/>
              <a:gd name="T29" fmla="*/ 6 h 34"/>
              <a:gd name="T30" fmla="*/ 24 w 33"/>
              <a:gd name="T31" fmla="*/ 4 h 34"/>
              <a:gd name="T32" fmla="*/ 27 w 33"/>
              <a:gd name="T33" fmla="*/ 6 h 34"/>
              <a:gd name="T34" fmla="*/ 28 w 33"/>
              <a:gd name="T35" fmla="*/ 9 h 34"/>
              <a:gd name="T36" fmla="*/ 28 w 33"/>
              <a:gd name="T37" fmla="*/ 18 h 34"/>
              <a:gd name="T38" fmla="*/ 33 w 33"/>
              <a:gd name="T39" fmla="*/ 18 h 34"/>
              <a:gd name="T40" fmla="*/ 33 w 33"/>
              <a:gd name="T41" fmla="*/ 9 h 34"/>
              <a:gd name="T42" fmla="*/ 30 w 33"/>
              <a:gd name="T43" fmla="*/ 3 h 34"/>
              <a:gd name="T44" fmla="*/ 24 w 33"/>
              <a:gd name="T45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3" h="34">
                <a:moveTo>
                  <a:pt x="24" y="0"/>
                </a:moveTo>
                <a:cubicBezTo>
                  <a:pt x="22" y="0"/>
                  <a:pt x="19" y="1"/>
                  <a:pt x="18" y="3"/>
                </a:cubicBezTo>
                <a:cubicBezTo>
                  <a:pt x="16" y="4"/>
                  <a:pt x="15" y="7"/>
                  <a:pt x="15" y="9"/>
                </a:cubicBezTo>
                <a:cubicBezTo>
                  <a:pt x="15" y="16"/>
                  <a:pt x="15" y="16"/>
                  <a:pt x="15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0" y="16"/>
                  <a:pt x="0" y="17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3"/>
                  <a:pt x="1" y="34"/>
                  <a:pt x="1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3" y="34"/>
                  <a:pt x="23" y="33"/>
                  <a:pt x="23" y="32"/>
                </a:cubicBezTo>
                <a:cubicBezTo>
                  <a:pt x="23" y="17"/>
                  <a:pt x="23" y="17"/>
                  <a:pt x="23" y="17"/>
                </a:cubicBezTo>
                <a:cubicBezTo>
                  <a:pt x="23" y="16"/>
                  <a:pt x="23" y="16"/>
                  <a:pt x="22" y="16"/>
                </a:cubicBezTo>
                <a:cubicBezTo>
                  <a:pt x="20" y="16"/>
                  <a:pt x="20" y="16"/>
                  <a:pt x="20" y="16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8"/>
                  <a:pt x="20" y="7"/>
                  <a:pt x="21" y="6"/>
                </a:cubicBezTo>
                <a:cubicBezTo>
                  <a:pt x="22" y="5"/>
                  <a:pt x="23" y="4"/>
                  <a:pt x="24" y="4"/>
                </a:cubicBezTo>
                <a:cubicBezTo>
                  <a:pt x="25" y="4"/>
                  <a:pt x="26" y="5"/>
                  <a:pt x="27" y="6"/>
                </a:cubicBezTo>
                <a:cubicBezTo>
                  <a:pt x="28" y="7"/>
                  <a:pt x="28" y="8"/>
                  <a:pt x="28" y="9"/>
                </a:cubicBezTo>
                <a:cubicBezTo>
                  <a:pt x="28" y="18"/>
                  <a:pt x="28" y="18"/>
                  <a:pt x="28" y="18"/>
                </a:cubicBezTo>
                <a:cubicBezTo>
                  <a:pt x="33" y="18"/>
                  <a:pt x="33" y="18"/>
                  <a:pt x="33" y="18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7"/>
                  <a:pt x="32" y="4"/>
                  <a:pt x="30" y="3"/>
                </a:cubicBezTo>
                <a:cubicBezTo>
                  <a:pt x="29" y="1"/>
                  <a:pt x="26" y="0"/>
                  <a:pt x="2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21" name="Freeform 129"/>
          <p:cNvSpPr>
            <a:spLocks/>
          </p:cNvSpPr>
          <p:nvPr/>
        </p:nvSpPr>
        <p:spPr bwMode="auto">
          <a:xfrm>
            <a:off x="992188" y="2582863"/>
            <a:ext cx="14288" cy="30163"/>
          </a:xfrm>
          <a:custGeom>
            <a:avLst/>
            <a:gdLst>
              <a:gd name="T0" fmla="*/ 2 w 4"/>
              <a:gd name="T1" fmla="*/ 0 h 8"/>
              <a:gd name="T2" fmla="*/ 0 w 4"/>
              <a:gd name="T3" fmla="*/ 2 h 8"/>
              <a:gd name="T4" fmla="*/ 0 w 4"/>
              <a:gd name="T5" fmla="*/ 6 h 8"/>
              <a:gd name="T6" fmla="*/ 2 w 4"/>
              <a:gd name="T7" fmla="*/ 8 h 8"/>
              <a:gd name="T8" fmla="*/ 4 w 4"/>
              <a:gd name="T9" fmla="*/ 6 h 8"/>
              <a:gd name="T10" fmla="*/ 4 w 4"/>
              <a:gd name="T11" fmla="*/ 2 h 8"/>
              <a:gd name="T12" fmla="*/ 2 w 4"/>
              <a:gd name="T13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8">
                <a:moveTo>
                  <a:pt x="2" y="0"/>
                </a:moveTo>
                <a:cubicBezTo>
                  <a:pt x="1" y="0"/>
                  <a:pt x="0" y="1"/>
                  <a:pt x="0" y="2"/>
                </a:cubicBezTo>
                <a:cubicBezTo>
                  <a:pt x="0" y="6"/>
                  <a:pt x="0" y="6"/>
                  <a:pt x="0" y="6"/>
                </a:cubicBezTo>
                <a:cubicBezTo>
                  <a:pt x="0" y="7"/>
                  <a:pt x="1" y="8"/>
                  <a:pt x="2" y="8"/>
                </a:cubicBezTo>
                <a:cubicBezTo>
                  <a:pt x="3" y="8"/>
                  <a:pt x="4" y="7"/>
                  <a:pt x="4" y="6"/>
                </a:cubicBezTo>
                <a:cubicBezTo>
                  <a:pt x="4" y="2"/>
                  <a:pt x="4" y="2"/>
                  <a:pt x="4" y="2"/>
                </a:cubicBezTo>
                <a:cubicBezTo>
                  <a:pt x="4" y="1"/>
                  <a:pt x="3" y="0"/>
                  <a:pt x="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22" name="Freeform 130"/>
          <p:cNvSpPr>
            <a:spLocks/>
          </p:cNvSpPr>
          <p:nvPr/>
        </p:nvSpPr>
        <p:spPr bwMode="auto">
          <a:xfrm>
            <a:off x="3117850" y="2343151"/>
            <a:ext cx="498475" cy="476250"/>
          </a:xfrm>
          <a:custGeom>
            <a:avLst/>
            <a:gdLst/>
            <a:ahLst/>
            <a:cxnLst/>
            <a:rect l="l" t="t" r="r" b="b"/>
            <a:pathLst>
              <a:path w="498475" h="476250">
                <a:moveTo>
                  <a:pt x="251619" y="307975"/>
                </a:moveTo>
                <a:cubicBezTo>
                  <a:pt x="235399" y="307975"/>
                  <a:pt x="222250" y="320413"/>
                  <a:pt x="222250" y="335757"/>
                </a:cubicBezTo>
                <a:cubicBezTo>
                  <a:pt x="222250" y="351101"/>
                  <a:pt x="235399" y="363539"/>
                  <a:pt x="251619" y="363539"/>
                </a:cubicBezTo>
                <a:cubicBezTo>
                  <a:pt x="267839" y="363539"/>
                  <a:pt x="280988" y="351101"/>
                  <a:pt x="280988" y="335757"/>
                </a:cubicBezTo>
                <a:cubicBezTo>
                  <a:pt x="280988" y="320413"/>
                  <a:pt x="267839" y="307975"/>
                  <a:pt x="251619" y="307975"/>
                </a:cubicBezTo>
                <a:close/>
                <a:moveTo>
                  <a:pt x="33338" y="38100"/>
                </a:moveTo>
                <a:lnTo>
                  <a:pt x="33338" y="296863"/>
                </a:lnTo>
                <a:lnTo>
                  <a:pt x="461963" y="296863"/>
                </a:lnTo>
                <a:lnTo>
                  <a:pt x="461963" y="38100"/>
                </a:lnTo>
                <a:close/>
                <a:moveTo>
                  <a:pt x="33732" y="0"/>
                </a:moveTo>
                <a:cubicBezTo>
                  <a:pt x="33749" y="0"/>
                  <a:pt x="36462" y="0"/>
                  <a:pt x="464744" y="0"/>
                </a:cubicBezTo>
                <a:cubicBezTo>
                  <a:pt x="483483" y="0"/>
                  <a:pt x="498475" y="15000"/>
                  <a:pt x="498475" y="33750"/>
                </a:cubicBezTo>
                <a:cubicBezTo>
                  <a:pt x="498475" y="33765"/>
                  <a:pt x="498475" y="35913"/>
                  <a:pt x="498475" y="341250"/>
                </a:cubicBezTo>
                <a:cubicBezTo>
                  <a:pt x="498475" y="360000"/>
                  <a:pt x="483483" y="375000"/>
                  <a:pt x="464744" y="375000"/>
                </a:cubicBezTo>
                <a:cubicBezTo>
                  <a:pt x="464729" y="375000"/>
                  <a:pt x="463187" y="375000"/>
                  <a:pt x="299835" y="375000"/>
                </a:cubicBezTo>
                <a:cubicBezTo>
                  <a:pt x="299827" y="375048"/>
                  <a:pt x="288612" y="442500"/>
                  <a:pt x="348558" y="442500"/>
                </a:cubicBezTo>
                <a:cubicBezTo>
                  <a:pt x="348558" y="442512"/>
                  <a:pt x="348558" y="443133"/>
                  <a:pt x="348558" y="476250"/>
                </a:cubicBezTo>
                <a:cubicBezTo>
                  <a:pt x="348550" y="476250"/>
                  <a:pt x="347949" y="476250"/>
                  <a:pt x="299835" y="476250"/>
                </a:cubicBezTo>
                <a:cubicBezTo>
                  <a:pt x="299825" y="476250"/>
                  <a:pt x="298872" y="476250"/>
                  <a:pt x="198641" y="476250"/>
                </a:cubicBezTo>
                <a:cubicBezTo>
                  <a:pt x="198632" y="476250"/>
                  <a:pt x="197984" y="476250"/>
                  <a:pt x="146169" y="476250"/>
                </a:cubicBezTo>
                <a:cubicBezTo>
                  <a:pt x="146169" y="476244"/>
                  <a:pt x="146169" y="475785"/>
                  <a:pt x="146169" y="442500"/>
                </a:cubicBezTo>
                <a:cubicBezTo>
                  <a:pt x="206120" y="442500"/>
                  <a:pt x="198645" y="375037"/>
                  <a:pt x="198641" y="375000"/>
                </a:cubicBezTo>
                <a:cubicBezTo>
                  <a:pt x="198626" y="375000"/>
                  <a:pt x="197098" y="375000"/>
                  <a:pt x="33732" y="375000"/>
                </a:cubicBezTo>
                <a:cubicBezTo>
                  <a:pt x="14992" y="375000"/>
                  <a:pt x="0" y="360000"/>
                  <a:pt x="0" y="341250"/>
                </a:cubicBezTo>
                <a:cubicBezTo>
                  <a:pt x="0" y="341235"/>
                  <a:pt x="0" y="339079"/>
                  <a:pt x="0" y="33750"/>
                </a:cubicBezTo>
                <a:cubicBezTo>
                  <a:pt x="0" y="15000"/>
                  <a:pt x="14992" y="0"/>
                  <a:pt x="3373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26" name="Rectangle 134"/>
          <p:cNvSpPr>
            <a:spLocks noChangeArrowheads="1"/>
          </p:cNvSpPr>
          <p:nvPr/>
        </p:nvSpPr>
        <p:spPr bwMode="auto">
          <a:xfrm>
            <a:off x="4745038" y="2370138"/>
            <a:ext cx="503238" cy="404813"/>
          </a:xfrm>
          <a:custGeom>
            <a:avLst/>
            <a:gdLst/>
            <a:ahLst/>
            <a:cxnLst/>
            <a:rect l="l" t="t" r="r" b="b"/>
            <a:pathLst>
              <a:path w="503238" h="404813">
                <a:moveTo>
                  <a:pt x="427832" y="234950"/>
                </a:moveTo>
                <a:cubicBezTo>
                  <a:pt x="448436" y="234950"/>
                  <a:pt x="465139" y="252719"/>
                  <a:pt x="465139" y="274638"/>
                </a:cubicBezTo>
                <a:cubicBezTo>
                  <a:pt x="465139" y="296557"/>
                  <a:pt x="448436" y="314326"/>
                  <a:pt x="427832" y="314326"/>
                </a:cubicBezTo>
                <a:cubicBezTo>
                  <a:pt x="407228" y="314326"/>
                  <a:pt x="390525" y="296557"/>
                  <a:pt x="390525" y="274638"/>
                </a:cubicBezTo>
                <a:cubicBezTo>
                  <a:pt x="390525" y="252719"/>
                  <a:pt x="407228" y="234950"/>
                  <a:pt x="427832" y="234950"/>
                </a:cubicBezTo>
                <a:close/>
                <a:moveTo>
                  <a:pt x="365125" y="138113"/>
                </a:moveTo>
                <a:lnTo>
                  <a:pt x="487363" y="138113"/>
                </a:lnTo>
                <a:lnTo>
                  <a:pt x="487363" y="157163"/>
                </a:lnTo>
                <a:lnTo>
                  <a:pt x="365125" y="157163"/>
                </a:lnTo>
                <a:close/>
                <a:moveTo>
                  <a:pt x="23812" y="111125"/>
                </a:moveTo>
                <a:lnTo>
                  <a:pt x="23812" y="314325"/>
                </a:lnTo>
                <a:lnTo>
                  <a:pt x="311150" y="314325"/>
                </a:lnTo>
                <a:lnTo>
                  <a:pt x="311150" y="111125"/>
                </a:lnTo>
                <a:close/>
                <a:moveTo>
                  <a:pt x="365125" y="104775"/>
                </a:moveTo>
                <a:lnTo>
                  <a:pt x="487363" y="104775"/>
                </a:lnTo>
                <a:lnTo>
                  <a:pt x="487363" y="123825"/>
                </a:lnTo>
                <a:lnTo>
                  <a:pt x="365125" y="123825"/>
                </a:lnTo>
                <a:close/>
                <a:moveTo>
                  <a:pt x="0" y="88900"/>
                </a:moveTo>
                <a:lnTo>
                  <a:pt x="23813" y="88900"/>
                </a:lnTo>
                <a:lnTo>
                  <a:pt x="307975" y="88900"/>
                </a:lnTo>
                <a:lnTo>
                  <a:pt x="330200" y="88900"/>
                </a:lnTo>
                <a:lnTo>
                  <a:pt x="330200" y="111125"/>
                </a:lnTo>
                <a:lnTo>
                  <a:pt x="330200" y="314325"/>
                </a:lnTo>
                <a:lnTo>
                  <a:pt x="330200" y="336551"/>
                </a:lnTo>
                <a:lnTo>
                  <a:pt x="200025" y="336551"/>
                </a:lnTo>
                <a:lnTo>
                  <a:pt x="200025" y="388938"/>
                </a:lnTo>
                <a:lnTo>
                  <a:pt x="233363" y="388938"/>
                </a:lnTo>
                <a:lnTo>
                  <a:pt x="233363" y="404813"/>
                </a:lnTo>
                <a:lnTo>
                  <a:pt x="200025" y="404813"/>
                </a:lnTo>
                <a:lnTo>
                  <a:pt x="131763" y="404813"/>
                </a:lnTo>
                <a:lnTo>
                  <a:pt x="98425" y="404813"/>
                </a:lnTo>
                <a:lnTo>
                  <a:pt x="98425" y="388938"/>
                </a:lnTo>
                <a:lnTo>
                  <a:pt x="131763" y="388938"/>
                </a:lnTo>
                <a:lnTo>
                  <a:pt x="131763" y="336551"/>
                </a:lnTo>
                <a:lnTo>
                  <a:pt x="0" y="336551"/>
                </a:lnTo>
                <a:lnTo>
                  <a:pt x="0" y="314325"/>
                </a:lnTo>
                <a:lnTo>
                  <a:pt x="0" y="111125"/>
                </a:lnTo>
                <a:close/>
                <a:moveTo>
                  <a:pt x="365125" y="74613"/>
                </a:moveTo>
                <a:lnTo>
                  <a:pt x="487363" y="74613"/>
                </a:lnTo>
                <a:lnTo>
                  <a:pt x="487363" y="93663"/>
                </a:lnTo>
                <a:lnTo>
                  <a:pt x="365125" y="93663"/>
                </a:lnTo>
                <a:close/>
                <a:moveTo>
                  <a:pt x="365125" y="22225"/>
                </a:moveTo>
                <a:lnTo>
                  <a:pt x="487363" y="22225"/>
                </a:lnTo>
                <a:lnTo>
                  <a:pt x="487363" y="63500"/>
                </a:lnTo>
                <a:lnTo>
                  <a:pt x="365125" y="63500"/>
                </a:lnTo>
                <a:close/>
                <a:moveTo>
                  <a:pt x="357187" y="11113"/>
                </a:moveTo>
                <a:lnTo>
                  <a:pt x="357187" y="369888"/>
                </a:lnTo>
                <a:lnTo>
                  <a:pt x="495300" y="369888"/>
                </a:lnTo>
                <a:lnTo>
                  <a:pt x="495300" y="11113"/>
                </a:lnTo>
                <a:close/>
                <a:moveTo>
                  <a:pt x="349250" y="0"/>
                </a:moveTo>
                <a:lnTo>
                  <a:pt x="503238" y="0"/>
                </a:lnTo>
                <a:lnTo>
                  <a:pt x="503238" y="393700"/>
                </a:lnTo>
                <a:lnTo>
                  <a:pt x="349250" y="3937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36" name="Freeform 144"/>
          <p:cNvSpPr>
            <a:spLocks/>
          </p:cNvSpPr>
          <p:nvPr/>
        </p:nvSpPr>
        <p:spPr bwMode="auto">
          <a:xfrm>
            <a:off x="5634038" y="2384426"/>
            <a:ext cx="412750" cy="468313"/>
          </a:xfrm>
          <a:custGeom>
            <a:avLst/>
            <a:gdLst/>
            <a:ahLst/>
            <a:cxnLst/>
            <a:rect l="l" t="t" r="r" b="b"/>
            <a:pathLst>
              <a:path w="412750" h="468313">
                <a:moveTo>
                  <a:pt x="258762" y="409575"/>
                </a:moveTo>
                <a:lnTo>
                  <a:pt x="258762" y="427038"/>
                </a:lnTo>
                <a:lnTo>
                  <a:pt x="379412" y="427038"/>
                </a:lnTo>
                <a:lnTo>
                  <a:pt x="379412" y="409575"/>
                </a:lnTo>
                <a:close/>
                <a:moveTo>
                  <a:pt x="258762" y="379412"/>
                </a:moveTo>
                <a:lnTo>
                  <a:pt x="258762" y="396875"/>
                </a:lnTo>
                <a:lnTo>
                  <a:pt x="379412" y="396875"/>
                </a:lnTo>
                <a:lnTo>
                  <a:pt x="379412" y="379412"/>
                </a:lnTo>
                <a:close/>
                <a:moveTo>
                  <a:pt x="258762" y="344487"/>
                </a:moveTo>
                <a:lnTo>
                  <a:pt x="258762" y="363537"/>
                </a:lnTo>
                <a:lnTo>
                  <a:pt x="379412" y="363537"/>
                </a:lnTo>
                <a:lnTo>
                  <a:pt x="379412" y="344487"/>
                </a:lnTo>
                <a:close/>
                <a:moveTo>
                  <a:pt x="65881" y="344487"/>
                </a:moveTo>
                <a:cubicBezTo>
                  <a:pt x="44400" y="344487"/>
                  <a:pt x="26987" y="362966"/>
                  <a:pt x="26987" y="385762"/>
                </a:cubicBezTo>
                <a:cubicBezTo>
                  <a:pt x="26987" y="408558"/>
                  <a:pt x="44400" y="427037"/>
                  <a:pt x="65881" y="427037"/>
                </a:cubicBezTo>
                <a:cubicBezTo>
                  <a:pt x="87362" y="427037"/>
                  <a:pt x="104775" y="408558"/>
                  <a:pt x="104775" y="385762"/>
                </a:cubicBezTo>
                <a:cubicBezTo>
                  <a:pt x="104775" y="362966"/>
                  <a:pt x="87362" y="344487"/>
                  <a:pt x="65881" y="344487"/>
                </a:cubicBezTo>
                <a:close/>
                <a:moveTo>
                  <a:pt x="38100" y="30162"/>
                </a:moveTo>
                <a:lnTo>
                  <a:pt x="38100" y="266700"/>
                </a:lnTo>
                <a:lnTo>
                  <a:pt x="382588" y="266700"/>
                </a:lnTo>
                <a:lnTo>
                  <a:pt x="382588" y="30162"/>
                </a:lnTo>
                <a:close/>
                <a:moveTo>
                  <a:pt x="11113" y="0"/>
                </a:moveTo>
                <a:lnTo>
                  <a:pt x="38100" y="0"/>
                </a:lnTo>
                <a:lnTo>
                  <a:pt x="374650" y="0"/>
                </a:lnTo>
                <a:lnTo>
                  <a:pt x="401638" y="0"/>
                </a:lnTo>
                <a:lnTo>
                  <a:pt x="401638" y="26988"/>
                </a:lnTo>
                <a:lnTo>
                  <a:pt x="401638" y="266700"/>
                </a:lnTo>
                <a:lnTo>
                  <a:pt x="401638" y="292100"/>
                </a:lnTo>
                <a:lnTo>
                  <a:pt x="247650" y="292100"/>
                </a:lnTo>
                <a:lnTo>
                  <a:pt x="247650" y="327025"/>
                </a:lnTo>
                <a:lnTo>
                  <a:pt x="412750" y="327025"/>
                </a:lnTo>
                <a:lnTo>
                  <a:pt x="412750" y="454026"/>
                </a:lnTo>
                <a:lnTo>
                  <a:pt x="393700" y="454026"/>
                </a:lnTo>
                <a:lnTo>
                  <a:pt x="393700" y="468313"/>
                </a:lnTo>
                <a:lnTo>
                  <a:pt x="371475" y="468313"/>
                </a:lnTo>
                <a:lnTo>
                  <a:pt x="371475" y="454026"/>
                </a:lnTo>
                <a:lnTo>
                  <a:pt x="38100" y="454026"/>
                </a:lnTo>
                <a:lnTo>
                  <a:pt x="38100" y="468313"/>
                </a:lnTo>
                <a:lnTo>
                  <a:pt x="11113" y="468313"/>
                </a:lnTo>
                <a:lnTo>
                  <a:pt x="11113" y="454026"/>
                </a:lnTo>
                <a:lnTo>
                  <a:pt x="0" y="454026"/>
                </a:lnTo>
                <a:lnTo>
                  <a:pt x="0" y="327025"/>
                </a:lnTo>
                <a:lnTo>
                  <a:pt x="169863" y="327025"/>
                </a:lnTo>
                <a:lnTo>
                  <a:pt x="169863" y="292100"/>
                </a:lnTo>
                <a:lnTo>
                  <a:pt x="11113" y="292100"/>
                </a:lnTo>
                <a:lnTo>
                  <a:pt x="11113" y="266700"/>
                </a:lnTo>
                <a:lnTo>
                  <a:pt x="11113" y="2698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43" name="Rectangle 151"/>
          <p:cNvSpPr>
            <a:spLocks noChangeArrowheads="1"/>
          </p:cNvSpPr>
          <p:nvPr/>
        </p:nvSpPr>
        <p:spPr bwMode="auto">
          <a:xfrm>
            <a:off x="3916362" y="2422526"/>
            <a:ext cx="539750" cy="396875"/>
          </a:xfrm>
          <a:custGeom>
            <a:avLst/>
            <a:gdLst/>
            <a:ahLst/>
            <a:cxnLst/>
            <a:rect l="l" t="t" r="r" b="b"/>
            <a:pathLst>
              <a:path w="539750" h="396875">
                <a:moveTo>
                  <a:pt x="11112" y="330200"/>
                </a:moveTo>
                <a:lnTo>
                  <a:pt x="528638" y="330200"/>
                </a:lnTo>
                <a:lnTo>
                  <a:pt x="539750" y="371475"/>
                </a:lnTo>
                <a:lnTo>
                  <a:pt x="539750" y="396875"/>
                </a:lnTo>
                <a:lnTo>
                  <a:pt x="0" y="396875"/>
                </a:lnTo>
                <a:lnTo>
                  <a:pt x="0" y="371475"/>
                </a:lnTo>
                <a:close/>
                <a:moveTo>
                  <a:pt x="38100" y="22225"/>
                </a:moveTo>
                <a:lnTo>
                  <a:pt x="38100" y="288925"/>
                </a:lnTo>
                <a:lnTo>
                  <a:pt x="506413" y="288925"/>
                </a:lnTo>
                <a:lnTo>
                  <a:pt x="506413" y="22225"/>
                </a:lnTo>
                <a:close/>
                <a:moveTo>
                  <a:pt x="15875" y="0"/>
                </a:moveTo>
                <a:lnTo>
                  <a:pt x="528638" y="0"/>
                </a:lnTo>
                <a:lnTo>
                  <a:pt x="528638" y="314325"/>
                </a:lnTo>
                <a:lnTo>
                  <a:pt x="15875" y="31432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8" name="Freeform 166"/>
          <p:cNvSpPr>
            <a:spLocks/>
          </p:cNvSpPr>
          <p:nvPr/>
        </p:nvSpPr>
        <p:spPr bwMode="auto">
          <a:xfrm>
            <a:off x="7161213" y="2403475"/>
            <a:ext cx="542925" cy="374650"/>
          </a:xfrm>
          <a:custGeom>
            <a:avLst/>
            <a:gdLst/>
            <a:ahLst/>
            <a:cxnLst/>
            <a:rect l="l" t="t" r="r" b="b"/>
            <a:pathLst>
              <a:path w="542925" h="374650">
                <a:moveTo>
                  <a:pt x="295275" y="336550"/>
                </a:moveTo>
                <a:lnTo>
                  <a:pt x="539750" y="336550"/>
                </a:lnTo>
                <a:lnTo>
                  <a:pt x="542925" y="360363"/>
                </a:lnTo>
                <a:lnTo>
                  <a:pt x="542925" y="371475"/>
                </a:lnTo>
                <a:lnTo>
                  <a:pt x="292100" y="371475"/>
                </a:lnTo>
                <a:lnTo>
                  <a:pt x="292100" y="360363"/>
                </a:lnTo>
                <a:close/>
                <a:moveTo>
                  <a:pt x="141287" y="228600"/>
                </a:moveTo>
                <a:lnTo>
                  <a:pt x="168274" y="228600"/>
                </a:lnTo>
                <a:lnTo>
                  <a:pt x="168274" y="349250"/>
                </a:lnTo>
                <a:lnTo>
                  <a:pt x="254000" y="349250"/>
                </a:lnTo>
                <a:lnTo>
                  <a:pt x="254000" y="374650"/>
                </a:lnTo>
                <a:lnTo>
                  <a:pt x="168274" y="374650"/>
                </a:lnTo>
                <a:lnTo>
                  <a:pt x="141287" y="374650"/>
                </a:lnTo>
                <a:lnTo>
                  <a:pt x="141287" y="349250"/>
                </a:lnTo>
                <a:close/>
                <a:moveTo>
                  <a:pt x="311150" y="184150"/>
                </a:moveTo>
                <a:lnTo>
                  <a:pt x="311150" y="319088"/>
                </a:lnTo>
                <a:lnTo>
                  <a:pt x="528638" y="319088"/>
                </a:lnTo>
                <a:lnTo>
                  <a:pt x="528638" y="184150"/>
                </a:lnTo>
                <a:close/>
                <a:moveTo>
                  <a:pt x="300037" y="173037"/>
                </a:moveTo>
                <a:lnTo>
                  <a:pt x="539750" y="173037"/>
                </a:lnTo>
                <a:lnTo>
                  <a:pt x="539750" y="330200"/>
                </a:lnTo>
                <a:lnTo>
                  <a:pt x="300037" y="330200"/>
                </a:lnTo>
                <a:close/>
                <a:moveTo>
                  <a:pt x="3175" y="168275"/>
                </a:moveTo>
                <a:lnTo>
                  <a:pt x="247650" y="168275"/>
                </a:lnTo>
                <a:lnTo>
                  <a:pt x="250825" y="190500"/>
                </a:lnTo>
                <a:lnTo>
                  <a:pt x="250825" y="201613"/>
                </a:lnTo>
                <a:lnTo>
                  <a:pt x="0" y="201613"/>
                </a:lnTo>
                <a:lnTo>
                  <a:pt x="0" y="190500"/>
                </a:lnTo>
                <a:close/>
                <a:moveTo>
                  <a:pt x="17462" y="14287"/>
                </a:moveTo>
                <a:lnTo>
                  <a:pt x="17462" y="149225"/>
                </a:lnTo>
                <a:lnTo>
                  <a:pt x="234950" y="149225"/>
                </a:lnTo>
                <a:lnTo>
                  <a:pt x="234950" y="14287"/>
                </a:lnTo>
                <a:close/>
                <a:moveTo>
                  <a:pt x="273050" y="0"/>
                </a:moveTo>
                <a:lnTo>
                  <a:pt x="411163" y="0"/>
                </a:lnTo>
                <a:lnTo>
                  <a:pt x="438150" y="0"/>
                </a:lnTo>
                <a:lnTo>
                  <a:pt x="438150" y="30163"/>
                </a:lnTo>
                <a:lnTo>
                  <a:pt x="438150" y="131763"/>
                </a:lnTo>
                <a:lnTo>
                  <a:pt x="411163" y="131763"/>
                </a:lnTo>
                <a:lnTo>
                  <a:pt x="411163" y="30163"/>
                </a:lnTo>
                <a:lnTo>
                  <a:pt x="273050" y="30163"/>
                </a:lnTo>
                <a:close/>
                <a:moveTo>
                  <a:pt x="6350" y="0"/>
                </a:moveTo>
                <a:lnTo>
                  <a:pt x="247650" y="0"/>
                </a:lnTo>
                <a:lnTo>
                  <a:pt x="247650" y="160338"/>
                </a:lnTo>
                <a:lnTo>
                  <a:pt x="6350" y="16033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66" name="Freeform 174"/>
          <p:cNvSpPr>
            <a:spLocks/>
          </p:cNvSpPr>
          <p:nvPr/>
        </p:nvSpPr>
        <p:spPr bwMode="auto">
          <a:xfrm>
            <a:off x="669925" y="3152776"/>
            <a:ext cx="501650" cy="434975"/>
          </a:xfrm>
          <a:custGeom>
            <a:avLst/>
            <a:gdLst/>
            <a:ahLst/>
            <a:cxnLst/>
            <a:rect l="l" t="t" r="r" b="b"/>
            <a:pathLst>
              <a:path w="501650" h="434975">
                <a:moveTo>
                  <a:pt x="212725" y="393700"/>
                </a:moveTo>
                <a:lnTo>
                  <a:pt x="498475" y="393700"/>
                </a:lnTo>
                <a:lnTo>
                  <a:pt x="501650" y="420688"/>
                </a:lnTo>
                <a:lnTo>
                  <a:pt x="501650" y="434975"/>
                </a:lnTo>
                <a:lnTo>
                  <a:pt x="209550" y="434975"/>
                </a:lnTo>
                <a:lnTo>
                  <a:pt x="209550" y="420688"/>
                </a:lnTo>
                <a:close/>
                <a:moveTo>
                  <a:pt x="66675" y="319087"/>
                </a:moveTo>
                <a:lnTo>
                  <a:pt x="93663" y="319087"/>
                </a:lnTo>
                <a:lnTo>
                  <a:pt x="93663" y="404813"/>
                </a:lnTo>
                <a:lnTo>
                  <a:pt x="179388" y="404813"/>
                </a:lnTo>
                <a:lnTo>
                  <a:pt x="179388" y="431800"/>
                </a:lnTo>
                <a:lnTo>
                  <a:pt x="93663" y="431800"/>
                </a:lnTo>
                <a:lnTo>
                  <a:pt x="66675" y="431800"/>
                </a:lnTo>
                <a:lnTo>
                  <a:pt x="66675" y="404813"/>
                </a:lnTo>
                <a:close/>
                <a:moveTo>
                  <a:pt x="85726" y="252412"/>
                </a:moveTo>
                <a:cubicBezTo>
                  <a:pt x="77835" y="252412"/>
                  <a:pt x="71438" y="258809"/>
                  <a:pt x="71438" y="266700"/>
                </a:cubicBezTo>
                <a:cubicBezTo>
                  <a:pt x="71438" y="274591"/>
                  <a:pt x="77835" y="280988"/>
                  <a:pt x="85726" y="280988"/>
                </a:cubicBezTo>
                <a:cubicBezTo>
                  <a:pt x="93617" y="280988"/>
                  <a:pt x="100014" y="274591"/>
                  <a:pt x="100014" y="266700"/>
                </a:cubicBezTo>
                <a:cubicBezTo>
                  <a:pt x="100014" y="258809"/>
                  <a:pt x="93617" y="252412"/>
                  <a:pt x="85726" y="252412"/>
                </a:cubicBezTo>
                <a:close/>
                <a:moveTo>
                  <a:pt x="228600" y="214312"/>
                </a:moveTo>
                <a:lnTo>
                  <a:pt x="228600" y="371475"/>
                </a:lnTo>
                <a:lnTo>
                  <a:pt x="482600" y="371475"/>
                </a:lnTo>
                <a:lnTo>
                  <a:pt x="482600" y="214312"/>
                </a:lnTo>
                <a:close/>
                <a:moveTo>
                  <a:pt x="217488" y="200025"/>
                </a:moveTo>
                <a:lnTo>
                  <a:pt x="498476" y="200025"/>
                </a:lnTo>
                <a:lnTo>
                  <a:pt x="498476" y="387350"/>
                </a:lnTo>
                <a:lnTo>
                  <a:pt x="217488" y="387350"/>
                </a:lnTo>
                <a:close/>
                <a:moveTo>
                  <a:pt x="198438" y="49212"/>
                </a:moveTo>
                <a:lnTo>
                  <a:pt x="336551" y="49212"/>
                </a:lnTo>
                <a:lnTo>
                  <a:pt x="363538" y="49212"/>
                </a:lnTo>
                <a:lnTo>
                  <a:pt x="363538" y="79375"/>
                </a:lnTo>
                <a:lnTo>
                  <a:pt x="363538" y="161925"/>
                </a:lnTo>
                <a:lnTo>
                  <a:pt x="336551" y="161925"/>
                </a:lnTo>
                <a:lnTo>
                  <a:pt x="336551" y="79375"/>
                </a:lnTo>
                <a:lnTo>
                  <a:pt x="198438" y="79375"/>
                </a:lnTo>
                <a:close/>
                <a:moveTo>
                  <a:pt x="17463" y="34925"/>
                </a:moveTo>
                <a:lnTo>
                  <a:pt x="17463" y="233363"/>
                </a:lnTo>
                <a:lnTo>
                  <a:pt x="157163" y="233363"/>
                </a:lnTo>
                <a:lnTo>
                  <a:pt x="157163" y="34925"/>
                </a:lnTo>
                <a:close/>
                <a:moveTo>
                  <a:pt x="55563" y="15875"/>
                </a:moveTo>
                <a:lnTo>
                  <a:pt x="55563" y="19050"/>
                </a:lnTo>
                <a:lnTo>
                  <a:pt x="115888" y="19050"/>
                </a:lnTo>
                <a:lnTo>
                  <a:pt x="115888" y="15875"/>
                </a:lnTo>
                <a:close/>
                <a:moveTo>
                  <a:pt x="135732" y="11112"/>
                </a:moveTo>
                <a:cubicBezTo>
                  <a:pt x="132663" y="11112"/>
                  <a:pt x="130175" y="13600"/>
                  <a:pt x="130175" y="16669"/>
                </a:cubicBezTo>
                <a:cubicBezTo>
                  <a:pt x="130175" y="19738"/>
                  <a:pt x="132663" y="22226"/>
                  <a:pt x="135732" y="22226"/>
                </a:cubicBezTo>
                <a:cubicBezTo>
                  <a:pt x="138801" y="22226"/>
                  <a:pt x="141289" y="19738"/>
                  <a:pt x="141289" y="16669"/>
                </a:cubicBezTo>
                <a:cubicBezTo>
                  <a:pt x="141289" y="13600"/>
                  <a:pt x="138801" y="11112"/>
                  <a:pt x="135732" y="11112"/>
                </a:cubicBezTo>
                <a:close/>
                <a:moveTo>
                  <a:pt x="22363" y="0"/>
                </a:moveTo>
                <a:cubicBezTo>
                  <a:pt x="22382" y="0"/>
                  <a:pt x="23879" y="0"/>
                  <a:pt x="149087" y="0"/>
                </a:cubicBezTo>
                <a:cubicBezTo>
                  <a:pt x="160269" y="0"/>
                  <a:pt x="171450" y="7501"/>
                  <a:pt x="171450" y="18753"/>
                </a:cubicBezTo>
                <a:cubicBezTo>
                  <a:pt x="171450" y="18774"/>
                  <a:pt x="171450" y="21068"/>
                  <a:pt x="171450" y="277535"/>
                </a:cubicBezTo>
                <a:cubicBezTo>
                  <a:pt x="171450" y="292537"/>
                  <a:pt x="160269" y="300038"/>
                  <a:pt x="149087" y="300038"/>
                </a:cubicBezTo>
                <a:cubicBezTo>
                  <a:pt x="149068" y="300038"/>
                  <a:pt x="147570" y="300038"/>
                  <a:pt x="22363" y="300038"/>
                </a:cubicBezTo>
                <a:cubicBezTo>
                  <a:pt x="11182" y="300038"/>
                  <a:pt x="0" y="292537"/>
                  <a:pt x="0" y="277535"/>
                </a:cubicBezTo>
                <a:cubicBezTo>
                  <a:pt x="0" y="277514"/>
                  <a:pt x="0" y="275222"/>
                  <a:pt x="0" y="18753"/>
                </a:cubicBezTo>
                <a:cubicBezTo>
                  <a:pt x="0" y="7501"/>
                  <a:pt x="11182" y="0"/>
                  <a:pt x="2236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76" name="Freeform 184"/>
          <p:cNvSpPr>
            <a:spLocks/>
          </p:cNvSpPr>
          <p:nvPr/>
        </p:nvSpPr>
        <p:spPr bwMode="auto">
          <a:xfrm>
            <a:off x="1452563" y="3152776"/>
            <a:ext cx="484188" cy="461962"/>
          </a:xfrm>
          <a:custGeom>
            <a:avLst/>
            <a:gdLst/>
            <a:ahLst/>
            <a:cxnLst/>
            <a:rect l="l" t="t" r="r" b="b"/>
            <a:pathLst>
              <a:path w="484188" h="461962">
                <a:moveTo>
                  <a:pt x="68262" y="319087"/>
                </a:moveTo>
                <a:lnTo>
                  <a:pt x="93662" y="319087"/>
                </a:lnTo>
                <a:lnTo>
                  <a:pt x="93662" y="387350"/>
                </a:lnTo>
                <a:lnTo>
                  <a:pt x="180975" y="387350"/>
                </a:lnTo>
                <a:lnTo>
                  <a:pt x="180975" y="412750"/>
                </a:lnTo>
                <a:lnTo>
                  <a:pt x="93662" y="412750"/>
                </a:lnTo>
                <a:lnTo>
                  <a:pt x="68262" y="412750"/>
                </a:lnTo>
                <a:lnTo>
                  <a:pt x="68262" y="387350"/>
                </a:lnTo>
                <a:close/>
                <a:moveTo>
                  <a:pt x="86519" y="252412"/>
                </a:moveTo>
                <a:cubicBezTo>
                  <a:pt x="78189" y="252412"/>
                  <a:pt x="71437" y="258809"/>
                  <a:pt x="71437" y="266700"/>
                </a:cubicBezTo>
                <a:cubicBezTo>
                  <a:pt x="71437" y="274591"/>
                  <a:pt x="78189" y="280988"/>
                  <a:pt x="86519" y="280988"/>
                </a:cubicBezTo>
                <a:cubicBezTo>
                  <a:pt x="94849" y="280988"/>
                  <a:pt x="101601" y="274591"/>
                  <a:pt x="101601" y="266700"/>
                </a:cubicBezTo>
                <a:cubicBezTo>
                  <a:pt x="101601" y="258809"/>
                  <a:pt x="94849" y="252412"/>
                  <a:pt x="86519" y="252412"/>
                </a:cubicBezTo>
                <a:close/>
                <a:moveTo>
                  <a:pt x="222250" y="214312"/>
                </a:moveTo>
                <a:lnTo>
                  <a:pt x="222250" y="387350"/>
                </a:lnTo>
                <a:lnTo>
                  <a:pt x="469900" y="387350"/>
                </a:lnTo>
                <a:lnTo>
                  <a:pt x="469900" y="214312"/>
                </a:lnTo>
                <a:close/>
                <a:moveTo>
                  <a:pt x="203200" y="195262"/>
                </a:moveTo>
                <a:lnTo>
                  <a:pt x="222250" y="195262"/>
                </a:lnTo>
                <a:lnTo>
                  <a:pt x="465138" y="195262"/>
                </a:lnTo>
                <a:lnTo>
                  <a:pt x="484188" y="195262"/>
                </a:lnTo>
                <a:lnTo>
                  <a:pt x="484188" y="214312"/>
                </a:lnTo>
                <a:lnTo>
                  <a:pt x="484188" y="387350"/>
                </a:lnTo>
                <a:lnTo>
                  <a:pt x="484188" y="404812"/>
                </a:lnTo>
                <a:lnTo>
                  <a:pt x="371475" y="404812"/>
                </a:lnTo>
                <a:lnTo>
                  <a:pt x="371475" y="450850"/>
                </a:lnTo>
                <a:lnTo>
                  <a:pt x="401638" y="450850"/>
                </a:lnTo>
                <a:lnTo>
                  <a:pt x="401638" y="461962"/>
                </a:lnTo>
                <a:lnTo>
                  <a:pt x="371475" y="461962"/>
                </a:lnTo>
                <a:lnTo>
                  <a:pt x="315913" y="461962"/>
                </a:lnTo>
                <a:lnTo>
                  <a:pt x="285750" y="461962"/>
                </a:lnTo>
                <a:lnTo>
                  <a:pt x="285750" y="450850"/>
                </a:lnTo>
                <a:lnTo>
                  <a:pt x="315913" y="450850"/>
                </a:lnTo>
                <a:lnTo>
                  <a:pt x="315913" y="404812"/>
                </a:lnTo>
                <a:lnTo>
                  <a:pt x="203200" y="404812"/>
                </a:lnTo>
                <a:lnTo>
                  <a:pt x="203200" y="387350"/>
                </a:lnTo>
                <a:lnTo>
                  <a:pt x="203200" y="214312"/>
                </a:lnTo>
                <a:close/>
                <a:moveTo>
                  <a:pt x="200025" y="49212"/>
                </a:moveTo>
                <a:lnTo>
                  <a:pt x="338138" y="49212"/>
                </a:lnTo>
                <a:lnTo>
                  <a:pt x="363538" y="49212"/>
                </a:lnTo>
                <a:lnTo>
                  <a:pt x="363538" y="79375"/>
                </a:lnTo>
                <a:lnTo>
                  <a:pt x="363538" y="180975"/>
                </a:lnTo>
                <a:lnTo>
                  <a:pt x="338138" y="180975"/>
                </a:lnTo>
                <a:lnTo>
                  <a:pt x="338138" y="79375"/>
                </a:lnTo>
                <a:lnTo>
                  <a:pt x="200025" y="79375"/>
                </a:lnTo>
                <a:close/>
                <a:moveTo>
                  <a:pt x="19050" y="34925"/>
                </a:moveTo>
                <a:lnTo>
                  <a:pt x="19050" y="233363"/>
                </a:lnTo>
                <a:lnTo>
                  <a:pt x="158750" y="233363"/>
                </a:lnTo>
                <a:lnTo>
                  <a:pt x="158750" y="34925"/>
                </a:lnTo>
                <a:close/>
                <a:moveTo>
                  <a:pt x="57150" y="15875"/>
                </a:moveTo>
                <a:lnTo>
                  <a:pt x="57150" y="19050"/>
                </a:lnTo>
                <a:lnTo>
                  <a:pt x="117475" y="19050"/>
                </a:lnTo>
                <a:lnTo>
                  <a:pt x="117475" y="15875"/>
                </a:lnTo>
                <a:close/>
                <a:moveTo>
                  <a:pt x="137319" y="11112"/>
                </a:moveTo>
                <a:cubicBezTo>
                  <a:pt x="134250" y="11112"/>
                  <a:pt x="131762" y="13600"/>
                  <a:pt x="131762" y="16669"/>
                </a:cubicBezTo>
                <a:cubicBezTo>
                  <a:pt x="131762" y="19738"/>
                  <a:pt x="134250" y="22226"/>
                  <a:pt x="137319" y="22226"/>
                </a:cubicBezTo>
                <a:cubicBezTo>
                  <a:pt x="140388" y="22226"/>
                  <a:pt x="142876" y="19738"/>
                  <a:pt x="142876" y="16669"/>
                </a:cubicBezTo>
                <a:cubicBezTo>
                  <a:pt x="142876" y="13600"/>
                  <a:pt x="140388" y="11112"/>
                  <a:pt x="137319" y="11112"/>
                </a:cubicBezTo>
                <a:close/>
                <a:moveTo>
                  <a:pt x="22570" y="0"/>
                </a:moveTo>
                <a:cubicBezTo>
                  <a:pt x="22588" y="0"/>
                  <a:pt x="24063" y="0"/>
                  <a:pt x="150468" y="0"/>
                </a:cubicBezTo>
                <a:cubicBezTo>
                  <a:pt x="161753" y="0"/>
                  <a:pt x="173038" y="7501"/>
                  <a:pt x="173038" y="18753"/>
                </a:cubicBezTo>
                <a:cubicBezTo>
                  <a:pt x="173038" y="18773"/>
                  <a:pt x="173038" y="21015"/>
                  <a:pt x="173038" y="277535"/>
                </a:cubicBezTo>
                <a:cubicBezTo>
                  <a:pt x="173038" y="292537"/>
                  <a:pt x="161753" y="300038"/>
                  <a:pt x="150468" y="300038"/>
                </a:cubicBezTo>
                <a:cubicBezTo>
                  <a:pt x="150450" y="300038"/>
                  <a:pt x="148966" y="300038"/>
                  <a:pt x="22570" y="300038"/>
                </a:cubicBezTo>
                <a:cubicBezTo>
                  <a:pt x="11285" y="300038"/>
                  <a:pt x="0" y="292537"/>
                  <a:pt x="0" y="277535"/>
                </a:cubicBezTo>
                <a:cubicBezTo>
                  <a:pt x="0" y="277516"/>
                  <a:pt x="0" y="275307"/>
                  <a:pt x="0" y="18753"/>
                </a:cubicBezTo>
                <a:cubicBezTo>
                  <a:pt x="0" y="7501"/>
                  <a:pt x="11285" y="0"/>
                  <a:pt x="225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85" name="Freeform 193"/>
          <p:cNvSpPr>
            <a:spLocks/>
          </p:cNvSpPr>
          <p:nvPr/>
        </p:nvSpPr>
        <p:spPr bwMode="auto">
          <a:xfrm>
            <a:off x="8045449" y="2346326"/>
            <a:ext cx="427038" cy="517525"/>
          </a:xfrm>
          <a:custGeom>
            <a:avLst/>
            <a:gdLst/>
            <a:ahLst/>
            <a:cxnLst/>
            <a:rect l="l" t="t" r="r" b="b"/>
            <a:pathLst>
              <a:path w="427038" h="517525">
                <a:moveTo>
                  <a:pt x="313532" y="484187"/>
                </a:moveTo>
                <a:cubicBezTo>
                  <a:pt x="306079" y="484187"/>
                  <a:pt x="300038" y="490228"/>
                  <a:pt x="300038" y="497681"/>
                </a:cubicBezTo>
                <a:cubicBezTo>
                  <a:pt x="300038" y="505134"/>
                  <a:pt x="306079" y="511175"/>
                  <a:pt x="313532" y="511175"/>
                </a:cubicBezTo>
                <a:cubicBezTo>
                  <a:pt x="320985" y="511175"/>
                  <a:pt x="327026" y="505134"/>
                  <a:pt x="327026" y="497681"/>
                </a:cubicBezTo>
                <a:cubicBezTo>
                  <a:pt x="327026" y="490228"/>
                  <a:pt x="320985" y="484187"/>
                  <a:pt x="313532" y="484187"/>
                </a:cubicBezTo>
                <a:close/>
                <a:moveTo>
                  <a:pt x="63500" y="323850"/>
                </a:moveTo>
                <a:lnTo>
                  <a:pt x="93663" y="323850"/>
                </a:lnTo>
                <a:lnTo>
                  <a:pt x="93663" y="390525"/>
                </a:lnTo>
                <a:lnTo>
                  <a:pt x="176213" y="390525"/>
                </a:lnTo>
                <a:lnTo>
                  <a:pt x="176213" y="417513"/>
                </a:lnTo>
                <a:lnTo>
                  <a:pt x="93663" y="417513"/>
                </a:lnTo>
                <a:lnTo>
                  <a:pt x="63500" y="417513"/>
                </a:lnTo>
                <a:lnTo>
                  <a:pt x="63500" y="390525"/>
                </a:lnTo>
                <a:close/>
                <a:moveTo>
                  <a:pt x="84932" y="255587"/>
                </a:moveTo>
                <a:cubicBezTo>
                  <a:pt x="77479" y="255587"/>
                  <a:pt x="71438" y="261628"/>
                  <a:pt x="71438" y="269081"/>
                </a:cubicBezTo>
                <a:cubicBezTo>
                  <a:pt x="71438" y="276534"/>
                  <a:pt x="77479" y="282575"/>
                  <a:pt x="84932" y="282575"/>
                </a:cubicBezTo>
                <a:cubicBezTo>
                  <a:pt x="92385" y="282575"/>
                  <a:pt x="98426" y="276534"/>
                  <a:pt x="98426" y="269081"/>
                </a:cubicBezTo>
                <a:cubicBezTo>
                  <a:pt x="98426" y="261628"/>
                  <a:pt x="92385" y="255587"/>
                  <a:pt x="84932" y="255587"/>
                </a:cubicBezTo>
                <a:close/>
                <a:moveTo>
                  <a:pt x="222250" y="230187"/>
                </a:moveTo>
                <a:lnTo>
                  <a:pt x="222250" y="473075"/>
                </a:lnTo>
                <a:lnTo>
                  <a:pt x="409575" y="473075"/>
                </a:lnTo>
                <a:lnTo>
                  <a:pt x="409575" y="230187"/>
                </a:lnTo>
                <a:close/>
                <a:moveTo>
                  <a:pt x="220923" y="203200"/>
                </a:moveTo>
                <a:cubicBezTo>
                  <a:pt x="220940" y="203200"/>
                  <a:pt x="222685" y="203200"/>
                  <a:pt x="408300" y="203200"/>
                </a:cubicBezTo>
                <a:cubicBezTo>
                  <a:pt x="419543" y="203200"/>
                  <a:pt x="427038" y="214426"/>
                  <a:pt x="427038" y="225652"/>
                </a:cubicBezTo>
                <a:cubicBezTo>
                  <a:pt x="427038" y="225676"/>
                  <a:pt x="427038" y="228233"/>
                  <a:pt x="427038" y="498815"/>
                </a:cubicBezTo>
                <a:cubicBezTo>
                  <a:pt x="427038" y="510041"/>
                  <a:pt x="419543" y="517525"/>
                  <a:pt x="408300" y="517525"/>
                </a:cubicBezTo>
                <a:cubicBezTo>
                  <a:pt x="408283" y="517525"/>
                  <a:pt x="406540" y="517525"/>
                  <a:pt x="220923" y="517525"/>
                </a:cubicBezTo>
                <a:cubicBezTo>
                  <a:pt x="205933" y="517525"/>
                  <a:pt x="198438" y="510041"/>
                  <a:pt x="198438" y="498815"/>
                </a:cubicBezTo>
                <a:cubicBezTo>
                  <a:pt x="198438" y="498791"/>
                  <a:pt x="198438" y="496242"/>
                  <a:pt x="198438" y="225652"/>
                </a:cubicBezTo>
                <a:cubicBezTo>
                  <a:pt x="198438" y="214426"/>
                  <a:pt x="205933" y="203200"/>
                  <a:pt x="220923" y="203200"/>
                </a:cubicBezTo>
                <a:close/>
                <a:moveTo>
                  <a:pt x="198438" y="53975"/>
                </a:moveTo>
                <a:lnTo>
                  <a:pt x="333376" y="53975"/>
                </a:lnTo>
                <a:lnTo>
                  <a:pt x="363538" y="53975"/>
                </a:lnTo>
                <a:lnTo>
                  <a:pt x="363538" y="79375"/>
                </a:lnTo>
                <a:lnTo>
                  <a:pt x="363538" y="184150"/>
                </a:lnTo>
                <a:lnTo>
                  <a:pt x="333376" y="184150"/>
                </a:lnTo>
                <a:lnTo>
                  <a:pt x="333376" y="79375"/>
                </a:lnTo>
                <a:lnTo>
                  <a:pt x="198438" y="79375"/>
                </a:lnTo>
                <a:close/>
                <a:moveTo>
                  <a:pt x="15875" y="38100"/>
                </a:moveTo>
                <a:lnTo>
                  <a:pt x="15875" y="236538"/>
                </a:lnTo>
                <a:lnTo>
                  <a:pt x="153988" y="236538"/>
                </a:lnTo>
                <a:lnTo>
                  <a:pt x="153988" y="38100"/>
                </a:lnTo>
                <a:close/>
                <a:moveTo>
                  <a:pt x="57150" y="19050"/>
                </a:moveTo>
                <a:lnTo>
                  <a:pt x="57150" y="23813"/>
                </a:lnTo>
                <a:lnTo>
                  <a:pt x="112713" y="23813"/>
                </a:lnTo>
                <a:lnTo>
                  <a:pt x="112713" y="19050"/>
                </a:lnTo>
                <a:close/>
                <a:moveTo>
                  <a:pt x="133350" y="15875"/>
                </a:moveTo>
                <a:cubicBezTo>
                  <a:pt x="129843" y="15875"/>
                  <a:pt x="127000" y="18363"/>
                  <a:pt x="127000" y="21432"/>
                </a:cubicBezTo>
                <a:cubicBezTo>
                  <a:pt x="127000" y="24501"/>
                  <a:pt x="129843" y="26989"/>
                  <a:pt x="133350" y="26989"/>
                </a:cubicBezTo>
                <a:cubicBezTo>
                  <a:pt x="136857" y="26989"/>
                  <a:pt x="139700" y="24501"/>
                  <a:pt x="139700" y="21432"/>
                </a:cubicBezTo>
                <a:cubicBezTo>
                  <a:pt x="139700" y="18363"/>
                  <a:pt x="136857" y="15875"/>
                  <a:pt x="133350" y="15875"/>
                </a:cubicBezTo>
                <a:close/>
                <a:moveTo>
                  <a:pt x="18697" y="0"/>
                </a:moveTo>
                <a:cubicBezTo>
                  <a:pt x="18729" y="0"/>
                  <a:pt x="20693" y="0"/>
                  <a:pt x="145839" y="0"/>
                </a:cubicBezTo>
                <a:cubicBezTo>
                  <a:pt x="160796" y="0"/>
                  <a:pt x="168275" y="11289"/>
                  <a:pt x="168275" y="22578"/>
                </a:cubicBezTo>
                <a:cubicBezTo>
                  <a:pt x="168275" y="22613"/>
                  <a:pt x="168275" y="25624"/>
                  <a:pt x="168275" y="282222"/>
                </a:cubicBezTo>
                <a:cubicBezTo>
                  <a:pt x="168275" y="297274"/>
                  <a:pt x="160796" y="304800"/>
                  <a:pt x="145839" y="304800"/>
                </a:cubicBezTo>
                <a:cubicBezTo>
                  <a:pt x="145808" y="304800"/>
                  <a:pt x="143831" y="304800"/>
                  <a:pt x="18697" y="304800"/>
                </a:cubicBezTo>
                <a:cubicBezTo>
                  <a:pt x="7479" y="304800"/>
                  <a:pt x="0" y="297274"/>
                  <a:pt x="0" y="282222"/>
                </a:cubicBezTo>
                <a:cubicBezTo>
                  <a:pt x="0" y="282187"/>
                  <a:pt x="0" y="279179"/>
                  <a:pt x="0" y="22578"/>
                </a:cubicBezTo>
                <a:cubicBezTo>
                  <a:pt x="0" y="11289"/>
                  <a:pt x="7479" y="0"/>
                  <a:pt x="1869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95" name="Freeform 203"/>
          <p:cNvSpPr>
            <a:spLocks/>
          </p:cNvSpPr>
          <p:nvPr/>
        </p:nvSpPr>
        <p:spPr bwMode="auto">
          <a:xfrm>
            <a:off x="2300288" y="3152776"/>
            <a:ext cx="387350" cy="511174"/>
          </a:xfrm>
          <a:custGeom>
            <a:avLst/>
            <a:gdLst/>
            <a:ahLst/>
            <a:cxnLst/>
            <a:rect l="l" t="t" r="r" b="b"/>
            <a:pathLst>
              <a:path w="387350" h="511174">
                <a:moveTo>
                  <a:pt x="321469" y="371474"/>
                </a:moveTo>
                <a:cubicBezTo>
                  <a:pt x="341196" y="371474"/>
                  <a:pt x="357188" y="386755"/>
                  <a:pt x="357188" y="405606"/>
                </a:cubicBezTo>
                <a:cubicBezTo>
                  <a:pt x="357188" y="424457"/>
                  <a:pt x="341196" y="439738"/>
                  <a:pt x="321469" y="439738"/>
                </a:cubicBezTo>
                <a:cubicBezTo>
                  <a:pt x="301742" y="439738"/>
                  <a:pt x="285750" y="424457"/>
                  <a:pt x="285750" y="405606"/>
                </a:cubicBezTo>
                <a:cubicBezTo>
                  <a:pt x="285750" y="386755"/>
                  <a:pt x="301742" y="371474"/>
                  <a:pt x="321469" y="371474"/>
                </a:cubicBezTo>
                <a:close/>
                <a:moveTo>
                  <a:pt x="68262" y="319087"/>
                </a:moveTo>
                <a:lnTo>
                  <a:pt x="93662" y="319087"/>
                </a:lnTo>
                <a:lnTo>
                  <a:pt x="93662" y="387350"/>
                </a:lnTo>
                <a:lnTo>
                  <a:pt x="214312" y="387350"/>
                </a:lnTo>
                <a:lnTo>
                  <a:pt x="214312" y="412750"/>
                </a:lnTo>
                <a:lnTo>
                  <a:pt x="93662" y="412750"/>
                </a:lnTo>
                <a:lnTo>
                  <a:pt x="68262" y="412750"/>
                </a:lnTo>
                <a:lnTo>
                  <a:pt x="68262" y="387350"/>
                </a:lnTo>
                <a:close/>
                <a:moveTo>
                  <a:pt x="266700" y="285749"/>
                </a:moveTo>
                <a:lnTo>
                  <a:pt x="371475" y="285749"/>
                </a:lnTo>
                <a:lnTo>
                  <a:pt x="371475" y="300037"/>
                </a:lnTo>
                <a:lnTo>
                  <a:pt x="266700" y="300037"/>
                </a:lnTo>
                <a:close/>
                <a:moveTo>
                  <a:pt x="266700" y="255587"/>
                </a:moveTo>
                <a:lnTo>
                  <a:pt x="371475" y="255587"/>
                </a:lnTo>
                <a:lnTo>
                  <a:pt x="371475" y="274637"/>
                </a:lnTo>
                <a:lnTo>
                  <a:pt x="266700" y="274637"/>
                </a:lnTo>
                <a:close/>
                <a:moveTo>
                  <a:pt x="86519" y="252412"/>
                </a:moveTo>
                <a:cubicBezTo>
                  <a:pt x="78189" y="252412"/>
                  <a:pt x="71437" y="258809"/>
                  <a:pt x="71437" y="266700"/>
                </a:cubicBezTo>
                <a:cubicBezTo>
                  <a:pt x="71437" y="274591"/>
                  <a:pt x="78189" y="280988"/>
                  <a:pt x="86519" y="280988"/>
                </a:cubicBezTo>
                <a:cubicBezTo>
                  <a:pt x="94849" y="280988"/>
                  <a:pt x="101601" y="274591"/>
                  <a:pt x="101601" y="266700"/>
                </a:cubicBezTo>
                <a:cubicBezTo>
                  <a:pt x="101601" y="258809"/>
                  <a:pt x="94849" y="252412"/>
                  <a:pt x="86519" y="252412"/>
                </a:cubicBezTo>
                <a:close/>
                <a:moveTo>
                  <a:pt x="266700" y="228599"/>
                </a:moveTo>
                <a:lnTo>
                  <a:pt x="371475" y="228599"/>
                </a:lnTo>
                <a:lnTo>
                  <a:pt x="371475" y="244474"/>
                </a:lnTo>
                <a:lnTo>
                  <a:pt x="266700" y="244474"/>
                </a:lnTo>
                <a:close/>
                <a:moveTo>
                  <a:pt x="266700" y="180974"/>
                </a:moveTo>
                <a:lnTo>
                  <a:pt x="371475" y="180974"/>
                </a:lnTo>
                <a:lnTo>
                  <a:pt x="371475" y="217487"/>
                </a:lnTo>
                <a:lnTo>
                  <a:pt x="266700" y="217487"/>
                </a:lnTo>
                <a:close/>
                <a:moveTo>
                  <a:pt x="258762" y="173037"/>
                </a:moveTo>
                <a:lnTo>
                  <a:pt x="258762" y="492125"/>
                </a:lnTo>
                <a:lnTo>
                  <a:pt x="379412" y="492125"/>
                </a:lnTo>
                <a:lnTo>
                  <a:pt x="379412" y="173037"/>
                </a:lnTo>
                <a:close/>
                <a:moveTo>
                  <a:pt x="250825" y="165099"/>
                </a:moveTo>
                <a:lnTo>
                  <a:pt x="387350" y="165099"/>
                </a:lnTo>
                <a:lnTo>
                  <a:pt x="387350" y="511174"/>
                </a:lnTo>
                <a:lnTo>
                  <a:pt x="250825" y="511174"/>
                </a:lnTo>
                <a:close/>
                <a:moveTo>
                  <a:pt x="15875" y="34924"/>
                </a:moveTo>
                <a:lnTo>
                  <a:pt x="15875" y="233362"/>
                </a:lnTo>
                <a:lnTo>
                  <a:pt x="153988" y="233362"/>
                </a:lnTo>
                <a:lnTo>
                  <a:pt x="153988" y="34924"/>
                </a:lnTo>
                <a:close/>
                <a:moveTo>
                  <a:pt x="57150" y="15875"/>
                </a:moveTo>
                <a:lnTo>
                  <a:pt x="57150" y="19050"/>
                </a:lnTo>
                <a:lnTo>
                  <a:pt x="115888" y="19050"/>
                </a:lnTo>
                <a:lnTo>
                  <a:pt x="115888" y="15875"/>
                </a:lnTo>
                <a:close/>
                <a:moveTo>
                  <a:pt x="192087" y="11112"/>
                </a:moveTo>
                <a:lnTo>
                  <a:pt x="327025" y="11112"/>
                </a:lnTo>
                <a:lnTo>
                  <a:pt x="357187" y="11112"/>
                </a:lnTo>
                <a:lnTo>
                  <a:pt x="357187" y="41275"/>
                </a:lnTo>
                <a:lnTo>
                  <a:pt x="357187" y="142875"/>
                </a:lnTo>
                <a:lnTo>
                  <a:pt x="327025" y="142875"/>
                </a:lnTo>
                <a:lnTo>
                  <a:pt x="327025" y="41275"/>
                </a:lnTo>
                <a:lnTo>
                  <a:pt x="192087" y="41275"/>
                </a:lnTo>
                <a:close/>
                <a:moveTo>
                  <a:pt x="137319" y="11112"/>
                </a:moveTo>
                <a:cubicBezTo>
                  <a:pt x="134250" y="11112"/>
                  <a:pt x="131762" y="13600"/>
                  <a:pt x="131762" y="16669"/>
                </a:cubicBezTo>
                <a:cubicBezTo>
                  <a:pt x="131762" y="19738"/>
                  <a:pt x="134250" y="22226"/>
                  <a:pt x="137319" y="22226"/>
                </a:cubicBezTo>
                <a:cubicBezTo>
                  <a:pt x="140388" y="22226"/>
                  <a:pt x="142876" y="19738"/>
                  <a:pt x="142876" y="16669"/>
                </a:cubicBezTo>
                <a:cubicBezTo>
                  <a:pt x="142876" y="13600"/>
                  <a:pt x="140388" y="11112"/>
                  <a:pt x="137319" y="11112"/>
                </a:cubicBezTo>
                <a:close/>
                <a:moveTo>
                  <a:pt x="22570" y="0"/>
                </a:moveTo>
                <a:cubicBezTo>
                  <a:pt x="22592" y="0"/>
                  <a:pt x="24241" y="0"/>
                  <a:pt x="150468" y="0"/>
                </a:cubicBezTo>
                <a:cubicBezTo>
                  <a:pt x="161753" y="0"/>
                  <a:pt x="173038" y="7501"/>
                  <a:pt x="173038" y="18753"/>
                </a:cubicBezTo>
                <a:cubicBezTo>
                  <a:pt x="173038" y="18777"/>
                  <a:pt x="173038" y="21250"/>
                  <a:pt x="173038" y="277535"/>
                </a:cubicBezTo>
                <a:cubicBezTo>
                  <a:pt x="173038" y="292537"/>
                  <a:pt x="161753" y="300038"/>
                  <a:pt x="150468" y="300038"/>
                </a:cubicBezTo>
                <a:cubicBezTo>
                  <a:pt x="150447" y="300038"/>
                  <a:pt x="148826" y="300038"/>
                  <a:pt x="22570" y="300038"/>
                </a:cubicBezTo>
                <a:cubicBezTo>
                  <a:pt x="11285" y="300038"/>
                  <a:pt x="0" y="292537"/>
                  <a:pt x="0" y="277535"/>
                </a:cubicBezTo>
                <a:cubicBezTo>
                  <a:pt x="0" y="277511"/>
                  <a:pt x="0" y="275057"/>
                  <a:pt x="0" y="18753"/>
                </a:cubicBezTo>
                <a:cubicBezTo>
                  <a:pt x="0" y="7501"/>
                  <a:pt x="11285" y="0"/>
                  <a:pt x="225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221"/>
          <p:cNvSpPr>
            <a:spLocks/>
          </p:cNvSpPr>
          <p:nvPr/>
        </p:nvSpPr>
        <p:spPr bwMode="auto">
          <a:xfrm>
            <a:off x="3173921" y="3141662"/>
            <a:ext cx="423101" cy="484188"/>
          </a:xfrm>
          <a:custGeom>
            <a:avLst/>
            <a:gdLst/>
            <a:ahLst/>
            <a:cxnLst/>
            <a:rect l="l" t="t" r="r" b="b"/>
            <a:pathLst>
              <a:path w="423101" h="484188">
                <a:moveTo>
                  <a:pt x="75692" y="363537"/>
                </a:moveTo>
                <a:lnTo>
                  <a:pt x="75692" y="393700"/>
                </a:lnTo>
                <a:lnTo>
                  <a:pt x="158242" y="393700"/>
                </a:lnTo>
                <a:lnTo>
                  <a:pt x="158242" y="363537"/>
                </a:lnTo>
                <a:close/>
                <a:moveTo>
                  <a:pt x="75864" y="319087"/>
                </a:moveTo>
                <a:lnTo>
                  <a:pt x="176649" y="319087"/>
                </a:lnTo>
                <a:cubicBezTo>
                  <a:pt x="187847" y="319087"/>
                  <a:pt x="191580" y="322829"/>
                  <a:pt x="191580" y="337797"/>
                </a:cubicBezTo>
                <a:cubicBezTo>
                  <a:pt x="191580" y="337808"/>
                  <a:pt x="191580" y="338647"/>
                  <a:pt x="191580" y="405152"/>
                </a:cubicBezTo>
                <a:cubicBezTo>
                  <a:pt x="191580" y="412636"/>
                  <a:pt x="191580" y="423862"/>
                  <a:pt x="172916" y="423862"/>
                </a:cubicBezTo>
                <a:cubicBezTo>
                  <a:pt x="172907" y="423862"/>
                  <a:pt x="171970" y="423862"/>
                  <a:pt x="72131" y="423862"/>
                </a:cubicBezTo>
                <a:cubicBezTo>
                  <a:pt x="57200" y="423862"/>
                  <a:pt x="53467" y="416378"/>
                  <a:pt x="53467" y="401410"/>
                </a:cubicBezTo>
                <a:cubicBezTo>
                  <a:pt x="53467" y="401400"/>
                  <a:pt x="53467" y="400611"/>
                  <a:pt x="53467" y="337797"/>
                </a:cubicBezTo>
                <a:cubicBezTo>
                  <a:pt x="53467" y="319087"/>
                  <a:pt x="64665" y="319087"/>
                  <a:pt x="75864" y="319087"/>
                </a:cubicBezTo>
                <a:close/>
                <a:moveTo>
                  <a:pt x="270954" y="315912"/>
                </a:moveTo>
                <a:lnTo>
                  <a:pt x="270954" y="349250"/>
                </a:lnTo>
                <a:lnTo>
                  <a:pt x="353504" y="349250"/>
                </a:lnTo>
                <a:lnTo>
                  <a:pt x="353504" y="315912"/>
                </a:lnTo>
                <a:close/>
                <a:moveTo>
                  <a:pt x="270954" y="263525"/>
                </a:moveTo>
                <a:lnTo>
                  <a:pt x="270954" y="296863"/>
                </a:lnTo>
                <a:lnTo>
                  <a:pt x="353504" y="296863"/>
                </a:lnTo>
                <a:lnTo>
                  <a:pt x="353504" y="263525"/>
                </a:lnTo>
                <a:close/>
                <a:moveTo>
                  <a:pt x="112204" y="211137"/>
                </a:moveTo>
                <a:lnTo>
                  <a:pt x="112204" y="236537"/>
                </a:lnTo>
                <a:lnTo>
                  <a:pt x="86804" y="236537"/>
                </a:lnTo>
                <a:lnTo>
                  <a:pt x="86804" y="263525"/>
                </a:lnTo>
                <a:lnTo>
                  <a:pt x="112204" y="263525"/>
                </a:lnTo>
                <a:lnTo>
                  <a:pt x="112204" y="288925"/>
                </a:lnTo>
                <a:lnTo>
                  <a:pt x="139192" y="288925"/>
                </a:lnTo>
                <a:lnTo>
                  <a:pt x="139192" y="263525"/>
                </a:lnTo>
                <a:lnTo>
                  <a:pt x="166179" y="263525"/>
                </a:lnTo>
                <a:lnTo>
                  <a:pt x="166179" y="236537"/>
                </a:lnTo>
                <a:lnTo>
                  <a:pt x="139192" y="236537"/>
                </a:lnTo>
                <a:lnTo>
                  <a:pt x="139192" y="211137"/>
                </a:lnTo>
                <a:close/>
                <a:moveTo>
                  <a:pt x="75306" y="198437"/>
                </a:moveTo>
                <a:lnTo>
                  <a:pt x="176091" y="198437"/>
                </a:lnTo>
                <a:cubicBezTo>
                  <a:pt x="187290" y="198437"/>
                  <a:pt x="191022" y="202236"/>
                  <a:pt x="191022" y="217431"/>
                </a:cubicBezTo>
                <a:cubicBezTo>
                  <a:pt x="191022" y="217446"/>
                  <a:pt x="191022" y="218421"/>
                  <a:pt x="191022" y="285807"/>
                </a:cubicBezTo>
                <a:cubicBezTo>
                  <a:pt x="191022" y="293404"/>
                  <a:pt x="194755" y="304800"/>
                  <a:pt x="176091" y="304800"/>
                </a:cubicBezTo>
                <a:cubicBezTo>
                  <a:pt x="176079" y="304800"/>
                  <a:pt x="174948" y="304800"/>
                  <a:pt x="71573" y="304800"/>
                </a:cubicBezTo>
                <a:cubicBezTo>
                  <a:pt x="60375" y="304800"/>
                  <a:pt x="56642" y="297203"/>
                  <a:pt x="56642" y="282008"/>
                </a:cubicBezTo>
                <a:cubicBezTo>
                  <a:pt x="56642" y="281994"/>
                  <a:pt x="56642" y="281064"/>
                  <a:pt x="56642" y="217431"/>
                </a:cubicBezTo>
                <a:cubicBezTo>
                  <a:pt x="56642" y="198437"/>
                  <a:pt x="64108" y="198437"/>
                  <a:pt x="75306" y="198437"/>
                </a:cubicBezTo>
                <a:close/>
                <a:moveTo>
                  <a:pt x="319373" y="68262"/>
                </a:moveTo>
                <a:cubicBezTo>
                  <a:pt x="311889" y="68262"/>
                  <a:pt x="308147" y="68262"/>
                  <a:pt x="304405" y="72009"/>
                </a:cubicBezTo>
                <a:cubicBezTo>
                  <a:pt x="300663" y="72009"/>
                  <a:pt x="296921" y="75755"/>
                  <a:pt x="296921" y="79502"/>
                </a:cubicBezTo>
                <a:cubicBezTo>
                  <a:pt x="293179" y="83248"/>
                  <a:pt x="293179" y="90741"/>
                  <a:pt x="293179" y="98234"/>
                </a:cubicBezTo>
                <a:cubicBezTo>
                  <a:pt x="293179" y="98251"/>
                  <a:pt x="293179" y="98978"/>
                  <a:pt x="293179" y="131953"/>
                </a:cubicBezTo>
                <a:cubicBezTo>
                  <a:pt x="293179" y="139446"/>
                  <a:pt x="293179" y="143193"/>
                  <a:pt x="293179" y="146939"/>
                </a:cubicBezTo>
                <a:cubicBezTo>
                  <a:pt x="296921" y="146939"/>
                  <a:pt x="296921" y="150686"/>
                  <a:pt x="300663" y="154432"/>
                </a:cubicBezTo>
                <a:cubicBezTo>
                  <a:pt x="300663" y="158179"/>
                  <a:pt x="304405" y="158179"/>
                  <a:pt x="308147" y="158179"/>
                </a:cubicBezTo>
                <a:cubicBezTo>
                  <a:pt x="311889" y="161925"/>
                  <a:pt x="315631" y="161925"/>
                  <a:pt x="323115" y="161925"/>
                </a:cubicBezTo>
                <a:cubicBezTo>
                  <a:pt x="326857" y="161925"/>
                  <a:pt x="330599" y="161925"/>
                  <a:pt x="334341" y="161925"/>
                </a:cubicBezTo>
                <a:cubicBezTo>
                  <a:pt x="334341" y="158179"/>
                  <a:pt x="338083" y="158179"/>
                  <a:pt x="341825" y="154432"/>
                </a:cubicBezTo>
                <a:lnTo>
                  <a:pt x="345567" y="146939"/>
                </a:lnTo>
                <a:lnTo>
                  <a:pt x="345567" y="131953"/>
                </a:lnTo>
                <a:cubicBezTo>
                  <a:pt x="345567" y="131936"/>
                  <a:pt x="345567" y="131210"/>
                  <a:pt x="345567" y="98234"/>
                </a:cubicBezTo>
                <a:lnTo>
                  <a:pt x="345567" y="83248"/>
                </a:lnTo>
                <a:cubicBezTo>
                  <a:pt x="345567" y="79502"/>
                  <a:pt x="345567" y="79502"/>
                  <a:pt x="341825" y="75755"/>
                </a:cubicBezTo>
                <a:cubicBezTo>
                  <a:pt x="341825" y="72009"/>
                  <a:pt x="338083" y="72009"/>
                  <a:pt x="334341" y="68262"/>
                </a:cubicBezTo>
                <a:close/>
                <a:moveTo>
                  <a:pt x="239998" y="68262"/>
                </a:moveTo>
                <a:cubicBezTo>
                  <a:pt x="232514" y="68262"/>
                  <a:pt x="228772" y="68262"/>
                  <a:pt x="225030" y="72009"/>
                </a:cubicBezTo>
                <a:cubicBezTo>
                  <a:pt x="221288" y="72009"/>
                  <a:pt x="217546" y="75755"/>
                  <a:pt x="217546" y="79502"/>
                </a:cubicBezTo>
                <a:cubicBezTo>
                  <a:pt x="213804" y="83248"/>
                  <a:pt x="213804" y="90741"/>
                  <a:pt x="213804" y="98234"/>
                </a:cubicBezTo>
                <a:cubicBezTo>
                  <a:pt x="213804" y="98252"/>
                  <a:pt x="213804" y="98997"/>
                  <a:pt x="213804" y="131953"/>
                </a:cubicBezTo>
                <a:cubicBezTo>
                  <a:pt x="213804" y="139446"/>
                  <a:pt x="213804" y="143193"/>
                  <a:pt x="213804" y="146939"/>
                </a:cubicBezTo>
                <a:cubicBezTo>
                  <a:pt x="217546" y="146939"/>
                  <a:pt x="217546" y="150686"/>
                  <a:pt x="221288" y="154432"/>
                </a:cubicBezTo>
                <a:cubicBezTo>
                  <a:pt x="221288" y="158179"/>
                  <a:pt x="225030" y="158179"/>
                  <a:pt x="228772" y="158179"/>
                </a:cubicBezTo>
                <a:cubicBezTo>
                  <a:pt x="232514" y="161925"/>
                  <a:pt x="236256" y="161925"/>
                  <a:pt x="239998" y="161925"/>
                </a:cubicBezTo>
                <a:lnTo>
                  <a:pt x="251224" y="161925"/>
                </a:lnTo>
                <a:cubicBezTo>
                  <a:pt x="254966" y="158179"/>
                  <a:pt x="258708" y="158179"/>
                  <a:pt x="262450" y="154432"/>
                </a:cubicBezTo>
                <a:lnTo>
                  <a:pt x="266192" y="146939"/>
                </a:lnTo>
                <a:lnTo>
                  <a:pt x="266192" y="131953"/>
                </a:lnTo>
                <a:cubicBezTo>
                  <a:pt x="266192" y="131934"/>
                  <a:pt x="266192" y="131157"/>
                  <a:pt x="266192" y="98234"/>
                </a:cubicBezTo>
                <a:lnTo>
                  <a:pt x="266192" y="83248"/>
                </a:lnTo>
                <a:cubicBezTo>
                  <a:pt x="266192" y="79502"/>
                  <a:pt x="266192" y="79502"/>
                  <a:pt x="262450" y="75755"/>
                </a:cubicBezTo>
                <a:cubicBezTo>
                  <a:pt x="258708" y="72009"/>
                  <a:pt x="258708" y="72009"/>
                  <a:pt x="254966" y="68262"/>
                </a:cubicBezTo>
                <a:close/>
                <a:moveTo>
                  <a:pt x="74935" y="60325"/>
                </a:moveTo>
                <a:lnTo>
                  <a:pt x="348484" y="60325"/>
                </a:lnTo>
                <a:cubicBezTo>
                  <a:pt x="367220" y="60325"/>
                  <a:pt x="370967" y="71582"/>
                  <a:pt x="370967" y="82839"/>
                </a:cubicBezTo>
                <a:cubicBezTo>
                  <a:pt x="370967" y="82860"/>
                  <a:pt x="370967" y="84174"/>
                  <a:pt x="370967" y="165389"/>
                </a:cubicBezTo>
                <a:cubicBezTo>
                  <a:pt x="370967" y="172893"/>
                  <a:pt x="367220" y="184150"/>
                  <a:pt x="352231" y="184150"/>
                </a:cubicBezTo>
                <a:cubicBezTo>
                  <a:pt x="352208" y="184150"/>
                  <a:pt x="349702" y="184150"/>
                  <a:pt x="67440" y="184150"/>
                </a:cubicBezTo>
                <a:cubicBezTo>
                  <a:pt x="52451" y="184150"/>
                  <a:pt x="48704" y="172893"/>
                  <a:pt x="48704" y="165389"/>
                </a:cubicBezTo>
                <a:cubicBezTo>
                  <a:pt x="48704" y="165367"/>
                  <a:pt x="48704" y="164067"/>
                  <a:pt x="48704" y="82839"/>
                </a:cubicBezTo>
                <a:cubicBezTo>
                  <a:pt x="48704" y="67830"/>
                  <a:pt x="59946" y="60325"/>
                  <a:pt x="74935" y="60325"/>
                </a:cubicBezTo>
                <a:close/>
                <a:moveTo>
                  <a:pt x="94077" y="42863"/>
                </a:moveTo>
                <a:cubicBezTo>
                  <a:pt x="61636" y="42863"/>
                  <a:pt x="35338" y="69161"/>
                  <a:pt x="35338" y="101602"/>
                </a:cubicBezTo>
                <a:lnTo>
                  <a:pt x="35338" y="382587"/>
                </a:lnTo>
                <a:cubicBezTo>
                  <a:pt x="35338" y="415028"/>
                  <a:pt x="61636" y="441326"/>
                  <a:pt x="94077" y="441326"/>
                </a:cubicBezTo>
                <a:lnTo>
                  <a:pt x="329024" y="441326"/>
                </a:lnTo>
                <a:cubicBezTo>
                  <a:pt x="347531" y="441326"/>
                  <a:pt x="364039" y="432768"/>
                  <a:pt x="374120" y="418841"/>
                </a:cubicBezTo>
                <a:cubicBezTo>
                  <a:pt x="372774" y="420687"/>
                  <a:pt x="369944" y="420687"/>
                  <a:pt x="364402" y="420687"/>
                </a:cubicBezTo>
                <a:cubicBezTo>
                  <a:pt x="364389" y="420687"/>
                  <a:pt x="363209" y="420687"/>
                  <a:pt x="254908" y="420687"/>
                </a:cubicBezTo>
                <a:cubicBezTo>
                  <a:pt x="243580" y="420687"/>
                  <a:pt x="236029" y="416920"/>
                  <a:pt x="236029" y="398085"/>
                </a:cubicBezTo>
                <a:cubicBezTo>
                  <a:pt x="236029" y="398064"/>
                  <a:pt x="236029" y="396102"/>
                  <a:pt x="236029" y="217272"/>
                </a:cubicBezTo>
                <a:cubicBezTo>
                  <a:pt x="236029" y="202204"/>
                  <a:pt x="247356" y="198437"/>
                  <a:pt x="258683" y="198437"/>
                </a:cubicBezTo>
                <a:lnTo>
                  <a:pt x="360626" y="198437"/>
                </a:lnTo>
                <a:cubicBezTo>
                  <a:pt x="371953" y="198437"/>
                  <a:pt x="375729" y="202204"/>
                  <a:pt x="375729" y="224806"/>
                </a:cubicBezTo>
                <a:cubicBezTo>
                  <a:pt x="375729" y="224828"/>
                  <a:pt x="375729" y="226798"/>
                  <a:pt x="375729" y="405619"/>
                </a:cubicBezTo>
                <a:lnTo>
                  <a:pt x="374345" y="418506"/>
                </a:lnTo>
                <a:cubicBezTo>
                  <a:pt x="383013" y="409053"/>
                  <a:pt x="387763" y="396375"/>
                  <a:pt x="387763" y="382587"/>
                </a:cubicBezTo>
                <a:lnTo>
                  <a:pt x="387763" y="101602"/>
                </a:lnTo>
                <a:cubicBezTo>
                  <a:pt x="387763" y="69161"/>
                  <a:pt x="361465" y="42863"/>
                  <a:pt x="329024" y="42863"/>
                </a:cubicBezTo>
                <a:close/>
                <a:moveTo>
                  <a:pt x="70518" y="0"/>
                </a:moveTo>
                <a:lnTo>
                  <a:pt x="352583" y="0"/>
                </a:lnTo>
                <a:cubicBezTo>
                  <a:pt x="391529" y="0"/>
                  <a:pt x="423101" y="31572"/>
                  <a:pt x="423101" y="70518"/>
                </a:cubicBezTo>
                <a:lnTo>
                  <a:pt x="423101" y="413670"/>
                </a:lnTo>
                <a:cubicBezTo>
                  <a:pt x="423101" y="452616"/>
                  <a:pt x="391529" y="484188"/>
                  <a:pt x="352583" y="484188"/>
                </a:cubicBezTo>
                <a:lnTo>
                  <a:pt x="70518" y="484188"/>
                </a:lnTo>
                <a:cubicBezTo>
                  <a:pt x="31572" y="484188"/>
                  <a:pt x="0" y="452616"/>
                  <a:pt x="0" y="413670"/>
                </a:cubicBezTo>
                <a:lnTo>
                  <a:pt x="0" y="70518"/>
                </a:lnTo>
                <a:cubicBezTo>
                  <a:pt x="0" y="31572"/>
                  <a:pt x="31572" y="0"/>
                  <a:pt x="7051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8" name="Rectangle 233"/>
          <p:cNvSpPr>
            <a:spLocks noChangeArrowheads="1"/>
          </p:cNvSpPr>
          <p:nvPr/>
        </p:nvSpPr>
        <p:spPr bwMode="auto">
          <a:xfrm>
            <a:off x="3954463" y="3190875"/>
            <a:ext cx="487363" cy="442913"/>
          </a:xfrm>
          <a:custGeom>
            <a:avLst/>
            <a:gdLst/>
            <a:ahLst/>
            <a:cxnLst/>
            <a:rect l="l" t="t" r="r" b="b"/>
            <a:pathLst>
              <a:path w="487363" h="442913">
                <a:moveTo>
                  <a:pt x="153987" y="344488"/>
                </a:moveTo>
                <a:lnTo>
                  <a:pt x="330200" y="344488"/>
                </a:lnTo>
                <a:lnTo>
                  <a:pt x="330200" y="374651"/>
                </a:lnTo>
                <a:lnTo>
                  <a:pt x="153987" y="374651"/>
                </a:lnTo>
                <a:close/>
                <a:moveTo>
                  <a:pt x="153987" y="277813"/>
                </a:moveTo>
                <a:lnTo>
                  <a:pt x="330200" y="277813"/>
                </a:lnTo>
                <a:lnTo>
                  <a:pt x="330200" y="307976"/>
                </a:lnTo>
                <a:lnTo>
                  <a:pt x="153987" y="307976"/>
                </a:lnTo>
                <a:close/>
                <a:moveTo>
                  <a:pt x="101600" y="228600"/>
                </a:moveTo>
                <a:cubicBezTo>
                  <a:pt x="101612" y="228600"/>
                  <a:pt x="102230" y="228600"/>
                  <a:pt x="135319" y="228600"/>
                </a:cubicBezTo>
                <a:cubicBezTo>
                  <a:pt x="135319" y="228616"/>
                  <a:pt x="135319" y="230338"/>
                  <a:pt x="135319" y="412834"/>
                </a:cubicBezTo>
                <a:cubicBezTo>
                  <a:pt x="135328" y="412834"/>
                  <a:pt x="136075" y="412834"/>
                  <a:pt x="195263" y="412834"/>
                </a:cubicBezTo>
                <a:cubicBezTo>
                  <a:pt x="195277" y="412834"/>
                  <a:pt x="196723" y="412834"/>
                  <a:pt x="348870" y="412834"/>
                </a:cubicBezTo>
                <a:lnTo>
                  <a:pt x="348870" y="228600"/>
                </a:lnTo>
                <a:cubicBezTo>
                  <a:pt x="348882" y="228600"/>
                  <a:pt x="349499" y="228600"/>
                  <a:pt x="382588" y="228600"/>
                </a:cubicBezTo>
                <a:cubicBezTo>
                  <a:pt x="382588" y="228616"/>
                  <a:pt x="382588" y="230268"/>
                  <a:pt x="382588" y="405314"/>
                </a:cubicBezTo>
                <a:cubicBezTo>
                  <a:pt x="382588" y="427874"/>
                  <a:pt x="378842" y="442913"/>
                  <a:pt x="360109" y="442913"/>
                </a:cubicBezTo>
                <a:cubicBezTo>
                  <a:pt x="360036" y="442913"/>
                  <a:pt x="161539" y="442913"/>
                  <a:pt x="131572" y="442913"/>
                </a:cubicBezTo>
                <a:cubicBezTo>
                  <a:pt x="101612" y="442913"/>
                  <a:pt x="101600" y="416615"/>
                  <a:pt x="101600" y="416594"/>
                </a:cubicBezTo>
                <a:cubicBezTo>
                  <a:pt x="101600" y="416577"/>
                  <a:pt x="101600" y="414810"/>
                  <a:pt x="101600" y="228600"/>
                </a:cubicBezTo>
                <a:close/>
                <a:moveTo>
                  <a:pt x="104775" y="131763"/>
                </a:moveTo>
                <a:lnTo>
                  <a:pt x="104775" y="153988"/>
                </a:lnTo>
                <a:lnTo>
                  <a:pt x="434975" y="153988"/>
                </a:lnTo>
                <a:lnTo>
                  <a:pt x="434975" y="131763"/>
                </a:lnTo>
                <a:close/>
                <a:moveTo>
                  <a:pt x="67469" y="127000"/>
                </a:moveTo>
                <a:cubicBezTo>
                  <a:pt x="57386" y="127000"/>
                  <a:pt x="49212" y="135529"/>
                  <a:pt x="49212" y="146050"/>
                </a:cubicBezTo>
                <a:cubicBezTo>
                  <a:pt x="49212" y="156571"/>
                  <a:pt x="57386" y="165100"/>
                  <a:pt x="67469" y="165100"/>
                </a:cubicBezTo>
                <a:cubicBezTo>
                  <a:pt x="77552" y="165100"/>
                  <a:pt x="85726" y="156571"/>
                  <a:pt x="85726" y="146050"/>
                </a:cubicBezTo>
                <a:cubicBezTo>
                  <a:pt x="85726" y="135529"/>
                  <a:pt x="77552" y="127000"/>
                  <a:pt x="67469" y="127000"/>
                </a:cubicBezTo>
                <a:close/>
                <a:moveTo>
                  <a:pt x="22494" y="104775"/>
                </a:moveTo>
                <a:cubicBezTo>
                  <a:pt x="22521" y="104775"/>
                  <a:pt x="25893" y="104775"/>
                  <a:pt x="464870" y="104775"/>
                </a:cubicBezTo>
                <a:cubicBezTo>
                  <a:pt x="476116" y="104775"/>
                  <a:pt x="487363" y="116007"/>
                  <a:pt x="487363" y="130984"/>
                </a:cubicBezTo>
                <a:cubicBezTo>
                  <a:pt x="487363" y="131006"/>
                  <a:pt x="487363" y="132914"/>
                  <a:pt x="487363" y="303213"/>
                </a:cubicBezTo>
                <a:cubicBezTo>
                  <a:pt x="487347" y="303213"/>
                  <a:pt x="486280" y="303213"/>
                  <a:pt x="416133" y="303213"/>
                </a:cubicBezTo>
                <a:cubicBezTo>
                  <a:pt x="416133" y="303189"/>
                  <a:pt x="416133" y="301626"/>
                  <a:pt x="416133" y="198378"/>
                </a:cubicBezTo>
                <a:cubicBezTo>
                  <a:pt x="416113" y="198378"/>
                  <a:pt x="413411" y="198378"/>
                  <a:pt x="71230" y="198378"/>
                </a:cubicBezTo>
                <a:cubicBezTo>
                  <a:pt x="71230" y="198392"/>
                  <a:pt x="71230" y="199560"/>
                  <a:pt x="71230" y="303213"/>
                </a:cubicBezTo>
                <a:cubicBezTo>
                  <a:pt x="71214" y="303213"/>
                  <a:pt x="70156" y="303213"/>
                  <a:pt x="0" y="303213"/>
                </a:cubicBezTo>
                <a:cubicBezTo>
                  <a:pt x="0" y="303191"/>
                  <a:pt x="0" y="301266"/>
                  <a:pt x="0" y="130984"/>
                </a:cubicBezTo>
                <a:cubicBezTo>
                  <a:pt x="0" y="116007"/>
                  <a:pt x="7498" y="104775"/>
                  <a:pt x="22494" y="104775"/>
                </a:cubicBezTo>
                <a:close/>
                <a:moveTo>
                  <a:pt x="104775" y="0"/>
                </a:moveTo>
                <a:lnTo>
                  <a:pt x="379413" y="0"/>
                </a:lnTo>
                <a:lnTo>
                  <a:pt x="379413" y="79375"/>
                </a:lnTo>
                <a:lnTo>
                  <a:pt x="104775" y="793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6" name="Rectangle 240"/>
          <p:cNvSpPr>
            <a:spLocks noChangeArrowheads="1"/>
          </p:cNvSpPr>
          <p:nvPr/>
        </p:nvSpPr>
        <p:spPr bwMode="auto">
          <a:xfrm>
            <a:off x="4760912" y="3168649"/>
            <a:ext cx="495300" cy="465138"/>
          </a:xfrm>
          <a:custGeom>
            <a:avLst/>
            <a:gdLst/>
            <a:ahLst/>
            <a:cxnLst/>
            <a:rect l="l" t="t" r="r" b="b"/>
            <a:pathLst>
              <a:path w="495300" h="465138">
                <a:moveTo>
                  <a:pt x="407987" y="344488"/>
                </a:moveTo>
                <a:lnTo>
                  <a:pt x="407987" y="382588"/>
                </a:lnTo>
                <a:lnTo>
                  <a:pt x="446087" y="382588"/>
                </a:lnTo>
                <a:lnTo>
                  <a:pt x="446087" y="344488"/>
                </a:lnTo>
                <a:close/>
                <a:moveTo>
                  <a:pt x="336550" y="344488"/>
                </a:moveTo>
                <a:lnTo>
                  <a:pt x="336550" y="382588"/>
                </a:lnTo>
                <a:lnTo>
                  <a:pt x="374650" y="382588"/>
                </a:lnTo>
                <a:lnTo>
                  <a:pt x="374650" y="344488"/>
                </a:lnTo>
                <a:close/>
                <a:moveTo>
                  <a:pt x="266700" y="344488"/>
                </a:moveTo>
                <a:lnTo>
                  <a:pt x="266700" y="382588"/>
                </a:lnTo>
                <a:lnTo>
                  <a:pt x="303213" y="382588"/>
                </a:lnTo>
                <a:lnTo>
                  <a:pt x="303213" y="344488"/>
                </a:lnTo>
                <a:close/>
                <a:moveTo>
                  <a:pt x="407987" y="280988"/>
                </a:moveTo>
                <a:lnTo>
                  <a:pt x="407987" y="319088"/>
                </a:lnTo>
                <a:lnTo>
                  <a:pt x="446087" y="319088"/>
                </a:lnTo>
                <a:lnTo>
                  <a:pt x="446087" y="280988"/>
                </a:lnTo>
                <a:close/>
                <a:moveTo>
                  <a:pt x="336550" y="280988"/>
                </a:moveTo>
                <a:lnTo>
                  <a:pt x="336550" y="319088"/>
                </a:lnTo>
                <a:lnTo>
                  <a:pt x="374650" y="319088"/>
                </a:lnTo>
                <a:lnTo>
                  <a:pt x="374650" y="280988"/>
                </a:lnTo>
                <a:close/>
                <a:moveTo>
                  <a:pt x="266700" y="280988"/>
                </a:moveTo>
                <a:lnTo>
                  <a:pt x="266700" y="319088"/>
                </a:lnTo>
                <a:lnTo>
                  <a:pt x="303213" y="319088"/>
                </a:lnTo>
                <a:lnTo>
                  <a:pt x="303213" y="280988"/>
                </a:lnTo>
                <a:close/>
                <a:moveTo>
                  <a:pt x="407987" y="220663"/>
                </a:moveTo>
                <a:lnTo>
                  <a:pt x="407987" y="258763"/>
                </a:lnTo>
                <a:lnTo>
                  <a:pt x="446087" y="258763"/>
                </a:lnTo>
                <a:lnTo>
                  <a:pt x="446087" y="220663"/>
                </a:lnTo>
                <a:close/>
                <a:moveTo>
                  <a:pt x="336550" y="220663"/>
                </a:moveTo>
                <a:lnTo>
                  <a:pt x="336550" y="258763"/>
                </a:lnTo>
                <a:lnTo>
                  <a:pt x="374650" y="258763"/>
                </a:lnTo>
                <a:lnTo>
                  <a:pt x="374650" y="220663"/>
                </a:lnTo>
                <a:close/>
                <a:moveTo>
                  <a:pt x="266700" y="220663"/>
                </a:moveTo>
                <a:lnTo>
                  <a:pt x="266700" y="258763"/>
                </a:lnTo>
                <a:lnTo>
                  <a:pt x="303213" y="258763"/>
                </a:lnTo>
                <a:lnTo>
                  <a:pt x="303213" y="220663"/>
                </a:lnTo>
                <a:close/>
                <a:moveTo>
                  <a:pt x="220662" y="153988"/>
                </a:moveTo>
                <a:lnTo>
                  <a:pt x="220662" y="187326"/>
                </a:lnTo>
                <a:lnTo>
                  <a:pt x="468312" y="187326"/>
                </a:lnTo>
                <a:lnTo>
                  <a:pt x="468312" y="153988"/>
                </a:lnTo>
                <a:lnTo>
                  <a:pt x="442912" y="153988"/>
                </a:lnTo>
                <a:lnTo>
                  <a:pt x="442912" y="171451"/>
                </a:lnTo>
                <a:lnTo>
                  <a:pt x="247650" y="171451"/>
                </a:lnTo>
                <a:lnTo>
                  <a:pt x="247650" y="153988"/>
                </a:lnTo>
                <a:close/>
                <a:moveTo>
                  <a:pt x="0" y="134938"/>
                </a:moveTo>
                <a:lnTo>
                  <a:pt x="36513" y="134938"/>
                </a:lnTo>
                <a:lnTo>
                  <a:pt x="36513" y="449263"/>
                </a:lnTo>
                <a:lnTo>
                  <a:pt x="0" y="449263"/>
                </a:lnTo>
                <a:close/>
                <a:moveTo>
                  <a:pt x="52387" y="101600"/>
                </a:moveTo>
                <a:lnTo>
                  <a:pt x="153987" y="101600"/>
                </a:lnTo>
                <a:lnTo>
                  <a:pt x="153987" y="465138"/>
                </a:lnTo>
                <a:lnTo>
                  <a:pt x="52387" y="465138"/>
                </a:lnTo>
                <a:close/>
                <a:moveTo>
                  <a:pt x="277812" y="60325"/>
                </a:moveTo>
                <a:lnTo>
                  <a:pt x="277812" y="74613"/>
                </a:lnTo>
                <a:lnTo>
                  <a:pt x="415925" y="74613"/>
                </a:lnTo>
                <a:lnTo>
                  <a:pt x="415925" y="60325"/>
                </a:lnTo>
                <a:close/>
                <a:moveTo>
                  <a:pt x="277812" y="25400"/>
                </a:moveTo>
                <a:lnTo>
                  <a:pt x="277812" y="36513"/>
                </a:lnTo>
                <a:lnTo>
                  <a:pt x="415925" y="36513"/>
                </a:lnTo>
                <a:lnTo>
                  <a:pt x="415925" y="25400"/>
                </a:lnTo>
                <a:close/>
                <a:moveTo>
                  <a:pt x="247650" y="0"/>
                </a:moveTo>
                <a:lnTo>
                  <a:pt x="442913" y="0"/>
                </a:lnTo>
                <a:lnTo>
                  <a:pt x="442913" y="134938"/>
                </a:lnTo>
                <a:lnTo>
                  <a:pt x="495300" y="134938"/>
                </a:lnTo>
                <a:lnTo>
                  <a:pt x="495300" y="449263"/>
                </a:lnTo>
                <a:lnTo>
                  <a:pt x="168275" y="449263"/>
                </a:lnTo>
                <a:lnTo>
                  <a:pt x="168275" y="134938"/>
                </a:lnTo>
                <a:lnTo>
                  <a:pt x="247650" y="13493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1" name="Freeform 255"/>
          <p:cNvSpPr>
            <a:spLocks/>
          </p:cNvSpPr>
          <p:nvPr/>
        </p:nvSpPr>
        <p:spPr bwMode="auto">
          <a:xfrm>
            <a:off x="5603875" y="3127375"/>
            <a:ext cx="517525" cy="476250"/>
          </a:xfrm>
          <a:custGeom>
            <a:avLst/>
            <a:gdLst/>
            <a:ahLst/>
            <a:cxnLst/>
            <a:rect l="l" t="t" r="r" b="b"/>
            <a:pathLst>
              <a:path w="517525" h="476250">
                <a:moveTo>
                  <a:pt x="266700" y="355600"/>
                </a:moveTo>
                <a:lnTo>
                  <a:pt x="352425" y="355600"/>
                </a:lnTo>
                <a:lnTo>
                  <a:pt x="352425" y="415925"/>
                </a:lnTo>
                <a:lnTo>
                  <a:pt x="266700" y="415925"/>
                </a:lnTo>
                <a:close/>
                <a:moveTo>
                  <a:pt x="165100" y="355600"/>
                </a:moveTo>
                <a:lnTo>
                  <a:pt x="252413" y="355600"/>
                </a:lnTo>
                <a:lnTo>
                  <a:pt x="252413" y="415925"/>
                </a:lnTo>
                <a:lnTo>
                  <a:pt x="165100" y="415925"/>
                </a:lnTo>
                <a:close/>
                <a:moveTo>
                  <a:pt x="63500" y="355600"/>
                </a:moveTo>
                <a:lnTo>
                  <a:pt x="150813" y="355600"/>
                </a:lnTo>
                <a:lnTo>
                  <a:pt x="150813" y="415925"/>
                </a:lnTo>
                <a:lnTo>
                  <a:pt x="63500" y="415925"/>
                </a:lnTo>
                <a:close/>
                <a:moveTo>
                  <a:pt x="431800" y="347663"/>
                </a:moveTo>
                <a:cubicBezTo>
                  <a:pt x="452842" y="347663"/>
                  <a:pt x="469900" y="363655"/>
                  <a:pt x="469900" y="383382"/>
                </a:cubicBezTo>
                <a:cubicBezTo>
                  <a:pt x="469900" y="403109"/>
                  <a:pt x="452842" y="419101"/>
                  <a:pt x="431800" y="419101"/>
                </a:cubicBezTo>
                <a:cubicBezTo>
                  <a:pt x="410758" y="419101"/>
                  <a:pt x="393700" y="403109"/>
                  <a:pt x="393700" y="383382"/>
                </a:cubicBezTo>
                <a:cubicBezTo>
                  <a:pt x="393700" y="363655"/>
                  <a:pt x="410758" y="347663"/>
                  <a:pt x="431800" y="347663"/>
                </a:cubicBezTo>
                <a:close/>
                <a:moveTo>
                  <a:pt x="38100" y="333375"/>
                </a:moveTo>
                <a:lnTo>
                  <a:pt x="38100" y="434975"/>
                </a:lnTo>
                <a:lnTo>
                  <a:pt x="487363" y="434975"/>
                </a:lnTo>
                <a:lnTo>
                  <a:pt x="487363" y="333375"/>
                </a:lnTo>
                <a:close/>
                <a:moveTo>
                  <a:pt x="56253" y="0"/>
                </a:moveTo>
                <a:cubicBezTo>
                  <a:pt x="67494" y="0"/>
                  <a:pt x="63760" y="11230"/>
                  <a:pt x="63753" y="11250"/>
                </a:cubicBezTo>
                <a:cubicBezTo>
                  <a:pt x="63753" y="26250"/>
                  <a:pt x="63753" y="232500"/>
                  <a:pt x="63753" y="270000"/>
                </a:cubicBezTo>
                <a:cubicBezTo>
                  <a:pt x="63762" y="270000"/>
                  <a:pt x="63862" y="270000"/>
                  <a:pt x="65160" y="270000"/>
                </a:cubicBezTo>
                <a:lnTo>
                  <a:pt x="75004" y="270000"/>
                </a:lnTo>
                <a:cubicBezTo>
                  <a:pt x="75010" y="270019"/>
                  <a:pt x="75255" y="270836"/>
                  <a:pt x="86254" y="307500"/>
                </a:cubicBezTo>
                <a:lnTo>
                  <a:pt x="517525" y="307500"/>
                </a:lnTo>
                <a:cubicBezTo>
                  <a:pt x="517525" y="307520"/>
                  <a:pt x="517525" y="309262"/>
                  <a:pt x="517525" y="461250"/>
                </a:cubicBezTo>
                <a:cubicBezTo>
                  <a:pt x="517517" y="461250"/>
                  <a:pt x="517387" y="461250"/>
                  <a:pt x="515181" y="461250"/>
                </a:cubicBezTo>
                <a:lnTo>
                  <a:pt x="498774" y="461250"/>
                </a:lnTo>
                <a:cubicBezTo>
                  <a:pt x="498774" y="461261"/>
                  <a:pt x="498774" y="461395"/>
                  <a:pt x="498774" y="463125"/>
                </a:cubicBezTo>
                <a:lnTo>
                  <a:pt x="498774" y="476250"/>
                </a:lnTo>
                <a:cubicBezTo>
                  <a:pt x="498757" y="476250"/>
                  <a:pt x="498015" y="476250"/>
                  <a:pt x="465023" y="476250"/>
                </a:cubicBezTo>
                <a:cubicBezTo>
                  <a:pt x="465017" y="476244"/>
                  <a:pt x="464915" y="476142"/>
                  <a:pt x="463148" y="474375"/>
                </a:cubicBezTo>
                <a:lnTo>
                  <a:pt x="450022" y="461250"/>
                </a:lnTo>
                <a:cubicBezTo>
                  <a:pt x="450001" y="461250"/>
                  <a:pt x="447151" y="461250"/>
                  <a:pt x="71254" y="461250"/>
                </a:cubicBezTo>
                <a:cubicBezTo>
                  <a:pt x="71248" y="461256"/>
                  <a:pt x="71146" y="461358"/>
                  <a:pt x="69379" y="463125"/>
                </a:cubicBezTo>
                <a:lnTo>
                  <a:pt x="56253" y="476250"/>
                </a:lnTo>
                <a:cubicBezTo>
                  <a:pt x="56238" y="476250"/>
                  <a:pt x="55572" y="476250"/>
                  <a:pt x="26252" y="476250"/>
                </a:cubicBezTo>
                <a:cubicBezTo>
                  <a:pt x="26252" y="476240"/>
                  <a:pt x="26252" y="476109"/>
                  <a:pt x="26252" y="474375"/>
                </a:cubicBezTo>
                <a:lnTo>
                  <a:pt x="26252" y="461250"/>
                </a:lnTo>
                <a:cubicBezTo>
                  <a:pt x="26239" y="461250"/>
                  <a:pt x="25664" y="461250"/>
                  <a:pt x="0" y="461250"/>
                </a:cubicBezTo>
                <a:cubicBezTo>
                  <a:pt x="0" y="461230"/>
                  <a:pt x="0" y="459504"/>
                  <a:pt x="0" y="307500"/>
                </a:cubicBezTo>
                <a:cubicBezTo>
                  <a:pt x="12" y="307500"/>
                  <a:pt x="504" y="307500"/>
                  <a:pt x="22501" y="307500"/>
                </a:cubicBezTo>
                <a:cubicBezTo>
                  <a:pt x="22508" y="307481"/>
                  <a:pt x="22835" y="306665"/>
                  <a:pt x="37502" y="270000"/>
                </a:cubicBezTo>
                <a:cubicBezTo>
                  <a:pt x="37511" y="270000"/>
                  <a:pt x="37593" y="270000"/>
                  <a:pt x="38440" y="270000"/>
                </a:cubicBezTo>
                <a:lnTo>
                  <a:pt x="45002" y="270000"/>
                </a:lnTo>
                <a:cubicBezTo>
                  <a:pt x="45002" y="269981"/>
                  <a:pt x="45002" y="267781"/>
                  <a:pt x="45002" y="11250"/>
                </a:cubicBezTo>
                <a:cubicBezTo>
                  <a:pt x="45002" y="11207"/>
                  <a:pt x="45024" y="0"/>
                  <a:pt x="5625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8" name="Freeform 262"/>
          <p:cNvSpPr>
            <a:spLocks/>
          </p:cNvSpPr>
          <p:nvPr/>
        </p:nvSpPr>
        <p:spPr bwMode="auto">
          <a:xfrm>
            <a:off x="6550025" y="3201988"/>
            <a:ext cx="247650" cy="434975"/>
          </a:xfrm>
          <a:custGeom>
            <a:avLst/>
            <a:gdLst/>
            <a:ahLst/>
            <a:cxnLst/>
            <a:rect l="l" t="t" r="r" b="b"/>
            <a:pathLst>
              <a:path w="247650" h="434975">
                <a:moveTo>
                  <a:pt x="165100" y="368300"/>
                </a:moveTo>
                <a:lnTo>
                  <a:pt x="165100" y="393700"/>
                </a:lnTo>
                <a:lnTo>
                  <a:pt x="220663" y="393700"/>
                </a:lnTo>
                <a:lnTo>
                  <a:pt x="220663" y="368300"/>
                </a:lnTo>
                <a:close/>
                <a:moveTo>
                  <a:pt x="96838" y="368300"/>
                </a:moveTo>
                <a:lnTo>
                  <a:pt x="96838" y="393700"/>
                </a:lnTo>
                <a:lnTo>
                  <a:pt x="152401" y="393700"/>
                </a:lnTo>
                <a:lnTo>
                  <a:pt x="152401" y="368300"/>
                </a:lnTo>
                <a:close/>
                <a:moveTo>
                  <a:pt x="30163" y="368300"/>
                </a:moveTo>
                <a:lnTo>
                  <a:pt x="30163" y="393700"/>
                </a:lnTo>
                <a:lnTo>
                  <a:pt x="85726" y="393700"/>
                </a:lnTo>
                <a:lnTo>
                  <a:pt x="85726" y="368300"/>
                </a:lnTo>
                <a:close/>
                <a:moveTo>
                  <a:pt x="165100" y="322262"/>
                </a:moveTo>
                <a:lnTo>
                  <a:pt x="165100" y="352425"/>
                </a:lnTo>
                <a:lnTo>
                  <a:pt x="220663" y="352425"/>
                </a:lnTo>
                <a:lnTo>
                  <a:pt x="220663" y="322262"/>
                </a:lnTo>
                <a:close/>
                <a:moveTo>
                  <a:pt x="96838" y="322262"/>
                </a:moveTo>
                <a:lnTo>
                  <a:pt x="96838" y="352425"/>
                </a:lnTo>
                <a:lnTo>
                  <a:pt x="152401" y="352425"/>
                </a:lnTo>
                <a:lnTo>
                  <a:pt x="152401" y="322262"/>
                </a:lnTo>
                <a:close/>
                <a:moveTo>
                  <a:pt x="30163" y="322262"/>
                </a:moveTo>
                <a:lnTo>
                  <a:pt x="30163" y="352425"/>
                </a:lnTo>
                <a:lnTo>
                  <a:pt x="85726" y="352425"/>
                </a:lnTo>
                <a:lnTo>
                  <a:pt x="85726" y="322262"/>
                </a:lnTo>
                <a:close/>
                <a:moveTo>
                  <a:pt x="165100" y="280987"/>
                </a:moveTo>
                <a:lnTo>
                  <a:pt x="165100" y="307975"/>
                </a:lnTo>
                <a:lnTo>
                  <a:pt x="220663" y="307975"/>
                </a:lnTo>
                <a:lnTo>
                  <a:pt x="220663" y="280987"/>
                </a:lnTo>
                <a:close/>
                <a:moveTo>
                  <a:pt x="96838" y="280987"/>
                </a:moveTo>
                <a:lnTo>
                  <a:pt x="96838" y="307975"/>
                </a:lnTo>
                <a:lnTo>
                  <a:pt x="152401" y="307975"/>
                </a:lnTo>
                <a:lnTo>
                  <a:pt x="152401" y="280987"/>
                </a:lnTo>
                <a:close/>
                <a:moveTo>
                  <a:pt x="30163" y="280987"/>
                </a:moveTo>
                <a:lnTo>
                  <a:pt x="30163" y="307975"/>
                </a:lnTo>
                <a:lnTo>
                  <a:pt x="85726" y="307975"/>
                </a:lnTo>
                <a:lnTo>
                  <a:pt x="85726" y="280987"/>
                </a:lnTo>
                <a:close/>
                <a:moveTo>
                  <a:pt x="165100" y="239712"/>
                </a:moveTo>
                <a:lnTo>
                  <a:pt x="165100" y="266700"/>
                </a:lnTo>
                <a:lnTo>
                  <a:pt x="220663" y="266700"/>
                </a:lnTo>
                <a:lnTo>
                  <a:pt x="220663" y="239712"/>
                </a:lnTo>
                <a:close/>
                <a:moveTo>
                  <a:pt x="96838" y="239712"/>
                </a:moveTo>
                <a:lnTo>
                  <a:pt x="96838" y="266700"/>
                </a:lnTo>
                <a:lnTo>
                  <a:pt x="152401" y="266700"/>
                </a:lnTo>
                <a:lnTo>
                  <a:pt x="152401" y="239712"/>
                </a:lnTo>
                <a:close/>
                <a:moveTo>
                  <a:pt x="30163" y="239712"/>
                </a:moveTo>
                <a:lnTo>
                  <a:pt x="30163" y="266700"/>
                </a:lnTo>
                <a:lnTo>
                  <a:pt x="85726" y="266700"/>
                </a:lnTo>
                <a:lnTo>
                  <a:pt x="85726" y="239712"/>
                </a:lnTo>
                <a:close/>
                <a:moveTo>
                  <a:pt x="25400" y="52387"/>
                </a:moveTo>
                <a:lnTo>
                  <a:pt x="25400" y="225425"/>
                </a:lnTo>
                <a:lnTo>
                  <a:pt x="223838" y="225425"/>
                </a:lnTo>
                <a:lnTo>
                  <a:pt x="223838" y="52387"/>
                </a:lnTo>
                <a:close/>
                <a:moveTo>
                  <a:pt x="82550" y="22225"/>
                </a:moveTo>
                <a:lnTo>
                  <a:pt x="82550" y="30163"/>
                </a:lnTo>
                <a:lnTo>
                  <a:pt x="168275" y="30163"/>
                </a:lnTo>
                <a:lnTo>
                  <a:pt x="168275" y="22225"/>
                </a:lnTo>
                <a:close/>
                <a:moveTo>
                  <a:pt x="33771" y="0"/>
                </a:moveTo>
                <a:cubicBezTo>
                  <a:pt x="33803" y="0"/>
                  <a:pt x="36181" y="0"/>
                  <a:pt x="217632" y="0"/>
                </a:cubicBezTo>
                <a:cubicBezTo>
                  <a:pt x="232641" y="0"/>
                  <a:pt x="247650" y="14999"/>
                  <a:pt x="247650" y="29998"/>
                </a:cubicBezTo>
                <a:cubicBezTo>
                  <a:pt x="247650" y="30030"/>
                  <a:pt x="247650" y="33473"/>
                  <a:pt x="247650" y="404977"/>
                </a:cubicBezTo>
                <a:cubicBezTo>
                  <a:pt x="247650" y="419976"/>
                  <a:pt x="232641" y="434975"/>
                  <a:pt x="217632" y="434975"/>
                </a:cubicBezTo>
                <a:lnTo>
                  <a:pt x="216297" y="434975"/>
                </a:lnTo>
                <a:lnTo>
                  <a:pt x="223838" y="427355"/>
                </a:lnTo>
                <a:cubicBezTo>
                  <a:pt x="223838" y="419735"/>
                  <a:pt x="220068" y="415925"/>
                  <a:pt x="216297" y="415925"/>
                </a:cubicBezTo>
                <a:cubicBezTo>
                  <a:pt x="216297" y="415925"/>
                  <a:pt x="216297" y="415925"/>
                  <a:pt x="214412" y="415925"/>
                </a:cubicBezTo>
                <a:lnTo>
                  <a:pt x="201216" y="415925"/>
                </a:lnTo>
                <a:lnTo>
                  <a:pt x="193675" y="427355"/>
                </a:lnTo>
                <a:cubicBezTo>
                  <a:pt x="193675" y="431165"/>
                  <a:pt x="197446" y="434975"/>
                  <a:pt x="201216" y="434975"/>
                </a:cubicBezTo>
                <a:cubicBezTo>
                  <a:pt x="180903" y="434975"/>
                  <a:pt x="135455" y="434975"/>
                  <a:pt x="33771" y="434975"/>
                </a:cubicBezTo>
                <a:cubicBezTo>
                  <a:pt x="15009" y="434975"/>
                  <a:pt x="0" y="419976"/>
                  <a:pt x="0" y="404977"/>
                </a:cubicBezTo>
                <a:cubicBezTo>
                  <a:pt x="0" y="404945"/>
                  <a:pt x="0" y="401502"/>
                  <a:pt x="0" y="29998"/>
                </a:cubicBezTo>
                <a:cubicBezTo>
                  <a:pt x="0" y="14999"/>
                  <a:pt x="15009" y="0"/>
                  <a:pt x="3377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94" name="Freeform 278"/>
          <p:cNvSpPr>
            <a:spLocks/>
          </p:cNvSpPr>
          <p:nvPr/>
        </p:nvSpPr>
        <p:spPr bwMode="auto">
          <a:xfrm>
            <a:off x="7337425" y="3224213"/>
            <a:ext cx="325438" cy="401638"/>
          </a:xfrm>
          <a:custGeom>
            <a:avLst/>
            <a:gdLst/>
            <a:ahLst/>
            <a:cxnLst/>
            <a:rect l="l" t="t" r="r" b="b"/>
            <a:pathLst>
              <a:path w="325438" h="401638">
                <a:moveTo>
                  <a:pt x="162720" y="112712"/>
                </a:moveTo>
                <a:cubicBezTo>
                  <a:pt x="190338" y="112712"/>
                  <a:pt x="212727" y="136167"/>
                  <a:pt x="212727" y="165100"/>
                </a:cubicBezTo>
                <a:cubicBezTo>
                  <a:pt x="212727" y="194033"/>
                  <a:pt x="190338" y="217488"/>
                  <a:pt x="162720" y="217488"/>
                </a:cubicBezTo>
                <a:cubicBezTo>
                  <a:pt x="135102" y="217488"/>
                  <a:pt x="112713" y="194033"/>
                  <a:pt x="112713" y="165100"/>
                </a:cubicBezTo>
                <a:cubicBezTo>
                  <a:pt x="112713" y="136167"/>
                  <a:pt x="135102" y="112712"/>
                  <a:pt x="162720" y="112712"/>
                </a:cubicBezTo>
                <a:close/>
                <a:moveTo>
                  <a:pt x="162719" y="82550"/>
                </a:moveTo>
                <a:cubicBezTo>
                  <a:pt x="118443" y="82550"/>
                  <a:pt x="82550" y="118798"/>
                  <a:pt x="82550" y="163513"/>
                </a:cubicBezTo>
                <a:cubicBezTo>
                  <a:pt x="82550" y="208228"/>
                  <a:pt x="118443" y="244476"/>
                  <a:pt x="162719" y="244476"/>
                </a:cubicBezTo>
                <a:cubicBezTo>
                  <a:pt x="206995" y="244476"/>
                  <a:pt x="242888" y="208228"/>
                  <a:pt x="242888" y="163513"/>
                </a:cubicBezTo>
                <a:cubicBezTo>
                  <a:pt x="242888" y="118798"/>
                  <a:pt x="206995" y="82550"/>
                  <a:pt x="162719" y="82550"/>
                </a:cubicBezTo>
                <a:close/>
                <a:moveTo>
                  <a:pt x="160849" y="0"/>
                </a:moveTo>
                <a:cubicBezTo>
                  <a:pt x="250625" y="0"/>
                  <a:pt x="325438" y="75073"/>
                  <a:pt x="325438" y="165160"/>
                </a:cubicBezTo>
                <a:cubicBezTo>
                  <a:pt x="325438" y="243986"/>
                  <a:pt x="265588" y="311551"/>
                  <a:pt x="190774" y="326566"/>
                </a:cubicBezTo>
                <a:cubicBezTo>
                  <a:pt x="231922" y="330319"/>
                  <a:pt x="276810" y="352841"/>
                  <a:pt x="325438" y="401638"/>
                </a:cubicBezTo>
                <a:cubicBezTo>
                  <a:pt x="325427" y="401638"/>
                  <a:pt x="324650" y="401638"/>
                  <a:pt x="269328" y="401638"/>
                </a:cubicBezTo>
                <a:cubicBezTo>
                  <a:pt x="265588" y="394131"/>
                  <a:pt x="258106" y="386624"/>
                  <a:pt x="250625" y="386624"/>
                </a:cubicBezTo>
                <a:cubicBezTo>
                  <a:pt x="250614" y="386624"/>
                  <a:pt x="249233" y="386624"/>
                  <a:pt x="74814" y="386624"/>
                </a:cubicBezTo>
                <a:cubicBezTo>
                  <a:pt x="63592" y="386624"/>
                  <a:pt x="56110" y="394131"/>
                  <a:pt x="56110" y="401638"/>
                </a:cubicBezTo>
                <a:cubicBezTo>
                  <a:pt x="56099" y="401638"/>
                  <a:pt x="55318" y="401638"/>
                  <a:pt x="0" y="401638"/>
                </a:cubicBezTo>
                <a:cubicBezTo>
                  <a:pt x="32" y="401602"/>
                  <a:pt x="56132" y="337824"/>
                  <a:pt x="134664" y="326566"/>
                </a:cubicBezTo>
                <a:cubicBezTo>
                  <a:pt x="59851" y="315305"/>
                  <a:pt x="0" y="247739"/>
                  <a:pt x="0" y="165160"/>
                </a:cubicBezTo>
                <a:cubicBezTo>
                  <a:pt x="0" y="75073"/>
                  <a:pt x="71073" y="0"/>
                  <a:pt x="16084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97" name="Freeform 281"/>
          <p:cNvSpPr>
            <a:spLocks/>
          </p:cNvSpPr>
          <p:nvPr/>
        </p:nvSpPr>
        <p:spPr bwMode="auto">
          <a:xfrm>
            <a:off x="8004175" y="3216275"/>
            <a:ext cx="439738" cy="417513"/>
          </a:xfrm>
          <a:custGeom>
            <a:avLst/>
            <a:gdLst>
              <a:gd name="T0" fmla="*/ 117 w 117"/>
              <a:gd name="T1" fmla="*/ 67 h 111"/>
              <a:gd name="T2" fmla="*/ 112 w 117"/>
              <a:gd name="T3" fmla="*/ 62 h 111"/>
              <a:gd name="T4" fmla="*/ 112 w 117"/>
              <a:gd name="T5" fmla="*/ 61 h 111"/>
              <a:gd name="T6" fmla="*/ 112 w 117"/>
              <a:gd name="T7" fmla="*/ 59 h 111"/>
              <a:gd name="T8" fmla="*/ 95 w 117"/>
              <a:gd name="T9" fmla="*/ 16 h 111"/>
              <a:gd name="T10" fmla="*/ 58 w 117"/>
              <a:gd name="T11" fmla="*/ 0 h 111"/>
              <a:gd name="T12" fmla="*/ 22 w 117"/>
              <a:gd name="T13" fmla="*/ 16 h 111"/>
              <a:gd name="T14" fmla="*/ 5 w 117"/>
              <a:gd name="T15" fmla="*/ 59 h 111"/>
              <a:gd name="T16" fmla="*/ 5 w 117"/>
              <a:gd name="T17" fmla="*/ 61 h 111"/>
              <a:gd name="T18" fmla="*/ 5 w 117"/>
              <a:gd name="T19" fmla="*/ 62 h 111"/>
              <a:gd name="T20" fmla="*/ 0 w 117"/>
              <a:gd name="T21" fmla="*/ 67 h 111"/>
              <a:gd name="T22" fmla="*/ 0 w 117"/>
              <a:gd name="T23" fmla="*/ 104 h 111"/>
              <a:gd name="T24" fmla="*/ 5 w 117"/>
              <a:gd name="T25" fmla="*/ 109 h 111"/>
              <a:gd name="T26" fmla="*/ 7 w 117"/>
              <a:gd name="T27" fmla="*/ 109 h 111"/>
              <a:gd name="T28" fmla="*/ 11 w 117"/>
              <a:gd name="T29" fmla="*/ 111 h 111"/>
              <a:gd name="T30" fmla="*/ 16 w 117"/>
              <a:gd name="T31" fmla="*/ 111 h 111"/>
              <a:gd name="T32" fmla="*/ 22 w 117"/>
              <a:gd name="T33" fmla="*/ 105 h 111"/>
              <a:gd name="T34" fmla="*/ 22 w 117"/>
              <a:gd name="T35" fmla="*/ 66 h 111"/>
              <a:gd name="T36" fmla="*/ 16 w 117"/>
              <a:gd name="T37" fmla="*/ 60 h 111"/>
              <a:gd name="T38" fmla="*/ 13 w 117"/>
              <a:gd name="T39" fmla="*/ 60 h 111"/>
              <a:gd name="T40" fmla="*/ 60 w 117"/>
              <a:gd name="T41" fmla="*/ 8 h 111"/>
              <a:gd name="T42" fmla="*/ 104 w 117"/>
              <a:gd name="T43" fmla="*/ 60 h 111"/>
              <a:gd name="T44" fmla="*/ 100 w 117"/>
              <a:gd name="T45" fmla="*/ 60 h 111"/>
              <a:gd name="T46" fmla="*/ 95 w 117"/>
              <a:gd name="T47" fmla="*/ 66 h 111"/>
              <a:gd name="T48" fmla="*/ 95 w 117"/>
              <a:gd name="T49" fmla="*/ 105 h 111"/>
              <a:gd name="T50" fmla="*/ 100 w 117"/>
              <a:gd name="T51" fmla="*/ 111 h 111"/>
              <a:gd name="T52" fmla="*/ 106 w 117"/>
              <a:gd name="T53" fmla="*/ 111 h 111"/>
              <a:gd name="T54" fmla="*/ 110 w 117"/>
              <a:gd name="T55" fmla="*/ 109 h 111"/>
              <a:gd name="T56" fmla="*/ 112 w 117"/>
              <a:gd name="T57" fmla="*/ 109 h 111"/>
              <a:gd name="T58" fmla="*/ 117 w 117"/>
              <a:gd name="T59" fmla="*/ 104 h 111"/>
              <a:gd name="T60" fmla="*/ 117 w 117"/>
              <a:gd name="T61" fmla="*/ 67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17" h="111">
                <a:moveTo>
                  <a:pt x="117" y="67"/>
                </a:moveTo>
                <a:cubicBezTo>
                  <a:pt x="117" y="64"/>
                  <a:pt x="115" y="62"/>
                  <a:pt x="112" y="62"/>
                </a:cubicBezTo>
                <a:cubicBezTo>
                  <a:pt x="112" y="61"/>
                  <a:pt x="112" y="61"/>
                  <a:pt x="112" y="61"/>
                </a:cubicBezTo>
                <a:cubicBezTo>
                  <a:pt x="112" y="61"/>
                  <a:pt x="112" y="60"/>
                  <a:pt x="112" y="59"/>
                </a:cubicBezTo>
                <a:cubicBezTo>
                  <a:pt x="112" y="41"/>
                  <a:pt x="106" y="27"/>
                  <a:pt x="95" y="16"/>
                </a:cubicBezTo>
                <a:cubicBezTo>
                  <a:pt x="85" y="5"/>
                  <a:pt x="74" y="0"/>
                  <a:pt x="58" y="0"/>
                </a:cubicBezTo>
                <a:cubicBezTo>
                  <a:pt x="43" y="0"/>
                  <a:pt x="32" y="5"/>
                  <a:pt x="22" y="16"/>
                </a:cubicBezTo>
                <a:cubicBezTo>
                  <a:pt x="11" y="27"/>
                  <a:pt x="5" y="41"/>
                  <a:pt x="5" y="59"/>
                </a:cubicBezTo>
                <a:cubicBezTo>
                  <a:pt x="5" y="59"/>
                  <a:pt x="5" y="60"/>
                  <a:pt x="5" y="61"/>
                </a:cubicBezTo>
                <a:cubicBezTo>
                  <a:pt x="5" y="62"/>
                  <a:pt x="5" y="62"/>
                  <a:pt x="5" y="62"/>
                </a:cubicBezTo>
                <a:cubicBezTo>
                  <a:pt x="2" y="62"/>
                  <a:pt x="0" y="64"/>
                  <a:pt x="0" y="67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107"/>
                  <a:pt x="2" y="109"/>
                  <a:pt x="5" y="109"/>
                </a:cubicBezTo>
                <a:cubicBezTo>
                  <a:pt x="7" y="109"/>
                  <a:pt x="7" y="109"/>
                  <a:pt x="7" y="109"/>
                </a:cubicBezTo>
                <a:cubicBezTo>
                  <a:pt x="8" y="111"/>
                  <a:pt x="9" y="111"/>
                  <a:pt x="11" y="111"/>
                </a:cubicBezTo>
                <a:cubicBezTo>
                  <a:pt x="16" y="111"/>
                  <a:pt x="16" y="111"/>
                  <a:pt x="16" y="111"/>
                </a:cubicBezTo>
                <a:cubicBezTo>
                  <a:pt x="19" y="111"/>
                  <a:pt x="22" y="109"/>
                  <a:pt x="22" y="105"/>
                </a:cubicBezTo>
                <a:cubicBezTo>
                  <a:pt x="22" y="66"/>
                  <a:pt x="22" y="66"/>
                  <a:pt x="22" y="66"/>
                </a:cubicBezTo>
                <a:cubicBezTo>
                  <a:pt x="22" y="62"/>
                  <a:pt x="19" y="60"/>
                  <a:pt x="16" y="60"/>
                </a:cubicBezTo>
                <a:cubicBezTo>
                  <a:pt x="13" y="60"/>
                  <a:pt x="13" y="60"/>
                  <a:pt x="13" y="60"/>
                </a:cubicBezTo>
                <a:cubicBezTo>
                  <a:pt x="13" y="32"/>
                  <a:pt x="29" y="8"/>
                  <a:pt x="60" y="8"/>
                </a:cubicBezTo>
                <a:cubicBezTo>
                  <a:pt x="86" y="8"/>
                  <a:pt x="104" y="32"/>
                  <a:pt x="104" y="60"/>
                </a:cubicBezTo>
                <a:cubicBezTo>
                  <a:pt x="100" y="60"/>
                  <a:pt x="100" y="60"/>
                  <a:pt x="100" y="60"/>
                </a:cubicBezTo>
                <a:cubicBezTo>
                  <a:pt x="97" y="60"/>
                  <a:pt x="95" y="62"/>
                  <a:pt x="95" y="66"/>
                </a:cubicBezTo>
                <a:cubicBezTo>
                  <a:pt x="95" y="105"/>
                  <a:pt x="95" y="105"/>
                  <a:pt x="95" y="105"/>
                </a:cubicBezTo>
                <a:cubicBezTo>
                  <a:pt x="95" y="109"/>
                  <a:pt x="97" y="111"/>
                  <a:pt x="100" y="111"/>
                </a:cubicBezTo>
                <a:cubicBezTo>
                  <a:pt x="106" y="111"/>
                  <a:pt x="106" y="111"/>
                  <a:pt x="106" y="111"/>
                </a:cubicBezTo>
                <a:cubicBezTo>
                  <a:pt x="107" y="111"/>
                  <a:pt x="109" y="111"/>
                  <a:pt x="110" y="109"/>
                </a:cubicBezTo>
                <a:cubicBezTo>
                  <a:pt x="112" y="109"/>
                  <a:pt x="112" y="109"/>
                  <a:pt x="112" y="109"/>
                </a:cubicBezTo>
                <a:cubicBezTo>
                  <a:pt x="115" y="109"/>
                  <a:pt x="117" y="107"/>
                  <a:pt x="117" y="104"/>
                </a:cubicBezTo>
                <a:lnTo>
                  <a:pt x="117" y="6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98" name="Freeform 282"/>
          <p:cNvSpPr>
            <a:spLocks/>
          </p:cNvSpPr>
          <p:nvPr/>
        </p:nvSpPr>
        <p:spPr bwMode="auto">
          <a:xfrm>
            <a:off x="673100" y="3868738"/>
            <a:ext cx="531813" cy="431800"/>
          </a:xfrm>
          <a:custGeom>
            <a:avLst/>
            <a:gdLst/>
            <a:ahLst/>
            <a:cxnLst/>
            <a:rect l="l" t="t" r="r" b="b"/>
            <a:pathLst>
              <a:path w="531813" h="431800">
                <a:moveTo>
                  <a:pt x="44450" y="327025"/>
                </a:moveTo>
                <a:lnTo>
                  <a:pt x="44450" y="390525"/>
                </a:lnTo>
                <a:lnTo>
                  <a:pt x="303213" y="390525"/>
                </a:lnTo>
                <a:lnTo>
                  <a:pt x="303213" y="327025"/>
                </a:lnTo>
                <a:close/>
                <a:moveTo>
                  <a:pt x="423863" y="323850"/>
                </a:moveTo>
                <a:lnTo>
                  <a:pt x="423863" y="390525"/>
                </a:lnTo>
                <a:lnTo>
                  <a:pt x="487363" y="390525"/>
                </a:lnTo>
                <a:lnTo>
                  <a:pt x="487363" y="323850"/>
                </a:lnTo>
                <a:close/>
                <a:moveTo>
                  <a:pt x="330200" y="323850"/>
                </a:moveTo>
                <a:lnTo>
                  <a:pt x="330200" y="390525"/>
                </a:lnTo>
                <a:lnTo>
                  <a:pt x="396875" y="390525"/>
                </a:lnTo>
                <a:lnTo>
                  <a:pt x="396875" y="323850"/>
                </a:lnTo>
                <a:close/>
                <a:moveTo>
                  <a:pt x="423863" y="236537"/>
                </a:moveTo>
                <a:lnTo>
                  <a:pt x="423863" y="300037"/>
                </a:lnTo>
                <a:lnTo>
                  <a:pt x="487363" y="300037"/>
                </a:lnTo>
                <a:lnTo>
                  <a:pt x="487363" y="236537"/>
                </a:lnTo>
                <a:close/>
                <a:moveTo>
                  <a:pt x="330200" y="236537"/>
                </a:moveTo>
                <a:lnTo>
                  <a:pt x="330200" y="300037"/>
                </a:lnTo>
                <a:lnTo>
                  <a:pt x="396875" y="300037"/>
                </a:lnTo>
                <a:lnTo>
                  <a:pt x="396875" y="236537"/>
                </a:lnTo>
                <a:close/>
                <a:moveTo>
                  <a:pt x="231775" y="236537"/>
                </a:moveTo>
                <a:lnTo>
                  <a:pt x="231775" y="300037"/>
                </a:lnTo>
                <a:lnTo>
                  <a:pt x="300038" y="300037"/>
                </a:lnTo>
                <a:lnTo>
                  <a:pt x="300038" y="236537"/>
                </a:lnTo>
                <a:close/>
                <a:moveTo>
                  <a:pt x="138113" y="236537"/>
                </a:moveTo>
                <a:lnTo>
                  <a:pt x="138113" y="300037"/>
                </a:lnTo>
                <a:lnTo>
                  <a:pt x="206376" y="300037"/>
                </a:lnTo>
                <a:lnTo>
                  <a:pt x="206376" y="236537"/>
                </a:lnTo>
                <a:close/>
                <a:moveTo>
                  <a:pt x="44450" y="236537"/>
                </a:moveTo>
                <a:lnTo>
                  <a:pt x="44450" y="300037"/>
                </a:lnTo>
                <a:lnTo>
                  <a:pt x="112713" y="300037"/>
                </a:lnTo>
                <a:lnTo>
                  <a:pt x="112713" y="236537"/>
                </a:lnTo>
                <a:close/>
                <a:moveTo>
                  <a:pt x="423863" y="142875"/>
                </a:moveTo>
                <a:lnTo>
                  <a:pt x="423863" y="206375"/>
                </a:lnTo>
                <a:lnTo>
                  <a:pt x="487363" y="206375"/>
                </a:lnTo>
                <a:lnTo>
                  <a:pt x="487363" y="142875"/>
                </a:lnTo>
                <a:close/>
                <a:moveTo>
                  <a:pt x="330200" y="142875"/>
                </a:moveTo>
                <a:lnTo>
                  <a:pt x="330200" y="206375"/>
                </a:lnTo>
                <a:lnTo>
                  <a:pt x="396875" y="206375"/>
                </a:lnTo>
                <a:lnTo>
                  <a:pt x="396875" y="142875"/>
                </a:lnTo>
                <a:close/>
                <a:moveTo>
                  <a:pt x="231775" y="142875"/>
                </a:moveTo>
                <a:lnTo>
                  <a:pt x="231775" y="206375"/>
                </a:lnTo>
                <a:lnTo>
                  <a:pt x="300038" y="206375"/>
                </a:lnTo>
                <a:lnTo>
                  <a:pt x="300038" y="142875"/>
                </a:lnTo>
                <a:close/>
                <a:moveTo>
                  <a:pt x="138113" y="142875"/>
                </a:moveTo>
                <a:lnTo>
                  <a:pt x="138113" y="206375"/>
                </a:lnTo>
                <a:lnTo>
                  <a:pt x="206376" y="206375"/>
                </a:lnTo>
                <a:lnTo>
                  <a:pt x="206376" y="142875"/>
                </a:lnTo>
                <a:close/>
                <a:moveTo>
                  <a:pt x="44450" y="142875"/>
                </a:moveTo>
                <a:lnTo>
                  <a:pt x="44450" y="206375"/>
                </a:lnTo>
                <a:lnTo>
                  <a:pt x="112713" y="206375"/>
                </a:lnTo>
                <a:lnTo>
                  <a:pt x="112713" y="142875"/>
                </a:lnTo>
                <a:close/>
                <a:moveTo>
                  <a:pt x="359536" y="0"/>
                </a:moveTo>
                <a:cubicBezTo>
                  <a:pt x="359546" y="0"/>
                  <a:pt x="359691" y="0"/>
                  <a:pt x="361876" y="0"/>
                </a:cubicBezTo>
                <a:lnTo>
                  <a:pt x="378261" y="0"/>
                </a:lnTo>
                <a:cubicBezTo>
                  <a:pt x="378273" y="87"/>
                  <a:pt x="389450" y="86360"/>
                  <a:pt x="295868" y="86360"/>
                </a:cubicBezTo>
                <a:cubicBezTo>
                  <a:pt x="295793" y="86360"/>
                  <a:pt x="273378" y="86391"/>
                  <a:pt x="262161" y="105134"/>
                </a:cubicBezTo>
                <a:lnTo>
                  <a:pt x="531813" y="105134"/>
                </a:lnTo>
                <a:cubicBezTo>
                  <a:pt x="531813" y="105158"/>
                  <a:pt x="531813" y="107952"/>
                  <a:pt x="531813" y="431800"/>
                </a:cubicBezTo>
                <a:cubicBezTo>
                  <a:pt x="531772" y="431800"/>
                  <a:pt x="527122" y="431800"/>
                  <a:pt x="0" y="431800"/>
                </a:cubicBezTo>
                <a:cubicBezTo>
                  <a:pt x="0" y="431775"/>
                  <a:pt x="0" y="428934"/>
                  <a:pt x="0" y="105134"/>
                </a:cubicBezTo>
                <a:cubicBezTo>
                  <a:pt x="29" y="105134"/>
                  <a:pt x="2519" y="105134"/>
                  <a:pt x="217219" y="105134"/>
                </a:cubicBezTo>
                <a:cubicBezTo>
                  <a:pt x="224710" y="86360"/>
                  <a:pt x="247181" y="63831"/>
                  <a:pt x="295868" y="63831"/>
                </a:cubicBezTo>
                <a:cubicBezTo>
                  <a:pt x="295929" y="63835"/>
                  <a:pt x="359536" y="67553"/>
                  <a:pt x="35953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12" name="Freeform 296"/>
          <p:cNvSpPr>
            <a:spLocks/>
          </p:cNvSpPr>
          <p:nvPr/>
        </p:nvSpPr>
        <p:spPr bwMode="auto">
          <a:xfrm>
            <a:off x="1584324" y="3854450"/>
            <a:ext cx="240146" cy="461963"/>
          </a:xfrm>
          <a:custGeom>
            <a:avLst/>
            <a:gdLst/>
            <a:ahLst/>
            <a:cxnLst/>
            <a:rect l="l" t="t" r="r" b="b"/>
            <a:pathLst>
              <a:path w="240146" h="461963">
                <a:moveTo>
                  <a:pt x="0" y="261938"/>
                </a:moveTo>
                <a:cubicBezTo>
                  <a:pt x="127348" y="307227"/>
                  <a:pt x="209749" y="280808"/>
                  <a:pt x="239713" y="261938"/>
                </a:cubicBezTo>
                <a:cubicBezTo>
                  <a:pt x="239713" y="261938"/>
                  <a:pt x="239713" y="261938"/>
                  <a:pt x="239713" y="341193"/>
                </a:cubicBezTo>
                <a:cubicBezTo>
                  <a:pt x="239713" y="409126"/>
                  <a:pt x="187276" y="461963"/>
                  <a:pt x="119857" y="461963"/>
                </a:cubicBezTo>
                <a:cubicBezTo>
                  <a:pt x="52437" y="461963"/>
                  <a:pt x="0" y="409126"/>
                  <a:pt x="0" y="341193"/>
                </a:cubicBezTo>
                <a:cubicBezTo>
                  <a:pt x="0" y="341193"/>
                  <a:pt x="0" y="341193"/>
                  <a:pt x="0" y="261938"/>
                </a:cubicBezTo>
                <a:close/>
                <a:moveTo>
                  <a:pt x="120361" y="131763"/>
                </a:moveTo>
                <a:cubicBezTo>
                  <a:pt x="109105" y="131763"/>
                  <a:pt x="101600" y="139212"/>
                  <a:pt x="101600" y="150386"/>
                </a:cubicBezTo>
                <a:cubicBezTo>
                  <a:pt x="101600" y="150392"/>
                  <a:pt x="101600" y="151014"/>
                  <a:pt x="101600" y="209978"/>
                </a:cubicBezTo>
                <a:cubicBezTo>
                  <a:pt x="101600" y="221152"/>
                  <a:pt x="109105" y="228601"/>
                  <a:pt x="120361" y="228601"/>
                </a:cubicBezTo>
                <a:cubicBezTo>
                  <a:pt x="131618" y="228601"/>
                  <a:pt x="142875" y="221152"/>
                  <a:pt x="142875" y="209978"/>
                </a:cubicBezTo>
                <a:lnTo>
                  <a:pt x="142875" y="150386"/>
                </a:lnTo>
                <a:cubicBezTo>
                  <a:pt x="142875" y="139212"/>
                  <a:pt x="131618" y="131763"/>
                  <a:pt x="120361" y="131763"/>
                </a:cubicBezTo>
                <a:close/>
                <a:moveTo>
                  <a:pt x="210127" y="0"/>
                </a:moveTo>
                <a:cubicBezTo>
                  <a:pt x="210134" y="0"/>
                  <a:pt x="210543" y="0"/>
                  <a:pt x="236393" y="0"/>
                </a:cubicBezTo>
                <a:cubicBezTo>
                  <a:pt x="236399" y="36"/>
                  <a:pt x="247629" y="71398"/>
                  <a:pt x="165100" y="71398"/>
                </a:cubicBezTo>
                <a:cubicBezTo>
                  <a:pt x="165072" y="71401"/>
                  <a:pt x="135082" y="75164"/>
                  <a:pt x="135082" y="93944"/>
                </a:cubicBezTo>
                <a:cubicBezTo>
                  <a:pt x="195118" y="101460"/>
                  <a:pt x="240146" y="150311"/>
                  <a:pt x="240146" y="214192"/>
                </a:cubicBezTo>
                <a:cubicBezTo>
                  <a:pt x="240146" y="214200"/>
                  <a:pt x="240146" y="214730"/>
                  <a:pt x="240146" y="248012"/>
                </a:cubicBezTo>
                <a:cubicBezTo>
                  <a:pt x="142586" y="296863"/>
                  <a:pt x="37523" y="263043"/>
                  <a:pt x="0" y="248012"/>
                </a:cubicBezTo>
                <a:cubicBezTo>
                  <a:pt x="0" y="248003"/>
                  <a:pt x="0" y="247475"/>
                  <a:pt x="0" y="214192"/>
                </a:cubicBezTo>
                <a:cubicBezTo>
                  <a:pt x="0" y="154068"/>
                  <a:pt x="45027" y="101460"/>
                  <a:pt x="101311" y="93944"/>
                </a:cubicBezTo>
                <a:cubicBezTo>
                  <a:pt x="105064" y="78913"/>
                  <a:pt x="112568" y="52609"/>
                  <a:pt x="157596" y="52609"/>
                </a:cubicBezTo>
                <a:cubicBezTo>
                  <a:pt x="157625" y="52613"/>
                  <a:pt x="210127" y="60107"/>
                  <a:pt x="21012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15" name="Freeform 299"/>
          <p:cNvSpPr>
            <a:spLocks/>
          </p:cNvSpPr>
          <p:nvPr/>
        </p:nvSpPr>
        <p:spPr bwMode="auto">
          <a:xfrm>
            <a:off x="2236215" y="3970338"/>
            <a:ext cx="555558" cy="390525"/>
          </a:xfrm>
          <a:custGeom>
            <a:avLst/>
            <a:gdLst/>
            <a:ahLst/>
            <a:cxnLst/>
            <a:rect l="l" t="t" r="r" b="b"/>
            <a:pathLst>
              <a:path w="555558" h="390525">
                <a:moveTo>
                  <a:pt x="394395" y="138723"/>
                </a:moveTo>
                <a:cubicBezTo>
                  <a:pt x="383038" y="134937"/>
                  <a:pt x="371681" y="142508"/>
                  <a:pt x="367896" y="153865"/>
                </a:cubicBezTo>
                <a:cubicBezTo>
                  <a:pt x="364110" y="165222"/>
                  <a:pt x="367896" y="176579"/>
                  <a:pt x="383038" y="180365"/>
                </a:cubicBezTo>
                <a:cubicBezTo>
                  <a:pt x="394395" y="184150"/>
                  <a:pt x="405752" y="180365"/>
                  <a:pt x="409538" y="165222"/>
                </a:cubicBezTo>
                <a:cubicBezTo>
                  <a:pt x="413323" y="153865"/>
                  <a:pt x="405752" y="142508"/>
                  <a:pt x="394395" y="138723"/>
                </a:cubicBezTo>
                <a:close/>
                <a:moveTo>
                  <a:pt x="454720" y="119742"/>
                </a:moveTo>
                <a:cubicBezTo>
                  <a:pt x="443363" y="115887"/>
                  <a:pt x="432006" y="123598"/>
                  <a:pt x="428221" y="135164"/>
                </a:cubicBezTo>
                <a:cubicBezTo>
                  <a:pt x="424435" y="146730"/>
                  <a:pt x="428221" y="162151"/>
                  <a:pt x="443363" y="166007"/>
                </a:cubicBezTo>
                <a:cubicBezTo>
                  <a:pt x="454720" y="169862"/>
                  <a:pt x="466077" y="162151"/>
                  <a:pt x="469863" y="150585"/>
                </a:cubicBezTo>
                <a:cubicBezTo>
                  <a:pt x="473648" y="139019"/>
                  <a:pt x="466077" y="123598"/>
                  <a:pt x="454720" y="119742"/>
                </a:cubicBezTo>
                <a:close/>
                <a:moveTo>
                  <a:pt x="172817" y="87312"/>
                </a:moveTo>
                <a:cubicBezTo>
                  <a:pt x="193421" y="87312"/>
                  <a:pt x="210124" y="104015"/>
                  <a:pt x="210124" y="124619"/>
                </a:cubicBezTo>
                <a:cubicBezTo>
                  <a:pt x="210124" y="145223"/>
                  <a:pt x="193421" y="161926"/>
                  <a:pt x="172817" y="161926"/>
                </a:cubicBezTo>
                <a:cubicBezTo>
                  <a:pt x="152213" y="161926"/>
                  <a:pt x="135510" y="145223"/>
                  <a:pt x="135510" y="124619"/>
                </a:cubicBezTo>
                <a:cubicBezTo>
                  <a:pt x="135510" y="104015"/>
                  <a:pt x="152213" y="87312"/>
                  <a:pt x="172817" y="87312"/>
                </a:cubicBezTo>
                <a:close/>
                <a:moveTo>
                  <a:pt x="368018" y="86292"/>
                </a:moveTo>
                <a:cubicBezTo>
                  <a:pt x="357027" y="82550"/>
                  <a:pt x="346037" y="90034"/>
                  <a:pt x="342374" y="101260"/>
                </a:cubicBezTo>
                <a:cubicBezTo>
                  <a:pt x="338710" y="112486"/>
                  <a:pt x="342374" y="127454"/>
                  <a:pt x="357027" y="131196"/>
                </a:cubicBezTo>
                <a:cubicBezTo>
                  <a:pt x="368018" y="134938"/>
                  <a:pt x="379008" y="127454"/>
                  <a:pt x="382672" y="116228"/>
                </a:cubicBezTo>
                <a:cubicBezTo>
                  <a:pt x="386335" y="105002"/>
                  <a:pt x="379008" y="90034"/>
                  <a:pt x="368018" y="86292"/>
                </a:cubicBezTo>
                <a:close/>
                <a:moveTo>
                  <a:pt x="424558" y="67242"/>
                </a:moveTo>
                <a:cubicBezTo>
                  <a:pt x="413201" y="63500"/>
                  <a:pt x="401844" y="70984"/>
                  <a:pt x="398059" y="82210"/>
                </a:cubicBezTo>
                <a:cubicBezTo>
                  <a:pt x="394273" y="93436"/>
                  <a:pt x="401844" y="108404"/>
                  <a:pt x="413201" y="112146"/>
                </a:cubicBezTo>
                <a:cubicBezTo>
                  <a:pt x="424558" y="115888"/>
                  <a:pt x="435915" y="108404"/>
                  <a:pt x="439701" y="97178"/>
                </a:cubicBezTo>
                <a:cubicBezTo>
                  <a:pt x="443486" y="82210"/>
                  <a:pt x="439701" y="70984"/>
                  <a:pt x="424558" y="67242"/>
                </a:cubicBezTo>
                <a:close/>
                <a:moveTo>
                  <a:pt x="171229" y="49212"/>
                </a:moveTo>
                <a:cubicBezTo>
                  <a:pt x="130460" y="49212"/>
                  <a:pt x="97410" y="81906"/>
                  <a:pt x="97410" y="122237"/>
                </a:cubicBezTo>
                <a:cubicBezTo>
                  <a:pt x="97410" y="162568"/>
                  <a:pt x="130460" y="195262"/>
                  <a:pt x="171229" y="195262"/>
                </a:cubicBezTo>
                <a:cubicBezTo>
                  <a:pt x="211998" y="195262"/>
                  <a:pt x="245048" y="162568"/>
                  <a:pt x="245048" y="122237"/>
                </a:cubicBezTo>
                <a:cubicBezTo>
                  <a:pt x="245048" y="81906"/>
                  <a:pt x="211998" y="49212"/>
                  <a:pt x="171229" y="49212"/>
                </a:cubicBezTo>
                <a:close/>
                <a:moveTo>
                  <a:pt x="169234" y="0"/>
                </a:moveTo>
                <a:cubicBezTo>
                  <a:pt x="255573" y="37551"/>
                  <a:pt x="308127" y="41306"/>
                  <a:pt x="386958" y="0"/>
                </a:cubicBezTo>
                <a:cubicBezTo>
                  <a:pt x="510836" y="0"/>
                  <a:pt x="619698" y="390525"/>
                  <a:pt x="510836" y="390525"/>
                </a:cubicBezTo>
                <a:cubicBezTo>
                  <a:pt x="443266" y="390525"/>
                  <a:pt x="383204" y="277874"/>
                  <a:pt x="281850" y="277874"/>
                </a:cubicBezTo>
                <a:cubicBezTo>
                  <a:pt x="154219" y="277874"/>
                  <a:pt x="142957" y="390525"/>
                  <a:pt x="49110" y="390525"/>
                </a:cubicBezTo>
                <a:cubicBezTo>
                  <a:pt x="-59752" y="390525"/>
                  <a:pt x="26587" y="0"/>
                  <a:pt x="16923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22" name="Freeform 306"/>
          <p:cNvSpPr>
            <a:spLocks/>
          </p:cNvSpPr>
          <p:nvPr/>
        </p:nvSpPr>
        <p:spPr bwMode="auto">
          <a:xfrm>
            <a:off x="3087688" y="3944938"/>
            <a:ext cx="503238" cy="441325"/>
          </a:xfrm>
          <a:custGeom>
            <a:avLst/>
            <a:gdLst/>
            <a:ahLst/>
            <a:cxnLst/>
            <a:rect l="l" t="t" r="r" b="b"/>
            <a:pathLst>
              <a:path w="503238" h="441325">
                <a:moveTo>
                  <a:pt x="104775" y="412750"/>
                </a:moveTo>
                <a:lnTo>
                  <a:pt x="401638" y="412750"/>
                </a:lnTo>
                <a:lnTo>
                  <a:pt x="401638" y="430213"/>
                </a:lnTo>
                <a:lnTo>
                  <a:pt x="104775" y="430213"/>
                </a:lnTo>
                <a:close/>
                <a:moveTo>
                  <a:pt x="180975" y="374650"/>
                </a:moveTo>
                <a:lnTo>
                  <a:pt x="327025" y="374650"/>
                </a:lnTo>
                <a:lnTo>
                  <a:pt x="327025" y="400050"/>
                </a:lnTo>
                <a:lnTo>
                  <a:pt x="180975" y="400050"/>
                </a:lnTo>
                <a:close/>
                <a:moveTo>
                  <a:pt x="26987" y="36512"/>
                </a:moveTo>
                <a:lnTo>
                  <a:pt x="26987" y="330200"/>
                </a:lnTo>
                <a:lnTo>
                  <a:pt x="476250" y="330200"/>
                </a:lnTo>
                <a:lnTo>
                  <a:pt x="476250" y="36512"/>
                </a:lnTo>
                <a:close/>
                <a:moveTo>
                  <a:pt x="0" y="0"/>
                </a:moveTo>
                <a:cubicBezTo>
                  <a:pt x="20" y="0"/>
                  <a:pt x="3188" y="0"/>
                  <a:pt x="503238" y="0"/>
                </a:cubicBezTo>
                <a:cubicBezTo>
                  <a:pt x="503238" y="15"/>
                  <a:pt x="503238" y="2300"/>
                  <a:pt x="503238" y="362784"/>
                </a:cubicBezTo>
                <a:lnTo>
                  <a:pt x="394328" y="362784"/>
                </a:lnTo>
                <a:cubicBezTo>
                  <a:pt x="390576" y="370258"/>
                  <a:pt x="405570" y="373998"/>
                  <a:pt x="405595" y="374004"/>
                </a:cubicBezTo>
                <a:cubicBezTo>
                  <a:pt x="476931" y="374004"/>
                  <a:pt x="473196" y="441290"/>
                  <a:pt x="473194" y="441325"/>
                </a:cubicBezTo>
                <a:cubicBezTo>
                  <a:pt x="473188" y="441325"/>
                  <a:pt x="473079" y="441325"/>
                  <a:pt x="470847" y="441325"/>
                </a:cubicBezTo>
                <a:lnTo>
                  <a:pt x="454417" y="441325"/>
                </a:lnTo>
                <a:cubicBezTo>
                  <a:pt x="454417" y="388988"/>
                  <a:pt x="405638" y="392701"/>
                  <a:pt x="405595" y="392705"/>
                </a:cubicBezTo>
                <a:cubicBezTo>
                  <a:pt x="375551" y="392705"/>
                  <a:pt x="371795" y="370264"/>
                  <a:pt x="371795" y="362784"/>
                </a:cubicBezTo>
                <a:cubicBezTo>
                  <a:pt x="371781" y="362784"/>
                  <a:pt x="369467" y="362784"/>
                  <a:pt x="0" y="362784"/>
                </a:cubicBezTo>
                <a:cubicBezTo>
                  <a:pt x="0" y="362770"/>
                  <a:pt x="0" y="360525"/>
                  <a:pt x="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26" name="Freeform 310"/>
          <p:cNvSpPr>
            <a:spLocks/>
          </p:cNvSpPr>
          <p:nvPr/>
        </p:nvSpPr>
        <p:spPr bwMode="auto">
          <a:xfrm>
            <a:off x="3932238" y="3868738"/>
            <a:ext cx="479425" cy="476250"/>
          </a:xfrm>
          <a:custGeom>
            <a:avLst/>
            <a:gdLst/>
            <a:ahLst/>
            <a:cxnLst/>
            <a:rect l="l" t="t" r="r" b="b"/>
            <a:pathLst>
              <a:path w="479425" h="476250">
                <a:moveTo>
                  <a:pt x="247650" y="409575"/>
                </a:moveTo>
                <a:cubicBezTo>
                  <a:pt x="241512" y="409575"/>
                  <a:pt x="236537" y="414550"/>
                  <a:pt x="236537" y="420688"/>
                </a:cubicBezTo>
                <a:cubicBezTo>
                  <a:pt x="236537" y="426826"/>
                  <a:pt x="241512" y="431801"/>
                  <a:pt x="247650" y="431801"/>
                </a:cubicBezTo>
                <a:cubicBezTo>
                  <a:pt x="253788" y="431801"/>
                  <a:pt x="258763" y="426826"/>
                  <a:pt x="258763" y="420688"/>
                </a:cubicBezTo>
                <a:cubicBezTo>
                  <a:pt x="258763" y="414550"/>
                  <a:pt x="253788" y="409575"/>
                  <a:pt x="247650" y="409575"/>
                </a:cubicBezTo>
                <a:close/>
                <a:moveTo>
                  <a:pt x="215900" y="409575"/>
                </a:moveTo>
                <a:cubicBezTo>
                  <a:pt x="210639" y="409575"/>
                  <a:pt x="206375" y="414550"/>
                  <a:pt x="206375" y="420688"/>
                </a:cubicBezTo>
                <a:cubicBezTo>
                  <a:pt x="206375" y="426826"/>
                  <a:pt x="210639" y="431801"/>
                  <a:pt x="215900" y="431801"/>
                </a:cubicBezTo>
                <a:cubicBezTo>
                  <a:pt x="221161" y="431801"/>
                  <a:pt x="225425" y="426826"/>
                  <a:pt x="225425" y="420688"/>
                </a:cubicBezTo>
                <a:cubicBezTo>
                  <a:pt x="225425" y="414550"/>
                  <a:pt x="221161" y="409575"/>
                  <a:pt x="215900" y="409575"/>
                </a:cubicBezTo>
                <a:close/>
                <a:moveTo>
                  <a:pt x="180975" y="409575"/>
                </a:moveTo>
                <a:cubicBezTo>
                  <a:pt x="175714" y="409575"/>
                  <a:pt x="171450" y="414550"/>
                  <a:pt x="171450" y="420688"/>
                </a:cubicBezTo>
                <a:cubicBezTo>
                  <a:pt x="171450" y="426826"/>
                  <a:pt x="175714" y="431801"/>
                  <a:pt x="180975" y="431801"/>
                </a:cubicBezTo>
                <a:cubicBezTo>
                  <a:pt x="186236" y="431801"/>
                  <a:pt x="190500" y="426826"/>
                  <a:pt x="190500" y="420688"/>
                </a:cubicBezTo>
                <a:cubicBezTo>
                  <a:pt x="190500" y="414550"/>
                  <a:pt x="186236" y="409575"/>
                  <a:pt x="180975" y="409575"/>
                </a:cubicBezTo>
                <a:close/>
                <a:moveTo>
                  <a:pt x="147637" y="409575"/>
                </a:moveTo>
                <a:cubicBezTo>
                  <a:pt x="142376" y="409575"/>
                  <a:pt x="138112" y="414550"/>
                  <a:pt x="138112" y="420688"/>
                </a:cubicBezTo>
                <a:cubicBezTo>
                  <a:pt x="138112" y="426826"/>
                  <a:pt x="142376" y="431801"/>
                  <a:pt x="147637" y="431801"/>
                </a:cubicBezTo>
                <a:cubicBezTo>
                  <a:pt x="152898" y="431801"/>
                  <a:pt x="157162" y="426826"/>
                  <a:pt x="157162" y="420688"/>
                </a:cubicBezTo>
                <a:cubicBezTo>
                  <a:pt x="157162" y="414550"/>
                  <a:pt x="152898" y="409575"/>
                  <a:pt x="147637" y="409575"/>
                </a:cubicBezTo>
                <a:close/>
                <a:moveTo>
                  <a:pt x="115888" y="409575"/>
                </a:moveTo>
                <a:cubicBezTo>
                  <a:pt x="109750" y="409575"/>
                  <a:pt x="104775" y="414550"/>
                  <a:pt x="104775" y="420688"/>
                </a:cubicBezTo>
                <a:cubicBezTo>
                  <a:pt x="104775" y="426826"/>
                  <a:pt x="109750" y="431801"/>
                  <a:pt x="115888" y="431801"/>
                </a:cubicBezTo>
                <a:cubicBezTo>
                  <a:pt x="122026" y="431801"/>
                  <a:pt x="127001" y="426826"/>
                  <a:pt x="127001" y="420688"/>
                </a:cubicBezTo>
                <a:cubicBezTo>
                  <a:pt x="127001" y="414550"/>
                  <a:pt x="122026" y="409575"/>
                  <a:pt x="115888" y="409575"/>
                </a:cubicBezTo>
                <a:close/>
                <a:moveTo>
                  <a:pt x="82550" y="409575"/>
                </a:moveTo>
                <a:cubicBezTo>
                  <a:pt x="76412" y="409575"/>
                  <a:pt x="71437" y="414550"/>
                  <a:pt x="71437" y="420688"/>
                </a:cubicBezTo>
                <a:cubicBezTo>
                  <a:pt x="71437" y="426826"/>
                  <a:pt x="76412" y="431801"/>
                  <a:pt x="82550" y="431801"/>
                </a:cubicBezTo>
                <a:cubicBezTo>
                  <a:pt x="88688" y="431801"/>
                  <a:pt x="93663" y="426826"/>
                  <a:pt x="93663" y="420688"/>
                </a:cubicBezTo>
                <a:cubicBezTo>
                  <a:pt x="93663" y="414550"/>
                  <a:pt x="88688" y="409575"/>
                  <a:pt x="82550" y="409575"/>
                </a:cubicBezTo>
                <a:close/>
                <a:moveTo>
                  <a:pt x="230187" y="382587"/>
                </a:moveTo>
                <a:cubicBezTo>
                  <a:pt x="224926" y="382587"/>
                  <a:pt x="220662" y="386851"/>
                  <a:pt x="220662" y="392112"/>
                </a:cubicBezTo>
                <a:cubicBezTo>
                  <a:pt x="220662" y="397373"/>
                  <a:pt x="224926" y="401637"/>
                  <a:pt x="230187" y="401637"/>
                </a:cubicBezTo>
                <a:cubicBezTo>
                  <a:pt x="235448" y="401637"/>
                  <a:pt x="239712" y="397373"/>
                  <a:pt x="239712" y="392112"/>
                </a:cubicBezTo>
                <a:cubicBezTo>
                  <a:pt x="239712" y="386851"/>
                  <a:pt x="235448" y="382587"/>
                  <a:pt x="230187" y="382587"/>
                </a:cubicBezTo>
                <a:close/>
                <a:moveTo>
                  <a:pt x="198438" y="382587"/>
                </a:moveTo>
                <a:cubicBezTo>
                  <a:pt x="192300" y="382587"/>
                  <a:pt x="187325" y="386851"/>
                  <a:pt x="187325" y="392112"/>
                </a:cubicBezTo>
                <a:cubicBezTo>
                  <a:pt x="187325" y="397373"/>
                  <a:pt x="192300" y="401637"/>
                  <a:pt x="198438" y="401637"/>
                </a:cubicBezTo>
                <a:cubicBezTo>
                  <a:pt x="204576" y="401637"/>
                  <a:pt x="209551" y="397373"/>
                  <a:pt x="209551" y="392112"/>
                </a:cubicBezTo>
                <a:cubicBezTo>
                  <a:pt x="209551" y="386851"/>
                  <a:pt x="204576" y="382587"/>
                  <a:pt x="198438" y="382587"/>
                </a:cubicBezTo>
                <a:close/>
                <a:moveTo>
                  <a:pt x="165100" y="382587"/>
                </a:moveTo>
                <a:cubicBezTo>
                  <a:pt x="158962" y="382587"/>
                  <a:pt x="153987" y="386851"/>
                  <a:pt x="153987" y="392112"/>
                </a:cubicBezTo>
                <a:cubicBezTo>
                  <a:pt x="153987" y="397373"/>
                  <a:pt x="158962" y="401637"/>
                  <a:pt x="165100" y="401637"/>
                </a:cubicBezTo>
                <a:cubicBezTo>
                  <a:pt x="171238" y="401637"/>
                  <a:pt x="176213" y="397373"/>
                  <a:pt x="176213" y="392112"/>
                </a:cubicBezTo>
                <a:cubicBezTo>
                  <a:pt x="176213" y="386851"/>
                  <a:pt x="171238" y="382587"/>
                  <a:pt x="165100" y="382587"/>
                </a:cubicBezTo>
                <a:close/>
                <a:moveTo>
                  <a:pt x="128587" y="382587"/>
                </a:moveTo>
                <a:cubicBezTo>
                  <a:pt x="123326" y="382587"/>
                  <a:pt x="119062" y="386851"/>
                  <a:pt x="119062" y="392112"/>
                </a:cubicBezTo>
                <a:cubicBezTo>
                  <a:pt x="119062" y="397373"/>
                  <a:pt x="123326" y="401637"/>
                  <a:pt x="128587" y="401637"/>
                </a:cubicBezTo>
                <a:cubicBezTo>
                  <a:pt x="133848" y="401637"/>
                  <a:pt x="138112" y="397373"/>
                  <a:pt x="138112" y="392112"/>
                </a:cubicBezTo>
                <a:cubicBezTo>
                  <a:pt x="138112" y="386851"/>
                  <a:pt x="133848" y="382587"/>
                  <a:pt x="128587" y="382587"/>
                </a:cubicBezTo>
                <a:close/>
                <a:moveTo>
                  <a:pt x="96838" y="382587"/>
                </a:moveTo>
                <a:cubicBezTo>
                  <a:pt x="90700" y="382587"/>
                  <a:pt x="85725" y="386851"/>
                  <a:pt x="85725" y="392112"/>
                </a:cubicBezTo>
                <a:cubicBezTo>
                  <a:pt x="85725" y="397373"/>
                  <a:pt x="90700" y="401637"/>
                  <a:pt x="96838" y="401637"/>
                </a:cubicBezTo>
                <a:cubicBezTo>
                  <a:pt x="102976" y="401637"/>
                  <a:pt x="107951" y="397373"/>
                  <a:pt x="107951" y="392112"/>
                </a:cubicBezTo>
                <a:cubicBezTo>
                  <a:pt x="107951" y="386851"/>
                  <a:pt x="102976" y="382587"/>
                  <a:pt x="96838" y="382587"/>
                </a:cubicBezTo>
                <a:close/>
                <a:moveTo>
                  <a:pt x="65087" y="382587"/>
                </a:moveTo>
                <a:cubicBezTo>
                  <a:pt x="59826" y="382587"/>
                  <a:pt x="55562" y="386851"/>
                  <a:pt x="55562" y="392112"/>
                </a:cubicBezTo>
                <a:cubicBezTo>
                  <a:pt x="55562" y="397373"/>
                  <a:pt x="59826" y="401637"/>
                  <a:pt x="65087" y="401637"/>
                </a:cubicBezTo>
                <a:cubicBezTo>
                  <a:pt x="70348" y="401637"/>
                  <a:pt x="74612" y="397373"/>
                  <a:pt x="74612" y="392112"/>
                </a:cubicBezTo>
                <a:cubicBezTo>
                  <a:pt x="74612" y="386851"/>
                  <a:pt x="70348" y="382587"/>
                  <a:pt x="65087" y="382587"/>
                </a:cubicBezTo>
                <a:close/>
                <a:moveTo>
                  <a:pt x="249237" y="357187"/>
                </a:moveTo>
                <a:cubicBezTo>
                  <a:pt x="243976" y="357187"/>
                  <a:pt x="239712" y="361451"/>
                  <a:pt x="239712" y="366712"/>
                </a:cubicBezTo>
                <a:cubicBezTo>
                  <a:pt x="239712" y="371973"/>
                  <a:pt x="243976" y="376237"/>
                  <a:pt x="249237" y="376237"/>
                </a:cubicBezTo>
                <a:cubicBezTo>
                  <a:pt x="254498" y="376237"/>
                  <a:pt x="258762" y="371973"/>
                  <a:pt x="258762" y="366712"/>
                </a:cubicBezTo>
                <a:cubicBezTo>
                  <a:pt x="258762" y="361451"/>
                  <a:pt x="254498" y="357187"/>
                  <a:pt x="249237" y="357187"/>
                </a:cubicBezTo>
                <a:close/>
                <a:moveTo>
                  <a:pt x="215900" y="357187"/>
                </a:moveTo>
                <a:cubicBezTo>
                  <a:pt x="210639" y="357187"/>
                  <a:pt x="206375" y="361451"/>
                  <a:pt x="206375" y="366712"/>
                </a:cubicBezTo>
                <a:cubicBezTo>
                  <a:pt x="206375" y="371973"/>
                  <a:pt x="210639" y="376237"/>
                  <a:pt x="215900" y="376237"/>
                </a:cubicBezTo>
                <a:cubicBezTo>
                  <a:pt x="221161" y="376237"/>
                  <a:pt x="225425" y="371973"/>
                  <a:pt x="225425" y="366712"/>
                </a:cubicBezTo>
                <a:cubicBezTo>
                  <a:pt x="225425" y="361451"/>
                  <a:pt x="221161" y="357187"/>
                  <a:pt x="215900" y="357187"/>
                </a:cubicBezTo>
                <a:close/>
                <a:moveTo>
                  <a:pt x="183357" y="357187"/>
                </a:moveTo>
                <a:cubicBezTo>
                  <a:pt x="176781" y="357187"/>
                  <a:pt x="171450" y="361451"/>
                  <a:pt x="171450" y="366712"/>
                </a:cubicBezTo>
                <a:cubicBezTo>
                  <a:pt x="171450" y="371973"/>
                  <a:pt x="176781" y="376237"/>
                  <a:pt x="183357" y="376237"/>
                </a:cubicBezTo>
                <a:cubicBezTo>
                  <a:pt x="189933" y="376237"/>
                  <a:pt x="195264" y="371973"/>
                  <a:pt x="195264" y="366712"/>
                </a:cubicBezTo>
                <a:cubicBezTo>
                  <a:pt x="195264" y="361451"/>
                  <a:pt x="189933" y="357187"/>
                  <a:pt x="183357" y="357187"/>
                </a:cubicBezTo>
                <a:close/>
                <a:moveTo>
                  <a:pt x="147637" y="357187"/>
                </a:moveTo>
                <a:cubicBezTo>
                  <a:pt x="142376" y="357187"/>
                  <a:pt x="138112" y="361451"/>
                  <a:pt x="138112" y="366712"/>
                </a:cubicBezTo>
                <a:cubicBezTo>
                  <a:pt x="138112" y="371973"/>
                  <a:pt x="142376" y="376237"/>
                  <a:pt x="147637" y="376237"/>
                </a:cubicBezTo>
                <a:cubicBezTo>
                  <a:pt x="152898" y="376237"/>
                  <a:pt x="157162" y="371973"/>
                  <a:pt x="157162" y="366712"/>
                </a:cubicBezTo>
                <a:cubicBezTo>
                  <a:pt x="157162" y="361451"/>
                  <a:pt x="152898" y="357187"/>
                  <a:pt x="147637" y="357187"/>
                </a:cubicBezTo>
                <a:close/>
                <a:moveTo>
                  <a:pt x="115888" y="357187"/>
                </a:moveTo>
                <a:cubicBezTo>
                  <a:pt x="109750" y="357187"/>
                  <a:pt x="104775" y="361451"/>
                  <a:pt x="104775" y="366712"/>
                </a:cubicBezTo>
                <a:cubicBezTo>
                  <a:pt x="104775" y="371973"/>
                  <a:pt x="109750" y="376237"/>
                  <a:pt x="115888" y="376237"/>
                </a:cubicBezTo>
                <a:cubicBezTo>
                  <a:pt x="122026" y="376237"/>
                  <a:pt x="127001" y="371973"/>
                  <a:pt x="127001" y="366712"/>
                </a:cubicBezTo>
                <a:cubicBezTo>
                  <a:pt x="127001" y="361451"/>
                  <a:pt x="122026" y="357187"/>
                  <a:pt x="115888" y="357187"/>
                </a:cubicBezTo>
                <a:close/>
                <a:moveTo>
                  <a:pt x="82550" y="357187"/>
                </a:moveTo>
                <a:cubicBezTo>
                  <a:pt x="76412" y="357187"/>
                  <a:pt x="71437" y="361451"/>
                  <a:pt x="71437" y="366712"/>
                </a:cubicBezTo>
                <a:cubicBezTo>
                  <a:pt x="71437" y="371973"/>
                  <a:pt x="76412" y="376237"/>
                  <a:pt x="82550" y="376237"/>
                </a:cubicBezTo>
                <a:cubicBezTo>
                  <a:pt x="88688" y="376237"/>
                  <a:pt x="93663" y="371973"/>
                  <a:pt x="93663" y="366712"/>
                </a:cubicBezTo>
                <a:cubicBezTo>
                  <a:pt x="93663" y="361451"/>
                  <a:pt x="88688" y="357187"/>
                  <a:pt x="82550" y="357187"/>
                </a:cubicBezTo>
                <a:close/>
                <a:moveTo>
                  <a:pt x="230187" y="330200"/>
                </a:moveTo>
                <a:cubicBezTo>
                  <a:pt x="224926" y="330200"/>
                  <a:pt x="220662" y="335531"/>
                  <a:pt x="220662" y="342107"/>
                </a:cubicBezTo>
                <a:cubicBezTo>
                  <a:pt x="220662" y="348683"/>
                  <a:pt x="224926" y="354014"/>
                  <a:pt x="230187" y="354014"/>
                </a:cubicBezTo>
                <a:cubicBezTo>
                  <a:pt x="235448" y="354014"/>
                  <a:pt x="239712" y="348683"/>
                  <a:pt x="239712" y="342107"/>
                </a:cubicBezTo>
                <a:cubicBezTo>
                  <a:pt x="239712" y="335531"/>
                  <a:pt x="235448" y="330200"/>
                  <a:pt x="230187" y="330200"/>
                </a:cubicBezTo>
                <a:close/>
                <a:moveTo>
                  <a:pt x="198438" y="330200"/>
                </a:moveTo>
                <a:cubicBezTo>
                  <a:pt x="192300" y="330200"/>
                  <a:pt x="187325" y="335531"/>
                  <a:pt x="187325" y="342107"/>
                </a:cubicBezTo>
                <a:cubicBezTo>
                  <a:pt x="187325" y="348683"/>
                  <a:pt x="192300" y="354014"/>
                  <a:pt x="198438" y="354014"/>
                </a:cubicBezTo>
                <a:cubicBezTo>
                  <a:pt x="204576" y="354014"/>
                  <a:pt x="209551" y="348683"/>
                  <a:pt x="209551" y="342107"/>
                </a:cubicBezTo>
                <a:cubicBezTo>
                  <a:pt x="209551" y="335531"/>
                  <a:pt x="204576" y="330200"/>
                  <a:pt x="198438" y="330200"/>
                </a:cubicBezTo>
                <a:close/>
                <a:moveTo>
                  <a:pt x="165100" y="330200"/>
                </a:moveTo>
                <a:cubicBezTo>
                  <a:pt x="158962" y="330200"/>
                  <a:pt x="153987" y="335531"/>
                  <a:pt x="153987" y="342107"/>
                </a:cubicBezTo>
                <a:cubicBezTo>
                  <a:pt x="153987" y="348683"/>
                  <a:pt x="158962" y="354014"/>
                  <a:pt x="165100" y="354014"/>
                </a:cubicBezTo>
                <a:cubicBezTo>
                  <a:pt x="171238" y="354014"/>
                  <a:pt x="176213" y="348683"/>
                  <a:pt x="176213" y="342107"/>
                </a:cubicBezTo>
                <a:cubicBezTo>
                  <a:pt x="176213" y="335531"/>
                  <a:pt x="171238" y="330200"/>
                  <a:pt x="165100" y="330200"/>
                </a:cubicBezTo>
                <a:close/>
                <a:moveTo>
                  <a:pt x="128587" y="330200"/>
                </a:moveTo>
                <a:cubicBezTo>
                  <a:pt x="123326" y="330200"/>
                  <a:pt x="119062" y="335531"/>
                  <a:pt x="119062" y="342107"/>
                </a:cubicBezTo>
                <a:cubicBezTo>
                  <a:pt x="119062" y="348683"/>
                  <a:pt x="123326" y="354014"/>
                  <a:pt x="128587" y="354014"/>
                </a:cubicBezTo>
                <a:cubicBezTo>
                  <a:pt x="133848" y="354014"/>
                  <a:pt x="138112" y="348683"/>
                  <a:pt x="138112" y="342107"/>
                </a:cubicBezTo>
                <a:cubicBezTo>
                  <a:pt x="138112" y="335531"/>
                  <a:pt x="133848" y="330200"/>
                  <a:pt x="128587" y="330200"/>
                </a:cubicBezTo>
                <a:close/>
                <a:moveTo>
                  <a:pt x="96838" y="330200"/>
                </a:moveTo>
                <a:cubicBezTo>
                  <a:pt x="90700" y="330200"/>
                  <a:pt x="85725" y="335531"/>
                  <a:pt x="85725" y="342107"/>
                </a:cubicBezTo>
                <a:cubicBezTo>
                  <a:pt x="85725" y="348683"/>
                  <a:pt x="90700" y="354014"/>
                  <a:pt x="96838" y="354014"/>
                </a:cubicBezTo>
                <a:cubicBezTo>
                  <a:pt x="102976" y="354014"/>
                  <a:pt x="107951" y="348683"/>
                  <a:pt x="107951" y="342107"/>
                </a:cubicBezTo>
                <a:cubicBezTo>
                  <a:pt x="107951" y="335531"/>
                  <a:pt x="102976" y="330200"/>
                  <a:pt x="96838" y="330200"/>
                </a:cubicBezTo>
                <a:close/>
                <a:moveTo>
                  <a:pt x="65087" y="330200"/>
                </a:moveTo>
                <a:cubicBezTo>
                  <a:pt x="59826" y="330200"/>
                  <a:pt x="55562" y="335531"/>
                  <a:pt x="55562" y="342107"/>
                </a:cubicBezTo>
                <a:cubicBezTo>
                  <a:pt x="55562" y="348683"/>
                  <a:pt x="59826" y="354014"/>
                  <a:pt x="65087" y="354014"/>
                </a:cubicBezTo>
                <a:cubicBezTo>
                  <a:pt x="70348" y="354014"/>
                  <a:pt x="74612" y="348683"/>
                  <a:pt x="74612" y="342107"/>
                </a:cubicBezTo>
                <a:cubicBezTo>
                  <a:pt x="74612" y="335531"/>
                  <a:pt x="70348" y="330200"/>
                  <a:pt x="65087" y="330200"/>
                </a:cubicBezTo>
                <a:close/>
                <a:moveTo>
                  <a:pt x="249237" y="304800"/>
                </a:moveTo>
                <a:cubicBezTo>
                  <a:pt x="243976" y="304800"/>
                  <a:pt x="239712" y="309064"/>
                  <a:pt x="239712" y="314325"/>
                </a:cubicBezTo>
                <a:cubicBezTo>
                  <a:pt x="239712" y="319586"/>
                  <a:pt x="243976" y="323850"/>
                  <a:pt x="249237" y="323850"/>
                </a:cubicBezTo>
                <a:cubicBezTo>
                  <a:pt x="254498" y="323850"/>
                  <a:pt x="258762" y="319586"/>
                  <a:pt x="258762" y="314325"/>
                </a:cubicBezTo>
                <a:cubicBezTo>
                  <a:pt x="258762" y="309064"/>
                  <a:pt x="254498" y="304800"/>
                  <a:pt x="249237" y="304800"/>
                </a:cubicBezTo>
                <a:close/>
                <a:moveTo>
                  <a:pt x="217488" y="304800"/>
                </a:moveTo>
                <a:cubicBezTo>
                  <a:pt x="211350" y="304800"/>
                  <a:pt x="206375" y="309064"/>
                  <a:pt x="206375" y="314325"/>
                </a:cubicBezTo>
                <a:cubicBezTo>
                  <a:pt x="206375" y="319586"/>
                  <a:pt x="211350" y="323850"/>
                  <a:pt x="217488" y="323850"/>
                </a:cubicBezTo>
                <a:cubicBezTo>
                  <a:pt x="223626" y="323850"/>
                  <a:pt x="228601" y="319586"/>
                  <a:pt x="228601" y="314325"/>
                </a:cubicBezTo>
                <a:cubicBezTo>
                  <a:pt x="228601" y="309064"/>
                  <a:pt x="223626" y="304800"/>
                  <a:pt x="217488" y="304800"/>
                </a:cubicBezTo>
                <a:close/>
                <a:moveTo>
                  <a:pt x="183357" y="304800"/>
                </a:moveTo>
                <a:cubicBezTo>
                  <a:pt x="176781" y="304800"/>
                  <a:pt x="171450" y="309064"/>
                  <a:pt x="171450" y="314325"/>
                </a:cubicBezTo>
                <a:cubicBezTo>
                  <a:pt x="171450" y="319586"/>
                  <a:pt x="176781" y="323850"/>
                  <a:pt x="183357" y="323850"/>
                </a:cubicBezTo>
                <a:cubicBezTo>
                  <a:pt x="189933" y="323850"/>
                  <a:pt x="195264" y="319586"/>
                  <a:pt x="195264" y="314325"/>
                </a:cubicBezTo>
                <a:cubicBezTo>
                  <a:pt x="195264" y="309064"/>
                  <a:pt x="189933" y="304800"/>
                  <a:pt x="183357" y="304800"/>
                </a:cubicBezTo>
                <a:close/>
                <a:moveTo>
                  <a:pt x="147637" y="304800"/>
                </a:moveTo>
                <a:cubicBezTo>
                  <a:pt x="142376" y="304800"/>
                  <a:pt x="138112" y="309064"/>
                  <a:pt x="138112" y="314325"/>
                </a:cubicBezTo>
                <a:cubicBezTo>
                  <a:pt x="138112" y="319586"/>
                  <a:pt x="142376" y="323850"/>
                  <a:pt x="147637" y="323850"/>
                </a:cubicBezTo>
                <a:cubicBezTo>
                  <a:pt x="152898" y="323850"/>
                  <a:pt x="157162" y="319586"/>
                  <a:pt x="157162" y="314325"/>
                </a:cubicBezTo>
                <a:cubicBezTo>
                  <a:pt x="157162" y="309064"/>
                  <a:pt x="152898" y="304800"/>
                  <a:pt x="147637" y="304800"/>
                </a:cubicBezTo>
                <a:close/>
                <a:moveTo>
                  <a:pt x="115888" y="304800"/>
                </a:moveTo>
                <a:cubicBezTo>
                  <a:pt x="109750" y="304800"/>
                  <a:pt x="104775" y="309064"/>
                  <a:pt x="104775" y="314325"/>
                </a:cubicBezTo>
                <a:cubicBezTo>
                  <a:pt x="104775" y="319586"/>
                  <a:pt x="109750" y="323850"/>
                  <a:pt x="115888" y="323850"/>
                </a:cubicBezTo>
                <a:cubicBezTo>
                  <a:pt x="122026" y="323850"/>
                  <a:pt x="127001" y="319586"/>
                  <a:pt x="127001" y="314325"/>
                </a:cubicBezTo>
                <a:cubicBezTo>
                  <a:pt x="127001" y="309064"/>
                  <a:pt x="122026" y="304800"/>
                  <a:pt x="115888" y="304800"/>
                </a:cubicBezTo>
                <a:close/>
                <a:moveTo>
                  <a:pt x="84137" y="304800"/>
                </a:moveTo>
                <a:cubicBezTo>
                  <a:pt x="78876" y="304800"/>
                  <a:pt x="74612" y="309064"/>
                  <a:pt x="74612" y="314325"/>
                </a:cubicBezTo>
                <a:cubicBezTo>
                  <a:pt x="74612" y="319586"/>
                  <a:pt x="78876" y="323850"/>
                  <a:pt x="84137" y="323850"/>
                </a:cubicBezTo>
                <a:cubicBezTo>
                  <a:pt x="89398" y="323850"/>
                  <a:pt x="93662" y="319586"/>
                  <a:pt x="93662" y="314325"/>
                </a:cubicBezTo>
                <a:cubicBezTo>
                  <a:pt x="93662" y="309064"/>
                  <a:pt x="89398" y="304800"/>
                  <a:pt x="84137" y="304800"/>
                </a:cubicBezTo>
                <a:close/>
                <a:moveTo>
                  <a:pt x="380206" y="293687"/>
                </a:moveTo>
                <a:cubicBezTo>
                  <a:pt x="348204" y="293687"/>
                  <a:pt x="322262" y="320340"/>
                  <a:pt x="322262" y="353219"/>
                </a:cubicBezTo>
                <a:cubicBezTo>
                  <a:pt x="322262" y="386098"/>
                  <a:pt x="348204" y="412751"/>
                  <a:pt x="380206" y="412751"/>
                </a:cubicBezTo>
                <a:cubicBezTo>
                  <a:pt x="412208" y="412751"/>
                  <a:pt x="438150" y="386098"/>
                  <a:pt x="438150" y="353219"/>
                </a:cubicBezTo>
                <a:cubicBezTo>
                  <a:pt x="438150" y="320340"/>
                  <a:pt x="412208" y="293687"/>
                  <a:pt x="380206" y="293687"/>
                </a:cubicBezTo>
                <a:close/>
                <a:moveTo>
                  <a:pt x="230187" y="274637"/>
                </a:moveTo>
                <a:cubicBezTo>
                  <a:pt x="224926" y="274637"/>
                  <a:pt x="220662" y="278901"/>
                  <a:pt x="220662" y="284162"/>
                </a:cubicBezTo>
                <a:cubicBezTo>
                  <a:pt x="220662" y="289423"/>
                  <a:pt x="224926" y="293687"/>
                  <a:pt x="230187" y="293687"/>
                </a:cubicBezTo>
                <a:cubicBezTo>
                  <a:pt x="235448" y="293687"/>
                  <a:pt x="239712" y="289423"/>
                  <a:pt x="239712" y="284162"/>
                </a:cubicBezTo>
                <a:cubicBezTo>
                  <a:pt x="239712" y="278901"/>
                  <a:pt x="235448" y="274637"/>
                  <a:pt x="230187" y="274637"/>
                </a:cubicBezTo>
                <a:close/>
                <a:moveTo>
                  <a:pt x="198438" y="274637"/>
                </a:moveTo>
                <a:cubicBezTo>
                  <a:pt x="192300" y="274637"/>
                  <a:pt x="187325" y="278901"/>
                  <a:pt x="187325" y="284162"/>
                </a:cubicBezTo>
                <a:cubicBezTo>
                  <a:pt x="187325" y="289423"/>
                  <a:pt x="192300" y="293687"/>
                  <a:pt x="198438" y="293687"/>
                </a:cubicBezTo>
                <a:cubicBezTo>
                  <a:pt x="204576" y="293687"/>
                  <a:pt x="209551" y="289423"/>
                  <a:pt x="209551" y="284162"/>
                </a:cubicBezTo>
                <a:cubicBezTo>
                  <a:pt x="209551" y="278901"/>
                  <a:pt x="204576" y="274637"/>
                  <a:pt x="198438" y="274637"/>
                </a:cubicBezTo>
                <a:close/>
                <a:moveTo>
                  <a:pt x="165100" y="274637"/>
                </a:moveTo>
                <a:cubicBezTo>
                  <a:pt x="158962" y="274637"/>
                  <a:pt x="153987" y="278901"/>
                  <a:pt x="153987" y="284162"/>
                </a:cubicBezTo>
                <a:cubicBezTo>
                  <a:pt x="153987" y="289423"/>
                  <a:pt x="158962" y="293687"/>
                  <a:pt x="165100" y="293687"/>
                </a:cubicBezTo>
                <a:cubicBezTo>
                  <a:pt x="171238" y="293687"/>
                  <a:pt x="176213" y="289423"/>
                  <a:pt x="176213" y="284162"/>
                </a:cubicBezTo>
                <a:cubicBezTo>
                  <a:pt x="176213" y="278901"/>
                  <a:pt x="171238" y="274637"/>
                  <a:pt x="165100" y="274637"/>
                </a:cubicBezTo>
                <a:close/>
                <a:moveTo>
                  <a:pt x="128587" y="274637"/>
                </a:moveTo>
                <a:cubicBezTo>
                  <a:pt x="123326" y="274637"/>
                  <a:pt x="119062" y="278901"/>
                  <a:pt x="119062" y="284162"/>
                </a:cubicBezTo>
                <a:cubicBezTo>
                  <a:pt x="119062" y="289423"/>
                  <a:pt x="123326" y="293687"/>
                  <a:pt x="128587" y="293687"/>
                </a:cubicBezTo>
                <a:cubicBezTo>
                  <a:pt x="133848" y="293687"/>
                  <a:pt x="138112" y="289423"/>
                  <a:pt x="138112" y="284162"/>
                </a:cubicBezTo>
                <a:cubicBezTo>
                  <a:pt x="138112" y="278901"/>
                  <a:pt x="133848" y="274637"/>
                  <a:pt x="128587" y="274637"/>
                </a:cubicBezTo>
                <a:close/>
                <a:moveTo>
                  <a:pt x="96838" y="274637"/>
                </a:moveTo>
                <a:cubicBezTo>
                  <a:pt x="90700" y="274637"/>
                  <a:pt x="85725" y="278901"/>
                  <a:pt x="85725" y="284162"/>
                </a:cubicBezTo>
                <a:cubicBezTo>
                  <a:pt x="85725" y="289423"/>
                  <a:pt x="90700" y="293687"/>
                  <a:pt x="96838" y="293687"/>
                </a:cubicBezTo>
                <a:cubicBezTo>
                  <a:pt x="102976" y="293687"/>
                  <a:pt x="107951" y="289423"/>
                  <a:pt x="107951" y="284162"/>
                </a:cubicBezTo>
                <a:cubicBezTo>
                  <a:pt x="107951" y="278901"/>
                  <a:pt x="102976" y="274637"/>
                  <a:pt x="96838" y="274637"/>
                </a:cubicBezTo>
                <a:close/>
                <a:moveTo>
                  <a:pt x="65087" y="274637"/>
                </a:moveTo>
                <a:cubicBezTo>
                  <a:pt x="59826" y="274637"/>
                  <a:pt x="55562" y="278901"/>
                  <a:pt x="55562" y="284162"/>
                </a:cubicBezTo>
                <a:cubicBezTo>
                  <a:pt x="55562" y="289423"/>
                  <a:pt x="59826" y="293687"/>
                  <a:pt x="65087" y="293687"/>
                </a:cubicBezTo>
                <a:cubicBezTo>
                  <a:pt x="70348" y="293687"/>
                  <a:pt x="74612" y="289423"/>
                  <a:pt x="74612" y="284162"/>
                </a:cubicBezTo>
                <a:cubicBezTo>
                  <a:pt x="74612" y="278901"/>
                  <a:pt x="70348" y="274637"/>
                  <a:pt x="65087" y="274637"/>
                </a:cubicBezTo>
                <a:close/>
                <a:moveTo>
                  <a:pt x="319087" y="192087"/>
                </a:moveTo>
                <a:lnTo>
                  <a:pt x="319087" y="236537"/>
                </a:lnTo>
                <a:lnTo>
                  <a:pt x="423862" y="236537"/>
                </a:lnTo>
                <a:lnTo>
                  <a:pt x="423862" y="192087"/>
                </a:lnTo>
                <a:close/>
                <a:moveTo>
                  <a:pt x="55562" y="192087"/>
                </a:moveTo>
                <a:lnTo>
                  <a:pt x="55562" y="236537"/>
                </a:lnTo>
                <a:lnTo>
                  <a:pt x="96837" y="236537"/>
                </a:lnTo>
                <a:lnTo>
                  <a:pt x="101600" y="217487"/>
                </a:lnTo>
                <a:lnTo>
                  <a:pt x="107950" y="236537"/>
                </a:lnTo>
                <a:lnTo>
                  <a:pt x="288925" y="236537"/>
                </a:lnTo>
                <a:lnTo>
                  <a:pt x="288925" y="192087"/>
                </a:lnTo>
                <a:lnTo>
                  <a:pt x="261938" y="192087"/>
                </a:lnTo>
                <a:lnTo>
                  <a:pt x="261938" y="203200"/>
                </a:lnTo>
                <a:lnTo>
                  <a:pt x="250825" y="203200"/>
                </a:lnTo>
                <a:lnTo>
                  <a:pt x="250825" y="192087"/>
                </a:lnTo>
                <a:lnTo>
                  <a:pt x="217487" y="192087"/>
                </a:lnTo>
                <a:lnTo>
                  <a:pt x="217487" y="203200"/>
                </a:lnTo>
                <a:lnTo>
                  <a:pt x="206375" y="203200"/>
                </a:lnTo>
                <a:lnTo>
                  <a:pt x="206375" y="192087"/>
                </a:lnTo>
                <a:lnTo>
                  <a:pt x="176212" y="192087"/>
                </a:lnTo>
                <a:lnTo>
                  <a:pt x="176212" y="203200"/>
                </a:lnTo>
                <a:lnTo>
                  <a:pt x="165100" y="203200"/>
                </a:lnTo>
                <a:lnTo>
                  <a:pt x="165100" y="192087"/>
                </a:lnTo>
                <a:lnTo>
                  <a:pt x="130175" y="192087"/>
                </a:lnTo>
                <a:lnTo>
                  <a:pt x="130175" y="203200"/>
                </a:lnTo>
                <a:lnTo>
                  <a:pt x="119062" y="203200"/>
                </a:lnTo>
                <a:lnTo>
                  <a:pt x="119062" y="192087"/>
                </a:lnTo>
                <a:lnTo>
                  <a:pt x="85725" y="192087"/>
                </a:lnTo>
                <a:lnTo>
                  <a:pt x="85725" y="203200"/>
                </a:lnTo>
                <a:lnTo>
                  <a:pt x="74612" y="203200"/>
                </a:lnTo>
                <a:lnTo>
                  <a:pt x="74612" y="192087"/>
                </a:lnTo>
                <a:close/>
                <a:moveTo>
                  <a:pt x="142329" y="0"/>
                </a:moveTo>
                <a:cubicBezTo>
                  <a:pt x="142362" y="15"/>
                  <a:pt x="145379" y="1487"/>
                  <a:pt x="426988" y="138750"/>
                </a:cubicBezTo>
                <a:cubicBezTo>
                  <a:pt x="427001" y="138750"/>
                  <a:pt x="427115" y="138750"/>
                  <a:pt x="427925" y="138750"/>
                </a:cubicBezTo>
                <a:lnTo>
                  <a:pt x="434479" y="138750"/>
                </a:lnTo>
                <a:cubicBezTo>
                  <a:pt x="438225" y="138750"/>
                  <a:pt x="445716" y="142500"/>
                  <a:pt x="445716" y="150000"/>
                </a:cubicBezTo>
                <a:cubicBezTo>
                  <a:pt x="445727" y="150000"/>
                  <a:pt x="445866" y="150000"/>
                  <a:pt x="447120" y="150000"/>
                </a:cubicBezTo>
                <a:lnTo>
                  <a:pt x="456952" y="150000"/>
                </a:lnTo>
                <a:cubicBezTo>
                  <a:pt x="468189" y="150000"/>
                  <a:pt x="479425" y="161250"/>
                  <a:pt x="479425" y="176250"/>
                </a:cubicBezTo>
                <a:cubicBezTo>
                  <a:pt x="479425" y="176290"/>
                  <a:pt x="479425" y="179577"/>
                  <a:pt x="479425" y="450000"/>
                </a:cubicBezTo>
                <a:cubicBezTo>
                  <a:pt x="479425" y="465000"/>
                  <a:pt x="468189" y="476250"/>
                  <a:pt x="456952" y="476250"/>
                </a:cubicBezTo>
                <a:cubicBezTo>
                  <a:pt x="456913" y="476250"/>
                  <a:pt x="452779" y="476250"/>
                  <a:pt x="26219" y="476250"/>
                </a:cubicBezTo>
                <a:cubicBezTo>
                  <a:pt x="11237" y="476250"/>
                  <a:pt x="0" y="465000"/>
                  <a:pt x="0" y="450000"/>
                </a:cubicBezTo>
                <a:cubicBezTo>
                  <a:pt x="0" y="449972"/>
                  <a:pt x="0" y="447070"/>
                  <a:pt x="0" y="176250"/>
                </a:cubicBezTo>
                <a:cubicBezTo>
                  <a:pt x="0" y="161250"/>
                  <a:pt x="11237" y="150000"/>
                  <a:pt x="26219" y="150000"/>
                </a:cubicBezTo>
                <a:cubicBezTo>
                  <a:pt x="26254" y="150000"/>
                  <a:pt x="29815" y="150000"/>
                  <a:pt x="393279" y="150000"/>
                </a:cubicBezTo>
                <a:cubicBezTo>
                  <a:pt x="393279" y="146250"/>
                  <a:pt x="393279" y="142500"/>
                  <a:pt x="397024" y="142500"/>
                </a:cubicBezTo>
                <a:cubicBezTo>
                  <a:pt x="396992" y="142485"/>
                  <a:pt x="394064" y="141061"/>
                  <a:pt x="134838" y="15000"/>
                </a:cubicBezTo>
                <a:cubicBezTo>
                  <a:pt x="131093" y="15000"/>
                  <a:pt x="131093" y="7500"/>
                  <a:pt x="134838" y="3750"/>
                </a:cubicBezTo>
                <a:cubicBezTo>
                  <a:pt x="134838" y="0"/>
                  <a:pt x="138584" y="0"/>
                  <a:pt x="14232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67" name="Freeform 351"/>
          <p:cNvSpPr>
            <a:spLocks/>
          </p:cNvSpPr>
          <p:nvPr/>
        </p:nvSpPr>
        <p:spPr bwMode="auto">
          <a:xfrm>
            <a:off x="4779962" y="3959225"/>
            <a:ext cx="438150" cy="379413"/>
          </a:xfrm>
          <a:custGeom>
            <a:avLst/>
            <a:gdLst/>
            <a:ahLst/>
            <a:cxnLst/>
            <a:rect l="l" t="t" r="r" b="b"/>
            <a:pathLst>
              <a:path w="438150" h="379413">
                <a:moveTo>
                  <a:pt x="400050" y="112713"/>
                </a:moveTo>
                <a:lnTo>
                  <a:pt x="400050" y="277813"/>
                </a:lnTo>
                <a:lnTo>
                  <a:pt x="411163" y="277813"/>
                </a:lnTo>
                <a:lnTo>
                  <a:pt x="411163" y="112713"/>
                </a:lnTo>
                <a:close/>
                <a:moveTo>
                  <a:pt x="201612" y="87313"/>
                </a:moveTo>
                <a:lnTo>
                  <a:pt x="438150" y="87313"/>
                </a:lnTo>
                <a:lnTo>
                  <a:pt x="438150" y="292101"/>
                </a:lnTo>
                <a:lnTo>
                  <a:pt x="201612" y="292101"/>
                </a:lnTo>
                <a:close/>
                <a:moveTo>
                  <a:pt x="91281" y="52388"/>
                </a:moveTo>
                <a:cubicBezTo>
                  <a:pt x="111008" y="52388"/>
                  <a:pt x="127000" y="69091"/>
                  <a:pt x="127000" y="89695"/>
                </a:cubicBezTo>
                <a:cubicBezTo>
                  <a:pt x="127000" y="110299"/>
                  <a:pt x="111008" y="127002"/>
                  <a:pt x="91281" y="127002"/>
                </a:cubicBezTo>
                <a:cubicBezTo>
                  <a:pt x="71554" y="127002"/>
                  <a:pt x="55562" y="110299"/>
                  <a:pt x="55562" y="89695"/>
                </a:cubicBezTo>
                <a:cubicBezTo>
                  <a:pt x="55562" y="69091"/>
                  <a:pt x="71554" y="52388"/>
                  <a:pt x="91281" y="52388"/>
                </a:cubicBezTo>
                <a:close/>
                <a:moveTo>
                  <a:pt x="91282" y="26988"/>
                </a:moveTo>
                <a:cubicBezTo>
                  <a:pt x="54896" y="26988"/>
                  <a:pt x="25400" y="56129"/>
                  <a:pt x="25400" y="92076"/>
                </a:cubicBezTo>
                <a:cubicBezTo>
                  <a:pt x="25400" y="128023"/>
                  <a:pt x="54896" y="157164"/>
                  <a:pt x="91282" y="157164"/>
                </a:cubicBezTo>
                <a:cubicBezTo>
                  <a:pt x="127668" y="157164"/>
                  <a:pt x="157164" y="128023"/>
                  <a:pt x="157164" y="92076"/>
                </a:cubicBezTo>
                <a:cubicBezTo>
                  <a:pt x="157164" y="56129"/>
                  <a:pt x="127668" y="26988"/>
                  <a:pt x="91282" y="26988"/>
                </a:cubicBezTo>
                <a:close/>
                <a:moveTo>
                  <a:pt x="93145" y="0"/>
                </a:moveTo>
                <a:cubicBezTo>
                  <a:pt x="141580" y="0"/>
                  <a:pt x="178837" y="37566"/>
                  <a:pt x="182563" y="86401"/>
                </a:cubicBezTo>
                <a:cubicBezTo>
                  <a:pt x="182563" y="86423"/>
                  <a:pt x="182563" y="88526"/>
                  <a:pt x="182563" y="293012"/>
                </a:cubicBezTo>
                <a:cubicBezTo>
                  <a:pt x="178837" y="341848"/>
                  <a:pt x="141580" y="379413"/>
                  <a:pt x="93145" y="379413"/>
                </a:cubicBezTo>
                <a:cubicBezTo>
                  <a:pt x="40984" y="379413"/>
                  <a:pt x="0" y="338091"/>
                  <a:pt x="0" y="289256"/>
                </a:cubicBezTo>
                <a:cubicBezTo>
                  <a:pt x="0" y="289247"/>
                  <a:pt x="0" y="288804"/>
                  <a:pt x="0" y="266716"/>
                </a:cubicBezTo>
                <a:cubicBezTo>
                  <a:pt x="15" y="266716"/>
                  <a:pt x="1073" y="266716"/>
                  <a:pt x="78242" y="266716"/>
                </a:cubicBezTo>
                <a:cubicBezTo>
                  <a:pt x="78242" y="266710"/>
                  <a:pt x="78242" y="266590"/>
                  <a:pt x="78242" y="264368"/>
                </a:cubicBezTo>
                <a:lnTo>
                  <a:pt x="78242" y="247933"/>
                </a:lnTo>
                <a:cubicBezTo>
                  <a:pt x="78227" y="247933"/>
                  <a:pt x="77166" y="247933"/>
                  <a:pt x="0" y="247933"/>
                </a:cubicBezTo>
                <a:cubicBezTo>
                  <a:pt x="0" y="247927"/>
                  <a:pt x="0" y="247807"/>
                  <a:pt x="0" y="245585"/>
                </a:cubicBezTo>
                <a:lnTo>
                  <a:pt x="0" y="229151"/>
                </a:lnTo>
                <a:cubicBezTo>
                  <a:pt x="15" y="229151"/>
                  <a:pt x="1073" y="229151"/>
                  <a:pt x="78242" y="229151"/>
                </a:cubicBezTo>
                <a:cubicBezTo>
                  <a:pt x="78242" y="229144"/>
                  <a:pt x="78242" y="229030"/>
                  <a:pt x="78242" y="226803"/>
                </a:cubicBezTo>
                <a:lnTo>
                  <a:pt x="78242" y="210368"/>
                </a:lnTo>
                <a:cubicBezTo>
                  <a:pt x="78227" y="210368"/>
                  <a:pt x="77166" y="210368"/>
                  <a:pt x="0" y="210368"/>
                </a:cubicBezTo>
                <a:cubicBezTo>
                  <a:pt x="0" y="210356"/>
                  <a:pt x="0" y="209205"/>
                  <a:pt x="0" y="93914"/>
                </a:cubicBezTo>
                <a:cubicBezTo>
                  <a:pt x="0" y="41322"/>
                  <a:pt x="40984" y="0"/>
                  <a:pt x="9314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73" name="Freeform 357"/>
          <p:cNvSpPr>
            <a:spLocks/>
          </p:cNvSpPr>
          <p:nvPr/>
        </p:nvSpPr>
        <p:spPr bwMode="auto">
          <a:xfrm>
            <a:off x="5597525" y="3970338"/>
            <a:ext cx="415925" cy="415925"/>
          </a:xfrm>
          <a:custGeom>
            <a:avLst/>
            <a:gdLst/>
            <a:ahLst/>
            <a:cxnLst/>
            <a:rect l="l" t="t" r="r" b="b"/>
            <a:pathLst>
              <a:path w="415925" h="415925">
                <a:moveTo>
                  <a:pt x="211137" y="296862"/>
                </a:moveTo>
                <a:cubicBezTo>
                  <a:pt x="204123" y="296862"/>
                  <a:pt x="198437" y="302548"/>
                  <a:pt x="198437" y="309562"/>
                </a:cubicBezTo>
                <a:cubicBezTo>
                  <a:pt x="198437" y="316576"/>
                  <a:pt x="204123" y="322262"/>
                  <a:pt x="211137" y="322262"/>
                </a:cubicBezTo>
                <a:cubicBezTo>
                  <a:pt x="218151" y="322262"/>
                  <a:pt x="223837" y="316576"/>
                  <a:pt x="223837" y="309562"/>
                </a:cubicBezTo>
                <a:cubicBezTo>
                  <a:pt x="223837" y="302548"/>
                  <a:pt x="218151" y="296862"/>
                  <a:pt x="211137" y="296862"/>
                </a:cubicBezTo>
                <a:close/>
                <a:moveTo>
                  <a:pt x="211137" y="252412"/>
                </a:moveTo>
                <a:cubicBezTo>
                  <a:pt x="243577" y="252412"/>
                  <a:pt x="269875" y="278354"/>
                  <a:pt x="269875" y="310356"/>
                </a:cubicBezTo>
                <a:cubicBezTo>
                  <a:pt x="269875" y="342358"/>
                  <a:pt x="243577" y="368300"/>
                  <a:pt x="211137" y="368300"/>
                </a:cubicBezTo>
                <a:cubicBezTo>
                  <a:pt x="178697" y="368300"/>
                  <a:pt x="152399" y="342358"/>
                  <a:pt x="152399" y="310356"/>
                </a:cubicBezTo>
                <a:cubicBezTo>
                  <a:pt x="152399" y="278354"/>
                  <a:pt x="178697" y="252412"/>
                  <a:pt x="211137" y="252412"/>
                </a:cubicBezTo>
                <a:close/>
                <a:moveTo>
                  <a:pt x="211138" y="239712"/>
                </a:moveTo>
                <a:cubicBezTo>
                  <a:pt x="172561" y="239712"/>
                  <a:pt x="141288" y="271696"/>
                  <a:pt x="141288" y="311150"/>
                </a:cubicBezTo>
                <a:cubicBezTo>
                  <a:pt x="141288" y="350604"/>
                  <a:pt x="172561" y="382588"/>
                  <a:pt x="211138" y="382588"/>
                </a:cubicBezTo>
                <a:cubicBezTo>
                  <a:pt x="249715" y="382588"/>
                  <a:pt x="280988" y="350604"/>
                  <a:pt x="280988" y="311150"/>
                </a:cubicBezTo>
                <a:cubicBezTo>
                  <a:pt x="280988" y="271696"/>
                  <a:pt x="249715" y="239712"/>
                  <a:pt x="211138" y="239712"/>
                </a:cubicBezTo>
                <a:close/>
                <a:moveTo>
                  <a:pt x="88900" y="52387"/>
                </a:moveTo>
                <a:lnTo>
                  <a:pt x="88900" y="180975"/>
                </a:lnTo>
                <a:lnTo>
                  <a:pt x="165100" y="180975"/>
                </a:lnTo>
                <a:lnTo>
                  <a:pt x="165100" y="52387"/>
                </a:lnTo>
                <a:close/>
                <a:moveTo>
                  <a:pt x="74613" y="41275"/>
                </a:moveTo>
                <a:lnTo>
                  <a:pt x="88901" y="41275"/>
                </a:lnTo>
                <a:lnTo>
                  <a:pt x="314326" y="41275"/>
                </a:lnTo>
                <a:lnTo>
                  <a:pt x="314326" y="187325"/>
                </a:lnTo>
                <a:lnTo>
                  <a:pt x="88901" y="187325"/>
                </a:lnTo>
                <a:lnTo>
                  <a:pt x="74613" y="187325"/>
                </a:lnTo>
                <a:lnTo>
                  <a:pt x="74613" y="180975"/>
                </a:lnTo>
                <a:lnTo>
                  <a:pt x="74613" y="52388"/>
                </a:lnTo>
                <a:close/>
                <a:moveTo>
                  <a:pt x="47625" y="19050"/>
                </a:moveTo>
                <a:lnTo>
                  <a:pt x="47625" y="206375"/>
                </a:lnTo>
                <a:lnTo>
                  <a:pt x="341313" y="206375"/>
                </a:lnTo>
                <a:lnTo>
                  <a:pt x="341313" y="19050"/>
                </a:lnTo>
                <a:close/>
                <a:moveTo>
                  <a:pt x="0" y="0"/>
                </a:moveTo>
                <a:lnTo>
                  <a:pt x="74613" y="0"/>
                </a:lnTo>
                <a:lnTo>
                  <a:pt x="341313" y="0"/>
                </a:lnTo>
                <a:lnTo>
                  <a:pt x="347663" y="0"/>
                </a:lnTo>
                <a:lnTo>
                  <a:pt x="415925" y="0"/>
                </a:lnTo>
                <a:lnTo>
                  <a:pt x="415925" y="415925"/>
                </a:lnTo>
                <a:lnTo>
                  <a:pt x="0" y="41592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80" name="Rectangle 364"/>
          <p:cNvSpPr>
            <a:spLocks noChangeArrowheads="1"/>
          </p:cNvSpPr>
          <p:nvPr/>
        </p:nvSpPr>
        <p:spPr bwMode="auto">
          <a:xfrm>
            <a:off x="6470650" y="3951288"/>
            <a:ext cx="366713" cy="454025"/>
          </a:xfrm>
          <a:custGeom>
            <a:avLst/>
            <a:gdLst/>
            <a:ahLst/>
            <a:cxnLst/>
            <a:rect l="l" t="t" r="r" b="b"/>
            <a:pathLst>
              <a:path w="366713" h="454025">
                <a:moveTo>
                  <a:pt x="258763" y="341312"/>
                </a:moveTo>
                <a:lnTo>
                  <a:pt x="307976" y="341312"/>
                </a:lnTo>
                <a:lnTo>
                  <a:pt x="307976" y="393700"/>
                </a:lnTo>
                <a:lnTo>
                  <a:pt x="258763" y="393700"/>
                </a:lnTo>
                <a:close/>
                <a:moveTo>
                  <a:pt x="49213" y="341312"/>
                </a:moveTo>
                <a:lnTo>
                  <a:pt x="96838" y="341312"/>
                </a:lnTo>
                <a:lnTo>
                  <a:pt x="96838" y="393700"/>
                </a:lnTo>
                <a:lnTo>
                  <a:pt x="49213" y="393700"/>
                </a:lnTo>
                <a:close/>
                <a:moveTo>
                  <a:pt x="178595" y="203200"/>
                </a:moveTo>
                <a:cubicBezTo>
                  <a:pt x="165005" y="203200"/>
                  <a:pt x="153988" y="214217"/>
                  <a:pt x="153988" y="227807"/>
                </a:cubicBezTo>
                <a:cubicBezTo>
                  <a:pt x="153988" y="241397"/>
                  <a:pt x="165005" y="252414"/>
                  <a:pt x="178595" y="252414"/>
                </a:cubicBezTo>
                <a:cubicBezTo>
                  <a:pt x="192185" y="252414"/>
                  <a:pt x="203202" y="241397"/>
                  <a:pt x="203202" y="227807"/>
                </a:cubicBezTo>
                <a:cubicBezTo>
                  <a:pt x="203202" y="214217"/>
                  <a:pt x="192185" y="203200"/>
                  <a:pt x="178595" y="203200"/>
                </a:cubicBezTo>
                <a:close/>
                <a:moveTo>
                  <a:pt x="180465" y="117475"/>
                </a:moveTo>
                <a:cubicBezTo>
                  <a:pt x="240306" y="117475"/>
                  <a:pt x="288926" y="166096"/>
                  <a:pt x="288926" y="225937"/>
                </a:cubicBezTo>
                <a:cubicBezTo>
                  <a:pt x="288926" y="289518"/>
                  <a:pt x="240306" y="338138"/>
                  <a:pt x="180465" y="338138"/>
                </a:cubicBezTo>
                <a:cubicBezTo>
                  <a:pt x="116884" y="338138"/>
                  <a:pt x="68263" y="289518"/>
                  <a:pt x="68263" y="225937"/>
                </a:cubicBezTo>
                <a:cubicBezTo>
                  <a:pt x="68263" y="196016"/>
                  <a:pt x="83223" y="169836"/>
                  <a:pt x="101924" y="147396"/>
                </a:cubicBezTo>
                <a:cubicBezTo>
                  <a:pt x="101933" y="147405"/>
                  <a:pt x="102630" y="148102"/>
                  <a:pt x="158024" y="203496"/>
                </a:cubicBezTo>
                <a:cubicBezTo>
                  <a:pt x="158019" y="203485"/>
                  <a:pt x="157648" y="202602"/>
                  <a:pt x="128104" y="132435"/>
                </a:cubicBezTo>
                <a:cubicBezTo>
                  <a:pt x="143064" y="121215"/>
                  <a:pt x="161765" y="117475"/>
                  <a:pt x="180465" y="117475"/>
                </a:cubicBezTo>
                <a:close/>
                <a:moveTo>
                  <a:pt x="258763" y="65087"/>
                </a:moveTo>
                <a:lnTo>
                  <a:pt x="307976" y="65087"/>
                </a:lnTo>
                <a:lnTo>
                  <a:pt x="307976" y="112712"/>
                </a:lnTo>
                <a:lnTo>
                  <a:pt x="258763" y="112712"/>
                </a:lnTo>
                <a:close/>
                <a:moveTo>
                  <a:pt x="49213" y="65087"/>
                </a:moveTo>
                <a:lnTo>
                  <a:pt x="96838" y="65087"/>
                </a:lnTo>
                <a:lnTo>
                  <a:pt x="96838" y="76200"/>
                </a:lnTo>
                <a:lnTo>
                  <a:pt x="146051" y="180975"/>
                </a:lnTo>
                <a:lnTo>
                  <a:pt x="74613" y="112713"/>
                </a:lnTo>
                <a:lnTo>
                  <a:pt x="74614" y="112712"/>
                </a:lnTo>
                <a:lnTo>
                  <a:pt x="49213" y="112712"/>
                </a:lnTo>
                <a:close/>
                <a:moveTo>
                  <a:pt x="30163" y="46037"/>
                </a:moveTo>
                <a:lnTo>
                  <a:pt x="30163" y="409575"/>
                </a:lnTo>
                <a:lnTo>
                  <a:pt x="330201" y="409575"/>
                </a:lnTo>
                <a:lnTo>
                  <a:pt x="330201" y="46037"/>
                </a:lnTo>
                <a:close/>
                <a:moveTo>
                  <a:pt x="0" y="0"/>
                </a:moveTo>
                <a:lnTo>
                  <a:pt x="366713" y="0"/>
                </a:lnTo>
                <a:lnTo>
                  <a:pt x="366713" y="454025"/>
                </a:lnTo>
                <a:lnTo>
                  <a:pt x="0" y="45402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89" name="Freeform 373"/>
          <p:cNvSpPr>
            <a:spLocks/>
          </p:cNvSpPr>
          <p:nvPr/>
        </p:nvSpPr>
        <p:spPr bwMode="auto">
          <a:xfrm>
            <a:off x="7269163" y="3970337"/>
            <a:ext cx="434975" cy="439738"/>
          </a:xfrm>
          <a:custGeom>
            <a:avLst/>
            <a:gdLst/>
            <a:ahLst/>
            <a:cxnLst/>
            <a:rect l="l" t="t" r="r" b="b"/>
            <a:pathLst>
              <a:path w="434975" h="439738">
                <a:moveTo>
                  <a:pt x="266701" y="139700"/>
                </a:moveTo>
                <a:lnTo>
                  <a:pt x="82550" y="322263"/>
                </a:lnTo>
                <a:lnTo>
                  <a:pt x="115888" y="352425"/>
                </a:lnTo>
                <a:lnTo>
                  <a:pt x="300038" y="173038"/>
                </a:lnTo>
                <a:close/>
                <a:moveTo>
                  <a:pt x="244475" y="60325"/>
                </a:moveTo>
                <a:lnTo>
                  <a:pt x="374650" y="195263"/>
                </a:lnTo>
                <a:lnTo>
                  <a:pt x="131763" y="439738"/>
                </a:lnTo>
                <a:lnTo>
                  <a:pt x="0" y="307976"/>
                </a:lnTo>
                <a:close/>
                <a:moveTo>
                  <a:pt x="390525" y="57150"/>
                </a:moveTo>
                <a:lnTo>
                  <a:pt x="374650" y="71438"/>
                </a:lnTo>
                <a:lnTo>
                  <a:pt x="401638" y="93663"/>
                </a:lnTo>
                <a:lnTo>
                  <a:pt x="412750" y="82550"/>
                </a:lnTo>
                <a:close/>
                <a:moveTo>
                  <a:pt x="357187" y="26987"/>
                </a:moveTo>
                <a:lnTo>
                  <a:pt x="341312" y="38100"/>
                </a:lnTo>
                <a:lnTo>
                  <a:pt x="368300" y="60325"/>
                </a:lnTo>
                <a:lnTo>
                  <a:pt x="379412" y="49212"/>
                </a:lnTo>
                <a:close/>
                <a:moveTo>
                  <a:pt x="352425" y="0"/>
                </a:moveTo>
                <a:lnTo>
                  <a:pt x="434975" y="82550"/>
                </a:lnTo>
                <a:lnTo>
                  <a:pt x="360363" y="161925"/>
                </a:lnTo>
                <a:lnTo>
                  <a:pt x="277812" y="793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4" name="Freeform 378"/>
          <p:cNvSpPr>
            <a:spLocks/>
          </p:cNvSpPr>
          <p:nvPr/>
        </p:nvSpPr>
        <p:spPr bwMode="auto">
          <a:xfrm>
            <a:off x="8037513" y="3992562"/>
            <a:ext cx="368300" cy="458788"/>
          </a:xfrm>
          <a:custGeom>
            <a:avLst/>
            <a:gdLst/>
            <a:ahLst/>
            <a:cxnLst/>
            <a:rect l="l" t="t" r="r" b="b"/>
            <a:pathLst>
              <a:path w="368300" h="458788">
                <a:moveTo>
                  <a:pt x="7517" y="304800"/>
                </a:moveTo>
                <a:cubicBezTo>
                  <a:pt x="26307" y="338602"/>
                  <a:pt x="97712" y="364893"/>
                  <a:pt x="184150" y="364893"/>
                </a:cubicBezTo>
                <a:cubicBezTo>
                  <a:pt x="270588" y="364893"/>
                  <a:pt x="341993" y="338602"/>
                  <a:pt x="360784" y="304800"/>
                </a:cubicBezTo>
                <a:cubicBezTo>
                  <a:pt x="364542" y="312312"/>
                  <a:pt x="368300" y="316068"/>
                  <a:pt x="368300" y="323579"/>
                </a:cubicBezTo>
                <a:cubicBezTo>
                  <a:pt x="368300" y="323595"/>
                  <a:pt x="368300" y="324538"/>
                  <a:pt x="368300" y="379916"/>
                </a:cubicBezTo>
                <a:cubicBezTo>
                  <a:pt x="368300" y="421230"/>
                  <a:pt x="285621" y="458788"/>
                  <a:pt x="184150" y="458788"/>
                </a:cubicBezTo>
                <a:cubicBezTo>
                  <a:pt x="82680" y="458788"/>
                  <a:pt x="0" y="421230"/>
                  <a:pt x="0" y="379916"/>
                </a:cubicBezTo>
                <a:cubicBezTo>
                  <a:pt x="0" y="379900"/>
                  <a:pt x="0" y="378960"/>
                  <a:pt x="0" y="323579"/>
                </a:cubicBezTo>
                <a:cubicBezTo>
                  <a:pt x="0" y="316068"/>
                  <a:pt x="3758" y="312312"/>
                  <a:pt x="7517" y="304800"/>
                </a:cubicBezTo>
                <a:close/>
                <a:moveTo>
                  <a:pt x="7517" y="192087"/>
                </a:moveTo>
                <a:cubicBezTo>
                  <a:pt x="26307" y="225663"/>
                  <a:pt x="97712" y="248047"/>
                  <a:pt x="184150" y="248047"/>
                </a:cubicBezTo>
                <a:cubicBezTo>
                  <a:pt x="270588" y="248047"/>
                  <a:pt x="341993" y="225663"/>
                  <a:pt x="360784" y="192087"/>
                </a:cubicBezTo>
                <a:lnTo>
                  <a:pt x="368300" y="207010"/>
                </a:lnTo>
                <a:cubicBezTo>
                  <a:pt x="368300" y="207026"/>
                  <a:pt x="368300" y="207956"/>
                  <a:pt x="368300" y="262969"/>
                </a:cubicBezTo>
                <a:cubicBezTo>
                  <a:pt x="368300" y="307737"/>
                  <a:pt x="285621" y="341312"/>
                  <a:pt x="184150" y="341312"/>
                </a:cubicBezTo>
                <a:cubicBezTo>
                  <a:pt x="82680" y="341312"/>
                  <a:pt x="0" y="307737"/>
                  <a:pt x="0" y="262969"/>
                </a:cubicBezTo>
                <a:cubicBezTo>
                  <a:pt x="0" y="262953"/>
                  <a:pt x="0" y="262021"/>
                  <a:pt x="0" y="207010"/>
                </a:cubicBezTo>
                <a:close/>
                <a:moveTo>
                  <a:pt x="7517" y="79375"/>
                </a:moveTo>
                <a:cubicBezTo>
                  <a:pt x="11275" y="109537"/>
                  <a:pt x="86438" y="135930"/>
                  <a:pt x="184150" y="135930"/>
                </a:cubicBezTo>
                <a:cubicBezTo>
                  <a:pt x="281862" y="135930"/>
                  <a:pt x="357026" y="109537"/>
                  <a:pt x="360784" y="79375"/>
                </a:cubicBezTo>
                <a:lnTo>
                  <a:pt x="368300" y="98226"/>
                </a:lnTo>
                <a:cubicBezTo>
                  <a:pt x="368300" y="98237"/>
                  <a:pt x="368300" y="98968"/>
                  <a:pt x="368300" y="151011"/>
                </a:cubicBezTo>
                <a:cubicBezTo>
                  <a:pt x="368300" y="196255"/>
                  <a:pt x="285621" y="230188"/>
                  <a:pt x="184150" y="230188"/>
                </a:cubicBezTo>
                <a:cubicBezTo>
                  <a:pt x="82680" y="230188"/>
                  <a:pt x="0" y="196255"/>
                  <a:pt x="0" y="151011"/>
                </a:cubicBezTo>
                <a:cubicBezTo>
                  <a:pt x="0" y="151001"/>
                  <a:pt x="0" y="150267"/>
                  <a:pt x="0" y="98226"/>
                </a:cubicBezTo>
                <a:cubicBezTo>
                  <a:pt x="0" y="90686"/>
                  <a:pt x="3758" y="83145"/>
                  <a:pt x="7517" y="79375"/>
                </a:cubicBezTo>
                <a:close/>
                <a:moveTo>
                  <a:pt x="184150" y="0"/>
                </a:moveTo>
                <a:cubicBezTo>
                  <a:pt x="281470" y="0"/>
                  <a:pt x="360363" y="26298"/>
                  <a:pt x="360363" y="58738"/>
                </a:cubicBezTo>
                <a:cubicBezTo>
                  <a:pt x="360363" y="91178"/>
                  <a:pt x="281470" y="117476"/>
                  <a:pt x="184150" y="117476"/>
                </a:cubicBezTo>
                <a:cubicBezTo>
                  <a:pt x="86830" y="117476"/>
                  <a:pt x="7937" y="91178"/>
                  <a:pt x="7937" y="58738"/>
                </a:cubicBezTo>
                <a:cubicBezTo>
                  <a:pt x="7937" y="26298"/>
                  <a:pt x="86830" y="0"/>
                  <a:pt x="18415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3" name="Freeform 386"/>
          <p:cNvSpPr>
            <a:spLocks/>
          </p:cNvSpPr>
          <p:nvPr/>
        </p:nvSpPr>
        <p:spPr bwMode="auto">
          <a:xfrm>
            <a:off x="6393656" y="2374106"/>
            <a:ext cx="409575" cy="461963"/>
          </a:xfrm>
          <a:custGeom>
            <a:avLst/>
            <a:gdLst/>
            <a:ahLst/>
            <a:cxnLst/>
            <a:rect l="l" t="t" r="r" b="b"/>
            <a:pathLst>
              <a:path w="409575" h="461963">
                <a:moveTo>
                  <a:pt x="315120" y="404813"/>
                </a:moveTo>
                <a:cubicBezTo>
                  <a:pt x="306790" y="404813"/>
                  <a:pt x="300038" y="412631"/>
                  <a:pt x="300038" y="422276"/>
                </a:cubicBezTo>
                <a:cubicBezTo>
                  <a:pt x="300038" y="431921"/>
                  <a:pt x="306790" y="439739"/>
                  <a:pt x="315120" y="439739"/>
                </a:cubicBezTo>
                <a:cubicBezTo>
                  <a:pt x="323450" y="439739"/>
                  <a:pt x="330202" y="431921"/>
                  <a:pt x="330202" y="422276"/>
                </a:cubicBezTo>
                <a:cubicBezTo>
                  <a:pt x="330202" y="412631"/>
                  <a:pt x="323450" y="404813"/>
                  <a:pt x="315120" y="404813"/>
                </a:cubicBezTo>
                <a:close/>
                <a:moveTo>
                  <a:pt x="101600" y="357188"/>
                </a:moveTo>
                <a:lnTo>
                  <a:pt x="128588" y="357188"/>
                </a:lnTo>
                <a:lnTo>
                  <a:pt x="128588" y="428626"/>
                </a:lnTo>
                <a:lnTo>
                  <a:pt x="198438" y="428626"/>
                </a:lnTo>
                <a:lnTo>
                  <a:pt x="198438" y="450851"/>
                </a:lnTo>
                <a:lnTo>
                  <a:pt x="128588" y="450851"/>
                </a:lnTo>
                <a:lnTo>
                  <a:pt x="101600" y="450851"/>
                </a:lnTo>
                <a:lnTo>
                  <a:pt x="101600" y="428626"/>
                </a:lnTo>
                <a:close/>
                <a:moveTo>
                  <a:pt x="96044" y="280988"/>
                </a:moveTo>
                <a:cubicBezTo>
                  <a:pt x="86838" y="280988"/>
                  <a:pt x="79375" y="287740"/>
                  <a:pt x="79375" y="296070"/>
                </a:cubicBezTo>
                <a:cubicBezTo>
                  <a:pt x="79375" y="304400"/>
                  <a:pt x="86838" y="311152"/>
                  <a:pt x="96044" y="311152"/>
                </a:cubicBezTo>
                <a:cubicBezTo>
                  <a:pt x="105250" y="311152"/>
                  <a:pt x="112713" y="304400"/>
                  <a:pt x="112713" y="296070"/>
                </a:cubicBezTo>
                <a:cubicBezTo>
                  <a:pt x="112713" y="287740"/>
                  <a:pt x="105250" y="280988"/>
                  <a:pt x="96044" y="280988"/>
                </a:cubicBezTo>
                <a:close/>
                <a:moveTo>
                  <a:pt x="239713" y="168275"/>
                </a:moveTo>
                <a:lnTo>
                  <a:pt x="239713" y="387350"/>
                </a:lnTo>
                <a:lnTo>
                  <a:pt x="390526" y="387350"/>
                </a:lnTo>
                <a:lnTo>
                  <a:pt x="390526" y="168275"/>
                </a:lnTo>
                <a:close/>
                <a:moveTo>
                  <a:pt x="280988" y="146050"/>
                </a:moveTo>
                <a:lnTo>
                  <a:pt x="280988" y="153988"/>
                </a:lnTo>
                <a:lnTo>
                  <a:pt x="349251" y="153988"/>
                </a:lnTo>
                <a:lnTo>
                  <a:pt x="349251" y="146050"/>
                </a:lnTo>
                <a:close/>
                <a:moveTo>
                  <a:pt x="369095" y="142875"/>
                </a:moveTo>
                <a:cubicBezTo>
                  <a:pt x="366026" y="142875"/>
                  <a:pt x="363538" y="145363"/>
                  <a:pt x="363538" y="148432"/>
                </a:cubicBezTo>
                <a:cubicBezTo>
                  <a:pt x="363538" y="151501"/>
                  <a:pt x="366026" y="153989"/>
                  <a:pt x="369095" y="153989"/>
                </a:cubicBezTo>
                <a:cubicBezTo>
                  <a:pt x="372164" y="153989"/>
                  <a:pt x="374652" y="151501"/>
                  <a:pt x="374652" y="148432"/>
                </a:cubicBezTo>
                <a:cubicBezTo>
                  <a:pt x="374652" y="145363"/>
                  <a:pt x="372164" y="142875"/>
                  <a:pt x="369095" y="142875"/>
                </a:cubicBezTo>
                <a:close/>
                <a:moveTo>
                  <a:pt x="244729" y="127000"/>
                </a:moveTo>
                <a:cubicBezTo>
                  <a:pt x="244764" y="127000"/>
                  <a:pt x="246961" y="127000"/>
                  <a:pt x="387096" y="127000"/>
                </a:cubicBezTo>
                <a:cubicBezTo>
                  <a:pt x="398336" y="127000"/>
                  <a:pt x="409575" y="138291"/>
                  <a:pt x="409575" y="153346"/>
                </a:cubicBezTo>
                <a:cubicBezTo>
                  <a:pt x="409575" y="153385"/>
                  <a:pt x="409575" y="156683"/>
                  <a:pt x="409575" y="439381"/>
                </a:cubicBezTo>
                <a:cubicBezTo>
                  <a:pt x="409575" y="450672"/>
                  <a:pt x="398336" y="461963"/>
                  <a:pt x="387096" y="461963"/>
                </a:cubicBezTo>
                <a:cubicBezTo>
                  <a:pt x="387061" y="461963"/>
                  <a:pt x="384852" y="461963"/>
                  <a:pt x="244729" y="461963"/>
                </a:cubicBezTo>
                <a:cubicBezTo>
                  <a:pt x="233490" y="461963"/>
                  <a:pt x="222250" y="450672"/>
                  <a:pt x="222250" y="439381"/>
                </a:cubicBezTo>
                <a:cubicBezTo>
                  <a:pt x="222250" y="439342"/>
                  <a:pt x="222250" y="436022"/>
                  <a:pt x="222250" y="153346"/>
                </a:cubicBezTo>
                <a:cubicBezTo>
                  <a:pt x="222250" y="138291"/>
                  <a:pt x="233490" y="127000"/>
                  <a:pt x="244729" y="127000"/>
                </a:cubicBezTo>
                <a:close/>
                <a:moveTo>
                  <a:pt x="19050" y="41275"/>
                </a:moveTo>
                <a:lnTo>
                  <a:pt x="19050" y="258763"/>
                </a:lnTo>
                <a:lnTo>
                  <a:pt x="173038" y="258763"/>
                </a:lnTo>
                <a:lnTo>
                  <a:pt x="173038" y="41275"/>
                </a:lnTo>
                <a:close/>
                <a:moveTo>
                  <a:pt x="206375" y="19050"/>
                </a:moveTo>
                <a:lnTo>
                  <a:pt x="296863" y="19050"/>
                </a:lnTo>
                <a:lnTo>
                  <a:pt x="319088" y="19050"/>
                </a:lnTo>
                <a:lnTo>
                  <a:pt x="319088" y="41275"/>
                </a:lnTo>
                <a:lnTo>
                  <a:pt x="319088" y="112713"/>
                </a:lnTo>
                <a:lnTo>
                  <a:pt x="296863" y="112713"/>
                </a:lnTo>
                <a:lnTo>
                  <a:pt x="296863" y="41275"/>
                </a:lnTo>
                <a:lnTo>
                  <a:pt x="206375" y="41275"/>
                </a:lnTo>
                <a:close/>
                <a:moveTo>
                  <a:pt x="63500" y="19050"/>
                </a:moveTo>
                <a:lnTo>
                  <a:pt x="63500" y="26988"/>
                </a:lnTo>
                <a:lnTo>
                  <a:pt x="128588" y="26988"/>
                </a:lnTo>
                <a:lnTo>
                  <a:pt x="128588" y="19050"/>
                </a:lnTo>
                <a:close/>
                <a:moveTo>
                  <a:pt x="150019" y="15875"/>
                </a:moveTo>
                <a:cubicBezTo>
                  <a:pt x="146073" y="15875"/>
                  <a:pt x="142875" y="18363"/>
                  <a:pt x="142875" y="21432"/>
                </a:cubicBezTo>
                <a:cubicBezTo>
                  <a:pt x="142875" y="24501"/>
                  <a:pt x="146073" y="26989"/>
                  <a:pt x="150019" y="26989"/>
                </a:cubicBezTo>
                <a:cubicBezTo>
                  <a:pt x="153965" y="26989"/>
                  <a:pt x="157163" y="24501"/>
                  <a:pt x="157163" y="21432"/>
                </a:cubicBezTo>
                <a:cubicBezTo>
                  <a:pt x="157163" y="18363"/>
                  <a:pt x="153965" y="15875"/>
                  <a:pt x="150019" y="15875"/>
                </a:cubicBezTo>
                <a:close/>
                <a:moveTo>
                  <a:pt x="26365" y="0"/>
                </a:moveTo>
                <a:cubicBezTo>
                  <a:pt x="26399" y="0"/>
                  <a:pt x="28566" y="0"/>
                  <a:pt x="165723" y="0"/>
                </a:cubicBezTo>
                <a:cubicBezTo>
                  <a:pt x="180789" y="0"/>
                  <a:pt x="192088" y="11291"/>
                  <a:pt x="192088" y="26346"/>
                </a:cubicBezTo>
                <a:cubicBezTo>
                  <a:pt x="192088" y="26385"/>
                  <a:pt x="192088" y="29693"/>
                  <a:pt x="192088" y="312381"/>
                </a:cubicBezTo>
                <a:cubicBezTo>
                  <a:pt x="192088" y="323672"/>
                  <a:pt x="180789" y="334963"/>
                  <a:pt x="165723" y="334963"/>
                </a:cubicBezTo>
                <a:cubicBezTo>
                  <a:pt x="165689" y="334963"/>
                  <a:pt x="163513" y="334963"/>
                  <a:pt x="26365" y="334963"/>
                </a:cubicBezTo>
                <a:cubicBezTo>
                  <a:pt x="11299" y="334963"/>
                  <a:pt x="0" y="323672"/>
                  <a:pt x="0" y="312381"/>
                </a:cubicBezTo>
                <a:cubicBezTo>
                  <a:pt x="0" y="312342"/>
                  <a:pt x="0" y="309034"/>
                  <a:pt x="0" y="26346"/>
                </a:cubicBezTo>
                <a:cubicBezTo>
                  <a:pt x="0" y="11291"/>
                  <a:pt x="11299" y="0"/>
                  <a:pt x="2636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7241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00646" y="2135777"/>
            <a:ext cx="4914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整理发布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48595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3" name="Freeform 6"/>
          <p:cNvSpPr>
            <a:spLocks/>
          </p:cNvSpPr>
          <p:nvPr/>
        </p:nvSpPr>
        <p:spPr bwMode="auto">
          <a:xfrm>
            <a:off x="669926" y="785813"/>
            <a:ext cx="495300" cy="498475"/>
          </a:xfrm>
          <a:custGeom>
            <a:avLst/>
            <a:gdLst>
              <a:gd name="T0" fmla="*/ 104 w 132"/>
              <a:gd name="T1" fmla="*/ 32 h 133"/>
              <a:gd name="T2" fmla="*/ 113 w 132"/>
              <a:gd name="T3" fmla="*/ 39 h 133"/>
              <a:gd name="T4" fmla="*/ 132 w 132"/>
              <a:gd name="T5" fmla="*/ 39 h 133"/>
              <a:gd name="T6" fmla="*/ 132 w 132"/>
              <a:gd name="T7" fmla="*/ 27 h 133"/>
              <a:gd name="T8" fmla="*/ 99 w 132"/>
              <a:gd name="T9" fmla="*/ 0 h 133"/>
              <a:gd name="T10" fmla="*/ 0 w 132"/>
              <a:gd name="T11" fmla="*/ 0 h 133"/>
              <a:gd name="T12" fmla="*/ 0 w 132"/>
              <a:gd name="T13" fmla="*/ 24 h 133"/>
              <a:gd name="T14" fmla="*/ 51 w 132"/>
              <a:gd name="T15" fmla="*/ 24 h 133"/>
              <a:gd name="T16" fmla="*/ 51 w 132"/>
              <a:gd name="T17" fmla="*/ 39 h 133"/>
              <a:gd name="T18" fmla="*/ 57 w 132"/>
              <a:gd name="T19" fmla="*/ 48 h 133"/>
              <a:gd name="T20" fmla="*/ 48 w 132"/>
              <a:gd name="T21" fmla="*/ 57 h 133"/>
              <a:gd name="T22" fmla="*/ 39 w 132"/>
              <a:gd name="T23" fmla="*/ 48 h 133"/>
              <a:gd name="T24" fmla="*/ 45 w 132"/>
              <a:gd name="T25" fmla="*/ 39 h 133"/>
              <a:gd name="T26" fmla="*/ 45 w 132"/>
              <a:gd name="T27" fmla="*/ 29 h 133"/>
              <a:gd name="T28" fmla="*/ 0 w 132"/>
              <a:gd name="T29" fmla="*/ 29 h 133"/>
              <a:gd name="T30" fmla="*/ 0 w 132"/>
              <a:gd name="T31" fmla="*/ 39 h 133"/>
              <a:gd name="T32" fmla="*/ 24 w 132"/>
              <a:gd name="T33" fmla="*/ 39 h 133"/>
              <a:gd name="T34" fmla="*/ 24 w 132"/>
              <a:gd name="T35" fmla="*/ 47 h 133"/>
              <a:gd name="T36" fmla="*/ 31 w 132"/>
              <a:gd name="T37" fmla="*/ 55 h 133"/>
              <a:gd name="T38" fmla="*/ 22 w 132"/>
              <a:gd name="T39" fmla="*/ 64 h 133"/>
              <a:gd name="T40" fmla="*/ 13 w 132"/>
              <a:gd name="T41" fmla="*/ 55 h 133"/>
              <a:gd name="T42" fmla="*/ 19 w 132"/>
              <a:gd name="T43" fmla="*/ 47 h 133"/>
              <a:gd name="T44" fmla="*/ 19 w 132"/>
              <a:gd name="T45" fmla="*/ 44 h 133"/>
              <a:gd name="T46" fmla="*/ 0 w 132"/>
              <a:gd name="T47" fmla="*/ 44 h 133"/>
              <a:gd name="T48" fmla="*/ 0 w 132"/>
              <a:gd name="T49" fmla="*/ 87 h 133"/>
              <a:gd name="T50" fmla="*/ 60 w 132"/>
              <a:gd name="T51" fmla="*/ 87 h 133"/>
              <a:gd name="T52" fmla="*/ 68 w 132"/>
              <a:gd name="T53" fmla="*/ 78 h 133"/>
              <a:gd name="T54" fmla="*/ 66 w 132"/>
              <a:gd name="T55" fmla="*/ 73 h 133"/>
              <a:gd name="T56" fmla="*/ 75 w 132"/>
              <a:gd name="T57" fmla="*/ 64 h 133"/>
              <a:gd name="T58" fmla="*/ 85 w 132"/>
              <a:gd name="T59" fmla="*/ 73 h 133"/>
              <a:gd name="T60" fmla="*/ 75 w 132"/>
              <a:gd name="T61" fmla="*/ 82 h 133"/>
              <a:gd name="T62" fmla="*/ 72 w 132"/>
              <a:gd name="T63" fmla="*/ 82 h 133"/>
              <a:gd name="T64" fmla="*/ 62 w 132"/>
              <a:gd name="T65" fmla="*/ 92 h 133"/>
              <a:gd name="T66" fmla="*/ 62 w 132"/>
              <a:gd name="T67" fmla="*/ 92 h 133"/>
              <a:gd name="T68" fmla="*/ 0 w 132"/>
              <a:gd name="T69" fmla="*/ 92 h 133"/>
              <a:gd name="T70" fmla="*/ 0 w 132"/>
              <a:gd name="T71" fmla="*/ 133 h 133"/>
              <a:gd name="T72" fmla="*/ 132 w 132"/>
              <a:gd name="T73" fmla="*/ 133 h 133"/>
              <a:gd name="T74" fmla="*/ 132 w 132"/>
              <a:gd name="T75" fmla="*/ 109 h 133"/>
              <a:gd name="T76" fmla="*/ 114 w 132"/>
              <a:gd name="T77" fmla="*/ 109 h 133"/>
              <a:gd name="T78" fmla="*/ 105 w 132"/>
              <a:gd name="T79" fmla="*/ 116 h 133"/>
              <a:gd name="T80" fmla="*/ 96 w 132"/>
              <a:gd name="T81" fmla="*/ 107 h 133"/>
              <a:gd name="T82" fmla="*/ 105 w 132"/>
              <a:gd name="T83" fmla="*/ 97 h 133"/>
              <a:gd name="T84" fmla="*/ 114 w 132"/>
              <a:gd name="T85" fmla="*/ 105 h 133"/>
              <a:gd name="T86" fmla="*/ 132 w 132"/>
              <a:gd name="T87" fmla="*/ 105 h 133"/>
              <a:gd name="T88" fmla="*/ 132 w 132"/>
              <a:gd name="T89" fmla="*/ 44 h 133"/>
              <a:gd name="T90" fmla="*/ 113 w 132"/>
              <a:gd name="T91" fmla="*/ 44 h 133"/>
              <a:gd name="T92" fmla="*/ 104 w 132"/>
              <a:gd name="T93" fmla="*/ 51 h 133"/>
              <a:gd name="T94" fmla="*/ 95 w 132"/>
              <a:gd name="T95" fmla="*/ 42 h 133"/>
              <a:gd name="T96" fmla="*/ 104 w 132"/>
              <a:gd name="T97" fmla="*/ 32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32" h="133">
                <a:moveTo>
                  <a:pt x="104" y="32"/>
                </a:moveTo>
                <a:cubicBezTo>
                  <a:pt x="108" y="32"/>
                  <a:pt x="112" y="35"/>
                  <a:pt x="113" y="39"/>
                </a:cubicBezTo>
                <a:cubicBezTo>
                  <a:pt x="132" y="39"/>
                  <a:pt x="132" y="39"/>
                  <a:pt x="132" y="39"/>
                </a:cubicBezTo>
                <a:cubicBezTo>
                  <a:pt x="132" y="27"/>
                  <a:pt x="132" y="27"/>
                  <a:pt x="132" y="27"/>
                </a:cubicBezTo>
                <a:cubicBezTo>
                  <a:pt x="99" y="0"/>
                  <a:pt x="99" y="0"/>
                  <a:pt x="9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4"/>
                  <a:pt x="0" y="24"/>
                  <a:pt x="0" y="24"/>
                </a:cubicBezTo>
                <a:cubicBezTo>
                  <a:pt x="51" y="24"/>
                  <a:pt x="51" y="24"/>
                  <a:pt x="51" y="24"/>
                </a:cubicBezTo>
                <a:cubicBezTo>
                  <a:pt x="51" y="39"/>
                  <a:pt x="51" y="39"/>
                  <a:pt x="51" y="39"/>
                </a:cubicBezTo>
                <a:cubicBezTo>
                  <a:pt x="55" y="40"/>
                  <a:pt x="57" y="44"/>
                  <a:pt x="57" y="48"/>
                </a:cubicBezTo>
                <a:cubicBezTo>
                  <a:pt x="57" y="53"/>
                  <a:pt x="53" y="57"/>
                  <a:pt x="48" y="57"/>
                </a:cubicBezTo>
                <a:cubicBezTo>
                  <a:pt x="43" y="57"/>
                  <a:pt x="39" y="53"/>
                  <a:pt x="39" y="48"/>
                </a:cubicBezTo>
                <a:cubicBezTo>
                  <a:pt x="39" y="44"/>
                  <a:pt x="42" y="40"/>
                  <a:pt x="45" y="39"/>
                </a:cubicBezTo>
                <a:cubicBezTo>
                  <a:pt x="45" y="29"/>
                  <a:pt x="45" y="29"/>
                  <a:pt x="45" y="29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39"/>
                  <a:pt x="0" y="39"/>
                  <a:pt x="0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47"/>
                  <a:pt x="24" y="47"/>
                  <a:pt x="24" y="47"/>
                </a:cubicBezTo>
                <a:cubicBezTo>
                  <a:pt x="28" y="47"/>
                  <a:pt x="31" y="51"/>
                  <a:pt x="31" y="55"/>
                </a:cubicBezTo>
                <a:cubicBezTo>
                  <a:pt x="31" y="60"/>
                  <a:pt x="27" y="64"/>
                  <a:pt x="22" y="64"/>
                </a:cubicBezTo>
                <a:cubicBezTo>
                  <a:pt x="17" y="64"/>
                  <a:pt x="13" y="60"/>
                  <a:pt x="13" y="55"/>
                </a:cubicBezTo>
                <a:cubicBezTo>
                  <a:pt x="13" y="51"/>
                  <a:pt x="15" y="48"/>
                  <a:pt x="19" y="47"/>
                </a:cubicBezTo>
                <a:cubicBezTo>
                  <a:pt x="19" y="44"/>
                  <a:pt x="19" y="44"/>
                  <a:pt x="19" y="44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87"/>
                  <a:pt x="0" y="87"/>
                  <a:pt x="0" y="87"/>
                </a:cubicBezTo>
                <a:cubicBezTo>
                  <a:pt x="60" y="87"/>
                  <a:pt x="60" y="87"/>
                  <a:pt x="60" y="87"/>
                </a:cubicBezTo>
                <a:cubicBezTo>
                  <a:pt x="68" y="78"/>
                  <a:pt x="68" y="78"/>
                  <a:pt x="68" y="78"/>
                </a:cubicBezTo>
                <a:cubicBezTo>
                  <a:pt x="67" y="77"/>
                  <a:pt x="66" y="75"/>
                  <a:pt x="66" y="73"/>
                </a:cubicBezTo>
                <a:cubicBezTo>
                  <a:pt x="66" y="68"/>
                  <a:pt x="70" y="64"/>
                  <a:pt x="75" y="64"/>
                </a:cubicBezTo>
                <a:cubicBezTo>
                  <a:pt x="80" y="64"/>
                  <a:pt x="85" y="68"/>
                  <a:pt x="85" y="73"/>
                </a:cubicBezTo>
                <a:cubicBezTo>
                  <a:pt x="85" y="78"/>
                  <a:pt x="80" y="82"/>
                  <a:pt x="75" y="82"/>
                </a:cubicBezTo>
                <a:cubicBezTo>
                  <a:pt x="74" y="82"/>
                  <a:pt x="73" y="82"/>
                  <a:pt x="72" y="82"/>
                </a:cubicBezTo>
                <a:cubicBezTo>
                  <a:pt x="62" y="92"/>
                  <a:pt x="62" y="92"/>
                  <a:pt x="62" y="92"/>
                </a:cubicBezTo>
                <a:cubicBezTo>
                  <a:pt x="62" y="92"/>
                  <a:pt x="62" y="92"/>
                  <a:pt x="62" y="92"/>
                </a:cubicBezTo>
                <a:cubicBezTo>
                  <a:pt x="0" y="92"/>
                  <a:pt x="0" y="92"/>
                  <a:pt x="0" y="92"/>
                </a:cubicBezTo>
                <a:cubicBezTo>
                  <a:pt x="0" y="133"/>
                  <a:pt x="0" y="133"/>
                  <a:pt x="0" y="133"/>
                </a:cubicBezTo>
                <a:cubicBezTo>
                  <a:pt x="132" y="133"/>
                  <a:pt x="132" y="133"/>
                  <a:pt x="132" y="133"/>
                </a:cubicBezTo>
                <a:cubicBezTo>
                  <a:pt x="132" y="109"/>
                  <a:pt x="132" y="109"/>
                  <a:pt x="132" y="109"/>
                </a:cubicBezTo>
                <a:cubicBezTo>
                  <a:pt x="114" y="109"/>
                  <a:pt x="114" y="109"/>
                  <a:pt x="114" y="109"/>
                </a:cubicBezTo>
                <a:cubicBezTo>
                  <a:pt x="113" y="113"/>
                  <a:pt x="109" y="116"/>
                  <a:pt x="105" y="116"/>
                </a:cubicBezTo>
                <a:cubicBezTo>
                  <a:pt x="100" y="116"/>
                  <a:pt x="96" y="112"/>
                  <a:pt x="96" y="107"/>
                </a:cubicBezTo>
                <a:cubicBezTo>
                  <a:pt x="96" y="102"/>
                  <a:pt x="100" y="97"/>
                  <a:pt x="105" y="97"/>
                </a:cubicBezTo>
                <a:cubicBezTo>
                  <a:pt x="110" y="97"/>
                  <a:pt x="113" y="101"/>
                  <a:pt x="114" y="105"/>
                </a:cubicBezTo>
                <a:cubicBezTo>
                  <a:pt x="132" y="105"/>
                  <a:pt x="132" y="105"/>
                  <a:pt x="132" y="105"/>
                </a:cubicBezTo>
                <a:cubicBezTo>
                  <a:pt x="132" y="44"/>
                  <a:pt x="132" y="44"/>
                  <a:pt x="132" y="44"/>
                </a:cubicBezTo>
                <a:cubicBezTo>
                  <a:pt x="113" y="44"/>
                  <a:pt x="113" y="44"/>
                  <a:pt x="113" y="44"/>
                </a:cubicBezTo>
                <a:cubicBezTo>
                  <a:pt x="112" y="48"/>
                  <a:pt x="108" y="51"/>
                  <a:pt x="104" y="51"/>
                </a:cubicBezTo>
                <a:cubicBezTo>
                  <a:pt x="99" y="51"/>
                  <a:pt x="95" y="47"/>
                  <a:pt x="95" y="42"/>
                </a:cubicBezTo>
                <a:cubicBezTo>
                  <a:pt x="95" y="36"/>
                  <a:pt x="99" y="32"/>
                  <a:pt x="104" y="3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64" name="Rectangle 7"/>
          <p:cNvSpPr>
            <a:spLocks noChangeArrowheads="1"/>
          </p:cNvSpPr>
          <p:nvPr/>
        </p:nvSpPr>
        <p:spPr bwMode="auto">
          <a:xfrm>
            <a:off x="1430339" y="777875"/>
            <a:ext cx="530225" cy="514350"/>
          </a:xfrm>
          <a:custGeom>
            <a:avLst/>
            <a:gdLst/>
            <a:ahLst/>
            <a:cxnLst/>
            <a:rect l="l" t="t" r="r" b="b"/>
            <a:pathLst>
              <a:path w="530225" h="514350">
                <a:moveTo>
                  <a:pt x="173037" y="158750"/>
                </a:moveTo>
                <a:lnTo>
                  <a:pt x="371475" y="158750"/>
                </a:lnTo>
                <a:lnTo>
                  <a:pt x="371475" y="357188"/>
                </a:lnTo>
                <a:lnTo>
                  <a:pt x="173037" y="357188"/>
                </a:lnTo>
                <a:close/>
                <a:moveTo>
                  <a:pt x="123825" y="106363"/>
                </a:moveTo>
                <a:lnTo>
                  <a:pt x="123825" y="406401"/>
                </a:lnTo>
                <a:lnTo>
                  <a:pt x="423863" y="406401"/>
                </a:lnTo>
                <a:lnTo>
                  <a:pt x="423863" y="106363"/>
                </a:lnTo>
                <a:close/>
                <a:moveTo>
                  <a:pt x="161925" y="0"/>
                </a:moveTo>
                <a:lnTo>
                  <a:pt x="188913" y="0"/>
                </a:lnTo>
                <a:lnTo>
                  <a:pt x="188913" y="71438"/>
                </a:lnTo>
                <a:lnTo>
                  <a:pt x="230188" y="71438"/>
                </a:lnTo>
                <a:lnTo>
                  <a:pt x="230188" y="0"/>
                </a:lnTo>
                <a:lnTo>
                  <a:pt x="255588" y="0"/>
                </a:lnTo>
                <a:lnTo>
                  <a:pt x="255588" y="71438"/>
                </a:lnTo>
                <a:lnTo>
                  <a:pt x="293688" y="71438"/>
                </a:lnTo>
                <a:lnTo>
                  <a:pt x="293688" y="0"/>
                </a:lnTo>
                <a:lnTo>
                  <a:pt x="319088" y="0"/>
                </a:lnTo>
                <a:lnTo>
                  <a:pt x="319088" y="71438"/>
                </a:lnTo>
                <a:lnTo>
                  <a:pt x="360363" y="71438"/>
                </a:lnTo>
                <a:lnTo>
                  <a:pt x="360363" y="0"/>
                </a:lnTo>
                <a:lnTo>
                  <a:pt x="387350" y="0"/>
                </a:lnTo>
                <a:lnTo>
                  <a:pt x="387350" y="71438"/>
                </a:lnTo>
                <a:lnTo>
                  <a:pt x="461963" y="71438"/>
                </a:lnTo>
                <a:lnTo>
                  <a:pt x="461963" y="142875"/>
                </a:lnTo>
                <a:lnTo>
                  <a:pt x="530225" y="142875"/>
                </a:lnTo>
                <a:lnTo>
                  <a:pt x="530225" y="173038"/>
                </a:lnTo>
                <a:lnTo>
                  <a:pt x="461963" y="173038"/>
                </a:lnTo>
                <a:lnTo>
                  <a:pt x="461963" y="214313"/>
                </a:lnTo>
                <a:lnTo>
                  <a:pt x="530225" y="214313"/>
                </a:lnTo>
                <a:lnTo>
                  <a:pt x="530225" y="241300"/>
                </a:lnTo>
                <a:lnTo>
                  <a:pt x="461963" y="241300"/>
                </a:lnTo>
                <a:lnTo>
                  <a:pt x="461963" y="277813"/>
                </a:lnTo>
                <a:lnTo>
                  <a:pt x="530225" y="277813"/>
                </a:lnTo>
                <a:lnTo>
                  <a:pt x="530225" y="304800"/>
                </a:lnTo>
                <a:lnTo>
                  <a:pt x="461963" y="304800"/>
                </a:lnTo>
                <a:lnTo>
                  <a:pt x="461963" y="346075"/>
                </a:lnTo>
                <a:lnTo>
                  <a:pt x="530225" y="346075"/>
                </a:lnTo>
                <a:lnTo>
                  <a:pt x="530225" y="371475"/>
                </a:lnTo>
                <a:lnTo>
                  <a:pt x="461963" y="371475"/>
                </a:lnTo>
                <a:lnTo>
                  <a:pt x="461963" y="447675"/>
                </a:lnTo>
                <a:lnTo>
                  <a:pt x="387350" y="447675"/>
                </a:lnTo>
                <a:lnTo>
                  <a:pt x="387350" y="514350"/>
                </a:lnTo>
                <a:lnTo>
                  <a:pt x="360363" y="514350"/>
                </a:lnTo>
                <a:lnTo>
                  <a:pt x="360363" y="447675"/>
                </a:lnTo>
                <a:lnTo>
                  <a:pt x="319088" y="447675"/>
                </a:lnTo>
                <a:lnTo>
                  <a:pt x="319088" y="514350"/>
                </a:lnTo>
                <a:lnTo>
                  <a:pt x="293688" y="514350"/>
                </a:lnTo>
                <a:lnTo>
                  <a:pt x="293688" y="447675"/>
                </a:lnTo>
                <a:lnTo>
                  <a:pt x="255588" y="447675"/>
                </a:lnTo>
                <a:lnTo>
                  <a:pt x="255588" y="514350"/>
                </a:lnTo>
                <a:lnTo>
                  <a:pt x="230188" y="514350"/>
                </a:lnTo>
                <a:lnTo>
                  <a:pt x="230188" y="447675"/>
                </a:lnTo>
                <a:lnTo>
                  <a:pt x="188913" y="447675"/>
                </a:lnTo>
                <a:lnTo>
                  <a:pt x="188913" y="514350"/>
                </a:lnTo>
                <a:lnTo>
                  <a:pt x="161925" y="514350"/>
                </a:lnTo>
                <a:lnTo>
                  <a:pt x="161925" y="447675"/>
                </a:lnTo>
                <a:lnTo>
                  <a:pt x="87313" y="447675"/>
                </a:lnTo>
                <a:lnTo>
                  <a:pt x="87313" y="371475"/>
                </a:lnTo>
                <a:lnTo>
                  <a:pt x="0" y="371475"/>
                </a:lnTo>
                <a:lnTo>
                  <a:pt x="0" y="346075"/>
                </a:lnTo>
                <a:lnTo>
                  <a:pt x="87313" y="346075"/>
                </a:lnTo>
                <a:lnTo>
                  <a:pt x="87313" y="304800"/>
                </a:lnTo>
                <a:lnTo>
                  <a:pt x="0" y="304800"/>
                </a:lnTo>
                <a:lnTo>
                  <a:pt x="0" y="277813"/>
                </a:lnTo>
                <a:lnTo>
                  <a:pt x="87313" y="277813"/>
                </a:lnTo>
                <a:lnTo>
                  <a:pt x="87313" y="241300"/>
                </a:lnTo>
                <a:lnTo>
                  <a:pt x="0" y="241300"/>
                </a:lnTo>
                <a:lnTo>
                  <a:pt x="0" y="214313"/>
                </a:lnTo>
                <a:lnTo>
                  <a:pt x="87313" y="214313"/>
                </a:lnTo>
                <a:lnTo>
                  <a:pt x="87313" y="173038"/>
                </a:lnTo>
                <a:lnTo>
                  <a:pt x="0" y="173038"/>
                </a:lnTo>
                <a:lnTo>
                  <a:pt x="0" y="142875"/>
                </a:lnTo>
                <a:lnTo>
                  <a:pt x="87313" y="142875"/>
                </a:lnTo>
                <a:lnTo>
                  <a:pt x="87313" y="71438"/>
                </a:lnTo>
                <a:lnTo>
                  <a:pt x="161925" y="7143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67" name="Freeform 10"/>
          <p:cNvSpPr>
            <a:spLocks/>
          </p:cNvSpPr>
          <p:nvPr/>
        </p:nvSpPr>
        <p:spPr bwMode="auto">
          <a:xfrm>
            <a:off x="2338388" y="815975"/>
            <a:ext cx="311150" cy="484188"/>
          </a:xfrm>
          <a:custGeom>
            <a:avLst/>
            <a:gdLst/>
            <a:ahLst/>
            <a:cxnLst/>
            <a:rect l="l" t="t" r="r" b="b"/>
            <a:pathLst>
              <a:path w="311150" h="484188">
                <a:moveTo>
                  <a:pt x="68262" y="123825"/>
                </a:moveTo>
                <a:cubicBezTo>
                  <a:pt x="68268" y="123825"/>
                  <a:pt x="69317" y="123825"/>
                  <a:pt x="244475" y="123825"/>
                </a:cubicBezTo>
                <a:cubicBezTo>
                  <a:pt x="244475" y="123831"/>
                  <a:pt x="244475" y="124623"/>
                  <a:pt x="244475" y="224981"/>
                </a:cubicBezTo>
                <a:cubicBezTo>
                  <a:pt x="244475" y="273685"/>
                  <a:pt x="214481" y="311150"/>
                  <a:pt x="154494" y="311150"/>
                </a:cubicBezTo>
                <a:cubicBezTo>
                  <a:pt x="98256" y="311150"/>
                  <a:pt x="68262" y="273685"/>
                  <a:pt x="68262" y="224981"/>
                </a:cubicBezTo>
                <a:cubicBezTo>
                  <a:pt x="68262" y="224974"/>
                  <a:pt x="68262" y="224190"/>
                  <a:pt x="68262" y="123825"/>
                </a:cubicBezTo>
                <a:close/>
                <a:moveTo>
                  <a:pt x="296389" y="95570"/>
                </a:moveTo>
                <a:cubicBezTo>
                  <a:pt x="300607" y="96626"/>
                  <a:pt x="305527" y="99441"/>
                  <a:pt x="311150" y="105072"/>
                </a:cubicBezTo>
                <a:cubicBezTo>
                  <a:pt x="311150" y="105072"/>
                  <a:pt x="311150" y="105072"/>
                  <a:pt x="311150" y="225188"/>
                </a:cubicBezTo>
                <a:cubicBezTo>
                  <a:pt x="311150" y="307768"/>
                  <a:pt x="251169" y="371579"/>
                  <a:pt x="172445" y="382840"/>
                </a:cubicBezTo>
                <a:cubicBezTo>
                  <a:pt x="172445" y="382840"/>
                  <a:pt x="172445" y="382840"/>
                  <a:pt x="172445" y="435391"/>
                </a:cubicBezTo>
                <a:cubicBezTo>
                  <a:pt x="172445" y="435391"/>
                  <a:pt x="172445" y="435391"/>
                  <a:pt x="236174" y="435391"/>
                </a:cubicBezTo>
                <a:cubicBezTo>
                  <a:pt x="236174" y="435391"/>
                  <a:pt x="236174" y="435391"/>
                  <a:pt x="254918" y="484188"/>
                </a:cubicBezTo>
                <a:cubicBezTo>
                  <a:pt x="254918" y="484188"/>
                  <a:pt x="254918" y="484188"/>
                  <a:pt x="52483" y="484188"/>
                </a:cubicBezTo>
                <a:cubicBezTo>
                  <a:pt x="52483" y="484188"/>
                  <a:pt x="52483" y="484188"/>
                  <a:pt x="67478" y="435391"/>
                </a:cubicBezTo>
                <a:cubicBezTo>
                  <a:pt x="67478" y="435391"/>
                  <a:pt x="67478" y="435391"/>
                  <a:pt x="138706" y="435391"/>
                </a:cubicBezTo>
                <a:cubicBezTo>
                  <a:pt x="138706" y="435391"/>
                  <a:pt x="138706" y="435391"/>
                  <a:pt x="138706" y="382840"/>
                </a:cubicBezTo>
                <a:cubicBezTo>
                  <a:pt x="59981" y="371579"/>
                  <a:pt x="0" y="307768"/>
                  <a:pt x="0" y="225188"/>
                </a:cubicBezTo>
                <a:cubicBezTo>
                  <a:pt x="0" y="225188"/>
                  <a:pt x="0" y="225188"/>
                  <a:pt x="0" y="105072"/>
                </a:cubicBezTo>
                <a:cubicBezTo>
                  <a:pt x="0" y="105072"/>
                  <a:pt x="14995" y="86304"/>
                  <a:pt x="33739" y="105072"/>
                </a:cubicBezTo>
                <a:cubicBezTo>
                  <a:pt x="33739" y="105072"/>
                  <a:pt x="33739" y="105072"/>
                  <a:pt x="33739" y="225188"/>
                </a:cubicBezTo>
                <a:cubicBezTo>
                  <a:pt x="33739" y="292753"/>
                  <a:pt x="78725" y="349058"/>
                  <a:pt x="153701" y="349058"/>
                </a:cubicBezTo>
                <a:cubicBezTo>
                  <a:pt x="232425" y="349058"/>
                  <a:pt x="277411" y="292753"/>
                  <a:pt x="277411" y="225188"/>
                </a:cubicBezTo>
                <a:cubicBezTo>
                  <a:pt x="277411" y="225188"/>
                  <a:pt x="277411" y="225188"/>
                  <a:pt x="277411" y="105072"/>
                </a:cubicBezTo>
                <a:cubicBezTo>
                  <a:pt x="277418" y="105058"/>
                  <a:pt x="283744" y="92405"/>
                  <a:pt x="296389" y="95570"/>
                </a:cubicBezTo>
                <a:close/>
                <a:moveTo>
                  <a:pt x="154494" y="0"/>
                </a:moveTo>
                <a:cubicBezTo>
                  <a:pt x="214481" y="0"/>
                  <a:pt x="244475" y="41549"/>
                  <a:pt x="244475" y="86875"/>
                </a:cubicBezTo>
                <a:lnTo>
                  <a:pt x="244475" y="109538"/>
                </a:lnTo>
                <a:cubicBezTo>
                  <a:pt x="244469" y="109538"/>
                  <a:pt x="243437" y="109538"/>
                  <a:pt x="68262" y="109538"/>
                </a:cubicBezTo>
                <a:cubicBezTo>
                  <a:pt x="68262" y="109532"/>
                  <a:pt x="68262" y="109180"/>
                  <a:pt x="68262" y="86875"/>
                </a:cubicBezTo>
                <a:cubicBezTo>
                  <a:pt x="68262" y="41549"/>
                  <a:pt x="98256" y="0"/>
                  <a:pt x="15449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70" name="Freeform 13"/>
          <p:cNvSpPr>
            <a:spLocks/>
          </p:cNvSpPr>
          <p:nvPr/>
        </p:nvSpPr>
        <p:spPr bwMode="auto">
          <a:xfrm>
            <a:off x="3117850" y="796925"/>
            <a:ext cx="406400" cy="539751"/>
          </a:xfrm>
          <a:custGeom>
            <a:avLst/>
            <a:gdLst/>
            <a:ahLst/>
            <a:cxnLst/>
            <a:rect l="l" t="t" r="r" b="b"/>
            <a:pathLst>
              <a:path w="406400" h="539751">
                <a:moveTo>
                  <a:pt x="282576" y="222250"/>
                </a:moveTo>
                <a:cubicBezTo>
                  <a:pt x="282576" y="222262"/>
                  <a:pt x="282576" y="223056"/>
                  <a:pt x="282576" y="278022"/>
                </a:cubicBezTo>
                <a:cubicBezTo>
                  <a:pt x="282576" y="326357"/>
                  <a:pt x="248842" y="363538"/>
                  <a:pt x="192617" y="363538"/>
                </a:cubicBezTo>
                <a:cubicBezTo>
                  <a:pt x="177624" y="363538"/>
                  <a:pt x="162631" y="359820"/>
                  <a:pt x="147638" y="356102"/>
                </a:cubicBezTo>
                <a:cubicBezTo>
                  <a:pt x="147647" y="356093"/>
                  <a:pt x="148733" y="355016"/>
                  <a:pt x="282576" y="222250"/>
                </a:cubicBezTo>
                <a:close/>
                <a:moveTo>
                  <a:pt x="345509" y="157163"/>
                </a:moveTo>
                <a:cubicBezTo>
                  <a:pt x="349251" y="157163"/>
                  <a:pt x="349251" y="157163"/>
                  <a:pt x="349251" y="277191"/>
                </a:cubicBezTo>
                <a:cubicBezTo>
                  <a:pt x="349251" y="359710"/>
                  <a:pt x="289380" y="423474"/>
                  <a:pt x="210798" y="434727"/>
                </a:cubicBezTo>
                <a:cubicBezTo>
                  <a:pt x="210798" y="434735"/>
                  <a:pt x="210798" y="435391"/>
                  <a:pt x="210798" y="487239"/>
                </a:cubicBezTo>
                <a:cubicBezTo>
                  <a:pt x="210808" y="487239"/>
                  <a:pt x="211602" y="487239"/>
                  <a:pt x="274412" y="487239"/>
                </a:cubicBezTo>
                <a:cubicBezTo>
                  <a:pt x="274414" y="487247"/>
                  <a:pt x="274599" y="487898"/>
                  <a:pt x="289380" y="539751"/>
                </a:cubicBezTo>
                <a:cubicBezTo>
                  <a:pt x="289370" y="539751"/>
                  <a:pt x="287944" y="539751"/>
                  <a:pt x="87313" y="539751"/>
                </a:cubicBezTo>
                <a:cubicBezTo>
                  <a:pt x="87316" y="539743"/>
                  <a:pt x="87549" y="539087"/>
                  <a:pt x="106023" y="487239"/>
                </a:cubicBezTo>
                <a:cubicBezTo>
                  <a:pt x="106034" y="487239"/>
                  <a:pt x="106911" y="487239"/>
                  <a:pt x="177120" y="487239"/>
                </a:cubicBezTo>
                <a:cubicBezTo>
                  <a:pt x="177120" y="487231"/>
                  <a:pt x="177120" y="486572"/>
                  <a:pt x="177120" y="434727"/>
                </a:cubicBezTo>
                <a:cubicBezTo>
                  <a:pt x="147185" y="430976"/>
                  <a:pt x="120991" y="419723"/>
                  <a:pt x="98539" y="404720"/>
                </a:cubicBezTo>
                <a:cubicBezTo>
                  <a:pt x="98544" y="404715"/>
                  <a:pt x="98903" y="404355"/>
                  <a:pt x="124733" y="378464"/>
                </a:cubicBezTo>
                <a:cubicBezTo>
                  <a:pt x="143443" y="393467"/>
                  <a:pt x="165895" y="400969"/>
                  <a:pt x="192088" y="400969"/>
                </a:cubicBezTo>
                <a:cubicBezTo>
                  <a:pt x="270670" y="400969"/>
                  <a:pt x="315573" y="344706"/>
                  <a:pt x="315573" y="277191"/>
                </a:cubicBezTo>
                <a:cubicBezTo>
                  <a:pt x="315573" y="277177"/>
                  <a:pt x="315573" y="276094"/>
                  <a:pt x="315573" y="190921"/>
                </a:cubicBezTo>
                <a:close/>
                <a:moveTo>
                  <a:pt x="106363" y="123825"/>
                </a:moveTo>
                <a:lnTo>
                  <a:pt x="266701" y="123825"/>
                </a:lnTo>
                <a:cubicBezTo>
                  <a:pt x="266691" y="123835"/>
                  <a:pt x="265449" y="125051"/>
                  <a:pt x="117549" y="269875"/>
                </a:cubicBezTo>
                <a:cubicBezTo>
                  <a:pt x="110092" y="258640"/>
                  <a:pt x="106363" y="243661"/>
                  <a:pt x="106363" y="224937"/>
                </a:cubicBezTo>
                <a:cubicBezTo>
                  <a:pt x="106363" y="224924"/>
                  <a:pt x="106363" y="223794"/>
                  <a:pt x="106363" y="123825"/>
                </a:cubicBezTo>
                <a:close/>
                <a:moveTo>
                  <a:pt x="58622" y="98119"/>
                </a:moveTo>
                <a:cubicBezTo>
                  <a:pt x="62657" y="98995"/>
                  <a:pt x="67100" y="101332"/>
                  <a:pt x="71778" y="106005"/>
                </a:cubicBezTo>
                <a:cubicBezTo>
                  <a:pt x="71778" y="106017"/>
                  <a:pt x="71778" y="107232"/>
                  <a:pt x="71778" y="225630"/>
                </a:cubicBezTo>
                <a:cubicBezTo>
                  <a:pt x="71778" y="251799"/>
                  <a:pt x="79262" y="277967"/>
                  <a:pt x="90488" y="296658"/>
                </a:cubicBezTo>
                <a:cubicBezTo>
                  <a:pt x="90479" y="296668"/>
                  <a:pt x="90030" y="297116"/>
                  <a:pt x="68036" y="319088"/>
                </a:cubicBezTo>
                <a:cubicBezTo>
                  <a:pt x="49326" y="292920"/>
                  <a:pt x="38100" y="263013"/>
                  <a:pt x="38100" y="225630"/>
                </a:cubicBezTo>
                <a:cubicBezTo>
                  <a:pt x="38100" y="225618"/>
                  <a:pt x="38100" y="224414"/>
                  <a:pt x="38100" y="106005"/>
                </a:cubicBezTo>
                <a:cubicBezTo>
                  <a:pt x="38119" y="105981"/>
                  <a:pt x="46533" y="95494"/>
                  <a:pt x="58622" y="98119"/>
                </a:cubicBezTo>
                <a:close/>
                <a:moveTo>
                  <a:pt x="371475" y="41275"/>
                </a:moveTo>
                <a:lnTo>
                  <a:pt x="406400" y="71438"/>
                </a:lnTo>
                <a:lnTo>
                  <a:pt x="30162" y="446088"/>
                </a:lnTo>
                <a:lnTo>
                  <a:pt x="0" y="412751"/>
                </a:lnTo>
                <a:close/>
                <a:moveTo>
                  <a:pt x="192595" y="0"/>
                </a:moveTo>
                <a:cubicBezTo>
                  <a:pt x="248833" y="0"/>
                  <a:pt x="282576" y="41549"/>
                  <a:pt x="282576" y="86875"/>
                </a:cubicBezTo>
                <a:lnTo>
                  <a:pt x="282576" y="109538"/>
                </a:lnTo>
                <a:cubicBezTo>
                  <a:pt x="282554" y="109538"/>
                  <a:pt x="280568" y="109538"/>
                  <a:pt x="106363" y="109538"/>
                </a:cubicBezTo>
                <a:cubicBezTo>
                  <a:pt x="106363" y="109527"/>
                  <a:pt x="106363" y="109033"/>
                  <a:pt x="106363" y="86875"/>
                </a:cubicBezTo>
                <a:cubicBezTo>
                  <a:pt x="106363" y="41549"/>
                  <a:pt x="136357" y="0"/>
                  <a:pt x="19259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77" name="Freeform 20"/>
          <p:cNvSpPr>
            <a:spLocks/>
          </p:cNvSpPr>
          <p:nvPr/>
        </p:nvSpPr>
        <p:spPr bwMode="auto">
          <a:xfrm>
            <a:off x="7970838" y="879475"/>
            <a:ext cx="533400" cy="420688"/>
          </a:xfrm>
          <a:custGeom>
            <a:avLst/>
            <a:gdLst/>
            <a:ahLst/>
            <a:cxnLst/>
            <a:rect l="l" t="t" r="r" b="b"/>
            <a:pathLst>
              <a:path w="533400" h="420688">
                <a:moveTo>
                  <a:pt x="233363" y="206375"/>
                </a:moveTo>
                <a:cubicBezTo>
                  <a:pt x="233363" y="206375"/>
                  <a:pt x="233363" y="206375"/>
                  <a:pt x="233363" y="338034"/>
                </a:cubicBezTo>
                <a:cubicBezTo>
                  <a:pt x="233363" y="349320"/>
                  <a:pt x="225867" y="356843"/>
                  <a:pt x="214622" y="360605"/>
                </a:cubicBezTo>
                <a:cubicBezTo>
                  <a:pt x="199629" y="364366"/>
                  <a:pt x="188384" y="360605"/>
                  <a:pt x="184636" y="349320"/>
                </a:cubicBezTo>
                <a:cubicBezTo>
                  <a:pt x="180887" y="338034"/>
                  <a:pt x="192132" y="326749"/>
                  <a:pt x="203377" y="322988"/>
                </a:cubicBezTo>
                <a:cubicBezTo>
                  <a:pt x="210874" y="322988"/>
                  <a:pt x="218370" y="322988"/>
                  <a:pt x="222118" y="322988"/>
                </a:cubicBezTo>
                <a:cubicBezTo>
                  <a:pt x="222118" y="322988"/>
                  <a:pt x="222118" y="322988"/>
                  <a:pt x="222118" y="243992"/>
                </a:cubicBezTo>
                <a:cubicBezTo>
                  <a:pt x="222118" y="243992"/>
                  <a:pt x="222118" y="243992"/>
                  <a:pt x="150901" y="255277"/>
                </a:cubicBezTo>
                <a:cubicBezTo>
                  <a:pt x="150901" y="255277"/>
                  <a:pt x="150901" y="255277"/>
                  <a:pt x="150901" y="356843"/>
                </a:cubicBezTo>
                <a:cubicBezTo>
                  <a:pt x="150901" y="364366"/>
                  <a:pt x="143405" y="375651"/>
                  <a:pt x="132160" y="379413"/>
                </a:cubicBezTo>
                <a:cubicBezTo>
                  <a:pt x="117167" y="379413"/>
                  <a:pt x="102174" y="375651"/>
                  <a:pt x="102174" y="364366"/>
                </a:cubicBezTo>
                <a:cubicBezTo>
                  <a:pt x="98425" y="353081"/>
                  <a:pt x="105922" y="341796"/>
                  <a:pt x="120915" y="338034"/>
                </a:cubicBezTo>
                <a:cubicBezTo>
                  <a:pt x="128411" y="338034"/>
                  <a:pt x="132160" y="338034"/>
                  <a:pt x="139656" y="338034"/>
                </a:cubicBezTo>
                <a:lnTo>
                  <a:pt x="139656" y="221422"/>
                </a:lnTo>
                <a:cubicBezTo>
                  <a:pt x="139656" y="221422"/>
                  <a:pt x="139656" y="221422"/>
                  <a:pt x="233363" y="206375"/>
                </a:cubicBezTo>
                <a:close/>
                <a:moveTo>
                  <a:pt x="46037" y="187325"/>
                </a:moveTo>
                <a:lnTo>
                  <a:pt x="46037" y="387350"/>
                </a:lnTo>
                <a:lnTo>
                  <a:pt x="312737" y="387350"/>
                </a:lnTo>
                <a:lnTo>
                  <a:pt x="312737" y="187325"/>
                </a:lnTo>
                <a:close/>
                <a:moveTo>
                  <a:pt x="0" y="153988"/>
                </a:moveTo>
                <a:lnTo>
                  <a:pt x="352425" y="153988"/>
                </a:lnTo>
                <a:lnTo>
                  <a:pt x="352425" y="420688"/>
                </a:lnTo>
                <a:lnTo>
                  <a:pt x="0" y="420688"/>
                </a:lnTo>
                <a:close/>
                <a:moveTo>
                  <a:pt x="90487" y="74613"/>
                </a:moveTo>
                <a:lnTo>
                  <a:pt x="442912" y="74613"/>
                </a:lnTo>
                <a:lnTo>
                  <a:pt x="442912" y="341313"/>
                </a:lnTo>
                <a:lnTo>
                  <a:pt x="371475" y="341313"/>
                </a:lnTo>
                <a:lnTo>
                  <a:pt x="371475" y="307976"/>
                </a:lnTo>
                <a:lnTo>
                  <a:pt x="398462" y="307976"/>
                </a:lnTo>
                <a:lnTo>
                  <a:pt x="398462" y="109538"/>
                </a:lnTo>
                <a:lnTo>
                  <a:pt x="134937" y="109538"/>
                </a:lnTo>
                <a:lnTo>
                  <a:pt x="134937" y="142876"/>
                </a:lnTo>
                <a:lnTo>
                  <a:pt x="90487" y="142876"/>
                </a:lnTo>
                <a:close/>
                <a:moveTo>
                  <a:pt x="176212" y="0"/>
                </a:moveTo>
                <a:lnTo>
                  <a:pt x="533400" y="0"/>
                </a:lnTo>
                <a:lnTo>
                  <a:pt x="533400" y="263525"/>
                </a:lnTo>
                <a:lnTo>
                  <a:pt x="458787" y="263525"/>
                </a:lnTo>
                <a:lnTo>
                  <a:pt x="458787" y="233363"/>
                </a:lnTo>
                <a:lnTo>
                  <a:pt x="488950" y="233363"/>
                </a:lnTo>
                <a:lnTo>
                  <a:pt x="488950" y="30162"/>
                </a:lnTo>
                <a:lnTo>
                  <a:pt x="222250" y="30162"/>
                </a:lnTo>
                <a:lnTo>
                  <a:pt x="222250" y="63500"/>
                </a:lnTo>
                <a:lnTo>
                  <a:pt x="176212" y="635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82" name="Freeform 25"/>
          <p:cNvSpPr>
            <a:spLocks/>
          </p:cNvSpPr>
          <p:nvPr/>
        </p:nvSpPr>
        <p:spPr bwMode="auto">
          <a:xfrm>
            <a:off x="719139" y="1641475"/>
            <a:ext cx="325438" cy="438150"/>
          </a:xfrm>
          <a:custGeom>
            <a:avLst/>
            <a:gdLst/>
            <a:ahLst/>
            <a:cxnLst/>
            <a:rect l="l" t="t" r="r" b="b"/>
            <a:pathLst>
              <a:path w="325438" h="438150">
                <a:moveTo>
                  <a:pt x="273050" y="344488"/>
                </a:moveTo>
                <a:lnTo>
                  <a:pt x="273050" y="377826"/>
                </a:lnTo>
                <a:lnTo>
                  <a:pt x="306388" y="377826"/>
                </a:lnTo>
                <a:lnTo>
                  <a:pt x="306388" y="344488"/>
                </a:lnTo>
                <a:close/>
                <a:moveTo>
                  <a:pt x="14287" y="344488"/>
                </a:moveTo>
                <a:lnTo>
                  <a:pt x="14287" y="377826"/>
                </a:lnTo>
                <a:lnTo>
                  <a:pt x="47625" y="377826"/>
                </a:lnTo>
                <a:lnTo>
                  <a:pt x="47625" y="344488"/>
                </a:lnTo>
                <a:close/>
                <a:moveTo>
                  <a:pt x="273050" y="273050"/>
                </a:moveTo>
                <a:lnTo>
                  <a:pt x="273050" y="307975"/>
                </a:lnTo>
                <a:lnTo>
                  <a:pt x="306388" y="307975"/>
                </a:lnTo>
                <a:lnTo>
                  <a:pt x="306388" y="273050"/>
                </a:lnTo>
                <a:close/>
                <a:moveTo>
                  <a:pt x="14287" y="273050"/>
                </a:moveTo>
                <a:lnTo>
                  <a:pt x="14287" y="307975"/>
                </a:lnTo>
                <a:lnTo>
                  <a:pt x="47625" y="307975"/>
                </a:lnTo>
                <a:lnTo>
                  <a:pt x="47625" y="273050"/>
                </a:lnTo>
                <a:close/>
                <a:moveTo>
                  <a:pt x="69850" y="236538"/>
                </a:moveTo>
                <a:lnTo>
                  <a:pt x="69850" y="377826"/>
                </a:lnTo>
                <a:lnTo>
                  <a:pt x="250825" y="377826"/>
                </a:lnTo>
                <a:lnTo>
                  <a:pt x="250825" y="236538"/>
                </a:lnTo>
                <a:close/>
                <a:moveTo>
                  <a:pt x="273050" y="198438"/>
                </a:moveTo>
                <a:lnTo>
                  <a:pt x="273050" y="231776"/>
                </a:lnTo>
                <a:lnTo>
                  <a:pt x="306388" y="231776"/>
                </a:lnTo>
                <a:lnTo>
                  <a:pt x="306388" y="198438"/>
                </a:lnTo>
                <a:close/>
                <a:moveTo>
                  <a:pt x="14287" y="198438"/>
                </a:moveTo>
                <a:lnTo>
                  <a:pt x="14287" y="231776"/>
                </a:lnTo>
                <a:lnTo>
                  <a:pt x="47625" y="231776"/>
                </a:lnTo>
                <a:lnTo>
                  <a:pt x="47625" y="198438"/>
                </a:lnTo>
                <a:close/>
                <a:moveTo>
                  <a:pt x="273050" y="127000"/>
                </a:moveTo>
                <a:lnTo>
                  <a:pt x="273050" y="160338"/>
                </a:lnTo>
                <a:lnTo>
                  <a:pt x="306388" y="160338"/>
                </a:lnTo>
                <a:lnTo>
                  <a:pt x="306388" y="127000"/>
                </a:lnTo>
                <a:close/>
                <a:moveTo>
                  <a:pt x="14287" y="127000"/>
                </a:moveTo>
                <a:lnTo>
                  <a:pt x="14287" y="160338"/>
                </a:lnTo>
                <a:lnTo>
                  <a:pt x="47625" y="160338"/>
                </a:lnTo>
                <a:lnTo>
                  <a:pt x="47625" y="127000"/>
                </a:lnTo>
                <a:close/>
                <a:moveTo>
                  <a:pt x="273050" y="60325"/>
                </a:moveTo>
                <a:lnTo>
                  <a:pt x="273050" y="93663"/>
                </a:lnTo>
                <a:lnTo>
                  <a:pt x="306388" y="93663"/>
                </a:lnTo>
                <a:lnTo>
                  <a:pt x="306388" y="60325"/>
                </a:lnTo>
                <a:close/>
                <a:moveTo>
                  <a:pt x="14287" y="60325"/>
                </a:moveTo>
                <a:lnTo>
                  <a:pt x="14287" y="93663"/>
                </a:lnTo>
                <a:lnTo>
                  <a:pt x="47625" y="93663"/>
                </a:lnTo>
                <a:lnTo>
                  <a:pt x="47625" y="60325"/>
                </a:lnTo>
                <a:close/>
                <a:moveTo>
                  <a:pt x="69850" y="55563"/>
                </a:moveTo>
                <a:lnTo>
                  <a:pt x="69850" y="198438"/>
                </a:lnTo>
                <a:lnTo>
                  <a:pt x="250825" y="198438"/>
                </a:lnTo>
                <a:lnTo>
                  <a:pt x="250825" y="55563"/>
                </a:lnTo>
                <a:close/>
                <a:moveTo>
                  <a:pt x="0" y="0"/>
                </a:moveTo>
                <a:lnTo>
                  <a:pt x="14288" y="0"/>
                </a:lnTo>
                <a:lnTo>
                  <a:pt x="14288" y="30163"/>
                </a:lnTo>
                <a:lnTo>
                  <a:pt x="52388" y="30163"/>
                </a:lnTo>
                <a:lnTo>
                  <a:pt x="52388" y="0"/>
                </a:lnTo>
                <a:lnTo>
                  <a:pt x="74613" y="0"/>
                </a:lnTo>
                <a:lnTo>
                  <a:pt x="74613" y="14288"/>
                </a:lnTo>
                <a:lnTo>
                  <a:pt x="254000" y="14288"/>
                </a:lnTo>
                <a:lnTo>
                  <a:pt x="254000" y="0"/>
                </a:lnTo>
                <a:lnTo>
                  <a:pt x="273050" y="0"/>
                </a:lnTo>
                <a:lnTo>
                  <a:pt x="273050" y="30163"/>
                </a:lnTo>
                <a:lnTo>
                  <a:pt x="311151" y="30163"/>
                </a:lnTo>
                <a:lnTo>
                  <a:pt x="311151" y="0"/>
                </a:lnTo>
                <a:lnTo>
                  <a:pt x="325438" y="0"/>
                </a:lnTo>
                <a:lnTo>
                  <a:pt x="325438" y="25400"/>
                </a:lnTo>
                <a:lnTo>
                  <a:pt x="325438" y="44450"/>
                </a:lnTo>
                <a:lnTo>
                  <a:pt x="325438" y="377825"/>
                </a:lnTo>
                <a:lnTo>
                  <a:pt x="325438" y="401638"/>
                </a:lnTo>
                <a:lnTo>
                  <a:pt x="325438" y="438150"/>
                </a:lnTo>
                <a:lnTo>
                  <a:pt x="306388" y="438150"/>
                </a:lnTo>
                <a:lnTo>
                  <a:pt x="306388" y="404813"/>
                </a:lnTo>
                <a:lnTo>
                  <a:pt x="273050" y="404813"/>
                </a:lnTo>
                <a:lnTo>
                  <a:pt x="273050" y="438150"/>
                </a:lnTo>
                <a:lnTo>
                  <a:pt x="254000" y="438150"/>
                </a:lnTo>
                <a:lnTo>
                  <a:pt x="254000" y="407988"/>
                </a:lnTo>
                <a:lnTo>
                  <a:pt x="74613" y="407988"/>
                </a:lnTo>
                <a:lnTo>
                  <a:pt x="74613" y="438150"/>
                </a:lnTo>
                <a:lnTo>
                  <a:pt x="47625" y="438150"/>
                </a:lnTo>
                <a:lnTo>
                  <a:pt x="47625" y="404813"/>
                </a:lnTo>
                <a:lnTo>
                  <a:pt x="14288" y="404813"/>
                </a:lnTo>
                <a:lnTo>
                  <a:pt x="14288" y="438150"/>
                </a:lnTo>
                <a:lnTo>
                  <a:pt x="0" y="438150"/>
                </a:lnTo>
                <a:lnTo>
                  <a:pt x="0" y="401638"/>
                </a:lnTo>
                <a:lnTo>
                  <a:pt x="0" y="377825"/>
                </a:lnTo>
                <a:lnTo>
                  <a:pt x="0" y="44450"/>
                </a:lnTo>
                <a:lnTo>
                  <a:pt x="0" y="254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95" name="Freeform 38"/>
          <p:cNvSpPr>
            <a:spLocks/>
          </p:cNvSpPr>
          <p:nvPr/>
        </p:nvSpPr>
        <p:spPr bwMode="auto">
          <a:xfrm>
            <a:off x="1454151" y="1677988"/>
            <a:ext cx="506413" cy="398463"/>
          </a:xfrm>
          <a:custGeom>
            <a:avLst/>
            <a:gdLst/>
            <a:ahLst/>
            <a:cxnLst/>
            <a:rect l="l" t="t" r="r" b="b"/>
            <a:pathLst>
              <a:path w="506413" h="398463">
                <a:moveTo>
                  <a:pt x="430213" y="277812"/>
                </a:moveTo>
                <a:lnTo>
                  <a:pt x="430213" y="307975"/>
                </a:lnTo>
                <a:lnTo>
                  <a:pt x="457201" y="307975"/>
                </a:lnTo>
                <a:lnTo>
                  <a:pt x="457201" y="277812"/>
                </a:lnTo>
                <a:close/>
                <a:moveTo>
                  <a:pt x="374650" y="277812"/>
                </a:moveTo>
                <a:lnTo>
                  <a:pt x="374650" y="307975"/>
                </a:lnTo>
                <a:lnTo>
                  <a:pt x="400050" y="307975"/>
                </a:lnTo>
                <a:lnTo>
                  <a:pt x="400050" y="277812"/>
                </a:lnTo>
                <a:close/>
                <a:moveTo>
                  <a:pt x="314325" y="277812"/>
                </a:moveTo>
                <a:lnTo>
                  <a:pt x="314325" y="307975"/>
                </a:lnTo>
                <a:lnTo>
                  <a:pt x="344488" y="307975"/>
                </a:lnTo>
                <a:lnTo>
                  <a:pt x="344488" y="277812"/>
                </a:lnTo>
                <a:close/>
                <a:moveTo>
                  <a:pt x="254000" y="277812"/>
                </a:moveTo>
                <a:lnTo>
                  <a:pt x="254000" y="307975"/>
                </a:lnTo>
                <a:lnTo>
                  <a:pt x="284163" y="307975"/>
                </a:lnTo>
                <a:lnTo>
                  <a:pt x="284163" y="277812"/>
                </a:lnTo>
                <a:close/>
                <a:moveTo>
                  <a:pt x="217488" y="277812"/>
                </a:moveTo>
                <a:lnTo>
                  <a:pt x="217488" y="307975"/>
                </a:lnTo>
                <a:lnTo>
                  <a:pt x="223838" y="307975"/>
                </a:lnTo>
                <a:lnTo>
                  <a:pt x="223838" y="277812"/>
                </a:lnTo>
                <a:close/>
                <a:moveTo>
                  <a:pt x="341313" y="112712"/>
                </a:moveTo>
                <a:lnTo>
                  <a:pt x="341313" y="263525"/>
                </a:lnTo>
                <a:lnTo>
                  <a:pt x="460376" y="263525"/>
                </a:lnTo>
                <a:lnTo>
                  <a:pt x="460376" y="112712"/>
                </a:lnTo>
                <a:close/>
                <a:moveTo>
                  <a:pt x="217488" y="112712"/>
                </a:moveTo>
                <a:lnTo>
                  <a:pt x="217488" y="263525"/>
                </a:lnTo>
                <a:lnTo>
                  <a:pt x="311151" y="263525"/>
                </a:lnTo>
                <a:lnTo>
                  <a:pt x="311151" y="112712"/>
                </a:lnTo>
                <a:close/>
                <a:moveTo>
                  <a:pt x="25400" y="87312"/>
                </a:moveTo>
                <a:lnTo>
                  <a:pt x="25400" y="311150"/>
                </a:lnTo>
                <a:lnTo>
                  <a:pt x="52388" y="311150"/>
                </a:lnTo>
                <a:lnTo>
                  <a:pt x="52388" y="87312"/>
                </a:lnTo>
                <a:close/>
                <a:moveTo>
                  <a:pt x="430213" y="68262"/>
                </a:moveTo>
                <a:lnTo>
                  <a:pt x="430213" y="93662"/>
                </a:lnTo>
                <a:lnTo>
                  <a:pt x="457201" y="93662"/>
                </a:lnTo>
                <a:lnTo>
                  <a:pt x="457201" y="68262"/>
                </a:lnTo>
                <a:close/>
                <a:moveTo>
                  <a:pt x="374650" y="68262"/>
                </a:moveTo>
                <a:lnTo>
                  <a:pt x="374650" y="93662"/>
                </a:lnTo>
                <a:lnTo>
                  <a:pt x="400050" y="93662"/>
                </a:lnTo>
                <a:lnTo>
                  <a:pt x="400050" y="68262"/>
                </a:lnTo>
                <a:close/>
                <a:moveTo>
                  <a:pt x="314325" y="68262"/>
                </a:moveTo>
                <a:lnTo>
                  <a:pt x="314325" y="93662"/>
                </a:lnTo>
                <a:lnTo>
                  <a:pt x="344488" y="93662"/>
                </a:lnTo>
                <a:lnTo>
                  <a:pt x="344488" y="68262"/>
                </a:lnTo>
                <a:close/>
                <a:moveTo>
                  <a:pt x="254000" y="68262"/>
                </a:moveTo>
                <a:lnTo>
                  <a:pt x="254000" y="93662"/>
                </a:lnTo>
                <a:lnTo>
                  <a:pt x="284163" y="93662"/>
                </a:lnTo>
                <a:lnTo>
                  <a:pt x="284163" y="68262"/>
                </a:lnTo>
                <a:close/>
                <a:moveTo>
                  <a:pt x="217488" y="68262"/>
                </a:moveTo>
                <a:lnTo>
                  <a:pt x="217488" y="93662"/>
                </a:lnTo>
                <a:lnTo>
                  <a:pt x="223838" y="93662"/>
                </a:lnTo>
                <a:lnTo>
                  <a:pt x="223838" y="68262"/>
                </a:lnTo>
                <a:close/>
                <a:moveTo>
                  <a:pt x="0" y="0"/>
                </a:moveTo>
                <a:lnTo>
                  <a:pt x="25400" y="0"/>
                </a:lnTo>
                <a:lnTo>
                  <a:pt x="25400" y="11113"/>
                </a:lnTo>
                <a:lnTo>
                  <a:pt x="190500" y="11113"/>
                </a:lnTo>
                <a:lnTo>
                  <a:pt x="190500" y="0"/>
                </a:lnTo>
                <a:lnTo>
                  <a:pt x="217488" y="0"/>
                </a:lnTo>
                <a:lnTo>
                  <a:pt x="217488" y="57150"/>
                </a:lnTo>
                <a:lnTo>
                  <a:pt x="468313" y="57150"/>
                </a:lnTo>
                <a:lnTo>
                  <a:pt x="487363" y="57150"/>
                </a:lnTo>
                <a:lnTo>
                  <a:pt x="506413" y="57150"/>
                </a:lnTo>
                <a:lnTo>
                  <a:pt x="506413" y="68263"/>
                </a:lnTo>
                <a:lnTo>
                  <a:pt x="479426" y="68263"/>
                </a:lnTo>
                <a:lnTo>
                  <a:pt x="479426" y="93663"/>
                </a:lnTo>
                <a:lnTo>
                  <a:pt x="506413" y="93663"/>
                </a:lnTo>
                <a:lnTo>
                  <a:pt x="506413" y="117475"/>
                </a:lnTo>
                <a:lnTo>
                  <a:pt x="493713" y="117475"/>
                </a:lnTo>
                <a:lnTo>
                  <a:pt x="493713" y="263525"/>
                </a:lnTo>
                <a:lnTo>
                  <a:pt x="506413" y="263525"/>
                </a:lnTo>
                <a:lnTo>
                  <a:pt x="506413" y="277813"/>
                </a:lnTo>
                <a:lnTo>
                  <a:pt x="479426" y="277813"/>
                </a:lnTo>
                <a:lnTo>
                  <a:pt x="479426" y="307975"/>
                </a:lnTo>
                <a:lnTo>
                  <a:pt x="506413" y="307975"/>
                </a:lnTo>
                <a:lnTo>
                  <a:pt x="506413" y="323850"/>
                </a:lnTo>
                <a:lnTo>
                  <a:pt x="487363" y="323850"/>
                </a:lnTo>
                <a:lnTo>
                  <a:pt x="468313" y="323850"/>
                </a:lnTo>
                <a:lnTo>
                  <a:pt x="217488" y="323850"/>
                </a:lnTo>
                <a:lnTo>
                  <a:pt x="217488" y="368301"/>
                </a:lnTo>
                <a:lnTo>
                  <a:pt x="190500" y="368301"/>
                </a:lnTo>
                <a:lnTo>
                  <a:pt x="190500" y="398463"/>
                </a:lnTo>
                <a:lnTo>
                  <a:pt x="25400" y="398463"/>
                </a:lnTo>
                <a:lnTo>
                  <a:pt x="25400" y="368301"/>
                </a:lnTo>
                <a:lnTo>
                  <a:pt x="0" y="3683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10" name="Freeform 53"/>
          <p:cNvSpPr>
            <a:spLocks/>
          </p:cNvSpPr>
          <p:nvPr/>
        </p:nvSpPr>
        <p:spPr bwMode="auto">
          <a:xfrm>
            <a:off x="2271714" y="1663700"/>
            <a:ext cx="487363" cy="393701"/>
          </a:xfrm>
          <a:custGeom>
            <a:avLst/>
            <a:gdLst/>
            <a:ahLst/>
            <a:cxnLst/>
            <a:rect l="l" t="t" r="r" b="b"/>
            <a:pathLst>
              <a:path w="487363" h="393701">
                <a:moveTo>
                  <a:pt x="175419" y="157163"/>
                </a:moveTo>
                <a:cubicBezTo>
                  <a:pt x="210928" y="157163"/>
                  <a:pt x="239713" y="185948"/>
                  <a:pt x="239713" y="221457"/>
                </a:cubicBezTo>
                <a:cubicBezTo>
                  <a:pt x="239713" y="256966"/>
                  <a:pt x="210928" y="285751"/>
                  <a:pt x="175419" y="285751"/>
                </a:cubicBezTo>
                <a:cubicBezTo>
                  <a:pt x="139910" y="285751"/>
                  <a:pt x="111125" y="256966"/>
                  <a:pt x="111125" y="221457"/>
                </a:cubicBezTo>
                <a:cubicBezTo>
                  <a:pt x="111125" y="185948"/>
                  <a:pt x="139910" y="157163"/>
                  <a:pt x="175419" y="157163"/>
                </a:cubicBezTo>
                <a:close/>
                <a:moveTo>
                  <a:pt x="175419" y="90488"/>
                </a:moveTo>
                <a:cubicBezTo>
                  <a:pt x="103087" y="90488"/>
                  <a:pt x="44450" y="149125"/>
                  <a:pt x="44450" y="221457"/>
                </a:cubicBezTo>
                <a:cubicBezTo>
                  <a:pt x="44450" y="293789"/>
                  <a:pt x="103087" y="352426"/>
                  <a:pt x="175419" y="352426"/>
                </a:cubicBezTo>
                <a:cubicBezTo>
                  <a:pt x="247751" y="352426"/>
                  <a:pt x="306388" y="293789"/>
                  <a:pt x="306388" y="221457"/>
                </a:cubicBezTo>
                <a:cubicBezTo>
                  <a:pt x="306388" y="149125"/>
                  <a:pt x="247751" y="90488"/>
                  <a:pt x="175419" y="90488"/>
                </a:cubicBezTo>
                <a:close/>
                <a:moveTo>
                  <a:pt x="392664" y="74613"/>
                </a:moveTo>
                <a:cubicBezTo>
                  <a:pt x="377480" y="74613"/>
                  <a:pt x="369887" y="86123"/>
                  <a:pt x="369887" y="97632"/>
                </a:cubicBezTo>
                <a:cubicBezTo>
                  <a:pt x="369887" y="112978"/>
                  <a:pt x="377480" y="120651"/>
                  <a:pt x="392664" y="120651"/>
                </a:cubicBezTo>
                <a:cubicBezTo>
                  <a:pt x="392671" y="120651"/>
                  <a:pt x="393187" y="120651"/>
                  <a:pt x="434423" y="120651"/>
                </a:cubicBezTo>
                <a:cubicBezTo>
                  <a:pt x="445811" y="120651"/>
                  <a:pt x="457200" y="112978"/>
                  <a:pt x="457200" y="97632"/>
                </a:cubicBezTo>
                <a:cubicBezTo>
                  <a:pt x="457200" y="86123"/>
                  <a:pt x="445811" y="74613"/>
                  <a:pt x="434423" y="74613"/>
                </a:cubicBezTo>
                <a:cubicBezTo>
                  <a:pt x="434416" y="74613"/>
                  <a:pt x="433900" y="74613"/>
                  <a:pt x="392664" y="74613"/>
                </a:cubicBezTo>
                <a:close/>
                <a:moveTo>
                  <a:pt x="33741" y="49213"/>
                </a:moveTo>
                <a:cubicBezTo>
                  <a:pt x="33761" y="49213"/>
                  <a:pt x="36637" y="49213"/>
                  <a:pt x="453623" y="49213"/>
                </a:cubicBezTo>
                <a:cubicBezTo>
                  <a:pt x="472367" y="49213"/>
                  <a:pt x="487363" y="64191"/>
                  <a:pt x="487363" y="82913"/>
                </a:cubicBezTo>
                <a:cubicBezTo>
                  <a:pt x="487363" y="82929"/>
                  <a:pt x="487363" y="85017"/>
                  <a:pt x="487363" y="360001"/>
                </a:cubicBezTo>
                <a:cubicBezTo>
                  <a:pt x="487363" y="378723"/>
                  <a:pt x="472367" y="393701"/>
                  <a:pt x="453623" y="393701"/>
                </a:cubicBezTo>
                <a:cubicBezTo>
                  <a:pt x="453603" y="393701"/>
                  <a:pt x="450703" y="393701"/>
                  <a:pt x="33741" y="393701"/>
                </a:cubicBezTo>
                <a:cubicBezTo>
                  <a:pt x="14996" y="393701"/>
                  <a:pt x="0" y="378723"/>
                  <a:pt x="0" y="360001"/>
                </a:cubicBezTo>
                <a:cubicBezTo>
                  <a:pt x="0" y="359985"/>
                  <a:pt x="0" y="357898"/>
                  <a:pt x="0" y="82913"/>
                </a:cubicBezTo>
                <a:cubicBezTo>
                  <a:pt x="0" y="64191"/>
                  <a:pt x="14996" y="49213"/>
                  <a:pt x="33741" y="49213"/>
                </a:cubicBezTo>
                <a:close/>
                <a:moveTo>
                  <a:pt x="47625" y="0"/>
                </a:moveTo>
                <a:lnTo>
                  <a:pt x="149225" y="0"/>
                </a:lnTo>
                <a:lnTo>
                  <a:pt x="149225" y="38100"/>
                </a:lnTo>
                <a:lnTo>
                  <a:pt x="47625" y="381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15" name="Oval 58"/>
          <p:cNvSpPr>
            <a:spLocks noChangeArrowheads="1"/>
          </p:cNvSpPr>
          <p:nvPr/>
        </p:nvSpPr>
        <p:spPr bwMode="auto">
          <a:xfrm>
            <a:off x="3159126" y="1622867"/>
            <a:ext cx="423863" cy="442471"/>
          </a:xfrm>
          <a:custGeom>
            <a:avLst/>
            <a:gdLst/>
            <a:ahLst/>
            <a:cxnLst/>
            <a:rect l="l" t="t" r="r" b="b"/>
            <a:pathLst>
              <a:path w="423863" h="442471">
                <a:moveTo>
                  <a:pt x="106363" y="321821"/>
                </a:moveTo>
                <a:lnTo>
                  <a:pt x="255588" y="321821"/>
                </a:lnTo>
                <a:lnTo>
                  <a:pt x="255588" y="348809"/>
                </a:lnTo>
                <a:lnTo>
                  <a:pt x="188913" y="348809"/>
                </a:lnTo>
                <a:lnTo>
                  <a:pt x="277813" y="442471"/>
                </a:lnTo>
                <a:lnTo>
                  <a:pt x="258763" y="442471"/>
                </a:lnTo>
                <a:lnTo>
                  <a:pt x="184150" y="366271"/>
                </a:lnTo>
                <a:lnTo>
                  <a:pt x="184150" y="442471"/>
                </a:lnTo>
                <a:lnTo>
                  <a:pt x="173038" y="442471"/>
                </a:lnTo>
                <a:lnTo>
                  <a:pt x="173038" y="366271"/>
                </a:lnTo>
                <a:lnTo>
                  <a:pt x="98425" y="442471"/>
                </a:lnTo>
                <a:lnTo>
                  <a:pt x="79375" y="442471"/>
                </a:lnTo>
                <a:lnTo>
                  <a:pt x="169863" y="348809"/>
                </a:lnTo>
                <a:lnTo>
                  <a:pt x="106363" y="348809"/>
                </a:lnTo>
                <a:close/>
                <a:moveTo>
                  <a:pt x="236538" y="190058"/>
                </a:moveTo>
                <a:cubicBezTo>
                  <a:pt x="247059" y="190058"/>
                  <a:pt x="255588" y="198587"/>
                  <a:pt x="255588" y="209108"/>
                </a:cubicBezTo>
                <a:cubicBezTo>
                  <a:pt x="255588" y="219629"/>
                  <a:pt x="247059" y="228158"/>
                  <a:pt x="236538" y="228158"/>
                </a:cubicBezTo>
                <a:cubicBezTo>
                  <a:pt x="226017" y="228158"/>
                  <a:pt x="217488" y="219629"/>
                  <a:pt x="217488" y="209108"/>
                </a:cubicBezTo>
                <a:cubicBezTo>
                  <a:pt x="217488" y="198587"/>
                  <a:pt x="226017" y="190058"/>
                  <a:pt x="236538" y="190058"/>
                </a:cubicBezTo>
                <a:close/>
                <a:moveTo>
                  <a:pt x="113507" y="190058"/>
                </a:moveTo>
                <a:cubicBezTo>
                  <a:pt x="123590" y="190058"/>
                  <a:pt x="131764" y="198587"/>
                  <a:pt x="131764" y="209108"/>
                </a:cubicBezTo>
                <a:cubicBezTo>
                  <a:pt x="131764" y="219629"/>
                  <a:pt x="123590" y="228158"/>
                  <a:pt x="113507" y="228158"/>
                </a:cubicBezTo>
                <a:cubicBezTo>
                  <a:pt x="103424" y="228158"/>
                  <a:pt x="95250" y="219629"/>
                  <a:pt x="95250" y="209108"/>
                </a:cubicBezTo>
                <a:cubicBezTo>
                  <a:pt x="95250" y="198587"/>
                  <a:pt x="103424" y="190058"/>
                  <a:pt x="113507" y="190058"/>
                </a:cubicBezTo>
                <a:close/>
                <a:moveTo>
                  <a:pt x="237332" y="161483"/>
                </a:moveTo>
                <a:cubicBezTo>
                  <a:pt x="210591" y="161483"/>
                  <a:pt x="188913" y="183161"/>
                  <a:pt x="188913" y="209902"/>
                </a:cubicBezTo>
                <a:cubicBezTo>
                  <a:pt x="188913" y="236643"/>
                  <a:pt x="210591" y="258321"/>
                  <a:pt x="237332" y="258321"/>
                </a:cubicBezTo>
                <a:cubicBezTo>
                  <a:pt x="264073" y="258321"/>
                  <a:pt x="285751" y="236643"/>
                  <a:pt x="285751" y="209902"/>
                </a:cubicBezTo>
                <a:cubicBezTo>
                  <a:pt x="285751" y="183161"/>
                  <a:pt x="264073" y="161483"/>
                  <a:pt x="237332" y="161483"/>
                </a:cubicBezTo>
                <a:close/>
                <a:moveTo>
                  <a:pt x="113507" y="161483"/>
                </a:moveTo>
                <a:cubicBezTo>
                  <a:pt x="86766" y="161483"/>
                  <a:pt x="65088" y="183161"/>
                  <a:pt x="65088" y="209902"/>
                </a:cubicBezTo>
                <a:cubicBezTo>
                  <a:pt x="65088" y="236643"/>
                  <a:pt x="86766" y="258321"/>
                  <a:pt x="113507" y="258321"/>
                </a:cubicBezTo>
                <a:cubicBezTo>
                  <a:pt x="140248" y="258321"/>
                  <a:pt x="161926" y="236643"/>
                  <a:pt x="161926" y="209902"/>
                </a:cubicBezTo>
                <a:cubicBezTo>
                  <a:pt x="161926" y="183161"/>
                  <a:pt x="140248" y="161483"/>
                  <a:pt x="113507" y="161483"/>
                </a:cubicBezTo>
                <a:close/>
                <a:moveTo>
                  <a:pt x="78914" y="40833"/>
                </a:moveTo>
                <a:cubicBezTo>
                  <a:pt x="56331" y="40833"/>
                  <a:pt x="41275" y="59594"/>
                  <a:pt x="41275" y="82108"/>
                </a:cubicBezTo>
                <a:cubicBezTo>
                  <a:pt x="41275" y="104622"/>
                  <a:pt x="60095" y="123383"/>
                  <a:pt x="82678" y="123383"/>
                </a:cubicBezTo>
                <a:cubicBezTo>
                  <a:pt x="90196" y="123383"/>
                  <a:pt x="97713" y="119641"/>
                  <a:pt x="97734" y="119631"/>
                </a:cubicBezTo>
                <a:cubicBezTo>
                  <a:pt x="97748" y="119631"/>
                  <a:pt x="99025" y="119631"/>
                  <a:pt x="214415" y="119631"/>
                </a:cubicBezTo>
                <a:cubicBezTo>
                  <a:pt x="214443" y="119640"/>
                  <a:pt x="225717" y="123383"/>
                  <a:pt x="233235" y="123383"/>
                </a:cubicBezTo>
                <a:cubicBezTo>
                  <a:pt x="255819" y="123383"/>
                  <a:pt x="274638" y="104622"/>
                  <a:pt x="274638" y="82108"/>
                </a:cubicBezTo>
                <a:cubicBezTo>
                  <a:pt x="274638" y="59594"/>
                  <a:pt x="255819" y="40833"/>
                  <a:pt x="233235" y="40833"/>
                </a:cubicBezTo>
                <a:cubicBezTo>
                  <a:pt x="210652" y="40833"/>
                  <a:pt x="191832" y="59594"/>
                  <a:pt x="191832" y="82108"/>
                </a:cubicBezTo>
                <a:cubicBezTo>
                  <a:pt x="191832" y="89613"/>
                  <a:pt x="191832" y="89613"/>
                  <a:pt x="191832" y="93365"/>
                </a:cubicBezTo>
                <a:cubicBezTo>
                  <a:pt x="191817" y="93365"/>
                  <a:pt x="190797" y="93365"/>
                  <a:pt x="120317" y="93365"/>
                </a:cubicBezTo>
                <a:cubicBezTo>
                  <a:pt x="120317" y="89613"/>
                  <a:pt x="124081" y="85860"/>
                  <a:pt x="124081" y="82108"/>
                </a:cubicBezTo>
                <a:cubicBezTo>
                  <a:pt x="124081" y="55842"/>
                  <a:pt x="105262" y="40833"/>
                  <a:pt x="78914" y="40833"/>
                </a:cubicBezTo>
                <a:close/>
                <a:moveTo>
                  <a:pt x="75020" y="118"/>
                </a:moveTo>
                <a:cubicBezTo>
                  <a:pt x="157521" y="-3616"/>
                  <a:pt x="157542" y="82251"/>
                  <a:pt x="157542" y="82295"/>
                </a:cubicBezTo>
                <a:cubicBezTo>
                  <a:pt x="157542" y="3874"/>
                  <a:pt x="232524" y="120"/>
                  <a:pt x="232562" y="118"/>
                </a:cubicBezTo>
                <a:cubicBezTo>
                  <a:pt x="318813" y="118"/>
                  <a:pt x="311337" y="82253"/>
                  <a:pt x="311333" y="82295"/>
                </a:cubicBezTo>
                <a:cubicBezTo>
                  <a:pt x="311336" y="82302"/>
                  <a:pt x="311367" y="82396"/>
                  <a:pt x="311802" y="83696"/>
                </a:cubicBezTo>
                <a:lnTo>
                  <a:pt x="315084" y="93501"/>
                </a:lnTo>
                <a:cubicBezTo>
                  <a:pt x="333832" y="93501"/>
                  <a:pt x="330091" y="119627"/>
                  <a:pt x="330088" y="119648"/>
                </a:cubicBezTo>
                <a:cubicBezTo>
                  <a:pt x="330088" y="119654"/>
                  <a:pt x="330088" y="119755"/>
                  <a:pt x="330088" y="121515"/>
                </a:cubicBezTo>
                <a:lnTo>
                  <a:pt x="330088" y="134589"/>
                </a:lnTo>
                <a:cubicBezTo>
                  <a:pt x="330094" y="134589"/>
                  <a:pt x="330192" y="134589"/>
                  <a:pt x="331964" y="134589"/>
                </a:cubicBezTo>
                <a:lnTo>
                  <a:pt x="345092" y="134589"/>
                </a:lnTo>
                <a:cubicBezTo>
                  <a:pt x="345109" y="134581"/>
                  <a:pt x="346230" y="134050"/>
                  <a:pt x="423863" y="97236"/>
                </a:cubicBezTo>
                <a:cubicBezTo>
                  <a:pt x="423863" y="97258"/>
                  <a:pt x="423863" y="99298"/>
                  <a:pt x="423863" y="287736"/>
                </a:cubicBezTo>
                <a:lnTo>
                  <a:pt x="345092" y="242912"/>
                </a:lnTo>
                <a:cubicBezTo>
                  <a:pt x="345086" y="242912"/>
                  <a:pt x="344983" y="242912"/>
                  <a:pt x="343217" y="242912"/>
                </a:cubicBezTo>
                <a:lnTo>
                  <a:pt x="330088" y="242912"/>
                </a:lnTo>
                <a:cubicBezTo>
                  <a:pt x="330088" y="242928"/>
                  <a:pt x="330088" y="243752"/>
                  <a:pt x="330088" y="287736"/>
                </a:cubicBezTo>
                <a:cubicBezTo>
                  <a:pt x="330088" y="310138"/>
                  <a:pt x="303855" y="313880"/>
                  <a:pt x="303831" y="313883"/>
                </a:cubicBezTo>
                <a:cubicBezTo>
                  <a:pt x="303815" y="313883"/>
                  <a:pt x="301766" y="313853"/>
                  <a:pt x="52514" y="310148"/>
                </a:cubicBezTo>
                <a:cubicBezTo>
                  <a:pt x="30018" y="310148"/>
                  <a:pt x="26260" y="284024"/>
                  <a:pt x="26257" y="284001"/>
                </a:cubicBezTo>
                <a:cubicBezTo>
                  <a:pt x="26257" y="283983"/>
                  <a:pt x="26257" y="282395"/>
                  <a:pt x="26257" y="134589"/>
                </a:cubicBezTo>
                <a:cubicBezTo>
                  <a:pt x="12" y="112188"/>
                  <a:pt x="0" y="82323"/>
                  <a:pt x="0" y="82295"/>
                </a:cubicBezTo>
                <a:cubicBezTo>
                  <a:pt x="0" y="-3594"/>
                  <a:pt x="74981" y="116"/>
                  <a:pt x="75020" y="11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22" name="Freeform 65"/>
          <p:cNvSpPr>
            <a:spLocks/>
          </p:cNvSpPr>
          <p:nvPr/>
        </p:nvSpPr>
        <p:spPr bwMode="auto">
          <a:xfrm>
            <a:off x="3910014" y="1584325"/>
            <a:ext cx="592138" cy="525463"/>
          </a:xfrm>
          <a:custGeom>
            <a:avLst/>
            <a:gdLst/>
            <a:ahLst/>
            <a:cxnLst/>
            <a:rect l="l" t="t" r="r" b="b"/>
            <a:pathLst>
              <a:path w="592138" h="525463">
                <a:moveTo>
                  <a:pt x="539750" y="487363"/>
                </a:moveTo>
                <a:lnTo>
                  <a:pt x="539750" y="495301"/>
                </a:lnTo>
                <a:lnTo>
                  <a:pt x="558800" y="495301"/>
                </a:lnTo>
                <a:lnTo>
                  <a:pt x="558800" y="487363"/>
                </a:lnTo>
                <a:close/>
                <a:moveTo>
                  <a:pt x="503237" y="487363"/>
                </a:moveTo>
                <a:lnTo>
                  <a:pt x="503237" y="495301"/>
                </a:lnTo>
                <a:lnTo>
                  <a:pt x="520700" y="495301"/>
                </a:lnTo>
                <a:lnTo>
                  <a:pt x="520700" y="487363"/>
                </a:lnTo>
                <a:close/>
                <a:moveTo>
                  <a:pt x="461962" y="487363"/>
                </a:moveTo>
                <a:lnTo>
                  <a:pt x="461962" y="495301"/>
                </a:lnTo>
                <a:lnTo>
                  <a:pt x="479425" y="495301"/>
                </a:lnTo>
                <a:lnTo>
                  <a:pt x="479425" y="487363"/>
                </a:lnTo>
                <a:close/>
                <a:moveTo>
                  <a:pt x="415925" y="487363"/>
                </a:moveTo>
                <a:lnTo>
                  <a:pt x="415925" y="495301"/>
                </a:lnTo>
                <a:lnTo>
                  <a:pt x="438150" y="495301"/>
                </a:lnTo>
                <a:lnTo>
                  <a:pt x="438150" y="487363"/>
                </a:lnTo>
                <a:close/>
                <a:moveTo>
                  <a:pt x="396875" y="487363"/>
                </a:moveTo>
                <a:cubicBezTo>
                  <a:pt x="393303" y="491332"/>
                  <a:pt x="389731" y="495301"/>
                  <a:pt x="382587" y="495301"/>
                </a:cubicBezTo>
                <a:lnTo>
                  <a:pt x="396875" y="495301"/>
                </a:lnTo>
                <a:cubicBezTo>
                  <a:pt x="396875" y="495295"/>
                  <a:pt x="396875" y="495223"/>
                  <a:pt x="396875" y="494309"/>
                </a:cubicBezTo>
                <a:close/>
                <a:moveTo>
                  <a:pt x="479425" y="446088"/>
                </a:moveTo>
                <a:lnTo>
                  <a:pt x="479425" y="484188"/>
                </a:lnTo>
                <a:lnTo>
                  <a:pt x="561975" y="484188"/>
                </a:lnTo>
                <a:lnTo>
                  <a:pt x="561975" y="446088"/>
                </a:lnTo>
                <a:close/>
                <a:moveTo>
                  <a:pt x="453458" y="446088"/>
                </a:moveTo>
                <a:cubicBezTo>
                  <a:pt x="438490" y="461328"/>
                  <a:pt x="423522" y="472758"/>
                  <a:pt x="404812" y="484188"/>
                </a:cubicBezTo>
                <a:cubicBezTo>
                  <a:pt x="404824" y="484188"/>
                  <a:pt x="405591" y="484188"/>
                  <a:pt x="457200" y="484188"/>
                </a:cubicBezTo>
                <a:close/>
                <a:moveTo>
                  <a:pt x="539750" y="434975"/>
                </a:moveTo>
                <a:lnTo>
                  <a:pt x="539750" y="442913"/>
                </a:lnTo>
                <a:lnTo>
                  <a:pt x="558800" y="442913"/>
                </a:lnTo>
                <a:lnTo>
                  <a:pt x="558800" y="434975"/>
                </a:lnTo>
                <a:close/>
                <a:moveTo>
                  <a:pt x="503237" y="434975"/>
                </a:moveTo>
                <a:lnTo>
                  <a:pt x="503237" y="442913"/>
                </a:lnTo>
                <a:lnTo>
                  <a:pt x="520700" y="442913"/>
                </a:lnTo>
                <a:lnTo>
                  <a:pt x="520700" y="434975"/>
                </a:lnTo>
                <a:close/>
                <a:moveTo>
                  <a:pt x="465455" y="434975"/>
                </a:moveTo>
                <a:lnTo>
                  <a:pt x="461962" y="438944"/>
                </a:lnTo>
                <a:cubicBezTo>
                  <a:pt x="461962" y="442913"/>
                  <a:pt x="461962" y="442913"/>
                  <a:pt x="464145" y="442913"/>
                </a:cubicBezTo>
                <a:lnTo>
                  <a:pt x="479425" y="442913"/>
                </a:lnTo>
                <a:cubicBezTo>
                  <a:pt x="479425" y="442905"/>
                  <a:pt x="479425" y="442826"/>
                  <a:pt x="479425" y="441921"/>
                </a:cubicBezTo>
                <a:lnTo>
                  <a:pt x="479425" y="434975"/>
                </a:lnTo>
                <a:close/>
                <a:moveTo>
                  <a:pt x="265906" y="366316"/>
                </a:moveTo>
                <a:cubicBezTo>
                  <a:pt x="258435" y="365499"/>
                  <a:pt x="250731" y="365966"/>
                  <a:pt x="243261" y="367834"/>
                </a:cubicBezTo>
                <a:cubicBezTo>
                  <a:pt x="213378" y="379040"/>
                  <a:pt x="198437" y="412657"/>
                  <a:pt x="205908" y="442540"/>
                </a:cubicBezTo>
                <a:cubicBezTo>
                  <a:pt x="217114" y="472422"/>
                  <a:pt x="250731" y="487363"/>
                  <a:pt x="280614" y="476157"/>
                </a:cubicBezTo>
                <a:cubicBezTo>
                  <a:pt x="310496" y="468687"/>
                  <a:pt x="325437" y="435069"/>
                  <a:pt x="314231" y="405187"/>
                </a:cubicBezTo>
                <a:cubicBezTo>
                  <a:pt x="308628" y="382775"/>
                  <a:pt x="288318" y="368767"/>
                  <a:pt x="265906" y="366316"/>
                </a:cubicBezTo>
                <a:close/>
                <a:moveTo>
                  <a:pt x="389789" y="306066"/>
                </a:moveTo>
                <a:cubicBezTo>
                  <a:pt x="382260" y="305238"/>
                  <a:pt x="374556" y="305711"/>
                  <a:pt x="367086" y="307602"/>
                </a:cubicBezTo>
                <a:cubicBezTo>
                  <a:pt x="337203" y="318948"/>
                  <a:pt x="322262" y="352986"/>
                  <a:pt x="333468" y="383242"/>
                </a:cubicBezTo>
                <a:cubicBezTo>
                  <a:pt x="340939" y="413498"/>
                  <a:pt x="374556" y="428626"/>
                  <a:pt x="404439" y="417280"/>
                </a:cubicBezTo>
                <a:cubicBezTo>
                  <a:pt x="434321" y="409716"/>
                  <a:pt x="449262" y="375678"/>
                  <a:pt x="441792" y="345422"/>
                </a:cubicBezTo>
                <a:cubicBezTo>
                  <a:pt x="433387" y="322730"/>
                  <a:pt x="412376" y="308548"/>
                  <a:pt x="389789" y="306066"/>
                </a:cubicBezTo>
                <a:close/>
                <a:moveTo>
                  <a:pt x="150019" y="293926"/>
                </a:moveTo>
                <a:cubicBezTo>
                  <a:pt x="142548" y="293279"/>
                  <a:pt x="134844" y="294221"/>
                  <a:pt x="127374" y="297044"/>
                </a:cubicBezTo>
                <a:cubicBezTo>
                  <a:pt x="97491" y="308338"/>
                  <a:pt x="82550" y="338455"/>
                  <a:pt x="90021" y="368573"/>
                </a:cubicBezTo>
                <a:cubicBezTo>
                  <a:pt x="101227" y="398690"/>
                  <a:pt x="131109" y="417513"/>
                  <a:pt x="160991" y="406219"/>
                </a:cubicBezTo>
                <a:cubicBezTo>
                  <a:pt x="190874" y="394925"/>
                  <a:pt x="209550" y="364808"/>
                  <a:pt x="198344" y="334691"/>
                </a:cubicBezTo>
                <a:cubicBezTo>
                  <a:pt x="192741" y="312103"/>
                  <a:pt x="172431" y="295868"/>
                  <a:pt x="150019" y="293926"/>
                </a:cubicBezTo>
                <a:close/>
                <a:moveTo>
                  <a:pt x="269671" y="225664"/>
                </a:moveTo>
                <a:cubicBezTo>
                  <a:pt x="262436" y="225017"/>
                  <a:pt x="254907" y="225959"/>
                  <a:pt x="247378" y="228782"/>
                </a:cubicBezTo>
                <a:cubicBezTo>
                  <a:pt x="217260" y="240076"/>
                  <a:pt x="198437" y="270193"/>
                  <a:pt x="209731" y="300311"/>
                </a:cubicBezTo>
                <a:cubicBezTo>
                  <a:pt x="221025" y="330428"/>
                  <a:pt x="251142" y="349251"/>
                  <a:pt x="281260" y="337957"/>
                </a:cubicBezTo>
                <a:cubicBezTo>
                  <a:pt x="311377" y="326663"/>
                  <a:pt x="330200" y="296546"/>
                  <a:pt x="318906" y="266429"/>
                </a:cubicBezTo>
                <a:cubicBezTo>
                  <a:pt x="310436" y="243841"/>
                  <a:pt x="291377" y="227606"/>
                  <a:pt x="269671" y="225664"/>
                </a:cubicBezTo>
                <a:close/>
                <a:moveTo>
                  <a:pt x="397000" y="170101"/>
                </a:moveTo>
                <a:cubicBezTo>
                  <a:pt x="389731" y="169454"/>
                  <a:pt x="382167" y="170396"/>
                  <a:pt x="374603" y="173219"/>
                </a:cubicBezTo>
                <a:cubicBezTo>
                  <a:pt x="344347" y="184513"/>
                  <a:pt x="325437" y="214630"/>
                  <a:pt x="336783" y="244748"/>
                </a:cubicBezTo>
                <a:cubicBezTo>
                  <a:pt x="344347" y="274865"/>
                  <a:pt x="378385" y="293688"/>
                  <a:pt x="408641" y="282394"/>
                </a:cubicBezTo>
                <a:cubicBezTo>
                  <a:pt x="438897" y="271100"/>
                  <a:pt x="454025" y="240983"/>
                  <a:pt x="446461" y="210866"/>
                </a:cubicBezTo>
                <a:cubicBezTo>
                  <a:pt x="437952" y="188278"/>
                  <a:pt x="418805" y="172043"/>
                  <a:pt x="397000" y="170101"/>
                </a:cubicBezTo>
                <a:close/>
                <a:moveTo>
                  <a:pt x="150054" y="148828"/>
                </a:moveTo>
                <a:cubicBezTo>
                  <a:pt x="142875" y="148011"/>
                  <a:pt x="135405" y="148478"/>
                  <a:pt x="127934" y="150346"/>
                </a:cubicBezTo>
                <a:cubicBezTo>
                  <a:pt x="98052" y="161552"/>
                  <a:pt x="79375" y="195169"/>
                  <a:pt x="90581" y="225052"/>
                </a:cubicBezTo>
                <a:cubicBezTo>
                  <a:pt x="98052" y="254934"/>
                  <a:pt x="131669" y="269875"/>
                  <a:pt x="161552" y="258669"/>
                </a:cubicBezTo>
                <a:cubicBezTo>
                  <a:pt x="191434" y="251199"/>
                  <a:pt x="206375" y="217581"/>
                  <a:pt x="198905" y="187699"/>
                </a:cubicBezTo>
                <a:cubicBezTo>
                  <a:pt x="190500" y="165287"/>
                  <a:pt x="171590" y="151279"/>
                  <a:pt x="150054" y="148828"/>
                </a:cubicBezTo>
                <a:close/>
                <a:moveTo>
                  <a:pt x="273844" y="88578"/>
                </a:moveTo>
                <a:cubicBezTo>
                  <a:pt x="266373" y="87750"/>
                  <a:pt x="258669" y="88223"/>
                  <a:pt x="251199" y="90114"/>
                </a:cubicBezTo>
                <a:cubicBezTo>
                  <a:pt x="221316" y="101460"/>
                  <a:pt x="206375" y="135498"/>
                  <a:pt x="213846" y="165754"/>
                </a:cubicBezTo>
                <a:cubicBezTo>
                  <a:pt x="225052" y="196010"/>
                  <a:pt x="258669" y="211138"/>
                  <a:pt x="288552" y="199792"/>
                </a:cubicBezTo>
                <a:cubicBezTo>
                  <a:pt x="318434" y="192228"/>
                  <a:pt x="333375" y="158190"/>
                  <a:pt x="322169" y="127934"/>
                </a:cubicBezTo>
                <a:cubicBezTo>
                  <a:pt x="316566" y="105242"/>
                  <a:pt x="296256" y="91060"/>
                  <a:pt x="273844" y="88578"/>
                </a:cubicBezTo>
                <a:close/>
                <a:moveTo>
                  <a:pt x="261937" y="35039"/>
                </a:moveTo>
                <a:cubicBezTo>
                  <a:pt x="145763" y="35039"/>
                  <a:pt x="48327" y="121104"/>
                  <a:pt x="33337" y="233363"/>
                </a:cubicBezTo>
                <a:cubicBezTo>
                  <a:pt x="52075" y="154782"/>
                  <a:pt x="108288" y="91168"/>
                  <a:pt x="190734" y="64975"/>
                </a:cubicBezTo>
                <a:cubicBezTo>
                  <a:pt x="314403" y="23813"/>
                  <a:pt x="445567" y="91168"/>
                  <a:pt x="483042" y="214653"/>
                </a:cubicBezTo>
                <a:cubicBezTo>
                  <a:pt x="486790" y="218395"/>
                  <a:pt x="486790" y="225879"/>
                  <a:pt x="490537" y="229621"/>
                </a:cubicBezTo>
                <a:cubicBezTo>
                  <a:pt x="475547" y="121104"/>
                  <a:pt x="378111" y="35039"/>
                  <a:pt x="261937" y="35039"/>
                </a:cubicBezTo>
                <a:close/>
                <a:moveTo>
                  <a:pt x="262340" y="0"/>
                </a:moveTo>
                <a:cubicBezTo>
                  <a:pt x="408500" y="0"/>
                  <a:pt x="524679" y="116353"/>
                  <a:pt x="524679" y="262732"/>
                </a:cubicBezTo>
                <a:cubicBezTo>
                  <a:pt x="524679" y="326538"/>
                  <a:pt x="502193" y="386591"/>
                  <a:pt x="464716" y="431630"/>
                </a:cubicBezTo>
                <a:cubicBezTo>
                  <a:pt x="464751" y="431630"/>
                  <a:pt x="466601" y="431630"/>
                  <a:pt x="565904" y="431630"/>
                </a:cubicBezTo>
                <a:cubicBezTo>
                  <a:pt x="565918" y="431630"/>
                  <a:pt x="566066" y="431630"/>
                  <a:pt x="567778" y="431630"/>
                </a:cubicBezTo>
                <a:lnTo>
                  <a:pt x="580895" y="431630"/>
                </a:lnTo>
                <a:cubicBezTo>
                  <a:pt x="580905" y="431630"/>
                  <a:pt x="581025" y="431630"/>
                  <a:pt x="582301" y="431630"/>
                </a:cubicBezTo>
                <a:lnTo>
                  <a:pt x="592138" y="431630"/>
                </a:lnTo>
                <a:lnTo>
                  <a:pt x="577147" y="435384"/>
                </a:lnTo>
                <a:cubicBezTo>
                  <a:pt x="577147" y="435396"/>
                  <a:pt x="577147" y="435489"/>
                  <a:pt x="577147" y="436322"/>
                </a:cubicBezTo>
                <a:lnTo>
                  <a:pt x="577147" y="442890"/>
                </a:lnTo>
                <a:cubicBezTo>
                  <a:pt x="577162" y="442890"/>
                  <a:pt x="577310" y="442890"/>
                  <a:pt x="579021" y="442890"/>
                </a:cubicBezTo>
                <a:lnTo>
                  <a:pt x="592138" y="442890"/>
                </a:lnTo>
                <a:lnTo>
                  <a:pt x="584643" y="446644"/>
                </a:lnTo>
                <a:cubicBezTo>
                  <a:pt x="584643" y="446670"/>
                  <a:pt x="584643" y="447645"/>
                  <a:pt x="584643" y="484177"/>
                </a:cubicBezTo>
                <a:cubicBezTo>
                  <a:pt x="584654" y="484177"/>
                  <a:pt x="584748" y="484177"/>
                  <a:pt x="585580" y="484177"/>
                </a:cubicBezTo>
                <a:lnTo>
                  <a:pt x="592138" y="484177"/>
                </a:lnTo>
                <a:cubicBezTo>
                  <a:pt x="592138" y="487930"/>
                  <a:pt x="592138" y="487930"/>
                  <a:pt x="590264" y="487930"/>
                </a:cubicBezTo>
                <a:lnTo>
                  <a:pt x="577147" y="487930"/>
                </a:lnTo>
                <a:cubicBezTo>
                  <a:pt x="577147" y="487942"/>
                  <a:pt x="577147" y="488034"/>
                  <a:pt x="577147" y="488868"/>
                </a:cubicBezTo>
                <a:lnTo>
                  <a:pt x="577147" y="495437"/>
                </a:lnTo>
                <a:cubicBezTo>
                  <a:pt x="577162" y="495437"/>
                  <a:pt x="577310" y="495437"/>
                  <a:pt x="579021" y="495437"/>
                </a:cubicBezTo>
                <a:lnTo>
                  <a:pt x="592138" y="495437"/>
                </a:lnTo>
                <a:lnTo>
                  <a:pt x="580895" y="499190"/>
                </a:lnTo>
                <a:cubicBezTo>
                  <a:pt x="580880" y="499190"/>
                  <a:pt x="580732" y="499190"/>
                  <a:pt x="579021" y="499190"/>
                </a:cubicBezTo>
                <a:lnTo>
                  <a:pt x="565904" y="499190"/>
                </a:lnTo>
                <a:cubicBezTo>
                  <a:pt x="565869" y="499190"/>
                  <a:pt x="563291" y="499190"/>
                  <a:pt x="374771" y="499190"/>
                </a:cubicBezTo>
                <a:cubicBezTo>
                  <a:pt x="341042" y="517957"/>
                  <a:pt x="303565" y="525463"/>
                  <a:pt x="262340" y="525463"/>
                </a:cubicBezTo>
                <a:cubicBezTo>
                  <a:pt x="116179" y="525463"/>
                  <a:pt x="0" y="409111"/>
                  <a:pt x="0" y="262732"/>
                </a:cubicBezTo>
                <a:cubicBezTo>
                  <a:pt x="0" y="116353"/>
                  <a:pt x="116179" y="0"/>
                  <a:pt x="26234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41" name="Freeform 84"/>
          <p:cNvSpPr>
            <a:spLocks/>
          </p:cNvSpPr>
          <p:nvPr/>
        </p:nvSpPr>
        <p:spPr bwMode="auto">
          <a:xfrm>
            <a:off x="4729084" y="1549319"/>
            <a:ext cx="474743" cy="568407"/>
          </a:xfrm>
          <a:custGeom>
            <a:avLst/>
            <a:gdLst/>
            <a:ahLst/>
            <a:cxnLst/>
            <a:rect l="l" t="t" r="r" b="b"/>
            <a:pathLst>
              <a:path w="474743" h="568407">
                <a:moveTo>
                  <a:pt x="65168" y="369969"/>
                </a:moveTo>
                <a:lnTo>
                  <a:pt x="65168" y="546182"/>
                </a:lnTo>
                <a:lnTo>
                  <a:pt x="444581" y="546182"/>
                </a:lnTo>
                <a:lnTo>
                  <a:pt x="444581" y="369969"/>
                </a:lnTo>
                <a:close/>
                <a:moveTo>
                  <a:pt x="377905" y="287419"/>
                </a:moveTo>
                <a:lnTo>
                  <a:pt x="320755" y="342982"/>
                </a:lnTo>
                <a:lnTo>
                  <a:pt x="395368" y="342982"/>
                </a:lnTo>
                <a:lnTo>
                  <a:pt x="447755" y="287419"/>
                </a:lnTo>
                <a:close/>
                <a:moveTo>
                  <a:pt x="249318" y="287419"/>
                </a:moveTo>
                <a:lnTo>
                  <a:pt x="193755" y="342982"/>
                </a:lnTo>
                <a:lnTo>
                  <a:pt x="268368" y="342982"/>
                </a:lnTo>
                <a:lnTo>
                  <a:pt x="323930" y="287419"/>
                </a:lnTo>
                <a:close/>
                <a:moveTo>
                  <a:pt x="122317" y="287419"/>
                </a:moveTo>
                <a:lnTo>
                  <a:pt x="65167" y="342982"/>
                </a:lnTo>
                <a:lnTo>
                  <a:pt x="136605" y="342982"/>
                </a:lnTo>
                <a:lnTo>
                  <a:pt x="193755" y="287419"/>
                </a:lnTo>
                <a:close/>
                <a:moveTo>
                  <a:pt x="130255" y="155656"/>
                </a:moveTo>
                <a:lnTo>
                  <a:pt x="61993" y="196931"/>
                </a:lnTo>
                <a:lnTo>
                  <a:pt x="50880" y="260431"/>
                </a:lnTo>
                <a:lnTo>
                  <a:pt x="119143" y="219156"/>
                </a:lnTo>
                <a:close/>
                <a:moveTo>
                  <a:pt x="249318" y="81044"/>
                </a:moveTo>
                <a:lnTo>
                  <a:pt x="182643" y="122319"/>
                </a:lnTo>
                <a:lnTo>
                  <a:pt x="171530" y="185819"/>
                </a:lnTo>
                <a:lnTo>
                  <a:pt x="238206" y="144544"/>
                </a:lnTo>
                <a:close/>
                <a:moveTo>
                  <a:pt x="365205" y="9606"/>
                </a:moveTo>
                <a:lnTo>
                  <a:pt x="298530" y="50881"/>
                </a:lnTo>
                <a:lnTo>
                  <a:pt x="287417" y="114381"/>
                </a:lnTo>
                <a:lnTo>
                  <a:pt x="354093" y="73106"/>
                </a:lnTo>
                <a:close/>
                <a:moveTo>
                  <a:pt x="367868" y="369"/>
                </a:moveTo>
                <a:cubicBezTo>
                  <a:pt x="372556" y="1306"/>
                  <a:pt x="377243" y="4118"/>
                  <a:pt x="380993" y="9742"/>
                </a:cubicBezTo>
                <a:cubicBezTo>
                  <a:pt x="381001" y="9763"/>
                  <a:pt x="381388" y="10686"/>
                  <a:pt x="399743" y="54735"/>
                </a:cubicBezTo>
                <a:cubicBezTo>
                  <a:pt x="403493" y="62234"/>
                  <a:pt x="399743" y="73483"/>
                  <a:pt x="392243" y="77232"/>
                </a:cubicBezTo>
                <a:cubicBezTo>
                  <a:pt x="392128" y="77307"/>
                  <a:pt x="182216" y="212226"/>
                  <a:pt x="84743" y="264703"/>
                </a:cubicBezTo>
                <a:cubicBezTo>
                  <a:pt x="84738" y="264708"/>
                  <a:pt x="84661" y="264785"/>
                  <a:pt x="83337" y="266109"/>
                </a:cubicBezTo>
                <a:lnTo>
                  <a:pt x="73493" y="275952"/>
                </a:lnTo>
                <a:cubicBezTo>
                  <a:pt x="155986" y="275952"/>
                  <a:pt x="455938" y="275952"/>
                  <a:pt x="455993" y="275952"/>
                </a:cubicBezTo>
                <a:cubicBezTo>
                  <a:pt x="467243" y="275952"/>
                  <a:pt x="474743" y="283451"/>
                  <a:pt x="474743" y="294699"/>
                </a:cubicBezTo>
                <a:cubicBezTo>
                  <a:pt x="474743" y="294718"/>
                  <a:pt x="474743" y="296868"/>
                  <a:pt x="474743" y="549660"/>
                </a:cubicBezTo>
                <a:cubicBezTo>
                  <a:pt x="474743" y="560908"/>
                  <a:pt x="467243" y="568407"/>
                  <a:pt x="455993" y="568407"/>
                </a:cubicBezTo>
                <a:cubicBezTo>
                  <a:pt x="455968" y="568407"/>
                  <a:pt x="452769" y="568407"/>
                  <a:pt x="54743" y="568407"/>
                </a:cubicBezTo>
                <a:cubicBezTo>
                  <a:pt x="43493" y="568407"/>
                  <a:pt x="35993" y="560908"/>
                  <a:pt x="35993" y="549660"/>
                </a:cubicBezTo>
                <a:cubicBezTo>
                  <a:pt x="35993" y="549639"/>
                  <a:pt x="35993" y="547203"/>
                  <a:pt x="35993" y="272202"/>
                </a:cubicBezTo>
                <a:cubicBezTo>
                  <a:pt x="35984" y="272192"/>
                  <a:pt x="35411" y="271619"/>
                  <a:pt x="2243" y="238457"/>
                </a:cubicBezTo>
                <a:cubicBezTo>
                  <a:pt x="-1507" y="227209"/>
                  <a:pt x="-1507" y="215961"/>
                  <a:pt x="9743" y="212211"/>
                </a:cubicBezTo>
                <a:cubicBezTo>
                  <a:pt x="9765" y="212198"/>
                  <a:pt x="12452" y="210562"/>
                  <a:pt x="354743" y="2243"/>
                </a:cubicBezTo>
                <a:cubicBezTo>
                  <a:pt x="358493" y="369"/>
                  <a:pt x="363181" y="-569"/>
                  <a:pt x="367868" y="36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49" name="Freeform 92"/>
          <p:cNvSpPr>
            <a:spLocks/>
          </p:cNvSpPr>
          <p:nvPr/>
        </p:nvSpPr>
        <p:spPr bwMode="auto">
          <a:xfrm>
            <a:off x="3932238" y="795945"/>
            <a:ext cx="578830" cy="499456"/>
          </a:xfrm>
          <a:custGeom>
            <a:avLst/>
            <a:gdLst/>
            <a:ahLst/>
            <a:cxnLst/>
            <a:rect l="l" t="t" r="r" b="b"/>
            <a:pathLst>
              <a:path w="578830" h="499456">
                <a:moveTo>
                  <a:pt x="38100" y="204180"/>
                </a:moveTo>
                <a:lnTo>
                  <a:pt x="38100" y="410555"/>
                </a:lnTo>
                <a:lnTo>
                  <a:pt x="352425" y="410555"/>
                </a:lnTo>
                <a:lnTo>
                  <a:pt x="352425" y="204180"/>
                </a:lnTo>
                <a:close/>
                <a:moveTo>
                  <a:pt x="11270" y="170843"/>
                </a:moveTo>
                <a:cubicBezTo>
                  <a:pt x="11280" y="170843"/>
                  <a:pt x="13149" y="170843"/>
                  <a:pt x="371900" y="170843"/>
                </a:cubicBezTo>
                <a:cubicBezTo>
                  <a:pt x="375657" y="170843"/>
                  <a:pt x="379413" y="174577"/>
                  <a:pt x="379413" y="178312"/>
                </a:cubicBezTo>
                <a:cubicBezTo>
                  <a:pt x="379413" y="178323"/>
                  <a:pt x="379413" y="180169"/>
                  <a:pt x="379413" y="491988"/>
                </a:cubicBezTo>
                <a:cubicBezTo>
                  <a:pt x="379413" y="495722"/>
                  <a:pt x="375657" y="499456"/>
                  <a:pt x="371900" y="499456"/>
                </a:cubicBezTo>
                <a:cubicBezTo>
                  <a:pt x="371890" y="499456"/>
                  <a:pt x="369990" y="499456"/>
                  <a:pt x="11270" y="499456"/>
                </a:cubicBezTo>
                <a:lnTo>
                  <a:pt x="0" y="491988"/>
                </a:lnTo>
                <a:cubicBezTo>
                  <a:pt x="0" y="491977"/>
                  <a:pt x="0" y="490138"/>
                  <a:pt x="0" y="178312"/>
                </a:cubicBezTo>
                <a:close/>
                <a:moveTo>
                  <a:pt x="241915" y="616"/>
                </a:moveTo>
                <a:cubicBezTo>
                  <a:pt x="243789" y="-321"/>
                  <a:pt x="245662" y="-321"/>
                  <a:pt x="247536" y="1553"/>
                </a:cubicBezTo>
                <a:cubicBezTo>
                  <a:pt x="247536" y="1553"/>
                  <a:pt x="247536" y="1553"/>
                  <a:pt x="573531" y="155202"/>
                </a:cubicBezTo>
                <a:cubicBezTo>
                  <a:pt x="577278" y="158949"/>
                  <a:pt x="581025" y="162697"/>
                  <a:pt x="577278" y="166444"/>
                </a:cubicBezTo>
                <a:cubicBezTo>
                  <a:pt x="577278" y="166444"/>
                  <a:pt x="577278" y="166444"/>
                  <a:pt x="442384" y="451258"/>
                </a:cubicBezTo>
                <a:lnTo>
                  <a:pt x="434889" y="451258"/>
                </a:lnTo>
                <a:cubicBezTo>
                  <a:pt x="434889" y="451258"/>
                  <a:pt x="434889" y="451258"/>
                  <a:pt x="401166" y="440015"/>
                </a:cubicBezTo>
                <a:cubicBezTo>
                  <a:pt x="401166" y="440015"/>
                  <a:pt x="401166" y="440015"/>
                  <a:pt x="401166" y="338831"/>
                </a:cubicBezTo>
                <a:cubicBezTo>
                  <a:pt x="401166" y="338831"/>
                  <a:pt x="401166" y="338831"/>
                  <a:pt x="453625" y="365064"/>
                </a:cubicBezTo>
                <a:cubicBezTo>
                  <a:pt x="453625" y="365064"/>
                  <a:pt x="453625" y="365064"/>
                  <a:pt x="539807" y="177687"/>
                </a:cubicBezTo>
                <a:cubicBezTo>
                  <a:pt x="539807" y="177687"/>
                  <a:pt x="539807" y="177687"/>
                  <a:pt x="258777" y="42776"/>
                </a:cubicBezTo>
                <a:cubicBezTo>
                  <a:pt x="258777" y="42776"/>
                  <a:pt x="258777" y="42776"/>
                  <a:pt x="206318" y="151454"/>
                </a:cubicBezTo>
                <a:cubicBezTo>
                  <a:pt x="206318" y="151454"/>
                  <a:pt x="206318" y="151454"/>
                  <a:pt x="165100" y="151454"/>
                </a:cubicBezTo>
                <a:cubicBezTo>
                  <a:pt x="165100" y="151454"/>
                  <a:pt x="165100" y="151454"/>
                  <a:pt x="236294" y="5300"/>
                </a:cubicBezTo>
                <a:cubicBezTo>
                  <a:pt x="238168" y="3426"/>
                  <a:pt x="240042" y="1553"/>
                  <a:pt x="241915" y="61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52" name="Freeform 95"/>
          <p:cNvSpPr>
            <a:spLocks/>
          </p:cNvSpPr>
          <p:nvPr/>
        </p:nvSpPr>
        <p:spPr bwMode="auto">
          <a:xfrm>
            <a:off x="4776789" y="772462"/>
            <a:ext cx="576263" cy="500713"/>
          </a:xfrm>
          <a:custGeom>
            <a:avLst/>
            <a:gdLst/>
            <a:ahLst/>
            <a:cxnLst/>
            <a:rect l="l" t="t" r="r" b="b"/>
            <a:pathLst>
              <a:path w="576263" h="500713">
                <a:moveTo>
                  <a:pt x="261824" y="227663"/>
                </a:moveTo>
                <a:cubicBezTo>
                  <a:pt x="269308" y="227663"/>
                  <a:pt x="273050" y="231415"/>
                  <a:pt x="273050" y="231415"/>
                </a:cubicBezTo>
                <a:cubicBezTo>
                  <a:pt x="280534" y="231415"/>
                  <a:pt x="284276" y="227663"/>
                  <a:pt x="291760" y="227663"/>
                </a:cubicBezTo>
                <a:cubicBezTo>
                  <a:pt x="310469" y="227663"/>
                  <a:pt x="325437" y="238920"/>
                  <a:pt x="325437" y="250177"/>
                </a:cubicBezTo>
                <a:cubicBezTo>
                  <a:pt x="325437" y="261433"/>
                  <a:pt x="310469" y="268938"/>
                  <a:pt x="291760" y="268938"/>
                </a:cubicBezTo>
                <a:cubicBezTo>
                  <a:pt x="284276" y="268938"/>
                  <a:pt x="280534" y="268938"/>
                  <a:pt x="273050" y="265186"/>
                </a:cubicBezTo>
                <a:cubicBezTo>
                  <a:pt x="269308" y="268938"/>
                  <a:pt x="261824" y="268938"/>
                  <a:pt x="258082" y="268938"/>
                </a:cubicBezTo>
                <a:cubicBezTo>
                  <a:pt x="239372" y="268938"/>
                  <a:pt x="220662" y="261433"/>
                  <a:pt x="220662" y="253929"/>
                </a:cubicBezTo>
                <a:cubicBezTo>
                  <a:pt x="220662" y="246424"/>
                  <a:pt x="231888" y="242672"/>
                  <a:pt x="246856" y="238920"/>
                </a:cubicBezTo>
                <a:cubicBezTo>
                  <a:pt x="250598" y="235168"/>
                  <a:pt x="254340" y="227663"/>
                  <a:pt x="261824" y="227663"/>
                </a:cubicBezTo>
                <a:close/>
                <a:moveTo>
                  <a:pt x="85725" y="222901"/>
                </a:moveTo>
                <a:cubicBezTo>
                  <a:pt x="100630" y="222901"/>
                  <a:pt x="112713" y="234628"/>
                  <a:pt x="112713" y="249095"/>
                </a:cubicBezTo>
                <a:cubicBezTo>
                  <a:pt x="112713" y="263562"/>
                  <a:pt x="100630" y="275289"/>
                  <a:pt x="85725" y="275289"/>
                </a:cubicBezTo>
                <a:cubicBezTo>
                  <a:pt x="70820" y="275289"/>
                  <a:pt x="58737" y="263562"/>
                  <a:pt x="58737" y="249095"/>
                </a:cubicBezTo>
                <a:cubicBezTo>
                  <a:pt x="58737" y="234628"/>
                  <a:pt x="70820" y="222901"/>
                  <a:pt x="85725" y="222901"/>
                </a:cubicBezTo>
                <a:close/>
                <a:moveTo>
                  <a:pt x="33337" y="205438"/>
                </a:moveTo>
                <a:cubicBezTo>
                  <a:pt x="33337" y="205460"/>
                  <a:pt x="33337" y="207554"/>
                  <a:pt x="33337" y="411813"/>
                </a:cubicBezTo>
                <a:cubicBezTo>
                  <a:pt x="33347" y="411813"/>
                  <a:pt x="34108" y="411813"/>
                  <a:pt x="89467" y="411813"/>
                </a:cubicBezTo>
                <a:cubicBezTo>
                  <a:pt x="89484" y="411747"/>
                  <a:pt x="130636" y="250474"/>
                  <a:pt x="171790" y="295493"/>
                </a:cubicBezTo>
                <a:cubicBezTo>
                  <a:pt x="212940" y="336756"/>
                  <a:pt x="227911" y="411772"/>
                  <a:pt x="227919" y="411813"/>
                </a:cubicBezTo>
                <a:cubicBezTo>
                  <a:pt x="227930" y="411763"/>
                  <a:pt x="242897" y="344269"/>
                  <a:pt x="269081" y="336768"/>
                </a:cubicBezTo>
                <a:cubicBezTo>
                  <a:pt x="295275" y="329263"/>
                  <a:pt x="313985" y="378043"/>
                  <a:pt x="325210" y="411813"/>
                </a:cubicBezTo>
                <a:cubicBezTo>
                  <a:pt x="325220" y="411813"/>
                  <a:pt x="325672" y="411813"/>
                  <a:pt x="347662" y="411813"/>
                </a:cubicBezTo>
                <a:lnTo>
                  <a:pt x="347662" y="205438"/>
                </a:lnTo>
                <a:cubicBezTo>
                  <a:pt x="347644" y="205438"/>
                  <a:pt x="345297" y="205438"/>
                  <a:pt x="33337" y="205438"/>
                </a:cubicBezTo>
                <a:close/>
                <a:moveTo>
                  <a:pt x="7482" y="170513"/>
                </a:moveTo>
                <a:cubicBezTo>
                  <a:pt x="7499" y="170513"/>
                  <a:pt x="9956" y="170513"/>
                  <a:pt x="370344" y="170513"/>
                </a:cubicBezTo>
                <a:cubicBezTo>
                  <a:pt x="374084" y="170513"/>
                  <a:pt x="377825" y="174265"/>
                  <a:pt x="377825" y="178018"/>
                </a:cubicBezTo>
                <a:cubicBezTo>
                  <a:pt x="377825" y="178037"/>
                  <a:pt x="377825" y="180467"/>
                  <a:pt x="377825" y="493209"/>
                </a:cubicBezTo>
                <a:cubicBezTo>
                  <a:pt x="377825" y="496961"/>
                  <a:pt x="374084" y="500713"/>
                  <a:pt x="370344" y="500713"/>
                </a:cubicBezTo>
                <a:cubicBezTo>
                  <a:pt x="370327" y="500713"/>
                  <a:pt x="367822" y="500713"/>
                  <a:pt x="7482" y="500713"/>
                </a:cubicBezTo>
                <a:cubicBezTo>
                  <a:pt x="3741" y="500713"/>
                  <a:pt x="0" y="496961"/>
                  <a:pt x="0" y="493209"/>
                </a:cubicBezTo>
                <a:cubicBezTo>
                  <a:pt x="0" y="493190"/>
                  <a:pt x="0" y="490782"/>
                  <a:pt x="0" y="178018"/>
                </a:cubicBezTo>
                <a:cubicBezTo>
                  <a:pt x="0" y="174265"/>
                  <a:pt x="3741" y="170513"/>
                  <a:pt x="7482" y="170513"/>
                </a:cubicBezTo>
                <a:close/>
                <a:moveTo>
                  <a:pt x="240324" y="0"/>
                </a:moveTo>
                <a:cubicBezTo>
                  <a:pt x="242661" y="0"/>
                  <a:pt x="245464" y="937"/>
                  <a:pt x="247333" y="2811"/>
                </a:cubicBezTo>
                <a:cubicBezTo>
                  <a:pt x="247346" y="2817"/>
                  <a:pt x="249365" y="3771"/>
                  <a:pt x="572525" y="156460"/>
                </a:cubicBezTo>
                <a:cubicBezTo>
                  <a:pt x="576263" y="160207"/>
                  <a:pt x="576263" y="163955"/>
                  <a:pt x="576263" y="167702"/>
                </a:cubicBezTo>
                <a:cubicBezTo>
                  <a:pt x="576256" y="167717"/>
                  <a:pt x="575310" y="169692"/>
                  <a:pt x="441701" y="448768"/>
                </a:cubicBezTo>
                <a:cubicBezTo>
                  <a:pt x="437963" y="452516"/>
                  <a:pt x="434225" y="456263"/>
                  <a:pt x="430487" y="452516"/>
                </a:cubicBezTo>
                <a:cubicBezTo>
                  <a:pt x="430477" y="452510"/>
                  <a:pt x="429922" y="452232"/>
                  <a:pt x="400585" y="437525"/>
                </a:cubicBezTo>
                <a:cubicBezTo>
                  <a:pt x="400585" y="437510"/>
                  <a:pt x="400585" y="436301"/>
                  <a:pt x="400585" y="340089"/>
                </a:cubicBezTo>
                <a:cubicBezTo>
                  <a:pt x="400595" y="340095"/>
                  <a:pt x="401311" y="340481"/>
                  <a:pt x="449176" y="366322"/>
                </a:cubicBezTo>
                <a:cubicBezTo>
                  <a:pt x="449184" y="366305"/>
                  <a:pt x="450023" y="364553"/>
                  <a:pt x="538885" y="178945"/>
                </a:cubicBezTo>
                <a:cubicBezTo>
                  <a:pt x="538871" y="178939"/>
                  <a:pt x="536915" y="178009"/>
                  <a:pt x="254809" y="44034"/>
                </a:cubicBezTo>
                <a:cubicBezTo>
                  <a:pt x="254804" y="44043"/>
                  <a:pt x="254319" y="45051"/>
                  <a:pt x="202479" y="152712"/>
                </a:cubicBezTo>
                <a:cubicBezTo>
                  <a:pt x="202466" y="152712"/>
                  <a:pt x="201784" y="152712"/>
                  <a:pt x="165100" y="152712"/>
                </a:cubicBezTo>
                <a:cubicBezTo>
                  <a:pt x="165107" y="152699"/>
                  <a:pt x="165772" y="151294"/>
                  <a:pt x="236119" y="2811"/>
                </a:cubicBezTo>
                <a:cubicBezTo>
                  <a:pt x="236119" y="937"/>
                  <a:pt x="237988" y="0"/>
                  <a:pt x="24032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57" name="Freeform 100"/>
          <p:cNvSpPr>
            <a:spLocks/>
          </p:cNvSpPr>
          <p:nvPr/>
        </p:nvSpPr>
        <p:spPr bwMode="auto">
          <a:xfrm>
            <a:off x="5635626" y="925513"/>
            <a:ext cx="377825" cy="325438"/>
          </a:xfrm>
          <a:custGeom>
            <a:avLst/>
            <a:gdLst/>
            <a:ahLst/>
            <a:cxnLst/>
            <a:rect l="l" t="t" r="r" b="b"/>
            <a:pathLst>
              <a:path w="377825" h="325438">
                <a:moveTo>
                  <a:pt x="258083" y="55562"/>
                </a:moveTo>
                <a:cubicBezTo>
                  <a:pt x="258083" y="55562"/>
                  <a:pt x="258083" y="55562"/>
                  <a:pt x="259018" y="55562"/>
                </a:cubicBezTo>
                <a:lnTo>
                  <a:pt x="265567" y="55562"/>
                </a:lnTo>
                <a:cubicBezTo>
                  <a:pt x="269309" y="55562"/>
                  <a:pt x="269309" y="59314"/>
                  <a:pt x="273051" y="59314"/>
                </a:cubicBezTo>
                <a:lnTo>
                  <a:pt x="291761" y="55562"/>
                </a:lnTo>
                <a:cubicBezTo>
                  <a:pt x="310470" y="55562"/>
                  <a:pt x="325438" y="66819"/>
                  <a:pt x="325438" y="78076"/>
                </a:cubicBezTo>
                <a:cubicBezTo>
                  <a:pt x="325438" y="89332"/>
                  <a:pt x="310470" y="96837"/>
                  <a:pt x="291761" y="96837"/>
                </a:cubicBezTo>
                <a:cubicBezTo>
                  <a:pt x="284277" y="96837"/>
                  <a:pt x="276793" y="96837"/>
                  <a:pt x="273051" y="93085"/>
                </a:cubicBezTo>
                <a:cubicBezTo>
                  <a:pt x="265567" y="93085"/>
                  <a:pt x="261825" y="96837"/>
                  <a:pt x="258083" y="96837"/>
                </a:cubicBezTo>
                <a:cubicBezTo>
                  <a:pt x="235631" y="96837"/>
                  <a:pt x="220663" y="89332"/>
                  <a:pt x="220663" y="81828"/>
                </a:cubicBezTo>
                <a:cubicBezTo>
                  <a:pt x="220663" y="74323"/>
                  <a:pt x="231889" y="70571"/>
                  <a:pt x="246857" y="66819"/>
                </a:cubicBezTo>
                <a:cubicBezTo>
                  <a:pt x="246857" y="59314"/>
                  <a:pt x="254341" y="55562"/>
                  <a:pt x="258083" y="55562"/>
                </a:cubicBezTo>
                <a:close/>
                <a:moveTo>
                  <a:pt x="83345" y="52387"/>
                </a:moveTo>
                <a:cubicBezTo>
                  <a:pt x="96935" y="52387"/>
                  <a:pt x="107952" y="64114"/>
                  <a:pt x="107952" y="78581"/>
                </a:cubicBezTo>
                <a:cubicBezTo>
                  <a:pt x="107952" y="93048"/>
                  <a:pt x="96935" y="104775"/>
                  <a:pt x="83345" y="104775"/>
                </a:cubicBezTo>
                <a:cubicBezTo>
                  <a:pt x="69755" y="104775"/>
                  <a:pt x="58738" y="93048"/>
                  <a:pt x="58738" y="78581"/>
                </a:cubicBezTo>
                <a:cubicBezTo>
                  <a:pt x="58738" y="64114"/>
                  <a:pt x="69755" y="52387"/>
                  <a:pt x="83345" y="52387"/>
                </a:cubicBezTo>
                <a:close/>
                <a:moveTo>
                  <a:pt x="33338" y="33337"/>
                </a:moveTo>
                <a:cubicBezTo>
                  <a:pt x="33338" y="33355"/>
                  <a:pt x="33338" y="35273"/>
                  <a:pt x="33338" y="239712"/>
                </a:cubicBezTo>
                <a:cubicBezTo>
                  <a:pt x="33354" y="239712"/>
                  <a:pt x="34288" y="239712"/>
                  <a:pt x="89468" y="239712"/>
                </a:cubicBezTo>
                <a:cubicBezTo>
                  <a:pt x="89481" y="239657"/>
                  <a:pt x="126894" y="78371"/>
                  <a:pt x="168049" y="119639"/>
                </a:cubicBezTo>
                <a:cubicBezTo>
                  <a:pt x="209200" y="160903"/>
                  <a:pt x="224170" y="239670"/>
                  <a:pt x="224178" y="239712"/>
                </a:cubicBezTo>
                <a:cubicBezTo>
                  <a:pt x="224188" y="239667"/>
                  <a:pt x="239156" y="172169"/>
                  <a:pt x="269082" y="164667"/>
                </a:cubicBezTo>
                <a:cubicBezTo>
                  <a:pt x="295276" y="157162"/>
                  <a:pt x="310244" y="205942"/>
                  <a:pt x="325211" y="239712"/>
                </a:cubicBezTo>
                <a:cubicBezTo>
                  <a:pt x="325219" y="239712"/>
                  <a:pt x="325635" y="239712"/>
                  <a:pt x="347663" y="239712"/>
                </a:cubicBezTo>
                <a:lnTo>
                  <a:pt x="347663" y="33337"/>
                </a:lnTo>
                <a:cubicBezTo>
                  <a:pt x="347647" y="33337"/>
                  <a:pt x="345438" y="33337"/>
                  <a:pt x="33338" y="33337"/>
                </a:cubicBezTo>
                <a:close/>
                <a:moveTo>
                  <a:pt x="7482" y="0"/>
                </a:moveTo>
                <a:cubicBezTo>
                  <a:pt x="7497" y="0"/>
                  <a:pt x="9807" y="0"/>
                  <a:pt x="370344" y="0"/>
                </a:cubicBezTo>
                <a:cubicBezTo>
                  <a:pt x="374084" y="0"/>
                  <a:pt x="377825" y="3741"/>
                  <a:pt x="377825" y="7481"/>
                </a:cubicBezTo>
                <a:cubicBezTo>
                  <a:pt x="377825" y="7496"/>
                  <a:pt x="377825" y="9671"/>
                  <a:pt x="377825" y="317957"/>
                </a:cubicBezTo>
                <a:cubicBezTo>
                  <a:pt x="377825" y="325438"/>
                  <a:pt x="374084" y="325438"/>
                  <a:pt x="370344" y="325438"/>
                </a:cubicBezTo>
                <a:cubicBezTo>
                  <a:pt x="370330" y="325438"/>
                  <a:pt x="368045" y="325438"/>
                  <a:pt x="7482" y="325438"/>
                </a:cubicBezTo>
                <a:cubicBezTo>
                  <a:pt x="3741" y="325438"/>
                  <a:pt x="0" y="325438"/>
                  <a:pt x="0" y="317957"/>
                </a:cubicBezTo>
                <a:cubicBezTo>
                  <a:pt x="0" y="317942"/>
                  <a:pt x="0" y="315767"/>
                  <a:pt x="0" y="7481"/>
                </a:cubicBezTo>
                <a:cubicBezTo>
                  <a:pt x="0" y="3741"/>
                  <a:pt x="3741" y="0"/>
                  <a:pt x="748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61" name="Oval 104"/>
          <p:cNvSpPr>
            <a:spLocks noChangeArrowheads="1"/>
          </p:cNvSpPr>
          <p:nvPr/>
        </p:nvSpPr>
        <p:spPr bwMode="auto">
          <a:xfrm>
            <a:off x="6442076" y="925513"/>
            <a:ext cx="430213" cy="355600"/>
          </a:xfrm>
          <a:custGeom>
            <a:avLst/>
            <a:gdLst/>
            <a:ahLst/>
            <a:cxnLst/>
            <a:rect l="l" t="t" r="r" b="b"/>
            <a:pathLst>
              <a:path w="430213" h="355600">
                <a:moveTo>
                  <a:pt x="295275" y="182562"/>
                </a:moveTo>
                <a:lnTo>
                  <a:pt x="333375" y="182562"/>
                </a:lnTo>
                <a:lnTo>
                  <a:pt x="333375" y="223837"/>
                </a:lnTo>
                <a:lnTo>
                  <a:pt x="377825" y="223837"/>
                </a:lnTo>
                <a:lnTo>
                  <a:pt x="377825" y="261937"/>
                </a:lnTo>
                <a:lnTo>
                  <a:pt x="333375" y="261937"/>
                </a:lnTo>
                <a:lnTo>
                  <a:pt x="333375" y="303212"/>
                </a:lnTo>
                <a:lnTo>
                  <a:pt x="295275" y="303212"/>
                </a:lnTo>
                <a:lnTo>
                  <a:pt x="295275" y="261937"/>
                </a:lnTo>
                <a:lnTo>
                  <a:pt x="254000" y="261937"/>
                </a:lnTo>
                <a:lnTo>
                  <a:pt x="254000" y="223837"/>
                </a:lnTo>
                <a:lnTo>
                  <a:pt x="295275" y="223837"/>
                </a:lnTo>
                <a:close/>
                <a:moveTo>
                  <a:pt x="319882" y="157162"/>
                </a:moveTo>
                <a:cubicBezTo>
                  <a:pt x="271222" y="157162"/>
                  <a:pt x="231775" y="195542"/>
                  <a:pt x="231775" y="242887"/>
                </a:cubicBezTo>
                <a:cubicBezTo>
                  <a:pt x="231775" y="290232"/>
                  <a:pt x="271222" y="328612"/>
                  <a:pt x="319882" y="328612"/>
                </a:cubicBezTo>
                <a:cubicBezTo>
                  <a:pt x="368542" y="328612"/>
                  <a:pt x="407989" y="290232"/>
                  <a:pt x="407989" y="242887"/>
                </a:cubicBezTo>
                <a:cubicBezTo>
                  <a:pt x="407989" y="195542"/>
                  <a:pt x="368542" y="157162"/>
                  <a:pt x="319882" y="157162"/>
                </a:cubicBezTo>
                <a:close/>
                <a:moveTo>
                  <a:pt x="258083" y="55562"/>
                </a:moveTo>
                <a:cubicBezTo>
                  <a:pt x="258090" y="55562"/>
                  <a:pt x="258163" y="55562"/>
                  <a:pt x="259018" y="55562"/>
                </a:cubicBezTo>
                <a:lnTo>
                  <a:pt x="265567" y="55562"/>
                </a:lnTo>
                <a:lnTo>
                  <a:pt x="273051" y="59314"/>
                </a:lnTo>
                <a:lnTo>
                  <a:pt x="291761" y="55562"/>
                </a:lnTo>
                <a:cubicBezTo>
                  <a:pt x="310470" y="55562"/>
                  <a:pt x="325438" y="66819"/>
                  <a:pt x="325438" y="78076"/>
                </a:cubicBezTo>
                <a:cubicBezTo>
                  <a:pt x="325438" y="89332"/>
                  <a:pt x="310470" y="96837"/>
                  <a:pt x="291761" y="96837"/>
                </a:cubicBezTo>
                <a:cubicBezTo>
                  <a:pt x="284277" y="96837"/>
                  <a:pt x="276793" y="96837"/>
                  <a:pt x="273051" y="93085"/>
                </a:cubicBezTo>
                <a:lnTo>
                  <a:pt x="254341" y="96837"/>
                </a:lnTo>
                <a:cubicBezTo>
                  <a:pt x="235631" y="96837"/>
                  <a:pt x="220663" y="89332"/>
                  <a:pt x="220663" y="81828"/>
                </a:cubicBezTo>
                <a:cubicBezTo>
                  <a:pt x="220663" y="74323"/>
                  <a:pt x="231889" y="70571"/>
                  <a:pt x="246857" y="66819"/>
                </a:cubicBezTo>
                <a:cubicBezTo>
                  <a:pt x="246857" y="59314"/>
                  <a:pt x="254341" y="55562"/>
                  <a:pt x="258083" y="55562"/>
                </a:cubicBezTo>
                <a:close/>
                <a:moveTo>
                  <a:pt x="83345" y="52387"/>
                </a:moveTo>
                <a:cubicBezTo>
                  <a:pt x="96935" y="52387"/>
                  <a:pt x="107952" y="64114"/>
                  <a:pt x="107952" y="78581"/>
                </a:cubicBezTo>
                <a:cubicBezTo>
                  <a:pt x="107952" y="93048"/>
                  <a:pt x="96935" y="104775"/>
                  <a:pt x="83345" y="104775"/>
                </a:cubicBezTo>
                <a:cubicBezTo>
                  <a:pt x="69755" y="104775"/>
                  <a:pt x="58738" y="93048"/>
                  <a:pt x="58738" y="78581"/>
                </a:cubicBezTo>
                <a:cubicBezTo>
                  <a:pt x="58738" y="64114"/>
                  <a:pt x="69755" y="52387"/>
                  <a:pt x="83345" y="52387"/>
                </a:cubicBezTo>
                <a:close/>
                <a:moveTo>
                  <a:pt x="33338" y="33337"/>
                </a:moveTo>
                <a:cubicBezTo>
                  <a:pt x="33338" y="33359"/>
                  <a:pt x="33338" y="35441"/>
                  <a:pt x="33338" y="239712"/>
                </a:cubicBezTo>
                <a:cubicBezTo>
                  <a:pt x="33357" y="239712"/>
                  <a:pt x="34383" y="239712"/>
                  <a:pt x="89468" y="239712"/>
                </a:cubicBezTo>
                <a:cubicBezTo>
                  <a:pt x="89484" y="239645"/>
                  <a:pt x="126896" y="78373"/>
                  <a:pt x="168049" y="119639"/>
                </a:cubicBezTo>
                <a:cubicBezTo>
                  <a:pt x="190501" y="142153"/>
                  <a:pt x="205469" y="175923"/>
                  <a:pt x="216694" y="202189"/>
                </a:cubicBezTo>
                <a:cubicBezTo>
                  <a:pt x="231662" y="160914"/>
                  <a:pt x="272824" y="130896"/>
                  <a:pt x="317728" y="130896"/>
                </a:cubicBezTo>
                <a:cubicBezTo>
                  <a:pt x="328953" y="130896"/>
                  <a:pt x="336437" y="130896"/>
                  <a:pt x="347663" y="134648"/>
                </a:cubicBezTo>
                <a:cubicBezTo>
                  <a:pt x="347663" y="134629"/>
                  <a:pt x="347663" y="133249"/>
                  <a:pt x="347663" y="33337"/>
                </a:cubicBezTo>
                <a:cubicBezTo>
                  <a:pt x="347645" y="33337"/>
                  <a:pt x="345212" y="33337"/>
                  <a:pt x="33338" y="33337"/>
                </a:cubicBezTo>
                <a:close/>
                <a:moveTo>
                  <a:pt x="7482" y="0"/>
                </a:moveTo>
                <a:cubicBezTo>
                  <a:pt x="7499" y="0"/>
                  <a:pt x="9960" y="0"/>
                  <a:pt x="366617" y="0"/>
                </a:cubicBezTo>
                <a:cubicBezTo>
                  <a:pt x="374099" y="0"/>
                  <a:pt x="374099" y="3743"/>
                  <a:pt x="374099" y="7486"/>
                </a:cubicBezTo>
                <a:cubicBezTo>
                  <a:pt x="374099" y="7501"/>
                  <a:pt x="374099" y="8916"/>
                  <a:pt x="374099" y="145983"/>
                </a:cubicBezTo>
                <a:cubicBezTo>
                  <a:pt x="407767" y="164699"/>
                  <a:pt x="430213" y="202131"/>
                  <a:pt x="430213" y="243305"/>
                </a:cubicBezTo>
                <a:cubicBezTo>
                  <a:pt x="430213" y="303196"/>
                  <a:pt x="381580" y="355600"/>
                  <a:pt x="317984" y="355600"/>
                </a:cubicBezTo>
                <a:cubicBezTo>
                  <a:pt x="291797" y="355600"/>
                  <a:pt x="265610" y="344371"/>
                  <a:pt x="246905" y="325655"/>
                </a:cubicBezTo>
                <a:cubicBezTo>
                  <a:pt x="246880" y="325655"/>
                  <a:pt x="244425" y="325655"/>
                  <a:pt x="7482" y="325655"/>
                </a:cubicBezTo>
                <a:cubicBezTo>
                  <a:pt x="3741" y="325655"/>
                  <a:pt x="0" y="325655"/>
                  <a:pt x="0" y="318169"/>
                </a:cubicBezTo>
                <a:cubicBezTo>
                  <a:pt x="0" y="318151"/>
                  <a:pt x="0" y="315776"/>
                  <a:pt x="0" y="7486"/>
                </a:cubicBezTo>
                <a:cubicBezTo>
                  <a:pt x="0" y="3743"/>
                  <a:pt x="3741" y="0"/>
                  <a:pt x="748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67" name="Oval 110"/>
          <p:cNvSpPr>
            <a:spLocks noChangeArrowheads="1"/>
          </p:cNvSpPr>
          <p:nvPr/>
        </p:nvSpPr>
        <p:spPr bwMode="auto">
          <a:xfrm>
            <a:off x="7240589" y="917575"/>
            <a:ext cx="430213" cy="355600"/>
          </a:xfrm>
          <a:custGeom>
            <a:avLst/>
            <a:gdLst/>
            <a:ahLst/>
            <a:cxnLst/>
            <a:rect l="l" t="t" r="r" b="b"/>
            <a:pathLst>
              <a:path w="430213" h="355600">
                <a:moveTo>
                  <a:pt x="254000" y="225425"/>
                </a:moveTo>
                <a:lnTo>
                  <a:pt x="388938" y="225425"/>
                </a:lnTo>
                <a:lnTo>
                  <a:pt x="388938" y="266700"/>
                </a:lnTo>
                <a:lnTo>
                  <a:pt x="254000" y="266700"/>
                </a:lnTo>
                <a:close/>
                <a:moveTo>
                  <a:pt x="319882" y="157163"/>
                </a:moveTo>
                <a:cubicBezTo>
                  <a:pt x="271222" y="157163"/>
                  <a:pt x="231775" y="195899"/>
                  <a:pt x="231775" y="243682"/>
                </a:cubicBezTo>
                <a:cubicBezTo>
                  <a:pt x="231775" y="291465"/>
                  <a:pt x="271222" y="330201"/>
                  <a:pt x="319882" y="330201"/>
                </a:cubicBezTo>
                <a:cubicBezTo>
                  <a:pt x="368542" y="330201"/>
                  <a:pt x="407989" y="291465"/>
                  <a:pt x="407989" y="243682"/>
                </a:cubicBezTo>
                <a:cubicBezTo>
                  <a:pt x="407989" y="195899"/>
                  <a:pt x="368542" y="157163"/>
                  <a:pt x="319882" y="157163"/>
                </a:cubicBezTo>
                <a:close/>
                <a:moveTo>
                  <a:pt x="261824" y="60325"/>
                </a:moveTo>
                <a:lnTo>
                  <a:pt x="273050" y="60325"/>
                </a:lnTo>
                <a:cubicBezTo>
                  <a:pt x="280534" y="60325"/>
                  <a:pt x="284276" y="60325"/>
                  <a:pt x="291760" y="60325"/>
                </a:cubicBezTo>
                <a:cubicBezTo>
                  <a:pt x="310469" y="60325"/>
                  <a:pt x="325437" y="67830"/>
                  <a:pt x="325437" y="79086"/>
                </a:cubicBezTo>
                <a:cubicBezTo>
                  <a:pt x="325437" y="90343"/>
                  <a:pt x="310469" y="101600"/>
                  <a:pt x="291760" y="101600"/>
                </a:cubicBezTo>
                <a:lnTo>
                  <a:pt x="273050" y="97848"/>
                </a:lnTo>
                <a:lnTo>
                  <a:pt x="258082" y="97848"/>
                </a:lnTo>
                <a:cubicBezTo>
                  <a:pt x="235630" y="97848"/>
                  <a:pt x="220662" y="90343"/>
                  <a:pt x="220662" y="82839"/>
                </a:cubicBezTo>
                <a:cubicBezTo>
                  <a:pt x="220662" y="75334"/>
                  <a:pt x="231888" y="71582"/>
                  <a:pt x="246856" y="67830"/>
                </a:cubicBezTo>
                <a:cubicBezTo>
                  <a:pt x="250598" y="64077"/>
                  <a:pt x="254340" y="60325"/>
                  <a:pt x="261824" y="60325"/>
                </a:cubicBezTo>
                <a:close/>
                <a:moveTo>
                  <a:pt x="86519" y="52388"/>
                </a:moveTo>
                <a:cubicBezTo>
                  <a:pt x="100986" y="52388"/>
                  <a:pt x="112713" y="64115"/>
                  <a:pt x="112713" y="78582"/>
                </a:cubicBezTo>
                <a:cubicBezTo>
                  <a:pt x="112713" y="93049"/>
                  <a:pt x="100986" y="104776"/>
                  <a:pt x="86519" y="104776"/>
                </a:cubicBezTo>
                <a:cubicBezTo>
                  <a:pt x="72052" y="104776"/>
                  <a:pt x="60325" y="93049"/>
                  <a:pt x="60325" y="78582"/>
                </a:cubicBezTo>
                <a:cubicBezTo>
                  <a:pt x="60325" y="64115"/>
                  <a:pt x="72052" y="52388"/>
                  <a:pt x="86519" y="52388"/>
                </a:cubicBezTo>
                <a:close/>
                <a:moveTo>
                  <a:pt x="33337" y="33338"/>
                </a:moveTo>
                <a:cubicBezTo>
                  <a:pt x="33337" y="33356"/>
                  <a:pt x="33337" y="35273"/>
                  <a:pt x="33337" y="239713"/>
                </a:cubicBezTo>
                <a:cubicBezTo>
                  <a:pt x="33353" y="239713"/>
                  <a:pt x="34290" y="239713"/>
                  <a:pt x="89467" y="239713"/>
                </a:cubicBezTo>
                <a:cubicBezTo>
                  <a:pt x="89493" y="239616"/>
                  <a:pt x="130641" y="82131"/>
                  <a:pt x="171790" y="123393"/>
                </a:cubicBezTo>
                <a:cubicBezTo>
                  <a:pt x="194242" y="145906"/>
                  <a:pt x="209210" y="175924"/>
                  <a:pt x="216693" y="202190"/>
                </a:cubicBezTo>
                <a:cubicBezTo>
                  <a:pt x="231661" y="160915"/>
                  <a:pt x="272823" y="130897"/>
                  <a:pt x="321468" y="130897"/>
                </a:cubicBezTo>
                <a:cubicBezTo>
                  <a:pt x="328952" y="130897"/>
                  <a:pt x="340178" y="134649"/>
                  <a:pt x="347662" y="134649"/>
                </a:cubicBezTo>
                <a:cubicBezTo>
                  <a:pt x="347662" y="134633"/>
                  <a:pt x="347662" y="133375"/>
                  <a:pt x="347662" y="33338"/>
                </a:cubicBezTo>
                <a:cubicBezTo>
                  <a:pt x="347647" y="33338"/>
                  <a:pt x="345422" y="33338"/>
                  <a:pt x="33337" y="33338"/>
                </a:cubicBezTo>
                <a:close/>
                <a:moveTo>
                  <a:pt x="7482" y="0"/>
                </a:moveTo>
                <a:cubicBezTo>
                  <a:pt x="7503" y="0"/>
                  <a:pt x="10278" y="0"/>
                  <a:pt x="370358" y="0"/>
                </a:cubicBezTo>
                <a:cubicBezTo>
                  <a:pt x="374099" y="0"/>
                  <a:pt x="377839" y="3743"/>
                  <a:pt x="377839" y="7486"/>
                </a:cubicBezTo>
                <a:cubicBezTo>
                  <a:pt x="377839" y="7513"/>
                  <a:pt x="377839" y="9384"/>
                  <a:pt x="377839" y="145983"/>
                </a:cubicBezTo>
                <a:cubicBezTo>
                  <a:pt x="411508" y="168442"/>
                  <a:pt x="430213" y="202131"/>
                  <a:pt x="430213" y="243305"/>
                </a:cubicBezTo>
                <a:cubicBezTo>
                  <a:pt x="430213" y="306939"/>
                  <a:pt x="381580" y="355600"/>
                  <a:pt x="321725" y="355600"/>
                </a:cubicBezTo>
                <a:cubicBezTo>
                  <a:pt x="291797" y="355600"/>
                  <a:pt x="265610" y="344371"/>
                  <a:pt x="246905" y="329398"/>
                </a:cubicBezTo>
                <a:cubicBezTo>
                  <a:pt x="246880" y="329398"/>
                  <a:pt x="244425" y="329398"/>
                  <a:pt x="7482" y="329398"/>
                </a:cubicBezTo>
                <a:cubicBezTo>
                  <a:pt x="3741" y="329398"/>
                  <a:pt x="0" y="325655"/>
                  <a:pt x="0" y="321912"/>
                </a:cubicBezTo>
                <a:cubicBezTo>
                  <a:pt x="0" y="321893"/>
                  <a:pt x="0" y="319496"/>
                  <a:pt x="0" y="7486"/>
                </a:cubicBezTo>
                <a:cubicBezTo>
                  <a:pt x="0" y="3743"/>
                  <a:pt x="3741" y="0"/>
                  <a:pt x="748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73" name="Freeform 116"/>
          <p:cNvSpPr>
            <a:spLocks/>
          </p:cNvSpPr>
          <p:nvPr/>
        </p:nvSpPr>
        <p:spPr bwMode="auto">
          <a:xfrm>
            <a:off x="654646" y="2356053"/>
            <a:ext cx="438989" cy="440968"/>
          </a:xfrm>
          <a:custGeom>
            <a:avLst/>
            <a:gdLst/>
            <a:ahLst/>
            <a:cxnLst/>
            <a:rect l="l" t="t" r="r" b="b"/>
            <a:pathLst>
              <a:path w="438989" h="440968">
                <a:moveTo>
                  <a:pt x="221655" y="315709"/>
                </a:moveTo>
                <a:cubicBezTo>
                  <a:pt x="225382" y="315709"/>
                  <a:pt x="393057" y="323299"/>
                  <a:pt x="393105" y="323302"/>
                </a:cubicBezTo>
                <a:cubicBezTo>
                  <a:pt x="381924" y="338486"/>
                  <a:pt x="370742" y="353671"/>
                  <a:pt x="355833" y="365060"/>
                </a:cubicBezTo>
                <a:cubicBezTo>
                  <a:pt x="340925" y="384041"/>
                  <a:pt x="322289" y="395430"/>
                  <a:pt x="299926" y="403022"/>
                </a:cubicBezTo>
                <a:cubicBezTo>
                  <a:pt x="299919" y="403014"/>
                  <a:pt x="299185" y="402196"/>
                  <a:pt x="221655" y="315709"/>
                </a:cubicBezTo>
                <a:close/>
                <a:moveTo>
                  <a:pt x="161876" y="287134"/>
                </a:moveTo>
                <a:lnTo>
                  <a:pt x="176759" y="302127"/>
                </a:lnTo>
                <a:cubicBezTo>
                  <a:pt x="176759" y="302127"/>
                  <a:pt x="176759" y="302127"/>
                  <a:pt x="277218" y="410827"/>
                </a:cubicBezTo>
                <a:cubicBezTo>
                  <a:pt x="236290" y="422072"/>
                  <a:pt x="195362" y="418324"/>
                  <a:pt x="158155" y="403331"/>
                </a:cubicBezTo>
                <a:cubicBezTo>
                  <a:pt x="158155" y="403331"/>
                  <a:pt x="158155" y="403331"/>
                  <a:pt x="161876" y="287134"/>
                </a:cubicBezTo>
                <a:close/>
                <a:moveTo>
                  <a:pt x="142281" y="215696"/>
                </a:moveTo>
                <a:cubicBezTo>
                  <a:pt x="142281" y="215700"/>
                  <a:pt x="142281" y="216054"/>
                  <a:pt x="142281" y="245690"/>
                </a:cubicBezTo>
                <a:cubicBezTo>
                  <a:pt x="142281" y="245699"/>
                  <a:pt x="142222" y="246842"/>
                  <a:pt x="134740" y="391909"/>
                </a:cubicBezTo>
                <a:cubicBezTo>
                  <a:pt x="119659" y="384411"/>
                  <a:pt x="104578" y="373163"/>
                  <a:pt x="89496" y="358166"/>
                </a:cubicBezTo>
                <a:lnTo>
                  <a:pt x="51793" y="301928"/>
                </a:lnTo>
                <a:cubicBezTo>
                  <a:pt x="51799" y="301923"/>
                  <a:pt x="52502" y="301252"/>
                  <a:pt x="142281" y="215696"/>
                </a:cubicBezTo>
                <a:close/>
                <a:moveTo>
                  <a:pt x="408813" y="174421"/>
                </a:moveTo>
                <a:cubicBezTo>
                  <a:pt x="420093" y="219245"/>
                  <a:pt x="420093" y="264068"/>
                  <a:pt x="401294" y="301421"/>
                </a:cubicBezTo>
                <a:cubicBezTo>
                  <a:pt x="401279" y="301421"/>
                  <a:pt x="399956" y="301381"/>
                  <a:pt x="277218" y="297686"/>
                </a:cubicBezTo>
                <a:cubicBezTo>
                  <a:pt x="277227" y="297678"/>
                  <a:pt x="278287" y="296685"/>
                  <a:pt x="408813" y="174421"/>
                </a:cubicBezTo>
                <a:close/>
                <a:moveTo>
                  <a:pt x="52994" y="158546"/>
                </a:moveTo>
                <a:lnTo>
                  <a:pt x="172443" y="162298"/>
                </a:lnTo>
                <a:cubicBezTo>
                  <a:pt x="172434" y="162308"/>
                  <a:pt x="171364" y="163350"/>
                  <a:pt x="49261" y="282371"/>
                </a:cubicBezTo>
                <a:cubicBezTo>
                  <a:pt x="34330" y="241096"/>
                  <a:pt x="38063" y="196069"/>
                  <a:pt x="52994" y="158546"/>
                </a:cubicBezTo>
                <a:close/>
                <a:moveTo>
                  <a:pt x="314873" y="61709"/>
                </a:moveTo>
                <a:cubicBezTo>
                  <a:pt x="333606" y="72921"/>
                  <a:pt x="352338" y="84132"/>
                  <a:pt x="367324" y="99081"/>
                </a:cubicBezTo>
                <a:cubicBezTo>
                  <a:pt x="382310" y="117768"/>
                  <a:pt x="393550" y="136454"/>
                  <a:pt x="401043" y="155140"/>
                </a:cubicBezTo>
                <a:cubicBezTo>
                  <a:pt x="401031" y="155151"/>
                  <a:pt x="399994" y="156103"/>
                  <a:pt x="307380" y="241097"/>
                </a:cubicBezTo>
                <a:cubicBezTo>
                  <a:pt x="307381" y="241084"/>
                  <a:pt x="307443" y="239593"/>
                  <a:pt x="314873" y="61709"/>
                </a:cubicBezTo>
                <a:close/>
                <a:moveTo>
                  <a:pt x="153988" y="53771"/>
                </a:moveTo>
                <a:lnTo>
                  <a:pt x="240705" y="147434"/>
                </a:lnTo>
                <a:cubicBezTo>
                  <a:pt x="240692" y="147434"/>
                  <a:pt x="239164" y="147370"/>
                  <a:pt x="59730" y="139941"/>
                </a:cubicBezTo>
                <a:cubicBezTo>
                  <a:pt x="71041" y="121208"/>
                  <a:pt x="82352" y="106222"/>
                  <a:pt x="101203" y="91236"/>
                </a:cubicBezTo>
                <a:cubicBezTo>
                  <a:pt x="116285" y="76250"/>
                  <a:pt x="135136" y="61264"/>
                  <a:pt x="153988" y="53771"/>
                </a:cubicBezTo>
                <a:close/>
                <a:moveTo>
                  <a:pt x="235943" y="38934"/>
                </a:moveTo>
                <a:cubicBezTo>
                  <a:pt x="257421" y="39402"/>
                  <a:pt x="278899" y="44083"/>
                  <a:pt x="299443" y="53445"/>
                </a:cubicBezTo>
                <a:lnTo>
                  <a:pt x="295708" y="180771"/>
                </a:lnTo>
                <a:cubicBezTo>
                  <a:pt x="295698" y="180761"/>
                  <a:pt x="294622" y="179617"/>
                  <a:pt x="172443" y="49700"/>
                </a:cubicBezTo>
                <a:cubicBezTo>
                  <a:pt x="192987" y="42211"/>
                  <a:pt x="214465" y="38466"/>
                  <a:pt x="235943" y="38934"/>
                </a:cubicBezTo>
                <a:close/>
                <a:moveTo>
                  <a:pt x="235832" y="20716"/>
                </a:moveTo>
                <a:cubicBezTo>
                  <a:pt x="181910" y="18840"/>
                  <a:pt x="127519" y="37596"/>
                  <a:pt x="86257" y="76982"/>
                </a:cubicBezTo>
                <a:cubicBezTo>
                  <a:pt x="-19" y="155756"/>
                  <a:pt x="-3770" y="287045"/>
                  <a:pt x="75003" y="373320"/>
                </a:cubicBezTo>
                <a:cubicBezTo>
                  <a:pt x="153777" y="459596"/>
                  <a:pt x="285066" y="463347"/>
                  <a:pt x="371341" y="384574"/>
                </a:cubicBezTo>
                <a:cubicBezTo>
                  <a:pt x="457617" y="305800"/>
                  <a:pt x="461368" y="170760"/>
                  <a:pt x="382595" y="88236"/>
                </a:cubicBezTo>
                <a:cubicBezTo>
                  <a:pt x="343208" y="45098"/>
                  <a:pt x="289755" y="22591"/>
                  <a:pt x="235832" y="20716"/>
                </a:cubicBezTo>
                <a:close/>
                <a:moveTo>
                  <a:pt x="237527" y="186"/>
                </a:moveTo>
                <a:cubicBezTo>
                  <a:pt x="295671" y="2530"/>
                  <a:pt x="352877" y="26913"/>
                  <a:pt x="394140" y="71928"/>
                </a:cubicBezTo>
                <a:cubicBezTo>
                  <a:pt x="480418" y="165708"/>
                  <a:pt x="476667" y="312005"/>
                  <a:pt x="382887" y="394531"/>
                </a:cubicBezTo>
                <a:cubicBezTo>
                  <a:pt x="292858" y="480809"/>
                  <a:pt x="146561" y="477058"/>
                  <a:pt x="60283" y="383278"/>
                </a:cubicBezTo>
                <a:cubicBezTo>
                  <a:pt x="-25995" y="293249"/>
                  <a:pt x="-18493" y="146952"/>
                  <a:pt x="75288" y="60674"/>
                </a:cubicBezTo>
                <a:cubicBezTo>
                  <a:pt x="120302" y="17535"/>
                  <a:pt x="179384" y="-2159"/>
                  <a:pt x="237527" y="18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83" name="Oval 126"/>
          <p:cNvSpPr>
            <a:spLocks noChangeArrowheads="1"/>
          </p:cNvSpPr>
          <p:nvPr/>
        </p:nvSpPr>
        <p:spPr bwMode="auto">
          <a:xfrm>
            <a:off x="1490664" y="2409825"/>
            <a:ext cx="431800" cy="412750"/>
          </a:xfrm>
          <a:custGeom>
            <a:avLst/>
            <a:gdLst/>
            <a:ahLst/>
            <a:cxnLst/>
            <a:rect l="l" t="t" r="r" b="b"/>
            <a:pathLst>
              <a:path w="431800" h="412750">
                <a:moveTo>
                  <a:pt x="375444" y="333375"/>
                </a:moveTo>
                <a:cubicBezTo>
                  <a:pt x="360977" y="333375"/>
                  <a:pt x="349250" y="344392"/>
                  <a:pt x="349250" y="357982"/>
                </a:cubicBezTo>
                <a:cubicBezTo>
                  <a:pt x="349250" y="371572"/>
                  <a:pt x="360977" y="382589"/>
                  <a:pt x="375444" y="382589"/>
                </a:cubicBezTo>
                <a:cubicBezTo>
                  <a:pt x="389911" y="382589"/>
                  <a:pt x="401638" y="371572"/>
                  <a:pt x="401638" y="357982"/>
                </a:cubicBezTo>
                <a:cubicBezTo>
                  <a:pt x="401638" y="344392"/>
                  <a:pt x="389911" y="333375"/>
                  <a:pt x="375444" y="333375"/>
                </a:cubicBezTo>
                <a:close/>
                <a:moveTo>
                  <a:pt x="57944" y="333375"/>
                </a:moveTo>
                <a:cubicBezTo>
                  <a:pt x="44354" y="333375"/>
                  <a:pt x="33337" y="344392"/>
                  <a:pt x="33337" y="357982"/>
                </a:cubicBezTo>
                <a:cubicBezTo>
                  <a:pt x="33337" y="371572"/>
                  <a:pt x="44354" y="382589"/>
                  <a:pt x="57944" y="382589"/>
                </a:cubicBezTo>
                <a:cubicBezTo>
                  <a:pt x="71534" y="382589"/>
                  <a:pt x="82551" y="371572"/>
                  <a:pt x="82551" y="357982"/>
                </a:cubicBezTo>
                <a:cubicBezTo>
                  <a:pt x="82551" y="344392"/>
                  <a:pt x="71534" y="333375"/>
                  <a:pt x="57944" y="333375"/>
                </a:cubicBezTo>
                <a:close/>
                <a:moveTo>
                  <a:pt x="207962" y="127000"/>
                </a:moveTo>
                <a:cubicBezTo>
                  <a:pt x="248293" y="127000"/>
                  <a:pt x="280987" y="160050"/>
                  <a:pt x="280987" y="200819"/>
                </a:cubicBezTo>
                <a:cubicBezTo>
                  <a:pt x="280987" y="241588"/>
                  <a:pt x="248293" y="274638"/>
                  <a:pt x="207962" y="274638"/>
                </a:cubicBezTo>
                <a:cubicBezTo>
                  <a:pt x="167631" y="274638"/>
                  <a:pt x="134937" y="241588"/>
                  <a:pt x="134937" y="200819"/>
                </a:cubicBezTo>
                <a:cubicBezTo>
                  <a:pt x="134937" y="160050"/>
                  <a:pt x="167631" y="127000"/>
                  <a:pt x="207962" y="127000"/>
                </a:cubicBezTo>
                <a:close/>
                <a:moveTo>
                  <a:pt x="208756" y="60325"/>
                </a:moveTo>
                <a:cubicBezTo>
                  <a:pt x="131163" y="60325"/>
                  <a:pt x="68262" y="123226"/>
                  <a:pt x="68262" y="200819"/>
                </a:cubicBezTo>
                <a:cubicBezTo>
                  <a:pt x="68262" y="278412"/>
                  <a:pt x="131163" y="341313"/>
                  <a:pt x="208756" y="341313"/>
                </a:cubicBezTo>
                <a:cubicBezTo>
                  <a:pt x="286349" y="341313"/>
                  <a:pt x="349250" y="278412"/>
                  <a:pt x="349250" y="200819"/>
                </a:cubicBezTo>
                <a:cubicBezTo>
                  <a:pt x="349250" y="123226"/>
                  <a:pt x="286349" y="60325"/>
                  <a:pt x="208756" y="60325"/>
                </a:cubicBezTo>
                <a:close/>
                <a:moveTo>
                  <a:pt x="375444" y="30163"/>
                </a:moveTo>
                <a:cubicBezTo>
                  <a:pt x="360977" y="30163"/>
                  <a:pt x="349250" y="41180"/>
                  <a:pt x="349250" y="54770"/>
                </a:cubicBezTo>
                <a:cubicBezTo>
                  <a:pt x="349250" y="68360"/>
                  <a:pt x="360977" y="79377"/>
                  <a:pt x="375444" y="79377"/>
                </a:cubicBezTo>
                <a:cubicBezTo>
                  <a:pt x="389911" y="79377"/>
                  <a:pt x="401638" y="68360"/>
                  <a:pt x="401638" y="54770"/>
                </a:cubicBezTo>
                <a:cubicBezTo>
                  <a:pt x="401638" y="41180"/>
                  <a:pt x="389911" y="30163"/>
                  <a:pt x="375444" y="30163"/>
                </a:cubicBezTo>
                <a:close/>
                <a:moveTo>
                  <a:pt x="54769" y="30163"/>
                </a:moveTo>
                <a:cubicBezTo>
                  <a:pt x="41179" y="30163"/>
                  <a:pt x="30162" y="41180"/>
                  <a:pt x="30162" y="54770"/>
                </a:cubicBezTo>
                <a:cubicBezTo>
                  <a:pt x="30162" y="68360"/>
                  <a:pt x="41179" y="79377"/>
                  <a:pt x="54769" y="79377"/>
                </a:cubicBezTo>
                <a:cubicBezTo>
                  <a:pt x="68359" y="79377"/>
                  <a:pt x="79376" y="68360"/>
                  <a:pt x="79376" y="54770"/>
                </a:cubicBezTo>
                <a:cubicBezTo>
                  <a:pt x="79376" y="41180"/>
                  <a:pt x="68359" y="30163"/>
                  <a:pt x="54769" y="30163"/>
                </a:cubicBezTo>
                <a:close/>
                <a:moveTo>
                  <a:pt x="60077" y="0"/>
                </a:moveTo>
                <a:cubicBezTo>
                  <a:pt x="78851" y="0"/>
                  <a:pt x="93870" y="7505"/>
                  <a:pt x="105134" y="22514"/>
                </a:cubicBezTo>
                <a:cubicBezTo>
                  <a:pt x="123908" y="11257"/>
                  <a:pt x="146437" y="7505"/>
                  <a:pt x="168965" y="7505"/>
                </a:cubicBezTo>
                <a:cubicBezTo>
                  <a:pt x="168976" y="7505"/>
                  <a:pt x="169874" y="7505"/>
                  <a:pt x="251571" y="7505"/>
                </a:cubicBezTo>
                <a:cubicBezTo>
                  <a:pt x="277854" y="7505"/>
                  <a:pt x="300383" y="15009"/>
                  <a:pt x="322911" y="26266"/>
                </a:cubicBezTo>
                <a:cubicBezTo>
                  <a:pt x="334176" y="11257"/>
                  <a:pt x="349195" y="0"/>
                  <a:pt x="371724" y="0"/>
                </a:cubicBezTo>
                <a:cubicBezTo>
                  <a:pt x="405517" y="0"/>
                  <a:pt x="431800" y="26266"/>
                  <a:pt x="431800" y="60036"/>
                </a:cubicBezTo>
                <a:cubicBezTo>
                  <a:pt x="431800" y="86302"/>
                  <a:pt x="416781" y="105064"/>
                  <a:pt x="394252" y="116321"/>
                </a:cubicBezTo>
                <a:cubicBezTo>
                  <a:pt x="401762" y="131330"/>
                  <a:pt x="401762" y="146339"/>
                  <a:pt x="401762" y="161348"/>
                </a:cubicBezTo>
                <a:cubicBezTo>
                  <a:pt x="401762" y="161359"/>
                  <a:pt x="401762" y="162272"/>
                  <a:pt x="401762" y="243898"/>
                </a:cubicBezTo>
                <a:cubicBezTo>
                  <a:pt x="401762" y="262659"/>
                  <a:pt x="398007" y="281421"/>
                  <a:pt x="394252" y="296430"/>
                </a:cubicBezTo>
                <a:cubicBezTo>
                  <a:pt x="416781" y="303934"/>
                  <a:pt x="431800" y="326448"/>
                  <a:pt x="431800" y="352714"/>
                </a:cubicBezTo>
                <a:cubicBezTo>
                  <a:pt x="431800" y="386484"/>
                  <a:pt x="405517" y="412750"/>
                  <a:pt x="371724" y="412750"/>
                </a:cubicBezTo>
                <a:cubicBezTo>
                  <a:pt x="349195" y="412750"/>
                  <a:pt x="326666" y="397741"/>
                  <a:pt x="319157" y="378980"/>
                </a:cubicBezTo>
                <a:cubicBezTo>
                  <a:pt x="296628" y="390237"/>
                  <a:pt x="274099" y="393989"/>
                  <a:pt x="251571" y="393989"/>
                </a:cubicBezTo>
                <a:cubicBezTo>
                  <a:pt x="251553" y="393989"/>
                  <a:pt x="250322" y="393989"/>
                  <a:pt x="168965" y="393989"/>
                </a:cubicBezTo>
                <a:cubicBezTo>
                  <a:pt x="146437" y="393989"/>
                  <a:pt x="127663" y="390237"/>
                  <a:pt x="112644" y="386484"/>
                </a:cubicBezTo>
                <a:cubicBezTo>
                  <a:pt x="101379" y="401493"/>
                  <a:pt x="82605" y="412750"/>
                  <a:pt x="60077" y="412750"/>
                </a:cubicBezTo>
                <a:cubicBezTo>
                  <a:pt x="30038" y="412750"/>
                  <a:pt x="0" y="386484"/>
                  <a:pt x="0" y="352714"/>
                </a:cubicBezTo>
                <a:cubicBezTo>
                  <a:pt x="0" y="330200"/>
                  <a:pt x="11264" y="315191"/>
                  <a:pt x="26284" y="303934"/>
                </a:cubicBezTo>
                <a:cubicBezTo>
                  <a:pt x="18774" y="285173"/>
                  <a:pt x="15019" y="262659"/>
                  <a:pt x="15019" y="243898"/>
                </a:cubicBezTo>
                <a:cubicBezTo>
                  <a:pt x="15019" y="243887"/>
                  <a:pt x="15019" y="242965"/>
                  <a:pt x="15019" y="161348"/>
                </a:cubicBezTo>
                <a:cubicBezTo>
                  <a:pt x="15019" y="142586"/>
                  <a:pt x="18774" y="123825"/>
                  <a:pt x="26284" y="108816"/>
                </a:cubicBezTo>
                <a:cubicBezTo>
                  <a:pt x="11264" y="97559"/>
                  <a:pt x="0" y="78798"/>
                  <a:pt x="0" y="60036"/>
                </a:cubicBezTo>
                <a:cubicBezTo>
                  <a:pt x="0" y="26266"/>
                  <a:pt x="30038" y="0"/>
                  <a:pt x="6007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90" name="Rectangle 133"/>
          <p:cNvSpPr>
            <a:spLocks noChangeArrowheads="1"/>
          </p:cNvSpPr>
          <p:nvPr/>
        </p:nvSpPr>
        <p:spPr bwMode="auto">
          <a:xfrm>
            <a:off x="2293939" y="2343150"/>
            <a:ext cx="442912" cy="482601"/>
          </a:xfrm>
          <a:custGeom>
            <a:avLst/>
            <a:gdLst/>
            <a:ahLst/>
            <a:cxnLst/>
            <a:rect l="l" t="t" r="r" b="b"/>
            <a:pathLst>
              <a:path w="442912" h="482601">
                <a:moveTo>
                  <a:pt x="363537" y="347663"/>
                </a:moveTo>
                <a:lnTo>
                  <a:pt x="442912" y="347663"/>
                </a:lnTo>
                <a:lnTo>
                  <a:pt x="442912" y="482601"/>
                </a:lnTo>
                <a:lnTo>
                  <a:pt x="363537" y="482601"/>
                </a:lnTo>
                <a:close/>
                <a:moveTo>
                  <a:pt x="0" y="347663"/>
                </a:moveTo>
                <a:lnTo>
                  <a:pt x="77788" y="347663"/>
                </a:lnTo>
                <a:lnTo>
                  <a:pt x="77788" y="482601"/>
                </a:lnTo>
                <a:lnTo>
                  <a:pt x="0" y="482601"/>
                </a:lnTo>
                <a:close/>
                <a:moveTo>
                  <a:pt x="239712" y="317500"/>
                </a:moveTo>
                <a:lnTo>
                  <a:pt x="322262" y="317500"/>
                </a:lnTo>
                <a:lnTo>
                  <a:pt x="322262" y="482600"/>
                </a:lnTo>
                <a:lnTo>
                  <a:pt x="239712" y="482600"/>
                </a:lnTo>
                <a:close/>
                <a:moveTo>
                  <a:pt x="363537" y="276225"/>
                </a:moveTo>
                <a:lnTo>
                  <a:pt x="442912" y="276225"/>
                </a:lnTo>
                <a:lnTo>
                  <a:pt x="442912" y="325438"/>
                </a:lnTo>
                <a:lnTo>
                  <a:pt x="363537" y="325438"/>
                </a:lnTo>
                <a:close/>
                <a:moveTo>
                  <a:pt x="0" y="276225"/>
                </a:moveTo>
                <a:lnTo>
                  <a:pt x="77788" y="276225"/>
                </a:lnTo>
                <a:lnTo>
                  <a:pt x="77788" y="325438"/>
                </a:lnTo>
                <a:lnTo>
                  <a:pt x="0" y="325438"/>
                </a:lnTo>
                <a:close/>
                <a:moveTo>
                  <a:pt x="239712" y="246063"/>
                </a:moveTo>
                <a:lnTo>
                  <a:pt x="322262" y="246063"/>
                </a:lnTo>
                <a:lnTo>
                  <a:pt x="322262" y="295276"/>
                </a:lnTo>
                <a:lnTo>
                  <a:pt x="239712" y="295276"/>
                </a:lnTo>
                <a:close/>
                <a:moveTo>
                  <a:pt x="123825" y="212725"/>
                </a:moveTo>
                <a:lnTo>
                  <a:pt x="201613" y="212725"/>
                </a:lnTo>
                <a:lnTo>
                  <a:pt x="201613" y="482600"/>
                </a:lnTo>
                <a:lnTo>
                  <a:pt x="123825" y="482600"/>
                </a:lnTo>
                <a:close/>
                <a:moveTo>
                  <a:pt x="363537" y="209550"/>
                </a:moveTo>
                <a:lnTo>
                  <a:pt x="442912" y="209550"/>
                </a:lnTo>
                <a:lnTo>
                  <a:pt x="442912" y="254000"/>
                </a:lnTo>
                <a:lnTo>
                  <a:pt x="363537" y="254000"/>
                </a:lnTo>
                <a:close/>
                <a:moveTo>
                  <a:pt x="0" y="209550"/>
                </a:moveTo>
                <a:lnTo>
                  <a:pt x="77788" y="209550"/>
                </a:lnTo>
                <a:lnTo>
                  <a:pt x="77788" y="254000"/>
                </a:lnTo>
                <a:lnTo>
                  <a:pt x="0" y="254000"/>
                </a:lnTo>
                <a:close/>
                <a:moveTo>
                  <a:pt x="239712" y="176213"/>
                </a:moveTo>
                <a:lnTo>
                  <a:pt x="322262" y="176213"/>
                </a:lnTo>
                <a:lnTo>
                  <a:pt x="322262" y="223838"/>
                </a:lnTo>
                <a:lnTo>
                  <a:pt x="239712" y="223838"/>
                </a:lnTo>
                <a:close/>
                <a:moveTo>
                  <a:pt x="363537" y="138113"/>
                </a:moveTo>
                <a:lnTo>
                  <a:pt x="442912" y="138113"/>
                </a:lnTo>
                <a:lnTo>
                  <a:pt x="442912" y="187326"/>
                </a:lnTo>
                <a:lnTo>
                  <a:pt x="363537" y="187326"/>
                </a:lnTo>
                <a:close/>
                <a:moveTo>
                  <a:pt x="123825" y="138113"/>
                </a:moveTo>
                <a:lnTo>
                  <a:pt x="201613" y="138113"/>
                </a:lnTo>
                <a:lnTo>
                  <a:pt x="201613" y="187326"/>
                </a:lnTo>
                <a:lnTo>
                  <a:pt x="123825" y="187326"/>
                </a:lnTo>
                <a:close/>
                <a:moveTo>
                  <a:pt x="0" y="138113"/>
                </a:moveTo>
                <a:lnTo>
                  <a:pt x="77788" y="138113"/>
                </a:lnTo>
                <a:lnTo>
                  <a:pt x="77788" y="187326"/>
                </a:lnTo>
                <a:lnTo>
                  <a:pt x="0" y="187326"/>
                </a:lnTo>
                <a:close/>
                <a:moveTo>
                  <a:pt x="239712" y="107950"/>
                </a:moveTo>
                <a:lnTo>
                  <a:pt x="322262" y="107950"/>
                </a:lnTo>
                <a:lnTo>
                  <a:pt x="322262" y="157163"/>
                </a:lnTo>
                <a:lnTo>
                  <a:pt x="239712" y="157163"/>
                </a:lnTo>
                <a:close/>
                <a:moveTo>
                  <a:pt x="123825" y="69850"/>
                </a:moveTo>
                <a:lnTo>
                  <a:pt x="201613" y="69850"/>
                </a:lnTo>
                <a:lnTo>
                  <a:pt x="201613" y="119063"/>
                </a:lnTo>
                <a:lnTo>
                  <a:pt x="123825" y="119063"/>
                </a:lnTo>
                <a:close/>
                <a:moveTo>
                  <a:pt x="123825" y="0"/>
                </a:moveTo>
                <a:lnTo>
                  <a:pt x="201613" y="0"/>
                </a:lnTo>
                <a:lnTo>
                  <a:pt x="201613" y="47625"/>
                </a:lnTo>
                <a:lnTo>
                  <a:pt x="123825" y="4762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06" name="Freeform 149"/>
          <p:cNvSpPr>
            <a:spLocks/>
          </p:cNvSpPr>
          <p:nvPr/>
        </p:nvSpPr>
        <p:spPr bwMode="auto">
          <a:xfrm>
            <a:off x="3130551" y="2451100"/>
            <a:ext cx="482601" cy="352425"/>
          </a:xfrm>
          <a:custGeom>
            <a:avLst/>
            <a:gdLst/>
            <a:ahLst/>
            <a:cxnLst/>
            <a:rect l="l" t="t" r="r" b="b"/>
            <a:pathLst>
              <a:path w="482601" h="352425">
                <a:moveTo>
                  <a:pt x="423863" y="44450"/>
                </a:moveTo>
                <a:lnTo>
                  <a:pt x="482601" y="44450"/>
                </a:lnTo>
                <a:lnTo>
                  <a:pt x="482601" y="352425"/>
                </a:lnTo>
                <a:lnTo>
                  <a:pt x="388938" y="352425"/>
                </a:lnTo>
                <a:lnTo>
                  <a:pt x="388938" y="247650"/>
                </a:lnTo>
                <a:lnTo>
                  <a:pt x="423863" y="247650"/>
                </a:lnTo>
                <a:close/>
                <a:moveTo>
                  <a:pt x="287338" y="44450"/>
                </a:moveTo>
                <a:lnTo>
                  <a:pt x="325438" y="44450"/>
                </a:lnTo>
                <a:lnTo>
                  <a:pt x="325438" y="247650"/>
                </a:lnTo>
                <a:lnTo>
                  <a:pt x="355601" y="247650"/>
                </a:lnTo>
                <a:lnTo>
                  <a:pt x="355601" y="352425"/>
                </a:lnTo>
                <a:lnTo>
                  <a:pt x="261938" y="352425"/>
                </a:lnTo>
                <a:lnTo>
                  <a:pt x="261938" y="247650"/>
                </a:lnTo>
                <a:lnTo>
                  <a:pt x="287338" y="247650"/>
                </a:lnTo>
                <a:close/>
                <a:moveTo>
                  <a:pt x="160338" y="44450"/>
                </a:moveTo>
                <a:lnTo>
                  <a:pt x="190500" y="44450"/>
                </a:lnTo>
                <a:lnTo>
                  <a:pt x="190500" y="247650"/>
                </a:lnTo>
                <a:lnTo>
                  <a:pt x="223838" y="247650"/>
                </a:lnTo>
                <a:lnTo>
                  <a:pt x="223838" y="352425"/>
                </a:lnTo>
                <a:lnTo>
                  <a:pt x="127000" y="352425"/>
                </a:lnTo>
                <a:lnTo>
                  <a:pt x="127000" y="247650"/>
                </a:lnTo>
                <a:lnTo>
                  <a:pt x="160338" y="247650"/>
                </a:lnTo>
                <a:close/>
                <a:moveTo>
                  <a:pt x="0" y="44450"/>
                </a:moveTo>
                <a:lnTo>
                  <a:pt x="63500" y="44450"/>
                </a:lnTo>
                <a:lnTo>
                  <a:pt x="63500" y="247650"/>
                </a:lnTo>
                <a:lnTo>
                  <a:pt x="93663" y="247650"/>
                </a:lnTo>
                <a:lnTo>
                  <a:pt x="93663" y="352425"/>
                </a:lnTo>
                <a:lnTo>
                  <a:pt x="0" y="352425"/>
                </a:lnTo>
                <a:close/>
                <a:moveTo>
                  <a:pt x="344488" y="0"/>
                </a:moveTo>
                <a:lnTo>
                  <a:pt x="404813" y="0"/>
                </a:lnTo>
                <a:lnTo>
                  <a:pt x="404813" y="220663"/>
                </a:lnTo>
                <a:lnTo>
                  <a:pt x="344488" y="220663"/>
                </a:lnTo>
                <a:close/>
                <a:moveTo>
                  <a:pt x="209550" y="0"/>
                </a:moveTo>
                <a:lnTo>
                  <a:pt x="269875" y="0"/>
                </a:lnTo>
                <a:lnTo>
                  <a:pt x="269875" y="220663"/>
                </a:lnTo>
                <a:lnTo>
                  <a:pt x="209550" y="220663"/>
                </a:lnTo>
                <a:close/>
                <a:moveTo>
                  <a:pt x="82550" y="0"/>
                </a:moveTo>
                <a:lnTo>
                  <a:pt x="141288" y="0"/>
                </a:lnTo>
                <a:lnTo>
                  <a:pt x="141288" y="220663"/>
                </a:lnTo>
                <a:lnTo>
                  <a:pt x="82550" y="22066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13" name="Rectangle 156"/>
          <p:cNvSpPr>
            <a:spLocks noChangeArrowheads="1"/>
          </p:cNvSpPr>
          <p:nvPr/>
        </p:nvSpPr>
        <p:spPr bwMode="auto">
          <a:xfrm>
            <a:off x="3965576" y="2473325"/>
            <a:ext cx="492125" cy="334963"/>
          </a:xfrm>
          <a:custGeom>
            <a:avLst/>
            <a:gdLst/>
            <a:ahLst/>
            <a:cxnLst/>
            <a:rect l="l" t="t" r="r" b="b"/>
            <a:pathLst>
              <a:path w="492125" h="334963">
                <a:moveTo>
                  <a:pt x="417513" y="34925"/>
                </a:moveTo>
                <a:lnTo>
                  <a:pt x="417513" y="101600"/>
                </a:lnTo>
                <a:lnTo>
                  <a:pt x="406400" y="101600"/>
                </a:lnTo>
                <a:lnTo>
                  <a:pt x="406400" y="222250"/>
                </a:lnTo>
                <a:lnTo>
                  <a:pt x="417513" y="222250"/>
                </a:lnTo>
                <a:lnTo>
                  <a:pt x="417513" y="300038"/>
                </a:lnTo>
                <a:lnTo>
                  <a:pt x="442913" y="300038"/>
                </a:lnTo>
                <a:lnTo>
                  <a:pt x="442913" y="222250"/>
                </a:lnTo>
                <a:lnTo>
                  <a:pt x="454025" y="222250"/>
                </a:lnTo>
                <a:lnTo>
                  <a:pt x="454025" y="101600"/>
                </a:lnTo>
                <a:lnTo>
                  <a:pt x="442913" y="101600"/>
                </a:lnTo>
                <a:lnTo>
                  <a:pt x="442913" y="34925"/>
                </a:lnTo>
                <a:close/>
                <a:moveTo>
                  <a:pt x="288925" y="34925"/>
                </a:moveTo>
                <a:lnTo>
                  <a:pt x="288925" y="79375"/>
                </a:lnTo>
                <a:lnTo>
                  <a:pt x="282575" y="79375"/>
                </a:lnTo>
                <a:lnTo>
                  <a:pt x="282575" y="203200"/>
                </a:lnTo>
                <a:lnTo>
                  <a:pt x="288925" y="203200"/>
                </a:lnTo>
                <a:lnTo>
                  <a:pt x="288925" y="300038"/>
                </a:lnTo>
                <a:lnTo>
                  <a:pt x="319088" y="300038"/>
                </a:lnTo>
                <a:lnTo>
                  <a:pt x="319088" y="203200"/>
                </a:lnTo>
                <a:lnTo>
                  <a:pt x="330200" y="203200"/>
                </a:lnTo>
                <a:lnTo>
                  <a:pt x="330200" y="79375"/>
                </a:lnTo>
                <a:lnTo>
                  <a:pt x="319088" y="79375"/>
                </a:lnTo>
                <a:lnTo>
                  <a:pt x="319088" y="34925"/>
                </a:lnTo>
                <a:close/>
                <a:moveTo>
                  <a:pt x="169863" y="34925"/>
                </a:moveTo>
                <a:lnTo>
                  <a:pt x="169863" y="128588"/>
                </a:lnTo>
                <a:lnTo>
                  <a:pt x="158750" y="128588"/>
                </a:lnTo>
                <a:lnTo>
                  <a:pt x="158750" y="252413"/>
                </a:lnTo>
                <a:lnTo>
                  <a:pt x="169863" y="252413"/>
                </a:lnTo>
                <a:lnTo>
                  <a:pt x="169863" y="300038"/>
                </a:lnTo>
                <a:lnTo>
                  <a:pt x="195263" y="300038"/>
                </a:lnTo>
                <a:lnTo>
                  <a:pt x="195263" y="252413"/>
                </a:lnTo>
                <a:lnTo>
                  <a:pt x="206375" y="252413"/>
                </a:lnTo>
                <a:lnTo>
                  <a:pt x="206375" y="128588"/>
                </a:lnTo>
                <a:lnTo>
                  <a:pt x="195263" y="128588"/>
                </a:lnTo>
                <a:lnTo>
                  <a:pt x="195263" y="34925"/>
                </a:lnTo>
                <a:close/>
                <a:moveTo>
                  <a:pt x="46038" y="34925"/>
                </a:moveTo>
                <a:lnTo>
                  <a:pt x="46038" y="63500"/>
                </a:lnTo>
                <a:lnTo>
                  <a:pt x="38100" y="63500"/>
                </a:lnTo>
                <a:lnTo>
                  <a:pt x="38100" y="184150"/>
                </a:lnTo>
                <a:lnTo>
                  <a:pt x="46038" y="184150"/>
                </a:lnTo>
                <a:lnTo>
                  <a:pt x="46038" y="300038"/>
                </a:lnTo>
                <a:lnTo>
                  <a:pt x="76201" y="300038"/>
                </a:lnTo>
                <a:lnTo>
                  <a:pt x="76201" y="184150"/>
                </a:lnTo>
                <a:lnTo>
                  <a:pt x="87313" y="184150"/>
                </a:lnTo>
                <a:lnTo>
                  <a:pt x="87313" y="63500"/>
                </a:lnTo>
                <a:lnTo>
                  <a:pt x="76201" y="63500"/>
                </a:lnTo>
                <a:lnTo>
                  <a:pt x="76201" y="34925"/>
                </a:lnTo>
                <a:close/>
                <a:moveTo>
                  <a:pt x="0" y="0"/>
                </a:moveTo>
                <a:lnTo>
                  <a:pt x="492125" y="0"/>
                </a:lnTo>
                <a:lnTo>
                  <a:pt x="492125" y="334963"/>
                </a:lnTo>
                <a:lnTo>
                  <a:pt x="0" y="33496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38" name="Rectangle 181"/>
          <p:cNvSpPr>
            <a:spLocks noChangeArrowheads="1"/>
          </p:cNvSpPr>
          <p:nvPr/>
        </p:nvSpPr>
        <p:spPr bwMode="auto">
          <a:xfrm>
            <a:off x="4768851" y="2466975"/>
            <a:ext cx="465138" cy="333375"/>
          </a:xfrm>
          <a:custGeom>
            <a:avLst/>
            <a:gdLst/>
            <a:ahLst/>
            <a:cxnLst/>
            <a:rect l="l" t="t" r="r" b="b"/>
            <a:pathLst>
              <a:path w="465138" h="333375">
                <a:moveTo>
                  <a:pt x="382588" y="44450"/>
                </a:moveTo>
                <a:lnTo>
                  <a:pt x="407988" y="44450"/>
                </a:lnTo>
                <a:lnTo>
                  <a:pt x="407988" y="104775"/>
                </a:lnTo>
                <a:lnTo>
                  <a:pt x="415925" y="104775"/>
                </a:lnTo>
                <a:lnTo>
                  <a:pt x="415925" y="212725"/>
                </a:lnTo>
                <a:lnTo>
                  <a:pt x="407988" y="212725"/>
                </a:lnTo>
                <a:lnTo>
                  <a:pt x="407988" y="284163"/>
                </a:lnTo>
                <a:lnTo>
                  <a:pt x="382588" y="284163"/>
                </a:lnTo>
                <a:lnTo>
                  <a:pt x="382588" y="212725"/>
                </a:lnTo>
                <a:lnTo>
                  <a:pt x="374650" y="212725"/>
                </a:lnTo>
                <a:lnTo>
                  <a:pt x="374650" y="104775"/>
                </a:lnTo>
                <a:lnTo>
                  <a:pt x="382588" y="104775"/>
                </a:lnTo>
                <a:close/>
                <a:moveTo>
                  <a:pt x="273050" y="44450"/>
                </a:moveTo>
                <a:lnTo>
                  <a:pt x="296863" y="44450"/>
                </a:lnTo>
                <a:lnTo>
                  <a:pt x="296863" y="85725"/>
                </a:lnTo>
                <a:lnTo>
                  <a:pt x="307975" y="85725"/>
                </a:lnTo>
                <a:lnTo>
                  <a:pt x="307975" y="193675"/>
                </a:lnTo>
                <a:lnTo>
                  <a:pt x="296863" y="193675"/>
                </a:lnTo>
                <a:lnTo>
                  <a:pt x="296863" y="284163"/>
                </a:lnTo>
                <a:lnTo>
                  <a:pt x="273050" y="284163"/>
                </a:lnTo>
                <a:lnTo>
                  <a:pt x="273050" y="193675"/>
                </a:lnTo>
                <a:lnTo>
                  <a:pt x="266700" y="193675"/>
                </a:lnTo>
                <a:lnTo>
                  <a:pt x="266700" y="85725"/>
                </a:lnTo>
                <a:lnTo>
                  <a:pt x="273050" y="85725"/>
                </a:lnTo>
                <a:close/>
                <a:moveTo>
                  <a:pt x="165100" y="44450"/>
                </a:moveTo>
                <a:lnTo>
                  <a:pt x="187325" y="44450"/>
                </a:lnTo>
                <a:lnTo>
                  <a:pt x="187325" y="130175"/>
                </a:lnTo>
                <a:lnTo>
                  <a:pt x="195263" y="130175"/>
                </a:lnTo>
                <a:lnTo>
                  <a:pt x="195263" y="239713"/>
                </a:lnTo>
                <a:lnTo>
                  <a:pt x="187325" y="239713"/>
                </a:lnTo>
                <a:lnTo>
                  <a:pt x="187325" y="284163"/>
                </a:lnTo>
                <a:lnTo>
                  <a:pt x="165100" y="284163"/>
                </a:lnTo>
                <a:lnTo>
                  <a:pt x="165100" y="239713"/>
                </a:lnTo>
                <a:lnTo>
                  <a:pt x="153988" y="239713"/>
                </a:lnTo>
                <a:lnTo>
                  <a:pt x="153988" y="130175"/>
                </a:lnTo>
                <a:lnTo>
                  <a:pt x="165100" y="130175"/>
                </a:lnTo>
                <a:close/>
                <a:moveTo>
                  <a:pt x="52387" y="44450"/>
                </a:moveTo>
                <a:lnTo>
                  <a:pt x="79375" y="44450"/>
                </a:lnTo>
                <a:lnTo>
                  <a:pt x="79375" y="69850"/>
                </a:lnTo>
                <a:lnTo>
                  <a:pt x="90488" y="69850"/>
                </a:lnTo>
                <a:lnTo>
                  <a:pt x="90488" y="182563"/>
                </a:lnTo>
                <a:lnTo>
                  <a:pt x="79375" y="182563"/>
                </a:lnTo>
                <a:lnTo>
                  <a:pt x="79375" y="284163"/>
                </a:lnTo>
                <a:lnTo>
                  <a:pt x="52387" y="284163"/>
                </a:lnTo>
                <a:lnTo>
                  <a:pt x="52387" y="182563"/>
                </a:lnTo>
                <a:lnTo>
                  <a:pt x="44450" y="182563"/>
                </a:lnTo>
                <a:lnTo>
                  <a:pt x="44450" y="69850"/>
                </a:lnTo>
                <a:lnTo>
                  <a:pt x="52387" y="69850"/>
                </a:lnTo>
                <a:close/>
                <a:moveTo>
                  <a:pt x="14287" y="17463"/>
                </a:moveTo>
                <a:lnTo>
                  <a:pt x="14287" y="314326"/>
                </a:lnTo>
                <a:lnTo>
                  <a:pt x="449262" y="314326"/>
                </a:lnTo>
                <a:lnTo>
                  <a:pt x="449262" y="17463"/>
                </a:lnTo>
                <a:close/>
                <a:moveTo>
                  <a:pt x="0" y="0"/>
                </a:moveTo>
                <a:lnTo>
                  <a:pt x="465138" y="0"/>
                </a:lnTo>
                <a:lnTo>
                  <a:pt x="465138" y="333375"/>
                </a:lnTo>
                <a:lnTo>
                  <a:pt x="0" y="3333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208"/>
          <p:cNvSpPr>
            <a:spLocks/>
          </p:cNvSpPr>
          <p:nvPr/>
        </p:nvSpPr>
        <p:spPr bwMode="auto">
          <a:xfrm>
            <a:off x="5672137" y="2411228"/>
            <a:ext cx="269876" cy="448045"/>
          </a:xfrm>
          <a:custGeom>
            <a:avLst/>
            <a:gdLst/>
            <a:ahLst/>
            <a:cxnLst/>
            <a:rect l="l" t="t" r="r" b="b"/>
            <a:pathLst>
              <a:path w="269876" h="448045">
                <a:moveTo>
                  <a:pt x="26988" y="144647"/>
                </a:moveTo>
                <a:cubicBezTo>
                  <a:pt x="26988" y="144647"/>
                  <a:pt x="26988" y="144647"/>
                  <a:pt x="26988" y="306572"/>
                </a:cubicBezTo>
                <a:cubicBezTo>
                  <a:pt x="11566" y="302806"/>
                  <a:pt x="0" y="295275"/>
                  <a:pt x="0" y="283978"/>
                </a:cubicBezTo>
                <a:cubicBezTo>
                  <a:pt x="0" y="261384"/>
                  <a:pt x="0" y="204898"/>
                  <a:pt x="0" y="171007"/>
                </a:cubicBezTo>
                <a:cubicBezTo>
                  <a:pt x="0" y="159710"/>
                  <a:pt x="11566" y="148413"/>
                  <a:pt x="26988" y="144647"/>
                </a:cubicBezTo>
                <a:close/>
                <a:moveTo>
                  <a:pt x="266370" y="509"/>
                </a:moveTo>
                <a:cubicBezTo>
                  <a:pt x="268474" y="1565"/>
                  <a:pt x="269876" y="4381"/>
                  <a:pt x="269876" y="10013"/>
                </a:cubicBezTo>
                <a:cubicBezTo>
                  <a:pt x="269876" y="32540"/>
                  <a:pt x="269876" y="411751"/>
                  <a:pt x="269876" y="438033"/>
                </a:cubicBezTo>
                <a:cubicBezTo>
                  <a:pt x="269876" y="460551"/>
                  <a:pt x="243717" y="438051"/>
                  <a:pt x="243696" y="438033"/>
                </a:cubicBezTo>
                <a:cubicBezTo>
                  <a:pt x="243696" y="438033"/>
                  <a:pt x="243696" y="438033"/>
                  <a:pt x="82874" y="317887"/>
                </a:cubicBezTo>
                <a:cubicBezTo>
                  <a:pt x="82874" y="317887"/>
                  <a:pt x="67914" y="317887"/>
                  <a:pt x="49213" y="314132"/>
                </a:cubicBezTo>
                <a:cubicBezTo>
                  <a:pt x="49213" y="314132"/>
                  <a:pt x="49213" y="314132"/>
                  <a:pt x="49213" y="137668"/>
                </a:cubicBezTo>
                <a:cubicBezTo>
                  <a:pt x="67896" y="130166"/>
                  <a:pt x="82846" y="130159"/>
                  <a:pt x="82874" y="130159"/>
                </a:cubicBezTo>
                <a:cubicBezTo>
                  <a:pt x="82874" y="130159"/>
                  <a:pt x="82874" y="130159"/>
                  <a:pt x="247436" y="10013"/>
                </a:cubicBezTo>
                <a:cubicBezTo>
                  <a:pt x="247458" y="9990"/>
                  <a:pt x="260064" y="-2656"/>
                  <a:pt x="266370" y="50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210"/>
          <p:cNvSpPr>
            <a:spLocks/>
          </p:cNvSpPr>
          <p:nvPr/>
        </p:nvSpPr>
        <p:spPr bwMode="auto">
          <a:xfrm>
            <a:off x="6388100" y="2378362"/>
            <a:ext cx="585788" cy="515650"/>
          </a:xfrm>
          <a:custGeom>
            <a:avLst/>
            <a:gdLst/>
            <a:ahLst/>
            <a:cxnLst/>
            <a:rect l="l" t="t" r="r" b="b"/>
            <a:pathLst>
              <a:path w="585788" h="515650">
                <a:moveTo>
                  <a:pt x="26988" y="177512"/>
                </a:moveTo>
                <a:cubicBezTo>
                  <a:pt x="26988" y="177529"/>
                  <a:pt x="26988" y="179178"/>
                  <a:pt x="26988" y="339437"/>
                </a:cubicBezTo>
                <a:cubicBezTo>
                  <a:pt x="11566" y="335671"/>
                  <a:pt x="0" y="328140"/>
                  <a:pt x="0" y="316843"/>
                </a:cubicBezTo>
                <a:cubicBezTo>
                  <a:pt x="0" y="294249"/>
                  <a:pt x="0" y="237763"/>
                  <a:pt x="0" y="203872"/>
                </a:cubicBezTo>
                <a:cubicBezTo>
                  <a:pt x="0" y="192575"/>
                  <a:pt x="11566" y="181278"/>
                  <a:pt x="26988" y="177512"/>
                </a:cubicBezTo>
                <a:close/>
                <a:moveTo>
                  <a:pt x="347464" y="127938"/>
                </a:moveTo>
                <a:cubicBezTo>
                  <a:pt x="352558" y="127938"/>
                  <a:pt x="357188" y="130750"/>
                  <a:pt x="360892" y="136376"/>
                </a:cubicBezTo>
                <a:cubicBezTo>
                  <a:pt x="394229" y="170127"/>
                  <a:pt x="412750" y="211379"/>
                  <a:pt x="412750" y="256382"/>
                </a:cubicBezTo>
                <a:cubicBezTo>
                  <a:pt x="412750" y="301384"/>
                  <a:pt x="394229" y="346386"/>
                  <a:pt x="360892" y="380138"/>
                </a:cubicBezTo>
                <a:cubicBezTo>
                  <a:pt x="357188" y="383888"/>
                  <a:pt x="353484" y="383888"/>
                  <a:pt x="346075" y="383888"/>
                </a:cubicBezTo>
                <a:lnTo>
                  <a:pt x="331259" y="380138"/>
                </a:lnTo>
                <a:cubicBezTo>
                  <a:pt x="323850" y="372638"/>
                  <a:pt x="323850" y="357637"/>
                  <a:pt x="331259" y="350136"/>
                </a:cubicBezTo>
                <a:cubicBezTo>
                  <a:pt x="357188" y="323885"/>
                  <a:pt x="372004" y="290133"/>
                  <a:pt x="372004" y="256382"/>
                </a:cubicBezTo>
                <a:cubicBezTo>
                  <a:pt x="372004" y="222630"/>
                  <a:pt x="357188" y="188878"/>
                  <a:pt x="331259" y="162627"/>
                </a:cubicBezTo>
                <a:cubicBezTo>
                  <a:pt x="323850" y="155127"/>
                  <a:pt x="323850" y="143876"/>
                  <a:pt x="331259" y="136376"/>
                </a:cubicBezTo>
                <a:cubicBezTo>
                  <a:pt x="336815" y="130750"/>
                  <a:pt x="342371" y="127938"/>
                  <a:pt x="347464" y="127938"/>
                </a:cubicBezTo>
                <a:close/>
                <a:moveTo>
                  <a:pt x="401955" y="64441"/>
                </a:moveTo>
                <a:cubicBezTo>
                  <a:pt x="407591" y="64441"/>
                  <a:pt x="413226" y="67258"/>
                  <a:pt x="416983" y="72890"/>
                </a:cubicBezTo>
                <a:cubicBezTo>
                  <a:pt x="465826" y="121706"/>
                  <a:pt x="492125" y="189297"/>
                  <a:pt x="492125" y="256888"/>
                </a:cubicBezTo>
                <a:cubicBezTo>
                  <a:pt x="492125" y="324479"/>
                  <a:pt x="465826" y="392069"/>
                  <a:pt x="416983" y="444640"/>
                </a:cubicBezTo>
                <a:lnTo>
                  <a:pt x="401955" y="452150"/>
                </a:lnTo>
                <a:cubicBezTo>
                  <a:pt x="394441" y="452150"/>
                  <a:pt x="390684" y="448395"/>
                  <a:pt x="386926" y="444640"/>
                </a:cubicBezTo>
                <a:cubicBezTo>
                  <a:pt x="379412" y="437130"/>
                  <a:pt x="379412" y="425865"/>
                  <a:pt x="386926" y="414600"/>
                </a:cubicBezTo>
                <a:cubicBezTo>
                  <a:pt x="432012" y="373294"/>
                  <a:pt x="450797" y="316968"/>
                  <a:pt x="450797" y="256888"/>
                </a:cubicBezTo>
                <a:cubicBezTo>
                  <a:pt x="450797" y="200562"/>
                  <a:pt x="432012" y="144236"/>
                  <a:pt x="386926" y="99176"/>
                </a:cubicBezTo>
                <a:cubicBezTo>
                  <a:pt x="379412" y="91666"/>
                  <a:pt x="379412" y="80400"/>
                  <a:pt x="386926" y="72890"/>
                </a:cubicBezTo>
                <a:cubicBezTo>
                  <a:pt x="390683" y="67258"/>
                  <a:pt x="396319" y="64441"/>
                  <a:pt x="401955" y="64441"/>
                </a:cubicBezTo>
                <a:close/>
                <a:moveTo>
                  <a:pt x="270528" y="33374"/>
                </a:moveTo>
                <a:cubicBezTo>
                  <a:pt x="272994" y="34430"/>
                  <a:pt x="274637" y="37246"/>
                  <a:pt x="274637" y="42878"/>
                </a:cubicBezTo>
                <a:cubicBezTo>
                  <a:pt x="274637" y="65405"/>
                  <a:pt x="274637" y="444616"/>
                  <a:pt x="274637" y="470898"/>
                </a:cubicBezTo>
                <a:cubicBezTo>
                  <a:pt x="274637" y="493416"/>
                  <a:pt x="244605" y="470916"/>
                  <a:pt x="244581" y="470898"/>
                </a:cubicBezTo>
                <a:cubicBezTo>
                  <a:pt x="244564" y="470885"/>
                  <a:pt x="242920" y="469662"/>
                  <a:pt x="83026" y="350752"/>
                </a:cubicBezTo>
                <a:cubicBezTo>
                  <a:pt x="82986" y="350752"/>
                  <a:pt x="67972" y="350746"/>
                  <a:pt x="49212" y="346997"/>
                </a:cubicBezTo>
                <a:cubicBezTo>
                  <a:pt x="49212" y="346979"/>
                  <a:pt x="49212" y="345190"/>
                  <a:pt x="49212" y="170533"/>
                </a:cubicBezTo>
                <a:cubicBezTo>
                  <a:pt x="67980" y="163031"/>
                  <a:pt x="82998" y="163024"/>
                  <a:pt x="83026" y="163024"/>
                </a:cubicBezTo>
                <a:cubicBezTo>
                  <a:pt x="83044" y="163011"/>
                  <a:pt x="84726" y="161788"/>
                  <a:pt x="248338" y="42878"/>
                </a:cubicBezTo>
                <a:cubicBezTo>
                  <a:pt x="248369" y="42850"/>
                  <a:pt x="263139" y="30210"/>
                  <a:pt x="270528" y="33374"/>
                </a:cubicBezTo>
                <a:close/>
                <a:moveTo>
                  <a:pt x="468672" y="0"/>
                </a:moveTo>
                <a:cubicBezTo>
                  <a:pt x="473805" y="0"/>
                  <a:pt x="479404" y="1875"/>
                  <a:pt x="485003" y="5625"/>
                </a:cubicBezTo>
                <a:cubicBezTo>
                  <a:pt x="552193" y="76879"/>
                  <a:pt x="585788" y="166883"/>
                  <a:pt x="585788" y="256888"/>
                </a:cubicBezTo>
                <a:cubicBezTo>
                  <a:pt x="585788" y="350642"/>
                  <a:pt x="552193" y="440647"/>
                  <a:pt x="485003" y="508150"/>
                </a:cubicBezTo>
                <a:cubicBezTo>
                  <a:pt x="477538" y="515650"/>
                  <a:pt x="473805" y="515650"/>
                  <a:pt x="470072" y="515650"/>
                </a:cubicBezTo>
                <a:cubicBezTo>
                  <a:pt x="462606" y="515650"/>
                  <a:pt x="458874" y="515650"/>
                  <a:pt x="455141" y="508150"/>
                </a:cubicBezTo>
                <a:cubicBezTo>
                  <a:pt x="447675" y="500649"/>
                  <a:pt x="447675" y="489399"/>
                  <a:pt x="455141" y="481899"/>
                </a:cubicBezTo>
                <a:cubicBezTo>
                  <a:pt x="514865" y="418145"/>
                  <a:pt x="548460" y="339392"/>
                  <a:pt x="548460" y="256888"/>
                </a:cubicBezTo>
                <a:cubicBezTo>
                  <a:pt x="548460" y="178134"/>
                  <a:pt x="514865" y="95630"/>
                  <a:pt x="455141" y="35627"/>
                </a:cubicBezTo>
                <a:cubicBezTo>
                  <a:pt x="447675" y="28127"/>
                  <a:pt x="447675" y="13126"/>
                  <a:pt x="455141" y="5625"/>
                </a:cubicBezTo>
                <a:cubicBezTo>
                  <a:pt x="458873" y="1875"/>
                  <a:pt x="463539" y="0"/>
                  <a:pt x="46867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215"/>
          <p:cNvSpPr>
            <a:spLocks/>
          </p:cNvSpPr>
          <p:nvPr/>
        </p:nvSpPr>
        <p:spPr bwMode="auto">
          <a:xfrm>
            <a:off x="7273925" y="2411228"/>
            <a:ext cx="374650" cy="448045"/>
          </a:xfrm>
          <a:custGeom>
            <a:avLst/>
            <a:gdLst/>
            <a:ahLst/>
            <a:cxnLst/>
            <a:rect l="l" t="t" r="r" b="b"/>
            <a:pathLst>
              <a:path w="374650" h="448045">
                <a:moveTo>
                  <a:pt x="225714" y="163697"/>
                </a:moveTo>
                <a:cubicBezTo>
                  <a:pt x="225746" y="163730"/>
                  <a:pt x="263238" y="201220"/>
                  <a:pt x="266989" y="201220"/>
                </a:cubicBezTo>
                <a:cubicBezTo>
                  <a:pt x="267022" y="201187"/>
                  <a:pt x="304480" y="163729"/>
                  <a:pt x="304512" y="163697"/>
                </a:cubicBezTo>
                <a:cubicBezTo>
                  <a:pt x="304517" y="163703"/>
                  <a:pt x="304866" y="164052"/>
                  <a:pt x="327025" y="186211"/>
                </a:cubicBezTo>
                <a:cubicBezTo>
                  <a:pt x="326994" y="186242"/>
                  <a:pt x="289535" y="223701"/>
                  <a:pt x="289503" y="223733"/>
                </a:cubicBezTo>
                <a:cubicBezTo>
                  <a:pt x="289503" y="227484"/>
                  <a:pt x="326992" y="264976"/>
                  <a:pt x="327025" y="265008"/>
                </a:cubicBezTo>
                <a:cubicBezTo>
                  <a:pt x="327020" y="265014"/>
                  <a:pt x="326670" y="265364"/>
                  <a:pt x="304512" y="287522"/>
                </a:cubicBezTo>
                <a:cubicBezTo>
                  <a:pt x="304479" y="287490"/>
                  <a:pt x="267022" y="250033"/>
                  <a:pt x="266989" y="249999"/>
                </a:cubicBezTo>
                <a:cubicBezTo>
                  <a:pt x="263238" y="249999"/>
                  <a:pt x="225746" y="287490"/>
                  <a:pt x="225714" y="287522"/>
                </a:cubicBezTo>
                <a:cubicBezTo>
                  <a:pt x="225708" y="287517"/>
                  <a:pt x="225359" y="287168"/>
                  <a:pt x="203200" y="265008"/>
                </a:cubicBezTo>
                <a:cubicBezTo>
                  <a:pt x="203232" y="264976"/>
                  <a:pt x="240723" y="227484"/>
                  <a:pt x="240723" y="223733"/>
                </a:cubicBezTo>
                <a:cubicBezTo>
                  <a:pt x="240723" y="219983"/>
                  <a:pt x="203233" y="186240"/>
                  <a:pt x="203200" y="186211"/>
                </a:cubicBezTo>
                <a:cubicBezTo>
                  <a:pt x="203206" y="186205"/>
                  <a:pt x="203556" y="185855"/>
                  <a:pt x="225714" y="163697"/>
                </a:cubicBezTo>
                <a:close/>
                <a:moveTo>
                  <a:pt x="26988" y="144647"/>
                </a:moveTo>
                <a:cubicBezTo>
                  <a:pt x="26988" y="144661"/>
                  <a:pt x="26988" y="146171"/>
                  <a:pt x="26988" y="306572"/>
                </a:cubicBezTo>
                <a:cubicBezTo>
                  <a:pt x="11566" y="302806"/>
                  <a:pt x="0" y="295275"/>
                  <a:pt x="0" y="283978"/>
                </a:cubicBezTo>
                <a:cubicBezTo>
                  <a:pt x="0" y="261384"/>
                  <a:pt x="0" y="204898"/>
                  <a:pt x="0" y="171007"/>
                </a:cubicBezTo>
                <a:cubicBezTo>
                  <a:pt x="0" y="159710"/>
                  <a:pt x="11566" y="148413"/>
                  <a:pt x="26988" y="144647"/>
                </a:cubicBezTo>
                <a:close/>
                <a:moveTo>
                  <a:pt x="264318" y="133535"/>
                </a:moveTo>
                <a:cubicBezTo>
                  <a:pt x="213904" y="133535"/>
                  <a:pt x="173036" y="174758"/>
                  <a:pt x="173036" y="225610"/>
                </a:cubicBezTo>
                <a:cubicBezTo>
                  <a:pt x="173036" y="276462"/>
                  <a:pt x="213904" y="317685"/>
                  <a:pt x="264318" y="317685"/>
                </a:cubicBezTo>
                <a:cubicBezTo>
                  <a:pt x="314732" y="317685"/>
                  <a:pt x="355600" y="276462"/>
                  <a:pt x="355600" y="225610"/>
                </a:cubicBezTo>
                <a:cubicBezTo>
                  <a:pt x="355600" y="174758"/>
                  <a:pt x="314732" y="133535"/>
                  <a:pt x="264318" y="133535"/>
                </a:cubicBezTo>
                <a:close/>
                <a:moveTo>
                  <a:pt x="268960" y="509"/>
                </a:moveTo>
                <a:cubicBezTo>
                  <a:pt x="271414" y="1565"/>
                  <a:pt x="273050" y="4381"/>
                  <a:pt x="273050" y="10013"/>
                </a:cubicBezTo>
                <a:cubicBezTo>
                  <a:pt x="273050" y="17522"/>
                  <a:pt x="273050" y="58822"/>
                  <a:pt x="273050" y="115140"/>
                </a:cubicBezTo>
                <a:lnTo>
                  <a:pt x="270159" y="115673"/>
                </a:lnTo>
                <a:cubicBezTo>
                  <a:pt x="328408" y="117727"/>
                  <a:pt x="374650" y="166229"/>
                  <a:pt x="374650" y="225610"/>
                </a:cubicBezTo>
                <a:cubicBezTo>
                  <a:pt x="374650" y="286094"/>
                  <a:pt x="326675" y="335291"/>
                  <a:pt x="266948" y="336200"/>
                </a:cubicBezTo>
                <a:cubicBezTo>
                  <a:pt x="267728" y="336652"/>
                  <a:pt x="268518" y="336660"/>
                  <a:pt x="269310" y="336660"/>
                </a:cubicBezTo>
                <a:cubicBezTo>
                  <a:pt x="273050" y="389223"/>
                  <a:pt x="273050" y="430524"/>
                  <a:pt x="273050" y="438033"/>
                </a:cubicBezTo>
                <a:cubicBezTo>
                  <a:pt x="273050" y="460551"/>
                  <a:pt x="243155" y="438051"/>
                  <a:pt x="243130" y="438033"/>
                </a:cubicBezTo>
                <a:cubicBezTo>
                  <a:pt x="243116" y="438022"/>
                  <a:pt x="241613" y="436899"/>
                  <a:pt x="82308" y="317887"/>
                </a:cubicBezTo>
                <a:cubicBezTo>
                  <a:pt x="82275" y="317887"/>
                  <a:pt x="67331" y="317882"/>
                  <a:pt x="52387" y="314132"/>
                </a:cubicBezTo>
                <a:cubicBezTo>
                  <a:pt x="52387" y="314117"/>
                  <a:pt x="52387" y="312485"/>
                  <a:pt x="52387" y="137668"/>
                </a:cubicBezTo>
                <a:cubicBezTo>
                  <a:pt x="67334" y="130165"/>
                  <a:pt x="82282" y="130159"/>
                  <a:pt x="82308" y="130159"/>
                </a:cubicBezTo>
                <a:cubicBezTo>
                  <a:pt x="82323" y="130148"/>
                  <a:pt x="83862" y="129023"/>
                  <a:pt x="246870" y="10013"/>
                </a:cubicBezTo>
                <a:cubicBezTo>
                  <a:pt x="246904" y="9983"/>
                  <a:pt x="261605" y="-2655"/>
                  <a:pt x="268960" y="50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220"/>
          <p:cNvSpPr>
            <a:spLocks/>
          </p:cNvSpPr>
          <p:nvPr/>
        </p:nvSpPr>
        <p:spPr bwMode="auto">
          <a:xfrm>
            <a:off x="8024813" y="1701800"/>
            <a:ext cx="344488" cy="341313"/>
          </a:xfrm>
          <a:custGeom>
            <a:avLst/>
            <a:gdLst/>
            <a:ahLst/>
            <a:cxnLst/>
            <a:rect l="l" t="t" r="r" b="b"/>
            <a:pathLst>
              <a:path w="344488" h="341313">
                <a:moveTo>
                  <a:pt x="257771" y="247650"/>
                </a:moveTo>
                <a:cubicBezTo>
                  <a:pt x="257771" y="247650"/>
                  <a:pt x="257771" y="247650"/>
                  <a:pt x="340718" y="247650"/>
                </a:cubicBezTo>
                <a:lnTo>
                  <a:pt x="344488" y="251397"/>
                </a:lnTo>
                <a:cubicBezTo>
                  <a:pt x="344488" y="251397"/>
                  <a:pt x="344488" y="251397"/>
                  <a:pt x="344488" y="337567"/>
                </a:cubicBezTo>
                <a:lnTo>
                  <a:pt x="340718" y="341313"/>
                </a:lnTo>
                <a:cubicBezTo>
                  <a:pt x="340718" y="341313"/>
                  <a:pt x="340718" y="341313"/>
                  <a:pt x="257771" y="341313"/>
                </a:cubicBezTo>
                <a:lnTo>
                  <a:pt x="254000" y="337567"/>
                </a:lnTo>
                <a:cubicBezTo>
                  <a:pt x="254000" y="337567"/>
                  <a:pt x="254000" y="337567"/>
                  <a:pt x="254000" y="251397"/>
                </a:cubicBezTo>
                <a:close/>
                <a:moveTo>
                  <a:pt x="130175" y="247650"/>
                </a:moveTo>
                <a:cubicBezTo>
                  <a:pt x="130185" y="247650"/>
                  <a:pt x="131096" y="247650"/>
                  <a:pt x="217488" y="247650"/>
                </a:cubicBezTo>
                <a:cubicBezTo>
                  <a:pt x="217488" y="251397"/>
                  <a:pt x="217488" y="251397"/>
                  <a:pt x="217488" y="337567"/>
                </a:cubicBezTo>
                <a:cubicBezTo>
                  <a:pt x="217479" y="341313"/>
                  <a:pt x="216567" y="341313"/>
                  <a:pt x="130175" y="341313"/>
                </a:cubicBezTo>
                <a:cubicBezTo>
                  <a:pt x="130175" y="337567"/>
                  <a:pt x="130175" y="337567"/>
                  <a:pt x="130175" y="251397"/>
                </a:cubicBezTo>
                <a:close/>
                <a:moveTo>
                  <a:pt x="3704" y="247650"/>
                </a:moveTo>
                <a:cubicBezTo>
                  <a:pt x="3717" y="247650"/>
                  <a:pt x="4731" y="247650"/>
                  <a:pt x="85196" y="247650"/>
                </a:cubicBezTo>
                <a:lnTo>
                  <a:pt x="88900" y="251397"/>
                </a:lnTo>
                <a:cubicBezTo>
                  <a:pt x="88900" y="251410"/>
                  <a:pt x="88900" y="252487"/>
                  <a:pt x="88900" y="337567"/>
                </a:cubicBezTo>
                <a:lnTo>
                  <a:pt x="85196" y="341313"/>
                </a:lnTo>
                <a:cubicBezTo>
                  <a:pt x="85183" y="341313"/>
                  <a:pt x="84164" y="341313"/>
                  <a:pt x="3704" y="341313"/>
                </a:cubicBezTo>
                <a:lnTo>
                  <a:pt x="0" y="337567"/>
                </a:lnTo>
                <a:cubicBezTo>
                  <a:pt x="0" y="337553"/>
                  <a:pt x="0" y="336485"/>
                  <a:pt x="0" y="251397"/>
                </a:cubicBezTo>
                <a:close/>
                <a:moveTo>
                  <a:pt x="254000" y="123825"/>
                </a:moveTo>
                <a:cubicBezTo>
                  <a:pt x="257771" y="123825"/>
                  <a:pt x="257771" y="123825"/>
                  <a:pt x="340718" y="123825"/>
                </a:cubicBezTo>
                <a:cubicBezTo>
                  <a:pt x="344488" y="123825"/>
                  <a:pt x="344488" y="123825"/>
                  <a:pt x="344488" y="212725"/>
                </a:cubicBezTo>
                <a:lnTo>
                  <a:pt x="257771" y="212725"/>
                </a:lnTo>
                <a:cubicBezTo>
                  <a:pt x="254000" y="212715"/>
                  <a:pt x="254000" y="211791"/>
                  <a:pt x="254000" y="123825"/>
                </a:cubicBezTo>
                <a:close/>
                <a:moveTo>
                  <a:pt x="127000" y="123825"/>
                </a:moveTo>
                <a:cubicBezTo>
                  <a:pt x="130771" y="123825"/>
                  <a:pt x="130771" y="123825"/>
                  <a:pt x="213718" y="123825"/>
                </a:cubicBezTo>
                <a:cubicBezTo>
                  <a:pt x="217488" y="123835"/>
                  <a:pt x="217488" y="124765"/>
                  <a:pt x="217488" y="212725"/>
                </a:cubicBezTo>
                <a:lnTo>
                  <a:pt x="130771" y="212725"/>
                </a:lnTo>
                <a:cubicBezTo>
                  <a:pt x="127000" y="212725"/>
                  <a:pt x="127000" y="212725"/>
                  <a:pt x="127000" y="123825"/>
                </a:cubicBezTo>
                <a:close/>
                <a:moveTo>
                  <a:pt x="0" y="123825"/>
                </a:moveTo>
                <a:cubicBezTo>
                  <a:pt x="3704" y="123825"/>
                  <a:pt x="3704" y="123825"/>
                  <a:pt x="85196" y="123825"/>
                </a:cubicBezTo>
                <a:cubicBezTo>
                  <a:pt x="88900" y="123825"/>
                  <a:pt x="88900" y="123825"/>
                  <a:pt x="88900" y="212725"/>
                </a:cubicBezTo>
                <a:lnTo>
                  <a:pt x="3704" y="212725"/>
                </a:lnTo>
                <a:cubicBezTo>
                  <a:pt x="0" y="212715"/>
                  <a:pt x="0" y="211786"/>
                  <a:pt x="0" y="123825"/>
                </a:cubicBezTo>
                <a:close/>
                <a:moveTo>
                  <a:pt x="254000" y="0"/>
                </a:moveTo>
                <a:cubicBezTo>
                  <a:pt x="254021" y="0"/>
                  <a:pt x="255357" y="0"/>
                  <a:pt x="339725" y="0"/>
                </a:cubicBezTo>
                <a:cubicBezTo>
                  <a:pt x="339725" y="22"/>
                  <a:pt x="339725" y="1400"/>
                  <a:pt x="339725" y="88900"/>
                </a:cubicBezTo>
                <a:lnTo>
                  <a:pt x="254000" y="88900"/>
                </a:lnTo>
                <a:cubicBezTo>
                  <a:pt x="254000" y="88878"/>
                  <a:pt x="254000" y="87497"/>
                  <a:pt x="254000" y="0"/>
                </a:cubicBezTo>
                <a:close/>
                <a:moveTo>
                  <a:pt x="127000" y="0"/>
                </a:moveTo>
                <a:cubicBezTo>
                  <a:pt x="130771" y="0"/>
                  <a:pt x="130771" y="0"/>
                  <a:pt x="213718" y="0"/>
                </a:cubicBezTo>
                <a:cubicBezTo>
                  <a:pt x="217488" y="0"/>
                  <a:pt x="217488" y="0"/>
                  <a:pt x="217488" y="88900"/>
                </a:cubicBezTo>
                <a:lnTo>
                  <a:pt x="130771" y="88900"/>
                </a:lnTo>
                <a:cubicBezTo>
                  <a:pt x="127000" y="88890"/>
                  <a:pt x="127000" y="87961"/>
                  <a:pt x="127000" y="0"/>
                </a:cubicBezTo>
                <a:close/>
                <a:moveTo>
                  <a:pt x="0" y="0"/>
                </a:moveTo>
                <a:cubicBezTo>
                  <a:pt x="3704" y="0"/>
                  <a:pt x="3704" y="0"/>
                  <a:pt x="85196" y="0"/>
                </a:cubicBezTo>
                <a:cubicBezTo>
                  <a:pt x="88900" y="0"/>
                  <a:pt x="88900" y="0"/>
                  <a:pt x="88900" y="88900"/>
                </a:cubicBezTo>
                <a:lnTo>
                  <a:pt x="3704" y="88900"/>
                </a:lnTo>
                <a:cubicBezTo>
                  <a:pt x="0" y="88890"/>
                  <a:pt x="0" y="8796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29"/>
          <p:cNvSpPr>
            <a:spLocks/>
          </p:cNvSpPr>
          <p:nvPr/>
        </p:nvSpPr>
        <p:spPr bwMode="auto">
          <a:xfrm>
            <a:off x="642938" y="3059113"/>
            <a:ext cx="442913" cy="536575"/>
          </a:xfrm>
          <a:custGeom>
            <a:avLst/>
            <a:gdLst/>
            <a:ahLst/>
            <a:cxnLst/>
            <a:rect l="l" t="t" r="r" b="b"/>
            <a:pathLst>
              <a:path w="442913" h="536575">
                <a:moveTo>
                  <a:pt x="222471" y="176212"/>
                </a:moveTo>
                <a:cubicBezTo>
                  <a:pt x="244960" y="176212"/>
                  <a:pt x="267450" y="194981"/>
                  <a:pt x="267450" y="221258"/>
                </a:cubicBezTo>
                <a:cubicBezTo>
                  <a:pt x="267450" y="236273"/>
                  <a:pt x="259954" y="247534"/>
                  <a:pt x="248709" y="255042"/>
                </a:cubicBezTo>
                <a:cubicBezTo>
                  <a:pt x="248709" y="258795"/>
                  <a:pt x="248709" y="472761"/>
                  <a:pt x="248709" y="484022"/>
                </a:cubicBezTo>
                <a:cubicBezTo>
                  <a:pt x="248709" y="521550"/>
                  <a:pt x="293665" y="536567"/>
                  <a:pt x="293688" y="536575"/>
                </a:cubicBezTo>
                <a:cubicBezTo>
                  <a:pt x="293688" y="536575"/>
                  <a:pt x="293688" y="536575"/>
                  <a:pt x="158750" y="536575"/>
                </a:cubicBezTo>
                <a:cubicBezTo>
                  <a:pt x="158750" y="536575"/>
                  <a:pt x="196233" y="521560"/>
                  <a:pt x="196233" y="484022"/>
                </a:cubicBezTo>
                <a:cubicBezTo>
                  <a:pt x="196233" y="469009"/>
                  <a:pt x="196233" y="255106"/>
                  <a:pt x="196233" y="255042"/>
                </a:cubicBezTo>
                <a:cubicBezTo>
                  <a:pt x="184988" y="247534"/>
                  <a:pt x="177491" y="236273"/>
                  <a:pt x="177491" y="221258"/>
                </a:cubicBezTo>
                <a:cubicBezTo>
                  <a:pt x="177491" y="194981"/>
                  <a:pt x="196233" y="176212"/>
                  <a:pt x="222471" y="176212"/>
                </a:cubicBezTo>
                <a:close/>
                <a:moveTo>
                  <a:pt x="222251" y="66675"/>
                </a:moveTo>
                <a:cubicBezTo>
                  <a:pt x="304878" y="66675"/>
                  <a:pt x="376238" y="134449"/>
                  <a:pt x="376238" y="221050"/>
                </a:cubicBezTo>
                <a:cubicBezTo>
                  <a:pt x="376238" y="281293"/>
                  <a:pt x="334924" y="337772"/>
                  <a:pt x="278587" y="360363"/>
                </a:cubicBezTo>
                <a:cubicBezTo>
                  <a:pt x="278587" y="360355"/>
                  <a:pt x="278587" y="359782"/>
                  <a:pt x="278587" y="318946"/>
                </a:cubicBezTo>
                <a:cubicBezTo>
                  <a:pt x="316145" y="300119"/>
                  <a:pt x="338680" y="262467"/>
                  <a:pt x="338680" y="221050"/>
                </a:cubicBezTo>
                <a:cubicBezTo>
                  <a:pt x="338680" y="153275"/>
                  <a:pt x="286099" y="104327"/>
                  <a:pt x="222251" y="104327"/>
                </a:cubicBezTo>
                <a:cubicBezTo>
                  <a:pt x="158402" y="104327"/>
                  <a:pt x="105821" y="153275"/>
                  <a:pt x="105821" y="221050"/>
                </a:cubicBezTo>
                <a:cubicBezTo>
                  <a:pt x="105821" y="262467"/>
                  <a:pt x="128356" y="296354"/>
                  <a:pt x="162158" y="318946"/>
                </a:cubicBezTo>
                <a:cubicBezTo>
                  <a:pt x="162158" y="318954"/>
                  <a:pt x="162158" y="319528"/>
                  <a:pt x="162158" y="360363"/>
                </a:cubicBezTo>
                <a:cubicBezTo>
                  <a:pt x="105821" y="337772"/>
                  <a:pt x="68263" y="281293"/>
                  <a:pt x="68263" y="221050"/>
                </a:cubicBezTo>
                <a:cubicBezTo>
                  <a:pt x="68263" y="134449"/>
                  <a:pt x="135867" y="66675"/>
                  <a:pt x="222251" y="66675"/>
                </a:cubicBezTo>
                <a:close/>
                <a:moveTo>
                  <a:pt x="221457" y="0"/>
                </a:moveTo>
                <a:cubicBezTo>
                  <a:pt x="341569" y="0"/>
                  <a:pt x="442913" y="97624"/>
                  <a:pt x="442913" y="221532"/>
                </a:cubicBezTo>
                <a:cubicBezTo>
                  <a:pt x="442913" y="322911"/>
                  <a:pt x="371597" y="405517"/>
                  <a:pt x="277759" y="431800"/>
                </a:cubicBezTo>
                <a:cubicBezTo>
                  <a:pt x="277759" y="431793"/>
                  <a:pt x="277759" y="431323"/>
                  <a:pt x="277759" y="401762"/>
                </a:cubicBezTo>
                <a:cubicBezTo>
                  <a:pt x="356583" y="375478"/>
                  <a:pt x="412885" y="304138"/>
                  <a:pt x="412885" y="221532"/>
                </a:cubicBezTo>
                <a:cubicBezTo>
                  <a:pt x="412885" y="112644"/>
                  <a:pt x="326555" y="30038"/>
                  <a:pt x="221457" y="30038"/>
                </a:cubicBezTo>
                <a:cubicBezTo>
                  <a:pt x="116359" y="30038"/>
                  <a:pt x="30028" y="112644"/>
                  <a:pt x="30028" y="221532"/>
                </a:cubicBezTo>
                <a:cubicBezTo>
                  <a:pt x="30028" y="304138"/>
                  <a:pt x="82577" y="375478"/>
                  <a:pt x="161401" y="401762"/>
                </a:cubicBezTo>
                <a:cubicBezTo>
                  <a:pt x="161401" y="401769"/>
                  <a:pt x="161401" y="402236"/>
                  <a:pt x="161401" y="431800"/>
                </a:cubicBezTo>
                <a:cubicBezTo>
                  <a:pt x="67563" y="405517"/>
                  <a:pt x="0" y="319157"/>
                  <a:pt x="0" y="221532"/>
                </a:cubicBezTo>
                <a:cubicBezTo>
                  <a:pt x="0" y="97624"/>
                  <a:pt x="97591" y="0"/>
                  <a:pt x="22145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Rectangle 232"/>
          <p:cNvSpPr>
            <a:spLocks noChangeArrowheads="1"/>
          </p:cNvSpPr>
          <p:nvPr/>
        </p:nvSpPr>
        <p:spPr bwMode="auto">
          <a:xfrm>
            <a:off x="1457326" y="3119438"/>
            <a:ext cx="442913" cy="438150"/>
          </a:xfrm>
          <a:custGeom>
            <a:avLst/>
            <a:gdLst/>
            <a:ahLst/>
            <a:cxnLst/>
            <a:rect l="l" t="t" r="r" b="b"/>
            <a:pathLst>
              <a:path w="442913" h="438150">
                <a:moveTo>
                  <a:pt x="266700" y="366712"/>
                </a:moveTo>
                <a:lnTo>
                  <a:pt x="401638" y="366712"/>
                </a:lnTo>
                <a:lnTo>
                  <a:pt x="401638" y="400050"/>
                </a:lnTo>
                <a:lnTo>
                  <a:pt x="266700" y="400050"/>
                </a:lnTo>
                <a:close/>
                <a:moveTo>
                  <a:pt x="266700" y="314325"/>
                </a:moveTo>
                <a:lnTo>
                  <a:pt x="401638" y="314325"/>
                </a:lnTo>
                <a:lnTo>
                  <a:pt x="401638" y="344488"/>
                </a:lnTo>
                <a:lnTo>
                  <a:pt x="266700" y="344488"/>
                </a:lnTo>
                <a:close/>
                <a:moveTo>
                  <a:pt x="266700" y="261937"/>
                </a:moveTo>
                <a:lnTo>
                  <a:pt x="401638" y="261937"/>
                </a:lnTo>
                <a:lnTo>
                  <a:pt x="401638" y="295275"/>
                </a:lnTo>
                <a:lnTo>
                  <a:pt x="266700" y="295275"/>
                </a:lnTo>
                <a:close/>
                <a:moveTo>
                  <a:pt x="55598" y="247650"/>
                </a:moveTo>
                <a:cubicBezTo>
                  <a:pt x="55598" y="247650"/>
                  <a:pt x="104669" y="300002"/>
                  <a:pt x="108444" y="300002"/>
                </a:cubicBezTo>
                <a:cubicBezTo>
                  <a:pt x="112218" y="300002"/>
                  <a:pt x="161265" y="247677"/>
                  <a:pt x="161290" y="247650"/>
                </a:cubicBezTo>
                <a:cubicBezTo>
                  <a:pt x="161290" y="247650"/>
                  <a:pt x="161290" y="247650"/>
                  <a:pt x="195263" y="277566"/>
                </a:cubicBezTo>
                <a:cubicBezTo>
                  <a:pt x="195263" y="277566"/>
                  <a:pt x="138642" y="326178"/>
                  <a:pt x="138642" y="329918"/>
                </a:cubicBezTo>
                <a:cubicBezTo>
                  <a:pt x="138642" y="333656"/>
                  <a:pt x="195234" y="385983"/>
                  <a:pt x="195263" y="386010"/>
                </a:cubicBezTo>
                <a:cubicBezTo>
                  <a:pt x="195263" y="386010"/>
                  <a:pt x="195263" y="386010"/>
                  <a:pt x="161290" y="415925"/>
                </a:cubicBezTo>
                <a:cubicBezTo>
                  <a:pt x="161290" y="415925"/>
                  <a:pt x="112219" y="363573"/>
                  <a:pt x="108444" y="363573"/>
                </a:cubicBezTo>
                <a:cubicBezTo>
                  <a:pt x="104670" y="363573"/>
                  <a:pt x="55623" y="415898"/>
                  <a:pt x="55598" y="415925"/>
                </a:cubicBezTo>
                <a:cubicBezTo>
                  <a:pt x="55598" y="415925"/>
                  <a:pt x="55598" y="415925"/>
                  <a:pt x="25400" y="386010"/>
                </a:cubicBezTo>
                <a:cubicBezTo>
                  <a:pt x="25400" y="386010"/>
                  <a:pt x="78246" y="337397"/>
                  <a:pt x="78246" y="329918"/>
                </a:cubicBezTo>
                <a:cubicBezTo>
                  <a:pt x="78246" y="326179"/>
                  <a:pt x="25428" y="277592"/>
                  <a:pt x="25400" y="277566"/>
                </a:cubicBezTo>
                <a:cubicBezTo>
                  <a:pt x="25400" y="277566"/>
                  <a:pt x="25400" y="277566"/>
                  <a:pt x="55598" y="247650"/>
                </a:cubicBezTo>
                <a:close/>
                <a:moveTo>
                  <a:pt x="244475" y="239712"/>
                </a:moveTo>
                <a:lnTo>
                  <a:pt x="244475" y="419100"/>
                </a:lnTo>
                <a:lnTo>
                  <a:pt x="423863" y="419100"/>
                </a:lnTo>
                <a:lnTo>
                  <a:pt x="423863" y="239712"/>
                </a:lnTo>
                <a:close/>
                <a:moveTo>
                  <a:pt x="225425" y="223837"/>
                </a:moveTo>
                <a:lnTo>
                  <a:pt x="442913" y="223837"/>
                </a:lnTo>
                <a:lnTo>
                  <a:pt x="442913" y="438150"/>
                </a:lnTo>
                <a:lnTo>
                  <a:pt x="225425" y="438150"/>
                </a:lnTo>
                <a:close/>
                <a:moveTo>
                  <a:pt x="174307" y="69020"/>
                </a:moveTo>
                <a:cubicBezTo>
                  <a:pt x="175260" y="68551"/>
                  <a:pt x="176212" y="68551"/>
                  <a:pt x="176212" y="70427"/>
                </a:cubicBezTo>
                <a:cubicBezTo>
                  <a:pt x="176212" y="74180"/>
                  <a:pt x="176212" y="141721"/>
                  <a:pt x="176212" y="145473"/>
                </a:cubicBezTo>
                <a:cubicBezTo>
                  <a:pt x="176212" y="149221"/>
                  <a:pt x="172411" y="145482"/>
                  <a:pt x="172402" y="145473"/>
                </a:cubicBezTo>
                <a:cubicBezTo>
                  <a:pt x="172393" y="145466"/>
                  <a:pt x="171877" y="145085"/>
                  <a:pt x="141922" y="122959"/>
                </a:cubicBezTo>
                <a:cubicBezTo>
                  <a:pt x="138112" y="122959"/>
                  <a:pt x="138112" y="122959"/>
                  <a:pt x="138112" y="92941"/>
                </a:cubicBezTo>
                <a:lnTo>
                  <a:pt x="141922" y="89189"/>
                </a:lnTo>
                <a:cubicBezTo>
                  <a:pt x="141931" y="89184"/>
                  <a:pt x="142437" y="88872"/>
                  <a:pt x="172402" y="70427"/>
                </a:cubicBezTo>
                <a:cubicBezTo>
                  <a:pt x="172416" y="70414"/>
                  <a:pt x="173362" y="69486"/>
                  <a:pt x="174307" y="69020"/>
                </a:cubicBezTo>
                <a:close/>
                <a:moveTo>
                  <a:pt x="41275" y="66675"/>
                </a:moveTo>
                <a:lnTo>
                  <a:pt x="131763" y="66675"/>
                </a:lnTo>
                <a:lnTo>
                  <a:pt x="131763" y="146050"/>
                </a:lnTo>
                <a:lnTo>
                  <a:pt x="41275" y="146050"/>
                </a:lnTo>
                <a:close/>
                <a:moveTo>
                  <a:pt x="307975" y="17462"/>
                </a:moveTo>
                <a:lnTo>
                  <a:pt x="360363" y="17462"/>
                </a:lnTo>
                <a:lnTo>
                  <a:pt x="360363" y="77787"/>
                </a:lnTo>
                <a:lnTo>
                  <a:pt x="423863" y="77787"/>
                </a:lnTo>
                <a:lnTo>
                  <a:pt x="423863" y="134937"/>
                </a:lnTo>
                <a:lnTo>
                  <a:pt x="360363" y="134937"/>
                </a:lnTo>
                <a:lnTo>
                  <a:pt x="360363" y="198437"/>
                </a:lnTo>
                <a:lnTo>
                  <a:pt x="307975" y="198437"/>
                </a:lnTo>
                <a:lnTo>
                  <a:pt x="307975" y="134937"/>
                </a:lnTo>
                <a:lnTo>
                  <a:pt x="244475" y="134937"/>
                </a:lnTo>
                <a:lnTo>
                  <a:pt x="244475" y="77787"/>
                </a:lnTo>
                <a:lnTo>
                  <a:pt x="307975" y="77787"/>
                </a:lnTo>
                <a:close/>
                <a:moveTo>
                  <a:pt x="19050" y="17462"/>
                </a:moveTo>
                <a:lnTo>
                  <a:pt x="19050" y="198437"/>
                </a:lnTo>
                <a:lnTo>
                  <a:pt x="198438" y="198437"/>
                </a:lnTo>
                <a:lnTo>
                  <a:pt x="198438" y="17462"/>
                </a:lnTo>
                <a:close/>
                <a:moveTo>
                  <a:pt x="0" y="0"/>
                </a:moveTo>
                <a:lnTo>
                  <a:pt x="217488" y="0"/>
                </a:lnTo>
                <a:lnTo>
                  <a:pt x="217488" y="217488"/>
                </a:lnTo>
                <a:lnTo>
                  <a:pt x="0" y="21748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82" name="Rectangle 243"/>
          <p:cNvSpPr>
            <a:spLocks noChangeArrowheads="1"/>
          </p:cNvSpPr>
          <p:nvPr/>
        </p:nvSpPr>
        <p:spPr bwMode="auto">
          <a:xfrm>
            <a:off x="2297112" y="3144838"/>
            <a:ext cx="412750" cy="415925"/>
          </a:xfrm>
          <a:custGeom>
            <a:avLst/>
            <a:gdLst/>
            <a:ahLst/>
            <a:cxnLst/>
            <a:rect l="l" t="t" r="r" b="b"/>
            <a:pathLst>
              <a:path w="412750" h="415925">
                <a:moveTo>
                  <a:pt x="261938" y="338137"/>
                </a:moveTo>
                <a:lnTo>
                  <a:pt x="261938" y="379412"/>
                </a:lnTo>
                <a:lnTo>
                  <a:pt x="374651" y="379412"/>
                </a:lnTo>
                <a:lnTo>
                  <a:pt x="374651" y="338137"/>
                </a:lnTo>
                <a:close/>
                <a:moveTo>
                  <a:pt x="261938" y="263525"/>
                </a:moveTo>
                <a:lnTo>
                  <a:pt x="261938" y="307975"/>
                </a:lnTo>
                <a:lnTo>
                  <a:pt x="374651" y="307975"/>
                </a:lnTo>
                <a:lnTo>
                  <a:pt x="374651" y="263525"/>
                </a:lnTo>
                <a:close/>
                <a:moveTo>
                  <a:pt x="53226" y="250825"/>
                </a:moveTo>
                <a:cubicBezTo>
                  <a:pt x="53222" y="250829"/>
                  <a:pt x="52916" y="251135"/>
                  <a:pt x="26988" y="277063"/>
                </a:cubicBezTo>
                <a:cubicBezTo>
                  <a:pt x="27008" y="277081"/>
                  <a:pt x="68219" y="314547"/>
                  <a:pt x="68219" y="318294"/>
                </a:cubicBezTo>
                <a:cubicBezTo>
                  <a:pt x="68219" y="322041"/>
                  <a:pt x="27010" y="359505"/>
                  <a:pt x="26988" y="359525"/>
                </a:cubicBezTo>
                <a:cubicBezTo>
                  <a:pt x="26992" y="359529"/>
                  <a:pt x="27298" y="359835"/>
                  <a:pt x="53226" y="385763"/>
                </a:cubicBezTo>
                <a:cubicBezTo>
                  <a:pt x="53247" y="385740"/>
                  <a:pt x="90710" y="344532"/>
                  <a:pt x="94457" y="344532"/>
                </a:cubicBezTo>
                <a:cubicBezTo>
                  <a:pt x="98204" y="344532"/>
                  <a:pt x="135669" y="385742"/>
                  <a:pt x="135688" y="385763"/>
                </a:cubicBezTo>
                <a:cubicBezTo>
                  <a:pt x="135692" y="385759"/>
                  <a:pt x="135999" y="385452"/>
                  <a:pt x="161926" y="359525"/>
                </a:cubicBezTo>
                <a:cubicBezTo>
                  <a:pt x="161905" y="359506"/>
                  <a:pt x="120695" y="322041"/>
                  <a:pt x="120695" y="318294"/>
                </a:cubicBezTo>
                <a:cubicBezTo>
                  <a:pt x="120695" y="314547"/>
                  <a:pt x="161905" y="277082"/>
                  <a:pt x="161926" y="277063"/>
                </a:cubicBezTo>
                <a:cubicBezTo>
                  <a:pt x="161922" y="277059"/>
                  <a:pt x="161615" y="276752"/>
                  <a:pt x="135688" y="250825"/>
                </a:cubicBezTo>
                <a:cubicBezTo>
                  <a:pt x="135667" y="250848"/>
                  <a:pt x="98204" y="292056"/>
                  <a:pt x="94457" y="292056"/>
                </a:cubicBezTo>
                <a:cubicBezTo>
                  <a:pt x="90710" y="292056"/>
                  <a:pt x="53246" y="250847"/>
                  <a:pt x="53226" y="250825"/>
                </a:cubicBezTo>
                <a:close/>
                <a:moveTo>
                  <a:pt x="225425" y="222250"/>
                </a:moveTo>
                <a:lnTo>
                  <a:pt x="412750" y="222250"/>
                </a:lnTo>
                <a:lnTo>
                  <a:pt x="412750" y="415925"/>
                </a:lnTo>
                <a:lnTo>
                  <a:pt x="225425" y="415925"/>
                </a:lnTo>
                <a:close/>
                <a:moveTo>
                  <a:pt x="0" y="222250"/>
                </a:moveTo>
                <a:lnTo>
                  <a:pt x="187325" y="222250"/>
                </a:lnTo>
                <a:lnTo>
                  <a:pt x="187325" y="415925"/>
                </a:lnTo>
                <a:lnTo>
                  <a:pt x="0" y="415925"/>
                </a:lnTo>
                <a:close/>
                <a:moveTo>
                  <a:pt x="41275" y="71437"/>
                </a:moveTo>
                <a:lnTo>
                  <a:pt x="41275" y="115887"/>
                </a:lnTo>
                <a:lnTo>
                  <a:pt x="153988" y="115887"/>
                </a:lnTo>
                <a:lnTo>
                  <a:pt x="153988" y="71437"/>
                </a:lnTo>
                <a:close/>
                <a:moveTo>
                  <a:pt x="296863" y="19050"/>
                </a:moveTo>
                <a:lnTo>
                  <a:pt x="296863" y="71438"/>
                </a:lnTo>
                <a:lnTo>
                  <a:pt x="244475" y="71438"/>
                </a:lnTo>
                <a:lnTo>
                  <a:pt x="244475" y="115888"/>
                </a:lnTo>
                <a:lnTo>
                  <a:pt x="296863" y="115888"/>
                </a:lnTo>
                <a:lnTo>
                  <a:pt x="296863" y="168275"/>
                </a:lnTo>
                <a:lnTo>
                  <a:pt x="341313" y="168275"/>
                </a:lnTo>
                <a:lnTo>
                  <a:pt x="341313" y="115888"/>
                </a:lnTo>
                <a:lnTo>
                  <a:pt x="393700" y="115888"/>
                </a:lnTo>
                <a:lnTo>
                  <a:pt x="393700" y="71438"/>
                </a:lnTo>
                <a:lnTo>
                  <a:pt x="341313" y="71438"/>
                </a:lnTo>
                <a:lnTo>
                  <a:pt x="341313" y="19050"/>
                </a:lnTo>
                <a:close/>
                <a:moveTo>
                  <a:pt x="225425" y="0"/>
                </a:moveTo>
                <a:lnTo>
                  <a:pt x="412750" y="0"/>
                </a:lnTo>
                <a:lnTo>
                  <a:pt x="412750" y="187325"/>
                </a:lnTo>
                <a:lnTo>
                  <a:pt x="225425" y="187325"/>
                </a:lnTo>
                <a:close/>
                <a:moveTo>
                  <a:pt x="0" y="0"/>
                </a:moveTo>
                <a:lnTo>
                  <a:pt x="187325" y="0"/>
                </a:lnTo>
                <a:lnTo>
                  <a:pt x="187325" y="187325"/>
                </a:lnTo>
                <a:lnTo>
                  <a:pt x="0" y="18732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91" name="Freeform 252"/>
          <p:cNvSpPr>
            <a:spLocks/>
          </p:cNvSpPr>
          <p:nvPr/>
        </p:nvSpPr>
        <p:spPr bwMode="auto">
          <a:xfrm>
            <a:off x="3058102" y="3231123"/>
            <a:ext cx="487796" cy="334403"/>
          </a:xfrm>
          <a:custGeom>
            <a:avLst/>
            <a:gdLst/>
            <a:ahLst/>
            <a:cxnLst/>
            <a:rect l="l" t="t" r="r" b="b"/>
            <a:pathLst>
              <a:path w="487796" h="334403">
                <a:moveTo>
                  <a:pt x="243428" y="232961"/>
                </a:moveTo>
                <a:cubicBezTo>
                  <a:pt x="266457" y="232961"/>
                  <a:pt x="289016" y="242354"/>
                  <a:pt x="307815" y="259261"/>
                </a:cubicBezTo>
                <a:cubicBezTo>
                  <a:pt x="309695" y="261140"/>
                  <a:pt x="311575" y="262079"/>
                  <a:pt x="312045" y="263488"/>
                </a:cubicBezTo>
                <a:lnTo>
                  <a:pt x="307815" y="270532"/>
                </a:lnTo>
                <a:cubicBezTo>
                  <a:pt x="307808" y="270539"/>
                  <a:pt x="307144" y="271203"/>
                  <a:pt x="243898" y="334403"/>
                </a:cubicBezTo>
                <a:cubicBezTo>
                  <a:pt x="243890" y="334396"/>
                  <a:pt x="243181" y="333727"/>
                  <a:pt x="176220" y="270532"/>
                </a:cubicBezTo>
                <a:cubicBezTo>
                  <a:pt x="172460" y="266775"/>
                  <a:pt x="172460" y="263018"/>
                  <a:pt x="176220" y="263018"/>
                </a:cubicBezTo>
                <a:cubicBezTo>
                  <a:pt x="196899" y="242354"/>
                  <a:pt x="220398" y="232961"/>
                  <a:pt x="243428" y="232961"/>
                </a:cubicBezTo>
                <a:close/>
                <a:moveTo>
                  <a:pt x="242022" y="116691"/>
                </a:moveTo>
                <a:cubicBezTo>
                  <a:pt x="301120" y="116223"/>
                  <a:pt x="360219" y="137756"/>
                  <a:pt x="405246" y="180822"/>
                </a:cubicBezTo>
                <a:lnTo>
                  <a:pt x="405246" y="184567"/>
                </a:lnTo>
                <a:lnTo>
                  <a:pt x="405246" y="192057"/>
                </a:lnTo>
                <a:cubicBezTo>
                  <a:pt x="405241" y="192062"/>
                  <a:pt x="404769" y="192532"/>
                  <a:pt x="360219" y="236995"/>
                </a:cubicBezTo>
                <a:lnTo>
                  <a:pt x="352714" y="236995"/>
                </a:lnTo>
                <a:cubicBezTo>
                  <a:pt x="292678" y="177077"/>
                  <a:pt x="195119" y="177077"/>
                  <a:pt x="135082" y="236995"/>
                </a:cubicBezTo>
                <a:lnTo>
                  <a:pt x="127577" y="236995"/>
                </a:lnTo>
                <a:cubicBezTo>
                  <a:pt x="127572" y="236990"/>
                  <a:pt x="127067" y="236525"/>
                  <a:pt x="78798" y="192057"/>
                </a:cubicBezTo>
                <a:lnTo>
                  <a:pt x="78798" y="184567"/>
                </a:lnTo>
                <a:cubicBezTo>
                  <a:pt x="123825" y="139628"/>
                  <a:pt x="182924" y="117159"/>
                  <a:pt x="242022" y="116691"/>
                </a:cubicBezTo>
                <a:close/>
                <a:moveTo>
                  <a:pt x="242491" y="0"/>
                </a:moveTo>
                <a:cubicBezTo>
                  <a:pt x="331139" y="0"/>
                  <a:pt x="420255" y="33898"/>
                  <a:pt x="487796" y="101693"/>
                </a:cubicBezTo>
                <a:lnTo>
                  <a:pt x="487796" y="109226"/>
                </a:lnTo>
                <a:cubicBezTo>
                  <a:pt x="487796" y="109226"/>
                  <a:pt x="487796" y="109226"/>
                  <a:pt x="439016" y="158190"/>
                </a:cubicBezTo>
                <a:lnTo>
                  <a:pt x="431512" y="158190"/>
                </a:lnTo>
                <a:cubicBezTo>
                  <a:pt x="326448" y="52730"/>
                  <a:pt x="157596" y="52730"/>
                  <a:pt x="56284" y="158190"/>
                </a:cubicBezTo>
                <a:cubicBezTo>
                  <a:pt x="52532" y="158190"/>
                  <a:pt x="48780" y="158190"/>
                  <a:pt x="45027" y="158190"/>
                </a:cubicBezTo>
                <a:cubicBezTo>
                  <a:pt x="45027" y="158190"/>
                  <a:pt x="45027" y="158190"/>
                  <a:pt x="0" y="109226"/>
                </a:cubicBezTo>
                <a:lnTo>
                  <a:pt x="0" y="101693"/>
                </a:lnTo>
                <a:cubicBezTo>
                  <a:pt x="65665" y="33898"/>
                  <a:pt x="153843" y="0"/>
                  <a:pt x="24249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94" name="Freeform 255"/>
          <p:cNvSpPr>
            <a:spLocks/>
          </p:cNvSpPr>
          <p:nvPr/>
        </p:nvSpPr>
        <p:spPr bwMode="auto">
          <a:xfrm>
            <a:off x="3954463" y="3260725"/>
            <a:ext cx="465138" cy="293688"/>
          </a:xfrm>
          <a:custGeom>
            <a:avLst/>
            <a:gdLst/>
            <a:ahLst/>
            <a:cxnLst/>
            <a:rect l="l" t="t" r="r" b="b"/>
            <a:pathLst>
              <a:path w="465138" h="293688">
                <a:moveTo>
                  <a:pt x="63500" y="68263"/>
                </a:moveTo>
                <a:lnTo>
                  <a:pt x="150813" y="68263"/>
                </a:lnTo>
                <a:lnTo>
                  <a:pt x="150813" y="230188"/>
                </a:lnTo>
                <a:lnTo>
                  <a:pt x="63500" y="230188"/>
                </a:lnTo>
                <a:close/>
                <a:moveTo>
                  <a:pt x="34925" y="38100"/>
                </a:moveTo>
                <a:lnTo>
                  <a:pt x="34925" y="258763"/>
                </a:lnTo>
                <a:lnTo>
                  <a:pt x="387350" y="258763"/>
                </a:lnTo>
                <a:lnTo>
                  <a:pt x="387350" y="38100"/>
                </a:lnTo>
                <a:close/>
                <a:moveTo>
                  <a:pt x="0" y="0"/>
                </a:moveTo>
                <a:cubicBezTo>
                  <a:pt x="12" y="0"/>
                  <a:pt x="2218" y="0"/>
                  <a:pt x="420125" y="0"/>
                </a:cubicBezTo>
                <a:cubicBezTo>
                  <a:pt x="420125" y="8"/>
                  <a:pt x="420125" y="713"/>
                  <a:pt x="420125" y="67774"/>
                </a:cubicBezTo>
                <a:cubicBezTo>
                  <a:pt x="431378" y="67774"/>
                  <a:pt x="465138" y="64009"/>
                  <a:pt x="465138" y="97896"/>
                </a:cubicBezTo>
                <a:cubicBezTo>
                  <a:pt x="465138" y="97908"/>
                  <a:pt x="465138" y="99012"/>
                  <a:pt x="465138" y="203323"/>
                </a:cubicBezTo>
                <a:cubicBezTo>
                  <a:pt x="465138" y="229679"/>
                  <a:pt x="435129" y="225914"/>
                  <a:pt x="420125" y="225914"/>
                </a:cubicBezTo>
                <a:cubicBezTo>
                  <a:pt x="420125" y="225922"/>
                  <a:pt x="420125" y="226633"/>
                  <a:pt x="420125" y="293688"/>
                </a:cubicBezTo>
                <a:cubicBezTo>
                  <a:pt x="420114" y="293688"/>
                  <a:pt x="417907" y="293688"/>
                  <a:pt x="0" y="293688"/>
                </a:cubicBezTo>
                <a:cubicBezTo>
                  <a:pt x="0" y="293678"/>
                  <a:pt x="0" y="291953"/>
                  <a:pt x="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97" name="Freeform 258"/>
          <p:cNvSpPr>
            <a:spLocks/>
          </p:cNvSpPr>
          <p:nvPr/>
        </p:nvSpPr>
        <p:spPr bwMode="auto">
          <a:xfrm>
            <a:off x="4783138" y="3260725"/>
            <a:ext cx="465138" cy="293688"/>
          </a:xfrm>
          <a:custGeom>
            <a:avLst/>
            <a:gdLst/>
            <a:ahLst/>
            <a:cxnLst/>
            <a:rect l="l" t="t" r="r" b="b"/>
            <a:pathLst>
              <a:path w="465138" h="293688">
                <a:moveTo>
                  <a:pt x="165100" y="68263"/>
                </a:moveTo>
                <a:lnTo>
                  <a:pt x="255588" y="68263"/>
                </a:lnTo>
                <a:lnTo>
                  <a:pt x="255588" y="230188"/>
                </a:lnTo>
                <a:lnTo>
                  <a:pt x="165100" y="230188"/>
                </a:lnTo>
                <a:close/>
                <a:moveTo>
                  <a:pt x="65088" y="68263"/>
                </a:moveTo>
                <a:lnTo>
                  <a:pt x="150813" y="68263"/>
                </a:lnTo>
                <a:lnTo>
                  <a:pt x="150813" y="230188"/>
                </a:lnTo>
                <a:lnTo>
                  <a:pt x="65088" y="230188"/>
                </a:lnTo>
                <a:close/>
                <a:moveTo>
                  <a:pt x="34925" y="38100"/>
                </a:moveTo>
                <a:lnTo>
                  <a:pt x="34925" y="258763"/>
                </a:lnTo>
                <a:lnTo>
                  <a:pt x="387350" y="258763"/>
                </a:lnTo>
                <a:lnTo>
                  <a:pt x="387350" y="38100"/>
                </a:lnTo>
                <a:close/>
                <a:moveTo>
                  <a:pt x="0" y="0"/>
                </a:moveTo>
                <a:cubicBezTo>
                  <a:pt x="17" y="0"/>
                  <a:pt x="2670" y="0"/>
                  <a:pt x="420125" y="0"/>
                </a:cubicBezTo>
                <a:cubicBezTo>
                  <a:pt x="420125" y="11"/>
                  <a:pt x="420125" y="851"/>
                  <a:pt x="420125" y="67774"/>
                </a:cubicBezTo>
                <a:cubicBezTo>
                  <a:pt x="431378" y="67774"/>
                  <a:pt x="465138" y="64009"/>
                  <a:pt x="465138" y="97896"/>
                </a:cubicBezTo>
                <a:cubicBezTo>
                  <a:pt x="465138" y="97913"/>
                  <a:pt x="465138" y="99231"/>
                  <a:pt x="465138" y="203323"/>
                </a:cubicBezTo>
                <a:cubicBezTo>
                  <a:pt x="465138" y="229679"/>
                  <a:pt x="435129" y="225914"/>
                  <a:pt x="420125" y="225914"/>
                </a:cubicBezTo>
                <a:cubicBezTo>
                  <a:pt x="420125" y="225925"/>
                  <a:pt x="420125" y="226772"/>
                  <a:pt x="420125" y="293688"/>
                </a:cubicBezTo>
                <a:cubicBezTo>
                  <a:pt x="420108" y="293688"/>
                  <a:pt x="417456" y="293688"/>
                  <a:pt x="0" y="293688"/>
                </a:cubicBezTo>
                <a:cubicBezTo>
                  <a:pt x="0" y="293674"/>
                  <a:pt x="0" y="29163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01" name="Freeform 262"/>
          <p:cNvSpPr>
            <a:spLocks/>
          </p:cNvSpPr>
          <p:nvPr/>
        </p:nvSpPr>
        <p:spPr bwMode="auto">
          <a:xfrm>
            <a:off x="5586413" y="3260725"/>
            <a:ext cx="468313" cy="293688"/>
          </a:xfrm>
          <a:custGeom>
            <a:avLst/>
            <a:gdLst/>
            <a:ahLst/>
            <a:cxnLst/>
            <a:rect l="l" t="t" r="r" b="b"/>
            <a:pathLst>
              <a:path w="468313" h="293688">
                <a:moveTo>
                  <a:pt x="273050" y="68263"/>
                </a:moveTo>
                <a:lnTo>
                  <a:pt x="360363" y="68263"/>
                </a:lnTo>
                <a:lnTo>
                  <a:pt x="360363" y="230188"/>
                </a:lnTo>
                <a:lnTo>
                  <a:pt x="273050" y="230188"/>
                </a:lnTo>
                <a:close/>
                <a:moveTo>
                  <a:pt x="168275" y="68263"/>
                </a:moveTo>
                <a:lnTo>
                  <a:pt x="255588" y="68263"/>
                </a:lnTo>
                <a:lnTo>
                  <a:pt x="255588" y="230188"/>
                </a:lnTo>
                <a:lnTo>
                  <a:pt x="168275" y="230188"/>
                </a:lnTo>
                <a:close/>
                <a:moveTo>
                  <a:pt x="63500" y="68263"/>
                </a:moveTo>
                <a:lnTo>
                  <a:pt x="149225" y="68263"/>
                </a:lnTo>
                <a:lnTo>
                  <a:pt x="149225" y="230188"/>
                </a:lnTo>
                <a:lnTo>
                  <a:pt x="63500" y="230188"/>
                </a:lnTo>
                <a:close/>
                <a:moveTo>
                  <a:pt x="33338" y="38100"/>
                </a:moveTo>
                <a:lnTo>
                  <a:pt x="33338" y="258763"/>
                </a:lnTo>
                <a:lnTo>
                  <a:pt x="385763" y="258763"/>
                </a:lnTo>
                <a:lnTo>
                  <a:pt x="385763" y="38100"/>
                </a:lnTo>
                <a:close/>
                <a:moveTo>
                  <a:pt x="0" y="0"/>
                </a:moveTo>
                <a:cubicBezTo>
                  <a:pt x="20" y="0"/>
                  <a:pt x="2929" y="0"/>
                  <a:pt x="419609" y="0"/>
                </a:cubicBezTo>
                <a:cubicBezTo>
                  <a:pt x="419609" y="13"/>
                  <a:pt x="419609" y="944"/>
                  <a:pt x="419609" y="67774"/>
                </a:cubicBezTo>
                <a:cubicBezTo>
                  <a:pt x="434595" y="67774"/>
                  <a:pt x="468313" y="64009"/>
                  <a:pt x="468313" y="97896"/>
                </a:cubicBezTo>
                <a:cubicBezTo>
                  <a:pt x="468313" y="97916"/>
                  <a:pt x="468313" y="99343"/>
                  <a:pt x="468313" y="203323"/>
                </a:cubicBezTo>
                <a:cubicBezTo>
                  <a:pt x="468313" y="229679"/>
                  <a:pt x="434595" y="225914"/>
                  <a:pt x="419609" y="225914"/>
                </a:cubicBezTo>
                <a:cubicBezTo>
                  <a:pt x="419609" y="225927"/>
                  <a:pt x="419609" y="226841"/>
                  <a:pt x="419609" y="293688"/>
                </a:cubicBezTo>
                <a:cubicBezTo>
                  <a:pt x="419589" y="293688"/>
                  <a:pt x="416686" y="293688"/>
                  <a:pt x="0" y="293688"/>
                </a:cubicBezTo>
                <a:cubicBezTo>
                  <a:pt x="0" y="293671"/>
                  <a:pt x="0" y="29141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06" name="Freeform 267"/>
          <p:cNvSpPr>
            <a:spLocks/>
          </p:cNvSpPr>
          <p:nvPr/>
        </p:nvSpPr>
        <p:spPr bwMode="auto">
          <a:xfrm>
            <a:off x="6388101" y="3230563"/>
            <a:ext cx="503237" cy="382588"/>
          </a:xfrm>
          <a:custGeom>
            <a:avLst/>
            <a:gdLst/>
            <a:ahLst/>
            <a:cxnLst/>
            <a:rect l="l" t="t" r="r" b="b"/>
            <a:pathLst>
              <a:path w="503237" h="382588">
                <a:moveTo>
                  <a:pt x="296863" y="106362"/>
                </a:moveTo>
                <a:lnTo>
                  <a:pt x="398463" y="106362"/>
                </a:lnTo>
                <a:lnTo>
                  <a:pt x="398463" y="271462"/>
                </a:lnTo>
                <a:lnTo>
                  <a:pt x="241300" y="271462"/>
                </a:lnTo>
                <a:lnTo>
                  <a:pt x="360363" y="142875"/>
                </a:lnTo>
                <a:lnTo>
                  <a:pt x="285750" y="142875"/>
                </a:lnTo>
                <a:close/>
                <a:moveTo>
                  <a:pt x="65087" y="106362"/>
                </a:moveTo>
                <a:lnTo>
                  <a:pt x="195262" y="106362"/>
                </a:lnTo>
                <a:lnTo>
                  <a:pt x="98425" y="214312"/>
                </a:lnTo>
                <a:lnTo>
                  <a:pt x="173037" y="214312"/>
                </a:lnTo>
                <a:lnTo>
                  <a:pt x="150812" y="271462"/>
                </a:lnTo>
                <a:lnTo>
                  <a:pt x="65087" y="271462"/>
                </a:lnTo>
                <a:close/>
                <a:moveTo>
                  <a:pt x="323128" y="41275"/>
                </a:moveTo>
                <a:cubicBezTo>
                  <a:pt x="323143" y="41275"/>
                  <a:pt x="324524" y="41275"/>
                  <a:pt x="458210" y="41275"/>
                </a:cubicBezTo>
                <a:cubicBezTo>
                  <a:pt x="458210" y="41288"/>
                  <a:pt x="458210" y="42214"/>
                  <a:pt x="458210" y="109049"/>
                </a:cubicBezTo>
                <a:cubicBezTo>
                  <a:pt x="469467" y="109049"/>
                  <a:pt x="503237" y="105284"/>
                  <a:pt x="503237" y="139171"/>
                </a:cubicBezTo>
                <a:cubicBezTo>
                  <a:pt x="503237" y="139191"/>
                  <a:pt x="503237" y="140620"/>
                  <a:pt x="503237" y="244598"/>
                </a:cubicBezTo>
                <a:cubicBezTo>
                  <a:pt x="503237" y="270954"/>
                  <a:pt x="473219" y="267189"/>
                  <a:pt x="458210" y="267189"/>
                </a:cubicBezTo>
                <a:cubicBezTo>
                  <a:pt x="458210" y="267202"/>
                  <a:pt x="458210" y="268114"/>
                  <a:pt x="458210" y="334963"/>
                </a:cubicBezTo>
                <a:cubicBezTo>
                  <a:pt x="458193" y="334963"/>
                  <a:pt x="456001" y="334963"/>
                  <a:pt x="173037" y="334963"/>
                </a:cubicBezTo>
                <a:cubicBezTo>
                  <a:pt x="173046" y="334955"/>
                  <a:pt x="173612" y="334444"/>
                  <a:pt x="210560" y="301076"/>
                </a:cubicBezTo>
                <a:cubicBezTo>
                  <a:pt x="210582" y="301076"/>
                  <a:pt x="212755" y="301076"/>
                  <a:pt x="424440" y="301076"/>
                </a:cubicBezTo>
                <a:cubicBezTo>
                  <a:pt x="424440" y="301053"/>
                  <a:pt x="424440" y="298796"/>
                  <a:pt x="424440" y="78927"/>
                </a:cubicBezTo>
                <a:cubicBezTo>
                  <a:pt x="424418" y="78927"/>
                  <a:pt x="422877" y="78927"/>
                  <a:pt x="311871" y="78927"/>
                </a:cubicBezTo>
                <a:cubicBezTo>
                  <a:pt x="311876" y="78912"/>
                  <a:pt x="312101" y="78160"/>
                  <a:pt x="323128" y="41275"/>
                </a:cubicBezTo>
                <a:close/>
                <a:moveTo>
                  <a:pt x="0" y="41275"/>
                </a:moveTo>
                <a:lnTo>
                  <a:pt x="263525" y="41275"/>
                </a:lnTo>
                <a:lnTo>
                  <a:pt x="225425" y="79375"/>
                </a:lnTo>
                <a:lnTo>
                  <a:pt x="34925" y="79375"/>
                </a:lnTo>
                <a:lnTo>
                  <a:pt x="34925" y="300038"/>
                </a:lnTo>
                <a:lnTo>
                  <a:pt x="139700" y="300038"/>
                </a:lnTo>
                <a:lnTo>
                  <a:pt x="123825" y="334963"/>
                </a:lnTo>
                <a:lnTo>
                  <a:pt x="0" y="334963"/>
                </a:lnTo>
                <a:close/>
                <a:moveTo>
                  <a:pt x="323850" y="0"/>
                </a:moveTo>
                <a:lnTo>
                  <a:pt x="263525" y="158750"/>
                </a:lnTo>
                <a:lnTo>
                  <a:pt x="327025" y="153988"/>
                </a:lnTo>
                <a:lnTo>
                  <a:pt x="120650" y="382588"/>
                </a:lnTo>
                <a:lnTo>
                  <a:pt x="200025" y="200025"/>
                </a:lnTo>
                <a:lnTo>
                  <a:pt x="136525" y="20002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11" name="Oval 272"/>
          <p:cNvSpPr>
            <a:spLocks noChangeArrowheads="1"/>
          </p:cNvSpPr>
          <p:nvPr/>
        </p:nvSpPr>
        <p:spPr bwMode="auto">
          <a:xfrm>
            <a:off x="7218362" y="3155950"/>
            <a:ext cx="449264" cy="450850"/>
          </a:xfrm>
          <a:custGeom>
            <a:avLst/>
            <a:gdLst/>
            <a:ahLst/>
            <a:cxnLst/>
            <a:rect l="l" t="t" r="r" b="b"/>
            <a:pathLst>
              <a:path w="449264" h="450850">
                <a:moveTo>
                  <a:pt x="295277" y="93663"/>
                </a:moveTo>
                <a:lnTo>
                  <a:pt x="254002" y="214313"/>
                </a:lnTo>
                <a:lnTo>
                  <a:pt x="314327" y="214313"/>
                </a:lnTo>
                <a:lnTo>
                  <a:pt x="149227" y="379413"/>
                </a:lnTo>
                <a:lnTo>
                  <a:pt x="193677" y="255588"/>
                </a:lnTo>
                <a:lnTo>
                  <a:pt x="134939" y="255588"/>
                </a:lnTo>
                <a:close/>
                <a:moveTo>
                  <a:pt x="224632" y="33338"/>
                </a:moveTo>
                <a:cubicBezTo>
                  <a:pt x="118983" y="33338"/>
                  <a:pt x="33338" y="118983"/>
                  <a:pt x="33338" y="224632"/>
                </a:cubicBezTo>
                <a:cubicBezTo>
                  <a:pt x="33338" y="330281"/>
                  <a:pt x="118983" y="415926"/>
                  <a:pt x="224632" y="415926"/>
                </a:cubicBezTo>
                <a:cubicBezTo>
                  <a:pt x="330281" y="415926"/>
                  <a:pt x="415926" y="330281"/>
                  <a:pt x="415926" y="224632"/>
                </a:cubicBezTo>
                <a:cubicBezTo>
                  <a:pt x="415926" y="118983"/>
                  <a:pt x="330281" y="33338"/>
                  <a:pt x="224632" y="33338"/>
                </a:cubicBezTo>
                <a:close/>
                <a:moveTo>
                  <a:pt x="224632" y="0"/>
                </a:moveTo>
                <a:cubicBezTo>
                  <a:pt x="348693" y="0"/>
                  <a:pt x="449264" y="100926"/>
                  <a:pt x="449264" y="225425"/>
                </a:cubicBezTo>
                <a:cubicBezTo>
                  <a:pt x="449264" y="349924"/>
                  <a:pt x="348693" y="450850"/>
                  <a:pt x="224632" y="450850"/>
                </a:cubicBezTo>
                <a:cubicBezTo>
                  <a:pt x="100571" y="450850"/>
                  <a:pt x="0" y="349924"/>
                  <a:pt x="0" y="225425"/>
                </a:cubicBezTo>
                <a:cubicBezTo>
                  <a:pt x="0" y="100926"/>
                  <a:pt x="100571" y="0"/>
                  <a:pt x="22463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14" name="Freeform 275"/>
          <p:cNvSpPr>
            <a:spLocks/>
          </p:cNvSpPr>
          <p:nvPr/>
        </p:nvSpPr>
        <p:spPr bwMode="auto">
          <a:xfrm>
            <a:off x="8020051" y="3155950"/>
            <a:ext cx="450850" cy="469900"/>
          </a:xfrm>
          <a:custGeom>
            <a:avLst/>
            <a:gdLst/>
            <a:ahLst/>
            <a:cxnLst/>
            <a:rect l="l" t="t" r="r" b="b"/>
            <a:pathLst>
              <a:path w="450850" h="469900">
                <a:moveTo>
                  <a:pt x="349587" y="41275"/>
                </a:moveTo>
                <a:cubicBezTo>
                  <a:pt x="409595" y="78851"/>
                  <a:pt x="450850" y="146487"/>
                  <a:pt x="450850" y="225396"/>
                </a:cubicBezTo>
                <a:cubicBezTo>
                  <a:pt x="450850" y="349396"/>
                  <a:pt x="349587" y="450850"/>
                  <a:pt x="225822" y="450850"/>
                </a:cubicBezTo>
                <a:cubicBezTo>
                  <a:pt x="195818" y="450850"/>
                  <a:pt x="173315" y="447093"/>
                  <a:pt x="150812" y="435820"/>
                </a:cubicBezTo>
                <a:cubicBezTo>
                  <a:pt x="150819" y="435813"/>
                  <a:pt x="151228" y="435403"/>
                  <a:pt x="177066" y="409517"/>
                </a:cubicBezTo>
                <a:cubicBezTo>
                  <a:pt x="195818" y="413274"/>
                  <a:pt x="207069" y="417032"/>
                  <a:pt x="225822" y="417032"/>
                </a:cubicBezTo>
                <a:cubicBezTo>
                  <a:pt x="330835" y="417032"/>
                  <a:pt x="417096" y="330608"/>
                  <a:pt x="417096" y="225396"/>
                </a:cubicBezTo>
                <a:cubicBezTo>
                  <a:pt x="417096" y="161517"/>
                  <a:pt x="383341" y="105154"/>
                  <a:pt x="338336" y="71336"/>
                </a:cubicBezTo>
                <a:cubicBezTo>
                  <a:pt x="338339" y="71328"/>
                  <a:pt x="338514" y="70861"/>
                  <a:pt x="349587" y="41275"/>
                </a:cubicBezTo>
                <a:close/>
                <a:moveTo>
                  <a:pt x="278496" y="40794"/>
                </a:moveTo>
                <a:cubicBezTo>
                  <a:pt x="279586" y="40799"/>
                  <a:pt x="280635" y="41008"/>
                  <a:pt x="281685" y="41218"/>
                </a:cubicBezTo>
                <a:close/>
                <a:moveTo>
                  <a:pt x="344488" y="0"/>
                </a:moveTo>
                <a:lnTo>
                  <a:pt x="274638" y="203200"/>
                </a:lnTo>
                <a:lnTo>
                  <a:pt x="374650" y="203200"/>
                </a:lnTo>
                <a:lnTo>
                  <a:pt x="98425" y="469900"/>
                </a:lnTo>
                <a:lnTo>
                  <a:pt x="176212" y="266700"/>
                </a:lnTo>
                <a:lnTo>
                  <a:pt x="74612" y="266700"/>
                </a:lnTo>
                <a:close/>
                <a:moveTo>
                  <a:pt x="225348" y="0"/>
                </a:moveTo>
                <a:cubicBezTo>
                  <a:pt x="255394" y="0"/>
                  <a:pt x="281685" y="7494"/>
                  <a:pt x="307975" y="18735"/>
                </a:cubicBezTo>
                <a:cubicBezTo>
                  <a:pt x="307975" y="18735"/>
                  <a:pt x="307975" y="18735"/>
                  <a:pt x="278496" y="40794"/>
                </a:cubicBezTo>
                <a:lnTo>
                  <a:pt x="225348" y="33724"/>
                </a:lnTo>
                <a:cubicBezTo>
                  <a:pt x="120186" y="33724"/>
                  <a:pt x="33802" y="119906"/>
                  <a:pt x="33802" y="224824"/>
                </a:cubicBezTo>
                <a:cubicBezTo>
                  <a:pt x="33802" y="292272"/>
                  <a:pt x="67604" y="352225"/>
                  <a:pt x="120186" y="385949"/>
                </a:cubicBezTo>
                <a:lnTo>
                  <a:pt x="108918" y="415925"/>
                </a:lnTo>
                <a:cubicBezTo>
                  <a:pt x="45069" y="374707"/>
                  <a:pt x="0" y="307260"/>
                  <a:pt x="0" y="224824"/>
                </a:cubicBezTo>
                <a:cubicBezTo>
                  <a:pt x="0" y="101171"/>
                  <a:pt x="101407" y="0"/>
                  <a:pt x="22534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17" name="Freeform 278"/>
          <p:cNvSpPr>
            <a:spLocks/>
          </p:cNvSpPr>
          <p:nvPr/>
        </p:nvSpPr>
        <p:spPr bwMode="auto">
          <a:xfrm>
            <a:off x="8012113" y="2511425"/>
            <a:ext cx="450851" cy="242888"/>
          </a:xfrm>
          <a:custGeom>
            <a:avLst/>
            <a:gdLst/>
            <a:ahLst/>
            <a:cxnLst/>
            <a:rect l="l" t="t" r="r" b="b"/>
            <a:pathLst>
              <a:path w="450851" h="242888">
                <a:moveTo>
                  <a:pt x="341313" y="176213"/>
                </a:moveTo>
                <a:lnTo>
                  <a:pt x="450851" y="176213"/>
                </a:lnTo>
                <a:lnTo>
                  <a:pt x="450851" y="214313"/>
                </a:lnTo>
                <a:lnTo>
                  <a:pt x="341313" y="214313"/>
                </a:lnTo>
                <a:close/>
                <a:moveTo>
                  <a:pt x="341313" y="71438"/>
                </a:moveTo>
                <a:lnTo>
                  <a:pt x="450851" y="71438"/>
                </a:lnTo>
                <a:lnTo>
                  <a:pt x="450851" y="107951"/>
                </a:lnTo>
                <a:lnTo>
                  <a:pt x="341313" y="107951"/>
                </a:lnTo>
                <a:close/>
                <a:moveTo>
                  <a:pt x="274638" y="71438"/>
                </a:moveTo>
                <a:lnTo>
                  <a:pt x="274638" y="209551"/>
                </a:lnTo>
                <a:lnTo>
                  <a:pt x="300038" y="209551"/>
                </a:lnTo>
                <a:lnTo>
                  <a:pt x="300038" y="71438"/>
                </a:lnTo>
                <a:close/>
                <a:moveTo>
                  <a:pt x="0" y="0"/>
                </a:moveTo>
                <a:cubicBezTo>
                  <a:pt x="14" y="0"/>
                  <a:pt x="649" y="0"/>
                  <a:pt x="30072" y="0"/>
                </a:cubicBezTo>
                <a:cubicBezTo>
                  <a:pt x="30072" y="25"/>
                  <a:pt x="30072" y="1244"/>
                  <a:pt x="30072" y="63525"/>
                </a:cubicBezTo>
                <a:cubicBezTo>
                  <a:pt x="30067" y="63606"/>
                  <a:pt x="26362" y="123313"/>
                  <a:pt x="97732" y="123313"/>
                </a:cubicBezTo>
                <a:cubicBezTo>
                  <a:pt x="97732" y="123296"/>
                  <a:pt x="97732" y="122506"/>
                  <a:pt x="97732" y="85945"/>
                </a:cubicBezTo>
                <a:cubicBezTo>
                  <a:pt x="97732" y="85866"/>
                  <a:pt x="97775" y="33631"/>
                  <a:pt x="154115" y="33631"/>
                </a:cubicBezTo>
                <a:cubicBezTo>
                  <a:pt x="225517" y="33631"/>
                  <a:pt x="326974" y="33631"/>
                  <a:pt x="327025" y="33631"/>
                </a:cubicBezTo>
                <a:cubicBezTo>
                  <a:pt x="327025" y="33656"/>
                  <a:pt x="327025" y="35912"/>
                  <a:pt x="327025" y="242888"/>
                </a:cubicBezTo>
                <a:cubicBezTo>
                  <a:pt x="326941" y="242888"/>
                  <a:pt x="229261" y="242888"/>
                  <a:pt x="154115" y="242888"/>
                </a:cubicBezTo>
                <a:cubicBezTo>
                  <a:pt x="93999" y="242888"/>
                  <a:pt x="97729" y="183152"/>
                  <a:pt x="97732" y="183100"/>
                </a:cubicBezTo>
                <a:cubicBezTo>
                  <a:pt x="97732" y="183088"/>
                  <a:pt x="97732" y="182541"/>
                  <a:pt x="97732" y="156943"/>
                </a:cubicBezTo>
                <a:cubicBezTo>
                  <a:pt x="97660" y="156946"/>
                  <a:pt x="0" y="160644"/>
                  <a:pt x="0" y="63525"/>
                </a:cubicBezTo>
                <a:cubicBezTo>
                  <a:pt x="0" y="63500"/>
                  <a:pt x="0" y="62274"/>
                  <a:pt x="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23" name="Rectangle 284"/>
          <p:cNvSpPr>
            <a:spLocks noChangeArrowheads="1"/>
          </p:cNvSpPr>
          <p:nvPr/>
        </p:nvSpPr>
        <p:spPr bwMode="auto">
          <a:xfrm>
            <a:off x="711201" y="3857625"/>
            <a:ext cx="371475" cy="427038"/>
          </a:xfrm>
          <a:custGeom>
            <a:avLst/>
            <a:gdLst/>
            <a:ahLst/>
            <a:cxnLst/>
            <a:rect l="l" t="t" r="r" b="b"/>
            <a:pathLst>
              <a:path w="371475" h="427038">
                <a:moveTo>
                  <a:pt x="0" y="206375"/>
                </a:moveTo>
                <a:lnTo>
                  <a:pt x="63500" y="206375"/>
                </a:lnTo>
                <a:lnTo>
                  <a:pt x="63500" y="427038"/>
                </a:lnTo>
                <a:lnTo>
                  <a:pt x="0" y="427038"/>
                </a:lnTo>
                <a:close/>
                <a:moveTo>
                  <a:pt x="104775" y="153988"/>
                </a:moveTo>
                <a:lnTo>
                  <a:pt x="168275" y="153988"/>
                </a:lnTo>
                <a:lnTo>
                  <a:pt x="168275" y="427038"/>
                </a:lnTo>
                <a:lnTo>
                  <a:pt x="104775" y="427038"/>
                </a:lnTo>
                <a:close/>
                <a:moveTo>
                  <a:pt x="206375" y="82550"/>
                </a:moveTo>
                <a:lnTo>
                  <a:pt x="269875" y="82550"/>
                </a:lnTo>
                <a:lnTo>
                  <a:pt x="269875" y="427038"/>
                </a:lnTo>
                <a:lnTo>
                  <a:pt x="206375" y="427038"/>
                </a:lnTo>
                <a:close/>
                <a:moveTo>
                  <a:pt x="307975" y="0"/>
                </a:moveTo>
                <a:lnTo>
                  <a:pt x="371475" y="0"/>
                </a:lnTo>
                <a:lnTo>
                  <a:pt x="371475" y="427038"/>
                </a:lnTo>
                <a:lnTo>
                  <a:pt x="307975" y="42703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27" name="Oval 288"/>
          <p:cNvSpPr>
            <a:spLocks noChangeArrowheads="1"/>
          </p:cNvSpPr>
          <p:nvPr/>
        </p:nvSpPr>
        <p:spPr bwMode="auto">
          <a:xfrm>
            <a:off x="1435101" y="3819524"/>
            <a:ext cx="501650" cy="506414"/>
          </a:xfrm>
          <a:custGeom>
            <a:avLst/>
            <a:gdLst/>
            <a:ahLst/>
            <a:cxnLst/>
            <a:rect l="l" t="t" r="r" b="b"/>
            <a:pathLst>
              <a:path w="501650" h="506414">
                <a:moveTo>
                  <a:pt x="146625" y="151374"/>
                </a:moveTo>
                <a:cubicBezTo>
                  <a:pt x="150375" y="147639"/>
                  <a:pt x="157876" y="147639"/>
                  <a:pt x="161626" y="151374"/>
                </a:cubicBezTo>
                <a:cubicBezTo>
                  <a:pt x="161626" y="151374"/>
                  <a:pt x="161626" y="151374"/>
                  <a:pt x="244130" y="233551"/>
                </a:cubicBezTo>
                <a:cubicBezTo>
                  <a:pt x="247880" y="233551"/>
                  <a:pt x="247880" y="233551"/>
                  <a:pt x="251631" y="233551"/>
                </a:cubicBezTo>
                <a:cubicBezTo>
                  <a:pt x="259131" y="233551"/>
                  <a:pt x="266631" y="237286"/>
                  <a:pt x="270381" y="244757"/>
                </a:cubicBezTo>
                <a:cubicBezTo>
                  <a:pt x="270381" y="244757"/>
                  <a:pt x="270381" y="244757"/>
                  <a:pt x="390388" y="244757"/>
                </a:cubicBezTo>
                <a:cubicBezTo>
                  <a:pt x="394138" y="244757"/>
                  <a:pt x="401638" y="248492"/>
                  <a:pt x="401638" y="252227"/>
                </a:cubicBezTo>
                <a:cubicBezTo>
                  <a:pt x="401638" y="259698"/>
                  <a:pt x="394138" y="263433"/>
                  <a:pt x="390388" y="263433"/>
                </a:cubicBezTo>
                <a:cubicBezTo>
                  <a:pt x="390388" y="263433"/>
                  <a:pt x="390388" y="263433"/>
                  <a:pt x="270381" y="263433"/>
                </a:cubicBezTo>
                <a:cubicBezTo>
                  <a:pt x="266631" y="270904"/>
                  <a:pt x="259131" y="274639"/>
                  <a:pt x="251631" y="274639"/>
                </a:cubicBezTo>
                <a:cubicBezTo>
                  <a:pt x="240380" y="274639"/>
                  <a:pt x="229129" y="263433"/>
                  <a:pt x="229129" y="252227"/>
                </a:cubicBezTo>
                <a:cubicBezTo>
                  <a:pt x="232880" y="252227"/>
                  <a:pt x="232880" y="252227"/>
                  <a:pt x="146625" y="166316"/>
                </a:cubicBezTo>
                <a:cubicBezTo>
                  <a:pt x="142875" y="162580"/>
                  <a:pt x="142875" y="155110"/>
                  <a:pt x="146625" y="151374"/>
                </a:cubicBezTo>
                <a:close/>
                <a:moveTo>
                  <a:pt x="239599" y="41275"/>
                </a:moveTo>
                <a:cubicBezTo>
                  <a:pt x="131082" y="48777"/>
                  <a:pt x="45017" y="135050"/>
                  <a:pt x="41275" y="243829"/>
                </a:cubicBezTo>
                <a:cubicBezTo>
                  <a:pt x="41283" y="243829"/>
                  <a:pt x="41808" y="243829"/>
                  <a:pt x="74953" y="243829"/>
                </a:cubicBezTo>
                <a:cubicBezTo>
                  <a:pt x="82437" y="243829"/>
                  <a:pt x="86179" y="247580"/>
                  <a:pt x="86179" y="251331"/>
                </a:cubicBezTo>
                <a:cubicBezTo>
                  <a:pt x="86179" y="258833"/>
                  <a:pt x="82437" y="262584"/>
                  <a:pt x="74953" y="262584"/>
                </a:cubicBezTo>
                <a:cubicBezTo>
                  <a:pt x="74945" y="262584"/>
                  <a:pt x="74418" y="262584"/>
                  <a:pt x="41275" y="262584"/>
                </a:cubicBezTo>
                <a:cubicBezTo>
                  <a:pt x="45017" y="371363"/>
                  <a:pt x="131082" y="457636"/>
                  <a:pt x="239599" y="465138"/>
                </a:cubicBezTo>
                <a:cubicBezTo>
                  <a:pt x="239599" y="465129"/>
                  <a:pt x="239599" y="464546"/>
                  <a:pt x="239599" y="427628"/>
                </a:cubicBezTo>
                <a:cubicBezTo>
                  <a:pt x="239599" y="420126"/>
                  <a:pt x="243341" y="416375"/>
                  <a:pt x="250825" y="416375"/>
                </a:cubicBezTo>
                <a:cubicBezTo>
                  <a:pt x="258309" y="416375"/>
                  <a:pt x="262051" y="420126"/>
                  <a:pt x="262051" y="427628"/>
                </a:cubicBezTo>
                <a:cubicBezTo>
                  <a:pt x="262051" y="427638"/>
                  <a:pt x="262051" y="428220"/>
                  <a:pt x="262051" y="465138"/>
                </a:cubicBezTo>
                <a:cubicBezTo>
                  <a:pt x="370568" y="457636"/>
                  <a:pt x="456633" y="371363"/>
                  <a:pt x="460375" y="262584"/>
                </a:cubicBezTo>
                <a:cubicBezTo>
                  <a:pt x="460367" y="262584"/>
                  <a:pt x="459842" y="262584"/>
                  <a:pt x="426697" y="262584"/>
                </a:cubicBezTo>
                <a:cubicBezTo>
                  <a:pt x="419213" y="262584"/>
                  <a:pt x="415472" y="258833"/>
                  <a:pt x="415472" y="251331"/>
                </a:cubicBezTo>
                <a:cubicBezTo>
                  <a:pt x="415472" y="247580"/>
                  <a:pt x="419213" y="243829"/>
                  <a:pt x="426697" y="243829"/>
                </a:cubicBezTo>
                <a:cubicBezTo>
                  <a:pt x="426706" y="243829"/>
                  <a:pt x="427232" y="243829"/>
                  <a:pt x="460375" y="243829"/>
                </a:cubicBezTo>
                <a:cubicBezTo>
                  <a:pt x="456633" y="135050"/>
                  <a:pt x="370568" y="48777"/>
                  <a:pt x="262051" y="41275"/>
                </a:cubicBezTo>
                <a:cubicBezTo>
                  <a:pt x="262051" y="41283"/>
                  <a:pt x="262051" y="41858"/>
                  <a:pt x="262051" y="82536"/>
                </a:cubicBezTo>
                <a:cubicBezTo>
                  <a:pt x="262051" y="86287"/>
                  <a:pt x="258309" y="93789"/>
                  <a:pt x="250825" y="93789"/>
                </a:cubicBezTo>
                <a:cubicBezTo>
                  <a:pt x="243341" y="93789"/>
                  <a:pt x="239599" y="86287"/>
                  <a:pt x="239599" y="82536"/>
                </a:cubicBezTo>
                <a:cubicBezTo>
                  <a:pt x="239599" y="82528"/>
                  <a:pt x="239599" y="81953"/>
                  <a:pt x="239599" y="41275"/>
                </a:cubicBezTo>
                <a:close/>
                <a:moveTo>
                  <a:pt x="250825" y="0"/>
                </a:moveTo>
                <a:cubicBezTo>
                  <a:pt x="389352" y="0"/>
                  <a:pt x="501650" y="113365"/>
                  <a:pt x="501650" y="253207"/>
                </a:cubicBezTo>
                <a:cubicBezTo>
                  <a:pt x="501650" y="393049"/>
                  <a:pt x="389352" y="506414"/>
                  <a:pt x="250825" y="506414"/>
                </a:cubicBezTo>
                <a:cubicBezTo>
                  <a:pt x="112298" y="506414"/>
                  <a:pt x="0" y="393049"/>
                  <a:pt x="0" y="253207"/>
                </a:cubicBezTo>
                <a:cubicBezTo>
                  <a:pt x="0" y="113365"/>
                  <a:pt x="112298" y="0"/>
                  <a:pt x="25082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30" name="Freeform 291"/>
          <p:cNvSpPr>
            <a:spLocks/>
          </p:cNvSpPr>
          <p:nvPr/>
        </p:nvSpPr>
        <p:spPr bwMode="auto">
          <a:xfrm>
            <a:off x="2241551" y="3814966"/>
            <a:ext cx="507941" cy="545897"/>
          </a:xfrm>
          <a:custGeom>
            <a:avLst/>
            <a:gdLst/>
            <a:ahLst/>
            <a:cxnLst/>
            <a:rect l="l" t="t" r="r" b="b"/>
            <a:pathLst>
              <a:path w="507941" h="545897">
                <a:moveTo>
                  <a:pt x="254113" y="122034"/>
                </a:moveTo>
                <a:cubicBezTo>
                  <a:pt x="257855" y="122034"/>
                  <a:pt x="265339" y="125779"/>
                  <a:pt x="265339" y="133269"/>
                </a:cubicBezTo>
                <a:cubicBezTo>
                  <a:pt x="265339" y="133269"/>
                  <a:pt x="265339" y="133269"/>
                  <a:pt x="265339" y="249360"/>
                </a:cubicBezTo>
                <a:cubicBezTo>
                  <a:pt x="265339" y="249360"/>
                  <a:pt x="265339" y="249360"/>
                  <a:pt x="392566" y="249360"/>
                </a:cubicBezTo>
                <a:cubicBezTo>
                  <a:pt x="396308" y="249360"/>
                  <a:pt x="400050" y="253105"/>
                  <a:pt x="400050" y="256850"/>
                </a:cubicBezTo>
                <a:cubicBezTo>
                  <a:pt x="400050" y="264339"/>
                  <a:pt x="396308" y="268084"/>
                  <a:pt x="392566" y="268084"/>
                </a:cubicBezTo>
                <a:cubicBezTo>
                  <a:pt x="392566" y="268084"/>
                  <a:pt x="392566" y="268084"/>
                  <a:pt x="254113" y="268084"/>
                </a:cubicBezTo>
                <a:lnTo>
                  <a:pt x="242887" y="256850"/>
                </a:lnTo>
                <a:cubicBezTo>
                  <a:pt x="242887" y="256850"/>
                  <a:pt x="242887" y="256850"/>
                  <a:pt x="242887" y="133269"/>
                </a:cubicBezTo>
                <a:cubicBezTo>
                  <a:pt x="242887" y="125779"/>
                  <a:pt x="246629" y="122034"/>
                  <a:pt x="254113" y="122034"/>
                </a:cubicBezTo>
                <a:close/>
                <a:moveTo>
                  <a:pt x="243526" y="45834"/>
                </a:moveTo>
                <a:cubicBezTo>
                  <a:pt x="134598" y="53336"/>
                  <a:pt x="48206" y="139609"/>
                  <a:pt x="44450" y="248388"/>
                </a:cubicBezTo>
                <a:cubicBezTo>
                  <a:pt x="44459" y="248388"/>
                  <a:pt x="44986" y="248388"/>
                  <a:pt x="78255" y="248388"/>
                </a:cubicBezTo>
                <a:lnTo>
                  <a:pt x="89524" y="255890"/>
                </a:lnTo>
                <a:cubicBezTo>
                  <a:pt x="89524" y="263392"/>
                  <a:pt x="85768" y="267143"/>
                  <a:pt x="78255" y="267143"/>
                </a:cubicBezTo>
                <a:cubicBezTo>
                  <a:pt x="78247" y="267143"/>
                  <a:pt x="77717" y="267143"/>
                  <a:pt x="44450" y="267143"/>
                </a:cubicBezTo>
                <a:cubicBezTo>
                  <a:pt x="48206" y="375922"/>
                  <a:pt x="134598" y="462195"/>
                  <a:pt x="243526" y="469697"/>
                </a:cubicBezTo>
                <a:cubicBezTo>
                  <a:pt x="243526" y="469688"/>
                  <a:pt x="243526" y="469105"/>
                  <a:pt x="243526" y="432187"/>
                </a:cubicBezTo>
                <a:cubicBezTo>
                  <a:pt x="243526" y="424685"/>
                  <a:pt x="247282" y="420934"/>
                  <a:pt x="254794" y="420934"/>
                </a:cubicBezTo>
                <a:cubicBezTo>
                  <a:pt x="258550" y="420934"/>
                  <a:pt x="266063" y="424685"/>
                  <a:pt x="266063" y="432187"/>
                </a:cubicBezTo>
                <a:cubicBezTo>
                  <a:pt x="266063" y="432197"/>
                  <a:pt x="266063" y="432780"/>
                  <a:pt x="266063" y="469697"/>
                </a:cubicBezTo>
                <a:cubicBezTo>
                  <a:pt x="374991" y="462195"/>
                  <a:pt x="461382" y="375922"/>
                  <a:pt x="465138" y="267143"/>
                </a:cubicBezTo>
                <a:cubicBezTo>
                  <a:pt x="465133" y="267143"/>
                  <a:pt x="464697" y="267143"/>
                  <a:pt x="427577" y="267143"/>
                </a:cubicBezTo>
                <a:cubicBezTo>
                  <a:pt x="423821" y="267143"/>
                  <a:pt x="420064" y="263392"/>
                  <a:pt x="420064" y="255890"/>
                </a:cubicBezTo>
                <a:cubicBezTo>
                  <a:pt x="420064" y="252139"/>
                  <a:pt x="423821" y="248388"/>
                  <a:pt x="427577" y="248388"/>
                </a:cubicBezTo>
                <a:cubicBezTo>
                  <a:pt x="427582" y="248388"/>
                  <a:pt x="428019" y="248388"/>
                  <a:pt x="465138" y="248388"/>
                </a:cubicBezTo>
                <a:cubicBezTo>
                  <a:pt x="461382" y="139609"/>
                  <a:pt x="374991" y="53336"/>
                  <a:pt x="266063" y="45834"/>
                </a:cubicBezTo>
                <a:cubicBezTo>
                  <a:pt x="266063" y="45842"/>
                  <a:pt x="266063" y="46416"/>
                  <a:pt x="266063" y="87095"/>
                </a:cubicBezTo>
                <a:cubicBezTo>
                  <a:pt x="266063" y="90846"/>
                  <a:pt x="258550" y="98348"/>
                  <a:pt x="254794" y="98348"/>
                </a:cubicBezTo>
                <a:cubicBezTo>
                  <a:pt x="247282" y="98348"/>
                  <a:pt x="243526" y="90846"/>
                  <a:pt x="243526" y="87095"/>
                </a:cubicBezTo>
                <a:cubicBezTo>
                  <a:pt x="243526" y="87087"/>
                  <a:pt x="243526" y="86513"/>
                  <a:pt x="243526" y="45834"/>
                </a:cubicBezTo>
                <a:close/>
                <a:moveTo>
                  <a:pt x="401915" y="479"/>
                </a:moveTo>
                <a:cubicBezTo>
                  <a:pt x="421427" y="-2689"/>
                  <a:pt x="450960" y="9982"/>
                  <a:pt x="476273" y="35323"/>
                </a:cubicBezTo>
                <a:cubicBezTo>
                  <a:pt x="506275" y="65357"/>
                  <a:pt x="517525" y="106653"/>
                  <a:pt x="498774" y="125424"/>
                </a:cubicBezTo>
                <a:cubicBezTo>
                  <a:pt x="495024" y="132933"/>
                  <a:pt x="483774" y="132933"/>
                  <a:pt x="476273" y="132933"/>
                </a:cubicBezTo>
                <a:cubicBezTo>
                  <a:pt x="495024" y="170475"/>
                  <a:pt x="506275" y="211771"/>
                  <a:pt x="506275" y="256822"/>
                </a:cubicBezTo>
                <a:cubicBezTo>
                  <a:pt x="506275" y="343169"/>
                  <a:pt x="468773" y="414499"/>
                  <a:pt x="405020" y="459550"/>
                </a:cubicBezTo>
                <a:cubicBezTo>
                  <a:pt x="405026" y="459557"/>
                  <a:pt x="405573" y="460144"/>
                  <a:pt x="457522" y="515863"/>
                </a:cubicBezTo>
                <a:cubicBezTo>
                  <a:pt x="457518" y="515868"/>
                  <a:pt x="457163" y="516222"/>
                  <a:pt x="427521" y="545897"/>
                </a:cubicBezTo>
                <a:cubicBezTo>
                  <a:pt x="427514" y="545891"/>
                  <a:pt x="426887" y="545262"/>
                  <a:pt x="367518" y="485830"/>
                </a:cubicBezTo>
                <a:cubicBezTo>
                  <a:pt x="333766" y="500847"/>
                  <a:pt x="296264" y="512109"/>
                  <a:pt x="255012" y="512109"/>
                </a:cubicBezTo>
                <a:cubicBezTo>
                  <a:pt x="213760" y="512109"/>
                  <a:pt x="176259" y="500847"/>
                  <a:pt x="142507" y="485830"/>
                </a:cubicBezTo>
                <a:cubicBezTo>
                  <a:pt x="142500" y="485837"/>
                  <a:pt x="141875" y="486463"/>
                  <a:pt x="82504" y="545897"/>
                </a:cubicBezTo>
                <a:cubicBezTo>
                  <a:pt x="82499" y="545893"/>
                  <a:pt x="82102" y="545540"/>
                  <a:pt x="48752" y="515863"/>
                </a:cubicBezTo>
                <a:cubicBezTo>
                  <a:pt x="48758" y="515857"/>
                  <a:pt x="49346" y="515269"/>
                  <a:pt x="105005" y="459550"/>
                </a:cubicBezTo>
                <a:cubicBezTo>
                  <a:pt x="41252" y="414499"/>
                  <a:pt x="0" y="343169"/>
                  <a:pt x="0" y="256822"/>
                </a:cubicBezTo>
                <a:cubicBezTo>
                  <a:pt x="0" y="211771"/>
                  <a:pt x="15001" y="170475"/>
                  <a:pt x="33752" y="132933"/>
                </a:cubicBezTo>
                <a:cubicBezTo>
                  <a:pt x="30002" y="129178"/>
                  <a:pt x="26251" y="129178"/>
                  <a:pt x="22501" y="125424"/>
                </a:cubicBezTo>
                <a:cubicBezTo>
                  <a:pt x="3750" y="106653"/>
                  <a:pt x="15001" y="65357"/>
                  <a:pt x="45002" y="35323"/>
                </a:cubicBezTo>
                <a:cubicBezTo>
                  <a:pt x="70316" y="9982"/>
                  <a:pt x="99849" y="-2689"/>
                  <a:pt x="120943" y="479"/>
                </a:cubicBezTo>
                <a:cubicBezTo>
                  <a:pt x="127975" y="1535"/>
                  <a:pt x="134069" y="4350"/>
                  <a:pt x="138757" y="9043"/>
                </a:cubicBezTo>
                <a:cubicBezTo>
                  <a:pt x="142507" y="16552"/>
                  <a:pt x="146257" y="20306"/>
                  <a:pt x="146257" y="31569"/>
                </a:cubicBezTo>
                <a:cubicBezTo>
                  <a:pt x="180009" y="12797"/>
                  <a:pt x="213760" y="5289"/>
                  <a:pt x="255012" y="5289"/>
                </a:cubicBezTo>
                <a:cubicBezTo>
                  <a:pt x="300015" y="5289"/>
                  <a:pt x="341267" y="16552"/>
                  <a:pt x="375018" y="35323"/>
                </a:cubicBezTo>
                <a:cubicBezTo>
                  <a:pt x="375018" y="24060"/>
                  <a:pt x="378768" y="16552"/>
                  <a:pt x="386269" y="9043"/>
                </a:cubicBezTo>
                <a:cubicBezTo>
                  <a:pt x="390019" y="4350"/>
                  <a:pt x="395410" y="1535"/>
                  <a:pt x="401915" y="47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33" name="Oval 294"/>
          <p:cNvSpPr>
            <a:spLocks noChangeArrowheads="1"/>
          </p:cNvSpPr>
          <p:nvPr/>
        </p:nvSpPr>
        <p:spPr bwMode="auto">
          <a:xfrm>
            <a:off x="3032126" y="3843338"/>
            <a:ext cx="503238" cy="501650"/>
          </a:xfrm>
          <a:custGeom>
            <a:avLst/>
            <a:gdLst/>
            <a:ahLst/>
            <a:cxnLst/>
            <a:rect l="l" t="t" r="r" b="b"/>
            <a:pathLst>
              <a:path w="503238" h="501650">
                <a:moveTo>
                  <a:pt x="251254" y="231775"/>
                </a:moveTo>
                <a:cubicBezTo>
                  <a:pt x="262581" y="231775"/>
                  <a:pt x="273908" y="239280"/>
                  <a:pt x="273908" y="250536"/>
                </a:cubicBezTo>
                <a:cubicBezTo>
                  <a:pt x="273908" y="254289"/>
                  <a:pt x="273908" y="258041"/>
                  <a:pt x="270133" y="258041"/>
                </a:cubicBezTo>
                <a:lnTo>
                  <a:pt x="356973" y="329334"/>
                </a:lnTo>
                <a:cubicBezTo>
                  <a:pt x="356973" y="329334"/>
                  <a:pt x="356973" y="329334"/>
                  <a:pt x="368300" y="355600"/>
                </a:cubicBezTo>
                <a:cubicBezTo>
                  <a:pt x="368300" y="355600"/>
                  <a:pt x="368300" y="355600"/>
                  <a:pt x="341870" y="348096"/>
                </a:cubicBezTo>
                <a:cubicBezTo>
                  <a:pt x="341870" y="348096"/>
                  <a:pt x="341870" y="348096"/>
                  <a:pt x="255030" y="273050"/>
                </a:cubicBezTo>
                <a:cubicBezTo>
                  <a:pt x="239927" y="273050"/>
                  <a:pt x="228600" y="265546"/>
                  <a:pt x="228600" y="250536"/>
                </a:cubicBezTo>
                <a:cubicBezTo>
                  <a:pt x="228600" y="239280"/>
                  <a:pt x="239927" y="231775"/>
                  <a:pt x="251254" y="231775"/>
                </a:cubicBezTo>
                <a:close/>
                <a:moveTo>
                  <a:pt x="240351" y="41275"/>
                </a:moveTo>
                <a:cubicBezTo>
                  <a:pt x="131423" y="45017"/>
                  <a:pt x="45031" y="131082"/>
                  <a:pt x="41275" y="239599"/>
                </a:cubicBezTo>
                <a:cubicBezTo>
                  <a:pt x="41284" y="239599"/>
                  <a:pt x="41813" y="239599"/>
                  <a:pt x="75080" y="239599"/>
                </a:cubicBezTo>
                <a:cubicBezTo>
                  <a:pt x="82593" y="239599"/>
                  <a:pt x="86349" y="243341"/>
                  <a:pt x="86349" y="250825"/>
                </a:cubicBezTo>
                <a:cubicBezTo>
                  <a:pt x="86349" y="258309"/>
                  <a:pt x="82593" y="262051"/>
                  <a:pt x="75080" y="262051"/>
                </a:cubicBezTo>
                <a:cubicBezTo>
                  <a:pt x="75072" y="262051"/>
                  <a:pt x="74546" y="262051"/>
                  <a:pt x="41275" y="262051"/>
                </a:cubicBezTo>
                <a:cubicBezTo>
                  <a:pt x="45031" y="370568"/>
                  <a:pt x="131423" y="456633"/>
                  <a:pt x="240351" y="460375"/>
                </a:cubicBezTo>
                <a:cubicBezTo>
                  <a:pt x="240351" y="460366"/>
                  <a:pt x="240351" y="459781"/>
                  <a:pt x="240351" y="422956"/>
                </a:cubicBezTo>
                <a:cubicBezTo>
                  <a:pt x="240351" y="419214"/>
                  <a:pt x="247863" y="411730"/>
                  <a:pt x="251619" y="411730"/>
                </a:cubicBezTo>
                <a:cubicBezTo>
                  <a:pt x="259131" y="411730"/>
                  <a:pt x="262888" y="419214"/>
                  <a:pt x="262888" y="422956"/>
                </a:cubicBezTo>
                <a:cubicBezTo>
                  <a:pt x="262888" y="422966"/>
                  <a:pt x="262888" y="423548"/>
                  <a:pt x="262888" y="460375"/>
                </a:cubicBezTo>
                <a:cubicBezTo>
                  <a:pt x="371816" y="456633"/>
                  <a:pt x="458207" y="370568"/>
                  <a:pt x="461963" y="262051"/>
                </a:cubicBezTo>
                <a:cubicBezTo>
                  <a:pt x="461955" y="262051"/>
                  <a:pt x="461425" y="262051"/>
                  <a:pt x="428158" y="262051"/>
                </a:cubicBezTo>
                <a:cubicBezTo>
                  <a:pt x="420646" y="262051"/>
                  <a:pt x="416889" y="258309"/>
                  <a:pt x="416889" y="250825"/>
                </a:cubicBezTo>
                <a:cubicBezTo>
                  <a:pt x="416889" y="243341"/>
                  <a:pt x="420646" y="239599"/>
                  <a:pt x="428158" y="239599"/>
                </a:cubicBezTo>
                <a:cubicBezTo>
                  <a:pt x="428167" y="239599"/>
                  <a:pt x="428693" y="239599"/>
                  <a:pt x="461963" y="239599"/>
                </a:cubicBezTo>
                <a:cubicBezTo>
                  <a:pt x="458207" y="131082"/>
                  <a:pt x="371816" y="45017"/>
                  <a:pt x="262888" y="41275"/>
                </a:cubicBezTo>
                <a:cubicBezTo>
                  <a:pt x="262888" y="41280"/>
                  <a:pt x="262888" y="41722"/>
                  <a:pt x="262888" y="78695"/>
                </a:cubicBezTo>
                <a:cubicBezTo>
                  <a:pt x="262888" y="86179"/>
                  <a:pt x="259131" y="89921"/>
                  <a:pt x="251619" y="89921"/>
                </a:cubicBezTo>
                <a:cubicBezTo>
                  <a:pt x="247863" y="89921"/>
                  <a:pt x="240351" y="86179"/>
                  <a:pt x="240351" y="78695"/>
                </a:cubicBezTo>
                <a:cubicBezTo>
                  <a:pt x="240351" y="78690"/>
                  <a:pt x="240351" y="78249"/>
                  <a:pt x="240351" y="41275"/>
                </a:cubicBezTo>
                <a:close/>
                <a:moveTo>
                  <a:pt x="251619" y="0"/>
                </a:moveTo>
                <a:cubicBezTo>
                  <a:pt x="390584" y="0"/>
                  <a:pt x="503238" y="112298"/>
                  <a:pt x="503238" y="250825"/>
                </a:cubicBezTo>
                <a:cubicBezTo>
                  <a:pt x="503238" y="389352"/>
                  <a:pt x="390584" y="501650"/>
                  <a:pt x="251619" y="501650"/>
                </a:cubicBezTo>
                <a:cubicBezTo>
                  <a:pt x="112654" y="501650"/>
                  <a:pt x="0" y="389352"/>
                  <a:pt x="0" y="250825"/>
                </a:cubicBezTo>
                <a:cubicBezTo>
                  <a:pt x="0" y="112298"/>
                  <a:pt x="112654" y="0"/>
                  <a:pt x="25161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36" name="Freeform 297"/>
          <p:cNvSpPr>
            <a:spLocks/>
          </p:cNvSpPr>
          <p:nvPr/>
        </p:nvSpPr>
        <p:spPr bwMode="auto">
          <a:xfrm>
            <a:off x="3857626" y="3802063"/>
            <a:ext cx="506413" cy="542925"/>
          </a:xfrm>
          <a:custGeom>
            <a:avLst/>
            <a:gdLst/>
            <a:ahLst/>
            <a:cxnLst/>
            <a:rect l="l" t="t" r="r" b="b"/>
            <a:pathLst>
              <a:path w="506413" h="542925">
                <a:moveTo>
                  <a:pt x="240078" y="82550"/>
                </a:moveTo>
                <a:cubicBezTo>
                  <a:pt x="135050" y="86292"/>
                  <a:pt x="48777" y="172357"/>
                  <a:pt x="41275" y="280874"/>
                </a:cubicBezTo>
                <a:cubicBezTo>
                  <a:pt x="41275" y="280874"/>
                  <a:pt x="41275" y="280874"/>
                  <a:pt x="78785" y="280874"/>
                </a:cubicBezTo>
                <a:cubicBezTo>
                  <a:pt x="82536" y="280874"/>
                  <a:pt x="90038" y="284616"/>
                  <a:pt x="90038" y="292100"/>
                </a:cubicBezTo>
                <a:cubicBezTo>
                  <a:pt x="90038" y="299584"/>
                  <a:pt x="82536" y="303326"/>
                  <a:pt x="78785" y="303326"/>
                </a:cubicBezTo>
                <a:cubicBezTo>
                  <a:pt x="78785" y="303326"/>
                  <a:pt x="78785" y="303326"/>
                  <a:pt x="41275" y="303326"/>
                </a:cubicBezTo>
                <a:cubicBezTo>
                  <a:pt x="48777" y="411843"/>
                  <a:pt x="135050" y="497908"/>
                  <a:pt x="240078" y="501650"/>
                </a:cubicBezTo>
                <a:cubicBezTo>
                  <a:pt x="240078" y="501650"/>
                  <a:pt x="240078" y="501650"/>
                  <a:pt x="240078" y="464231"/>
                </a:cubicBezTo>
                <a:cubicBezTo>
                  <a:pt x="240078" y="460489"/>
                  <a:pt x="247580" y="453005"/>
                  <a:pt x="251331" y="453005"/>
                </a:cubicBezTo>
                <a:cubicBezTo>
                  <a:pt x="258833" y="453005"/>
                  <a:pt x="262584" y="460489"/>
                  <a:pt x="262584" y="464231"/>
                </a:cubicBezTo>
                <a:cubicBezTo>
                  <a:pt x="262584" y="464231"/>
                  <a:pt x="262584" y="464231"/>
                  <a:pt x="262584" y="501650"/>
                </a:cubicBezTo>
                <a:cubicBezTo>
                  <a:pt x="371363" y="497908"/>
                  <a:pt x="457636" y="411843"/>
                  <a:pt x="465138" y="303326"/>
                </a:cubicBezTo>
                <a:cubicBezTo>
                  <a:pt x="465138" y="303326"/>
                  <a:pt x="465138" y="303326"/>
                  <a:pt x="427628" y="303326"/>
                </a:cubicBezTo>
                <a:cubicBezTo>
                  <a:pt x="420126" y="303326"/>
                  <a:pt x="416375" y="299584"/>
                  <a:pt x="416375" y="292100"/>
                </a:cubicBezTo>
                <a:cubicBezTo>
                  <a:pt x="416375" y="284616"/>
                  <a:pt x="420126" y="280874"/>
                  <a:pt x="427628" y="280874"/>
                </a:cubicBezTo>
                <a:cubicBezTo>
                  <a:pt x="427628" y="280874"/>
                  <a:pt x="427628" y="280874"/>
                  <a:pt x="465138" y="280874"/>
                </a:cubicBezTo>
                <a:cubicBezTo>
                  <a:pt x="457636" y="172357"/>
                  <a:pt x="371363" y="86292"/>
                  <a:pt x="262584" y="82550"/>
                </a:cubicBezTo>
                <a:cubicBezTo>
                  <a:pt x="262584" y="82550"/>
                  <a:pt x="262584" y="82550"/>
                  <a:pt x="262584" y="119970"/>
                </a:cubicBezTo>
                <a:cubicBezTo>
                  <a:pt x="262584" y="127454"/>
                  <a:pt x="258833" y="131196"/>
                  <a:pt x="251331" y="131196"/>
                </a:cubicBezTo>
                <a:cubicBezTo>
                  <a:pt x="247580" y="131196"/>
                  <a:pt x="240078" y="127454"/>
                  <a:pt x="240078" y="119970"/>
                </a:cubicBezTo>
                <a:cubicBezTo>
                  <a:pt x="240078" y="119970"/>
                  <a:pt x="240078" y="119970"/>
                  <a:pt x="240078" y="82550"/>
                </a:cubicBezTo>
                <a:close/>
                <a:moveTo>
                  <a:pt x="213819" y="0"/>
                </a:moveTo>
                <a:cubicBezTo>
                  <a:pt x="213819" y="0"/>
                  <a:pt x="213819" y="0"/>
                  <a:pt x="292594" y="0"/>
                </a:cubicBezTo>
                <a:cubicBezTo>
                  <a:pt x="292594" y="0"/>
                  <a:pt x="292594" y="0"/>
                  <a:pt x="292594" y="29955"/>
                </a:cubicBezTo>
                <a:cubicBezTo>
                  <a:pt x="292594" y="29955"/>
                  <a:pt x="292594" y="29955"/>
                  <a:pt x="290719" y="29955"/>
                </a:cubicBezTo>
                <a:lnTo>
                  <a:pt x="277589" y="29955"/>
                </a:lnTo>
                <a:cubicBezTo>
                  <a:pt x="277589" y="29955"/>
                  <a:pt x="277589" y="29955"/>
                  <a:pt x="277589" y="31359"/>
                </a:cubicBezTo>
                <a:lnTo>
                  <a:pt x="277589" y="41188"/>
                </a:lnTo>
                <a:cubicBezTo>
                  <a:pt x="405131" y="52420"/>
                  <a:pt x="506413" y="161005"/>
                  <a:pt x="506413" y="292056"/>
                </a:cubicBezTo>
                <a:cubicBezTo>
                  <a:pt x="506413" y="430596"/>
                  <a:pt x="393877" y="542925"/>
                  <a:pt x="251331" y="542925"/>
                </a:cubicBezTo>
                <a:cubicBezTo>
                  <a:pt x="112536" y="542925"/>
                  <a:pt x="0" y="430596"/>
                  <a:pt x="0" y="292056"/>
                </a:cubicBezTo>
                <a:cubicBezTo>
                  <a:pt x="0" y="228403"/>
                  <a:pt x="22507" y="172238"/>
                  <a:pt x="60019" y="127307"/>
                </a:cubicBezTo>
                <a:cubicBezTo>
                  <a:pt x="60019" y="127307"/>
                  <a:pt x="60019" y="127307"/>
                  <a:pt x="59082" y="126371"/>
                </a:cubicBezTo>
                <a:lnTo>
                  <a:pt x="52517" y="119818"/>
                </a:lnTo>
                <a:cubicBezTo>
                  <a:pt x="52517" y="119818"/>
                  <a:pt x="52517" y="119818"/>
                  <a:pt x="51579" y="121222"/>
                </a:cubicBezTo>
                <a:lnTo>
                  <a:pt x="45015" y="131051"/>
                </a:lnTo>
                <a:cubicBezTo>
                  <a:pt x="45015" y="131051"/>
                  <a:pt x="45015" y="131051"/>
                  <a:pt x="43608" y="129647"/>
                </a:cubicBezTo>
                <a:lnTo>
                  <a:pt x="33761" y="119818"/>
                </a:lnTo>
                <a:cubicBezTo>
                  <a:pt x="33761" y="119818"/>
                  <a:pt x="33761" y="119818"/>
                  <a:pt x="67522" y="86119"/>
                </a:cubicBezTo>
                <a:cubicBezTo>
                  <a:pt x="67522" y="86119"/>
                  <a:pt x="67522" y="86119"/>
                  <a:pt x="68929" y="87523"/>
                </a:cubicBezTo>
                <a:lnTo>
                  <a:pt x="78775" y="97352"/>
                </a:lnTo>
                <a:cubicBezTo>
                  <a:pt x="78775" y="97352"/>
                  <a:pt x="78775" y="97352"/>
                  <a:pt x="77369" y="98288"/>
                </a:cubicBezTo>
                <a:lnTo>
                  <a:pt x="67522" y="104841"/>
                </a:lnTo>
                <a:cubicBezTo>
                  <a:pt x="67522" y="104841"/>
                  <a:pt x="67522" y="104841"/>
                  <a:pt x="68460" y="105777"/>
                </a:cubicBezTo>
                <a:lnTo>
                  <a:pt x="75024" y="112329"/>
                </a:lnTo>
                <a:cubicBezTo>
                  <a:pt x="116288" y="71142"/>
                  <a:pt x="168804" y="44932"/>
                  <a:pt x="228824" y="41188"/>
                </a:cubicBezTo>
                <a:cubicBezTo>
                  <a:pt x="228824" y="41188"/>
                  <a:pt x="228824" y="41188"/>
                  <a:pt x="228824" y="39784"/>
                </a:cubicBezTo>
                <a:lnTo>
                  <a:pt x="228824" y="29955"/>
                </a:lnTo>
                <a:cubicBezTo>
                  <a:pt x="228824" y="29955"/>
                  <a:pt x="228824" y="29955"/>
                  <a:pt x="226948" y="29955"/>
                </a:cubicBezTo>
                <a:lnTo>
                  <a:pt x="213819" y="29955"/>
                </a:lnTo>
                <a:cubicBezTo>
                  <a:pt x="213819" y="29955"/>
                  <a:pt x="213819" y="29955"/>
                  <a:pt x="21381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38" name="Freeform 299"/>
          <p:cNvSpPr>
            <a:spLocks/>
          </p:cNvSpPr>
          <p:nvPr/>
        </p:nvSpPr>
        <p:spPr bwMode="auto">
          <a:xfrm>
            <a:off x="4089401" y="4075113"/>
            <a:ext cx="134938" cy="123825"/>
          </a:xfrm>
          <a:custGeom>
            <a:avLst/>
            <a:gdLst>
              <a:gd name="T0" fmla="*/ 11 w 36"/>
              <a:gd name="T1" fmla="*/ 7 h 33"/>
              <a:gd name="T2" fmla="*/ 11 w 36"/>
              <a:gd name="T3" fmla="*/ 5 h 33"/>
              <a:gd name="T4" fmla="*/ 5 w 36"/>
              <a:gd name="T5" fmla="*/ 0 h 33"/>
              <a:gd name="T6" fmla="*/ 0 w 36"/>
              <a:gd name="T7" fmla="*/ 5 h 33"/>
              <a:gd name="T8" fmla="*/ 5 w 36"/>
              <a:gd name="T9" fmla="*/ 11 h 33"/>
              <a:gd name="T10" fmla="*/ 6 w 36"/>
              <a:gd name="T11" fmla="*/ 11 h 33"/>
              <a:gd name="T12" fmla="*/ 6 w 36"/>
              <a:gd name="T13" fmla="*/ 11 h 33"/>
              <a:gd name="T14" fmla="*/ 30 w 36"/>
              <a:gd name="T15" fmla="*/ 31 h 33"/>
              <a:gd name="T16" fmla="*/ 36 w 36"/>
              <a:gd name="T17" fmla="*/ 33 h 33"/>
              <a:gd name="T18" fmla="*/ 33 w 36"/>
              <a:gd name="T19" fmla="*/ 26 h 33"/>
              <a:gd name="T20" fmla="*/ 11 w 36"/>
              <a:gd name="T21" fmla="*/ 7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6" h="33">
                <a:moveTo>
                  <a:pt x="11" y="7"/>
                </a:moveTo>
                <a:cubicBezTo>
                  <a:pt x="11" y="7"/>
                  <a:pt x="11" y="6"/>
                  <a:pt x="11" y="5"/>
                </a:cubicBezTo>
                <a:cubicBezTo>
                  <a:pt x="11" y="2"/>
                  <a:pt x="8" y="0"/>
                  <a:pt x="5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9"/>
                  <a:pt x="2" y="11"/>
                  <a:pt x="5" y="11"/>
                </a:cubicBezTo>
                <a:cubicBezTo>
                  <a:pt x="6" y="11"/>
                  <a:pt x="6" y="11"/>
                  <a:pt x="6" y="11"/>
                </a:cubicBezTo>
                <a:cubicBezTo>
                  <a:pt x="6" y="11"/>
                  <a:pt x="6" y="11"/>
                  <a:pt x="6" y="11"/>
                </a:cubicBezTo>
                <a:cubicBezTo>
                  <a:pt x="30" y="31"/>
                  <a:pt x="30" y="31"/>
                  <a:pt x="30" y="31"/>
                </a:cubicBezTo>
                <a:cubicBezTo>
                  <a:pt x="36" y="33"/>
                  <a:pt x="36" y="33"/>
                  <a:pt x="36" y="33"/>
                </a:cubicBezTo>
                <a:cubicBezTo>
                  <a:pt x="33" y="26"/>
                  <a:pt x="33" y="26"/>
                  <a:pt x="33" y="26"/>
                </a:cubicBezTo>
                <a:lnTo>
                  <a:pt x="11" y="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39" name="Freeform 300"/>
          <p:cNvSpPr>
            <a:spLocks/>
          </p:cNvSpPr>
          <p:nvPr/>
        </p:nvSpPr>
        <p:spPr bwMode="auto">
          <a:xfrm>
            <a:off x="4697413" y="3857625"/>
            <a:ext cx="446088" cy="473075"/>
          </a:xfrm>
          <a:custGeom>
            <a:avLst/>
            <a:gdLst/>
            <a:ahLst/>
            <a:cxnLst/>
            <a:rect l="l" t="t" r="r" b="b"/>
            <a:pathLst>
              <a:path w="446088" h="473075">
                <a:moveTo>
                  <a:pt x="299891" y="38100"/>
                </a:moveTo>
                <a:cubicBezTo>
                  <a:pt x="386110" y="71848"/>
                  <a:pt x="446088" y="150594"/>
                  <a:pt x="446088" y="248088"/>
                </a:cubicBezTo>
                <a:cubicBezTo>
                  <a:pt x="446088" y="371831"/>
                  <a:pt x="348624" y="473075"/>
                  <a:pt x="224919" y="473075"/>
                </a:cubicBezTo>
                <a:cubicBezTo>
                  <a:pt x="101213" y="473075"/>
                  <a:pt x="0" y="371831"/>
                  <a:pt x="0" y="248088"/>
                </a:cubicBezTo>
                <a:cubicBezTo>
                  <a:pt x="0" y="158093"/>
                  <a:pt x="56230" y="79348"/>
                  <a:pt x="134951" y="41850"/>
                </a:cubicBezTo>
                <a:cubicBezTo>
                  <a:pt x="134951" y="41850"/>
                  <a:pt x="134951" y="41850"/>
                  <a:pt x="134951" y="105596"/>
                </a:cubicBezTo>
                <a:cubicBezTo>
                  <a:pt x="86219" y="135595"/>
                  <a:pt x="56230" y="188092"/>
                  <a:pt x="56230" y="248088"/>
                </a:cubicBezTo>
                <a:cubicBezTo>
                  <a:pt x="56230" y="341833"/>
                  <a:pt x="131203" y="416828"/>
                  <a:pt x="224919" y="416828"/>
                </a:cubicBezTo>
                <a:cubicBezTo>
                  <a:pt x="318635" y="416828"/>
                  <a:pt x="393607" y="341833"/>
                  <a:pt x="393607" y="248088"/>
                </a:cubicBezTo>
                <a:cubicBezTo>
                  <a:pt x="393607" y="184342"/>
                  <a:pt x="356121" y="124345"/>
                  <a:pt x="299891" y="98097"/>
                </a:cubicBezTo>
                <a:cubicBezTo>
                  <a:pt x="299891" y="98097"/>
                  <a:pt x="299891" y="98097"/>
                  <a:pt x="299891" y="38100"/>
                </a:cubicBezTo>
                <a:close/>
                <a:moveTo>
                  <a:pt x="221722" y="0"/>
                </a:moveTo>
                <a:cubicBezTo>
                  <a:pt x="243947" y="0"/>
                  <a:pt x="247651" y="15017"/>
                  <a:pt x="247651" y="33788"/>
                </a:cubicBezTo>
                <a:cubicBezTo>
                  <a:pt x="247651" y="33788"/>
                  <a:pt x="247651" y="33788"/>
                  <a:pt x="247651" y="244025"/>
                </a:cubicBezTo>
                <a:cubicBezTo>
                  <a:pt x="247651" y="262796"/>
                  <a:pt x="243947" y="277813"/>
                  <a:pt x="221722" y="277813"/>
                </a:cubicBezTo>
                <a:cubicBezTo>
                  <a:pt x="195792" y="277813"/>
                  <a:pt x="192088" y="262796"/>
                  <a:pt x="192088" y="244025"/>
                </a:cubicBezTo>
                <a:cubicBezTo>
                  <a:pt x="192088" y="244025"/>
                  <a:pt x="192088" y="244025"/>
                  <a:pt x="192088" y="33788"/>
                </a:cubicBezTo>
                <a:cubicBezTo>
                  <a:pt x="192088" y="15017"/>
                  <a:pt x="195792" y="0"/>
                  <a:pt x="22172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41" name="Freeform 302"/>
          <p:cNvSpPr>
            <a:spLocks/>
          </p:cNvSpPr>
          <p:nvPr/>
        </p:nvSpPr>
        <p:spPr bwMode="auto">
          <a:xfrm>
            <a:off x="5484813" y="3819525"/>
            <a:ext cx="492125" cy="506413"/>
          </a:xfrm>
          <a:custGeom>
            <a:avLst/>
            <a:gdLst/>
            <a:ahLst/>
            <a:cxnLst/>
            <a:rect l="l" t="t" r="r" b="b"/>
            <a:pathLst>
              <a:path w="492125" h="506413">
                <a:moveTo>
                  <a:pt x="153988" y="428625"/>
                </a:moveTo>
                <a:cubicBezTo>
                  <a:pt x="153988" y="428625"/>
                  <a:pt x="153988" y="428625"/>
                  <a:pt x="333376" y="428625"/>
                </a:cubicBezTo>
                <a:cubicBezTo>
                  <a:pt x="322164" y="473076"/>
                  <a:pt x="288529" y="506413"/>
                  <a:pt x="243682" y="506413"/>
                </a:cubicBezTo>
                <a:cubicBezTo>
                  <a:pt x="202572" y="506413"/>
                  <a:pt x="165200" y="473076"/>
                  <a:pt x="153988" y="428625"/>
                </a:cubicBezTo>
                <a:close/>
                <a:moveTo>
                  <a:pt x="244184" y="0"/>
                </a:moveTo>
                <a:cubicBezTo>
                  <a:pt x="285490" y="0"/>
                  <a:pt x="285508" y="41298"/>
                  <a:pt x="285508" y="41333"/>
                </a:cubicBezTo>
                <a:cubicBezTo>
                  <a:pt x="368155" y="60121"/>
                  <a:pt x="420748" y="135273"/>
                  <a:pt x="420748" y="214182"/>
                </a:cubicBezTo>
                <a:cubicBezTo>
                  <a:pt x="420748" y="214182"/>
                  <a:pt x="420748" y="214182"/>
                  <a:pt x="420748" y="315636"/>
                </a:cubicBezTo>
                <a:cubicBezTo>
                  <a:pt x="420748" y="364484"/>
                  <a:pt x="454558" y="368242"/>
                  <a:pt x="492125" y="409575"/>
                </a:cubicBezTo>
                <a:cubicBezTo>
                  <a:pt x="492125" y="409575"/>
                  <a:pt x="492125" y="409575"/>
                  <a:pt x="0" y="409575"/>
                </a:cubicBezTo>
                <a:cubicBezTo>
                  <a:pt x="37567" y="368242"/>
                  <a:pt x="67620" y="360727"/>
                  <a:pt x="67620" y="311878"/>
                </a:cubicBezTo>
                <a:cubicBezTo>
                  <a:pt x="67620" y="311878"/>
                  <a:pt x="67620" y="311878"/>
                  <a:pt x="67620" y="214182"/>
                </a:cubicBezTo>
                <a:cubicBezTo>
                  <a:pt x="67620" y="135273"/>
                  <a:pt x="120214" y="60121"/>
                  <a:pt x="202861" y="41333"/>
                </a:cubicBezTo>
                <a:cubicBezTo>
                  <a:pt x="202861" y="41333"/>
                  <a:pt x="202861" y="0"/>
                  <a:pt x="24418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43" name="Freeform 304"/>
          <p:cNvSpPr>
            <a:spLocks/>
          </p:cNvSpPr>
          <p:nvPr/>
        </p:nvSpPr>
        <p:spPr bwMode="auto">
          <a:xfrm>
            <a:off x="6363063" y="3850783"/>
            <a:ext cx="374288" cy="408480"/>
          </a:xfrm>
          <a:custGeom>
            <a:avLst/>
            <a:gdLst/>
            <a:ahLst/>
            <a:cxnLst/>
            <a:rect l="l" t="t" r="r" b="b"/>
            <a:pathLst>
              <a:path w="374288" h="408480">
                <a:moveTo>
                  <a:pt x="86185" y="35214"/>
                </a:moveTo>
                <a:cubicBezTo>
                  <a:pt x="64669" y="37079"/>
                  <a:pt x="44088" y="46401"/>
                  <a:pt x="29120" y="63180"/>
                </a:cubicBezTo>
                <a:cubicBezTo>
                  <a:pt x="-4558" y="96739"/>
                  <a:pt x="-8300" y="148942"/>
                  <a:pt x="14152" y="186230"/>
                </a:cubicBezTo>
                <a:lnTo>
                  <a:pt x="148863" y="51994"/>
                </a:lnTo>
                <a:cubicBezTo>
                  <a:pt x="130153" y="38943"/>
                  <a:pt x="107701" y="33350"/>
                  <a:pt x="86185" y="35214"/>
                </a:cubicBezTo>
                <a:close/>
                <a:moveTo>
                  <a:pt x="93432" y="0"/>
                </a:moveTo>
                <a:cubicBezTo>
                  <a:pt x="126722" y="0"/>
                  <a:pt x="160481" y="12207"/>
                  <a:pt x="186738" y="36622"/>
                </a:cubicBezTo>
                <a:cubicBezTo>
                  <a:pt x="220497" y="74183"/>
                  <a:pt x="231750" y="126769"/>
                  <a:pt x="216746" y="171843"/>
                </a:cubicBezTo>
                <a:cubicBezTo>
                  <a:pt x="216746" y="171843"/>
                  <a:pt x="216746" y="171843"/>
                  <a:pt x="374288" y="329601"/>
                </a:cubicBezTo>
                <a:cubicBezTo>
                  <a:pt x="374288" y="329601"/>
                  <a:pt x="374288" y="329601"/>
                  <a:pt x="374288" y="408480"/>
                </a:cubicBezTo>
                <a:cubicBezTo>
                  <a:pt x="374288" y="408480"/>
                  <a:pt x="374288" y="408480"/>
                  <a:pt x="295517" y="408480"/>
                </a:cubicBezTo>
                <a:cubicBezTo>
                  <a:pt x="295517" y="408480"/>
                  <a:pt x="314272" y="370919"/>
                  <a:pt x="295517" y="352138"/>
                </a:cubicBezTo>
                <a:cubicBezTo>
                  <a:pt x="280513" y="333357"/>
                  <a:pt x="254256" y="348382"/>
                  <a:pt x="246754" y="352138"/>
                </a:cubicBezTo>
                <a:cubicBezTo>
                  <a:pt x="224248" y="359650"/>
                  <a:pt x="227999" y="344626"/>
                  <a:pt x="231750" y="337113"/>
                </a:cubicBezTo>
                <a:cubicBezTo>
                  <a:pt x="235501" y="322089"/>
                  <a:pt x="246754" y="299552"/>
                  <a:pt x="231750" y="284527"/>
                </a:cubicBezTo>
                <a:cubicBezTo>
                  <a:pt x="213003" y="265755"/>
                  <a:pt x="175517" y="295770"/>
                  <a:pt x="175485" y="295796"/>
                </a:cubicBezTo>
                <a:cubicBezTo>
                  <a:pt x="175485" y="295796"/>
                  <a:pt x="175485" y="295796"/>
                  <a:pt x="134224" y="254478"/>
                </a:cubicBezTo>
                <a:cubicBezTo>
                  <a:pt x="89212" y="269503"/>
                  <a:pt x="36698" y="258234"/>
                  <a:pt x="2939" y="220673"/>
                </a:cubicBezTo>
                <a:cubicBezTo>
                  <a:pt x="-49575" y="171843"/>
                  <a:pt x="-49575" y="89208"/>
                  <a:pt x="2939" y="36622"/>
                </a:cubicBezTo>
                <a:cubicBezTo>
                  <a:pt x="27321" y="12207"/>
                  <a:pt x="60142" y="0"/>
                  <a:pt x="9343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45" name="Oval 306"/>
          <p:cNvSpPr>
            <a:spLocks noChangeArrowheads="1"/>
          </p:cNvSpPr>
          <p:nvPr/>
        </p:nvSpPr>
        <p:spPr bwMode="auto">
          <a:xfrm>
            <a:off x="5616575" y="1644650"/>
            <a:ext cx="460376" cy="457200"/>
          </a:xfrm>
          <a:custGeom>
            <a:avLst/>
            <a:gdLst/>
            <a:ahLst/>
            <a:cxnLst/>
            <a:rect l="l" t="t" r="r" b="b"/>
            <a:pathLst>
              <a:path w="460376" h="457200">
                <a:moveTo>
                  <a:pt x="176213" y="173038"/>
                </a:moveTo>
                <a:lnTo>
                  <a:pt x="198438" y="173038"/>
                </a:lnTo>
                <a:lnTo>
                  <a:pt x="261938" y="173038"/>
                </a:lnTo>
                <a:lnTo>
                  <a:pt x="261938" y="344488"/>
                </a:lnTo>
                <a:lnTo>
                  <a:pt x="284163" y="344488"/>
                </a:lnTo>
                <a:lnTo>
                  <a:pt x="284163" y="379413"/>
                </a:lnTo>
                <a:lnTo>
                  <a:pt x="261938" y="379413"/>
                </a:lnTo>
                <a:lnTo>
                  <a:pt x="261938" y="382588"/>
                </a:lnTo>
                <a:lnTo>
                  <a:pt x="198438" y="382588"/>
                </a:lnTo>
                <a:lnTo>
                  <a:pt x="198438" y="379413"/>
                </a:lnTo>
                <a:lnTo>
                  <a:pt x="173038" y="379413"/>
                </a:lnTo>
                <a:lnTo>
                  <a:pt x="173038" y="344488"/>
                </a:lnTo>
                <a:lnTo>
                  <a:pt x="198438" y="344488"/>
                </a:lnTo>
                <a:lnTo>
                  <a:pt x="198438" y="209551"/>
                </a:lnTo>
                <a:lnTo>
                  <a:pt x="176213" y="209551"/>
                </a:lnTo>
                <a:close/>
                <a:moveTo>
                  <a:pt x="232570" y="82550"/>
                </a:moveTo>
                <a:cubicBezTo>
                  <a:pt x="251421" y="82550"/>
                  <a:pt x="266702" y="96765"/>
                  <a:pt x="266702" y="114300"/>
                </a:cubicBezTo>
                <a:cubicBezTo>
                  <a:pt x="266702" y="131835"/>
                  <a:pt x="251421" y="146050"/>
                  <a:pt x="232570" y="146050"/>
                </a:cubicBezTo>
                <a:cubicBezTo>
                  <a:pt x="213719" y="146050"/>
                  <a:pt x="198438" y="131835"/>
                  <a:pt x="198438" y="114300"/>
                </a:cubicBezTo>
                <a:cubicBezTo>
                  <a:pt x="198438" y="96765"/>
                  <a:pt x="213719" y="82550"/>
                  <a:pt x="232570" y="82550"/>
                </a:cubicBezTo>
                <a:close/>
                <a:moveTo>
                  <a:pt x="230187" y="38100"/>
                </a:moveTo>
                <a:cubicBezTo>
                  <a:pt x="123223" y="38100"/>
                  <a:pt x="36512" y="123745"/>
                  <a:pt x="36512" y="229394"/>
                </a:cubicBezTo>
                <a:cubicBezTo>
                  <a:pt x="36512" y="335043"/>
                  <a:pt x="123223" y="420688"/>
                  <a:pt x="230187" y="420688"/>
                </a:cubicBezTo>
                <a:cubicBezTo>
                  <a:pt x="337151" y="420688"/>
                  <a:pt x="423862" y="335043"/>
                  <a:pt x="423862" y="229394"/>
                </a:cubicBezTo>
                <a:cubicBezTo>
                  <a:pt x="423862" y="123745"/>
                  <a:pt x="337151" y="38100"/>
                  <a:pt x="230187" y="38100"/>
                </a:cubicBezTo>
                <a:close/>
                <a:moveTo>
                  <a:pt x="230188" y="0"/>
                </a:moveTo>
                <a:cubicBezTo>
                  <a:pt x="357317" y="0"/>
                  <a:pt x="460376" y="102348"/>
                  <a:pt x="460376" y="228600"/>
                </a:cubicBezTo>
                <a:cubicBezTo>
                  <a:pt x="460376" y="354852"/>
                  <a:pt x="357317" y="457200"/>
                  <a:pt x="230188" y="457200"/>
                </a:cubicBezTo>
                <a:cubicBezTo>
                  <a:pt x="103059" y="457200"/>
                  <a:pt x="0" y="354852"/>
                  <a:pt x="0" y="228600"/>
                </a:cubicBezTo>
                <a:cubicBezTo>
                  <a:pt x="0" y="102348"/>
                  <a:pt x="103059" y="0"/>
                  <a:pt x="23018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49" name="Oval 310"/>
          <p:cNvSpPr>
            <a:spLocks noChangeArrowheads="1"/>
          </p:cNvSpPr>
          <p:nvPr/>
        </p:nvSpPr>
        <p:spPr bwMode="auto">
          <a:xfrm>
            <a:off x="6403976" y="1644650"/>
            <a:ext cx="457200" cy="457200"/>
          </a:xfrm>
          <a:custGeom>
            <a:avLst/>
            <a:gdLst/>
            <a:ahLst/>
            <a:cxnLst/>
            <a:rect l="l" t="t" r="r" b="b"/>
            <a:pathLst>
              <a:path w="457200" h="457200">
                <a:moveTo>
                  <a:pt x="223044" y="300038"/>
                </a:moveTo>
                <a:cubicBezTo>
                  <a:pt x="242771" y="300038"/>
                  <a:pt x="258763" y="316741"/>
                  <a:pt x="258763" y="337345"/>
                </a:cubicBezTo>
                <a:cubicBezTo>
                  <a:pt x="258763" y="357949"/>
                  <a:pt x="242771" y="374652"/>
                  <a:pt x="223044" y="374652"/>
                </a:cubicBezTo>
                <a:cubicBezTo>
                  <a:pt x="203317" y="374652"/>
                  <a:pt x="187325" y="357949"/>
                  <a:pt x="187325" y="337345"/>
                </a:cubicBezTo>
                <a:cubicBezTo>
                  <a:pt x="187325" y="316741"/>
                  <a:pt x="203317" y="300038"/>
                  <a:pt x="223044" y="300038"/>
                </a:cubicBezTo>
                <a:close/>
                <a:moveTo>
                  <a:pt x="229333" y="93663"/>
                </a:moveTo>
                <a:cubicBezTo>
                  <a:pt x="281761" y="93663"/>
                  <a:pt x="307975" y="123635"/>
                  <a:pt x="307975" y="157354"/>
                </a:cubicBezTo>
                <a:cubicBezTo>
                  <a:pt x="307975" y="187326"/>
                  <a:pt x="285506" y="206058"/>
                  <a:pt x="270527" y="224791"/>
                </a:cubicBezTo>
                <a:cubicBezTo>
                  <a:pt x="259292" y="239777"/>
                  <a:pt x="251802" y="254763"/>
                  <a:pt x="251802" y="273495"/>
                </a:cubicBezTo>
                <a:cubicBezTo>
                  <a:pt x="251802" y="273495"/>
                  <a:pt x="251802" y="273495"/>
                  <a:pt x="251802" y="274432"/>
                </a:cubicBezTo>
                <a:lnTo>
                  <a:pt x="251802" y="280988"/>
                </a:lnTo>
                <a:cubicBezTo>
                  <a:pt x="251802" y="280988"/>
                  <a:pt x="251802" y="280988"/>
                  <a:pt x="199374" y="280988"/>
                </a:cubicBezTo>
                <a:cubicBezTo>
                  <a:pt x="199374" y="280988"/>
                  <a:pt x="199374" y="280988"/>
                  <a:pt x="199374" y="279583"/>
                </a:cubicBezTo>
                <a:lnTo>
                  <a:pt x="199374" y="269749"/>
                </a:lnTo>
                <a:cubicBezTo>
                  <a:pt x="195629" y="251016"/>
                  <a:pt x="203119" y="228537"/>
                  <a:pt x="221843" y="206058"/>
                </a:cubicBezTo>
                <a:cubicBezTo>
                  <a:pt x="233078" y="191072"/>
                  <a:pt x="244312" y="179833"/>
                  <a:pt x="244312" y="164847"/>
                </a:cubicBezTo>
                <a:cubicBezTo>
                  <a:pt x="244312" y="153607"/>
                  <a:pt x="236823" y="142368"/>
                  <a:pt x="214353" y="142368"/>
                </a:cubicBezTo>
                <a:cubicBezTo>
                  <a:pt x="203119" y="142368"/>
                  <a:pt x="188139" y="146114"/>
                  <a:pt x="176905" y="153607"/>
                </a:cubicBezTo>
                <a:cubicBezTo>
                  <a:pt x="176905" y="153607"/>
                  <a:pt x="176905" y="153607"/>
                  <a:pt x="161925" y="108649"/>
                </a:cubicBezTo>
                <a:cubicBezTo>
                  <a:pt x="176905" y="101156"/>
                  <a:pt x="199374" y="93663"/>
                  <a:pt x="229333" y="93663"/>
                </a:cubicBezTo>
                <a:close/>
                <a:moveTo>
                  <a:pt x="229394" y="38100"/>
                </a:moveTo>
                <a:cubicBezTo>
                  <a:pt x="123745" y="38100"/>
                  <a:pt x="38100" y="123745"/>
                  <a:pt x="38100" y="229394"/>
                </a:cubicBezTo>
                <a:cubicBezTo>
                  <a:pt x="38100" y="335043"/>
                  <a:pt x="123745" y="420688"/>
                  <a:pt x="229394" y="420688"/>
                </a:cubicBezTo>
                <a:cubicBezTo>
                  <a:pt x="335043" y="420688"/>
                  <a:pt x="420688" y="335043"/>
                  <a:pt x="420688" y="229394"/>
                </a:cubicBezTo>
                <a:cubicBezTo>
                  <a:pt x="420688" y="123745"/>
                  <a:pt x="335043" y="38100"/>
                  <a:pt x="229394" y="38100"/>
                </a:cubicBezTo>
                <a:close/>
                <a:moveTo>
                  <a:pt x="228600" y="0"/>
                </a:moveTo>
                <a:cubicBezTo>
                  <a:pt x="354852" y="0"/>
                  <a:pt x="457200" y="102348"/>
                  <a:pt x="457200" y="228600"/>
                </a:cubicBezTo>
                <a:cubicBezTo>
                  <a:pt x="457200" y="354852"/>
                  <a:pt x="354852" y="457200"/>
                  <a:pt x="228600" y="457200"/>
                </a:cubicBezTo>
                <a:cubicBezTo>
                  <a:pt x="102348" y="457200"/>
                  <a:pt x="0" y="354852"/>
                  <a:pt x="0" y="228600"/>
                </a:cubicBezTo>
                <a:cubicBezTo>
                  <a:pt x="0" y="102348"/>
                  <a:pt x="102348" y="0"/>
                  <a:pt x="2286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53" name="Oval 314"/>
          <p:cNvSpPr>
            <a:spLocks noChangeArrowheads="1"/>
          </p:cNvSpPr>
          <p:nvPr/>
        </p:nvSpPr>
        <p:spPr bwMode="auto">
          <a:xfrm>
            <a:off x="7161213" y="1644650"/>
            <a:ext cx="457200" cy="457200"/>
          </a:xfrm>
          <a:custGeom>
            <a:avLst/>
            <a:gdLst/>
            <a:ahLst/>
            <a:cxnLst/>
            <a:rect l="l" t="t" r="r" b="b"/>
            <a:pathLst>
              <a:path w="457200" h="457200">
                <a:moveTo>
                  <a:pt x="229395" y="300038"/>
                </a:moveTo>
                <a:cubicBezTo>
                  <a:pt x="251779" y="300038"/>
                  <a:pt x="266701" y="315157"/>
                  <a:pt x="266701" y="337836"/>
                </a:cubicBezTo>
                <a:cubicBezTo>
                  <a:pt x="266701" y="360514"/>
                  <a:pt x="251779" y="379413"/>
                  <a:pt x="229395" y="379413"/>
                </a:cubicBezTo>
                <a:cubicBezTo>
                  <a:pt x="207011" y="379413"/>
                  <a:pt x="192088" y="360514"/>
                  <a:pt x="192088" y="337836"/>
                </a:cubicBezTo>
                <a:cubicBezTo>
                  <a:pt x="192088" y="315157"/>
                  <a:pt x="207011" y="300038"/>
                  <a:pt x="229395" y="300038"/>
                </a:cubicBezTo>
                <a:close/>
                <a:moveTo>
                  <a:pt x="195263" y="85725"/>
                </a:moveTo>
                <a:lnTo>
                  <a:pt x="263526" y="85725"/>
                </a:lnTo>
                <a:lnTo>
                  <a:pt x="250826" y="277813"/>
                </a:lnTo>
                <a:lnTo>
                  <a:pt x="206376" y="277813"/>
                </a:lnTo>
                <a:close/>
                <a:moveTo>
                  <a:pt x="229394" y="38100"/>
                </a:moveTo>
                <a:cubicBezTo>
                  <a:pt x="123745" y="38100"/>
                  <a:pt x="38100" y="123745"/>
                  <a:pt x="38100" y="229394"/>
                </a:cubicBezTo>
                <a:cubicBezTo>
                  <a:pt x="38100" y="335043"/>
                  <a:pt x="123745" y="420688"/>
                  <a:pt x="229394" y="420688"/>
                </a:cubicBezTo>
                <a:cubicBezTo>
                  <a:pt x="335043" y="420688"/>
                  <a:pt x="420688" y="335043"/>
                  <a:pt x="420688" y="229394"/>
                </a:cubicBezTo>
                <a:cubicBezTo>
                  <a:pt x="420688" y="123745"/>
                  <a:pt x="335043" y="38100"/>
                  <a:pt x="229394" y="38100"/>
                </a:cubicBezTo>
                <a:close/>
                <a:moveTo>
                  <a:pt x="228600" y="0"/>
                </a:moveTo>
                <a:cubicBezTo>
                  <a:pt x="354852" y="0"/>
                  <a:pt x="457200" y="102348"/>
                  <a:pt x="457200" y="228600"/>
                </a:cubicBezTo>
                <a:cubicBezTo>
                  <a:pt x="457200" y="354852"/>
                  <a:pt x="354852" y="457200"/>
                  <a:pt x="228600" y="457200"/>
                </a:cubicBezTo>
                <a:cubicBezTo>
                  <a:pt x="102348" y="457200"/>
                  <a:pt x="0" y="354852"/>
                  <a:pt x="0" y="228600"/>
                </a:cubicBezTo>
                <a:cubicBezTo>
                  <a:pt x="0" y="102348"/>
                  <a:pt x="102348" y="0"/>
                  <a:pt x="2286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57" name="Freeform 318"/>
          <p:cNvSpPr>
            <a:spLocks/>
          </p:cNvSpPr>
          <p:nvPr/>
        </p:nvSpPr>
        <p:spPr bwMode="auto">
          <a:xfrm>
            <a:off x="7965926" y="3851260"/>
            <a:ext cx="429623" cy="438166"/>
          </a:xfrm>
          <a:custGeom>
            <a:avLst/>
            <a:gdLst/>
            <a:ahLst/>
            <a:cxnLst/>
            <a:rect l="l" t="t" r="r" b="b"/>
            <a:pathLst>
              <a:path w="429623" h="438166">
                <a:moveTo>
                  <a:pt x="399408" y="381015"/>
                </a:moveTo>
                <a:cubicBezTo>
                  <a:pt x="389325" y="381015"/>
                  <a:pt x="381151" y="388833"/>
                  <a:pt x="381151" y="398478"/>
                </a:cubicBezTo>
                <a:cubicBezTo>
                  <a:pt x="381151" y="408123"/>
                  <a:pt x="389325" y="415941"/>
                  <a:pt x="399408" y="415941"/>
                </a:cubicBezTo>
                <a:cubicBezTo>
                  <a:pt x="409491" y="415941"/>
                  <a:pt x="417665" y="408123"/>
                  <a:pt x="417665" y="398478"/>
                </a:cubicBezTo>
                <a:cubicBezTo>
                  <a:pt x="417665" y="388833"/>
                  <a:pt x="409491" y="381015"/>
                  <a:pt x="399408" y="381015"/>
                </a:cubicBezTo>
                <a:close/>
                <a:moveTo>
                  <a:pt x="72700" y="2760"/>
                </a:moveTo>
                <a:cubicBezTo>
                  <a:pt x="106514" y="-4747"/>
                  <a:pt x="144085" y="2760"/>
                  <a:pt x="170384" y="29035"/>
                </a:cubicBezTo>
                <a:cubicBezTo>
                  <a:pt x="196684" y="55309"/>
                  <a:pt x="204198" y="92844"/>
                  <a:pt x="196684" y="126626"/>
                </a:cubicBezTo>
                <a:lnTo>
                  <a:pt x="429623" y="359343"/>
                </a:lnTo>
                <a:cubicBezTo>
                  <a:pt x="444651" y="378110"/>
                  <a:pt x="444651" y="404385"/>
                  <a:pt x="429623" y="423152"/>
                </a:cubicBezTo>
                <a:cubicBezTo>
                  <a:pt x="418352" y="434413"/>
                  <a:pt x="407080" y="438166"/>
                  <a:pt x="395809" y="438166"/>
                </a:cubicBezTo>
                <a:cubicBezTo>
                  <a:pt x="384538" y="438166"/>
                  <a:pt x="369510" y="434413"/>
                  <a:pt x="361995" y="423152"/>
                </a:cubicBezTo>
                <a:cubicBezTo>
                  <a:pt x="361995" y="423152"/>
                  <a:pt x="361995" y="423152"/>
                  <a:pt x="129056" y="194189"/>
                </a:cubicBezTo>
                <a:cubicBezTo>
                  <a:pt x="95242" y="205449"/>
                  <a:pt x="57672" y="197942"/>
                  <a:pt x="27615" y="167914"/>
                </a:cubicBezTo>
                <a:cubicBezTo>
                  <a:pt x="1315" y="141640"/>
                  <a:pt x="-6199" y="104105"/>
                  <a:pt x="5072" y="74077"/>
                </a:cubicBezTo>
                <a:cubicBezTo>
                  <a:pt x="5072" y="74077"/>
                  <a:pt x="5072" y="74077"/>
                  <a:pt x="61429" y="130379"/>
                </a:cubicBezTo>
                <a:cubicBezTo>
                  <a:pt x="61429" y="130379"/>
                  <a:pt x="61429" y="130379"/>
                  <a:pt x="114028" y="115365"/>
                </a:cubicBezTo>
                <a:cubicBezTo>
                  <a:pt x="114028" y="115365"/>
                  <a:pt x="114028" y="115365"/>
                  <a:pt x="129056" y="59063"/>
                </a:cubicBezTo>
                <a:cubicBezTo>
                  <a:pt x="129056" y="59063"/>
                  <a:pt x="129056" y="59063"/>
                  <a:pt x="72700" y="276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59" name="Freeform 320"/>
          <p:cNvSpPr>
            <a:spLocks/>
          </p:cNvSpPr>
          <p:nvPr/>
        </p:nvSpPr>
        <p:spPr bwMode="auto">
          <a:xfrm>
            <a:off x="7149080" y="3856592"/>
            <a:ext cx="492567" cy="439185"/>
          </a:xfrm>
          <a:custGeom>
            <a:avLst/>
            <a:gdLst/>
            <a:ahLst/>
            <a:cxnLst/>
            <a:rect l="l" t="t" r="r" b="b"/>
            <a:pathLst>
              <a:path w="492567" h="439185">
                <a:moveTo>
                  <a:pt x="398691" y="380447"/>
                </a:moveTo>
                <a:cubicBezTo>
                  <a:pt x="388608" y="380447"/>
                  <a:pt x="380434" y="388621"/>
                  <a:pt x="380434" y="398704"/>
                </a:cubicBezTo>
                <a:cubicBezTo>
                  <a:pt x="380434" y="408787"/>
                  <a:pt x="388608" y="416961"/>
                  <a:pt x="398691" y="416961"/>
                </a:cubicBezTo>
                <a:cubicBezTo>
                  <a:pt x="408774" y="416961"/>
                  <a:pt x="416948" y="408787"/>
                  <a:pt x="416948" y="398704"/>
                </a:cubicBezTo>
                <a:cubicBezTo>
                  <a:pt x="416948" y="388621"/>
                  <a:pt x="408774" y="380447"/>
                  <a:pt x="398691" y="380447"/>
                </a:cubicBezTo>
                <a:close/>
                <a:moveTo>
                  <a:pt x="439173" y="83584"/>
                </a:moveTo>
                <a:lnTo>
                  <a:pt x="353447" y="169310"/>
                </a:lnTo>
                <a:lnTo>
                  <a:pt x="361385" y="174072"/>
                </a:lnTo>
                <a:lnTo>
                  <a:pt x="447110" y="91522"/>
                </a:lnTo>
                <a:close/>
                <a:moveTo>
                  <a:pt x="413773" y="56597"/>
                </a:moveTo>
                <a:lnTo>
                  <a:pt x="328047" y="139148"/>
                </a:lnTo>
                <a:lnTo>
                  <a:pt x="334397" y="147085"/>
                </a:lnTo>
                <a:lnTo>
                  <a:pt x="421710" y="64535"/>
                </a:lnTo>
                <a:close/>
                <a:moveTo>
                  <a:pt x="97769" y="9"/>
                </a:moveTo>
                <a:cubicBezTo>
                  <a:pt x="123823" y="-343"/>
                  <a:pt x="149877" y="10903"/>
                  <a:pt x="169593" y="30584"/>
                </a:cubicBezTo>
                <a:cubicBezTo>
                  <a:pt x="195882" y="56824"/>
                  <a:pt x="203393" y="90562"/>
                  <a:pt x="195882" y="124299"/>
                </a:cubicBezTo>
                <a:cubicBezTo>
                  <a:pt x="195895" y="124313"/>
                  <a:pt x="196924" y="125340"/>
                  <a:pt x="278503" y="206770"/>
                </a:cubicBezTo>
                <a:cubicBezTo>
                  <a:pt x="278512" y="206762"/>
                  <a:pt x="278993" y="206350"/>
                  <a:pt x="304791" y="184278"/>
                </a:cubicBezTo>
                <a:lnTo>
                  <a:pt x="301036" y="180529"/>
                </a:lnTo>
                <a:cubicBezTo>
                  <a:pt x="301030" y="180523"/>
                  <a:pt x="300943" y="180437"/>
                  <a:pt x="299627" y="179123"/>
                </a:cubicBezTo>
                <a:lnTo>
                  <a:pt x="289769" y="169283"/>
                </a:lnTo>
                <a:cubicBezTo>
                  <a:pt x="293525" y="161786"/>
                  <a:pt x="297280" y="150540"/>
                  <a:pt x="297280" y="139294"/>
                </a:cubicBezTo>
                <a:cubicBezTo>
                  <a:pt x="297290" y="139284"/>
                  <a:pt x="298347" y="138229"/>
                  <a:pt x="409946" y="26835"/>
                </a:cubicBezTo>
                <a:cubicBezTo>
                  <a:pt x="413701" y="23086"/>
                  <a:pt x="417457" y="23086"/>
                  <a:pt x="421212" y="23086"/>
                </a:cubicBezTo>
                <a:cubicBezTo>
                  <a:pt x="421212" y="19338"/>
                  <a:pt x="421212" y="15589"/>
                  <a:pt x="424968" y="11840"/>
                </a:cubicBezTo>
                <a:cubicBezTo>
                  <a:pt x="432479" y="4343"/>
                  <a:pt x="439990" y="4343"/>
                  <a:pt x="447501" y="11840"/>
                </a:cubicBezTo>
                <a:cubicBezTo>
                  <a:pt x="447514" y="11852"/>
                  <a:pt x="448263" y="12538"/>
                  <a:pt x="492567" y="53075"/>
                </a:cubicBezTo>
                <a:cubicBezTo>
                  <a:pt x="496322" y="60573"/>
                  <a:pt x="496322" y="71819"/>
                  <a:pt x="492567" y="75567"/>
                </a:cubicBezTo>
                <a:cubicBezTo>
                  <a:pt x="488811" y="79316"/>
                  <a:pt x="481300" y="83064"/>
                  <a:pt x="477545" y="79316"/>
                </a:cubicBezTo>
                <a:cubicBezTo>
                  <a:pt x="477545" y="83064"/>
                  <a:pt x="477545" y="86813"/>
                  <a:pt x="473789" y="90562"/>
                </a:cubicBezTo>
                <a:cubicBezTo>
                  <a:pt x="473779" y="90572"/>
                  <a:pt x="472731" y="91653"/>
                  <a:pt x="361124" y="206770"/>
                </a:cubicBezTo>
                <a:cubicBezTo>
                  <a:pt x="349857" y="203021"/>
                  <a:pt x="338591" y="206770"/>
                  <a:pt x="331080" y="214267"/>
                </a:cubicBezTo>
                <a:cubicBezTo>
                  <a:pt x="331074" y="214261"/>
                  <a:pt x="330987" y="214175"/>
                  <a:pt x="329671" y="212861"/>
                </a:cubicBezTo>
                <a:lnTo>
                  <a:pt x="319813" y="203021"/>
                </a:lnTo>
                <a:cubicBezTo>
                  <a:pt x="319805" y="203029"/>
                  <a:pt x="319390" y="203444"/>
                  <a:pt x="297280" y="225513"/>
                </a:cubicBezTo>
                <a:cubicBezTo>
                  <a:pt x="297292" y="225524"/>
                  <a:pt x="298526" y="226756"/>
                  <a:pt x="428723" y="356715"/>
                </a:cubicBezTo>
                <a:cubicBezTo>
                  <a:pt x="447501" y="375458"/>
                  <a:pt x="447501" y="405447"/>
                  <a:pt x="428723" y="424191"/>
                </a:cubicBezTo>
                <a:cubicBezTo>
                  <a:pt x="417457" y="431688"/>
                  <a:pt x="406190" y="439185"/>
                  <a:pt x="394924" y="439185"/>
                </a:cubicBezTo>
                <a:cubicBezTo>
                  <a:pt x="383657" y="439185"/>
                  <a:pt x="372390" y="431688"/>
                  <a:pt x="361124" y="424191"/>
                </a:cubicBezTo>
                <a:cubicBezTo>
                  <a:pt x="361112" y="424179"/>
                  <a:pt x="359889" y="422958"/>
                  <a:pt x="229681" y="292988"/>
                </a:cubicBezTo>
                <a:cubicBezTo>
                  <a:pt x="229669" y="293000"/>
                  <a:pt x="228689" y="293931"/>
                  <a:pt x="150816" y="367961"/>
                </a:cubicBezTo>
                <a:lnTo>
                  <a:pt x="154571" y="371710"/>
                </a:lnTo>
                <a:cubicBezTo>
                  <a:pt x="154566" y="371717"/>
                  <a:pt x="154291" y="372130"/>
                  <a:pt x="139549" y="394202"/>
                </a:cubicBezTo>
                <a:cubicBezTo>
                  <a:pt x="139540" y="394208"/>
                  <a:pt x="138785" y="394679"/>
                  <a:pt x="79461" y="431688"/>
                </a:cubicBezTo>
                <a:cubicBezTo>
                  <a:pt x="79457" y="431684"/>
                  <a:pt x="79399" y="431626"/>
                  <a:pt x="78522" y="430751"/>
                </a:cubicBezTo>
                <a:lnTo>
                  <a:pt x="71950" y="424191"/>
                </a:lnTo>
                <a:cubicBezTo>
                  <a:pt x="71956" y="424181"/>
                  <a:pt x="72425" y="423432"/>
                  <a:pt x="109505" y="364212"/>
                </a:cubicBezTo>
                <a:cubicBezTo>
                  <a:pt x="109510" y="364208"/>
                  <a:pt x="109620" y="364120"/>
                  <a:pt x="111852" y="362338"/>
                </a:cubicBezTo>
                <a:lnTo>
                  <a:pt x="128283" y="349218"/>
                </a:lnTo>
                <a:cubicBezTo>
                  <a:pt x="128289" y="349221"/>
                  <a:pt x="128358" y="349255"/>
                  <a:pt x="129222" y="349686"/>
                </a:cubicBezTo>
                <a:lnTo>
                  <a:pt x="135794" y="352967"/>
                </a:lnTo>
                <a:cubicBezTo>
                  <a:pt x="135806" y="352954"/>
                  <a:pt x="136746" y="351969"/>
                  <a:pt x="210904" y="274245"/>
                </a:cubicBezTo>
                <a:cubicBezTo>
                  <a:pt x="210891" y="274232"/>
                  <a:pt x="209904" y="273199"/>
                  <a:pt x="132038" y="191775"/>
                </a:cubicBezTo>
                <a:cubicBezTo>
                  <a:pt x="94483" y="203021"/>
                  <a:pt x="56928" y="195524"/>
                  <a:pt x="30639" y="169283"/>
                </a:cubicBezTo>
                <a:cubicBezTo>
                  <a:pt x="4351" y="143043"/>
                  <a:pt x="-6916" y="105556"/>
                  <a:pt x="4351" y="71819"/>
                </a:cubicBezTo>
                <a:cubicBezTo>
                  <a:pt x="4360" y="71828"/>
                  <a:pt x="5061" y="72527"/>
                  <a:pt x="60683" y="128048"/>
                </a:cubicBezTo>
                <a:cubicBezTo>
                  <a:pt x="60698" y="128044"/>
                  <a:pt x="61573" y="127795"/>
                  <a:pt x="113260" y="113054"/>
                </a:cubicBezTo>
                <a:cubicBezTo>
                  <a:pt x="113265" y="113039"/>
                  <a:pt x="113515" y="112166"/>
                  <a:pt x="128283" y="60573"/>
                </a:cubicBezTo>
                <a:cubicBezTo>
                  <a:pt x="128274" y="60564"/>
                  <a:pt x="127573" y="59864"/>
                  <a:pt x="71950" y="4343"/>
                </a:cubicBezTo>
                <a:cubicBezTo>
                  <a:pt x="80400" y="1532"/>
                  <a:pt x="89084" y="126"/>
                  <a:pt x="97769" y="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7241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4" name="Freeform 6"/>
          <p:cNvSpPr>
            <a:spLocks/>
          </p:cNvSpPr>
          <p:nvPr/>
        </p:nvSpPr>
        <p:spPr bwMode="auto">
          <a:xfrm>
            <a:off x="762000" y="752475"/>
            <a:ext cx="176213" cy="550863"/>
          </a:xfrm>
          <a:custGeom>
            <a:avLst/>
            <a:gdLst/>
            <a:ahLst/>
            <a:cxnLst/>
            <a:rect l="l" t="t" r="r" b="b"/>
            <a:pathLst>
              <a:path w="176213" h="550863">
                <a:moveTo>
                  <a:pt x="36847" y="303213"/>
                </a:moveTo>
                <a:cubicBezTo>
                  <a:pt x="36847" y="303213"/>
                  <a:pt x="36847" y="303213"/>
                  <a:pt x="134604" y="303213"/>
                </a:cubicBezTo>
                <a:cubicBezTo>
                  <a:pt x="134604" y="303213"/>
                  <a:pt x="157163" y="355745"/>
                  <a:pt x="157163" y="378259"/>
                </a:cubicBezTo>
                <a:cubicBezTo>
                  <a:pt x="157163" y="400770"/>
                  <a:pt x="157163" y="550836"/>
                  <a:pt x="157163" y="550863"/>
                </a:cubicBezTo>
                <a:cubicBezTo>
                  <a:pt x="157163" y="550863"/>
                  <a:pt x="157163" y="550863"/>
                  <a:pt x="134604" y="550863"/>
                </a:cubicBezTo>
                <a:cubicBezTo>
                  <a:pt x="134604" y="550863"/>
                  <a:pt x="134604" y="550863"/>
                  <a:pt x="134604" y="363249"/>
                </a:cubicBezTo>
                <a:cubicBezTo>
                  <a:pt x="134604" y="363249"/>
                  <a:pt x="134604" y="363249"/>
                  <a:pt x="108285" y="363249"/>
                </a:cubicBezTo>
                <a:cubicBezTo>
                  <a:pt x="108285" y="363249"/>
                  <a:pt x="108285" y="363249"/>
                  <a:pt x="108285" y="550863"/>
                </a:cubicBezTo>
                <a:cubicBezTo>
                  <a:pt x="108285" y="550863"/>
                  <a:pt x="108285" y="550863"/>
                  <a:pt x="85726" y="550863"/>
                </a:cubicBezTo>
                <a:cubicBezTo>
                  <a:pt x="85726" y="550863"/>
                  <a:pt x="85726" y="550863"/>
                  <a:pt x="14288" y="550863"/>
                </a:cubicBezTo>
                <a:cubicBezTo>
                  <a:pt x="14288" y="550863"/>
                  <a:pt x="14288" y="400772"/>
                  <a:pt x="14288" y="378259"/>
                </a:cubicBezTo>
                <a:cubicBezTo>
                  <a:pt x="14288" y="351997"/>
                  <a:pt x="36840" y="303228"/>
                  <a:pt x="36847" y="303213"/>
                </a:cubicBezTo>
                <a:close/>
                <a:moveTo>
                  <a:pt x="86232" y="0"/>
                </a:moveTo>
                <a:cubicBezTo>
                  <a:pt x="86232" y="0"/>
                  <a:pt x="86232" y="0"/>
                  <a:pt x="176213" y="165434"/>
                </a:cubicBezTo>
                <a:cubicBezTo>
                  <a:pt x="176213" y="165434"/>
                  <a:pt x="176213" y="165434"/>
                  <a:pt x="142470" y="285750"/>
                </a:cubicBezTo>
                <a:cubicBezTo>
                  <a:pt x="142470" y="285750"/>
                  <a:pt x="142470" y="285750"/>
                  <a:pt x="93730" y="285750"/>
                </a:cubicBezTo>
                <a:cubicBezTo>
                  <a:pt x="93730" y="285750"/>
                  <a:pt x="93730" y="285750"/>
                  <a:pt x="93730" y="131595"/>
                </a:cubicBezTo>
                <a:cubicBezTo>
                  <a:pt x="101229" y="127836"/>
                  <a:pt x="108727" y="120316"/>
                  <a:pt x="108727" y="112796"/>
                </a:cubicBezTo>
                <a:cubicBezTo>
                  <a:pt x="108727" y="97757"/>
                  <a:pt x="97480" y="90237"/>
                  <a:pt x="86232" y="90237"/>
                </a:cubicBezTo>
                <a:cubicBezTo>
                  <a:pt x="74984" y="90237"/>
                  <a:pt x="63737" y="97757"/>
                  <a:pt x="63737" y="112796"/>
                </a:cubicBezTo>
                <a:cubicBezTo>
                  <a:pt x="63737" y="120316"/>
                  <a:pt x="71235" y="127836"/>
                  <a:pt x="78734" y="131595"/>
                </a:cubicBezTo>
                <a:cubicBezTo>
                  <a:pt x="78734" y="131595"/>
                  <a:pt x="78734" y="131595"/>
                  <a:pt x="78734" y="285750"/>
                </a:cubicBezTo>
                <a:cubicBezTo>
                  <a:pt x="78734" y="285750"/>
                  <a:pt x="78734" y="285750"/>
                  <a:pt x="33743" y="285750"/>
                </a:cubicBezTo>
                <a:lnTo>
                  <a:pt x="0" y="161674"/>
                </a:lnTo>
                <a:cubicBezTo>
                  <a:pt x="0" y="161674"/>
                  <a:pt x="0" y="161674"/>
                  <a:pt x="8623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26" name="Freeform 8"/>
          <p:cNvSpPr>
            <a:spLocks/>
          </p:cNvSpPr>
          <p:nvPr/>
        </p:nvSpPr>
        <p:spPr bwMode="auto">
          <a:xfrm>
            <a:off x="1536800" y="752787"/>
            <a:ext cx="218977" cy="569601"/>
          </a:xfrm>
          <a:custGeom>
            <a:avLst/>
            <a:gdLst/>
            <a:ahLst/>
            <a:cxnLst/>
            <a:rect l="l" t="t" r="r" b="b"/>
            <a:pathLst>
              <a:path w="218977" h="569601">
                <a:moveTo>
                  <a:pt x="46110" y="321951"/>
                </a:moveTo>
                <a:cubicBezTo>
                  <a:pt x="46110" y="321951"/>
                  <a:pt x="46110" y="321951"/>
                  <a:pt x="143162" y="321951"/>
                </a:cubicBezTo>
                <a:cubicBezTo>
                  <a:pt x="143162" y="321951"/>
                  <a:pt x="161826" y="374483"/>
                  <a:pt x="161826" y="396997"/>
                </a:cubicBezTo>
                <a:cubicBezTo>
                  <a:pt x="161826" y="419507"/>
                  <a:pt x="161826" y="569557"/>
                  <a:pt x="161826" y="569601"/>
                </a:cubicBezTo>
                <a:cubicBezTo>
                  <a:pt x="161826" y="569601"/>
                  <a:pt x="161826" y="569601"/>
                  <a:pt x="159493" y="569601"/>
                </a:cubicBezTo>
                <a:lnTo>
                  <a:pt x="143162" y="569601"/>
                </a:lnTo>
                <a:cubicBezTo>
                  <a:pt x="143162" y="569601"/>
                  <a:pt x="143162" y="569601"/>
                  <a:pt x="143162" y="381987"/>
                </a:cubicBezTo>
                <a:cubicBezTo>
                  <a:pt x="143162" y="381987"/>
                  <a:pt x="143162" y="381987"/>
                  <a:pt x="113300" y="381987"/>
                </a:cubicBezTo>
                <a:cubicBezTo>
                  <a:pt x="113300" y="381987"/>
                  <a:pt x="113300" y="381987"/>
                  <a:pt x="113300" y="569601"/>
                </a:cubicBezTo>
                <a:cubicBezTo>
                  <a:pt x="113300" y="569601"/>
                  <a:pt x="113300" y="569601"/>
                  <a:pt x="90903" y="569601"/>
                </a:cubicBezTo>
                <a:cubicBezTo>
                  <a:pt x="90903" y="569601"/>
                  <a:pt x="90903" y="569601"/>
                  <a:pt x="23713" y="569601"/>
                </a:cubicBezTo>
                <a:cubicBezTo>
                  <a:pt x="23713" y="569601"/>
                  <a:pt x="23713" y="419510"/>
                  <a:pt x="23713" y="396997"/>
                </a:cubicBezTo>
                <a:cubicBezTo>
                  <a:pt x="23713" y="370738"/>
                  <a:pt x="46097" y="321979"/>
                  <a:pt x="46110" y="321951"/>
                </a:cubicBezTo>
                <a:close/>
                <a:moveTo>
                  <a:pt x="184906" y="104463"/>
                </a:moveTo>
                <a:cubicBezTo>
                  <a:pt x="169768" y="269926"/>
                  <a:pt x="120581" y="277495"/>
                  <a:pt x="120551" y="277500"/>
                </a:cubicBezTo>
                <a:cubicBezTo>
                  <a:pt x="120555" y="277500"/>
                  <a:pt x="120911" y="277455"/>
                  <a:pt x="150836" y="273738"/>
                </a:cubicBezTo>
                <a:cubicBezTo>
                  <a:pt x="218964" y="179713"/>
                  <a:pt x="184918" y="104489"/>
                  <a:pt x="184906" y="104463"/>
                </a:cubicBezTo>
                <a:close/>
                <a:moveTo>
                  <a:pt x="78850" y="40"/>
                </a:moveTo>
                <a:cubicBezTo>
                  <a:pt x="104788" y="-625"/>
                  <a:pt x="209154" y="5514"/>
                  <a:pt x="218977" y="146306"/>
                </a:cubicBezTo>
                <a:cubicBezTo>
                  <a:pt x="218977" y="146341"/>
                  <a:pt x="218964" y="254829"/>
                  <a:pt x="140396" y="299726"/>
                </a:cubicBezTo>
                <a:cubicBezTo>
                  <a:pt x="140390" y="299726"/>
                  <a:pt x="139626" y="299726"/>
                  <a:pt x="43104" y="299726"/>
                </a:cubicBezTo>
                <a:cubicBezTo>
                  <a:pt x="43079" y="299692"/>
                  <a:pt x="-42951" y="183715"/>
                  <a:pt x="28137" y="112628"/>
                </a:cubicBezTo>
                <a:cubicBezTo>
                  <a:pt x="28156" y="112608"/>
                  <a:pt x="88006" y="49007"/>
                  <a:pt x="73040" y="369"/>
                </a:cubicBezTo>
                <a:cubicBezTo>
                  <a:pt x="73049" y="368"/>
                  <a:pt x="75154" y="135"/>
                  <a:pt x="78850" y="4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29" name="Rectangle 11"/>
          <p:cNvSpPr>
            <a:spLocks noChangeArrowheads="1"/>
          </p:cNvSpPr>
          <p:nvPr/>
        </p:nvSpPr>
        <p:spPr bwMode="auto">
          <a:xfrm>
            <a:off x="2355849" y="768350"/>
            <a:ext cx="168276" cy="554037"/>
          </a:xfrm>
          <a:custGeom>
            <a:avLst/>
            <a:gdLst/>
            <a:ahLst/>
            <a:cxnLst/>
            <a:rect l="l" t="t" r="r" b="b"/>
            <a:pathLst>
              <a:path w="168276" h="554037">
                <a:moveTo>
                  <a:pt x="138113" y="234950"/>
                </a:moveTo>
                <a:lnTo>
                  <a:pt x="168276" y="234950"/>
                </a:lnTo>
                <a:lnTo>
                  <a:pt x="168276" y="554037"/>
                </a:lnTo>
                <a:lnTo>
                  <a:pt x="138113" y="554037"/>
                </a:lnTo>
                <a:close/>
                <a:moveTo>
                  <a:pt x="52388" y="234950"/>
                </a:moveTo>
                <a:lnTo>
                  <a:pt x="112713" y="234950"/>
                </a:lnTo>
                <a:lnTo>
                  <a:pt x="112713" y="554037"/>
                </a:lnTo>
                <a:lnTo>
                  <a:pt x="52388" y="554037"/>
                </a:lnTo>
                <a:close/>
                <a:moveTo>
                  <a:pt x="0" y="234950"/>
                </a:moveTo>
                <a:lnTo>
                  <a:pt x="22225" y="234950"/>
                </a:lnTo>
                <a:lnTo>
                  <a:pt x="22225" y="554037"/>
                </a:lnTo>
                <a:lnTo>
                  <a:pt x="0" y="554037"/>
                </a:lnTo>
                <a:close/>
                <a:moveTo>
                  <a:pt x="44450" y="96838"/>
                </a:moveTo>
                <a:lnTo>
                  <a:pt x="123825" y="96838"/>
                </a:lnTo>
                <a:lnTo>
                  <a:pt x="168275" y="212725"/>
                </a:lnTo>
                <a:lnTo>
                  <a:pt x="0" y="212725"/>
                </a:lnTo>
                <a:close/>
                <a:moveTo>
                  <a:pt x="85726" y="0"/>
                </a:moveTo>
                <a:lnTo>
                  <a:pt x="115888" y="77787"/>
                </a:lnTo>
                <a:lnTo>
                  <a:pt x="52388" y="7778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34" name="Freeform 16"/>
          <p:cNvSpPr>
            <a:spLocks/>
          </p:cNvSpPr>
          <p:nvPr/>
        </p:nvSpPr>
        <p:spPr bwMode="auto">
          <a:xfrm>
            <a:off x="3101975" y="815315"/>
            <a:ext cx="277813" cy="522528"/>
          </a:xfrm>
          <a:custGeom>
            <a:avLst/>
            <a:gdLst/>
            <a:ahLst/>
            <a:cxnLst/>
            <a:rect l="l" t="t" r="r" b="b"/>
            <a:pathLst>
              <a:path w="277813" h="522528">
                <a:moveTo>
                  <a:pt x="138113" y="484847"/>
                </a:moveTo>
                <a:cubicBezTo>
                  <a:pt x="131975" y="484847"/>
                  <a:pt x="127000" y="489822"/>
                  <a:pt x="127000" y="495960"/>
                </a:cubicBezTo>
                <a:cubicBezTo>
                  <a:pt x="127000" y="502098"/>
                  <a:pt x="131975" y="507073"/>
                  <a:pt x="138113" y="507073"/>
                </a:cubicBezTo>
                <a:cubicBezTo>
                  <a:pt x="144251" y="507073"/>
                  <a:pt x="149226" y="502098"/>
                  <a:pt x="149226" y="495960"/>
                </a:cubicBezTo>
                <a:cubicBezTo>
                  <a:pt x="149226" y="489822"/>
                  <a:pt x="144251" y="484847"/>
                  <a:pt x="138113" y="484847"/>
                </a:cubicBezTo>
                <a:close/>
                <a:moveTo>
                  <a:pt x="0" y="275297"/>
                </a:moveTo>
                <a:cubicBezTo>
                  <a:pt x="14" y="275297"/>
                  <a:pt x="1986" y="275297"/>
                  <a:pt x="277813" y="275297"/>
                </a:cubicBezTo>
                <a:cubicBezTo>
                  <a:pt x="277813" y="275304"/>
                  <a:pt x="277813" y="275774"/>
                  <a:pt x="277813" y="308990"/>
                </a:cubicBezTo>
                <a:cubicBezTo>
                  <a:pt x="168966" y="308990"/>
                  <a:pt x="168940" y="417504"/>
                  <a:pt x="168940" y="417556"/>
                </a:cubicBezTo>
                <a:cubicBezTo>
                  <a:pt x="168940" y="417569"/>
                  <a:pt x="168940" y="418545"/>
                  <a:pt x="168940" y="496173"/>
                </a:cubicBezTo>
                <a:cubicBezTo>
                  <a:pt x="168940" y="526109"/>
                  <a:pt x="138932" y="522382"/>
                  <a:pt x="138907" y="522378"/>
                </a:cubicBezTo>
                <a:cubicBezTo>
                  <a:pt x="123890" y="522378"/>
                  <a:pt x="108873" y="518635"/>
                  <a:pt x="108873" y="496173"/>
                </a:cubicBezTo>
                <a:cubicBezTo>
                  <a:pt x="108873" y="481202"/>
                  <a:pt x="108873" y="417591"/>
                  <a:pt x="108873" y="417556"/>
                </a:cubicBezTo>
                <a:cubicBezTo>
                  <a:pt x="108873" y="297777"/>
                  <a:pt x="32" y="308987"/>
                  <a:pt x="0" y="308990"/>
                </a:cubicBezTo>
                <a:close/>
                <a:moveTo>
                  <a:pt x="0" y="102259"/>
                </a:moveTo>
                <a:lnTo>
                  <a:pt x="277813" y="102259"/>
                </a:lnTo>
                <a:lnTo>
                  <a:pt x="277813" y="181634"/>
                </a:lnTo>
                <a:lnTo>
                  <a:pt x="277813" y="199096"/>
                </a:lnTo>
                <a:lnTo>
                  <a:pt x="277813" y="256246"/>
                </a:lnTo>
                <a:lnTo>
                  <a:pt x="0" y="256246"/>
                </a:lnTo>
                <a:lnTo>
                  <a:pt x="0" y="187984"/>
                </a:lnTo>
                <a:lnTo>
                  <a:pt x="0" y="181634"/>
                </a:lnTo>
                <a:close/>
                <a:moveTo>
                  <a:pt x="210002" y="424"/>
                </a:moveTo>
                <a:cubicBezTo>
                  <a:pt x="222661" y="-2219"/>
                  <a:pt x="228996" y="8342"/>
                  <a:pt x="229008" y="8362"/>
                </a:cubicBezTo>
                <a:cubicBezTo>
                  <a:pt x="229028" y="8337"/>
                  <a:pt x="244037" y="-10441"/>
                  <a:pt x="262796" y="8362"/>
                </a:cubicBezTo>
                <a:lnTo>
                  <a:pt x="271478" y="16299"/>
                </a:lnTo>
                <a:cubicBezTo>
                  <a:pt x="277813" y="18945"/>
                  <a:pt x="277813" y="8362"/>
                  <a:pt x="277813" y="8362"/>
                </a:cubicBezTo>
                <a:cubicBezTo>
                  <a:pt x="277813" y="8367"/>
                  <a:pt x="277813" y="8874"/>
                  <a:pt x="277813" y="57280"/>
                </a:cubicBezTo>
                <a:cubicBezTo>
                  <a:pt x="277813" y="57284"/>
                  <a:pt x="277813" y="57360"/>
                  <a:pt x="277813" y="59162"/>
                </a:cubicBezTo>
                <a:lnTo>
                  <a:pt x="277813" y="72332"/>
                </a:lnTo>
                <a:cubicBezTo>
                  <a:pt x="277813" y="72335"/>
                  <a:pt x="277813" y="72392"/>
                  <a:pt x="277813" y="73743"/>
                </a:cubicBezTo>
                <a:lnTo>
                  <a:pt x="277813" y="83621"/>
                </a:lnTo>
                <a:cubicBezTo>
                  <a:pt x="262803" y="83621"/>
                  <a:pt x="225287" y="68583"/>
                  <a:pt x="225254" y="68569"/>
                </a:cubicBezTo>
                <a:cubicBezTo>
                  <a:pt x="191482" y="46002"/>
                  <a:pt x="157710" y="68548"/>
                  <a:pt x="157678" y="68569"/>
                </a:cubicBezTo>
                <a:cubicBezTo>
                  <a:pt x="123906" y="91136"/>
                  <a:pt x="97635" y="79869"/>
                  <a:pt x="97610" y="79858"/>
                </a:cubicBezTo>
                <a:cubicBezTo>
                  <a:pt x="45068" y="49764"/>
                  <a:pt x="29" y="64796"/>
                  <a:pt x="0" y="64806"/>
                </a:cubicBezTo>
                <a:cubicBezTo>
                  <a:pt x="0" y="64803"/>
                  <a:pt x="0" y="64753"/>
                  <a:pt x="0" y="63865"/>
                </a:cubicBezTo>
                <a:lnTo>
                  <a:pt x="0" y="57280"/>
                </a:lnTo>
                <a:cubicBezTo>
                  <a:pt x="0" y="57278"/>
                  <a:pt x="0" y="57221"/>
                  <a:pt x="0" y="55869"/>
                </a:cubicBezTo>
                <a:lnTo>
                  <a:pt x="0" y="45991"/>
                </a:lnTo>
                <a:cubicBezTo>
                  <a:pt x="0" y="45986"/>
                  <a:pt x="0" y="45547"/>
                  <a:pt x="0" y="8362"/>
                </a:cubicBezTo>
                <a:cubicBezTo>
                  <a:pt x="27" y="8375"/>
                  <a:pt x="30037" y="23407"/>
                  <a:pt x="37542" y="8362"/>
                </a:cubicBezTo>
                <a:cubicBezTo>
                  <a:pt x="48805" y="-6690"/>
                  <a:pt x="101364" y="27177"/>
                  <a:pt x="108873" y="8362"/>
                </a:cubicBezTo>
                <a:cubicBezTo>
                  <a:pt x="120131" y="-6684"/>
                  <a:pt x="150144" y="8349"/>
                  <a:pt x="150169" y="8362"/>
                </a:cubicBezTo>
                <a:cubicBezTo>
                  <a:pt x="150193" y="8382"/>
                  <a:pt x="176457" y="30930"/>
                  <a:pt x="195220" y="8362"/>
                </a:cubicBezTo>
                <a:cubicBezTo>
                  <a:pt x="200851" y="3658"/>
                  <a:pt x="205779" y="1306"/>
                  <a:pt x="210002" y="42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38" name="Freeform 20"/>
          <p:cNvSpPr>
            <a:spLocks/>
          </p:cNvSpPr>
          <p:nvPr/>
        </p:nvSpPr>
        <p:spPr bwMode="auto">
          <a:xfrm>
            <a:off x="3994150" y="801688"/>
            <a:ext cx="176213" cy="535355"/>
          </a:xfrm>
          <a:custGeom>
            <a:avLst/>
            <a:gdLst/>
            <a:ahLst/>
            <a:cxnLst/>
            <a:rect l="l" t="t" r="r" b="b"/>
            <a:pathLst>
              <a:path w="176213" h="535355">
                <a:moveTo>
                  <a:pt x="0" y="184150"/>
                </a:moveTo>
                <a:lnTo>
                  <a:pt x="176213" y="184150"/>
                </a:lnTo>
                <a:cubicBezTo>
                  <a:pt x="176212" y="184159"/>
                  <a:pt x="176075" y="185914"/>
                  <a:pt x="149969" y="520411"/>
                </a:cubicBezTo>
                <a:cubicBezTo>
                  <a:pt x="149937" y="520431"/>
                  <a:pt x="97456" y="554027"/>
                  <a:pt x="18746" y="520411"/>
                </a:cubicBezTo>
                <a:cubicBezTo>
                  <a:pt x="18746" y="520401"/>
                  <a:pt x="18646" y="518623"/>
                  <a:pt x="0" y="184150"/>
                </a:cubicBezTo>
                <a:close/>
                <a:moveTo>
                  <a:pt x="63500" y="52387"/>
                </a:moveTo>
                <a:lnTo>
                  <a:pt x="115888" y="52387"/>
                </a:lnTo>
                <a:lnTo>
                  <a:pt x="173038" y="160337"/>
                </a:lnTo>
                <a:lnTo>
                  <a:pt x="0" y="160337"/>
                </a:lnTo>
                <a:close/>
                <a:moveTo>
                  <a:pt x="82551" y="0"/>
                </a:moveTo>
                <a:lnTo>
                  <a:pt x="98426" y="11112"/>
                </a:lnTo>
                <a:lnTo>
                  <a:pt x="112713" y="44450"/>
                </a:lnTo>
                <a:lnTo>
                  <a:pt x="68263" y="4445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1" name="Freeform 23"/>
          <p:cNvSpPr>
            <a:spLocks/>
          </p:cNvSpPr>
          <p:nvPr/>
        </p:nvSpPr>
        <p:spPr bwMode="auto">
          <a:xfrm>
            <a:off x="4830763" y="785813"/>
            <a:ext cx="194133" cy="566737"/>
          </a:xfrm>
          <a:custGeom>
            <a:avLst/>
            <a:gdLst/>
            <a:ahLst/>
            <a:cxnLst/>
            <a:rect l="l" t="t" r="r" b="b"/>
            <a:pathLst>
              <a:path w="194133" h="566737">
                <a:moveTo>
                  <a:pt x="33338" y="431800"/>
                </a:moveTo>
                <a:cubicBezTo>
                  <a:pt x="40746" y="439297"/>
                  <a:pt x="48155" y="439297"/>
                  <a:pt x="55563" y="435548"/>
                </a:cubicBezTo>
                <a:cubicBezTo>
                  <a:pt x="37047" y="484262"/>
                  <a:pt x="18531" y="547961"/>
                  <a:pt x="18521" y="547996"/>
                </a:cubicBezTo>
                <a:cubicBezTo>
                  <a:pt x="18521" y="547996"/>
                  <a:pt x="18521" y="547996"/>
                  <a:pt x="16206" y="550338"/>
                </a:cubicBezTo>
                <a:lnTo>
                  <a:pt x="0" y="566737"/>
                </a:lnTo>
                <a:cubicBezTo>
                  <a:pt x="7409" y="533003"/>
                  <a:pt x="25930" y="461786"/>
                  <a:pt x="33338" y="431800"/>
                </a:cubicBezTo>
                <a:close/>
                <a:moveTo>
                  <a:pt x="149253" y="0"/>
                </a:moveTo>
                <a:cubicBezTo>
                  <a:pt x="149253" y="0"/>
                  <a:pt x="182913" y="41248"/>
                  <a:pt x="194133" y="127493"/>
                </a:cubicBezTo>
                <a:cubicBezTo>
                  <a:pt x="194133" y="131242"/>
                  <a:pt x="194133" y="134992"/>
                  <a:pt x="194133" y="138742"/>
                </a:cubicBezTo>
                <a:cubicBezTo>
                  <a:pt x="194133" y="138742"/>
                  <a:pt x="194133" y="138742"/>
                  <a:pt x="152993" y="164991"/>
                </a:cubicBezTo>
                <a:cubicBezTo>
                  <a:pt x="153019" y="164984"/>
                  <a:pt x="182916" y="157493"/>
                  <a:pt x="190393" y="161241"/>
                </a:cubicBezTo>
                <a:cubicBezTo>
                  <a:pt x="190393" y="161241"/>
                  <a:pt x="201613" y="284984"/>
                  <a:pt x="70711" y="431225"/>
                </a:cubicBezTo>
                <a:cubicBezTo>
                  <a:pt x="70711" y="431225"/>
                  <a:pt x="63231" y="434975"/>
                  <a:pt x="55751" y="434975"/>
                </a:cubicBezTo>
                <a:cubicBezTo>
                  <a:pt x="70711" y="333731"/>
                  <a:pt x="100632" y="172490"/>
                  <a:pt x="111852" y="146242"/>
                </a:cubicBezTo>
                <a:cubicBezTo>
                  <a:pt x="111852" y="146242"/>
                  <a:pt x="81932" y="221237"/>
                  <a:pt x="33311" y="431225"/>
                </a:cubicBezTo>
                <a:lnTo>
                  <a:pt x="22091" y="419976"/>
                </a:lnTo>
                <a:cubicBezTo>
                  <a:pt x="22091" y="419976"/>
                  <a:pt x="-19050" y="299983"/>
                  <a:pt x="22091" y="191239"/>
                </a:cubicBezTo>
                <a:cubicBezTo>
                  <a:pt x="22091" y="191239"/>
                  <a:pt x="22091" y="191239"/>
                  <a:pt x="24428" y="192176"/>
                </a:cubicBezTo>
                <a:lnTo>
                  <a:pt x="40791" y="198739"/>
                </a:lnTo>
                <a:cubicBezTo>
                  <a:pt x="40791" y="198739"/>
                  <a:pt x="40791" y="198739"/>
                  <a:pt x="29571" y="161241"/>
                </a:cubicBezTo>
                <a:cubicBezTo>
                  <a:pt x="29571" y="161241"/>
                  <a:pt x="66971" y="56247"/>
                  <a:pt x="14925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3" name="Freeform 25"/>
          <p:cNvSpPr>
            <a:spLocks/>
          </p:cNvSpPr>
          <p:nvPr/>
        </p:nvSpPr>
        <p:spPr bwMode="auto">
          <a:xfrm>
            <a:off x="5697538" y="741363"/>
            <a:ext cx="104775" cy="630237"/>
          </a:xfrm>
          <a:custGeom>
            <a:avLst/>
            <a:gdLst/>
            <a:ahLst/>
            <a:cxnLst/>
            <a:rect l="l" t="t" r="r" b="b"/>
            <a:pathLst>
              <a:path w="104775" h="630237">
                <a:moveTo>
                  <a:pt x="66675" y="431800"/>
                </a:moveTo>
                <a:lnTo>
                  <a:pt x="66675" y="566737"/>
                </a:lnTo>
                <a:lnTo>
                  <a:pt x="82550" y="566737"/>
                </a:lnTo>
                <a:lnTo>
                  <a:pt x="82550" y="431800"/>
                </a:lnTo>
                <a:close/>
                <a:moveTo>
                  <a:pt x="25400" y="431800"/>
                </a:moveTo>
                <a:lnTo>
                  <a:pt x="25400" y="566737"/>
                </a:lnTo>
                <a:lnTo>
                  <a:pt x="36513" y="566737"/>
                </a:lnTo>
                <a:lnTo>
                  <a:pt x="36513" y="431800"/>
                </a:lnTo>
                <a:close/>
                <a:moveTo>
                  <a:pt x="44904" y="0"/>
                </a:moveTo>
                <a:cubicBezTo>
                  <a:pt x="44907" y="0"/>
                  <a:pt x="44983" y="0"/>
                  <a:pt x="46775" y="0"/>
                </a:cubicBezTo>
                <a:lnTo>
                  <a:pt x="59872" y="0"/>
                </a:lnTo>
                <a:cubicBezTo>
                  <a:pt x="59873" y="9"/>
                  <a:pt x="60030" y="832"/>
                  <a:pt x="74840" y="78780"/>
                </a:cubicBezTo>
                <a:cubicBezTo>
                  <a:pt x="74839" y="78787"/>
                  <a:pt x="74781" y="79255"/>
                  <a:pt x="71098" y="108791"/>
                </a:cubicBezTo>
                <a:cubicBezTo>
                  <a:pt x="67356" y="108791"/>
                  <a:pt x="67356" y="108791"/>
                  <a:pt x="67356" y="375141"/>
                </a:cubicBezTo>
                <a:cubicBezTo>
                  <a:pt x="67361" y="375141"/>
                  <a:pt x="67472" y="375141"/>
                  <a:pt x="69694" y="375141"/>
                </a:cubicBezTo>
                <a:lnTo>
                  <a:pt x="86065" y="375141"/>
                </a:lnTo>
                <a:cubicBezTo>
                  <a:pt x="89807" y="390147"/>
                  <a:pt x="93549" y="397650"/>
                  <a:pt x="104775" y="405152"/>
                </a:cubicBezTo>
                <a:cubicBezTo>
                  <a:pt x="104775" y="405164"/>
                  <a:pt x="104775" y="406595"/>
                  <a:pt x="104775" y="588972"/>
                </a:cubicBezTo>
                <a:cubicBezTo>
                  <a:pt x="104775" y="592723"/>
                  <a:pt x="101033" y="596474"/>
                  <a:pt x="97291" y="600226"/>
                </a:cubicBezTo>
                <a:cubicBezTo>
                  <a:pt x="104775" y="600226"/>
                  <a:pt x="104775" y="607729"/>
                  <a:pt x="104775" y="611480"/>
                </a:cubicBezTo>
                <a:cubicBezTo>
                  <a:pt x="104775" y="622734"/>
                  <a:pt x="97291" y="630237"/>
                  <a:pt x="89807" y="630237"/>
                </a:cubicBezTo>
                <a:cubicBezTo>
                  <a:pt x="89799" y="630237"/>
                  <a:pt x="89052" y="630237"/>
                  <a:pt x="18710" y="630237"/>
                </a:cubicBezTo>
                <a:cubicBezTo>
                  <a:pt x="7484" y="630237"/>
                  <a:pt x="0" y="622734"/>
                  <a:pt x="0" y="611480"/>
                </a:cubicBezTo>
                <a:cubicBezTo>
                  <a:pt x="0" y="607729"/>
                  <a:pt x="3742" y="600226"/>
                  <a:pt x="7484" y="600226"/>
                </a:cubicBezTo>
                <a:cubicBezTo>
                  <a:pt x="3742" y="596474"/>
                  <a:pt x="3742" y="592723"/>
                  <a:pt x="3742" y="588972"/>
                </a:cubicBezTo>
                <a:cubicBezTo>
                  <a:pt x="3742" y="585220"/>
                  <a:pt x="3742" y="585220"/>
                  <a:pt x="3742" y="405152"/>
                </a:cubicBezTo>
                <a:cubicBezTo>
                  <a:pt x="11226" y="397650"/>
                  <a:pt x="18710" y="386395"/>
                  <a:pt x="18710" y="375141"/>
                </a:cubicBezTo>
                <a:cubicBezTo>
                  <a:pt x="18714" y="375141"/>
                  <a:pt x="18809" y="375141"/>
                  <a:pt x="21049" y="375141"/>
                </a:cubicBezTo>
                <a:lnTo>
                  <a:pt x="37420" y="375141"/>
                </a:lnTo>
                <a:cubicBezTo>
                  <a:pt x="37420" y="375132"/>
                  <a:pt x="37420" y="373570"/>
                  <a:pt x="37420" y="108791"/>
                </a:cubicBezTo>
                <a:cubicBezTo>
                  <a:pt x="37417" y="108791"/>
                  <a:pt x="37367" y="108791"/>
                  <a:pt x="36484" y="108791"/>
                </a:cubicBezTo>
                <a:lnTo>
                  <a:pt x="29936" y="108791"/>
                </a:lnTo>
                <a:cubicBezTo>
                  <a:pt x="29935" y="108782"/>
                  <a:pt x="29876" y="108253"/>
                  <a:pt x="26194" y="75028"/>
                </a:cubicBezTo>
                <a:cubicBezTo>
                  <a:pt x="26196" y="75020"/>
                  <a:pt x="26390" y="74242"/>
                  <a:pt x="4490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6" name="Freeform 28"/>
          <p:cNvSpPr>
            <a:spLocks/>
          </p:cNvSpPr>
          <p:nvPr/>
        </p:nvSpPr>
        <p:spPr bwMode="auto">
          <a:xfrm>
            <a:off x="6386513" y="854075"/>
            <a:ext cx="357188" cy="479425"/>
          </a:xfrm>
          <a:custGeom>
            <a:avLst/>
            <a:gdLst/>
            <a:ahLst/>
            <a:cxnLst/>
            <a:rect l="l" t="t" r="r" b="b"/>
            <a:pathLst>
              <a:path w="357188" h="479425">
                <a:moveTo>
                  <a:pt x="120650" y="449263"/>
                </a:moveTo>
                <a:lnTo>
                  <a:pt x="120650" y="460375"/>
                </a:lnTo>
                <a:lnTo>
                  <a:pt x="180975" y="460375"/>
                </a:lnTo>
                <a:lnTo>
                  <a:pt x="180975" y="449263"/>
                </a:lnTo>
                <a:close/>
                <a:moveTo>
                  <a:pt x="0" y="0"/>
                </a:moveTo>
                <a:lnTo>
                  <a:pt x="293688" y="0"/>
                </a:lnTo>
                <a:lnTo>
                  <a:pt x="293688" y="30163"/>
                </a:lnTo>
                <a:lnTo>
                  <a:pt x="357188" y="30163"/>
                </a:lnTo>
                <a:lnTo>
                  <a:pt x="357188" y="60325"/>
                </a:lnTo>
                <a:lnTo>
                  <a:pt x="357188" y="63500"/>
                </a:lnTo>
                <a:lnTo>
                  <a:pt x="357188" y="195263"/>
                </a:lnTo>
                <a:lnTo>
                  <a:pt x="180975" y="195263"/>
                </a:lnTo>
                <a:lnTo>
                  <a:pt x="180975" y="261938"/>
                </a:lnTo>
                <a:lnTo>
                  <a:pt x="195263" y="261938"/>
                </a:lnTo>
                <a:lnTo>
                  <a:pt x="195263" y="479425"/>
                </a:lnTo>
                <a:lnTo>
                  <a:pt x="104775" y="479425"/>
                </a:lnTo>
                <a:lnTo>
                  <a:pt x="104775" y="261938"/>
                </a:lnTo>
                <a:lnTo>
                  <a:pt x="123825" y="261938"/>
                </a:lnTo>
                <a:lnTo>
                  <a:pt x="123825" y="157163"/>
                </a:lnTo>
                <a:lnTo>
                  <a:pt x="311151" y="157163"/>
                </a:lnTo>
                <a:lnTo>
                  <a:pt x="311151" y="63500"/>
                </a:lnTo>
                <a:lnTo>
                  <a:pt x="293688" y="63500"/>
                </a:lnTo>
                <a:lnTo>
                  <a:pt x="293688" y="93663"/>
                </a:lnTo>
                <a:lnTo>
                  <a:pt x="0" y="9366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8" name="Rectangle 30"/>
          <p:cNvSpPr>
            <a:spLocks noChangeArrowheads="1"/>
          </p:cNvSpPr>
          <p:nvPr/>
        </p:nvSpPr>
        <p:spPr bwMode="auto">
          <a:xfrm>
            <a:off x="7253288" y="820738"/>
            <a:ext cx="198438" cy="512762"/>
          </a:xfrm>
          <a:custGeom>
            <a:avLst/>
            <a:gdLst/>
            <a:ahLst/>
            <a:cxnLst/>
            <a:rect l="l" t="t" r="r" b="b"/>
            <a:pathLst>
              <a:path w="198438" h="512762">
                <a:moveTo>
                  <a:pt x="71437" y="138112"/>
                </a:moveTo>
                <a:lnTo>
                  <a:pt x="142875" y="138112"/>
                </a:lnTo>
                <a:lnTo>
                  <a:pt x="142875" y="512762"/>
                </a:lnTo>
                <a:lnTo>
                  <a:pt x="71437" y="512762"/>
                </a:lnTo>
                <a:close/>
                <a:moveTo>
                  <a:pt x="184151" y="74612"/>
                </a:moveTo>
                <a:lnTo>
                  <a:pt x="187326" y="82549"/>
                </a:lnTo>
                <a:lnTo>
                  <a:pt x="195263" y="82549"/>
                </a:lnTo>
                <a:lnTo>
                  <a:pt x="187326" y="88899"/>
                </a:lnTo>
                <a:lnTo>
                  <a:pt x="190501" y="100012"/>
                </a:lnTo>
                <a:lnTo>
                  <a:pt x="184151" y="93662"/>
                </a:lnTo>
                <a:lnTo>
                  <a:pt x="176213" y="100012"/>
                </a:lnTo>
                <a:lnTo>
                  <a:pt x="176213" y="88899"/>
                </a:lnTo>
                <a:lnTo>
                  <a:pt x="168275" y="82549"/>
                </a:lnTo>
                <a:lnTo>
                  <a:pt x="179388" y="82549"/>
                </a:lnTo>
                <a:close/>
                <a:moveTo>
                  <a:pt x="25400" y="74612"/>
                </a:moveTo>
                <a:lnTo>
                  <a:pt x="33338" y="88899"/>
                </a:lnTo>
                <a:lnTo>
                  <a:pt x="49213" y="93662"/>
                </a:lnTo>
                <a:lnTo>
                  <a:pt x="38100" y="104774"/>
                </a:lnTo>
                <a:lnTo>
                  <a:pt x="41275" y="123824"/>
                </a:lnTo>
                <a:lnTo>
                  <a:pt x="25400" y="115887"/>
                </a:lnTo>
                <a:lnTo>
                  <a:pt x="11112" y="123824"/>
                </a:lnTo>
                <a:lnTo>
                  <a:pt x="11112" y="104774"/>
                </a:lnTo>
                <a:lnTo>
                  <a:pt x="0" y="93662"/>
                </a:lnTo>
                <a:lnTo>
                  <a:pt x="19050" y="88899"/>
                </a:lnTo>
                <a:close/>
                <a:moveTo>
                  <a:pt x="81794" y="63500"/>
                </a:moveTo>
                <a:cubicBezTo>
                  <a:pt x="81816" y="63500"/>
                  <a:pt x="82832" y="63500"/>
                  <a:pt x="130931" y="63500"/>
                </a:cubicBezTo>
                <a:cubicBezTo>
                  <a:pt x="146050" y="63500"/>
                  <a:pt x="142270" y="74612"/>
                  <a:pt x="142270" y="89429"/>
                </a:cubicBezTo>
                <a:cubicBezTo>
                  <a:pt x="142270" y="104245"/>
                  <a:pt x="146050" y="119062"/>
                  <a:pt x="130931" y="119062"/>
                </a:cubicBezTo>
                <a:cubicBezTo>
                  <a:pt x="130909" y="119062"/>
                  <a:pt x="129886" y="119062"/>
                  <a:pt x="81794" y="119062"/>
                </a:cubicBezTo>
                <a:cubicBezTo>
                  <a:pt x="66675" y="119062"/>
                  <a:pt x="70455" y="104245"/>
                  <a:pt x="70455" y="89429"/>
                </a:cubicBezTo>
                <a:cubicBezTo>
                  <a:pt x="70455" y="74612"/>
                  <a:pt x="66675" y="63500"/>
                  <a:pt x="81794" y="63500"/>
                </a:cubicBezTo>
                <a:close/>
                <a:moveTo>
                  <a:pt x="25399" y="22225"/>
                </a:moveTo>
                <a:lnTo>
                  <a:pt x="30162" y="30162"/>
                </a:lnTo>
                <a:lnTo>
                  <a:pt x="38100" y="33337"/>
                </a:lnTo>
                <a:lnTo>
                  <a:pt x="30162" y="36512"/>
                </a:lnTo>
                <a:lnTo>
                  <a:pt x="33337" y="44450"/>
                </a:lnTo>
                <a:lnTo>
                  <a:pt x="25399" y="41275"/>
                </a:lnTo>
                <a:lnTo>
                  <a:pt x="19049" y="44450"/>
                </a:lnTo>
                <a:lnTo>
                  <a:pt x="19049" y="36512"/>
                </a:lnTo>
                <a:lnTo>
                  <a:pt x="14287" y="33337"/>
                </a:lnTo>
                <a:lnTo>
                  <a:pt x="22224" y="30162"/>
                </a:lnTo>
                <a:close/>
                <a:moveTo>
                  <a:pt x="184151" y="17462"/>
                </a:moveTo>
                <a:lnTo>
                  <a:pt x="187326" y="25399"/>
                </a:lnTo>
                <a:lnTo>
                  <a:pt x="198438" y="30162"/>
                </a:lnTo>
                <a:lnTo>
                  <a:pt x="190501" y="36512"/>
                </a:lnTo>
                <a:lnTo>
                  <a:pt x="190501" y="47624"/>
                </a:lnTo>
                <a:lnTo>
                  <a:pt x="184151" y="41274"/>
                </a:lnTo>
                <a:lnTo>
                  <a:pt x="173038" y="47624"/>
                </a:lnTo>
                <a:lnTo>
                  <a:pt x="176213" y="36512"/>
                </a:lnTo>
                <a:lnTo>
                  <a:pt x="168275" y="30162"/>
                </a:lnTo>
                <a:lnTo>
                  <a:pt x="176213" y="25399"/>
                </a:lnTo>
                <a:close/>
                <a:moveTo>
                  <a:pt x="131763" y="0"/>
                </a:moveTo>
                <a:lnTo>
                  <a:pt x="138113" y="14287"/>
                </a:lnTo>
                <a:lnTo>
                  <a:pt x="157163" y="17462"/>
                </a:lnTo>
                <a:lnTo>
                  <a:pt x="142876" y="30162"/>
                </a:lnTo>
                <a:lnTo>
                  <a:pt x="146051" y="47625"/>
                </a:lnTo>
                <a:lnTo>
                  <a:pt x="131763" y="41275"/>
                </a:lnTo>
                <a:lnTo>
                  <a:pt x="115888" y="47625"/>
                </a:lnTo>
                <a:lnTo>
                  <a:pt x="120650" y="30162"/>
                </a:lnTo>
                <a:lnTo>
                  <a:pt x="107950" y="17462"/>
                </a:lnTo>
                <a:lnTo>
                  <a:pt x="123825" y="14287"/>
                </a:lnTo>
                <a:close/>
                <a:moveTo>
                  <a:pt x="66674" y="0"/>
                </a:moveTo>
                <a:lnTo>
                  <a:pt x="71438" y="6350"/>
                </a:lnTo>
                <a:lnTo>
                  <a:pt x="82550" y="6350"/>
                </a:lnTo>
                <a:lnTo>
                  <a:pt x="74613" y="14287"/>
                </a:lnTo>
                <a:lnTo>
                  <a:pt x="74613" y="22225"/>
                </a:lnTo>
                <a:lnTo>
                  <a:pt x="66674" y="17462"/>
                </a:lnTo>
                <a:lnTo>
                  <a:pt x="60324" y="22225"/>
                </a:lnTo>
                <a:lnTo>
                  <a:pt x="60324" y="14287"/>
                </a:lnTo>
                <a:lnTo>
                  <a:pt x="55562" y="6350"/>
                </a:lnTo>
                <a:lnTo>
                  <a:pt x="63499" y="635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56" name="Freeform 38"/>
          <p:cNvSpPr>
            <a:spLocks/>
          </p:cNvSpPr>
          <p:nvPr/>
        </p:nvSpPr>
        <p:spPr bwMode="auto">
          <a:xfrm>
            <a:off x="679450" y="1570038"/>
            <a:ext cx="373092" cy="503237"/>
          </a:xfrm>
          <a:custGeom>
            <a:avLst/>
            <a:gdLst/>
            <a:ahLst/>
            <a:cxnLst/>
            <a:rect l="l" t="t" r="r" b="b"/>
            <a:pathLst>
              <a:path w="373092" h="503237">
                <a:moveTo>
                  <a:pt x="146050" y="123825"/>
                </a:moveTo>
                <a:lnTo>
                  <a:pt x="217488" y="123825"/>
                </a:lnTo>
                <a:lnTo>
                  <a:pt x="247650" y="503237"/>
                </a:lnTo>
                <a:lnTo>
                  <a:pt x="127000" y="503237"/>
                </a:lnTo>
                <a:close/>
                <a:moveTo>
                  <a:pt x="146050" y="115887"/>
                </a:moveTo>
                <a:lnTo>
                  <a:pt x="147638" y="115887"/>
                </a:lnTo>
                <a:lnTo>
                  <a:pt x="147638" y="117474"/>
                </a:lnTo>
                <a:lnTo>
                  <a:pt x="146050" y="117474"/>
                </a:lnTo>
                <a:close/>
                <a:moveTo>
                  <a:pt x="0" y="0"/>
                </a:moveTo>
                <a:cubicBezTo>
                  <a:pt x="5" y="0"/>
                  <a:pt x="891" y="0"/>
                  <a:pt x="149811" y="0"/>
                </a:cubicBezTo>
                <a:cubicBezTo>
                  <a:pt x="149811" y="2"/>
                  <a:pt x="149811" y="59"/>
                  <a:pt x="149811" y="1401"/>
                </a:cubicBezTo>
                <a:lnTo>
                  <a:pt x="149811" y="11212"/>
                </a:lnTo>
                <a:cubicBezTo>
                  <a:pt x="149818" y="11212"/>
                  <a:pt x="150443" y="11212"/>
                  <a:pt x="209735" y="11212"/>
                </a:cubicBezTo>
                <a:cubicBezTo>
                  <a:pt x="209735" y="11209"/>
                  <a:pt x="209735" y="11152"/>
                  <a:pt x="209735" y="9810"/>
                </a:cubicBezTo>
                <a:lnTo>
                  <a:pt x="209735" y="0"/>
                </a:lnTo>
                <a:cubicBezTo>
                  <a:pt x="209740" y="0"/>
                  <a:pt x="210277" y="0"/>
                  <a:pt x="277150" y="0"/>
                </a:cubicBezTo>
                <a:cubicBezTo>
                  <a:pt x="374527" y="0"/>
                  <a:pt x="385763" y="179387"/>
                  <a:pt x="363291" y="156964"/>
                </a:cubicBezTo>
                <a:cubicBezTo>
                  <a:pt x="322093" y="123328"/>
                  <a:pt x="352056" y="100905"/>
                  <a:pt x="250933" y="100905"/>
                </a:cubicBezTo>
                <a:cubicBezTo>
                  <a:pt x="224731" y="100905"/>
                  <a:pt x="217234" y="112104"/>
                  <a:pt x="217226" y="112117"/>
                </a:cubicBezTo>
                <a:cubicBezTo>
                  <a:pt x="217226" y="115854"/>
                  <a:pt x="217226" y="115854"/>
                  <a:pt x="146066" y="115854"/>
                </a:cubicBezTo>
                <a:cubicBezTo>
                  <a:pt x="146067" y="115852"/>
                  <a:pt x="146086" y="115814"/>
                  <a:pt x="146534" y="114920"/>
                </a:cubicBezTo>
                <a:lnTo>
                  <a:pt x="149811" y="108380"/>
                </a:lnTo>
                <a:cubicBezTo>
                  <a:pt x="149796" y="108368"/>
                  <a:pt x="134820" y="97168"/>
                  <a:pt x="116103" y="97168"/>
                </a:cubicBezTo>
                <a:cubicBezTo>
                  <a:pt x="93643" y="97168"/>
                  <a:pt x="78666" y="112102"/>
                  <a:pt x="78651" y="112117"/>
                </a:cubicBezTo>
                <a:cubicBezTo>
                  <a:pt x="78646" y="112117"/>
                  <a:pt x="78037" y="112117"/>
                  <a:pt x="0" y="112117"/>
                </a:cubicBezTo>
                <a:cubicBezTo>
                  <a:pt x="0" y="112110"/>
                  <a:pt x="0" y="111236"/>
                  <a:pt x="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59" name="Freeform 41"/>
          <p:cNvSpPr>
            <a:spLocks/>
          </p:cNvSpPr>
          <p:nvPr/>
        </p:nvSpPr>
        <p:spPr bwMode="auto">
          <a:xfrm>
            <a:off x="1563688" y="1570038"/>
            <a:ext cx="150813" cy="509319"/>
          </a:xfrm>
          <a:custGeom>
            <a:avLst/>
            <a:gdLst/>
            <a:ahLst/>
            <a:cxnLst/>
            <a:rect l="l" t="t" r="r" b="b"/>
            <a:pathLst>
              <a:path w="150813" h="509319">
                <a:moveTo>
                  <a:pt x="89959" y="311150"/>
                </a:moveTo>
                <a:cubicBezTo>
                  <a:pt x="86254" y="311150"/>
                  <a:pt x="82550" y="311150"/>
                  <a:pt x="82550" y="314898"/>
                </a:cubicBezTo>
                <a:cubicBezTo>
                  <a:pt x="82550" y="314906"/>
                  <a:pt x="82550" y="315908"/>
                  <a:pt x="82550" y="442339"/>
                </a:cubicBezTo>
                <a:cubicBezTo>
                  <a:pt x="82550" y="446087"/>
                  <a:pt x="86254" y="446087"/>
                  <a:pt x="89959" y="446087"/>
                </a:cubicBezTo>
                <a:lnTo>
                  <a:pt x="93663" y="442339"/>
                </a:lnTo>
                <a:lnTo>
                  <a:pt x="93663" y="314898"/>
                </a:lnTo>
                <a:close/>
                <a:moveTo>
                  <a:pt x="49212" y="176212"/>
                </a:moveTo>
                <a:lnTo>
                  <a:pt x="101600" y="176212"/>
                </a:lnTo>
                <a:cubicBezTo>
                  <a:pt x="101600" y="176218"/>
                  <a:pt x="101600" y="177496"/>
                  <a:pt x="101600" y="461596"/>
                </a:cubicBezTo>
                <a:cubicBezTo>
                  <a:pt x="75409" y="566724"/>
                  <a:pt x="49218" y="465376"/>
                  <a:pt x="49212" y="465351"/>
                </a:cubicBezTo>
                <a:cubicBezTo>
                  <a:pt x="49212" y="465341"/>
                  <a:pt x="49212" y="463650"/>
                  <a:pt x="49212" y="176212"/>
                </a:cubicBezTo>
                <a:close/>
                <a:moveTo>
                  <a:pt x="71636" y="0"/>
                </a:moveTo>
                <a:cubicBezTo>
                  <a:pt x="94258" y="0"/>
                  <a:pt x="113110" y="18761"/>
                  <a:pt x="113110" y="41275"/>
                </a:cubicBezTo>
                <a:cubicBezTo>
                  <a:pt x="113110" y="41275"/>
                  <a:pt x="113110" y="41275"/>
                  <a:pt x="113110" y="75045"/>
                </a:cubicBezTo>
                <a:cubicBezTo>
                  <a:pt x="113110" y="78798"/>
                  <a:pt x="109339" y="82550"/>
                  <a:pt x="109339" y="86302"/>
                </a:cubicBezTo>
                <a:lnTo>
                  <a:pt x="150813" y="112568"/>
                </a:lnTo>
                <a:cubicBezTo>
                  <a:pt x="150813" y="112568"/>
                  <a:pt x="150813" y="112568"/>
                  <a:pt x="150813" y="165100"/>
                </a:cubicBezTo>
                <a:cubicBezTo>
                  <a:pt x="150813" y="165100"/>
                  <a:pt x="150813" y="165100"/>
                  <a:pt x="0" y="165100"/>
                </a:cubicBezTo>
                <a:cubicBezTo>
                  <a:pt x="0" y="165100"/>
                  <a:pt x="0" y="165100"/>
                  <a:pt x="0" y="112568"/>
                </a:cubicBezTo>
                <a:cubicBezTo>
                  <a:pt x="0" y="112568"/>
                  <a:pt x="0" y="112568"/>
                  <a:pt x="33933" y="86302"/>
                </a:cubicBezTo>
                <a:cubicBezTo>
                  <a:pt x="37703" y="82550"/>
                  <a:pt x="33933" y="78798"/>
                  <a:pt x="33933" y="75045"/>
                </a:cubicBezTo>
                <a:cubicBezTo>
                  <a:pt x="33933" y="75045"/>
                  <a:pt x="33933" y="75045"/>
                  <a:pt x="33933" y="41275"/>
                </a:cubicBezTo>
                <a:cubicBezTo>
                  <a:pt x="33933" y="18761"/>
                  <a:pt x="52785" y="0"/>
                  <a:pt x="7163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2" name="Rectangle 44"/>
          <p:cNvSpPr>
            <a:spLocks noChangeArrowheads="1"/>
          </p:cNvSpPr>
          <p:nvPr/>
        </p:nvSpPr>
        <p:spPr bwMode="auto">
          <a:xfrm>
            <a:off x="2336800" y="1625600"/>
            <a:ext cx="206375" cy="439738"/>
          </a:xfrm>
          <a:custGeom>
            <a:avLst/>
            <a:gdLst/>
            <a:ahLst/>
            <a:cxnLst/>
            <a:rect l="l" t="t" r="r" b="b"/>
            <a:pathLst>
              <a:path w="206375" h="439738">
                <a:moveTo>
                  <a:pt x="0" y="134938"/>
                </a:moveTo>
                <a:lnTo>
                  <a:pt x="206375" y="134938"/>
                </a:lnTo>
                <a:lnTo>
                  <a:pt x="206375" y="439738"/>
                </a:lnTo>
                <a:lnTo>
                  <a:pt x="0" y="439738"/>
                </a:lnTo>
                <a:close/>
                <a:moveTo>
                  <a:pt x="0" y="0"/>
                </a:moveTo>
                <a:lnTo>
                  <a:pt x="165100" y="0"/>
                </a:lnTo>
                <a:lnTo>
                  <a:pt x="206375" y="57150"/>
                </a:lnTo>
                <a:lnTo>
                  <a:pt x="206375" y="109537"/>
                </a:lnTo>
                <a:lnTo>
                  <a:pt x="0" y="10953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4" name="Freeform 46"/>
          <p:cNvSpPr>
            <a:spLocks/>
          </p:cNvSpPr>
          <p:nvPr/>
        </p:nvSpPr>
        <p:spPr bwMode="auto">
          <a:xfrm>
            <a:off x="3041650" y="1614488"/>
            <a:ext cx="434975" cy="439737"/>
          </a:xfrm>
          <a:custGeom>
            <a:avLst/>
            <a:gdLst/>
            <a:ahLst/>
            <a:cxnLst/>
            <a:rect l="l" t="t" r="r" b="b"/>
            <a:pathLst>
              <a:path w="434975" h="439737">
                <a:moveTo>
                  <a:pt x="56247" y="269875"/>
                </a:moveTo>
                <a:cubicBezTo>
                  <a:pt x="56275" y="269875"/>
                  <a:pt x="86252" y="269875"/>
                  <a:pt x="101244" y="269875"/>
                </a:cubicBezTo>
                <a:cubicBezTo>
                  <a:pt x="119993" y="269875"/>
                  <a:pt x="108744" y="292523"/>
                  <a:pt x="142492" y="292523"/>
                </a:cubicBezTo>
                <a:cubicBezTo>
                  <a:pt x="142497" y="292523"/>
                  <a:pt x="142936" y="292523"/>
                  <a:pt x="179990" y="292523"/>
                </a:cubicBezTo>
                <a:cubicBezTo>
                  <a:pt x="179998" y="292523"/>
                  <a:pt x="180740" y="292523"/>
                  <a:pt x="251236" y="292523"/>
                </a:cubicBezTo>
                <a:cubicBezTo>
                  <a:pt x="251244" y="292523"/>
                  <a:pt x="251814" y="292523"/>
                  <a:pt x="292483" y="292523"/>
                </a:cubicBezTo>
                <a:cubicBezTo>
                  <a:pt x="326231" y="292523"/>
                  <a:pt x="314982" y="269875"/>
                  <a:pt x="341231" y="269875"/>
                </a:cubicBezTo>
                <a:cubicBezTo>
                  <a:pt x="341236" y="269875"/>
                  <a:pt x="341674" y="269875"/>
                  <a:pt x="378728" y="269875"/>
                </a:cubicBezTo>
                <a:cubicBezTo>
                  <a:pt x="416226" y="269875"/>
                  <a:pt x="434975" y="300073"/>
                  <a:pt x="434975" y="341595"/>
                </a:cubicBezTo>
                <a:cubicBezTo>
                  <a:pt x="434975" y="379342"/>
                  <a:pt x="419976" y="409539"/>
                  <a:pt x="382478" y="413314"/>
                </a:cubicBezTo>
                <a:cubicBezTo>
                  <a:pt x="382483" y="413314"/>
                  <a:pt x="382557" y="413314"/>
                  <a:pt x="383884" y="413314"/>
                </a:cubicBezTo>
                <a:lnTo>
                  <a:pt x="393728" y="413314"/>
                </a:lnTo>
                <a:cubicBezTo>
                  <a:pt x="393728" y="413321"/>
                  <a:pt x="393728" y="413733"/>
                  <a:pt x="393728" y="439737"/>
                </a:cubicBezTo>
                <a:cubicBezTo>
                  <a:pt x="393718" y="439737"/>
                  <a:pt x="391865" y="439737"/>
                  <a:pt x="41248" y="439737"/>
                </a:cubicBezTo>
                <a:cubicBezTo>
                  <a:pt x="41248" y="439730"/>
                  <a:pt x="41248" y="439319"/>
                  <a:pt x="41248" y="413314"/>
                </a:cubicBezTo>
                <a:cubicBezTo>
                  <a:pt x="41251" y="413314"/>
                  <a:pt x="41301" y="413314"/>
                  <a:pt x="42185" y="413314"/>
                </a:cubicBezTo>
                <a:lnTo>
                  <a:pt x="48747" y="413314"/>
                </a:lnTo>
                <a:cubicBezTo>
                  <a:pt x="14999" y="409539"/>
                  <a:pt x="0" y="379342"/>
                  <a:pt x="0" y="341595"/>
                </a:cubicBezTo>
                <a:cubicBezTo>
                  <a:pt x="0" y="300073"/>
                  <a:pt x="18749" y="269875"/>
                  <a:pt x="56247" y="269875"/>
                </a:cubicBezTo>
                <a:close/>
                <a:moveTo>
                  <a:pt x="217738" y="146050"/>
                </a:moveTo>
                <a:cubicBezTo>
                  <a:pt x="236120" y="146050"/>
                  <a:pt x="250825" y="161059"/>
                  <a:pt x="250825" y="179820"/>
                </a:cubicBezTo>
                <a:cubicBezTo>
                  <a:pt x="250825" y="179820"/>
                  <a:pt x="250825" y="179820"/>
                  <a:pt x="250825" y="269875"/>
                </a:cubicBezTo>
                <a:cubicBezTo>
                  <a:pt x="250825" y="269875"/>
                  <a:pt x="250825" y="269875"/>
                  <a:pt x="180975" y="269875"/>
                </a:cubicBezTo>
                <a:cubicBezTo>
                  <a:pt x="180975" y="269875"/>
                  <a:pt x="180975" y="269875"/>
                  <a:pt x="180975" y="179820"/>
                </a:cubicBezTo>
                <a:cubicBezTo>
                  <a:pt x="180975" y="161059"/>
                  <a:pt x="195680" y="146050"/>
                  <a:pt x="217738" y="146050"/>
                </a:cubicBezTo>
                <a:close/>
                <a:moveTo>
                  <a:pt x="218282" y="0"/>
                </a:moveTo>
                <a:cubicBezTo>
                  <a:pt x="255544" y="0"/>
                  <a:pt x="285751" y="31273"/>
                  <a:pt x="285751" y="69850"/>
                </a:cubicBezTo>
                <a:cubicBezTo>
                  <a:pt x="285751" y="108427"/>
                  <a:pt x="255544" y="139700"/>
                  <a:pt x="218282" y="139700"/>
                </a:cubicBezTo>
                <a:cubicBezTo>
                  <a:pt x="181020" y="139700"/>
                  <a:pt x="150813" y="108427"/>
                  <a:pt x="150813" y="69850"/>
                </a:cubicBezTo>
                <a:cubicBezTo>
                  <a:pt x="150813" y="31273"/>
                  <a:pt x="181020" y="0"/>
                  <a:pt x="21828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7" name="Freeform 49"/>
          <p:cNvSpPr>
            <a:spLocks/>
          </p:cNvSpPr>
          <p:nvPr/>
        </p:nvSpPr>
        <p:spPr bwMode="auto">
          <a:xfrm>
            <a:off x="3945587" y="1641475"/>
            <a:ext cx="369111" cy="474742"/>
          </a:xfrm>
          <a:custGeom>
            <a:avLst/>
            <a:gdLst/>
            <a:ahLst/>
            <a:cxnLst/>
            <a:rect l="l" t="t" r="r" b="b"/>
            <a:pathLst>
              <a:path w="369111" h="474742">
                <a:moveTo>
                  <a:pt x="292461" y="352425"/>
                </a:moveTo>
                <a:lnTo>
                  <a:pt x="273700" y="356152"/>
                </a:lnTo>
                <a:cubicBezTo>
                  <a:pt x="258691" y="363607"/>
                  <a:pt x="254938" y="389697"/>
                  <a:pt x="269947" y="412060"/>
                </a:cubicBezTo>
                <a:cubicBezTo>
                  <a:pt x="277452" y="423241"/>
                  <a:pt x="288709" y="430696"/>
                  <a:pt x="299966" y="434423"/>
                </a:cubicBezTo>
                <a:cubicBezTo>
                  <a:pt x="303718" y="438150"/>
                  <a:pt x="311222" y="438150"/>
                  <a:pt x="318727" y="434423"/>
                </a:cubicBezTo>
                <a:cubicBezTo>
                  <a:pt x="333736" y="426969"/>
                  <a:pt x="337488" y="400878"/>
                  <a:pt x="326231" y="378515"/>
                </a:cubicBezTo>
                <a:cubicBezTo>
                  <a:pt x="318727" y="367334"/>
                  <a:pt x="307470" y="356152"/>
                  <a:pt x="292461" y="352425"/>
                </a:cubicBezTo>
                <a:close/>
                <a:moveTo>
                  <a:pt x="75022" y="352425"/>
                </a:moveTo>
                <a:cubicBezTo>
                  <a:pt x="63910" y="356152"/>
                  <a:pt x="52797" y="367334"/>
                  <a:pt x="45389" y="378515"/>
                </a:cubicBezTo>
                <a:cubicBezTo>
                  <a:pt x="34276" y="400878"/>
                  <a:pt x="37980" y="426969"/>
                  <a:pt x="52797" y="434423"/>
                </a:cubicBezTo>
                <a:cubicBezTo>
                  <a:pt x="60205" y="438150"/>
                  <a:pt x="67614" y="438150"/>
                  <a:pt x="71318" y="434423"/>
                </a:cubicBezTo>
                <a:cubicBezTo>
                  <a:pt x="82431" y="430696"/>
                  <a:pt x="93543" y="423241"/>
                  <a:pt x="100952" y="412060"/>
                </a:cubicBezTo>
                <a:cubicBezTo>
                  <a:pt x="112064" y="389697"/>
                  <a:pt x="112064" y="363607"/>
                  <a:pt x="97247" y="356152"/>
                </a:cubicBezTo>
                <a:cubicBezTo>
                  <a:pt x="89839" y="352425"/>
                  <a:pt x="82431" y="352425"/>
                  <a:pt x="75022" y="352425"/>
                </a:cubicBezTo>
                <a:close/>
                <a:moveTo>
                  <a:pt x="70849" y="0"/>
                </a:moveTo>
                <a:cubicBezTo>
                  <a:pt x="70853" y="7"/>
                  <a:pt x="71517" y="1178"/>
                  <a:pt x="183501" y="198750"/>
                </a:cubicBezTo>
                <a:cubicBezTo>
                  <a:pt x="183505" y="198743"/>
                  <a:pt x="184192" y="197569"/>
                  <a:pt x="299907" y="0"/>
                </a:cubicBezTo>
                <a:cubicBezTo>
                  <a:pt x="299931" y="24"/>
                  <a:pt x="326186" y="26262"/>
                  <a:pt x="311172" y="52500"/>
                </a:cubicBezTo>
                <a:cubicBezTo>
                  <a:pt x="299907" y="71250"/>
                  <a:pt x="239826" y="191250"/>
                  <a:pt x="213541" y="247500"/>
                </a:cubicBezTo>
                <a:cubicBezTo>
                  <a:pt x="213546" y="247508"/>
                  <a:pt x="213979" y="248295"/>
                  <a:pt x="254847" y="322500"/>
                </a:cubicBezTo>
                <a:cubicBezTo>
                  <a:pt x="269867" y="315000"/>
                  <a:pt x="288642" y="315000"/>
                  <a:pt x="303662" y="318750"/>
                </a:cubicBezTo>
                <a:cubicBezTo>
                  <a:pt x="326193" y="322500"/>
                  <a:pt x="344968" y="337500"/>
                  <a:pt x="356233" y="360000"/>
                </a:cubicBezTo>
                <a:cubicBezTo>
                  <a:pt x="378763" y="401250"/>
                  <a:pt x="371253" y="446250"/>
                  <a:pt x="337458" y="465000"/>
                </a:cubicBezTo>
                <a:cubicBezTo>
                  <a:pt x="322438" y="476250"/>
                  <a:pt x="307417" y="476250"/>
                  <a:pt x="288642" y="472500"/>
                </a:cubicBezTo>
                <a:cubicBezTo>
                  <a:pt x="269867" y="465000"/>
                  <a:pt x="247336" y="450000"/>
                  <a:pt x="236071" y="431250"/>
                </a:cubicBezTo>
                <a:cubicBezTo>
                  <a:pt x="232316" y="420000"/>
                  <a:pt x="228561" y="408750"/>
                  <a:pt x="224806" y="401250"/>
                </a:cubicBezTo>
                <a:cubicBezTo>
                  <a:pt x="213541" y="333750"/>
                  <a:pt x="198521" y="300000"/>
                  <a:pt x="183501" y="285000"/>
                </a:cubicBezTo>
                <a:cubicBezTo>
                  <a:pt x="172235" y="300000"/>
                  <a:pt x="153460" y="333750"/>
                  <a:pt x="145950" y="397500"/>
                </a:cubicBezTo>
                <a:cubicBezTo>
                  <a:pt x="142195" y="408750"/>
                  <a:pt x="138440" y="420000"/>
                  <a:pt x="134685" y="431250"/>
                </a:cubicBezTo>
                <a:cubicBezTo>
                  <a:pt x="119665" y="450000"/>
                  <a:pt x="100890" y="465000"/>
                  <a:pt x="82114" y="472500"/>
                </a:cubicBezTo>
                <a:cubicBezTo>
                  <a:pt x="63339" y="476250"/>
                  <a:pt x="48319" y="476250"/>
                  <a:pt x="33299" y="465000"/>
                </a:cubicBezTo>
                <a:cubicBezTo>
                  <a:pt x="-497" y="446250"/>
                  <a:pt x="-11762" y="401250"/>
                  <a:pt x="14523" y="360000"/>
                </a:cubicBezTo>
                <a:cubicBezTo>
                  <a:pt x="25789" y="337500"/>
                  <a:pt x="44564" y="322500"/>
                  <a:pt x="67094" y="318750"/>
                </a:cubicBezTo>
                <a:cubicBezTo>
                  <a:pt x="82114" y="315000"/>
                  <a:pt x="100890" y="315000"/>
                  <a:pt x="112155" y="322500"/>
                </a:cubicBezTo>
                <a:cubicBezTo>
                  <a:pt x="112160" y="322492"/>
                  <a:pt x="112633" y="321705"/>
                  <a:pt x="157215" y="247500"/>
                </a:cubicBezTo>
                <a:cubicBezTo>
                  <a:pt x="130930" y="191250"/>
                  <a:pt x="70849" y="71250"/>
                  <a:pt x="59584" y="52500"/>
                </a:cubicBezTo>
                <a:cubicBezTo>
                  <a:pt x="44571" y="26262"/>
                  <a:pt x="70825" y="24"/>
                  <a:pt x="7084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0" name="Freeform 52"/>
          <p:cNvSpPr>
            <a:spLocks/>
          </p:cNvSpPr>
          <p:nvPr/>
        </p:nvSpPr>
        <p:spPr bwMode="auto">
          <a:xfrm>
            <a:off x="4730449" y="1771506"/>
            <a:ext cx="400351" cy="280762"/>
          </a:xfrm>
          <a:custGeom>
            <a:avLst/>
            <a:gdLst/>
            <a:ahLst/>
            <a:cxnLst/>
            <a:rect l="l" t="t" r="r" b="b"/>
            <a:pathLst>
              <a:path w="400351" h="280762">
                <a:moveTo>
                  <a:pt x="74167" y="197764"/>
                </a:moveTo>
                <a:cubicBezTo>
                  <a:pt x="66229" y="197292"/>
                  <a:pt x="56891" y="199177"/>
                  <a:pt x="47553" y="202948"/>
                </a:cubicBezTo>
                <a:cubicBezTo>
                  <a:pt x="40082" y="210488"/>
                  <a:pt x="32612" y="218029"/>
                  <a:pt x="28876" y="229340"/>
                </a:cubicBezTo>
                <a:cubicBezTo>
                  <a:pt x="28876" y="233110"/>
                  <a:pt x="28876" y="236881"/>
                  <a:pt x="32612" y="244421"/>
                </a:cubicBezTo>
                <a:cubicBezTo>
                  <a:pt x="36347" y="255732"/>
                  <a:pt x="55023" y="255732"/>
                  <a:pt x="73700" y="248191"/>
                </a:cubicBezTo>
                <a:cubicBezTo>
                  <a:pt x="81170" y="240651"/>
                  <a:pt x="88641" y="233110"/>
                  <a:pt x="92376" y="225570"/>
                </a:cubicBezTo>
                <a:lnTo>
                  <a:pt x="92376" y="206718"/>
                </a:lnTo>
                <a:cubicBezTo>
                  <a:pt x="88641" y="201063"/>
                  <a:pt x="82104" y="198235"/>
                  <a:pt x="74167" y="197764"/>
                </a:cubicBezTo>
                <a:close/>
                <a:moveTo>
                  <a:pt x="362251" y="131907"/>
                </a:moveTo>
                <a:lnTo>
                  <a:pt x="400351" y="131907"/>
                </a:lnTo>
                <a:lnTo>
                  <a:pt x="400351" y="147782"/>
                </a:lnTo>
                <a:lnTo>
                  <a:pt x="362251" y="147782"/>
                </a:lnTo>
                <a:close/>
                <a:moveTo>
                  <a:pt x="301926" y="131907"/>
                </a:moveTo>
                <a:lnTo>
                  <a:pt x="340026" y="131907"/>
                </a:lnTo>
                <a:lnTo>
                  <a:pt x="340026" y="147782"/>
                </a:lnTo>
                <a:lnTo>
                  <a:pt x="301926" y="147782"/>
                </a:lnTo>
                <a:close/>
                <a:moveTo>
                  <a:pt x="246364" y="131907"/>
                </a:moveTo>
                <a:lnTo>
                  <a:pt x="284464" y="131907"/>
                </a:lnTo>
                <a:lnTo>
                  <a:pt x="284464" y="147782"/>
                </a:lnTo>
                <a:lnTo>
                  <a:pt x="246364" y="147782"/>
                </a:lnTo>
                <a:close/>
                <a:moveTo>
                  <a:pt x="47553" y="28626"/>
                </a:moveTo>
                <a:cubicBezTo>
                  <a:pt x="40082" y="29560"/>
                  <a:pt x="34479" y="33295"/>
                  <a:pt x="32612" y="38898"/>
                </a:cubicBezTo>
                <a:lnTo>
                  <a:pt x="28876" y="53839"/>
                </a:lnTo>
                <a:cubicBezTo>
                  <a:pt x="32612" y="61310"/>
                  <a:pt x="40082" y="72516"/>
                  <a:pt x="47553" y="76251"/>
                </a:cubicBezTo>
                <a:cubicBezTo>
                  <a:pt x="66229" y="87457"/>
                  <a:pt x="84906" y="83722"/>
                  <a:pt x="92376" y="72516"/>
                </a:cubicBezTo>
                <a:lnTo>
                  <a:pt x="92376" y="57575"/>
                </a:lnTo>
                <a:cubicBezTo>
                  <a:pt x="88641" y="50104"/>
                  <a:pt x="81170" y="38898"/>
                  <a:pt x="73700" y="35163"/>
                </a:cubicBezTo>
                <a:cubicBezTo>
                  <a:pt x="64361" y="29560"/>
                  <a:pt x="55023" y="27692"/>
                  <a:pt x="47553" y="28626"/>
                </a:cubicBezTo>
                <a:close/>
                <a:moveTo>
                  <a:pt x="41814" y="802"/>
                </a:moveTo>
                <a:cubicBezTo>
                  <a:pt x="56805" y="-1534"/>
                  <a:pt x="73670" y="1269"/>
                  <a:pt x="88662" y="8745"/>
                </a:cubicBezTo>
                <a:cubicBezTo>
                  <a:pt x="103653" y="19958"/>
                  <a:pt x="114896" y="34908"/>
                  <a:pt x="118644" y="49859"/>
                </a:cubicBezTo>
                <a:cubicBezTo>
                  <a:pt x="122392" y="61072"/>
                  <a:pt x="122392" y="76023"/>
                  <a:pt x="114896" y="87236"/>
                </a:cubicBezTo>
                <a:cubicBezTo>
                  <a:pt x="114910" y="87242"/>
                  <a:pt x="115769" y="87725"/>
                  <a:pt x="174862" y="120874"/>
                </a:cubicBezTo>
                <a:cubicBezTo>
                  <a:pt x="216087" y="98448"/>
                  <a:pt x="306035" y="53597"/>
                  <a:pt x="321026" y="46121"/>
                </a:cubicBezTo>
                <a:cubicBezTo>
                  <a:pt x="339757" y="34913"/>
                  <a:pt x="362232" y="53580"/>
                  <a:pt x="362252" y="53597"/>
                </a:cubicBezTo>
                <a:lnTo>
                  <a:pt x="212340" y="139563"/>
                </a:lnTo>
                <a:cubicBezTo>
                  <a:pt x="212358" y="139573"/>
                  <a:pt x="214002" y="140557"/>
                  <a:pt x="362252" y="229267"/>
                </a:cubicBezTo>
                <a:cubicBezTo>
                  <a:pt x="362219" y="229295"/>
                  <a:pt x="339752" y="247947"/>
                  <a:pt x="321026" y="236742"/>
                </a:cubicBezTo>
                <a:cubicBezTo>
                  <a:pt x="306035" y="229267"/>
                  <a:pt x="216087" y="180677"/>
                  <a:pt x="174862" y="161989"/>
                </a:cubicBezTo>
                <a:cubicBezTo>
                  <a:pt x="174849" y="161995"/>
                  <a:pt x="173991" y="162478"/>
                  <a:pt x="114896" y="195628"/>
                </a:cubicBezTo>
                <a:cubicBezTo>
                  <a:pt x="122392" y="206841"/>
                  <a:pt x="122392" y="218054"/>
                  <a:pt x="118644" y="233004"/>
                </a:cubicBezTo>
                <a:cubicBezTo>
                  <a:pt x="114896" y="247955"/>
                  <a:pt x="103653" y="262905"/>
                  <a:pt x="88662" y="270381"/>
                </a:cubicBezTo>
                <a:cubicBezTo>
                  <a:pt x="58679" y="289069"/>
                  <a:pt x="21201" y="281594"/>
                  <a:pt x="6210" y="255430"/>
                </a:cubicBezTo>
                <a:cubicBezTo>
                  <a:pt x="-1286" y="244217"/>
                  <a:pt x="-1286" y="233004"/>
                  <a:pt x="2462" y="221791"/>
                </a:cubicBezTo>
                <a:cubicBezTo>
                  <a:pt x="6210" y="203103"/>
                  <a:pt x="17453" y="188152"/>
                  <a:pt x="36192" y="180677"/>
                </a:cubicBezTo>
                <a:cubicBezTo>
                  <a:pt x="43688" y="176939"/>
                  <a:pt x="51184" y="173202"/>
                  <a:pt x="58679" y="169464"/>
                </a:cubicBezTo>
                <a:cubicBezTo>
                  <a:pt x="107401" y="161989"/>
                  <a:pt x="133636" y="150776"/>
                  <a:pt x="144879" y="139563"/>
                </a:cubicBezTo>
                <a:cubicBezTo>
                  <a:pt x="133636" y="132087"/>
                  <a:pt x="107401" y="117137"/>
                  <a:pt x="58679" y="109661"/>
                </a:cubicBezTo>
                <a:cubicBezTo>
                  <a:pt x="51184" y="109661"/>
                  <a:pt x="43688" y="105924"/>
                  <a:pt x="36192" y="102186"/>
                </a:cubicBezTo>
                <a:cubicBezTo>
                  <a:pt x="17453" y="90973"/>
                  <a:pt x="6210" y="76023"/>
                  <a:pt x="2462" y="61072"/>
                </a:cubicBezTo>
                <a:cubicBezTo>
                  <a:pt x="-1286" y="49859"/>
                  <a:pt x="-1286" y="34908"/>
                  <a:pt x="6210" y="23695"/>
                </a:cubicBezTo>
                <a:cubicBezTo>
                  <a:pt x="13705" y="10614"/>
                  <a:pt x="26823" y="3138"/>
                  <a:pt x="41814" y="80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6" name="Rectangle 58"/>
          <p:cNvSpPr>
            <a:spLocks noChangeArrowheads="1"/>
          </p:cNvSpPr>
          <p:nvPr/>
        </p:nvSpPr>
        <p:spPr bwMode="auto">
          <a:xfrm>
            <a:off x="5568950" y="1731962"/>
            <a:ext cx="404813" cy="400050"/>
          </a:xfrm>
          <a:custGeom>
            <a:avLst/>
            <a:gdLst/>
            <a:ahLst/>
            <a:cxnLst/>
            <a:rect l="l" t="t" r="r" b="b"/>
            <a:pathLst>
              <a:path w="404813" h="400050">
                <a:moveTo>
                  <a:pt x="371476" y="358775"/>
                </a:moveTo>
                <a:lnTo>
                  <a:pt x="404813" y="396875"/>
                </a:lnTo>
                <a:lnTo>
                  <a:pt x="401638" y="400050"/>
                </a:lnTo>
                <a:lnTo>
                  <a:pt x="363538" y="366713"/>
                </a:lnTo>
                <a:close/>
                <a:moveTo>
                  <a:pt x="0" y="273050"/>
                </a:moveTo>
                <a:lnTo>
                  <a:pt x="57150" y="273050"/>
                </a:lnTo>
                <a:lnTo>
                  <a:pt x="57150" y="352425"/>
                </a:lnTo>
                <a:lnTo>
                  <a:pt x="0" y="352425"/>
                </a:lnTo>
                <a:close/>
                <a:moveTo>
                  <a:pt x="277814" y="168275"/>
                </a:moveTo>
                <a:lnTo>
                  <a:pt x="352426" y="168275"/>
                </a:lnTo>
                <a:lnTo>
                  <a:pt x="352426" y="273050"/>
                </a:lnTo>
                <a:lnTo>
                  <a:pt x="352426" y="352425"/>
                </a:lnTo>
                <a:lnTo>
                  <a:pt x="277814" y="352425"/>
                </a:lnTo>
                <a:lnTo>
                  <a:pt x="176213" y="352425"/>
                </a:lnTo>
                <a:lnTo>
                  <a:pt x="176213" y="273050"/>
                </a:lnTo>
                <a:lnTo>
                  <a:pt x="277814" y="273050"/>
                </a:lnTo>
                <a:close/>
                <a:moveTo>
                  <a:pt x="184151" y="168275"/>
                </a:moveTo>
                <a:lnTo>
                  <a:pt x="252413" y="234949"/>
                </a:lnTo>
                <a:lnTo>
                  <a:pt x="247651" y="242887"/>
                </a:lnTo>
                <a:lnTo>
                  <a:pt x="176213" y="176212"/>
                </a:lnTo>
                <a:close/>
                <a:moveTo>
                  <a:pt x="79375" y="69850"/>
                </a:moveTo>
                <a:lnTo>
                  <a:pt x="157163" y="69850"/>
                </a:lnTo>
                <a:lnTo>
                  <a:pt x="255588" y="69850"/>
                </a:lnTo>
                <a:lnTo>
                  <a:pt x="330200" y="69850"/>
                </a:lnTo>
                <a:lnTo>
                  <a:pt x="368300" y="69850"/>
                </a:lnTo>
                <a:lnTo>
                  <a:pt x="368300" y="146050"/>
                </a:lnTo>
                <a:lnTo>
                  <a:pt x="330200" y="146050"/>
                </a:lnTo>
                <a:lnTo>
                  <a:pt x="255588" y="146050"/>
                </a:lnTo>
                <a:lnTo>
                  <a:pt x="157163" y="146050"/>
                </a:lnTo>
                <a:lnTo>
                  <a:pt x="157163" y="328613"/>
                </a:lnTo>
                <a:lnTo>
                  <a:pt x="157163" y="358775"/>
                </a:lnTo>
                <a:lnTo>
                  <a:pt x="79375" y="358775"/>
                </a:lnTo>
                <a:lnTo>
                  <a:pt x="79375" y="328613"/>
                </a:lnTo>
                <a:lnTo>
                  <a:pt x="79375" y="254000"/>
                </a:lnTo>
                <a:lnTo>
                  <a:pt x="79375" y="146050"/>
                </a:lnTo>
                <a:close/>
                <a:moveTo>
                  <a:pt x="277813" y="0"/>
                </a:moveTo>
                <a:lnTo>
                  <a:pt x="352426" y="0"/>
                </a:lnTo>
                <a:lnTo>
                  <a:pt x="352426" y="47625"/>
                </a:lnTo>
                <a:lnTo>
                  <a:pt x="277813" y="47625"/>
                </a:lnTo>
                <a:close/>
                <a:moveTo>
                  <a:pt x="15876" y="0"/>
                </a:moveTo>
                <a:lnTo>
                  <a:pt x="76201" y="55562"/>
                </a:lnTo>
                <a:lnTo>
                  <a:pt x="68264" y="63500"/>
                </a:lnTo>
                <a:lnTo>
                  <a:pt x="11113" y="635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3" name="Rectangle 65"/>
          <p:cNvSpPr>
            <a:spLocks noChangeArrowheads="1"/>
          </p:cNvSpPr>
          <p:nvPr/>
        </p:nvSpPr>
        <p:spPr bwMode="auto">
          <a:xfrm>
            <a:off x="6450013" y="1715740"/>
            <a:ext cx="266700" cy="394046"/>
          </a:xfrm>
          <a:custGeom>
            <a:avLst/>
            <a:gdLst/>
            <a:ahLst/>
            <a:cxnLst/>
            <a:rect l="l" t="t" r="r" b="b"/>
            <a:pathLst>
              <a:path w="266700" h="394046">
                <a:moveTo>
                  <a:pt x="192087" y="120997"/>
                </a:moveTo>
                <a:lnTo>
                  <a:pt x="192087" y="349597"/>
                </a:lnTo>
                <a:lnTo>
                  <a:pt x="236537" y="349597"/>
                </a:lnTo>
                <a:lnTo>
                  <a:pt x="236537" y="120997"/>
                </a:lnTo>
                <a:close/>
                <a:moveTo>
                  <a:pt x="109537" y="120997"/>
                </a:moveTo>
                <a:lnTo>
                  <a:pt x="109537" y="349597"/>
                </a:lnTo>
                <a:lnTo>
                  <a:pt x="150812" y="349597"/>
                </a:lnTo>
                <a:lnTo>
                  <a:pt x="150812" y="120997"/>
                </a:lnTo>
                <a:close/>
                <a:moveTo>
                  <a:pt x="26987" y="120997"/>
                </a:moveTo>
                <a:lnTo>
                  <a:pt x="26987" y="349597"/>
                </a:lnTo>
                <a:lnTo>
                  <a:pt x="68262" y="349597"/>
                </a:lnTo>
                <a:lnTo>
                  <a:pt x="68262" y="120997"/>
                </a:lnTo>
                <a:close/>
                <a:moveTo>
                  <a:pt x="0" y="74959"/>
                </a:moveTo>
                <a:lnTo>
                  <a:pt x="266700" y="74959"/>
                </a:lnTo>
                <a:lnTo>
                  <a:pt x="266700" y="394046"/>
                </a:lnTo>
                <a:lnTo>
                  <a:pt x="0" y="394046"/>
                </a:lnTo>
                <a:close/>
                <a:moveTo>
                  <a:pt x="130533" y="0"/>
                </a:moveTo>
                <a:cubicBezTo>
                  <a:pt x="148376" y="0"/>
                  <a:pt x="167157" y="2827"/>
                  <a:pt x="180304" y="8483"/>
                </a:cubicBezTo>
                <a:cubicBezTo>
                  <a:pt x="180304" y="8483"/>
                  <a:pt x="180304" y="8483"/>
                  <a:pt x="180304" y="9897"/>
                </a:cubicBezTo>
                <a:lnTo>
                  <a:pt x="180304" y="19794"/>
                </a:lnTo>
                <a:cubicBezTo>
                  <a:pt x="180304" y="19794"/>
                  <a:pt x="180304" y="19794"/>
                  <a:pt x="266700" y="19794"/>
                </a:cubicBezTo>
                <a:cubicBezTo>
                  <a:pt x="266700" y="19794"/>
                  <a:pt x="266700" y="19794"/>
                  <a:pt x="266700" y="57497"/>
                </a:cubicBezTo>
                <a:cubicBezTo>
                  <a:pt x="266700" y="57497"/>
                  <a:pt x="266700" y="57497"/>
                  <a:pt x="264353" y="57497"/>
                </a:cubicBezTo>
                <a:lnTo>
                  <a:pt x="247919" y="57497"/>
                </a:lnTo>
                <a:lnTo>
                  <a:pt x="18782" y="57497"/>
                </a:lnTo>
                <a:cubicBezTo>
                  <a:pt x="18782" y="57497"/>
                  <a:pt x="18782" y="57497"/>
                  <a:pt x="16434" y="57497"/>
                </a:cubicBezTo>
                <a:lnTo>
                  <a:pt x="0" y="57497"/>
                </a:lnTo>
                <a:cubicBezTo>
                  <a:pt x="0" y="57497"/>
                  <a:pt x="0" y="57497"/>
                  <a:pt x="0" y="19794"/>
                </a:cubicBezTo>
                <a:cubicBezTo>
                  <a:pt x="0" y="19794"/>
                  <a:pt x="0" y="19794"/>
                  <a:pt x="86396" y="19794"/>
                </a:cubicBezTo>
                <a:cubicBezTo>
                  <a:pt x="86396" y="19794"/>
                  <a:pt x="86396" y="19794"/>
                  <a:pt x="86396" y="18380"/>
                </a:cubicBezTo>
                <a:lnTo>
                  <a:pt x="86396" y="8483"/>
                </a:lnTo>
                <a:cubicBezTo>
                  <a:pt x="95787" y="2827"/>
                  <a:pt x="112690" y="0"/>
                  <a:pt x="13053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8" name="Freeform 70"/>
          <p:cNvSpPr>
            <a:spLocks/>
          </p:cNvSpPr>
          <p:nvPr/>
        </p:nvSpPr>
        <p:spPr bwMode="auto">
          <a:xfrm>
            <a:off x="7245350" y="1674813"/>
            <a:ext cx="288925" cy="484187"/>
          </a:xfrm>
          <a:custGeom>
            <a:avLst/>
            <a:gdLst/>
            <a:ahLst/>
            <a:cxnLst/>
            <a:rect l="l" t="t" r="r" b="b"/>
            <a:pathLst>
              <a:path w="288925" h="484187">
                <a:moveTo>
                  <a:pt x="141288" y="109537"/>
                </a:moveTo>
                <a:cubicBezTo>
                  <a:pt x="152686" y="109537"/>
                  <a:pt x="161926" y="118777"/>
                  <a:pt x="161926" y="130175"/>
                </a:cubicBezTo>
                <a:cubicBezTo>
                  <a:pt x="161926" y="141573"/>
                  <a:pt x="152686" y="150813"/>
                  <a:pt x="141288" y="150813"/>
                </a:cubicBezTo>
                <a:cubicBezTo>
                  <a:pt x="129890" y="150813"/>
                  <a:pt x="120650" y="141573"/>
                  <a:pt x="120650" y="130175"/>
                </a:cubicBezTo>
                <a:cubicBezTo>
                  <a:pt x="120650" y="118777"/>
                  <a:pt x="129890" y="109537"/>
                  <a:pt x="141288" y="109537"/>
                </a:cubicBezTo>
                <a:close/>
                <a:moveTo>
                  <a:pt x="141288" y="85725"/>
                </a:moveTo>
                <a:cubicBezTo>
                  <a:pt x="119369" y="85725"/>
                  <a:pt x="101600" y="104204"/>
                  <a:pt x="101600" y="127000"/>
                </a:cubicBezTo>
                <a:cubicBezTo>
                  <a:pt x="101600" y="149796"/>
                  <a:pt x="119369" y="168275"/>
                  <a:pt x="141288" y="168275"/>
                </a:cubicBezTo>
                <a:cubicBezTo>
                  <a:pt x="163207" y="168275"/>
                  <a:pt x="180976" y="149796"/>
                  <a:pt x="180976" y="127000"/>
                </a:cubicBezTo>
                <a:cubicBezTo>
                  <a:pt x="180976" y="104204"/>
                  <a:pt x="163207" y="85725"/>
                  <a:pt x="141288" y="85725"/>
                </a:cubicBezTo>
                <a:close/>
                <a:moveTo>
                  <a:pt x="131330" y="0"/>
                </a:moveTo>
                <a:cubicBezTo>
                  <a:pt x="131336" y="0"/>
                  <a:pt x="131436" y="0"/>
                  <a:pt x="133206" y="0"/>
                </a:cubicBezTo>
                <a:lnTo>
                  <a:pt x="146339" y="0"/>
                </a:lnTo>
                <a:cubicBezTo>
                  <a:pt x="146339" y="8"/>
                  <a:pt x="146339" y="753"/>
                  <a:pt x="146339" y="71314"/>
                </a:cubicBezTo>
                <a:cubicBezTo>
                  <a:pt x="176357" y="75068"/>
                  <a:pt x="198871" y="97588"/>
                  <a:pt x="198871" y="127615"/>
                </a:cubicBezTo>
                <a:cubicBezTo>
                  <a:pt x="198871" y="135122"/>
                  <a:pt x="195118" y="142629"/>
                  <a:pt x="191366" y="150136"/>
                </a:cubicBezTo>
                <a:cubicBezTo>
                  <a:pt x="191370" y="150145"/>
                  <a:pt x="191684" y="151010"/>
                  <a:pt x="221384" y="232710"/>
                </a:cubicBezTo>
                <a:cubicBezTo>
                  <a:pt x="221392" y="232710"/>
                  <a:pt x="221862" y="232710"/>
                  <a:pt x="251403" y="232710"/>
                </a:cubicBezTo>
                <a:cubicBezTo>
                  <a:pt x="251403" y="232706"/>
                  <a:pt x="251403" y="232611"/>
                  <a:pt x="251403" y="230364"/>
                </a:cubicBezTo>
                <a:lnTo>
                  <a:pt x="251403" y="213943"/>
                </a:lnTo>
                <a:cubicBezTo>
                  <a:pt x="251409" y="213943"/>
                  <a:pt x="251509" y="213943"/>
                  <a:pt x="253279" y="213943"/>
                </a:cubicBezTo>
                <a:lnTo>
                  <a:pt x="266412" y="213943"/>
                </a:lnTo>
                <a:cubicBezTo>
                  <a:pt x="266412" y="213953"/>
                  <a:pt x="266412" y="214683"/>
                  <a:pt x="266412" y="266491"/>
                </a:cubicBezTo>
                <a:cubicBezTo>
                  <a:pt x="266406" y="266491"/>
                  <a:pt x="266307" y="266491"/>
                  <a:pt x="264536" y="266491"/>
                </a:cubicBezTo>
                <a:lnTo>
                  <a:pt x="251403" y="266491"/>
                </a:lnTo>
                <a:cubicBezTo>
                  <a:pt x="251403" y="266481"/>
                  <a:pt x="251403" y="266015"/>
                  <a:pt x="251403" y="243970"/>
                </a:cubicBezTo>
                <a:cubicBezTo>
                  <a:pt x="251397" y="243970"/>
                  <a:pt x="250988" y="243970"/>
                  <a:pt x="225137" y="243970"/>
                </a:cubicBezTo>
                <a:cubicBezTo>
                  <a:pt x="225143" y="243984"/>
                  <a:pt x="225653" y="245319"/>
                  <a:pt x="273916" y="371585"/>
                </a:cubicBezTo>
                <a:cubicBezTo>
                  <a:pt x="273915" y="371594"/>
                  <a:pt x="273857" y="372121"/>
                  <a:pt x="270164" y="405366"/>
                </a:cubicBezTo>
                <a:lnTo>
                  <a:pt x="288925" y="484187"/>
                </a:lnTo>
                <a:cubicBezTo>
                  <a:pt x="288921" y="484180"/>
                  <a:pt x="288488" y="483472"/>
                  <a:pt x="247650" y="416626"/>
                </a:cubicBezTo>
                <a:cubicBezTo>
                  <a:pt x="247644" y="416619"/>
                  <a:pt x="247234" y="416210"/>
                  <a:pt x="221384" y="390352"/>
                </a:cubicBezTo>
                <a:cubicBezTo>
                  <a:pt x="221379" y="390339"/>
                  <a:pt x="220760" y="388746"/>
                  <a:pt x="142587" y="187669"/>
                </a:cubicBezTo>
                <a:cubicBezTo>
                  <a:pt x="142582" y="187682"/>
                  <a:pt x="141964" y="189272"/>
                  <a:pt x="63789" y="390352"/>
                </a:cubicBezTo>
                <a:cubicBezTo>
                  <a:pt x="63783" y="390359"/>
                  <a:pt x="63374" y="390768"/>
                  <a:pt x="37523" y="416626"/>
                </a:cubicBezTo>
                <a:cubicBezTo>
                  <a:pt x="37519" y="416634"/>
                  <a:pt x="37129" y="417336"/>
                  <a:pt x="0" y="484187"/>
                </a:cubicBezTo>
                <a:cubicBezTo>
                  <a:pt x="2" y="484178"/>
                  <a:pt x="159" y="483354"/>
                  <a:pt x="15009" y="405366"/>
                </a:cubicBezTo>
                <a:cubicBezTo>
                  <a:pt x="15008" y="405358"/>
                  <a:pt x="14950" y="404833"/>
                  <a:pt x="11257" y="371585"/>
                </a:cubicBezTo>
                <a:cubicBezTo>
                  <a:pt x="11260" y="371577"/>
                  <a:pt x="11644" y="370574"/>
                  <a:pt x="60037" y="243970"/>
                </a:cubicBezTo>
                <a:cubicBezTo>
                  <a:pt x="60031" y="243970"/>
                  <a:pt x="59624" y="243970"/>
                  <a:pt x="33771" y="243970"/>
                </a:cubicBezTo>
                <a:cubicBezTo>
                  <a:pt x="33771" y="243980"/>
                  <a:pt x="33771" y="244446"/>
                  <a:pt x="33771" y="266491"/>
                </a:cubicBezTo>
                <a:cubicBezTo>
                  <a:pt x="33765" y="266491"/>
                  <a:pt x="33665" y="266491"/>
                  <a:pt x="31895" y="266491"/>
                </a:cubicBezTo>
                <a:lnTo>
                  <a:pt x="18762" y="266491"/>
                </a:lnTo>
                <a:cubicBezTo>
                  <a:pt x="18762" y="266481"/>
                  <a:pt x="18762" y="265751"/>
                  <a:pt x="18762" y="213943"/>
                </a:cubicBezTo>
                <a:cubicBezTo>
                  <a:pt x="18768" y="213943"/>
                  <a:pt x="18868" y="213943"/>
                  <a:pt x="20638" y="213943"/>
                </a:cubicBezTo>
                <a:lnTo>
                  <a:pt x="33771" y="213943"/>
                </a:lnTo>
                <a:cubicBezTo>
                  <a:pt x="33771" y="213947"/>
                  <a:pt x="33771" y="214042"/>
                  <a:pt x="33771" y="216289"/>
                </a:cubicBezTo>
                <a:lnTo>
                  <a:pt x="33771" y="232710"/>
                </a:lnTo>
                <a:cubicBezTo>
                  <a:pt x="33779" y="232710"/>
                  <a:pt x="34245" y="232710"/>
                  <a:pt x="63789" y="232710"/>
                </a:cubicBezTo>
                <a:cubicBezTo>
                  <a:pt x="63792" y="232702"/>
                  <a:pt x="64068" y="231954"/>
                  <a:pt x="90055" y="161396"/>
                </a:cubicBezTo>
                <a:cubicBezTo>
                  <a:pt x="82550" y="150136"/>
                  <a:pt x="78798" y="138875"/>
                  <a:pt x="78798" y="127615"/>
                </a:cubicBezTo>
                <a:cubicBezTo>
                  <a:pt x="78798" y="97588"/>
                  <a:pt x="101312" y="75068"/>
                  <a:pt x="131330" y="71314"/>
                </a:cubicBezTo>
                <a:cubicBezTo>
                  <a:pt x="131330" y="71306"/>
                  <a:pt x="131330" y="70564"/>
                  <a:pt x="13133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1" name="Freeform 73"/>
          <p:cNvSpPr>
            <a:spLocks/>
          </p:cNvSpPr>
          <p:nvPr/>
        </p:nvSpPr>
        <p:spPr bwMode="auto">
          <a:xfrm>
            <a:off x="7950200" y="1652588"/>
            <a:ext cx="547688" cy="506412"/>
          </a:xfrm>
          <a:custGeom>
            <a:avLst/>
            <a:gdLst>
              <a:gd name="T0" fmla="*/ 105 w 146"/>
              <a:gd name="T1" fmla="*/ 55 h 135"/>
              <a:gd name="T2" fmla="*/ 106 w 146"/>
              <a:gd name="T3" fmla="*/ 47 h 135"/>
              <a:gd name="T4" fmla="*/ 99 w 146"/>
              <a:gd name="T5" fmla="*/ 48 h 135"/>
              <a:gd name="T6" fmla="*/ 60 w 146"/>
              <a:gd name="T7" fmla="*/ 87 h 135"/>
              <a:gd name="T8" fmla="*/ 44 w 146"/>
              <a:gd name="T9" fmla="*/ 92 h 135"/>
              <a:gd name="T10" fmla="*/ 48 w 146"/>
              <a:gd name="T11" fmla="*/ 76 h 135"/>
              <a:gd name="T12" fmla="*/ 99 w 146"/>
              <a:gd name="T13" fmla="*/ 25 h 135"/>
              <a:gd name="T14" fmla="*/ 123 w 146"/>
              <a:gd name="T15" fmla="*/ 23 h 135"/>
              <a:gd name="T16" fmla="*/ 121 w 146"/>
              <a:gd name="T17" fmla="*/ 46 h 135"/>
              <a:gd name="T18" fmla="*/ 63 w 146"/>
              <a:gd name="T19" fmla="*/ 104 h 135"/>
              <a:gd name="T20" fmla="*/ 28 w 146"/>
              <a:gd name="T21" fmla="*/ 108 h 135"/>
              <a:gd name="T22" fmla="*/ 32 w 146"/>
              <a:gd name="T23" fmla="*/ 73 h 135"/>
              <a:gd name="T24" fmla="*/ 76 w 146"/>
              <a:gd name="T25" fmla="*/ 29 h 135"/>
              <a:gd name="T26" fmla="*/ 77 w 146"/>
              <a:gd name="T27" fmla="*/ 21 h 135"/>
              <a:gd name="T28" fmla="*/ 69 w 146"/>
              <a:gd name="T29" fmla="*/ 22 h 135"/>
              <a:gd name="T30" fmla="*/ 19 w 146"/>
              <a:gd name="T31" fmla="*/ 72 h 135"/>
              <a:gd name="T32" fmla="*/ 21 w 146"/>
              <a:gd name="T33" fmla="*/ 114 h 135"/>
              <a:gd name="T34" fmla="*/ 63 w 146"/>
              <a:gd name="T35" fmla="*/ 117 h 135"/>
              <a:gd name="T36" fmla="*/ 132 w 146"/>
              <a:gd name="T37" fmla="*/ 48 h 135"/>
              <a:gd name="T38" fmla="*/ 129 w 146"/>
              <a:gd name="T39" fmla="*/ 16 h 135"/>
              <a:gd name="T40" fmla="*/ 98 w 146"/>
              <a:gd name="T41" fmla="*/ 13 h 135"/>
              <a:gd name="T42" fmla="*/ 39 w 146"/>
              <a:gd name="T43" fmla="*/ 73 h 135"/>
              <a:gd name="T44" fmla="*/ 37 w 146"/>
              <a:gd name="T45" fmla="*/ 99 h 135"/>
              <a:gd name="T46" fmla="*/ 63 w 146"/>
              <a:gd name="T47" fmla="*/ 97 h 135"/>
              <a:gd name="T48" fmla="*/ 105 w 146"/>
              <a:gd name="T49" fmla="*/ 55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46" h="135">
                <a:moveTo>
                  <a:pt x="105" y="55"/>
                </a:moveTo>
                <a:cubicBezTo>
                  <a:pt x="105" y="55"/>
                  <a:pt x="110" y="51"/>
                  <a:pt x="106" y="47"/>
                </a:cubicBezTo>
                <a:cubicBezTo>
                  <a:pt x="103" y="43"/>
                  <a:pt x="99" y="48"/>
                  <a:pt x="99" y="48"/>
                </a:cubicBezTo>
                <a:cubicBezTo>
                  <a:pt x="60" y="87"/>
                  <a:pt x="60" y="87"/>
                  <a:pt x="60" y="87"/>
                </a:cubicBezTo>
                <a:cubicBezTo>
                  <a:pt x="60" y="87"/>
                  <a:pt x="51" y="99"/>
                  <a:pt x="44" y="92"/>
                </a:cubicBezTo>
                <a:cubicBezTo>
                  <a:pt x="37" y="85"/>
                  <a:pt x="48" y="76"/>
                  <a:pt x="48" y="76"/>
                </a:cubicBezTo>
                <a:cubicBezTo>
                  <a:pt x="99" y="25"/>
                  <a:pt x="99" y="25"/>
                  <a:pt x="99" y="25"/>
                </a:cubicBezTo>
                <a:cubicBezTo>
                  <a:pt x="99" y="25"/>
                  <a:pt x="111" y="12"/>
                  <a:pt x="123" y="23"/>
                </a:cubicBezTo>
                <a:cubicBezTo>
                  <a:pt x="134" y="34"/>
                  <a:pt x="121" y="46"/>
                  <a:pt x="121" y="46"/>
                </a:cubicBezTo>
                <a:cubicBezTo>
                  <a:pt x="63" y="104"/>
                  <a:pt x="63" y="104"/>
                  <a:pt x="63" y="104"/>
                </a:cubicBezTo>
                <a:cubicBezTo>
                  <a:pt x="63" y="104"/>
                  <a:pt x="45" y="125"/>
                  <a:pt x="28" y="108"/>
                </a:cubicBezTo>
                <a:cubicBezTo>
                  <a:pt x="11" y="91"/>
                  <a:pt x="32" y="73"/>
                  <a:pt x="32" y="73"/>
                </a:cubicBezTo>
                <a:cubicBezTo>
                  <a:pt x="76" y="29"/>
                  <a:pt x="76" y="29"/>
                  <a:pt x="76" y="29"/>
                </a:cubicBezTo>
                <a:cubicBezTo>
                  <a:pt x="76" y="29"/>
                  <a:pt x="81" y="25"/>
                  <a:pt x="77" y="21"/>
                </a:cubicBezTo>
                <a:cubicBezTo>
                  <a:pt x="73" y="17"/>
                  <a:pt x="69" y="22"/>
                  <a:pt x="69" y="22"/>
                </a:cubicBezTo>
                <a:cubicBezTo>
                  <a:pt x="19" y="72"/>
                  <a:pt x="19" y="72"/>
                  <a:pt x="19" y="72"/>
                </a:cubicBezTo>
                <a:cubicBezTo>
                  <a:pt x="19" y="72"/>
                  <a:pt x="0" y="93"/>
                  <a:pt x="21" y="114"/>
                </a:cubicBezTo>
                <a:cubicBezTo>
                  <a:pt x="43" y="135"/>
                  <a:pt x="63" y="117"/>
                  <a:pt x="63" y="117"/>
                </a:cubicBezTo>
                <a:cubicBezTo>
                  <a:pt x="132" y="48"/>
                  <a:pt x="132" y="48"/>
                  <a:pt x="132" y="48"/>
                </a:cubicBezTo>
                <a:cubicBezTo>
                  <a:pt x="132" y="48"/>
                  <a:pt x="146" y="32"/>
                  <a:pt x="129" y="16"/>
                </a:cubicBezTo>
                <a:cubicBezTo>
                  <a:pt x="113" y="0"/>
                  <a:pt x="98" y="13"/>
                  <a:pt x="98" y="13"/>
                </a:cubicBezTo>
                <a:cubicBezTo>
                  <a:pt x="39" y="73"/>
                  <a:pt x="39" y="73"/>
                  <a:pt x="39" y="73"/>
                </a:cubicBezTo>
                <a:cubicBezTo>
                  <a:pt x="39" y="73"/>
                  <a:pt x="23" y="85"/>
                  <a:pt x="37" y="99"/>
                </a:cubicBezTo>
                <a:cubicBezTo>
                  <a:pt x="51" y="112"/>
                  <a:pt x="63" y="97"/>
                  <a:pt x="63" y="97"/>
                </a:cubicBezTo>
                <a:lnTo>
                  <a:pt x="105" y="5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2" name="Freeform 74"/>
          <p:cNvSpPr>
            <a:spLocks/>
          </p:cNvSpPr>
          <p:nvPr/>
        </p:nvSpPr>
        <p:spPr bwMode="auto">
          <a:xfrm>
            <a:off x="8037513" y="890588"/>
            <a:ext cx="363538" cy="395287"/>
          </a:xfrm>
          <a:custGeom>
            <a:avLst/>
            <a:gdLst/>
            <a:ahLst/>
            <a:cxnLst/>
            <a:rect l="l" t="t" r="r" b="b"/>
            <a:pathLst>
              <a:path w="363538" h="395287">
                <a:moveTo>
                  <a:pt x="11112" y="12700"/>
                </a:moveTo>
                <a:lnTo>
                  <a:pt x="11112" y="76200"/>
                </a:lnTo>
                <a:lnTo>
                  <a:pt x="71437" y="76200"/>
                </a:lnTo>
                <a:lnTo>
                  <a:pt x="71437" y="12700"/>
                </a:lnTo>
                <a:close/>
                <a:moveTo>
                  <a:pt x="295275" y="7937"/>
                </a:moveTo>
                <a:lnTo>
                  <a:pt x="295275" y="71437"/>
                </a:lnTo>
                <a:lnTo>
                  <a:pt x="352425" y="71437"/>
                </a:lnTo>
                <a:lnTo>
                  <a:pt x="352425" y="7937"/>
                </a:lnTo>
                <a:close/>
                <a:moveTo>
                  <a:pt x="0" y="0"/>
                </a:moveTo>
                <a:cubicBezTo>
                  <a:pt x="9" y="0"/>
                  <a:pt x="835" y="0"/>
                  <a:pt x="78704" y="0"/>
                </a:cubicBezTo>
                <a:cubicBezTo>
                  <a:pt x="78704" y="8"/>
                  <a:pt x="78704" y="477"/>
                  <a:pt x="78704" y="30117"/>
                </a:cubicBezTo>
                <a:cubicBezTo>
                  <a:pt x="78704" y="30127"/>
                  <a:pt x="78704" y="31374"/>
                  <a:pt x="78704" y="188232"/>
                </a:cubicBezTo>
                <a:cubicBezTo>
                  <a:pt x="78704" y="252231"/>
                  <a:pt x="116182" y="304936"/>
                  <a:pt x="183643" y="304936"/>
                </a:cubicBezTo>
                <a:cubicBezTo>
                  <a:pt x="247356" y="304936"/>
                  <a:pt x="284834" y="252231"/>
                  <a:pt x="284834" y="188232"/>
                </a:cubicBezTo>
                <a:cubicBezTo>
                  <a:pt x="284834" y="188222"/>
                  <a:pt x="284834" y="186982"/>
                  <a:pt x="284834" y="30117"/>
                </a:cubicBezTo>
                <a:cubicBezTo>
                  <a:pt x="284834" y="30110"/>
                  <a:pt x="284834" y="29641"/>
                  <a:pt x="284834" y="0"/>
                </a:cubicBezTo>
                <a:lnTo>
                  <a:pt x="363538" y="0"/>
                </a:lnTo>
                <a:cubicBezTo>
                  <a:pt x="363538" y="12"/>
                  <a:pt x="363538" y="1550"/>
                  <a:pt x="363538" y="195761"/>
                </a:cubicBezTo>
                <a:cubicBezTo>
                  <a:pt x="363538" y="304936"/>
                  <a:pt x="292330" y="395287"/>
                  <a:pt x="183643" y="395287"/>
                </a:cubicBezTo>
                <a:cubicBezTo>
                  <a:pt x="74957" y="395287"/>
                  <a:pt x="0" y="304936"/>
                  <a:pt x="0" y="195761"/>
                </a:cubicBezTo>
                <a:cubicBezTo>
                  <a:pt x="0" y="195749"/>
                  <a:pt x="0" y="194216"/>
                  <a:pt x="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5" name="Rectangle 77"/>
          <p:cNvSpPr>
            <a:spLocks noChangeArrowheads="1"/>
          </p:cNvSpPr>
          <p:nvPr/>
        </p:nvSpPr>
        <p:spPr bwMode="auto">
          <a:xfrm>
            <a:off x="822325" y="2395538"/>
            <a:ext cx="223838" cy="498474"/>
          </a:xfrm>
          <a:custGeom>
            <a:avLst/>
            <a:gdLst/>
            <a:ahLst/>
            <a:cxnLst/>
            <a:rect l="l" t="t" r="r" b="b"/>
            <a:pathLst>
              <a:path w="223838" h="498474">
                <a:moveTo>
                  <a:pt x="0" y="468312"/>
                </a:moveTo>
                <a:lnTo>
                  <a:pt x="198438" y="468312"/>
                </a:lnTo>
                <a:lnTo>
                  <a:pt x="198438" y="498474"/>
                </a:lnTo>
                <a:lnTo>
                  <a:pt x="0" y="498474"/>
                </a:lnTo>
                <a:close/>
                <a:moveTo>
                  <a:pt x="0" y="168275"/>
                </a:moveTo>
                <a:lnTo>
                  <a:pt x="198438" y="168275"/>
                </a:lnTo>
                <a:lnTo>
                  <a:pt x="198438" y="449262"/>
                </a:lnTo>
                <a:lnTo>
                  <a:pt x="0" y="449262"/>
                </a:lnTo>
                <a:close/>
                <a:moveTo>
                  <a:pt x="22225" y="115887"/>
                </a:moveTo>
                <a:lnTo>
                  <a:pt x="176213" y="115887"/>
                </a:lnTo>
                <a:lnTo>
                  <a:pt x="176213" y="157162"/>
                </a:lnTo>
                <a:lnTo>
                  <a:pt x="22225" y="157162"/>
                </a:lnTo>
                <a:close/>
                <a:moveTo>
                  <a:pt x="66675" y="22225"/>
                </a:moveTo>
                <a:cubicBezTo>
                  <a:pt x="66682" y="22225"/>
                  <a:pt x="67346" y="22225"/>
                  <a:pt x="130175" y="22225"/>
                </a:cubicBezTo>
                <a:cubicBezTo>
                  <a:pt x="130175" y="22228"/>
                  <a:pt x="130175" y="22277"/>
                  <a:pt x="130175" y="23151"/>
                </a:cubicBezTo>
                <a:lnTo>
                  <a:pt x="130175" y="29633"/>
                </a:lnTo>
                <a:cubicBezTo>
                  <a:pt x="130169" y="29645"/>
                  <a:pt x="126440" y="37047"/>
                  <a:pt x="126440" y="44450"/>
                </a:cubicBezTo>
                <a:cubicBezTo>
                  <a:pt x="126440" y="55562"/>
                  <a:pt x="130175" y="59266"/>
                  <a:pt x="130175" y="62970"/>
                </a:cubicBezTo>
                <a:lnTo>
                  <a:pt x="130175" y="100012"/>
                </a:lnTo>
                <a:cubicBezTo>
                  <a:pt x="130168" y="100012"/>
                  <a:pt x="129505" y="100012"/>
                  <a:pt x="66675" y="100012"/>
                </a:cubicBezTo>
                <a:cubicBezTo>
                  <a:pt x="66675" y="100003"/>
                  <a:pt x="66675" y="99191"/>
                  <a:pt x="66675" y="22225"/>
                </a:cubicBezTo>
                <a:close/>
                <a:moveTo>
                  <a:pt x="223838" y="0"/>
                </a:moveTo>
                <a:lnTo>
                  <a:pt x="223838" y="93662"/>
                </a:lnTo>
                <a:lnTo>
                  <a:pt x="138113" y="412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00" name="Freeform 82"/>
          <p:cNvSpPr>
            <a:spLocks/>
          </p:cNvSpPr>
          <p:nvPr/>
        </p:nvSpPr>
        <p:spPr bwMode="auto">
          <a:xfrm>
            <a:off x="1481138" y="2530475"/>
            <a:ext cx="434975" cy="347662"/>
          </a:xfrm>
          <a:custGeom>
            <a:avLst/>
            <a:gdLst>
              <a:gd name="T0" fmla="*/ 66 w 116"/>
              <a:gd name="T1" fmla="*/ 12 h 93"/>
              <a:gd name="T2" fmla="*/ 54 w 116"/>
              <a:gd name="T3" fmla="*/ 0 h 93"/>
              <a:gd name="T4" fmla="*/ 32 w 116"/>
              <a:gd name="T5" fmla="*/ 22 h 93"/>
              <a:gd name="T6" fmla="*/ 32 w 116"/>
              <a:gd name="T7" fmla="*/ 22 h 93"/>
              <a:gd name="T8" fmla="*/ 0 w 116"/>
              <a:gd name="T9" fmla="*/ 37 h 93"/>
              <a:gd name="T10" fmla="*/ 8 w 116"/>
              <a:gd name="T11" fmla="*/ 46 h 93"/>
              <a:gd name="T12" fmla="*/ 10 w 116"/>
              <a:gd name="T13" fmla="*/ 44 h 93"/>
              <a:gd name="T14" fmla="*/ 4 w 116"/>
              <a:gd name="T15" fmla="*/ 37 h 93"/>
              <a:gd name="T16" fmla="*/ 29 w 116"/>
              <a:gd name="T17" fmla="*/ 25 h 93"/>
              <a:gd name="T18" fmla="*/ 10 w 116"/>
              <a:gd name="T19" fmla="*/ 44 h 93"/>
              <a:gd name="T20" fmla="*/ 32 w 116"/>
              <a:gd name="T21" fmla="*/ 49 h 93"/>
              <a:gd name="T22" fmla="*/ 60 w 116"/>
              <a:gd name="T23" fmla="*/ 37 h 93"/>
              <a:gd name="T24" fmla="*/ 58 w 116"/>
              <a:gd name="T25" fmla="*/ 34 h 93"/>
              <a:gd name="T26" fmla="*/ 63 w 116"/>
              <a:gd name="T27" fmla="*/ 33 h 93"/>
              <a:gd name="T28" fmla="*/ 63 w 116"/>
              <a:gd name="T29" fmla="*/ 37 h 93"/>
              <a:gd name="T30" fmla="*/ 32 w 116"/>
              <a:gd name="T31" fmla="*/ 51 h 93"/>
              <a:gd name="T32" fmla="*/ 8 w 116"/>
              <a:gd name="T33" fmla="*/ 46 h 93"/>
              <a:gd name="T34" fmla="*/ 0 w 116"/>
              <a:gd name="T35" fmla="*/ 53 h 93"/>
              <a:gd name="T36" fmla="*/ 40 w 116"/>
              <a:gd name="T37" fmla="*/ 93 h 93"/>
              <a:gd name="T38" fmla="*/ 94 w 116"/>
              <a:gd name="T39" fmla="*/ 40 h 93"/>
              <a:gd name="T40" fmla="*/ 89 w 116"/>
              <a:gd name="T41" fmla="*/ 36 h 93"/>
              <a:gd name="T42" fmla="*/ 99 w 116"/>
              <a:gd name="T43" fmla="*/ 48 h 93"/>
              <a:gd name="T44" fmla="*/ 111 w 116"/>
              <a:gd name="T45" fmla="*/ 45 h 93"/>
              <a:gd name="T46" fmla="*/ 66 w 116"/>
              <a:gd name="T47" fmla="*/ 1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6" h="93">
                <a:moveTo>
                  <a:pt x="66" y="12"/>
                </a:moveTo>
                <a:cubicBezTo>
                  <a:pt x="54" y="0"/>
                  <a:pt x="54" y="0"/>
                  <a:pt x="54" y="0"/>
                </a:cubicBezTo>
                <a:cubicBezTo>
                  <a:pt x="32" y="22"/>
                  <a:pt x="32" y="22"/>
                  <a:pt x="32" y="22"/>
                </a:cubicBezTo>
                <a:cubicBezTo>
                  <a:pt x="32" y="22"/>
                  <a:pt x="32" y="22"/>
                  <a:pt x="32" y="22"/>
                </a:cubicBezTo>
                <a:cubicBezTo>
                  <a:pt x="14" y="22"/>
                  <a:pt x="0" y="29"/>
                  <a:pt x="0" y="37"/>
                </a:cubicBezTo>
                <a:cubicBezTo>
                  <a:pt x="0" y="40"/>
                  <a:pt x="3" y="44"/>
                  <a:pt x="8" y="46"/>
                </a:cubicBezTo>
                <a:cubicBezTo>
                  <a:pt x="10" y="44"/>
                  <a:pt x="10" y="44"/>
                  <a:pt x="10" y="44"/>
                </a:cubicBezTo>
                <a:cubicBezTo>
                  <a:pt x="6" y="42"/>
                  <a:pt x="4" y="39"/>
                  <a:pt x="4" y="37"/>
                </a:cubicBezTo>
                <a:cubicBezTo>
                  <a:pt x="4" y="30"/>
                  <a:pt x="15" y="25"/>
                  <a:pt x="29" y="25"/>
                </a:cubicBezTo>
                <a:cubicBezTo>
                  <a:pt x="10" y="44"/>
                  <a:pt x="10" y="44"/>
                  <a:pt x="10" y="44"/>
                </a:cubicBezTo>
                <a:cubicBezTo>
                  <a:pt x="15" y="47"/>
                  <a:pt x="23" y="49"/>
                  <a:pt x="32" y="49"/>
                </a:cubicBezTo>
                <a:cubicBezTo>
                  <a:pt x="47" y="49"/>
                  <a:pt x="60" y="43"/>
                  <a:pt x="60" y="37"/>
                </a:cubicBezTo>
                <a:cubicBezTo>
                  <a:pt x="59" y="37"/>
                  <a:pt x="57" y="36"/>
                  <a:pt x="58" y="34"/>
                </a:cubicBezTo>
                <a:cubicBezTo>
                  <a:pt x="58" y="34"/>
                  <a:pt x="60" y="31"/>
                  <a:pt x="63" y="33"/>
                </a:cubicBezTo>
                <a:cubicBezTo>
                  <a:pt x="64" y="35"/>
                  <a:pt x="63" y="36"/>
                  <a:pt x="63" y="37"/>
                </a:cubicBezTo>
                <a:cubicBezTo>
                  <a:pt x="63" y="45"/>
                  <a:pt x="49" y="51"/>
                  <a:pt x="32" y="51"/>
                </a:cubicBezTo>
                <a:cubicBezTo>
                  <a:pt x="22" y="51"/>
                  <a:pt x="14" y="49"/>
                  <a:pt x="8" y="46"/>
                </a:cubicBezTo>
                <a:cubicBezTo>
                  <a:pt x="0" y="53"/>
                  <a:pt x="0" y="53"/>
                  <a:pt x="0" y="53"/>
                </a:cubicBezTo>
                <a:cubicBezTo>
                  <a:pt x="40" y="93"/>
                  <a:pt x="40" y="93"/>
                  <a:pt x="40" y="93"/>
                </a:cubicBezTo>
                <a:cubicBezTo>
                  <a:pt x="94" y="40"/>
                  <a:pt x="94" y="40"/>
                  <a:pt x="94" y="40"/>
                </a:cubicBezTo>
                <a:cubicBezTo>
                  <a:pt x="89" y="36"/>
                  <a:pt x="89" y="36"/>
                  <a:pt x="89" y="36"/>
                </a:cubicBezTo>
                <a:cubicBezTo>
                  <a:pt x="89" y="36"/>
                  <a:pt x="94" y="31"/>
                  <a:pt x="99" y="48"/>
                </a:cubicBezTo>
                <a:cubicBezTo>
                  <a:pt x="99" y="48"/>
                  <a:pt x="108" y="63"/>
                  <a:pt x="111" y="45"/>
                </a:cubicBezTo>
                <a:cubicBezTo>
                  <a:pt x="111" y="45"/>
                  <a:pt x="116" y="4"/>
                  <a:pt x="66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01" name="Freeform 83"/>
          <p:cNvSpPr>
            <a:spLocks/>
          </p:cNvSpPr>
          <p:nvPr/>
        </p:nvSpPr>
        <p:spPr bwMode="auto">
          <a:xfrm>
            <a:off x="2262188" y="2632075"/>
            <a:ext cx="434975" cy="149225"/>
          </a:xfrm>
          <a:custGeom>
            <a:avLst/>
            <a:gdLst>
              <a:gd name="T0" fmla="*/ 257 w 274"/>
              <a:gd name="T1" fmla="*/ 47 h 94"/>
              <a:gd name="T2" fmla="*/ 250 w 274"/>
              <a:gd name="T3" fmla="*/ 0 h 94"/>
              <a:gd name="T4" fmla="*/ 243 w 274"/>
              <a:gd name="T5" fmla="*/ 25 h 94"/>
              <a:gd name="T6" fmla="*/ 234 w 274"/>
              <a:gd name="T7" fmla="*/ 0 h 94"/>
              <a:gd name="T8" fmla="*/ 227 w 274"/>
              <a:gd name="T9" fmla="*/ 25 h 94"/>
              <a:gd name="T10" fmla="*/ 219 w 274"/>
              <a:gd name="T11" fmla="*/ 0 h 94"/>
              <a:gd name="T12" fmla="*/ 210 w 274"/>
              <a:gd name="T13" fmla="*/ 25 h 94"/>
              <a:gd name="T14" fmla="*/ 203 w 274"/>
              <a:gd name="T15" fmla="*/ 0 h 94"/>
              <a:gd name="T16" fmla="*/ 196 w 274"/>
              <a:gd name="T17" fmla="*/ 25 h 94"/>
              <a:gd name="T18" fmla="*/ 189 w 274"/>
              <a:gd name="T19" fmla="*/ 0 h 94"/>
              <a:gd name="T20" fmla="*/ 179 w 274"/>
              <a:gd name="T21" fmla="*/ 47 h 94"/>
              <a:gd name="T22" fmla="*/ 172 w 274"/>
              <a:gd name="T23" fmla="*/ 0 h 94"/>
              <a:gd name="T24" fmla="*/ 163 w 274"/>
              <a:gd name="T25" fmla="*/ 25 h 94"/>
              <a:gd name="T26" fmla="*/ 156 w 274"/>
              <a:gd name="T27" fmla="*/ 0 h 94"/>
              <a:gd name="T28" fmla="*/ 149 w 274"/>
              <a:gd name="T29" fmla="*/ 25 h 94"/>
              <a:gd name="T30" fmla="*/ 142 w 274"/>
              <a:gd name="T31" fmla="*/ 0 h 94"/>
              <a:gd name="T32" fmla="*/ 132 w 274"/>
              <a:gd name="T33" fmla="*/ 25 h 94"/>
              <a:gd name="T34" fmla="*/ 125 w 274"/>
              <a:gd name="T35" fmla="*/ 0 h 94"/>
              <a:gd name="T36" fmla="*/ 118 w 274"/>
              <a:gd name="T37" fmla="*/ 25 h 94"/>
              <a:gd name="T38" fmla="*/ 111 w 274"/>
              <a:gd name="T39" fmla="*/ 0 h 94"/>
              <a:gd name="T40" fmla="*/ 101 w 274"/>
              <a:gd name="T41" fmla="*/ 47 h 94"/>
              <a:gd name="T42" fmla="*/ 94 w 274"/>
              <a:gd name="T43" fmla="*/ 0 h 94"/>
              <a:gd name="T44" fmla="*/ 87 w 274"/>
              <a:gd name="T45" fmla="*/ 25 h 94"/>
              <a:gd name="T46" fmla="*/ 78 w 274"/>
              <a:gd name="T47" fmla="*/ 0 h 94"/>
              <a:gd name="T48" fmla="*/ 71 w 274"/>
              <a:gd name="T49" fmla="*/ 25 h 94"/>
              <a:gd name="T50" fmla="*/ 64 w 274"/>
              <a:gd name="T51" fmla="*/ 0 h 94"/>
              <a:gd name="T52" fmla="*/ 54 w 274"/>
              <a:gd name="T53" fmla="*/ 25 h 94"/>
              <a:gd name="T54" fmla="*/ 47 w 274"/>
              <a:gd name="T55" fmla="*/ 0 h 94"/>
              <a:gd name="T56" fmla="*/ 40 w 274"/>
              <a:gd name="T57" fmla="*/ 25 h 94"/>
              <a:gd name="T58" fmla="*/ 33 w 274"/>
              <a:gd name="T59" fmla="*/ 0 h 94"/>
              <a:gd name="T60" fmla="*/ 23 w 274"/>
              <a:gd name="T61" fmla="*/ 47 h 94"/>
              <a:gd name="T62" fmla="*/ 14 w 274"/>
              <a:gd name="T63" fmla="*/ 0 h 94"/>
              <a:gd name="T64" fmla="*/ 0 w 274"/>
              <a:gd name="T65" fmla="*/ 94 h 94"/>
              <a:gd name="T66" fmla="*/ 274 w 274"/>
              <a:gd name="T67" fmla="*/ 0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74" h="94">
                <a:moveTo>
                  <a:pt x="257" y="0"/>
                </a:moveTo>
                <a:lnTo>
                  <a:pt x="257" y="47"/>
                </a:lnTo>
                <a:lnTo>
                  <a:pt x="250" y="47"/>
                </a:lnTo>
                <a:lnTo>
                  <a:pt x="250" y="0"/>
                </a:lnTo>
                <a:lnTo>
                  <a:pt x="243" y="0"/>
                </a:lnTo>
                <a:lnTo>
                  <a:pt x="243" y="25"/>
                </a:lnTo>
                <a:lnTo>
                  <a:pt x="234" y="25"/>
                </a:lnTo>
                <a:lnTo>
                  <a:pt x="234" y="0"/>
                </a:lnTo>
                <a:lnTo>
                  <a:pt x="227" y="0"/>
                </a:lnTo>
                <a:lnTo>
                  <a:pt x="227" y="25"/>
                </a:lnTo>
                <a:lnTo>
                  <a:pt x="219" y="25"/>
                </a:lnTo>
                <a:lnTo>
                  <a:pt x="219" y="0"/>
                </a:lnTo>
                <a:lnTo>
                  <a:pt x="210" y="0"/>
                </a:lnTo>
                <a:lnTo>
                  <a:pt x="210" y="25"/>
                </a:lnTo>
                <a:lnTo>
                  <a:pt x="203" y="25"/>
                </a:lnTo>
                <a:lnTo>
                  <a:pt x="203" y="0"/>
                </a:lnTo>
                <a:lnTo>
                  <a:pt x="196" y="0"/>
                </a:lnTo>
                <a:lnTo>
                  <a:pt x="196" y="25"/>
                </a:lnTo>
                <a:lnTo>
                  <a:pt x="189" y="25"/>
                </a:lnTo>
                <a:lnTo>
                  <a:pt x="189" y="0"/>
                </a:lnTo>
                <a:lnTo>
                  <a:pt x="179" y="0"/>
                </a:lnTo>
                <a:lnTo>
                  <a:pt x="179" y="47"/>
                </a:lnTo>
                <a:lnTo>
                  <a:pt x="172" y="47"/>
                </a:lnTo>
                <a:lnTo>
                  <a:pt x="172" y="0"/>
                </a:lnTo>
                <a:lnTo>
                  <a:pt x="163" y="0"/>
                </a:lnTo>
                <a:lnTo>
                  <a:pt x="163" y="25"/>
                </a:lnTo>
                <a:lnTo>
                  <a:pt x="156" y="25"/>
                </a:lnTo>
                <a:lnTo>
                  <a:pt x="156" y="0"/>
                </a:lnTo>
                <a:lnTo>
                  <a:pt x="149" y="0"/>
                </a:lnTo>
                <a:lnTo>
                  <a:pt x="149" y="25"/>
                </a:lnTo>
                <a:lnTo>
                  <a:pt x="142" y="25"/>
                </a:lnTo>
                <a:lnTo>
                  <a:pt x="142" y="0"/>
                </a:lnTo>
                <a:lnTo>
                  <a:pt x="132" y="0"/>
                </a:lnTo>
                <a:lnTo>
                  <a:pt x="132" y="25"/>
                </a:lnTo>
                <a:lnTo>
                  <a:pt x="125" y="25"/>
                </a:lnTo>
                <a:lnTo>
                  <a:pt x="125" y="0"/>
                </a:lnTo>
                <a:lnTo>
                  <a:pt x="118" y="0"/>
                </a:lnTo>
                <a:lnTo>
                  <a:pt x="118" y="25"/>
                </a:lnTo>
                <a:lnTo>
                  <a:pt x="111" y="25"/>
                </a:lnTo>
                <a:lnTo>
                  <a:pt x="111" y="0"/>
                </a:lnTo>
                <a:lnTo>
                  <a:pt x="101" y="0"/>
                </a:lnTo>
                <a:lnTo>
                  <a:pt x="101" y="47"/>
                </a:lnTo>
                <a:lnTo>
                  <a:pt x="94" y="47"/>
                </a:lnTo>
                <a:lnTo>
                  <a:pt x="94" y="0"/>
                </a:lnTo>
                <a:lnTo>
                  <a:pt x="87" y="0"/>
                </a:lnTo>
                <a:lnTo>
                  <a:pt x="87" y="25"/>
                </a:lnTo>
                <a:lnTo>
                  <a:pt x="78" y="25"/>
                </a:lnTo>
                <a:lnTo>
                  <a:pt x="78" y="0"/>
                </a:lnTo>
                <a:lnTo>
                  <a:pt x="71" y="0"/>
                </a:lnTo>
                <a:lnTo>
                  <a:pt x="71" y="25"/>
                </a:lnTo>
                <a:lnTo>
                  <a:pt x="64" y="25"/>
                </a:lnTo>
                <a:lnTo>
                  <a:pt x="64" y="0"/>
                </a:lnTo>
                <a:lnTo>
                  <a:pt x="54" y="0"/>
                </a:lnTo>
                <a:lnTo>
                  <a:pt x="54" y="25"/>
                </a:lnTo>
                <a:lnTo>
                  <a:pt x="47" y="25"/>
                </a:lnTo>
                <a:lnTo>
                  <a:pt x="47" y="0"/>
                </a:lnTo>
                <a:lnTo>
                  <a:pt x="40" y="0"/>
                </a:lnTo>
                <a:lnTo>
                  <a:pt x="40" y="25"/>
                </a:lnTo>
                <a:lnTo>
                  <a:pt x="33" y="25"/>
                </a:lnTo>
                <a:lnTo>
                  <a:pt x="33" y="0"/>
                </a:lnTo>
                <a:lnTo>
                  <a:pt x="23" y="0"/>
                </a:lnTo>
                <a:lnTo>
                  <a:pt x="23" y="47"/>
                </a:lnTo>
                <a:lnTo>
                  <a:pt x="14" y="47"/>
                </a:lnTo>
                <a:lnTo>
                  <a:pt x="14" y="0"/>
                </a:lnTo>
                <a:lnTo>
                  <a:pt x="0" y="0"/>
                </a:lnTo>
                <a:lnTo>
                  <a:pt x="0" y="94"/>
                </a:lnTo>
                <a:lnTo>
                  <a:pt x="274" y="94"/>
                </a:lnTo>
                <a:lnTo>
                  <a:pt x="274" y="0"/>
                </a:lnTo>
                <a:lnTo>
                  <a:pt x="257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02" name="Freeform 84"/>
          <p:cNvSpPr>
            <a:spLocks/>
          </p:cNvSpPr>
          <p:nvPr/>
        </p:nvSpPr>
        <p:spPr bwMode="auto">
          <a:xfrm>
            <a:off x="3098799" y="2420938"/>
            <a:ext cx="311150" cy="569912"/>
          </a:xfrm>
          <a:custGeom>
            <a:avLst/>
            <a:gdLst/>
            <a:ahLst/>
            <a:cxnLst/>
            <a:rect l="l" t="t" r="r" b="b"/>
            <a:pathLst>
              <a:path w="311150" h="569912">
                <a:moveTo>
                  <a:pt x="119063" y="550862"/>
                </a:moveTo>
                <a:cubicBezTo>
                  <a:pt x="119076" y="550862"/>
                  <a:pt x="120056" y="550862"/>
                  <a:pt x="198438" y="550862"/>
                </a:cubicBezTo>
                <a:cubicBezTo>
                  <a:pt x="187099" y="562292"/>
                  <a:pt x="175760" y="569912"/>
                  <a:pt x="156861" y="569912"/>
                </a:cubicBezTo>
                <a:cubicBezTo>
                  <a:pt x="141742" y="569912"/>
                  <a:pt x="130402" y="562292"/>
                  <a:pt x="119063" y="550862"/>
                </a:cubicBezTo>
                <a:close/>
                <a:moveTo>
                  <a:pt x="104775" y="533400"/>
                </a:moveTo>
                <a:cubicBezTo>
                  <a:pt x="104786" y="533400"/>
                  <a:pt x="105878" y="533400"/>
                  <a:pt x="212725" y="533400"/>
                </a:cubicBezTo>
                <a:cubicBezTo>
                  <a:pt x="209003" y="536575"/>
                  <a:pt x="209003" y="539750"/>
                  <a:pt x="205280" y="539750"/>
                </a:cubicBezTo>
                <a:cubicBezTo>
                  <a:pt x="205271" y="539750"/>
                  <a:pt x="204334" y="539750"/>
                  <a:pt x="112220" y="539750"/>
                </a:cubicBezTo>
                <a:close/>
                <a:moveTo>
                  <a:pt x="100013" y="442912"/>
                </a:moveTo>
                <a:cubicBezTo>
                  <a:pt x="100020" y="442912"/>
                  <a:pt x="100938" y="442912"/>
                  <a:pt x="217488" y="442912"/>
                </a:cubicBezTo>
                <a:cubicBezTo>
                  <a:pt x="217488" y="442920"/>
                  <a:pt x="217488" y="443625"/>
                  <a:pt x="217488" y="510948"/>
                </a:cubicBezTo>
                <a:cubicBezTo>
                  <a:pt x="217488" y="514728"/>
                  <a:pt x="217488" y="518507"/>
                  <a:pt x="213699" y="522287"/>
                </a:cubicBezTo>
                <a:cubicBezTo>
                  <a:pt x="213691" y="522287"/>
                  <a:pt x="212795" y="522287"/>
                  <a:pt x="100013" y="522287"/>
                </a:cubicBezTo>
                <a:cubicBezTo>
                  <a:pt x="100013" y="518507"/>
                  <a:pt x="100013" y="514728"/>
                  <a:pt x="100013" y="510948"/>
                </a:cubicBezTo>
                <a:close/>
                <a:moveTo>
                  <a:pt x="115888" y="203200"/>
                </a:moveTo>
                <a:lnTo>
                  <a:pt x="152401" y="217488"/>
                </a:lnTo>
                <a:lnTo>
                  <a:pt x="201613" y="203200"/>
                </a:lnTo>
                <a:lnTo>
                  <a:pt x="157163" y="398462"/>
                </a:lnTo>
                <a:close/>
                <a:moveTo>
                  <a:pt x="116213" y="191753"/>
                </a:moveTo>
                <a:cubicBezTo>
                  <a:pt x="116207" y="191755"/>
                  <a:pt x="116107" y="191780"/>
                  <a:pt x="114338" y="192223"/>
                </a:cubicBezTo>
                <a:lnTo>
                  <a:pt x="101217" y="195513"/>
                </a:lnTo>
                <a:cubicBezTo>
                  <a:pt x="101217" y="199273"/>
                  <a:pt x="101217" y="199273"/>
                  <a:pt x="153701" y="428625"/>
                </a:cubicBezTo>
                <a:lnTo>
                  <a:pt x="164947" y="428625"/>
                </a:lnTo>
                <a:cubicBezTo>
                  <a:pt x="164950" y="428610"/>
                  <a:pt x="165370" y="426777"/>
                  <a:pt x="217430" y="199273"/>
                </a:cubicBezTo>
                <a:cubicBezTo>
                  <a:pt x="217424" y="199270"/>
                  <a:pt x="217325" y="199220"/>
                  <a:pt x="215556" y="198333"/>
                </a:cubicBezTo>
                <a:lnTo>
                  <a:pt x="202435" y="191753"/>
                </a:lnTo>
                <a:cubicBezTo>
                  <a:pt x="202425" y="191757"/>
                  <a:pt x="201722" y="192028"/>
                  <a:pt x="153701" y="210553"/>
                </a:cubicBezTo>
                <a:cubicBezTo>
                  <a:pt x="153691" y="210548"/>
                  <a:pt x="153100" y="210251"/>
                  <a:pt x="116213" y="191753"/>
                </a:cubicBezTo>
                <a:close/>
                <a:moveTo>
                  <a:pt x="153701" y="0"/>
                </a:moveTo>
                <a:cubicBezTo>
                  <a:pt x="239923" y="0"/>
                  <a:pt x="311150" y="67678"/>
                  <a:pt x="311150" y="154154"/>
                </a:cubicBezTo>
                <a:cubicBezTo>
                  <a:pt x="311150" y="233100"/>
                  <a:pt x="213710" y="428568"/>
                  <a:pt x="213681" y="428625"/>
                </a:cubicBezTo>
                <a:cubicBezTo>
                  <a:pt x="213671" y="428625"/>
                  <a:pt x="212974" y="428625"/>
                  <a:pt x="165100" y="428625"/>
                </a:cubicBezTo>
                <a:lnTo>
                  <a:pt x="165100" y="430212"/>
                </a:lnTo>
                <a:lnTo>
                  <a:pt x="152400" y="430212"/>
                </a:lnTo>
                <a:lnTo>
                  <a:pt x="152400" y="428625"/>
                </a:lnTo>
                <a:lnTo>
                  <a:pt x="104966" y="428625"/>
                </a:lnTo>
                <a:cubicBezTo>
                  <a:pt x="104914" y="428528"/>
                  <a:pt x="0" y="233092"/>
                  <a:pt x="0" y="154154"/>
                </a:cubicBezTo>
                <a:cubicBezTo>
                  <a:pt x="0" y="67678"/>
                  <a:pt x="67478" y="0"/>
                  <a:pt x="15370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08" name="Rectangle 90"/>
          <p:cNvSpPr>
            <a:spLocks noChangeArrowheads="1"/>
          </p:cNvSpPr>
          <p:nvPr/>
        </p:nvSpPr>
        <p:spPr bwMode="auto">
          <a:xfrm>
            <a:off x="4692650" y="2560638"/>
            <a:ext cx="369888" cy="369887"/>
          </a:xfrm>
          <a:custGeom>
            <a:avLst/>
            <a:gdLst/>
            <a:ahLst/>
            <a:cxnLst/>
            <a:rect l="l" t="t" r="r" b="b"/>
            <a:pathLst>
              <a:path w="369888" h="369887">
                <a:moveTo>
                  <a:pt x="193675" y="303212"/>
                </a:moveTo>
                <a:lnTo>
                  <a:pt x="193675" y="347662"/>
                </a:lnTo>
                <a:lnTo>
                  <a:pt x="339725" y="347662"/>
                </a:lnTo>
                <a:lnTo>
                  <a:pt x="295275" y="303212"/>
                </a:lnTo>
                <a:close/>
                <a:moveTo>
                  <a:pt x="74613" y="303212"/>
                </a:moveTo>
                <a:lnTo>
                  <a:pt x="28575" y="347662"/>
                </a:lnTo>
                <a:lnTo>
                  <a:pt x="182563" y="347662"/>
                </a:lnTo>
                <a:lnTo>
                  <a:pt x="182563" y="303212"/>
                </a:lnTo>
                <a:close/>
                <a:moveTo>
                  <a:pt x="193675" y="201612"/>
                </a:moveTo>
                <a:lnTo>
                  <a:pt x="193675" y="288924"/>
                </a:lnTo>
                <a:lnTo>
                  <a:pt x="280988" y="288924"/>
                </a:lnTo>
                <a:close/>
                <a:moveTo>
                  <a:pt x="182563" y="198437"/>
                </a:moveTo>
                <a:lnTo>
                  <a:pt x="93663" y="288924"/>
                </a:lnTo>
                <a:lnTo>
                  <a:pt x="182563" y="288924"/>
                </a:lnTo>
                <a:close/>
                <a:moveTo>
                  <a:pt x="303213" y="193675"/>
                </a:moveTo>
                <a:lnTo>
                  <a:pt x="303213" y="295275"/>
                </a:lnTo>
                <a:lnTo>
                  <a:pt x="347663" y="341312"/>
                </a:lnTo>
                <a:lnTo>
                  <a:pt x="347663" y="193675"/>
                </a:lnTo>
                <a:close/>
                <a:moveTo>
                  <a:pt x="201613" y="193675"/>
                </a:moveTo>
                <a:lnTo>
                  <a:pt x="284163" y="276225"/>
                </a:lnTo>
                <a:lnTo>
                  <a:pt x="284163" y="193675"/>
                </a:lnTo>
                <a:close/>
                <a:moveTo>
                  <a:pt x="88900" y="193675"/>
                </a:moveTo>
                <a:lnTo>
                  <a:pt x="88900" y="273050"/>
                </a:lnTo>
                <a:lnTo>
                  <a:pt x="168275" y="193675"/>
                </a:lnTo>
                <a:close/>
                <a:moveTo>
                  <a:pt x="17463" y="193675"/>
                </a:moveTo>
                <a:lnTo>
                  <a:pt x="17463" y="341312"/>
                </a:lnTo>
                <a:lnTo>
                  <a:pt x="69851" y="292100"/>
                </a:lnTo>
                <a:lnTo>
                  <a:pt x="69851" y="193675"/>
                </a:lnTo>
                <a:close/>
                <a:moveTo>
                  <a:pt x="88900" y="96837"/>
                </a:moveTo>
                <a:lnTo>
                  <a:pt x="88900" y="182562"/>
                </a:lnTo>
                <a:lnTo>
                  <a:pt x="176213" y="182562"/>
                </a:lnTo>
                <a:close/>
                <a:moveTo>
                  <a:pt x="284163" y="93662"/>
                </a:moveTo>
                <a:lnTo>
                  <a:pt x="193675" y="182562"/>
                </a:lnTo>
                <a:lnTo>
                  <a:pt x="284163" y="182562"/>
                </a:lnTo>
                <a:close/>
                <a:moveTo>
                  <a:pt x="193675" y="88900"/>
                </a:moveTo>
                <a:lnTo>
                  <a:pt x="193675" y="168275"/>
                </a:lnTo>
                <a:lnTo>
                  <a:pt x="273050" y="88900"/>
                </a:lnTo>
                <a:close/>
                <a:moveTo>
                  <a:pt x="100013" y="88900"/>
                </a:moveTo>
                <a:lnTo>
                  <a:pt x="182563" y="171450"/>
                </a:lnTo>
                <a:lnTo>
                  <a:pt x="182563" y="88900"/>
                </a:lnTo>
                <a:close/>
                <a:moveTo>
                  <a:pt x="347663" y="30162"/>
                </a:moveTo>
                <a:lnTo>
                  <a:pt x="303213" y="74612"/>
                </a:lnTo>
                <a:lnTo>
                  <a:pt x="303213" y="182562"/>
                </a:lnTo>
                <a:lnTo>
                  <a:pt x="347663" y="182562"/>
                </a:lnTo>
                <a:close/>
                <a:moveTo>
                  <a:pt x="17463" y="25400"/>
                </a:moveTo>
                <a:lnTo>
                  <a:pt x="17463" y="182562"/>
                </a:lnTo>
                <a:lnTo>
                  <a:pt x="69851" y="182562"/>
                </a:lnTo>
                <a:lnTo>
                  <a:pt x="69851" y="77787"/>
                </a:lnTo>
                <a:close/>
                <a:moveTo>
                  <a:pt x="193675" y="17462"/>
                </a:moveTo>
                <a:lnTo>
                  <a:pt x="193675" y="74612"/>
                </a:lnTo>
                <a:lnTo>
                  <a:pt x="287338" y="74612"/>
                </a:lnTo>
                <a:lnTo>
                  <a:pt x="339725" y="17462"/>
                </a:lnTo>
                <a:close/>
                <a:moveTo>
                  <a:pt x="28575" y="17462"/>
                </a:moveTo>
                <a:lnTo>
                  <a:pt x="80963" y="74612"/>
                </a:lnTo>
                <a:lnTo>
                  <a:pt x="182563" y="74612"/>
                </a:lnTo>
                <a:lnTo>
                  <a:pt x="182563" y="17462"/>
                </a:lnTo>
                <a:close/>
                <a:moveTo>
                  <a:pt x="0" y="0"/>
                </a:moveTo>
                <a:lnTo>
                  <a:pt x="369888" y="0"/>
                </a:lnTo>
                <a:lnTo>
                  <a:pt x="369888" y="369887"/>
                </a:lnTo>
                <a:lnTo>
                  <a:pt x="0" y="36988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25" name="Freeform 107"/>
          <p:cNvSpPr>
            <a:spLocks/>
          </p:cNvSpPr>
          <p:nvPr/>
        </p:nvSpPr>
        <p:spPr bwMode="auto">
          <a:xfrm>
            <a:off x="5543549" y="2578100"/>
            <a:ext cx="419100" cy="334962"/>
          </a:xfrm>
          <a:custGeom>
            <a:avLst/>
            <a:gdLst/>
            <a:ahLst/>
            <a:cxnLst/>
            <a:rect l="l" t="t" r="r" b="b"/>
            <a:pathLst>
              <a:path w="419100" h="334962">
                <a:moveTo>
                  <a:pt x="258763" y="139700"/>
                </a:moveTo>
                <a:lnTo>
                  <a:pt x="371476" y="192088"/>
                </a:lnTo>
                <a:lnTo>
                  <a:pt x="371476" y="214313"/>
                </a:lnTo>
                <a:lnTo>
                  <a:pt x="258763" y="266700"/>
                </a:lnTo>
                <a:lnTo>
                  <a:pt x="258763" y="241300"/>
                </a:lnTo>
                <a:lnTo>
                  <a:pt x="347664" y="203200"/>
                </a:lnTo>
                <a:lnTo>
                  <a:pt x="258763" y="161925"/>
                </a:lnTo>
                <a:close/>
                <a:moveTo>
                  <a:pt x="160338" y="139700"/>
                </a:moveTo>
                <a:lnTo>
                  <a:pt x="160338" y="161925"/>
                </a:lnTo>
                <a:lnTo>
                  <a:pt x="77788" y="203200"/>
                </a:lnTo>
                <a:lnTo>
                  <a:pt x="160338" y="241300"/>
                </a:lnTo>
                <a:lnTo>
                  <a:pt x="160338" y="266700"/>
                </a:lnTo>
                <a:lnTo>
                  <a:pt x="47625" y="211138"/>
                </a:lnTo>
                <a:lnTo>
                  <a:pt x="47625" y="195263"/>
                </a:lnTo>
                <a:close/>
                <a:moveTo>
                  <a:pt x="228600" y="101600"/>
                </a:moveTo>
                <a:lnTo>
                  <a:pt x="247650" y="101600"/>
                </a:lnTo>
                <a:lnTo>
                  <a:pt x="190500" y="274637"/>
                </a:lnTo>
                <a:lnTo>
                  <a:pt x="171450" y="274637"/>
                </a:lnTo>
                <a:close/>
                <a:moveTo>
                  <a:pt x="22225" y="79375"/>
                </a:moveTo>
                <a:lnTo>
                  <a:pt x="22225" y="311150"/>
                </a:lnTo>
                <a:lnTo>
                  <a:pt x="396875" y="311150"/>
                </a:lnTo>
                <a:lnTo>
                  <a:pt x="396875" y="79375"/>
                </a:lnTo>
                <a:close/>
                <a:moveTo>
                  <a:pt x="363538" y="19050"/>
                </a:moveTo>
                <a:lnTo>
                  <a:pt x="363538" y="49212"/>
                </a:lnTo>
                <a:lnTo>
                  <a:pt x="393701" y="49212"/>
                </a:lnTo>
                <a:lnTo>
                  <a:pt x="393701" y="19050"/>
                </a:lnTo>
                <a:close/>
                <a:moveTo>
                  <a:pt x="314325" y="19050"/>
                </a:moveTo>
                <a:lnTo>
                  <a:pt x="314325" y="49212"/>
                </a:lnTo>
                <a:lnTo>
                  <a:pt x="344488" y="49212"/>
                </a:lnTo>
                <a:lnTo>
                  <a:pt x="344488" y="19050"/>
                </a:lnTo>
                <a:close/>
                <a:moveTo>
                  <a:pt x="261938" y="19050"/>
                </a:moveTo>
                <a:lnTo>
                  <a:pt x="261938" y="49212"/>
                </a:lnTo>
                <a:lnTo>
                  <a:pt x="292101" y="49212"/>
                </a:lnTo>
                <a:lnTo>
                  <a:pt x="292101" y="19050"/>
                </a:lnTo>
                <a:close/>
                <a:moveTo>
                  <a:pt x="0" y="0"/>
                </a:moveTo>
                <a:lnTo>
                  <a:pt x="419100" y="0"/>
                </a:lnTo>
                <a:lnTo>
                  <a:pt x="419100" y="334962"/>
                </a:lnTo>
                <a:lnTo>
                  <a:pt x="0" y="33496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33" name="Freeform 115"/>
          <p:cNvSpPr>
            <a:spLocks/>
          </p:cNvSpPr>
          <p:nvPr/>
        </p:nvSpPr>
        <p:spPr bwMode="auto">
          <a:xfrm>
            <a:off x="6319838" y="2574925"/>
            <a:ext cx="471488" cy="344487"/>
          </a:xfrm>
          <a:custGeom>
            <a:avLst/>
            <a:gdLst/>
            <a:ahLst/>
            <a:cxnLst/>
            <a:rect l="l" t="t" r="r" b="b"/>
            <a:pathLst>
              <a:path w="471488" h="344487">
                <a:moveTo>
                  <a:pt x="333883" y="280988"/>
                </a:moveTo>
                <a:cubicBezTo>
                  <a:pt x="315151" y="280988"/>
                  <a:pt x="300165" y="288926"/>
                  <a:pt x="288925" y="296863"/>
                </a:cubicBezTo>
                <a:cubicBezTo>
                  <a:pt x="288940" y="296863"/>
                  <a:pt x="290111" y="296863"/>
                  <a:pt x="382588" y="296863"/>
                </a:cubicBezTo>
                <a:cubicBezTo>
                  <a:pt x="367602" y="288926"/>
                  <a:pt x="352616" y="280988"/>
                  <a:pt x="333883" y="280988"/>
                </a:cubicBezTo>
                <a:close/>
                <a:moveTo>
                  <a:pt x="131255" y="280988"/>
                </a:moveTo>
                <a:cubicBezTo>
                  <a:pt x="112522" y="280988"/>
                  <a:pt x="97536" y="288926"/>
                  <a:pt x="82550" y="296863"/>
                </a:cubicBezTo>
                <a:cubicBezTo>
                  <a:pt x="82550" y="296863"/>
                  <a:pt x="82550" y="296863"/>
                  <a:pt x="176213" y="296863"/>
                </a:cubicBezTo>
                <a:cubicBezTo>
                  <a:pt x="164974" y="288926"/>
                  <a:pt x="149988" y="280988"/>
                  <a:pt x="131255" y="280988"/>
                </a:cubicBezTo>
                <a:close/>
                <a:moveTo>
                  <a:pt x="333375" y="30163"/>
                </a:moveTo>
                <a:cubicBezTo>
                  <a:pt x="307285" y="30163"/>
                  <a:pt x="284922" y="45198"/>
                  <a:pt x="270013" y="56474"/>
                </a:cubicBezTo>
                <a:cubicBezTo>
                  <a:pt x="258832" y="67749"/>
                  <a:pt x="251377" y="75267"/>
                  <a:pt x="247650" y="82784"/>
                </a:cubicBezTo>
                <a:lnTo>
                  <a:pt x="247650" y="285750"/>
                </a:lnTo>
                <a:cubicBezTo>
                  <a:pt x="266286" y="266957"/>
                  <a:pt x="296104" y="251922"/>
                  <a:pt x="333375" y="251922"/>
                </a:cubicBezTo>
                <a:cubicBezTo>
                  <a:pt x="370647" y="251922"/>
                  <a:pt x="400464" y="266957"/>
                  <a:pt x="419100" y="285750"/>
                </a:cubicBezTo>
                <a:cubicBezTo>
                  <a:pt x="419100" y="285729"/>
                  <a:pt x="419100" y="283659"/>
                  <a:pt x="419100" y="82784"/>
                </a:cubicBezTo>
                <a:lnTo>
                  <a:pt x="415373" y="79025"/>
                </a:lnTo>
                <a:cubicBezTo>
                  <a:pt x="411646" y="71508"/>
                  <a:pt x="407919" y="63991"/>
                  <a:pt x="400464" y="60232"/>
                </a:cubicBezTo>
                <a:cubicBezTo>
                  <a:pt x="381828" y="45198"/>
                  <a:pt x="363193" y="30163"/>
                  <a:pt x="333375" y="30163"/>
                </a:cubicBezTo>
                <a:close/>
                <a:moveTo>
                  <a:pt x="130969" y="30163"/>
                </a:moveTo>
                <a:cubicBezTo>
                  <a:pt x="100876" y="30163"/>
                  <a:pt x="82067" y="45198"/>
                  <a:pt x="67020" y="56474"/>
                </a:cubicBezTo>
                <a:cubicBezTo>
                  <a:pt x="55735" y="67749"/>
                  <a:pt x="48212" y="75267"/>
                  <a:pt x="44450" y="82784"/>
                </a:cubicBezTo>
                <a:lnTo>
                  <a:pt x="44450" y="285750"/>
                </a:lnTo>
                <a:cubicBezTo>
                  <a:pt x="63259" y="266957"/>
                  <a:pt x="93352" y="251922"/>
                  <a:pt x="130969" y="251922"/>
                </a:cubicBezTo>
                <a:cubicBezTo>
                  <a:pt x="168586" y="251922"/>
                  <a:pt x="198680" y="266957"/>
                  <a:pt x="217488" y="285750"/>
                </a:cubicBezTo>
                <a:cubicBezTo>
                  <a:pt x="217488" y="285737"/>
                  <a:pt x="217488" y="284141"/>
                  <a:pt x="217488" y="82784"/>
                </a:cubicBezTo>
                <a:lnTo>
                  <a:pt x="213727" y="79025"/>
                </a:lnTo>
                <a:cubicBezTo>
                  <a:pt x="209965" y="71508"/>
                  <a:pt x="202441" y="63991"/>
                  <a:pt x="194918" y="60232"/>
                </a:cubicBezTo>
                <a:cubicBezTo>
                  <a:pt x="179871" y="45198"/>
                  <a:pt x="157301" y="30163"/>
                  <a:pt x="130969" y="30163"/>
                </a:cubicBezTo>
                <a:close/>
                <a:moveTo>
                  <a:pt x="130969" y="0"/>
                </a:moveTo>
                <a:cubicBezTo>
                  <a:pt x="168389" y="0"/>
                  <a:pt x="198325" y="18722"/>
                  <a:pt x="217034" y="33700"/>
                </a:cubicBezTo>
                <a:cubicBezTo>
                  <a:pt x="224518" y="41189"/>
                  <a:pt x="228260" y="44933"/>
                  <a:pt x="232002" y="48678"/>
                </a:cubicBezTo>
                <a:cubicBezTo>
                  <a:pt x="235744" y="44933"/>
                  <a:pt x="239486" y="41189"/>
                  <a:pt x="246970" y="33700"/>
                </a:cubicBezTo>
                <a:cubicBezTo>
                  <a:pt x="265680" y="18722"/>
                  <a:pt x="295616" y="0"/>
                  <a:pt x="333035" y="0"/>
                </a:cubicBezTo>
                <a:cubicBezTo>
                  <a:pt x="370455" y="0"/>
                  <a:pt x="400391" y="18722"/>
                  <a:pt x="419101" y="33700"/>
                </a:cubicBezTo>
                <a:cubicBezTo>
                  <a:pt x="437793" y="52404"/>
                  <a:pt x="449015" y="67371"/>
                  <a:pt x="449036" y="67400"/>
                </a:cubicBezTo>
                <a:cubicBezTo>
                  <a:pt x="449039" y="67406"/>
                  <a:pt x="449075" y="67477"/>
                  <a:pt x="449504" y="68336"/>
                </a:cubicBezTo>
                <a:lnTo>
                  <a:pt x="452778" y="74889"/>
                </a:lnTo>
                <a:cubicBezTo>
                  <a:pt x="452778" y="74901"/>
                  <a:pt x="452778" y="75505"/>
                  <a:pt x="452778" y="104844"/>
                </a:cubicBezTo>
                <a:lnTo>
                  <a:pt x="471488" y="104844"/>
                </a:lnTo>
                <a:cubicBezTo>
                  <a:pt x="471488" y="104869"/>
                  <a:pt x="471488" y="107311"/>
                  <a:pt x="471488" y="344487"/>
                </a:cubicBezTo>
                <a:cubicBezTo>
                  <a:pt x="471465" y="344487"/>
                  <a:pt x="468214" y="344487"/>
                  <a:pt x="0" y="344487"/>
                </a:cubicBezTo>
                <a:cubicBezTo>
                  <a:pt x="0" y="344462"/>
                  <a:pt x="0" y="342039"/>
                  <a:pt x="0" y="104844"/>
                </a:cubicBezTo>
                <a:cubicBezTo>
                  <a:pt x="10" y="104844"/>
                  <a:pt x="133" y="104844"/>
                  <a:pt x="1871" y="104844"/>
                </a:cubicBezTo>
                <a:lnTo>
                  <a:pt x="14968" y="104844"/>
                </a:lnTo>
                <a:cubicBezTo>
                  <a:pt x="14968" y="104831"/>
                  <a:pt x="14968" y="104233"/>
                  <a:pt x="14968" y="74889"/>
                </a:cubicBezTo>
                <a:cubicBezTo>
                  <a:pt x="14968" y="74880"/>
                  <a:pt x="14968" y="74801"/>
                  <a:pt x="14968" y="73952"/>
                </a:cubicBezTo>
                <a:lnTo>
                  <a:pt x="14968" y="67400"/>
                </a:lnTo>
                <a:cubicBezTo>
                  <a:pt x="15000" y="67358"/>
                  <a:pt x="26220" y="52396"/>
                  <a:pt x="44904" y="33700"/>
                </a:cubicBezTo>
                <a:cubicBezTo>
                  <a:pt x="63614" y="18722"/>
                  <a:pt x="89807" y="0"/>
                  <a:pt x="13096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38" name="Freeform 120"/>
          <p:cNvSpPr>
            <a:spLocks/>
          </p:cNvSpPr>
          <p:nvPr/>
        </p:nvSpPr>
        <p:spPr bwMode="auto">
          <a:xfrm>
            <a:off x="7077075" y="2525713"/>
            <a:ext cx="473075" cy="393700"/>
          </a:xfrm>
          <a:custGeom>
            <a:avLst/>
            <a:gdLst/>
            <a:ahLst/>
            <a:cxnLst/>
            <a:rect l="l" t="t" r="r" b="b"/>
            <a:pathLst>
              <a:path w="473075" h="393700">
                <a:moveTo>
                  <a:pt x="333375" y="330200"/>
                </a:moveTo>
                <a:cubicBezTo>
                  <a:pt x="314854" y="330200"/>
                  <a:pt x="300038" y="338138"/>
                  <a:pt x="288925" y="346075"/>
                </a:cubicBezTo>
                <a:lnTo>
                  <a:pt x="377825" y="346075"/>
                </a:lnTo>
                <a:cubicBezTo>
                  <a:pt x="366713" y="338138"/>
                  <a:pt x="351896" y="330200"/>
                  <a:pt x="333375" y="330200"/>
                </a:cubicBezTo>
                <a:close/>
                <a:moveTo>
                  <a:pt x="131255" y="330200"/>
                </a:moveTo>
                <a:cubicBezTo>
                  <a:pt x="112522" y="330200"/>
                  <a:pt x="97536" y="338138"/>
                  <a:pt x="82550" y="346075"/>
                </a:cubicBezTo>
                <a:lnTo>
                  <a:pt x="176213" y="346075"/>
                </a:lnTo>
                <a:cubicBezTo>
                  <a:pt x="164974" y="338138"/>
                  <a:pt x="149988" y="330200"/>
                  <a:pt x="131255" y="330200"/>
                </a:cubicBezTo>
                <a:close/>
                <a:moveTo>
                  <a:pt x="359465" y="82550"/>
                </a:moveTo>
                <a:cubicBezTo>
                  <a:pt x="359465" y="82550"/>
                  <a:pt x="359465" y="82550"/>
                  <a:pt x="359465" y="297289"/>
                </a:cubicBezTo>
                <a:cubicBezTo>
                  <a:pt x="359465" y="297289"/>
                  <a:pt x="284922" y="282219"/>
                  <a:pt x="247650" y="331195"/>
                </a:cubicBezTo>
                <a:cubicBezTo>
                  <a:pt x="266286" y="316125"/>
                  <a:pt x="296104" y="301056"/>
                  <a:pt x="333375" y="301056"/>
                </a:cubicBezTo>
                <a:cubicBezTo>
                  <a:pt x="370647" y="301056"/>
                  <a:pt x="400464" y="316125"/>
                  <a:pt x="419100" y="334962"/>
                </a:cubicBezTo>
                <a:lnTo>
                  <a:pt x="419100" y="131526"/>
                </a:lnTo>
                <a:cubicBezTo>
                  <a:pt x="419100" y="127766"/>
                  <a:pt x="415389" y="127758"/>
                  <a:pt x="415373" y="127758"/>
                </a:cubicBezTo>
                <a:cubicBezTo>
                  <a:pt x="411646" y="120224"/>
                  <a:pt x="407919" y="112689"/>
                  <a:pt x="396737" y="108922"/>
                </a:cubicBezTo>
                <a:cubicBezTo>
                  <a:pt x="389283" y="97619"/>
                  <a:pt x="374374" y="90085"/>
                  <a:pt x="359465" y="82550"/>
                </a:cubicBezTo>
                <a:close/>
                <a:moveTo>
                  <a:pt x="130969" y="79375"/>
                </a:moveTo>
                <a:cubicBezTo>
                  <a:pt x="100876" y="79375"/>
                  <a:pt x="82067" y="94410"/>
                  <a:pt x="67020" y="105686"/>
                </a:cubicBezTo>
                <a:cubicBezTo>
                  <a:pt x="55735" y="116961"/>
                  <a:pt x="48212" y="124479"/>
                  <a:pt x="44450" y="131996"/>
                </a:cubicBezTo>
                <a:cubicBezTo>
                  <a:pt x="44450" y="132017"/>
                  <a:pt x="44450" y="134076"/>
                  <a:pt x="44450" y="334962"/>
                </a:cubicBezTo>
                <a:cubicBezTo>
                  <a:pt x="63259" y="316169"/>
                  <a:pt x="93352" y="301134"/>
                  <a:pt x="130969" y="301134"/>
                </a:cubicBezTo>
                <a:cubicBezTo>
                  <a:pt x="168586" y="301134"/>
                  <a:pt x="198680" y="316169"/>
                  <a:pt x="217488" y="334962"/>
                </a:cubicBezTo>
                <a:lnTo>
                  <a:pt x="217488" y="131996"/>
                </a:lnTo>
                <a:lnTo>
                  <a:pt x="213727" y="128237"/>
                </a:lnTo>
                <a:cubicBezTo>
                  <a:pt x="209965" y="120720"/>
                  <a:pt x="202441" y="113203"/>
                  <a:pt x="194918" y="109444"/>
                </a:cubicBezTo>
                <a:cubicBezTo>
                  <a:pt x="179871" y="94410"/>
                  <a:pt x="157301" y="79375"/>
                  <a:pt x="130969" y="79375"/>
                </a:cubicBezTo>
                <a:close/>
                <a:moveTo>
                  <a:pt x="333375" y="26987"/>
                </a:moveTo>
                <a:cubicBezTo>
                  <a:pt x="266306" y="41976"/>
                  <a:pt x="247661" y="113155"/>
                  <a:pt x="247650" y="113197"/>
                </a:cubicBezTo>
                <a:cubicBezTo>
                  <a:pt x="247650" y="113203"/>
                  <a:pt x="247650" y="113311"/>
                  <a:pt x="247650" y="115540"/>
                </a:cubicBezTo>
                <a:lnTo>
                  <a:pt x="247650" y="131939"/>
                </a:lnTo>
                <a:cubicBezTo>
                  <a:pt x="247650" y="131953"/>
                  <a:pt x="247650" y="133494"/>
                  <a:pt x="247650" y="296862"/>
                </a:cubicBezTo>
                <a:cubicBezTo>
                  <a:pt x="288629" y="259398"/>
                  <a:pt x="333331" y="266869"/>
                  <a:pt x="333375" y="266876"/>
                </a:cubicBezTo>
                <a:cubicBezTo>
                  <a:pt x="333375" y="266859"/>
                  <a:pt x="333375" y="265106"/>
                  <a:pt x="333375" y="79463"/>
                </a:cubicBezTo>
                <a:cubicBezTo>
                  <a:pt x="333375" y="79452"/>
                  <a:pt x="333375" y="78904"/>
                  <a:pt x="333375" y="49477"/>
                </a:cubicBezTo>
                <a:cubicBezTo>
                  <a:pt x="333375" y="49463"/>
                  <a:pt x="333375" y="48914"/>
                  <a:pt x="333375" y="26987"/>
                </a:cubicBezTo>
                <a:close/>
                <a:moveTo>
                  <a:pt x="360438" y="0"/>
                </a:moveTo>
                <a:cubicBezTo>
                  <a:pt x="360438" y="20"/>
                  <a:pt x="360438" y="1029"/>
                  <a:pt x="360438" y="52493"/>
                </a:cubicBezTo>
                <a:cubicBezTo>
                  <a:pt x="386720" y="56243"/>
                  <a:pt x="405493" y="71241"/>
                  <a:pt x="420511" y="82490"/>
                </a:cubicBezTo>
                <a:cubicBezTo>
                  <a:pt x="439267" y="101220"/>
                  <a:pt x="450526" y="116207"/>
                  <a:pt x="450548" y="116235"/>
                </a:cubicBezTo>
                <a:cubicBezTo>
                  <a:pt x="450552" y="116244"/>
                  <a:pt x="450592" y="116325"/>
                  <a:pt x="451017" y="117173"/>
                </a:cubicBezTo>
                <a:lnTo>
                  <a:pt x="454302" y="123734"/>
                </a:lnTo>
                <a:cubicBezTo>
                  <a:pt x="454302" y="123748"/>
                  <a:pt x="454302" y="124379"/>
                  <a:pt x="454302" y="153731"/>
                </a:cubicBezTo>
                <a:lnTo>
                  <a:pt x="473075" y="153731"/>
                </a:lnTo>
                <a:cubicBezTo>
                  <a:pt x="473075" y="153759"/>
                  <a:pt x="473075" y="156362"/>
                  <a:pt x="473075" y="393700"/>
                </a:cubicBezTo>
                <a:cubicBezTo>
                  <a:pt x="473049" y="393700"/>
                  <a:pt x="469594" y="393700"/>
                  <a:pt x="0" y="393700"/>
                </a:cubicBezTo>
                <a:cubicBezTo>
                  <a:pt x="0" y="393672"/>
                  <a:pt x="0" y="391103"/>
                  <a:pt x="0" y="153731"/>
                </a:cubicBezTo>
                <a:cubicBezTo>
                  <a:pt x="11" y="153731"/>
                  <a:pt x="139" y="153731"/>
                  <a:pt x="1878" y="153731"/>
                </a:cubicBezTo>
                <a:lnTo>
                  <a:pt x="15019" y="153731"/>
                </a:lnTo>
                <a:cubicBezTo>
                  <a:pt x="15019" y="153717"/>
                  <a:pt x="15019" y="153091"/>
                  <a:pt x="15019" y="123734"/>
                </a:cubicBezTo>
                <a:cubicBezTo>
                  <a:pt x="15019" y="123725"/>
                  <a:pt x="15019" y="123642"/>
                  <a:pt x="15019" y="122797"/>
                </a:cubicBezTo>
                <a:lnTo>
                  <a:pt x="15019" y="116235"/>
                </a:lnTo>
                <a:cubicBezTo>
                  <a:pt x="15053" y="116190"/>
                  <a:pt x="26311" y="101209"/>
                  <a:pt x="45055" y="82490"/>
                </a:cubicBezTo>
                <a:cubicBezTo>
                  <a:pt x="63828" y="67492"/>
                  <a:pt x="90110" y="48744"/>
                  <a:pt x="131410" y="48744"/>
                </a:cubicBezTo>
                <a:cubicBezTo>
                  <a:pt x="168956" y="48744"/>
                  <a:pt x="198992" y="67492"/>
                  <a:pt x="217765" y="82490"/>
                </a:cubicBezTo>
                <a:cubicBezTo>
                  <a:pt x="225274" y="89989"/>
                  <a:pt x="229029" y="93738"/>
                  <a:pt x="232783" y="97488"/>
                </a:cubicBezTo>
                <a:cubicBezTo>
                  <a:pt x="232793" y="97409"/>
                  <a:pt x="244097" y="7496"/>
                  <a:pt x="36043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44" name="Freeform 126"/>
          <p:cNvSpPr>
            <a:spLocks/>
          </p:cNvSpPr>
          <p:nvPr/>
        </p:nvSpPr>
        <p:spPr bwMode="auto">
          <a:xfrm>
            <a:off x="7886700" y="2574925"/>
            <a:ext cx="473075" cy="344487"/>
          </a:xfrm>
          <a:custGeom>
            <a:avLst/>
            <a:gdLst/>
            <a:ahLst/>
            <a:cxnLst/>
            <a:rect l="l" t="t" r="r" b="b"/>
            <a:pathLst>
              <a:path w="473075" h="344487">
                <a:moveTo>
                  <a:pt x="333883" y="280988"/>
                </a:moveTo>
                <a:cubicBezTo>
                  <a:pt x="315151" y="280988"/>
                  <a:pt x="300165" y="288926"/>
                  <a:pt x="288925" y="296863"/>
                </a:cubicBezTo>
                <a:lnTo>
                  <a:pt x="382588" y="296863"/>
                </a:lnTo>
                <a:cubicBezTo>
                  <a:pt x="367602" y="288926"/>
                  <a:pt x="352616" y="280988"/>
                  <a:pt x="333883" y="280988"/>
                </a:cubicBezTo>
                <a:close/>
                <a:moveTo>
                  <a:pt x="131255" y="280988"/>
                </a:moveTo>
                <a:cubicBezTo>
                  <a:pt x="112522" y="280988"/>
                  <a:pt x="97536" y="288926"/>
                  <a:pt x="82550" y="296863"/>
                </a:cubicBezTo>
                <a:lnTo>
                  <a:pt x="176213" y="296863"/>
                </a:lnTo>
                <a:cubicBezTo>
                  <a:pt x="164974" y="288926"/>
                  <a:pt x="149988" y="280988"/>
                  <a:pt x="131255" y="280988"/>
                </a:cubicBezTo>
                <a:close/>
                <a:moveTo>
                  <a:pt x="210714" y="176213"/>
                </a:moveTo>
                <a:lnTo>
                  <a:pt x="308399" y="221721"/>
                </a:lnTo>
                <a:cubicBezTo>
                  <a:pt x="308414" y="221757"/>
                  <a:pt x="315895" y="240687"/>
                  <a:pt x="297128" y="244475"/>
                </a:cubicBezTo>
                <a:cubicBezTo>
                  <a:pt x="297117" y="244470"/>
                  <a:pt x="296134" y="243954"/>
                  <a:pt x="203200" y="195175"/>
                </a:cubicBezTo>
                <a:cubicBezTo>
                  <a:pt x="203202" y="195171"/>
                  <a:pt x="203240" y="195075"/>
                  <a:pt x="204140" y="192805"/>
                </a:cubicBezTo>
                <a:close/>
                <a:moveTo>
                  <a:pt x="138197" y="100497"/>
                </a:moveTo>
                <a:cubicBezTo>
                  <a:pt x="144890" y="100672"/>
                  <a:pt x="151699" y="102074"/>
                  <a:pt x="158274" y="104878"/>
                </a:cubicBezTo>
                <a:cubicBezTo>
                  <a:pt x="184574" y="119831"/>
                  <a:pt x="192088" y="149737"/>
                  <a:pt x="180817" y="172167"/>
                </a:cubicBezTo>
                <a:cubicBezTo>
                  <a:pt x="169546" y="198335"/>
                  <a:pt x="139489" y="209550"/>
                  <a:pt x="113189" y="194597"/>
                </a:cubicBezTo>
                <a:cubicBezTo>
                  <a:pt x="86889" y="183382"/>
                  <a:pt x="79375" y="153476"/>
                  <a:pt x="90647" y="127308"/>
                </a:cubicBezTo>
                <a:cubicBezTo>
                  <a:pt x="99100" y="110485"/>
                  <a:pt x="118120" y="99971"/>
                  <a:pt x="138197" y="100497"/>
                </a:cubicBezTo>
                <a:close/>
                <a:moveTo>
                  <a:pt x="130985" y="30163"/>
                </a:moveTo>
                <a:cubicBezTo>
                  <a:pt x="100886" y="30163"/>
                  <a:pt x="82074" y="45198"/>
                  <a:pt x="67025" y="56474"/>
                </a:cubicBezTo>
                <a:cubicBezTo>
                  <a:pt x="55737" y="67749"/>
                  <a:pt x="48213" y="75267"/>
                  <a:pt x="44450" y="82784"/>
                </a:cubicBezTo>
                <a:cubicBezTo>
                  <a:pt x="44450" y="82805"/>
                  <a:pt x="44450" y="84848"/>
                  <a:pt x="44450" y="285750"/>
                </a:cubicBezTo>
                <a:cubicBezTo>
                  <a:pt x="63262" y="266957"/>
                  <a:pt x="93361" y="251922"/>
                  <a:pt x="130985" y="251922"/>
                </a:cubicBezTo>
                <a:cubicBezTo>
                  <a:pt x="168609" y="251922"/>
                  <a:pt x="198708" y="266957"/>
                  <a:pt x="217520" y="285750"/>
                </a:cubicBezTo>
                <a:cubicBezTo>
                  <a:pt x="217520" y="285730"/>
                  <a:pt x="217520" y="284574"/>
                  <a:pt x="217520" y="218095"/>
                </a:cubicBezTo>
                <a:cubicBezTo>
                  <a:pt x="217533" y="218101"/>
                  <a:pt x="218146" y="218408"/>
                  <a:pt x="247619" y="233129"/>
                </a:cubicBezTo>
                <a:cubicBezTo>
                  <a:pt x="247619" y="233147"/>
                  <a:pt x="247619" y="234094"/>
                  <a:pt x="247619" y="285750"/>
                </a:cubicBezTo>
                <a:cubicBezTo>
                  <a:pt x="266431" y="266957"/>
                  <a:pt x="296530" y="251922"/>
                  <a:pt x="334153" y="251922"/>
                </a:cubicBezTo>
                <a:cubicBezTo>
                  <a:pt x="371777" y="251922"/>
                  <a:pt x="401876" y="266957"/>
                  <a:pt x="420688" y="285750"/>
                </a:cubicBezTo>
                <a:lnTo>
                  <a:pt x="420688" y="82784"/>
                </a:lnTo>
                <a:lnTo>
                  <a:pt x="416926" y="79025"/>
                </a:lnTo>
                <a:cubicBezTo>
                  <a:pt x="413163" y="71508"/>
                  <a:pt x="409401" y="63991"/>
                  <a:pt x="401876" y="60232"/>
                </a:cubicBezTo>
                <a:cubicBezTo>
                  <a:pt x="386827" y="45198"/>
                  <a:pt x="364253" y="30163"/>
                  <a:pt x="334153" y="30163"/>
                </a:cubicBezTo>
                <a:cubicBezTo>
                  <a:pt x="307817" y="30163"/>
                  <a:pt x="285243" y="45198"/>
                  <a:pt x="270193" y="56474"/>
                </a:cubicBezTo>
                <a:cubicBezTo>
                  <a:pt x="258906" y="67749"/>
                  <a:pt x="251381" y="75267"/>
                  <a:pt x="247619" y="82784"/>
                </a:cubicBezTo>
                <a:cubicBezTo>
                  <a:pt x="247619" y="82803"/>
                  <a:pt x="247619" y="84183"/>
                  <a:pt x="247619" y="184267"/>
                </a:cubicBezTo>
                <a:cubicBezTo>
                  <a:pt x="247606" y="184261"/>
                  <a:pt x="247012" y="183964"/>
                  <a:pt x="217520" y="169233"/>
                </a:cubicBezTo>
                <a:cubicBezTo>
                  <a:pt x="217520" y="169216"/>
                  <a:pt x="217520" y="168039"/>
                  <a:pt x="217520" y="82784"/>
                </a:cubicBezTo>
                <a:lnTo>
                  <a:pt x="213757" y="79025"/>
                </a:lnTo>
                <a:cubicBezTo>
                  <a:pt x="209995" y="71508"/>
                  <a:pt x="202470" y="63991"/>
                  <a:pt x="194945" y="60232"/>
                </a:cubicBezTo>
                <a:cubicBezTo>
                  <a:pt x="179896" y="45198"/>
                  <a:pt x="157322" y="30163"/>
                  <a:pt x="130985" y="30163"/>
                </a:cubicBezTo>
                <a:close/>
                <a:moveTo>
                  <a:pt x="131410" y="0"/>
                </a:moveTo>
                <a:cubicBezTo>
                  <a:pt x="168956" y="0"/>
                  <a:pt x="198992" y="18722"/>
                  <a:pt x="217765" y="33700"/>
                </a:cubicBezTo>
                <a:cubicBezTo>
                  <a:pt x="225274" y="41189"/>
                  <a:pt x="229029" y="44933"/>
                  <a:pt x="232783" y="48678"/>
                </a:cubicBezTo>
                <a:cubicBezTo>
                  <a:pt x="236538" y="44933"/>
                  <a:pt x="240292" y="41189"/>
                  <a:pt x="247801" y="33700"/>
                </a:cubicBezTo>
                <a:cubicBezTo>
                  <a:pt x="266574" y="18722"/>
                  <a:pt x="296611" y="0"/>
                  <a:pt x="334156" y="0"/>
                </a:cubicBezTo>
                <a:cubicBezTo>
                  <a:pt x="371702" y="0"/>
                  <a:pt x="401739" y="18722"/>
                  <a:pt x="420511" y="33700"/>
                </a:cubicBezTo>
                <a:cubicBezTo>
                  <a:pt x="439266" y="52404"/>
                  <a:pt x="450526" y="67371"/>
                  <a:pt x="450548" y="67400"/>
                </a:cubicBezTo>
                <a:cubicBezTo>
                  <a:pt x="450553" y="67410"/>
                  <a:pt x="450596" y="67496"/>
                  <a:pt x="451017" y="68336"/>
                </a:cubicBezTo>
                <a:lnTo>
                  <a:pt x="454302" y="74889"/>
                </a:lnTo>
                <a:cubicBezTo>
                  <a:pt x="454302" y="74904"/>
                  <a:pt x="454302" y="75569"/>
                  <a:pt x="454302" y="104844"/>
                </a:cubicBezTo>
                <a:lnTo>
                  <a:pt x="473075" y="104844"/>
                </a:lnTo>
                <a:cubicBezTo>
                  <a:pt x="473075" y="104875"/>
                  <a:pt x="473075" y="107576"/>
                  <a:pt x="473075" y="344487"/>
                </a:cubicBezTo>
                <a:cubicBezTo>
                  <a:pt x="473047" y="344487"/>
                  <a:pt x="469451" y="344487"/>
                  <a:pt x="0" y="344487"/>
                </a:cubicBezTo>
                <a:cubicBezTo>
                  <a:pt x="0" y="344457"/>
                  <a:pt x="0" y="341795"/>
                  <a:pt x="0" y="104844"/>
                </a:cubicBezTo>
                <a:cubicBezTo>
                  <a:pt x="12" y="104844"/>
                  <a:pt x="143" y="104844"/>
                  <a:pt x="1878" y="104844"/>
                </a:cubicBezTo>
                <a:lnTo>
                  <a:pt x="15019" y="104844"/>
                </a:lnTo>
                <a:cubicBezTo>
                  <a:pt x="15019" y="104829"/>
                  <a:pt x="15019" y="104181"/>
                  <a:pt x="15019" y="74889"/>
                </a:cubicBezTo>
                <a:cubicBezTo>
                  <a:pt x="15019" y="74879"/>
                  <a:pt x="15019" y="74795"/>
                  <a:pt x="15019" y="73952"/>
                </a:cubicBezTo>
                <a:lnTo>
                  <a:pt x="15019" y="67400"/>
                </a:lnTo>
                <a:cubicBezTo>
                  <a:pt x="15056" y="67351"/>
                  <a:pt x="26314" y="52392"/>
                  <a:pt x="45055" y="33700"/>
                </a:cubicBezTo>
                <a:cubicBezTo>
                  <a:pt x="63828" y="18722"/>
                  <a:pt x="93864" y="0"/>
                  <a:pt x="13141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51" name="Freeform 133"/>
          <p:cNvSpPr>
            <a:spLocks/>
          </p:cNvSpPr>
          <p:nvPr/>
        </p:nvSpPr>
        <p:spPr bwMode="auto">
          <a:xfrm>
            <a:off x="1463675" y="3268663"/>
            <a:ext cx="471488" cy="344487"/>
          </a:xfrm>
          <a:custGeom>
            <a:avLst/>
            <a:gdLst/>
            <a:ahLst/>
            <a:cxnLst/>
            <a:rect l="l" t="t" r="r" b="b"/>
            <a:pathLst>
              <a:path w="471488" h="344487">
                <a:moveTo>
                  <a:pt x="333883" y="285750"/>
                </a:moveTo>
                <a:cubicBezTo>
                  <a:pt x="315151" y="285750"/>
                  <a:pt x="300165" y="289454"/>
                  <a:pt x="288925" y="296862"/>
                </a:cubicBezTo>
                <a:lnTo>
                  <a:pt x="382588" y="296862"/>
                </a:lnTo>
                <a:cubicBezTo>
                  <a:pt x="367602" y="289454"/>
                  <a:pt x="352616" y="285750"/>
                  <a:pt x="333883" y="285750"/>
                </a:cubicBezTo>
                <a:close/>
                <a:moveTo>
                  <a:pt x="131255" y="285750"/>
                </a:moveTo>
                <a:cubicBezTo>
                  <a:pt x="112522" y="285750"/>
                  <a:pt x="97536" y="289454"/>
                  <a:pt x="82550" y="296862"/>
                </a:cubicBezTo>
                <a:lnTo>
                  <a:pt x="176213" y="296862"/>
                </a:lnTo>
                <a:cubicBezTo>
                  <a:pt x="164974" y="289454"/>
                  <a:pt x="149987" y="285750"/>
                  <a:pt x="131255" y="285750"/>
                </a:cubicBezTo>
                <a:close/>
                <a:moveTo>
                  <a:pt x="358775" y="157162"/>
                </a:moveTo>
                <a:lnTo>
                  <a:pt x="363538" y="168275"/>
                </a:lnTo>
                <a:lnTo>
                  <a:pt x="377825" y="168275"/>
                </a:lnTo>
                <a:lnTo>
                  <a:pt x="366713" y="179387"/>
                </a:lnTo>
                <a:lnTo>
                  <a:pt x="369888" y="192087"/>
                </a:lnTo>
                <a:lnTo>
                  <a:pt x="358775" y="187325"/>
                </a:lnTo>
                <a:lnTo>
                  <a:pt x="344488" y="192087"/>
                </a:lnTo>
                <a:lnTo>
                  <a:pt x="347663" y="179387"/>
                </a:lnTo>
                <a:lnTo>
                  <a:pt x="336550" y="168275"/>
                </a:lnTo>
                <a:lnTo>
                  <a:pt x="352425" y="168275"/>
                </a:lnTo>
                <a:close/>
                <a:moveTo>
                  <a:pt x="127000" y="157162"/>
                </a:moveTo>
                <a:lnTo>
                  <a:pt x="138113" y="179387"/>
                </a:lnTo>
                <a:lnTo>
                  <a:pt x="160338" y="184149"/>
                </a:lnTo>
                <a:lnTo>
                  <a:pt x="141288" y="203199"/>
                </a:lnTo>
                <a:lnTo>
                  <a:pt x="149225" y="228599"/>
                </a:lnTo>
                <a:lnTo>
                  <a:pt x="127000" y="214312"/>
                </a:lnTo>
                <a:lnTo>
                  <a:pt x="104775" y="228599"/>
                </a:lnTo>
                <a:lnTo>
                  <a:pt x="107950" y="203199"/>
                </a:lnTo>
                <a:lnTo>
                  <a:pt x="88900" y="184149"/>
                </a:lnTo>
                <a:lnTo>
                  <a:pt x="115888" y="179387"/>
                </a:lnTo>
                <a:close/>
                <a:moveTo>
                  <a:pt x="300038" y="123825"/>
                </a:moveTo>
                <a:lnTo>
                  <a:pt x="311151" y="146050"/>
                </a:lnTo>
                <a:lnTo>
                  <a:pt x="333376" y="150812"/>
                </a:lnTo>
                <a:lnTo>
                  <a:pt x="317501" y="168275"/>
                </a:lnTo>
                <a:lnTo>
                  <a:pt x="322263" y="192087"/>
                </a:lnTo>
                <a:lnTo>
                  <a:pt x="300038" y="179387"/>
                </a:lnTo>
                <a:lnTo>
                  <a:pt x="276226" y="192087"/>
                </a:lnTo>
                <a:lnTo>
                  <a:pt x="280988" y="168275"/>
                </a:lnTo>
                <a:lnTo>
                  <a:pt x="261938" y="150812"/>
                </a:lnTo>
                <a:lnTo>
                  <a:pt x="288926" y="146050"/>
                </a:lnTo>
                <a:close/>
                <a:moveTo>
                  <a:pt x="190500" y="96837"/>
                </a:moveTo>
                <a:lnTo>
                  <a:pt x="193675" y="109537"/>
                </a:lnTo>
                <a:lnTo>
                  <a:pt x="209550" y="112712"/>
                </a:lnTo>
                <a:lnTo>
                  <a:pt x="198438" y="120650"/>
                </a:lnTo>
                <a:lnTo>
                  <a:pt x="201613" y="134937"/>
                </a:lnTo>
                <a:lnTo>
                  <a:pt x="190500" y="127000"/>
                </a:lnTo>
                <a:lnTo>
                  <a:pt x="176213" y="134937"/>
                </a:lnTo>
                <a:lnTo>
                  <a:pt x="179388" y="120650"/>
                </a:lnTo>
                <a:lnTo>
                  <a:pt x="168275" y="112712"/>
                </a:lnTo>
                <a:lnTo>
                  <a:pt x="182563" y="109537"/>
                </a:lnTo>
                <a:close/>
                <a:moveTo>
                  <a:pt x="127000" y="82550"/>
                </a:moveTo>
                <a:lnTo>
                  <a:pt x="130175" y="93662"/>
                </a:lnTo>
                <a:lnTo>
                  <a:pt x="141288" y="93662"/>
                </a:lnTo>
                <a:lnTo>
                  <a:pt x="134938" y="101600"/>
                </a:lnTo>
                <a:lnTo>
                  <a:pt x="134938" y="112712"/>
                </a:lnTo>
                <a:lnTo>
                  <a:pt x="127000" y="109537"/>
                </a:lnTo>
                <a:lnTo>
                  <a:pt x="115888" y="112712"/>
                </a:lnTo>
                <a:lnTo>
                  <a:pt x="115888" y="101600"/>
                </a:lnTo>
                <a:lnTo>
                  <a:pt x="107950" y="93662"/>
                </a:lnTo>
                <a:lnTo>
                  <a:pt x="119063" y="93662"/>
                </a:lnTo>
                <a:close/>
                <a:moveTo>
                  <a:pt x="333375" y="74612"/>
                </a:moveTo>
                <a:lnTo>
                  <a:pt x="341313" y="90487"/>
                </a:lnTo>
                <a:lnTo>
                  <a:pt x="358775" y="93662"/>
                </a:lnTo>
                <a:lnTo>
                  <a:pt x="347663" y="104774"/>
                </a:lnTo>
                <a:lnTo>
                  <a:pt x="347663" y="120649"/>
                </a:lnTo>
                <a:lnTo>
                  <a:pt x="333375" y="112712"/>
                </a:lnTo>
                <a:lnTo>
                  <a:pt x="322263" y="120649"/>
                </a:lnTo>
                <a:lnTo>
                  <a:pt x="322263" y="104774"/>
                </a:lnTo>
                <a:lnTo>
                  <a:pt x="311150" y="93662"/>
                </a:lnTo>
                <a:lnTo>
                  <a:pt x="330200" y="90487"/>
                </a:lnTo>
                <a:close/>
                <a:moveTo>
                  <a:pt x="333375" y="33337"/>
                </a:moveTo>
                <a:cubicBezTo>
                  <a:pt x="307285" y="33337"/>
                  <a:pt x="284922" y="44639"/>
                  <a:pt x="270013" y="59709"/>
                </a:cubicBezTo>
                <a:cubicBezTo>
                  <a:pt x="258832" y="67243"/>
                  <a:pt x="251377" y="78545"/>
                  <a:pt x="247650" y="82313"/>
                </a:cubicBezTo>
                <a:cubicBezTo>
                  <a:pt x="247650" y="82331"/>
                  <a:pt x="247650" y="84235"/>
                  <a:pt x="247650" y="285749"/>
                </a:cubicBezTo>
                <a:cubicBezTo>
                  <a:pt x="266286" y="270680"/>
                  <a:pt x="296103" y="251843"/>
                  <a:pt x="333375" y="251843"/>
                </a:cubicBezTo>
                <a:cubicBezTo>
                  <a:pt x="370647" y="251843"/>
                  <a:pt x="400464" y="270680"/>
                  <a:pt x="419100" y="285749"/>
                </a:cubicBezTo>
                <a:lnTo>
                  <a:pt x="419100" y="82313"/>
                </a:lnTo>
                <a:lnTo>
                  <a:pt x="415373" y="78545"/>
                </a:lnTo>
                <a:cubicBezTo>
                  <a:pt x="411646" y="74778"/>
                  <a:pt x="407919" y="67243"/>
                  <a:pt x="400464" y="59709"/>
                </a:cubicBezTo>
                <a:cubicBezTo>
                  <a:pt x="385556" y="44639"/>
                  <a:pt x="363192" y="33337"/>
                  <a:pt x="333375" y="33337"/>
                </a:cubicBezTo>
                <a:close/>
                <a:moveTo>
                  <a:pt x="130969" y="33337"/>
                </a:moveTo>
                <a:cubicBezTo>
                  <a:pt x="100875" y="33337"/>
                  <a:pt x="82067" y="44639"/>
                  <a:pt x="67020" y="59709"/>
                </a:cubicBezTo>
                <a:cubicBezTo>
                  <a:pt x="55735" y="67243"/>
                  <a:pt x="48212" y="78545"/>
                  <a:pt x="44450" y="82313"/>
                </a:cubicBezTo>
                <a:cubicBezTo>
                  <a:pt x="44450" y="82330"/>
                  <a:pt x="44450" y="84192"/>
                  <a:pt x="44450" y="285749"/>
                </a:cubicBezTo>
                <a:cubicBezTo>
                  <a:pt x="63259" y="270680"/>
                  <a:pt x="93352" y="251843"/>
                  <a:pt x="130969" y="251843"/>
                </a:cubicBezTo>
                <a:cubicBezTo>
                  <a:pt x="168586" y="251843"/>
                  <a:pt x="198680" y="270680"/>
                  <a:pt x="217488" y="285749"/>
                </a:cubicBezTo>
                <a:lnTo>
                  <a:pt x="217488" y="82313"/>
                </a:lnTo>
                <a:lnTo>
                  <a:pt x="213726" y="78545"/>
                </a:lnTo>
                <a:lnTo>
                  <a:pt x="194918" y="59709"/>
                </a:lnTo>
                <a:cubicBezTo>
                  <a:pt x="179871" y="44639"/>
                  <a:pt x="161063" y="33337"/>
                  <a:pt x="130969" y="33337"/>
                </a:cubicBezTo>
                <a:close/>
                <a:moveTo>
                  <a:pt x="130969" y="0"/>
                </a:moveTo>
                <a:cubicBezTo>
                  <a:pt x="168389" y="0"/>
                  <a:pt x="198324" y="18722"/>
                  <a:pt x="217034" y="37444"/>
                </a:cubicBezTo>
                <a:cubicBezTo>
                  <a:pt x="224518" y="41189"/>
                  <a:pt x="228260" y="44933"/>
                  <a:pt x="232002" y="52422"/>
                </a:cubicBezTo>
                <a:cubicBezTo>
                  <a:pt x="235744" y="44933"/>
                  <a:pt x="239486" y="41189"/>
                  <a:pt x="246970" y="37444"/>
                </a:cubicBezTo>
                <a:cubicBezTo>
                  <a:pt x="265680" y="18722"/>
                  <a:pt x="295616" y="0"/>
                  <a:pt x="333035" y="0"/>
                </a:cubicBezTo>
                <a:cubicBezTo>
                  <a:pt x="370455" y="0"/>
                  <a:pt x="400391" y="18722"/>
                  <a:pt x="419101" y="37444"/>
                </a:cubicBezTo>
                <a:cubicBezTo>
                  <a:pt x="437800" y="52414"/>
                  <a:pt x="449024" y="71124"/>
                  <a:pt x="449036" y="71144"/>
                </a:cubicBezTo>
                <a:cubicBezTo>
                  <a:pt x="449040" y="71151"/>
                  <a:pt x="449073" y="71220"/>
                  <a:pt x="449504" y="72080"/>
                </a:cubicBezTo>
                <a:lnTo>
                  <a:pt x="452778" y="78633"/>
                </a:lnTo>
                <a:cubicBezTo>
                  <a:pt x="452778" y="78651"/>
                  <a:pt x="452778" y="79353"/>
                  <a:pt x="452778" y="108588"/>
                </a:cubicBezTo>
                <a:lnTo>
                  <a:pt x="471488" y="108588"/>
                </a:lnTo>
                <a:cubicBezTo>
                  <a:pt x="471488" y="108609"/>
                  <a:pt x="471488" y="110784"/>
                  <a:pt x="471488" y="344487"/>
                </a:cubicBezTo>
                <a:cubicBezTo>
                  <a:pt x="471454" y="344487"/>
                  <a:pt x="467507" y="344487"/>
                  <a:pt x="0" y="344487"/>
                </a:cubicBezTo>
                <a:cubicBezTo>
                  <a:pt x="0" y="344468"/>
                  <a:pt x="0" y="342319"/>
                  <a:pt x="0" y="108588"/>
                </a:cubicBezTo>
                <a:cubicBezTo>
                  <a:pt x="7" y="108588"/>
                  <a:pt x="123" y="108588"/>
                  <a:pt x="1871" y="108588"/>
                </a:cubicBezTo>
                <a:lnTo>
                  <a:pt x="14968" y="108588"/>
                </a:lnTo>
                <a:cubicBezTo>
                  <a:pt x="14968" y="108570"/>
                  <a:pt x="14968" y="107843"/>
                  <a:pt x="14968" y="78633"/>
                </a:cubicBezTo>
                <a:cubicBezTo>
                  <a:pt x="14968" y="78626"/>
                  <a:pt x="14968" y="78557"/>
                  <a:pt x="14968" y="77697"/>
                </a:cubicBezTo>
                <a:lnTo>
                  <a:pt x="14968" y="71144"/>
                </a:lnTo>
                <a:cubicBezTo>
                  <a:pt x="14993" y="71104"/>
                  <a:pt x="26214" y="52406"/>
                  <a:pt x="44904" y="37444"/>
                </a:cubicBezTo>
                <a:cubicBezTo>
                  <a:pt x="63614" y="18722"/>
                  <a:pt x="93549" y="0"/>
                  <a:pt x="13096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62" name="Freeform 144"/>
          <p:cNvSpPr>
            <a:spLocks/>
          </p:cNvSpPr>
          <p:nvPr/>
        </p:nvSpPr>
        <p:spPr bwMode="auto">
          <a:xfrm>
            <a:off x="2306638" y="3243263"/>
            <a:ext cx="322263" cy="396875"/>
          </a:xfrm>
          <a:custGeom>
            <a:avLst/>
            <a:gdLst/>
            <a:ahLst/>
            <a:cxnLst/>
            <a:rect l="l" t="t" r="r" b="b"/>
            <a:pathLst>
              <a:path w="322263" h="396875">
                <a:moveTo>
                  <a:pt x="127000" y="69850"/>
                </a:moveTo>
                <a:lnTo>
                  <a:pt x="127000" y="141287"/>
                </a:lnTo>
                <a:lnTo>
                  <a:pt x="261938" y="141287"/>
                </a:lnTo>
                <a:lnTo>
                  <a:pt x="261938" y="69850"/>
                </a:lnTo>
                <a:close/>
                <a:moveTo>
                  <a:pt x="30162" y="63500"/>
                </a:moveTo>
                <a:lnTo>
                  <a:pt x="30162" y="369887"/>
                </a:lnTo>
                <a:lnTo>
                  <a:pt x="57150" y="369887"/>
                </a:lnTo>
                <a:lnTo>
                  <a:pt x="57150" y="63500"/>
                </a:lnTo>
                <a:close/>
                <a:moveTo>
                  <a:pt x="37473" y="0"/>
                </a:moveTo>
                <a:cubicBezTo>
                  <a:pt x="37483" y="0"/>
                  <a:pt x="39084" y="0"/>
                  <a:pt x="311021" y="0"/>
                </a:cubicBezTo>
                <a:cubicBezTo>
                  <a:pt x="311037" y="5"/>
                  <a:pt x="322263" y="3752"/>
                  <a:pt x="322263" y="14977"/>
                </a:cubicBezTo>
                <a:cubicBezTo>
                  <a:pt x="322263" y="14987"/>
                  <a:pt x="322263" y="16840"/>
                  <a:pt x="322263" y="366922"/>
                </a:cubicBezTo>
                <a:cubicBezTo>
                  <a:pt x="322263" y="366941"/>
                  <a:pt x="322254" y="381899"/>
                  <a:pt x="307274" y="381899"/>
                </a:cubicBezTo>
                <a:cubicBezTo>
                  <a:pt x="307268" y="381899"/>
                  <a:pt x="306858" y="381899"/>
                  <a:pt x="281043" y="381899"/>
                </a:cubicBezTo>
                <a:cubicBezTo>
                  <a:pt x="281043" y="389387"/>
                  <a:pt x="273549" y="396875"/>
                  <a:pt x="266054" y="396875"/>
                </a:cubicBezTo>
                <a:cubicBezTo>
                  <a:pt x="266045" y="396875"/>
                  <a:pt x="264530" y="396875"/>
                  <a:pt x="11242" y="396875"/>
                </a:cubicBezTo>
                <a:cubicBezTo>
                  <a:pt x="3747" y="396875"/>
                  <a:pt x="0" y="389387"/>
                  <a:pt x="0" y="381899"/>
                </a:cubicBezTo>
                <a:cubicBezTo>
                  <a:pt x="0" y="381890"/>
                  <a:pt x="0" y="380111"/>
                  <a:pt x="0" y="44929"/>
                </a:cubicBezTo>
                <a:cubicBezTo>
                  <a:pt x="0" y="44889"/>
                  <a:pt x="17" y="0"/>
                  <a:pt x="3747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66" name="Freeform 148"/>
          <p:cNvSpPr>
            <a:spLocks/>
          </p:cNvSpPr>
          <p:nvPr/>
        </p:nvSpPr>
        <p:spPr bwMode="auto">
          <a:xfrm>
            <a:off x="3094038" y="3243263"/>
            <a:ext cx="327025" cy="396875"/>
          </a:xfrm>
          <a:custGeom>
            <a:avLst/>
            <a:gdLst/>
            <a:ahLst/>
            <a:cxnLst/>
            <a:rect l="l" t="t" r="r" b="b"/>
            <a:pathLst>
              <a:path w="327025" h="396875">
                <a:moveTo>
                  <a:pt x="33337" y="63500"/>
                </a:moveTo>
                <a:lnTo>
                  <a:pt x="33337" y="369887"/>
                </a:lnTo>
                <a:lnTo>
                  <a:pt x="57150" y="369887"/>
                </a:lnTo>
                <a:lnTo>
                  <a:pt x="57150" y="63500"/>
                </a:lnTo>
                <a:close/>
                <a:moveTo>
                  <a:pt x="45155" y="28575"/>
                </a:moveTo>
                <a:cubicBezTo>
                  <a:pt x="45155" y="28575"/>
                  <a:pt x="30162" y="32326"/>
                  <a:pt x="30162" y="43578"/>
                </a:cubicBezTo>
                <a:cubicBezTo>
                  <a:pt x="30162" y="43578"/>
                  <a:pt x="30162" y="43578"/>
                  <a:pt x="180093" y="43578"/>
                </a:cubicBezTo>
                <a:lnTo>
                  <a:pt x="176344" y="47329"/>
                </a:lnTo>
                <a:cubicBezTo>
                  <a:pt x="176344" y="47329"/>
                  <a:pt x="176344" y="47329"/>
                  <a:pt x="176344" y="208608"/>
                </a:cubicBezTo>
                <a:cubicBezTo>
                  <a:pt x="180093" y="208608"/>
                  <a:pt x="180093" y="208608"/>
                  <a:pt x="221324" y="171101"/>
                </a:cubicBezTo>
                <a:cubicBezTo>
                  <a:pt x="221324" y="171101"/>
                  <a:pt x="221324" y="171101"/>
                  <a:pt x="258806" y="208608"/>
                </a:cubicBezTo>
                <a:cubicBezTo>
                  <a:pt x="262554" y="208608"/>
                  <a:pt x="262554" y="208608"/>
                  <a:pt x="262554" y="47329"/>
                </a:cubicBezTo>
                <a:cubicBezTo>
                  <a:pt x="262554" y="43696"/>
                  <a:pt x="262554" y="43582"/>
                  <a:pt x="262554" y="43578"/>
                </a:cubicBezTo>
                <a:cubicBezTo>
                  <a:pt x="262554" y="43578"/>
                  <a:pt x="262554" y="43578"/>
                  <a:pt x="263491" y="43578"/>
                </a:cubicBezTo>
                <a:lnTo>
                  <a:pt x="270051" y="43578"/>
                </a:lnTo>
                <a:cubicBezTo>
                  <a:pt x="277548" y="43578"/>
                  <a:pt x="285044" y="51079"/>
                  <a:pt x="285044" y="58581"/>
                </a:cubicBezTo>
                <a:cubicBezTo>
                  <a:pt x="285044" y="58581"/>
                  <a:pt x="285044" y="58581"/>
                  <a:pt x="285044" y="369887"/>
                </a:cubicBezTo>
                <a:cubicBezTo>
                  <a:pt x="296277" y="369887"/>
                  <a:pt x="296289" y="358660"/>
                  <a:pt x="296289" y="358635"/>
                </a:cubicBezTo>
                <a:lnTo>
                  <a:pt x="296289" y="43578"/>
                </a:lnTo>
                <a:cubicBezTo>
                  <a:pt x="296289" y="43578"/>
                  <a:pt x="300037" y="28575"/>
                  <a:pt x="285044" y="28575"/>
                </a:cubicBezTo>
                <a:cubicBezTo>
                  <a:pt x="285044" y="28575"/>
                  <a:pt x="285044" y="28575"/>
                  <a:pt x="45155" y="28575"/>
                </a:cubicBezTo>
                <a:close/>
                <a:moveTo>
                  <a:pt x="41348" y="0"/>
                </a:moveTo>
                <a:cubicBezTo>
                  <a:pt x="41358" y="0"/>
                  <a:pt x="42965" y="0"/>
                  <a:pt x="311990" y="0"/>
                </a:cubicBezTo>
                <a:cubicBezTo>
                  <a:pt x="312009" y="5"/>
                  <a:pt x="327025" y="3751"/>
                  <a:pt x="327025" y="14977"/>
                </a:cubicBezTo>
                <a:cubicBezTo>
                  <a:pt x="327025" y="14986"/>
                  <a:pt x="327025" y="16822"/>
                  <a:pt x="327025" y="366922"/>
                </a:cubicBezTo>
                <a:cubicBezTo>
                  <a:pt x="327025" y="366943"/>
                  <a:pt x="327015" y="381899"/>
                  <a:pt x="311990" y="381899"/>
                </a:cubicBezTo>
                <a:cubicBezTo>
                  <a:pt x="311983" y="381899"/>
                  <a:pt x="311572" y="381899"/>
                  <a:pt x="285677" y="381899"/>
                </a:cubicBezTo>
                <a:cubicBezTo>
                  <a:pt x="285677" y="389387"/>
                  <a:pt x="278159" y="396875"/>
                  <a:pt x="270642" y="396875"/>
                </a:cubicBezTo>
                <a:cubicBezTo>
                  <a:pt x="270632" y="396875"/>
                  <a:pt x="269109" y="396875"/>
                  <a:pt x="15036" y="396875"/>
                </a:cubicBezTo>
                <a:cubicBezTo>
                  <a:pt x="7518" y="396875"/>
                  <a:pt x="0" y="389387"/>
                  <a:pt x="0" y="381899"/>
                </a:cubicBezTo>
                <a:cubicBezTo>
                  <a:pt x="0" y="381889"/>
                  <a:pt x="0" y="380132"/>
                  <a:pt x="0" y="44929"/>
                </a:cubicBezTo>
                <a:cubicBezTo>
                  <a:pt x="0" y="44891"/>
                  <a:pt x="18" y="0"/>
                  <a:pt x="4134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69" name="Freeform 151"/>
          <p:cNvSpPr>
            <a:spLocks/>
          </p:cNvSpPr>
          <p:nvPr/>
        </p:nvSpPr>
        <p:spPr bwMode="auto">
          <a:xfrm>
            <a:off x="3919538" y="3254375"/>
            <a:ext cx="330200" cy="382587"/>
          </a:xfrm>
          <a:custGeom>
            <a:avLst/>
            <a:gdLst/>
            <a:ahLst/>
            <a:cxnLst/>
            <a:rect l="l" t="t" r="r" b="b"/>
            <a:pathLst>
              <a:path w="330200" h="382587">
                <a:moveTo>
                  <a:pt x="38100" y="288925"/>
                </a:moveTo>
                <a:lnTo>
                  <a:pt x="52388" y="288925"/>
                </a:lnTo>
                <a:lnTo>
                  <a:pt x="52388" y="303212"/>
                </a:lnTo>
                <a:lnTo>
                  <a:pt x="38100" y="303212"/>
                </a:lnTo>
                <a:close/>
                <a:moveTo>
                  <a:pt x="173832" y="182563"/>
                </a:moveTo>
                <a:cubicBezTo>
                  <a:pt x="187422" y="182563"/>
                  <a:pt x="198439" y="192869"/>
                  <a:pt x="198439" y="205582"/>
                </a:cubicBezTo>
                <a:cubicBezTo>
                  <a:pt x="198439" y="218295"/>
                  <a:pt x="187422" y="228601"/>
                  <a:pt x="173832" y="228601"/>
                </a:cubicBezTo>
                <a:cubicBezTo>
                  <a:pt x="160242" y="228601"/>
                  <a:pt x="149225" y="218295"/>
                  <a:pt x="149225" y="205582"/>
                </a:cubicBezTo>
                <a:cubicBezTo>
                  <a:pt x="149225" y="192869"/>
                  <a:pt x="160242" y="182563"/>
                  <a:pt x="173832" y="182563"/>
                </a:cubicBezTo>
                <a:close/>
                <a:moveTo>
                  <a:pt x="164442" y="130175"/>
                </a:moveTo>
                <a:cubicBezTo>
                  <a:pt x="164431" y="130207"/>
                  <a:pt x="156941" y="152765"/>
                  <a:pt x="156930" y="152797"/>
                </a:cubicBezTo>
                <a:cubicBezTo>
                  <a:pt x="156926" y="152799"/>
                  <a:pt x="156851" y="152824"/>
                  <a:pt x="155522" y="153268"/>
                </a:cubicBezTo>
                <a:lnTo>
                  <a:pt x="145663" y="156567"/>
                </a:lnTo>
                <a:cubicBezTo>
                  <a:pt x="145643" y="156555"/>
                  <a:pt x="126904" y="145268"/>
                  <a:pt x="126884" y="145256"/>
                </a:cubicBezTo>
                <a:cubicBezTo>
                  <a:pt x="126882" y="145259"/>
                  <a:pt x="126825" y="145336"/>
                  <a:pt x="125475" y="147142"/>
                </a:cubicBezTo>
                <a:lnTo>
                  <a:pt x="115616" y="160338"/>
                </a:lnTo>
                <a:cubicBezTo>
                  <a:pt x="111862" y="160338"/>
                  <a:pt x="123117" y="179171"/>
                  <a:pt x="123128" y="179189"/>
                </a:cubicBezTo>
                <a:cubicBezTo>
                  <a:pt x="123127" y="179192"/>
                  <a:pt x="123102" y="179242"/>
                  <a:pt x="122658" y="180132"/>
                </a:cubicBezTo>
                <a:lnTo>
                  <a:pt x="119372" y="186730"/>
                </a:lnTo>
                <a:cubicBezTo>
                  <a:pt x="119353" y="186740"/>
                  <a:pt x="96856" y="198031"/>
                  <a:pt x="96837" y="198041"/>
                </a:cubicBezTo>
                <a:cubicBezTo>
                  <a:pt x="96837" y="198044"/>
                  <a:pt x="96837" y="198121"/>
                  <a:pt x="96837" y="199926"/>
                </a:cubicBezTo>
                <a:lnTo>
                  <a:pt x="96837" y="213122"/>
                </a:lnTo>
                <a:cubicBezTo>
                  <a:pt x="96837" y="216889"/>
                  <a:pt x="119339" y="224422"/>
                  <a:pt x="119372" y="224433"/>
                </a:cubicBezTo>
                <a:cubicBezTo>
                  <a:pt x="119374" y="224436"/>
                  <a:pt x="119399" y="224486"/>
                  <a:pt x="119841" y="225375"/>
                </a:cubicBezTo>
                <a:lnTo>
                  <a:pt x="123128" y="231973"/>
                </a:lnTo>
                <a:cubicBezTo>
                  <a:pt x="123116" y="231993"/>
                  <a:pt x="111862" y="250827"/>
                  <a:pt x="115616" y="254595"/>
                </a:cubicBezTo>
                <a:cubicBezTo>
                  <a:pt x="115619" y="254598"/>
                  <a:pt x="115676" y="254655"/>
                  <a:pt x="117025" y="256009"/>
                </a:cubicBezTo>
                <a:lnTo>
                  <a:pt x="126884" y="265906"/>
                </a:lnTo>
                <a:cubicBezTo>
                  <a:pt x="126904" y="265894"/>
                  <a:pt x="145643" y="254607"/>
                  <a:pt x="145663" y="254595"/>
                </a:cubicBezTo>
                <a:cubicBezTo>
                  <a:pt x="145668" y="254597"/>
                  <a:pt x="145742" y="254622"/>
                  <a:pt x="147071" y="255066"/>
                </a:cubicBezTo>
                <a:lnTo>
                  <a:pt x="156930" y="258365"/>
                </a:lnTo>
                <a:cubicBezTo>
                  <a:pt x="156941" y="258397"/>
                  <a:pt x="164431" y="280955"/>
                  <a:pt x="164442" y="280987"/>
                </a:cubicBezTo>
                <a:cubicBezTo>
                  <a:pt x="164446" y="280987"/>
                  <a:pt x="164541" y="280987"/>
                  <a:pt x="166789" y="280987"/>
                </a:cubicBezTo>
                <a:lnTo>
                  <a:pt x="183221" y="280987"/>
                </a:lnTo>
                <a:cubicBezTo>
                  <a:pt x="183232" y="280955"/>
                  <a:pt x="190721" y="258398"/>
                  <a:pt x="190732" y="258365"/>
                </a:cubicBezTo>
                <a:cubicBezTo>
                  <a:pt x="190737" y="258364"/>
                  <a:pt x="190812" y="258339"/>
                  <a:pt x="192141" y="257894"/>
                </a:cubicBezTo>
                <a:lnTo>
                  <a:pt x="202000" y="254595"/>
                </a:lnTo>
                <a:cubicBezTo>
                  <a:pt x="202018" y="254606"/>
                  <a:pt x="220779" y="265904"/>
                  <a:pt x="220779" y="262136"/>
                </a:cubicBezTo>
                <a:cubicBezTo>
                  <a:pt x="220782" y="262134"/>
                  <a:pt x="220858" y="262076"/>
                  <a:pt x="222657" y="260722"/>
                </a:cubicBezTo>
                <a:lnTo>
                  <a:pt x="235802" y="250825"/>
                </a:lnTo>
                <a:cubicBezTo>
                  <a:pt x="235790" y="250805"/>
                  <a:pt x="224546" y="231993"/>
                  <a:pt x="224534" y="231973"/>
                </a:cubicBezTo>
                <a:cubicBezTo>
                  <a:pt x="224536" y="231969"/>
                  <a:pt x="224561" y="231893"/>
                  <a:pt x="225004" y="230559"/>
                </a:cubicBezTo>
                <a:lnTo>
                  <a:pt x="228290" y="220662"/>
                </a:lnTo>
                <a:cubicBezTo>
                  <a:pt x="228323" y="220651"/>
                  <a:pt x="250794" y="213132"/>
                  <a:pt x="250825" y="213122"/>
                </a:cubicBezTo>
                <a:lnTo>
                  <a:pt x="250825" y="198041"/>
                </a:lnTo>
                <a:cubicBezTo>
                  <a:pt x="250825" y="194273"/>
                  <a:pt x="228323" y="186741"/>
                  <a:pt x="228290" y="186730"/>
                </a:cubicBezTo>
                <a:cubicBezTo>
                  <a:pt x="228289" y="186727"/>
                  <a:pt x="228264" y="186677"/>
                  <a:pt x="227821" y="185787"/>
                </a:cubicBezTo>
                <a:lnTo>
                  <a:pt x="224534" y="179189"/>
                </a:lnTo>
                <a:cubicBezTo>
                  <a:pt x="224547" y="179167"/>
                  <a:pt x="235800" y="160336"/>
                  <a:pt x="232046" y="156567"/>
                </a:cubicBezTo>
                <a:cubicBezTo>
                  <a:pt x="232044" y="156565"/>
                  <a:pt x="231987" y="156507"/>
                  <a:pt x="230638" y="155153"/>
                </a:cubicBezTo>
                <a:lnTo>
                  <a:pt x="220779" y="145256"/>
                </a:lnTo>
                <a:cubicBezTo>
                  <a:pt x="220759" y="145268"/>
                  <a:pt x="202020" y="156555"/>
                  <a:pt x="202000" y="156567"/>
                </a:cubicBezTo>
                <a:cubicBezTo>
                  <a:pt x="201996" y="156566"/>
                  <a:pt x="201921" y="156541"/>
                  <a:pt x="200591" y="156096"/>
                </a:cubicBezTo>
                <a:lnTo>
                  <a:pt x="190732" y="152797"/>
                </a:lnTo>
                <a:cubicBezTo>
                  <a:pt x="190722" y="152765"/>
                  <a:pt x="183231" y="130207"/>
                  <a:pt x="183221" y="130175"/>
                </a:cubicBezTo>
                <a:cubicBezTo>
                  <a:pt x="183217" y="130175"/>
                  <a:pt x="183122" y="130175"/>
                  <a:pt x="180873" y="130175"/>
                </a:cubicBezTo>
                <a:close/>
                <a:moveTo>
                  <a:pt x="38100" y="93663"/>
                </a:moveTo>
                <a:lnTo>
                  <a:pt x="52388" y="93663"/>
                </a:lnTo>
                <a:lnTo>
                  <a:pt x="52388" y="111125"/>
                </a:lnTo>
                <a:lnTo>
                  <a:pt x="38100" y="111125"/>
                </a:lnTo>
                <a:close/>
                <a:moveTo>
                  <a:pt x="0" y="41275"/>
                </a:moveTo>
                <a:lnTo>
                  <a:pt x="38100" y="41275"/>
                </a:lnTo>
                <a:lnTo>
                  <a:pt x="38100" y="93663"/>
                </a:lnTo>
                <a:lnTo>
                  <a:pt x="19050" y="93663"/>
                </a:lnTo>
                <a:lnTo>
                  <a:pt x="19050" y="111125"/>
                </a:lnTo>
                <a:lnTo>
                  <a:pt x="38100" y="111125"/>
                </a:lnTo>
                <a:lnTo>
                  <a:pt x="38100" y="141287"/>
                </a:lnTo>
                <a:lnTo>
                  <a:pt x="19050" y="141287"/>
                </a:lnTo>
                <a:lnTo>
                  <a:pt x="19050" y="157162"/>
                </a:lnTo>
                <a:lnTo>
                  <a:pt x="38100" y="157162"/>
                </a:lnTo>
                <a:lnTo>
                  <a:pt x="38100" y="141288"/>
                </a:lnTo>
                <a:lnTo>
                  <a:pt x="52388" y="141288"/>
                </a:lnTo>
                <a:lnTo>
                  <a:pt x="52388" y="157163"/>
                </a:lnTo>
                <a:lnTo>
                  <a:pt x="38100" y="157163"/>
                </a:lnTo>
                <a:lnTo>
                  <a:pt x="38100" y="190500"/>
                </a:lnTo>
                <a:lnTo>
                  <a:pt x="19050" y="190500"/>
                </a:lnTo>
                <a:lnTo>
                  <a:pt x="19050" y="206375"/>
                </a:lnTo>
                <a:lnTo>
                  <a:pt x="38100" y="206375"/>
                </a:lnTo>
                <a:lnTo>
                  <a:pt x="38100" y="190500"/>
                </a:lnTo>
                <a:lnTo>
                  <a:pt x="52388" y="190500"/>
                </a:lnTo>
                <a:lnTo>
                  <a:pt x="52388" y="206375"/>
                </a:lnTo>
                <a:lnTo>
                  <a:pt x="38100" y="206375"/>
                </a:lnTo>
                <a:lnTo>
                  <a:pt x="38100" y="239712"/>
                </a:lnTo>
                <a:lnTo>
                  <a:pt x="19050" y="239712"/>
                </a:lnTo>
                <a:lnTo>
                  <a:pt x="19050" y="254000"/>
                </a:lnTo>
                <a:lnTo>
                  <a:pt x="38100" y="254000"/>
                </a:lnTo>
                <a:lnTo>
                  <a:pt x="38100" y="239713"/>
                </a:lnTo>
                <a:lnTo>
                  <a:pt x="52388" y="239713"/>
                </a:lnTo>
                <a:lnTo>
                  <a:pt x="52388" y="254000"/>
                </a:lnTo>
                <a:lnTo>
                  <a:pt x="38100" y="254000"/>
                </a:lnTo>
                <a:lnTo>
                  <a:pt x="38100" y="288925"/>
                </a:lnTo>
                <a:lnTo>
                  <a:pt x="19050" y="288925"/>
                </a:lnTo>
                <a:lnTo>
                  <a:pt x="19050" y="303212"/>
                </a:lnTo>
                <a:lnTo>
                  <a:pt x="38100" y="303212"/>
                </a:lnTo>
                <a:lnTo>
                  <a:pt x="38100" y="341312"/>
                </a:lnTo>
                <a:lnTo>
                  <a:pt x="19050" y="341312"/>
                </a:lnTo>
                <a:lnTo>
                  <a:pt x="19050" y="355600"/>
                </a:lnTo>
                <a:lnTo>
                  <a:pt x="38100" y="355600"/>
                </a:lnTo>
                <a:lnTo>
                  <a:pt x="38100" y="341313"/>
                </a:lnTo>
                <a:lnTo>
                  <a:pt x="52388" y="341313"/>
                </a:lnTo>
                <a:lnTo>
                  <a:pt x="52388" y="355600"/>
                </a:lnTo>
                <a:lnTo>
                  <a:pt x="38100" y="355600"/>
                </a:lnTo>
                <a:lnTo>
                  <a:pt x="38100" y="382587"/>
                </a:lnTo>
                <a:lnTo>
                  <a:pt x="0" y="382587"/>
                </a:lnTo>
                <a:close/>
                <a:moveTo>
                  <a:pt x="37523" y="0"/>
                </a:moveTo>
                <a:cubicBezTo>
                  <a:pt x="37533" y="0"/>
                  <a:pt x="39170" y="0"/>
                  <a:pt x="315191" y="0"/>
                </a:cubicBezTo>
                <a:cubicBezTo>
                  <a:pt x="315209" y="4"/>
                  <a:pt x="330200" y="3755"/>
                  <a:pt x="330200" y="11253"/>
                </a:cubicBezTo>
                <a:cubicBezTo>
                  <a:pt x="330200" y="11262"/>
                  <a:pt x="330200" y="13054"/>
                  <a:pt x="330200" y="348829"/>
                </a:cubicBezTo>
                <a:cubicBezTo>
                  <a:pt x="330200" y="348849"/>
                  <a:pt x="330190" y="363833"/>
                  <a:pt x="315191" y="363833"/>
                </a:cubicBezTo>
                <a:cubicBezTo>
                  <a:pt x="315188" y="363833"/>
                  <a:pt x="315112" y="363833"/>
                  <a:pt x="313315" y="363833"/>
                </a:cubicBezTo>
                <a:lnTo>
                  <a:pt x="300182" y="363833"/>
                </a:lnTo>
                <a:cubicBezTo>
                  <a:pt x="300179" y="363833"/>
                  <a:pt x="300103" y="363833"/>
                  <a:pt x="298306" y="363833"/>
                </a:cubicBezTo>
                <a:lnTo>
                  <a:pt x="285173" y="363833"/>
                </a:lnTo>
                <a:cubicBezTo>
                  <a:pt x="285173" y="363837"/>
                  <a:pt x="285173" y="363932"/>
                  <a:pt x="285173" y="366177"/>
                </a:cubicBezTo>
                <a:lnTo>
                  <a:pt x="285173" y="382587"/>
                </a:lnTo>
                <a:cubicBezTo>
                  <a:pt x="285165" y="382587"/>
                  <a:pt x="283779" y="382587"/>
                  <a:pt x="52532" y="382587"/>
                </a:cubicBezTo>
                <a:cubicBezTo>
                  <a:pt x="52532" y="382581"/>
                  <a:pt x="52532" y="382171"/>
                  <a:pt x="52532" y="356331"/>
                </a:cubicBezTo>
                <a:cubicBezTo>
                  <a:pt x="52535" y="356331"/>
                  <a:pt x="52611" y="356331"/>
                  <a:pt x="54408" y="356331"/>
                </a:cubicBezTo>
                <a:lnTo>
                  <a:pt x="67541" y="356331"/>
                </a:lnTo>
                <a:cubicBezTo>
                  <a:pt x="67541" y="356328"/>
                  <a:pt x="67541" y="356252"/>
                  <a:pt x="67541" y="354456"/>
                </a:cubicBezTo>
                <a:lnTo>
                  <a:pt x="67541" y="341328"/>
                </a:lnTo>
                <a:cubicBezTo>
                  <a:pt x="67538" y="341328"/>
                  <a:pt x="67462" y="341328"/>
                  <a:pt x="65665" y="341328"/>
                </a:cubicBezTo>
                <a:lnTo>
                  <a:pt x="52532" y="341328"/>
                </a:lnTo>
                <a:cubicBezTo>
                  <a:pt x="52532" y="341323"/>
                  <a:pt x="52532" y="340885"/>
                  <a:pt x="52532" y="303819"/>
                </a:cubicBezTo>
                <a:cubicBezTo>
                  <a:pt x="52535" y="303819"/>
                  <a:pt x="52611" y="303819"/>
                  <a:pt x="54408" y="303819"/>
                </a:cubicBezTo>
                <a:lnTo>
                  <a:pt x="67541" y="303819"/>
                </a:lnTo>
                <a:cubicBezTo>
                  <a:pt x="67541" y="303816"/>
                  <a:pt x="67541" y="303740"/>
                  <a:pt x="67541" y="301944"/>
                </a:cubicBezTo>
                <a:lnTo>
                  <a:pt x="67541" y="288816"/>
                </a:lnTo>
                <a:cubicBezTo>
                  <a:pt x="67538" y="288816"/>
                  <a:pt x="67462" y="288816"/>
                  <a:pt x="65665" y="288816"/>
                </a:cubicBezTo>
                <a:lnTo>
                  <a:pt x="52532" y="288816"/>
                </a:lnTo>
                <a:cubicBezTo>
                  <a:pt x="52532" y="288808"/>
                  <a:pt x="52532" y="288282"/>
                  <a:pt x="52532" y="255058"/>
                </a:cubicBezTo>
                <a:cubicBezTo>
                  <a:pt x="52535" y="255058"/>
                  <a:pt x="52611" y="255058"/>
                  <a:pt x="54408" y="255058"/>
                </a:cubicBezTo>
                <a:lnTo>
                  <a:pt x="67541" y="255058"/>
                </a:lnTo>
                <a:cubicBezTo>
                  <a:pt x="67541" y="255055"/>
                  <a:pt x="67541" y="254979"/>
                  <a:pt x="67541" y="253183"/>
                </a:cubicBezTo>
                <a:lnTo>
                  <a:pt x="67541" y="240055"/>
                </a:lnTo>
                <a:cubicBezTo>
                  <a:pt x="67538" y="240055"/>
                  <a:pt x="67462" y="240055"/>
                  <a:pt x="65665" y="240055"/>
                </a:cubicBezTo>
                <a:lnTo>
                  <a:pt x="52532" y="240055"/>
                </a:lnTo>
                <a:cubicBezTo>
                  <a:pt x="52532" y="240047"/>
                  <a:pt x="52532" y="239522"/>
                  <a:pt x="52532" y="206297"/>
                </a:cubicBezTo>
                <a:cubicBezTo>
                  <a:pt x="52535" y="206297"/>
                  <a:pt x="52611" y="206297"/>
                  <a:pt x="54408" y="206297"/>
                </a:cubicBezTo>
                <a:lnTo>
                  <a:pt x="67541" y="206297"/>
                </a:lnTo>
                <a:cubicBezTo>
                  <a:pt x="67541" y="206294"/>
                  <a:pt x="67541" y="206218"/>
                  <a:pt x="67541" y="204422"/>
                </a:cubicBezTo>
                <a:lnTo>
                  <a:pt x="67541" y="191294"/>
                </a:lnTo>
                <a:cubicBezTo>
                  <a:pt x="67538" y="191294"/>
                  <a:pt x="67462" y="191294"/>
                  <a:pt x="65665" y="191294"/>
                </a:cubicBezTo>
                <a:lnTo>
                  <a:pt x="52532" y="191294"/>
                </a:lnTo>
                <a:cubicBezTo>
                  <a:pt x="52532" y="191286"/>
                  <a:pt x="52532" y="190761"/>
                  <a:pt x="52532" y="157536"/>
                </a:cubicBezTo>
                <a:cubicBezTo>
                  <a:pt x="52535" y="157536"/>
                  <a:pt x="52611" y="157536"/>
                  <a:pt x="54408" y="157536"/>
                </a:cubicBezTo>
                <a:lnTo>
                  <a:pt x="67541" y="157536"/>
                </a:lnTo>
                <a:cubicBezTo>
                  <a:pt x="67541" y="157533"/>
                  <a:pt x="67541" y="157457"/>
                  <a:pt x="67541" y="155660"/>
                </a:cubicBezTo>
                <a:lnTo>
                  <a:pt x="67541" y="142533"/>
                </a:lnTo>
                <a:cubicBezTo>
                  <a:pt x="67538" y="142533"/>
                  <a:pt x="67462" y="142533"/>
                  <a:pt x="65665" y="142533"/>
                </a:cubicBezTo>
                <a:lnTo>
                  <a:pt x="52532" y="142533"/>
                </a:lnTo>
                <a:cubicBezTo>
                  <a:pt x="52532" y="142526"/>
                  <a:pt x="52532" y="142059"/>
                  <a:pt x="52532" y="112526"/>
                </a:cubicBezTo>
                <a:cubicBezTo>
                  <a:pt x="52535" y="112526"/>
                  <a:pt x="52611" y="112526"/>
                  <a:pt x="54408" y="112526"/>
                </a:cubicBezTo>
                <a:lnTo>
                  <a:pt x="67541" y="112526"/>
                </a:lnTo>
                <a:cubicBezTo>
                  <a:pt x="67541" y="112522"/>
                  <a:pt x="67541" y="112427"/>
                  <a:pt x="67541" y="110181"/>
                </a:cubicBezTo>
                <a:lnTo>
                  <a:pt x="67541" y="93771"/>
                </a:lnTo>
                <a:cubicBezTo>
                  <a:pt x="67538" y="93771"/>
                  <a:pt x="67462" y="93771"/>
                  <a:pt x="65665" y="93771"/>
                </a:cubicBezTo>
                <a:lnTo>
                  <a:pt x="52532" y="93771"/>
                </a:lnTo>
                <a:cubicBezTo>
                  <a:pt x="52532" y="93765"/>
                  <a:pt x="52532" y="93215"/>
                  <a:pt x="52532" y="41260"/>
                </a:cubicBezTo>
                <a:cubicBezTo>
                  <a:pt x="52540" y="41260"/>
                  <a:pt x="53900" y="41260"/>
                  <a:pt x="285173" y="41260"/>
                </a:cubicBezTo>
                <a:cubicBezTo>
                  <a:pt x="285173" y="41271"/>
                  <a:pt x="285173" y="43094"/>
                  <a:pt x="285173" y="348829"/>
                </a:cubicBezTo>
                <a:cubicBezTo>
                  <a:pt x="285177" y="348829"/>
                  <a:pt x="285252" y="348829"/>
                  <a:pt x="287049" y="348829"/>
                </a:cubicBezTo>
                <a:lnTo>
                  <a:pt x="300182" y="348829"/>
                </a:lnTo>
                <a:cubicBezTo>
                  <a:pt x="300182" y="348818"/>
                  <a:pt x="300182" y="347005"/>
                  <a:pt x="300182" y="41260"/>
                </a:cubicBezTo>
                <a:cubicBezTo>
                  <a:pt x="300182" y="41241"/>
                  <a:pt x="300173" y="26256"/>
                  <a:pt x="285173" y="26256"/>
                </a:cubicBezTo>
                <a:cubicBezTo>
                  <a:pt x="285164" y="26256"/>
                  <a:pt x="283690" y="26256"/>
                  <a:pt x="37523" y="26256"/>
                </a:cubicBezTo>
                <a:cubicBezTo>
                  <a:pt x="37518" y="26256"/>
                  <a:pt x="37077" y="26256"/>
                  <a:pt x="0" y="26256"/>
                </a:cubicBezTo>
                <a:cubicBezTo>
                  <a:pt x="3752" y="15004"/>
                  <a:pt x="11257" y="0"/>
                  <a:pt x="3752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79" name="Freeform 161"/>
          <p:cNvSpPr>
            <a:spLocks/>
          </p:cNvSpPr>
          <p:nvPr/>
        </p:nvSpPr>
        <p:spPr bwMode="auto">
          <a:xfrm>
            <a:off x="4721225" y="3254374"/>
            <a:ext cx="331618" cy="382588"/>
          </a:xfrm>
          <a:custGeom>
            <a:avLst/>
            <a:gdLst/>
            <a:ahLst/>
            <a:cxnLst/>
            <a:rect l="l" t="t" r="r" b="b"/>
            <a:pathLst>
              <a:path w="331618" h="382588">
                <a:moveTo>
                  <a:pt x="128588" y="311150"/>
                </a:moveTo>
                <a:lnTo>
                  <a:pt x="128588" y="355600"/>
                </a:lnTo>
                <a:lnTo>
                  <a:pt x="258763" y="355600"/>
                </a:lnTo>
                <a:lnTo>
                  <a:pt x="258763" y="311150"/>
                </a:lnTo>
                <a:close/>
                <a:moveTo>
                  <a:pt x="38100" y="284163"/>
                </a:moveTo>
                <a:lnTo>
                  <a:pt x="52388" y="284163"/>
                </a:lnTo>
                <a:lnTo>
                  <a:pt x="52388" y="303213"/>
                </a:lnTo>
                <a:lnTo>
                  <a:pt x="38100" y="303213"/>
                </a:lnTo>
                <a:close/>
                <a:moveTo>
                  <a:pt x="38100" y="239713"/>
                </a:moveTo>
                <a:lnTo>
                  <a:pt x="52388" y="239713"/>
                </a:lnTo>
                <a:lnTo>
                  <a:pt x="52388" y="254000"/>
                </a:lnTo>
                <a:lnTo>
                  <a:pt x="38100" y="254000"/>
                </a:lnTo>
                <a:close/>
                <a:moveTo>
                  <a:pt x="38100" y="138113"/>
                </a:moveTo>
                <a:lnTo>
                  <a:pt x="52388" y="138113"/>
                </a:lnTo>
                <a:lnTo>
                  <a:pt x="52388" y="152400"/>
                </a:lnTo>
                <a:lnTo>
                  <a:pt x="38100" y="152400"/>
                </a:lnTo>
                <a:close/>
                <a:moveTo>
                  <a:pt x="38100" y="93663"/>
                </a:moveTo>
                <a:lnTo>
                  <a:pt x="52388" y="93663"/>
                </a:lnTo>
                <a:lnTo>
                  <a:pt x="52388" y="107950"/>
                </a:lnTo>
                <a:lnTo>
                  <a:pt x="38100" y="107950"/>
                </a:lnTo>
                <a:close/>
                <a:moveTo>
                  <a:pt x="0" y="36513"/>
                </a:moveTo>
                <a:lnTo>
                  <a:pt x="38100" y="36513"/>
                </a:lnTo>
                <a:lnTo>
                  <a:pt x="38100" y="93663"/>
                </a:lnTo>
                <a:lnTo>
                  <a:pt x="19050" y="93663"/>
                </a:lnTo>
                <a:lnTo>
                  <a:pt x="19050" y="107951"/>
                </a:lnTo>
                <a:lnTo>
                  <a:pt x="38100" y="107951"/>
                </a:lnTo>
                <a:lnTo>
                  <a:pt x="38100" y="138113"/>
                </a:lnTo>
                <a:lnTo>
                  <a:pt x="19050" y="138113"/>
                </a:lnTo>
                <a:lnTo>
                  <a:pt x="19050" y="152401"/>
                </a:lnTo>
                <a:lnTo>
                  <a:pt x="38100" y="152401"/>
                </a:lnTo>
                <a:lnTo>
                  <a:pt x="38100" y="187325"/>
                </a:lnTo>
                <a:lnTo>
                  <a:pt x="52388" y="187325"/>
                </a:lnTo>
                <a:lnTo>
                  <a:pt x="52388" y="206375"/>
                </a:lnTo>
                <a:lnTo>
                  <a:pt x="38100" y="206375"/>
                </a:lnTo>
                <a:lnTo>
                  <a:pt x="38100" y="187326"/>
                </a:lnTo>
                <a:lnTo>
                  <a:pt x="19050" y="187326"/>
                </a:lnTo>
                <a:lnTo>
                  <a:pt x="19050" y="206376"/>
                </a:lnTo>
                <a:lnTo>
                  <a:pt x="38100" y="206376"/>
                </a:lnTo>
                <a:lnTo>
                  <a:pt x="38100" y="239713"/>
                </a:lnTo>
                <a:lnTo>
                  <a:pt x="19050" y="239713"/>
                </a:lnTo>
                <a:lnTo>
                  <a:pt x="19050" y="254001"/>
                </a:lnTo>
                <a:lnTo>
                  <a:pt x="38100" y="254001"/>
                </a:lnTo>
                <a:lnTo>
                  <a:pt x="38100" y="284163"/>
                </a:lnTo>
                <a:lnTo>
                  <a:pt x="19050" y="284163"/>
                </a:lnTo>
                <a:lnTo>
                  <a:pt x="19050" y="303213"/>
                </a:lnTo>
                <a:lnTo>
                  <a:pt x="38100" y="303213"/>
                </a:lnTo>
                <a:lnTo>
                  <a:pt x="38100" y="336550"/>
                </a:lnTo>
                <a:lnTo>
                  <a:pt x="52388" y="336550"/>
                </a:lnTo>
                <a:lnTo>
                  <a:pt x="52388" y="352425"/>
                </a:lnTo>
                <a:lnTo>
                  <a:pt x="38100" y="352425"/>
                </a:lnTo>
                <a:lnTo>
                  <a:pt x="38100" y="336551"/>
                </a:lnTo>
                <a:lnTo>
                  <a:pt x="19050" y="336551"/>
                </a:lnTo>
                <a:lnTo>
                  <a:pt x="19050" y="352426"/>
                </a:lnTo>
                <a:lnTo>
                  <a:pt x="38100" y="352426"/>
                </a:lnTo>
                <a:lnTo>
                  <a:pt x="38100" y="382588"/>
                </a:lnTo>
                <a:lnTo>
                  <a:pt x="0" y="382588"/>
                </a:lnTo>
                <a:close/>
                <a:moveTo>
                  <a:pt x="37637" y="0"/>
                </a:moveTo>
                <a:cubicBezTo>
                  <a:pt x="37647" y="0"/>
                  <a:pt x="39313" y="0"/>
                  <a:pt x="319909" y="0"/>
                </a:cubicBezTo>
                <a:cubicBezTo>
                  <a:pt x="319934" y="0"/>
                  <a:pt x="331200" y="12"/>
                  <a:pt x="331200" y="11253"/>
                </a:cubicBezTo>
                <a:cubicBezTo>
                  <a:pt x="331200" y="11262"/>
                  <a:pt x="331200" y="13022"/>
                  <a:pt x="331200" y="348829"/>
                </a:cubicBezTo>
                <a:cubicBezTo>
                  <a:pt x="331207" y="348857"/>
                  <a:pt x="334949" y="363833"/>
                  <a:pt x="319909" y="363833"/>
                </a:cubicBezTo>
                <a:cubicBezTo>
                  <a:pt x="319905" y="363833"/>
                  <a:pt x="319830" y="363833"/>
                  <a:pt x="318497" y="363833"/>
                </a:cubicBezTo>
                <a:lnTo>
                  <a:pt x="308618" y="363833"/>
                </a:lnTo>
                <a:cubicBezTo>
                  <a:pt x="308613" y="363833"/>
                  <a:pt x="308261" y="363833"/>
                  <a:pt x="286036" y="363833"/>
                </a:cubicBezTo>
                <a:cubicBezTo>
                  <a:pt x="286036" y="363837"/>
                  <a:pt x="286036" y="363932"/>
                  <a:pt x="286036" y="366177"/>
                </a:cubicBezTo>
                <a:lnTo>
                  <a:pt x="286036" y="382587"/>
                </a:lnTo>
                <a:cubicBezTo>
                  <a:pt x="286028" y="382587"/>
                  <a:pt x="284645" y="382587"/>
                  <a:pt x="52691" y="382587"/>
                </a:cubicBezTo>
                <a:cubicBezTo>
                  <a:pt x="52691" y="382580"/>
                  <a:pt x="52691" y="382114"/>
                  <a:pt x="52691" y="352580"/>
                </a:cubicBezTo>
                <a:cubicBezTo>
                  <a:pt x="52695" y="352580"/>
                  <a:pt x="52791" y="352580"/>
                  <a:pt x="55044" y="352580"/>
                </a:cubicBezTo>
                <a:lnTo>
                  <a:pt x="71509" y="352580"/>
                </a:lnTo>
                <a:cubicBezTo>
                  <a:pt x="71509" y="352577"/>
                  <a:pt x="71509" y="352501"/>
                  <a:pt x="71509" y="350705"/>
                </a:cubicBezTo>
                <a:lnTo>
                  <a:pt x="71509" y="337577"/>
                </a:lnTo>
                <a:cubicBezTo>
                  <a:pt x="71505" y="337577"/>
                  <a:pt x="71410" y="337577"/>
                  <a:pt x="69157" y="337577"/>
                </a:cubicBezTo>
                <a:lnTo>
                  <a:pt x="52691" y="337577"/>
                </a:lnTo>
                <a:cubicBezTo>
                  <a:pt x="52691" y="337569"/>
                  <a:pt x="52691" y="337042"/>
                  <a:pt x="52691" y="303819"/>
                </a:cubicBezTo>
                <a:cubicBezTo>
                  <a:pt x="52695" y="303819"/>
                  <a:pt x="52791" y="303819"/>
                  <a:pt x="55044" y="303819"/>
                </a:cubicBezTo>
                <a:lnTo>
                  <a:pt x="71509" y="303819"/>
                </a:lnTo>
                <a:cubicBezTo>
                  <a:pt x="71509" y="303815"/>
                  <a:pt x="71509" y="303720"/>
                  <a:pt x="71509" y="301475"/>
                </a:cubicBezTo>
                <a:lnTo>
                  <a:pt x="71509" y="285065"/>
                </a:lnTo>
                <a:cubicBezTo>
                  <a:pt x="71505" y="285065"/>
                  <a:pt x="71410" y="285065"/>
                  <a:pt x="69157" y="285065"/>
                </a:cubicBezTo>
                <a:lnTo>
                  <a:pt x="52691" y="285065"/>
                </a:lnTo>
                <a:cubicBezTo>
                  <a:pt x="52691" y="285058"/>
                  <a:pt x="52691" y="284589"/>
                  <a:pt x="52691" y="255058"/>
                </a:cubicBezTo>
                <a:cubicBezTo>
                  <a:pt x="52695" y="255058"/>
                  <a:pt x="52791" y="255058"/>
                  <a:pt x="55044" y="255058"/>
                </a:cubicBezTo>
                <a:lnTo>
                  <a:pt x="71509" y="255058"/>
                </a:lnTo>
                <a:cubicBezTo>
                  <a:pt x="71509" y="255055"/>
                  <a:pt x="71509" y="254979"/>
                  <a:pt x="71509" y="253183"/>
                </a:cubicBezTo>
                <a:lnTo>
                  <a:pt x="71509" y="240055"/>
                </a:lnTo>
                <a:cubicBezTo>
                  <a:pt x="71505" y="240055"/>
                  <a:pt x="71410" y="240055"/>
                  <a:pt x="69157" y="240055"/>
                </a:cubicBezTo>
                <a:lnTo>
                  <a:pt x="52691" y="240055"/>
                </a:lnTo>
                <a:cubicBezTo>
                  <a:pt x="52691" y="240047"/>
                  <a:pt x="52691" y="239522"/>
                  <a:pt x="52691" y="206297"/>
                </a:cubicBezTo>
                <a:cubicBezTo>
                  <a:pt x="52695" y="206297"/>
                  <a:pt x="52791" y="206297"/>
                  <a:pt x="55044" y="206297"/>
                </a:cubicBezTo>
                <a:lnTo>
                  <a:pt x="71509" y="206297"/>
                </a:lnTo>
                <a:cubicBezTo>
                  <a:pt x="71509" y="206293"/>
                  <a:pt x="71509" y="206198"/>
                  <a:pt x="71509" y="203953"/>
                </a:cubicBezTo>
                <a:lnTo>
                  <a:pt x="71509" y="187543"/>
                </a:lnTo>
                <a:cubicBezTo>
                  <a:pt x="71505" y="187543"/>
                  <a:pt x="71410" y="187543"/>
                  <a:pt x="69157" y="187543"/>
                </a:cubicBezTo>
                <a:lnTo>
                  <a:pt x="52691" y="187543"/>
                </a:lnTo>
                <a:cubicBezTo>
                  <a:pt x="52691" y="187535"/>
                  <a:pt x="52691" y="187009"/>
                  <a:pt x="52691" y="153785"/>
                </a:cubicBezTo>
                <a:cubicBezTo>
                  <a:pt x="52695" y="153785"/>
                  <a:pt x="52791" y="153785"/>
                  <a:pt x="55044" y="153785"/>
                </a:cubicBezTo>
                <a:lnTo>
                  <a:pt x="71509" y="153785"/>
                </a:lnTo>
                <a:cubicBezTo>
                  <a:pt x="71509" y="153782"/>
                  <a:pt x="71509" y="153706"/>
                  <a:pt x="71509" y="151910"/>
                </a:cubicBezTo>
                <a:lnTo>
                  <a:pt x="71509" y="138782"/>
                </a:lnTo>
                <a:cubicBezTo>
                  <a:pt x="71505" y="138782"/>
                  <a:pt x="71410" y="138782"/>
                  <a:pt x="69157" y="138782"/>
                </a:cubicBezTo>
                <a:lnTo>
                  <a:pt x="52691" y="138782"/>
                </a:lnTo>
                <a:cubicBezTo>
                  <a:pt x="52691" y="138775"/>
                  <a:pt x="52691" y="138306"/>
                  <a:pt x="52691" y="108775"/>
                </a:cubicBezTo>
                <a:cubicBezTo>
                  <a:pt x="52695" y="108775"/>
                  <a:pt x="52791" y="108775"/>
                  <a:pt x="55044" y="108775"/>
                </a:cubicBezTo>
                <a:lnTo>
                  <a:pt x="71509" y="108775"/>
                </a:lnTo>
                <a:cubicBezTo>
                  <a:pt x="71509" y="108772"/>
                  <a:pt x="71509" y="108696"/>
                  <a:pt x="71509" y="106899"/>
                </a:cubicBezTo>
                <a:lnTo>
                  <a:pt x="71509" y="93771"/>
                </a:lnTo>
                <a:cubicBezTo>
                  <a:pt x="71505" y="93771"/>
                  <a:pt x="71410" y="93771"/>
                  <a:pt x="69157" y="93771"/>
                </a:cubicBezTo>
                <a:lnTo>
                  <a:pt x="52691" y="93771"/>
                </a:lnTo>
                <a:cubicBezTo>
                  <a:pt x="52691" y="93765"/>
                  <a:pt x="52691" y="93175"/>
                  <a:pt x="52691" y="37509"/>
                </a:cubicBezTo>
                <a:cubicBezTo>
                  <a:pt x="52700" y="37509"/>
                  <a:pt x="54081" y="37509"/>
                  <a:pt x="286036" y="37509"/>
                </a:cubicBezTo>
                <a:cubicBezTo>
                  <a:pt x="286036" y="37520"/>
                  <a:pt x="286036" y="39344"/>
                  <a:pt x="286036" y="345079"/>
                </a:cubicBezTo>
                <a:cubicBezTo>
                  <a:pt x="286040" y="345079"/>
                  <a:pt x="286136" y="345079"/>
                  <a:pt x="288389" y="345079"/>
                </a:cubicBezTo>
                <a:lnTo>
                  <a:pt x="304854" y="345079"/>
                </a:lnTo>
                <a:cubicBezTo>
                  <a:pt x="304854" y="345068"/>
                  <a:pt x="304854" y="343267"/>
                  <a:pt x="304854" y="41260"/>
                </a:cubicBezTo>
                <a:cubicBezTo>
                  <a:pt x="304854" y="41241"/>
                  <a:pt x="304844" y="26256"/>
                  <a:pt x="289800" y="26256"/>
                </a:cubicBezTo>
                <a:cubicBezTo>
                  <a:pt x="289792" y="26256"/>
                  <a:pt x="288337" y="26256"/>
                  <a:pt x="41400" y="26256"/>
                </a:cubicBezTo>
                <a:cubicBezTo>
                  <a:pt x="41392" y="26256"/>
                  <a:pt x="40817" y="26256"/>
                  <a:pt x="0" y="26256"/>
                </a:cubicBezTo>
                <a:cubicBezTo>
                  <a:pt x="3764" y="15004"/>
                  <a:pt x="15055" y="0"/>
                  <a:pt x="3763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88" name="Freeform 170"/>
          <p:cNvSpPr>
            <a:spLocks/>
          </p:cNvSpPr>
          <p:nvPr/>
        </p:nvSpPr>
        <p:spPr bwMode="auto">
          <a:xfrm>
            <a:off x="5532438" y="3246437"/>
            <a:ext cx="358775" cy="393700"/>
          </a:xfrm>
          <a:custGeom>
            <a:avLst/>
            <a:gdLst/>
            <a:ahLst/>
            <a:cxnLst/>
            <a:rect l="l" t="t" r="r" b="b"/>
            <a:pathLst>
              <a:path w="358775" h="393700">
                <a:moveTo>
                  <a:pt x="170830" y="131337"/>
                </a:moveTo>
                <a:cubicBezTo>
                  <a:pt x="188267" y="131337"/>
                  <a:pt x="206176" y="138848"/>
                  <a:pt x="221258" y="153871"/>
                </a:cubicBezTo>
                <a:cubicBezTo>
                  <a:pt x="247650" y="180162"/>
                  <a:pt x="247650" y="221475"/>
                  <a:pt x="221258" y="247766"/>
                </a:cubicBezTo>
                <a:cubicBezTo>
                  <a:pt x="194866" y="277812"/>
                  <a:pt x="149622" y="277812"/>
                  <a:pt x="123230" y="247766"/>
                </a:cubicBezTo>
                <a:cubicBezTo>
                  <a:pt x="96837" y="221475"/>
                  <a:pt x="96837" y="180162"/>
                  <a:pt x="123230" y="153871"/>
                </a:cubicBezTo>
                <a:cubicBezTo>
                  <a:pt x="136426" y="138848"/>
                  <a:pt x="153392" y="131337"/>
                  <a:pt x="170830" y="131337"/>
                </a:cubicBezTo>
                <a:close/>
                <a:moveTo>
                  <a:pt x="170656" y="110024"/>
                </a:moveTo>
                <a:cubicBezTo>
                  <a:pt x="147255" y="110024"/>
                  <a:pt x="123855" y="118449"/>
                  <a:pt x="105134" y="135297"/>
                </a:cubicBezTo>
                <a:cubicBezTo>
                  <a:pt x="71437" y="172738"/>
                  <a:pt x="71437" y="228899"/>
                  <a:pt x="108878" y="266340"/>
                </a:cubicBezTo>
                <a:cubicBezTo>
                  <a:pt x="138831" y="300037"/>
                  <a:pt x="191249" y="300037"/>
                  <a:pt x="228690" y="273828"/>
                </a:cubicBezTo>
                <a:lnTo>
                  <a:pt x="239922" y="258852"/>
                </a:lnTo>
                <a:cubicBezTo>
                  <a:pt x="269875" y="221411"/>
                  <a:pt x="269875" y="168994"/>
                  <a:pt x="236178" y="135297"/>
                </a:cubicBezTo>
                <a:cubicBezTo>
                  <a:pt x="217458" y="118449"/>
                  <a:pt x="194057" y="110024"/>
                  <a:pt x="170656" y="110024"/>
                </a:cubicBezTo>
                <a:close/>
                <a:moveTo>
                  <a:pt x="30162" y="60325"/>
                </a:moveTo>
                <a:lnTo>
                  <a:pt x="30162" y="371475"/>
                </a:lnTo>
                <a:lnTo>
                  <a:pt x="55562" y="371475"/>
                </a:lnTo>
                <a:lnTo>
                  <a:pt x="55562" y="60325"/>
                </a:lnTo>
                <a:close/>
                <a:moveTo>
                  <a:pt x="41220" y="26247"/>
                </a:moveTo>
                <a:cubicBezTo>
                  <a:pt x="41181" y="26257"/>
                  <a:pt x="26231" y="30010"/>
                  <a:pt x="26231" y="41245"/>
                </a:cubicBezTo>
                <a:cubicBezTo>
                  <a:pt x="26256" y="41245"/>
                  <a:pt x="28704" y="41245"/>
                  <a:pt x="266055" y="41245"/>
                </a:cubicBezTo>
                <a:cubicBezTo>
                  <a:pt x="273549" y="41245"/>
                  <a:pt x="281044" y="48744"/>
                  <a:pt x="281044" y="56243"/>
                </a:cubicBezTo>
                <a:cubicBezTo>
                  <a:pt x="281044" y="56264"/>
                  <a:pt x="281044" y="58346"/>
                  <a:pt x="281044" y="258717"/>
                </a:cubicBezTo>
                <a:cubicBezTo>
                  <a:pt x="281044" y="258731"/>
                  <a:pt x="281044" y="259395"/>
                  <a:pt x="281044" y="292463"/>
                </a:cubicBezTo>
                <a:cubicBezTo>
                  <a:pt x="281033" y="292454"/>
                  <a:pt x="280514" y="292008"/>
                  <a:pt x="254813" y="269966"/>
                </a:cubicBezTo>
                <a:cubicBezTo>
                  <a:pt x="254808" y="269971"/>
                  <a:pt x="254715" y="270065"/>
                  <a:pt x="252939" y="271841"/>
                </a:cubicBezTo>
                <a:lnTo>
                  <a:pt x="239824" y="284964"/>
                </a:lnTo>
                <a:cubicBezTo>
                  <a:pt x="239832" y="284973"/>
                  <a:pt x="240406" y="285653"/>
                  <a:pt x="281044" y="333708"/>
                </a:cubicBezTo>
                <a:cubicBezTo>
                  <a:pt x="281044" y="333722"/>
                  <a:pt x="281044" y="334403"/>
                  <a:pt x="281044" y="367453"/>
                </a:cubicBezTo>
                <a:cubicBezTo>
                  <a:pt x="292271" y="367453"/>
                  <a:pt x="296024" y="356233"/>
                  <a:pt x="296033" y="356205"/>
                </a:cubicBezTo>
                <a:lnTo>
                  <a:pt x="296033" y="348706"/>
                </a:lnTo>
                <a:cubicBezTo>
                  <a:pt x="296042" y="348717"/>
                  <a:pt x="296487" y="349236"/>
                  <a:pt x="317590" y="373872"/>
                </a:cubicBezTo>
                <a:lnTo>
                  <a:pt x="322228" y="333673"/>
                </a:lnTo>
                <a:cubicBezTo>
                  <a:pt x="321946" y="333389"/>
                  <a:pt x="319374" y="330817"/>
                  <a:pt x="296033" y="307461"/>
                </a:cubicBezTo>
                <a:cubicBezTo>
                  <a:pt x="296033" y="307445"/>
                  <a:pt x="296033" y="305385"/>
                  <a:pt x="296033" y="41245"/>
                </a:cubicBezTo>
                <a:cubicBezTo>
                  <a:pt x="296033" y="41196"/>
                  <a:pt x="296009" y="26247"/>
                  <a:pt x="281044" y="26247"/>
                </a:cubicBezTo>
                <a:cubicBezTo>
                  <a:pt x="281019" y="26247"/>
                  <a:pt x="278564" y="26247"/>
                  <a:pt x="41220" y="26247"/>
                </a:cubicBezTo>
                <a:close/>
                <a:moveTo>
                  <a:pt x="37473" y="0"/>
                </a:moveTo>
                <a:cubicBezTo>
                  <a:pt x="37489" y="0"/>
                  <a:pt x="39571" y="0"/>
                  <a:pt x="311021" y="0"/>
                </a:cubicBezTo>
                <a:cubicBezTo>
                  <a:pt x="311057" y="0"/>
                  <a:pt x="322263" y="18"/>
                  <a:pt x="322263" y="11249"/>
                </a:cubicBezTo>
                <a:cubicBezTo>
                  <a:pt x="322263" y="11268"/>
                  <a:pt x="322263" y="13731"/>
                  <a:pt x="322263" y="333376"/>
                </a:cubicBezTo>
                <a:lnTo>
                  <a:pt x="358775" y="366713"/>
                </a:lnTo>
                <a:lnTo>
                  <a:pt x="336550" y="393700"/>
                </a:lnTo>
                <a:lnTo>
                  <a:pt x="317982" y="375131"/>
                </a:lnTo>
                <a:cubicBezTo>
                  <a:pt x="318381" y="378702"/>
                  <a:pt x="314635" y="378702"/>
                  <a:pt x="307274" y="378702"/>
                </a:cubicBezTo>
                <a:cubicBezTo>
                  <a:pt x="307264" y="378702"/>
                  <a:pt x="306731" y="378702"/>
                  <a:pt x="281044" y="378702"/>
                </a:cubicBezTo>
                <a:cubicBezTo>
                  <a:pt x="281044" y="386201"/>
                  <a:pt x="273549" y="393700"/>
                  <a:pt x="266055" y="393700"/>
                </a:cubicBezTo>
                <a:cubicBezTo>
                  <a:pt x="266041" y="393700"/>
                  <a:pt x="264120" y="393700"/>
                  <a:pt x="11242" y="393700"/>
                </a:cubicBezTo>
                <a:cubicBezTo>
                  <a:pt x="3747" y="393700"/>
                  <a:pt x="0" y="386201"/>
                  <a:pt x="0" y="378702"/>
                </a:cubicBezTo>
                <a:cubicBezTo>
                  <a:pt x="0" y="378686"/>
                  <a:pt x="0" y="376335"/>
                  <a:pt x="0" y="41245"/>
                </a:cubicBezTo>
                <a:cubicBezTo>
                  <a:pt x="0" y="41191"/>
                  <a:pt x="24" y="0"/>
                  <a:pt x="3747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93" name="Freeform 175"/>
          <p:cNvSpPr>
            <a:spLocks/>
          </p:cNvSpPr>
          <p:nvPr/>
        </p:nvSpPr>
        <p:spPr bwMode="auto">
          <a:xfrm>
            <a:off x="6380163" y="3243263"/>
            <a:ext cx="300038" cy="400050"/>
          </a:xfrm>
          <a:custGeom>
            <a:avLst/>
            <a:gdLst/>
            <a:ahLst/>
            <a:cxnLst/>
            <a:rect l="l" t="t" r="r" b="b"/>
            <a:pathLst>
              <a:path w="300038" h="400050">
                <a:moveTo>
                  <a:pt x="242887" y="333375"/>
                </a:moveTo>
                <a:lnTo>
                  <a:pt x="300037" y="333375"/>
                </a:lnTo>
                <a:lnTo>
                  <a:pt x="242887" y="400050"/>
                </a:lnTo>
                <a:close/>
                <a:moveTo>
                  <a:pt x="0" y="0"/>
                </a:moveTo>
                <a:lnTo>
                  <a:pt x="300038" y="0"/>
                </a:lnTo>
                <a:lnTo>
                  <a:pt x="300038" y="314325"/>
                </a:lnTo>
                <a:lnTo>
                  <a:pt x="223838" y="314325"/>
                </a:lnTo>
                <a:lnTo>
                  <a:pt x="223838" y="400050"/>
                </a:lnTo>
                <a:lnTo>
                  <a:pt x="0" y="40005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95" name="Freeform 177"/>
          <p:cNvSpPr>
            <a:spLocks/>
          </p:cNvSpPr>
          <p:nvPr/>
        </p:nvSpPr>
        <p:spPr bwMode="auto">
          <a:xfrm>
            <a:off x="7189788" y="3965575"/>
            <a:ext cx="300038" cy="406400"/>
          </a:xfrm>
          <a:custGeom>
            <a:avLst/>
            <a:gdLst/>
            <a:ahLst/>
            <a:cxnLst/>
            <a:rect l="l" t="t" r="r" b="b"/>
            <a:pathLst>
              <a:path w="300038" h="406400">
                <a:moveTo>
                  <a:pt x="22225" y="23813"/>
                </a:moveTo>
                <a:lnTo>
                  <a:pt x="22225" y="379413"/>
                </a:lnTo>
                <a:lnTo>
                  <a:pt x="198438" y="379413"/>
                </a:lnTo>
                <a:lnTo>
                  <a:pt x="198438" y="288926"/>
                </a:lnTo>
                <a:lnTo>
                  <a:pt x="273050" y="288926"/>
                </a:lnTo>
                <a:lnTo>
                  <a:pt x="273050" y="23813"/>
                </a:lnTo>
                <a:close/>
                <a:moveTo>
                  <a:pt x="0" y="0"/>
                </a:moveTo>
                <a:lnTo>
                  <a:pt x="300038" y="0"/>
                </a:lnTo>
                <a:lnTo>
                  <a:pt x="300038" y="319088"/>
                </a:lnTo>
                <a:lnTo>
                  <a:pt x="220663" y="406400"/>
                </a:lnTo>
                <a:lnTo>
                  <a:pt x="0" y="4064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97" name="Freeform 179"/>
          <p:cNvSpPr>
            <a:spLocks/>
          </p:cNvSpPr>
          <p:nvPr/>
        </p:nvSpPr>
        <p:spPr bwMode="auto">
          <a:xfrm>
            <a:off x="3938588" y="3978275"/>
            <a:ext cx="319088" cy="400050"/>
          </a:xfrm>
          <a:custGeom>
            <a:avLst/>
            <a:gdLst/>
            <a:ahLst/>
            <a:cxnLst/>
            <a:rect l="l" t="t" r="r" b="b"/>
            <a:pathLst>
              <a:path w="319088" h="400050">
                <a:moveTo>
                  <a:pt x="0" y="77788"/>
                </a:moveTo>
                <a:lnTo>
                  <a:pt x="25400" y="77788"/>
                </a:lnTo>
                <a:lnTo>
                  <a:pt x="236538" y="77788"/>
                </a:lnTo>
                <a:lnTo>
                  <a:pt x="236538" y="374650"/>
                </a:lnTo>
                <a:lnTo>
                  <a:pt x="236538" y="400050"/>
                </a:lnTo>
                <a:lnTo>
                  <a:pt x="0" y="400050"/>
                </a:lnTo>
                <a:close/>
                <a:moveTo>
                  <a:pt x="41275" y="39688"/>
                </a:moveTo>
                <a:lnTo>
                  <a:pt x="277813" y="39688"/>
                </a:lnTo>
                <a:lnTo>
                  <a:pt x="277813" y="363538"/>
                </a:lnTo>
                <a:lnTo>
                  <a:pt x="250826" y="363538"/>
                </a:lnTo>
                <a:lnTo>
                  <a:pt x="250826" y="66676"/>
                </a:lnTo>
                <a:lnTo>
                  <a:pt x="41275" y="66676"/>
                </a:lnTo>
                <a:close/>
                <a:moveTo>
                  <a:pt x="82550" y="0"/>
                </a:moveTo>
                <a:lnTo>
                  <a:pt x="319088" y="0"/>
                </a:lnTo>
                <a:lnTo>
                  <a:pt x="319088" y="322262"/>
                </a:lnTo>
                <a:lnTo>
                  <a:pt x="292101" y="322262"/>
                </a:lnTo>
                <a:lnTo>
                  <a:pt x="292101" y="25400"/>
                </a:lnTo>
                <a:lnTo>
                  <a:pt x="82550" y="254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00" name="Freeform 182"/>
          <p:cNvSpPr>
            <a:spLocks/>
          </p:cNvSpPr>
          <p:nvPr/>
        </p:nvSpPr>
        <p:spPr bwMode="auto">
          <a:xfrm>
            <a:off x="7099300" y="3243263"/>
            <a:ext cx="382588" cy="404812"/>
          </a:xfrm>
          <a:custGeom>
            <a:avLst/>
            <a:gdLst/>
            <a:ahLst/>
            <a:cxnLst/>
            <a:rect l="l" t="t" r="r" b="b"/>
            <a:pathLst>
              <a:path w="382588" h="404812">
                <a:moveTo>
                  <a:pt x="327025" y="333375"/>
                </a:moveTo>
                <a:lnTo>
                  <a:pt x="382588" y="333375"/>
                </a:lnTo>
                <a:lnTo>
                  <a:pt x="327025" y="400050"/>
                </a:lnTo>
                <a:close/>
                <a:moveTo>
                  <a:pt x="85725" y="242887"/>
                </a:moveTo>
                <a:lnTo>
                  <a:pt x="123825" y="242887"/>
                </a:lnTo>
                <a:lnTo>
                  <a:pt x="123825" y="284162"/>
                </a:lnTo>
                <a:lnTo>
                  <a:pt x="165100" y="284162"/>
                </a:lnTo>
                <a:lnTo>
                  <a:pt x="165100" y="322262"/>
                </a:lnTo>
                <a:lnTo>
                  <a:pt x="123825" y="322262"/>
                </a:lnTo>
                <a:lnTo>
                  <a:pt x="123825" y="363537"/>
                </a:lnTo>
                <a:lnTo>
                  <a:pt x="85725" y="363537"/>
                </a:lnTo>
                <a:lnTo>
                  <a:pt x="85725" y="322262"/>
                </a:lnTo>
                <a:lnTo>
                  <a:pt x="41275" y="322262"/>
                </a:lnTo>
                <a:lnTo>
                  <a:pt x="41275" y="284162"/>
                </a:lnTo>
                <a:lnTo>
                  <a:pt x="85725" y="284162"/>
                </a:lnTo>
                <a:close/>
                <a:moveTo>
                  <a:pt x="104775" y="217487"/>
                </a:moveTo>
                <a:cubicBezTo>
                  <a:pt x="59184" y="217487"/>
                  <a:pt x="22225" y="254090"/>
                  <a:pt x="22225" y="299243"/>
                </a:cubicBezTo>
                <a:cubicBezTo>
                  <a:pt x="22225" y="344396"/>
                  <a:pt x="59184" y="380999"/>
                  <a:pt x="104775" y="380999"/>
                </a:cubicBezTo>
                <a:cubicBezTo>
                  <a:pt x="150366" y="380999"/>
                  <a:pt x="187325" y="344396"/>
                  <a:pt x="187325" y="299243"/>
                </a:cubicBezTo>
                <a:cubicBezTo>
                  <a:pt x="187325" y="254090"/>
                  <a:pt x="150366" y="217487"/>
                  <a:pt x="104775" y="217487"/>
                </a:cubicBezTo>
                <a:close/>
                <a:moveTo>
                  <a:pt x="123825" y="138112"/>
                </a:moveTo>
                <a:lnTo>
                  <a:pt x="123825" y="157162"/>
                </a:lnTo>
                <a:lnTo>
                  <a:pt x="344488" y="157162"/>
                </a:lnTo>
                <a:lnTo>
                  <a:pt x="344488" y="138112"/>
                </a:lnTo>
                <a:close/>
                <a:moveTo>
                  <a:pt x="123825" y="93662"/>
                </a:moveTo>
                <a:lnTo>
                  <a:pt x="123825" y="111124"/>
                </a:lnTo>
                <a:lnTo>
                  <a:pt x="344488" y="111124"/>
                </a:lnTo>
                <a:lnTo>
                  <a:pt x="344488" y="93662"/>
                </a:lnTo>
                <a:close/>
                <a:moveTo>
                  <a:pt x="123825" y="47625"/>
                </a:moveTo>
                <a:lnTo>
                  <a:pt x="123825" y="66675"/>
                </a:lnTo>
                <a:lnTo>
                  <a:pt x="344488" y="66675"/>
                </a:lnTo>
                <a:lnTo>
                  <a:pt x="344488" y="47625"/>
                </a:lnTo>
                <a:close/>
                <a:moveTo>
                  <a:pt x="82519" y="0"/>
                </a:moveTo>
                <a:lnTo>
                  <a:pt x="382588" y="0"/>
                </a:lnTo>
                <a:cubicBezTo>
                  <a:pt x="382588" y="23"/>
                  <a:pt x="382588" y="2657"/>
                  <a:pt x="382588" y="314854"/>
                </a:cubicBezTo>
                <a:cubicBezTo>
                  <a:pt x="382571" y="314854"/>
                  <a:pt x="381464" y="314854"/>
                  <a:pt x="307571" y="314854"/>
                </a:cubicBezTo>
                <a:cubicBezTo>
                  <a:pt x="307571" y="314874"/>
                  <a:pt x="307571" y="316164"/>
                  <a:pt x="307571" y="401064"/>
                </a:cubicBezTo>
                <a:cubicBezTo>
                  <a:pt x="307548" y="401064"/>
                  <a:pt x="305513" y="401064"/>
                  <a:pt x="127530" y="401064"/>
                </a:cubicBezTo>
                <a:cubicBezTo>
                  <a:pt x="120028" y="404812"/>
                  <a:pt x="112526" y="404812"/>
                  <a:pt x="105024" y="404812"/>
                </a:cubicBezTo>
                <a:cubicBezTo>
                  <a:pt x="48761" y="404812"/>
                  <a:pt x="0" y="359833"/>
                  <a:pt x="0" y="299861"/>
                </a:cubicBezTo>
                <a:cubicBezTo>
                  <a:pt x="0" y="251134"/>
                  <a:pt x="37509" y="209903"/>
                  <a:pt x="82519" y="198658"/>
                </a:cubicBezTo>
                <a:cubicBezTo>
                  <a:pt x="82519" y="198633"/>
                  <a:pt x="82519" y="196413"/>
                  <a:pt x="8251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07" name="Freeform 189"/>
          <p:cNvSpPr>
            <a:spLocks/>
          </p:cNvSpPr>
          <p:nvPr/>
        </p:nvSpPr>
        <p:spPr bwMode="auto">
          <a:xfrm>
            <a:off x="7875588" y="3238500"/>
            <a:ext cx="382588" cy="409575"/>
          </a:xfrm>
          <a:custGeom>
            <a:avLst/>
            <a:gdLst/>
            <a:ahLst/>
            <a:cxnLst/>
            <a:rect l="l" t="t" r="r" b="b"/>
            <a:pathLst>
              <a:path w="382588" h="409575">
                <a:moveTo>
                  <a:pt x="322262" y="338138"/>
                </a:moveTo>
                <a:lnTo>
                  <a:pt x="382587" y="338138"/>
                </a:lnTo>
                <a:lnTo>
                  <a:pt x="322262" y="404813"/>
                </a:lnTo>
                <a:close/>
                <a:moveTo>
                  <a:pt x="44450" y="285750"/>
                </a:moveTo>
                <a:lnTo>
                  <a:pt x="161925" y="285750"/>
                </a:lnTo>
                <a:lnTo>
                  <a:pt x="161925" y="322262"/>
                </a:lnTo>
                <a:lnTo>
                  <a:pt x="44450" y="322262"/>
                </a:lnTo>
                <a:close/>
                <a:moveTo>
                  <a:pt x="104775" y="222250"/>
                </a:moveTo>
                <a:cubicBezTo>
                  <a:pt x="59184" y="222250"/>
                  <a:pt x="22225" y="258853"/>
                  <a:pt x="22225" y="304006"/>
                </a:cubicBezTo>
                <a:cubicBezTo>
                  <a:pt x="22225" y="349159"/>
                  <a:pt x="59184" y="385762"/>
                  <a:pt x="104775" y="385762"/>
                </a:cubicBezTo>
                <a:cubicBezTo>
                  <a:pt x="150366" y="385762"/>
                  <a:pt x="187325" y="349159"/>
                  <a:pt x="187325" y="304006"/>
                </a:cubicBezTo>
                <a:cubicBezTo>
                  <a:pt x="187325" y="258853"/>
                  <a:pt x="150366" y="222250"/>
                  <a:pt x="104775" y="222250"/>
                </a:cubicBezTo>
                <a:close/>
                <a:moveTo>
                  <a:pt x="120650" y="142875"/>
                </a:moveTo>
                <a:lnTo>
                  <a:pt x="120650" y="161925"/>
                </a:lnTo>
                <a:lnTo>
                  <a:pt x="344488" y="161925"/>
                </a:lnTo>
                <a:lnTo>
                  <a:pt x="344488" y="142875"/>
                </a:lnTo>
                <a:close/>
                <a:moveTo>
                  <a:pt x="120650" y="98425"/>
                </a:moveTo>
                <a:lnTo>
                  <a:pt x="120650" y="115887"/>
                </a:lnTo>
                <a:lnTo>
                  <a:pt x="344488" y="115887"/>
                </a:lnTo>
                <a:lnTo>
                  <a:pt x="344488" y="98425"/>
                </a:lnTo>
                <a:close/>
                <a:moveTo>
                  <a:pt x="120650" y="52388"/>
                </a:moveTo>
                <a:lnTo>
                  <a:pt x="120650" y="68263"/>
                </a:lnTo>
                <a:lnTo>
                  <a:pt x="344488" y="68263"/>
                </a:lnTo>
                <a:lnTo>
                  <a:pt x="344488" y="52388"/>
                </a:lnTo>
                <a:close/>
                <a:moveTo>
                  <a:pt x="82519" y="0"/>
                </a:moveTo>
                <a:lnTo>
                  <a:pt x="382588" y="0"/>
                </a:lnTo>
                <a:cubicBezTo>
                  <a:pt x="382588" y="33"/>
                  <a:pt x="382588" y="3259"/>
                  <a:pt x="382588" y="319393"/>
                </a:cubicBezTo>
                <a:cubicBezTo>
                  <a:pt x="382571" y="319393"/>
                  <a:pt x="381447" y="319393"/>
                  <a:pt x="307571" y="319393"/>
                </a:cubicBezTo>
                <a:cubicBezTo>
                  <a:pt x="307571" y="319413"/>
                  <a:pt x="307571" y="320695"/>
                  <a:pt x="307571" y="405818"/>
                </a:cubicBezTo>
                <a:cubicBezTo>
                  <a:pt x="307549" y="405818"/>
                  <a:pt x="305528" y="405818"/>
                  <a:pt x="127530" y="405818"/>
                </a:cubicBezTo>
                <a:cubicBezTo>
                  <a:pt x="120028" y="405818"/>
                  <a:pt x="112526" y="409575"/>
                  <a:pt x="105024" y="409575"/>
                </a:cubicBezTo>
                <a:cubicBezTo>
                  <a:pt x="45011" y="409575"/>
                  <a:pt x="0" y="360727"/>
                  <a:pt x="0" y="304363"/>
                </a:cubicBezTo>
                <a:cubicBezTo>
                  <a:pt x="0" y="255515"/>
                  <a:pt x="37509" y="214182"/>
                  <a:pt x="82519" y="202909"/>
                </a:cubicBezTo>
                <a:cubicBezTo>
                  <a:pt x="82519" y="202883"/>
                  <a:pt x="82519" y="200634"/>
                  <a:pt x="8251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14" name="Freeform 196"/>
          <p:cNvSpPr>
            <a:spLocks/>
          </p:cNvSpPr>
          <p:nvPr/>
        </p:nvSpPr>
        <p:spPr bwMode="auto">
          <a:xfrm>
            <a:off x="742950" y="4052888"/>
            <a:ext cx="233363" cy="41275"/>
          </a:xfrm>
          <a:custGeom>
            <a:avLst/>
            <a:gdLst>
              <a:gd name="T0" fmla="*/ 121 w 147"/>
              <a:gd name="T1" fmla="*/ 26 h 26"/>
              <a:gd name="T2" fmla="*/ 147 w 147"/>
              <a:gd name="T3" fmla="*/ 0 h 26"/>
              <a:gd name="T4" fmla="*/ 0 w 147"/>
              <a:gd name="T5" fmla="*/ 0 h 26"/>
              <a:gd name="T6" fmla="*/ 0 w 147"/>
              <a:gd name="T7" fmla="*/ 26 h 26"/>
              <a:gd name="T8" fmla="*/ 121 w 147"/>
              <a:gd name="T9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7" h="26">
                <a:moveTo>
                  <a:pt x="121" y="26"/>
                </a:moveTo>
                <a:lnTo>
                  <a:pt x="147" y="0"/>
                </a:lnTo>
                <a:lnTo>
                  <a:pt x="0" y="0"/>
                </a:lnTo>
                <a:lnTo>
                  <a:pt x="0" y="26"/>
                </a:lnTo>
                <a:lnTo>
                  <a:pt x="121" y="2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15" name="Freeform 197"/>
          <p:cNvSpPr>
            <a:spLocks/>
          </p:cNvSpPr>
          <p:nvPr/>
        </p:nvSpPr>
        <p:spPr bwMode="auto">
          <a:xfrm>
            <a:off x="728663" y="4048125"/>
            <a:ext cx="396875" cy="296862"/>
          </a:xfrm>
          <a:custGeom>
            <a:avLst/>
            <a:gdLst>
              <a:gd name="T0" fmla="*/ 172 w 250"/>
              <a:gd name="T1" fmla="*/ 0 h 187"/>
              <a:gd name="T2" fmla="*/ 139 w 250"/>
              <a:gd name="T3" fmla="*/ 38 h 187"/>
              <a:gd name="T4" fmla="*/ 0 w 250"/>
              <a:gd name="T5" fmla="*/ 38 h 187"/>
              <a:gd name="T6" fmla="*/ 0 w 250"/>
              <a:gd name="T7" fmla="*/ 187 h 187"/>
              <a:gd name="T8" fmla="*/ 250 w 250"/>
              <a:gd name="T9" fmla="*/ 187 h 187"/>
              <a:gd name="T10" fmla="*/ 250 w 250"/>
              <a:gd name="T11" fmla="*/ 76 h 187"/>
              <a:gd name="T12" fmla="*/ 250 w 250"/>
              <a:gd name="T13" fmla="*/ 38 h 187"/>
              <a:gd name="T14" fmla="*/ 250 w 250"/>
              <a:gd name="T15" fmla="*/ 0 h 187"/>
              <a:gd name="T16" fmla="*/ 172 w 250"/>
              <a:gd name="T17" fmla="*/ 0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187">
                <a:moveTo>
                  <a:pt x="172" y="0"/>
                </a:moveTo>
                <a:lnTo>
                  <a:pt x="139" y="38"/>
                </a:lnTo>
                <a:lnTo>
                  <a:pt x="0" y="38"/>
                </a:lnTo>
                <a:lnTo>
                  <a:pt x="0" y="187"/>
                </a:lnTo>
                <a:lnTo>
                  <a:pt x="250" y="187"/>
                </a:lnTo>
                <a:lnTo>
                  <a:pt x="250" y="76"/>
                </a:lnTo>
                <a:lnTo>
                  <a:pt x="250" y="38"/>
                </a:lnTo>
                <a:lnTo>
                  <a:pt x="250" y="0"/>
                </a:lnTo>
                <a:lnTo>
                  <a:pt x="172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16" name="Freeform 198"/>
          <p:cNvSpPr>
            <a:spLocks/>
          </p:cNvSpPr>
          <p:nvPr/>
        </p:nvSpPr>
        <p:spPr bwMode="auto">
          <a:xfrm>
            <a:off x="2306637" y="4048124"/>
            <a:ext cx="431800" cy="330200"/>
          </a:xfrm>
          <a:custGeom>
            <a:avLst/>
            <a:gdLst/>
            <a:ahLst/>
            <a:cxnLst/>
            <a:rect l="l" t="t" r="r" b="b"/>
            <a:pathLst>
              <a:path w="431800" h="330200">
                <a:moveTo>
                  <a:pt x="311150" y="165100"/>
                </a:moveTo>
                <a:lnTo>
                  <a:pt x="344488" y="165100"/>
                </a:lnTo>
                <a:lnTo>
                  <a:pt x="344488" y="206375"/>
                </a:lnTo>
                <a:lnTo>
                  <a:pt x="390525" y="206375"/>
                </a:lnTo>
                <a:lnTo>
                  <a:pt x="390525" y="244475"/>
                </a:lnTo>
                <a:lnTo>
                  <a:pt x="344488" y="244475"/>
                </a:lnTo>
                <a:lnTo>
                  <a:pt x="344488" y="288925"/>
                </a:lnTo>
                <a:lnTo>
                  <a:pt x="311150" y="288925"/>
                </a:lnTo>
                <a:lnTo>
                  <a:pt x="311150" y="244475"/>
                </a:lnTo>
                <a:lnTo>
                  <a:pt x="266700" y="244475"/>
                </a:lnTo>
                <a:lnTo>
                  <a:pt x="266700" y="206375"/>
                </a:lnTo>
                <a:lnTo>
                  <a:pt x="311150" y="206375"/>
                </a:lnTo>
                <a:close/>
                <a:moveTo>
                  <a:pt x="328613" y="147638"/>
                </a:moveTo>
                <a:cubicBezTo>
                  <a:pt x="283898" y="147638"/>
                  <a:pt x="247650" y="184241"/>
                  <a:pt x="247650" y="229394"/>
                </a:cubicBezTo>
                <a:cubicBezTo>
                  <a:pt x="247650" y="274547"/>
                  <a:pt x="283898" y="311150"/>
                  <a:pt x="328613" y="311150"/>
                </a:cubicBezTo>
                <a:cubicBezTo>
                  <a:pt x="373328" y="311150"/>
                  <a:pt x="409576" y="274547"/>
                  <a:pt x="409576" y="229394"/>
                </a:cubicBezTo>
                <a:cubicBezTo>
                  <a:pt x="409576" y="184241"/>
                  <a:pt x="373328" y="147638"/>
                  <a:pt x="328613" y="147638"/>
                </a:cubicBezTo>
                <a:close/>
                <a:moveTo>
                  <a:pt x="11112" y="7938"/>
                </a:moveTo>
                <a:lnTo>
                  <a:pt x="244475" y="7938"/>
                </a:lnTo>
                <a:lnTo>
                  <a:pt x="206375" y="49213"/>
                </a:lnTo>
                <a:lnTo>
                  <a:pt x="11112" y="49213"/>
                </a:lnTo>
                <a:close/>
                <a:moveTo>
                  <a:pt x="270344" y="0"/>
                </a:moveTo>
                <a:cubicBezTo>
                  <a:pt x="270355" y="0"/>
                  <a:pt x="271500" y="0"/>
                  <a:pt x="394252" y="0"/>
                </a:cubicBezTo>
                <a:cubicBezTo>
                  <a:pt x="394252" y="9"/>
                  <a:pt x="394252" y="752"/>
                  <a:pt x="394252" y="60036"/>
                </a:cubicBezTo>
                <a:cubicBezTo>
                  <a:pt x="394252" y="60046"/>
                  <a:pt x="394252" y="60789"/>
                  <a:pt x="394252" y="120073"/>
                </a:cubicBezTo>
                <a:cubicBezTo>
                  <a:pt x="394252" y="120085"/>
                  <a:pt x="394252" y="120703"/>
                  <a:pt x="394252" y="153843"/>
                </a:cubicBezTo>
                <a:cubicBezTo>
                  <a:pt x="416781" y="172605"/>
                  <a:pt x="431800" y="198871"/>
                  <a:pt x="431800" y="228889"/>
                </a:cubicBezTo>
                <a:cubicBezTo>
                  <a:pt x="431800" y="285173"/>
                  <a:pt x="382988" y="330200"/>
                  <a:pt x="330421" y="330200"/>
                </a:cubicBezTo>
                <a:cubicBezTo>
                  <a:pt x="300383" y="330200"/>
                  <a:pt x="274099" y="318943"/>
                  <a:pt x="255325" y="296430"/>
                </a:cubicBezTo>
                <a:cubicBezTo>
                  <a:pt x="255312" y="296430"/>
                  <a:pt x="253510" y="296430"/>
                  <a:pt x="0" y="296430"/>
                </a:cubicBezTo>
                <a:cubicBezTo>
                  <a:pt x="0" y="296419"/>
                  <a:pt x="0" y="294782"/>
                  <a:pt x="0" y="60036"/>
                </a:cubicBezTo>
                <a:cubicBezTo>
                  <a:pt x="11" y="60036"/>
                  <a:pt x="1532" y="60036"/>
                  <a:pt x="217778" y="60036"/>
                </a:cubicBezTo>
                <a:cubicBezTo>
                  <a:pt x="217786" y="60027"/>
                  <a:pt x="218441" y="59279"/>
                  <a:pt x="27034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20" name="Freeform 202"/>
          <p:cNvSpPr>
            <a:spLocks/>
          </p:cNvSpPr>
          <p:nvPr/>
        </p:nvSpPr>
        <p:spPr bwMode="auto">
          <a:xfrm>
            <a:off x="3060700" y="4048124"/>
            <a:ext cx="431800" cy="330200"/>
          </a:xfrm>
          <a:custGeom>
            <a:avLst/>
            <a:gdLst/>
            <a:ahLst/>
            <a:cxnLst/>
            <a:rect l="l" t="t" r="r" b="b"/>
            <a:pathLst>
              <a:path w="431800" h="330200">
                <a:moveTo>
                  <a:pt x="273050" y="214313"/>
                </a:moveTo>
                <a:lnTo>
                  <a:pt x="390525" y="214313"/>
                </a:lnTo>
                <a:lnTo>
                  <a:pt x="390525" y="252413"/>
                </a:lnTo>
                <a:lnTo>
                  <a:pt x="273050" y="252413"/>
                </a:lnTo>
                <a:close/>
                <a:moveTo>
                  <a:pt x="330200" y="147638"/>
                </a:moveTo>
                <a:cubicBezTo>
                  <a:pt x="284609" y="147638"/>
                  <a:pt x="247650" y="184241"/>
                  <a:pt x="247650" y="229394"/>
                </a:cubicBezTo>
                <a:cubicBezTo>
                  <a:pt x="247650" y="274547"/>
                  <a:pt x="284609" y="311150"/>
                  <a:pt x="330200" y="311150"/>
                </a:cubicBezTo>
                <a:cubicBezTo>
                  <a:pt x="375791" y="311150"/>
                  <a:pt x="412750" y="274547"/>
                  <a:pt x="412750" y="229394"/>
                </a:cubicBezTo>
                <a:cubicBezTo>
                  <a:pt x="412750" y="184241"/>
                  <a:pt x="375791" y="147638"/>
                  <a:pt x="330200" y="147638"/>
                </a:cubicBezTo>
                <a:close/>
                <a:moveTo>
                  <a:pt x="14288" y="7938"/>
                </a:moveTo>
                <a:lnTo>
                  <a:pt x="242888" y="7938"/>
                </a:lnTo>
                <a:lnTo>
                  <a:pt x="206376" y="49213"/>
                </a:lnTo>
                <a:lnTo>
                  <a:pt x="14288" y="49213"/>
                </a:lnTo>
                <a:close/>
                <a:moveTo>
                  <a:pt x="274099" y="0"/>
                </a:moveTo>
                <a:cubicBezTo>
                  <a:pt x="274110" y="0"/>
                  <a:pt x="275251" y="0"/>
                  <a:pt x="398007" y="0"/>
                </a:cubicBezTo>
                <a:cubicBezTo>
                  <a:pt x="398007" y="9"/>
                  <a:pt x="398007" y="752"/>
                  <a:pt x="398007" y="60036"/>
                </a:cubicBezTo>
                <a:cubicBezTo>
                  <a:pt x="398007" y="60046"/>
                  <a:pt x="398007" y="60789"/>
                  <a:pt x="398007" y="120073"/>
                </a:cubicBezTo>
                <a:cubicBezTo>
                  <a:pt x="398007" y="120085"/>
                  <a:pt x="398007" y="120703"/>
                  <a:pt x="398007" y="153843"/>
                </a:cubicBezTo>
                <a:cubicBezTo>
                  <a:pt x="416781" y="172605"/>
                  <a:pt x="431800" y="198871"/>
                  <a:pt x="431800" y="228889"/>
                </a:cubicBezTo>
                <a:cubicBezTo>
                  <a:pt x="431800" y="285173"/>
                  <a:pt x="386743" y="330200"/>
                  <a:pt x="330421" y="330200"/>
                </a:cubicBezTo>
                <a:cubicBezTo>
                  <a:pt x="300383" y="330200"/>
                  <a:pt x="274099" y="318943"/>
                  <a:pt x="255325" y="296430"/>
                </a:cubicBezTo>
                <a:cubicBezTo>
                  <a:pt x="255312" y="296430"/>
                  <a:pt x="253510" y="296430"/>
                  <a:pt x="0" y="296430"/>
                </a:cubicBezTo>
                <a:cubicBezTo>
                  <a:pt x="0" y="296419"/>
                  <a:pt x="0" y="294782"/>
                  <a:pt x="0" y="60036"/>
                </a:cubicBezTo>
                <a:cubicBezTo>
                  <a:pt x="11" y="60036"/>
                  <a:pt x="1563" y="60036"/>
                  <a:pt x="221532" y="60036"/>
                </a:cubicBezTo>
                <a:cubicBezTo>
                  <a:pt x="221541" y="60027"/>
                  <a:pt x="222195" y="59279"/>
                  <a:pt x="27409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207"/>
          <p:cNvSpPr>
            <a:spLocks/>
          </p:cNvSpPr>
          <p:nvPr/>
        </p:nvSpPr>
        <p:spPr bwMode="auto">
          <a:xfrm>
            <a:off x="4657725" y="3959225"/>
            <a:ext cx="349250" cy="438150"/>
          </a:xfrm>
          <a:custGeom>
            <a:avLst/>
            <a:gdLst/>
            <a:ahLst/>
            <a:cxnLst/>
            <a:rect l="l" t="t" r="r" b="b"/>
            <a:pathLst>
              <a:path w="349250" h="438150">
                <a:moveTo>
                  <a:pt x="246063" y="254000"/>
                </a:moveTo>
                <a:cubicBezTo>
                  <a:pt x="201348" y="254000"/>
                  <a:pt x="165100" y="290248"/>
                  <a:pt x="165100" y="334963"/>
                </a:cubicBezTo>
                <a:cubicBezTo>
                  <a:pt x="165100" y="379678"/>
                  <a:pt x="201348" y="415926"/>
                  <a:pt x="246063" y="415926"/>
                </a:cubicBezTo>
                <a:cubicBezTo>
                  <a:pt x="290778" y="415926"/>
                  <a:pt x="327026" y="379678"/>
                  <a:pt x="327026" y="334963"/>
                </a:cubicBezTo>
                <a:cubicBezTo>
                  <a:pt x="327026" y="290248"/>
                  <a:pt x="290778" y="254000"/>
                  <a:pt x="246063" y="254000"/>
                </a:cubicBezTo>
                <a:close/>
                <a:moveTo>
                  <a:pt x="79375" y="168275"/>
                </a:moveTo>
                <a:lnTo>
                  <a:pt x="79375" y="187325"/>
                </a:lnTo>
                <a:lnTo>
                  <a:pt x="252413" y="187325"/>
                </a:lnTo>
                <a:lnTo>
                  <a:pt x="252413" y="168275"/>
                </a:lnTo>
                <a:close/>
                <a:moveTo>
                  <a:pt x="38100" y="168275"/>
                </a:moveTo>
                <a:lnTo>
                  <a:pt x="38100" y="187325"/>
                </a:lnTo>
                <a:lnTo>
                  <a:pt x="68263" y="187325"/>
                </a:lnTo>
                <a:lnTo>
                  <a:pt x="68263" y="168275"/>
                </a:lnTo>
                <a:close/>
                <a:moveTo>
                  <a:pt x="79375" y="104775"/>
                </a:moveTo>
                <a:lnTo>
                  <a:pt x="79375" y="123825"/>
                </a:lnTo>
                <a:lnTo>
                  <a:pt x="252413" y="123825"/>
                </a:lnTo>
                <a:lnTo>
                  <a:pt x="252413" y="104775"/>
                </a:lnTo>
                <a:close/>
                <a:moveTo>
                  <a:pt x="38100" y="104775"/>
                </a:moveTo>
                <a:lnTo>
                  <a:pt x="38100" y="123825"/>
                </a:lnTo>
                <a:lnTo>
                  <a:pt x="63500" y="123825"/>
                </a:lnTo>
                <a:lnTo>
                  <a:pt x="63500" y="104775"/>
                </a:lnTo>
                <a:close/>
                <a:moveTo>
                  <a:pt x="79375" y="47625"/>
                </a:moveTo>
                <a:lnTo>
                  <a:pt x="79375" y="66675"/>
                </a:lnTo>
                <a:lnTo>
                  <a:pt x="252413" y="66675"/>
                </a:lnTo>
                <a:lnTo>
                  <a:pt x="252413" y="47625"/>
                </a:lnTo>
                <a:close/>
                <a:moveTo>
                  <a:pt x="41275" y="47625"/>
                </a:moveTo>
                <a:lnTo>
                  <a:pt x="41275" y="66675"/>
                </a:lnTo>
                <a:lnTo>
                  <a:pt x="68263" y="66675"/>
                </a:lnTo>
                <a:lnTo>
                  <a:pt x="68263" y="47625"/>
                </a:lnTo>
                <a:close/>
                <a:moveTo>
                  <a:pt x="0" y="0"/>
                </a:moveTo>
                <a:cubicBezTo>
                  <a:pt x="24" y="0"/>
                  <a:pt x="2692" y="0"/>
                  <a:pt x="296675" y="0"/>
                </a:cubicBezTo>
                <a:cubicBezTo>
                  <a:pt x="296675" y="20"/>
                  <a:pt x="296675" y="2211"/>
                  <a:pt x="296675" y="247162"/>
                </a:cubicBezTo>
                <a:cubicBezTo>
                  <a:pt x="326718" y="265886"/>
                  <a:pt x="349250" y="299590"/>
                  <a:pt x="349250" y="337039"/>
                </a:cubicBezTo>
                <a:cubicBezTo>
                  <a:pt x="349250" y="389467"/>
                  <a:pt x="300430" y="438150"/>
                  <a:pt x="247855" y="438150"/>
                </a:cubicBezTo>
                <a:cubicBezTo>
                  <a:pt x="225323" y="438150"/>
                  <a:pt x="206546" y="430660"/>
                  <a:pt x="191524" y="419426"/>
                </a:cubicBezTo>
                <a:cubicBezTo>
                  <a:pt x="191497" y="419426"/>
                  <a:pt x="189258" y="419426"/>
                  <a:pt x="0" y="419426"/>
                </a:cubicBezTo>
                <a:cubicBezTo>
                  <a:pt x="0" y="419398"/>
                  <a:pt x="0" y="41599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216"/>
          <p:cNvSpPr>
            <a:spLocks/>
          </p:cNvSpPr>
          <p:nvPr/>
        </p:nvSpPr>
        <p:spPr bwMode="auto">
          <a:xfrm>
            <a:off x="5497513" y="3965575"/>
            <a:ext cx="300038" cy="406400"/>
          </a:xfrm>
          <a:custGeom>
            <a:avLst/>
            <a:gdLst/>
            <a:ahLst/>
            <a:cxnLst/>
            <a:rect l="l" t="t" r="r" b="b"/>
            <a:pathLst>
              <a:path w="300038" h="406400">
                <a:moveTo>
                  <a:pt x="241300" y="327025"/>
                </a:moveTo>
                <a:lnTo>
                  <a:pt x="300038" y="327025"/>
                </a:lnTo>
                <a:lnTo>
                  <a:pt x="241300" y="398462"/>
                </a:lnTo>
                <a:close/>
                <a:moveTo>
                  <a:pt x="34925" y="293688"/>
                </a:moveTo>
                <a:lnTo>
                  <a:pt x="34925" y="307975"/>
                </a:lnTo>
                <a:lnTo>
                  <a:pt x="131763" y="307975"/>
                </a:lnTo>
                <a:lnTo>
                  <a:pt x="131763" y="293688"/>
                </a:lnTo>
                <a:close/>
                <a:moveTo>
                  <a:pt x="34925" y="258763"/>
                </a:moveTo>
                <a:lnTo>
                  <a:pt x="34925" y="277813"/>
                </a:lnTo>
                <a:lnTo>
                  <a:pt x="131763" y="277813"/>
                </a:lnTo>
                <a:lnTo>
                  <a:pt x="131763" y="258763"/>
                </a:lnTo>
                <a:close/>
                <a:moveTo>
                  <a:pt x="231775" y="255588"/>
                </a:moveTo>
                <a:cubicBezTo>
                  <a:pt x="220377" y="255588"/>
                  <a:pt x="211137" y="265538"/>
                  <a:pt x="211137" y="277813"/>
                </a:cubicBezTo>
                <a:cubicBezTo>
                  <a:pt x="211137" y="290088"/>
                  <a:pt x="220377" y="300038"/>
                  <a:pt x="231775" y="300038"/>
                </a:cubicBezTo>
                <a:cubicBezTo>
                  <a:pt x="243173" y="300038"/>
                  <a:pt x="252413" y="290088"/>
                  <a:pt x="252413" y="277813"/>
                </a:cubicBezTo>
                <a:cubicBezTo>
                  <a:pt x="252413" y="265538"/>
                  <a:pt x="243173" y="255588"/>
                  <a:pt x="231775" y="255588"/>
                </a:cubicBezTo>
                <a:close/>
                <a:moveTo>
                  <a:pt x="46037" y="203200"/>
                </a:moveTo>
                <a:lnTo>
                  <a:pt x="46037" y="217487"/>
                </a:lnTo>
                <a:lnTo>
                  <a:pt x="263525" y="217487"/>
                </a:lnTo>
                <a:lnTo>
                  <a:pt x="263525" y="203200"/>
                </a:lnTo>
                <a:close/>
                <a:moveTo>
                  <a:pt x="46037" y="169863"/>
                </a:moveTo>
                <a:lnTo>
                  <a:pt x="46037" y="184150"/>
                </a:lnTo>
                <a:lnTo>
                  <a:pt x="263525" y="184150"/>
                </a:lnTo>
                <a:lnTo>
                  <a:pt x="263525" y="169863"/>
                </a:lnTo>
                <a:close/>
                <a:moveTo>
                  <a:pt x="46037" y="131763"/>
                </a:moveTo>
                <a:lnTo>
                  <a:pt x="46037" y="150813"/>
                </a:lnTo>
                <a:lnTo>
                  <a:pt x="263525" y="150813"/>
                </a:lnTo>
                <a:lnTo>
                  <a:pt x="263525" y="131763"/>
                </a:lnTo>
                <a:close/>
                <a:moveTo>
                  <a:pt x="34925" y="76200"/>
                </a:moveTo>
                <a:lnTo>
                  <a:pt x="34925" y="90487"/>
                </a:lnTo>
                <a:lnTo>
                  <a:pt x="131763" y="90487"/>
                </a:lnTo>
                <a:lnTo>
                  <a:pt x="131763" y="76200"/>
                </a:lnTo>
                <a:close/>
                <a:moveTo>
                  <a:pt x="34925" y="41275"/>
                </a:moveTo>
                <a:lnTo>
                  <a:pt x="34925" y="60325"/>
                </a:lnTo>
                <a:lnTo>
                  <a:pt x="131763" y="60325"/>
                </a:lnTo>
                <a:lnTo>
                  <a:pt x="131763" y="41275"/>
                </a:lnTo>
                <a:close/>
                <a:moveTo>
                  <a:pt x="0" y="0"/>
                </a:moveTo>
                <a:lnTo>
                  <a:pt x="300038" y="0"/>
                </a:lnTo>
                <a:lnTo>
                  <a:pt x="300038" y="319088"/>
                </a:lnTo>
                <a:lnTo>
                  <a:pt x="222251" y="319088"/>
                </a:lnTo>
                <a:lnTo>
                  <a:pt x="225426" y="406400"/>
                </a:lnTo>
                <a:lnTo>
                  <a:pt x="0" y="4064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26"/>
          <p:cNvSpPr>
            <a:spLocks/>
          </p:cNvSpPr>
          <p:nvPr/>
        </p:nvSpPr>
        <p:spPr bwMode="auto">
          <a:xfrm>
            <a:off x="6380163" y="3954463"/>
            <a:ext cx="300038" cy="428625"/>
          </a:xfrm>
          <a:custGeom>
            <a:avLst/>
            <a:gdLst/>
            <a:ahLst/>
            <a:cxnLst/>
            <a:rect l="l" t="t" r="r" b="b"/>
            <a:pathLst>
              <a:path w="300038" h="428625">
                <a:moveTo>
                  <a:pt x="242887" y="357187"/>
                </a:moveTo>
                <a:lnTo>
                  <a:pt x="300037" y="357187"/>
                </a:lnTo>
                <a:lnTo>
                  <a:pt x="242887" y="428624"/>
                </a:lnTo>
                <a:close/>
                <a:moveTo>
                  <a:pt x="47625" y="206375"/>
                </a:moveTo>
                <a:lnTo>
                  <a:pt x="85725" y="236538"/>
                </a:lnTo>
                <a:lnTo>
                  <a:pt x="93663" y="236538"/>
                </a:lnTo>
                <a:lnTo>
                  <a:pt x="149225" y="206375"/>
                </a:lnTo>
                <a:lnTo>
                  <a:pt x="204788" y="233363"/>
                </a:lnTo>
                <a:lnTo>
                  <a:pt x="217488" y="233363"/>
                </a:lnTo>
                <a:lnTo>
                  <a:pt x="258763" y="206375"/>
                </a:lnTo>
                <a:lnTo>
                  <a:pt x="300038" y="233363"/>
                </a:lnTo>
                <a:lnTo>
                  <a:pt x="300038" y="341313"/>
                </a:lnTo>
                <a:lnTo>
                  <a:pt x="223838" y="341313"/>
                </a:lnTo>
                <a:lnTo>
                  <a:pt x="223838" y="428625"/>
                </a:lnTo>
                <a:lnTo>
                  <a:pt x="0" y="428625"/>
                </a:lnTo>
                <a:lnTo>
                  <a:pt x="0" y="236538"/>
                </a:lnTo>
                <a:close/>
                <a:moveTo>
                  <a:pt x="0" y="0"/>
                </a:moveTo>
                <a:lnTo>
                  <a:pt x="300038" y="0"/>
                </a:lnTo>
                <a:lnTo>
                  <a:pt x="300038" y="211137"/>
                </a:lnTo>
                <a:lnTo>
                  <a:pt x="258763" y="184150"/>
                </a:lnTo>
                <a:lnTo>
                  <a:pt x="217488" y="211137"/>
                </a:lnTo>
                <a:lnTo>
                  <a:pt x="204788" y="211137"/>
                </a:lnTo>
                <a:lnTo>
                  <a:pt x="149225" y="184150"/>
                </a:lnTo>
                <a:lnTo>
                  <a:pt x="93663" y="211137"/>
                </a:lnTo>
                <a:lnTo>
                  <a:pt x="85725" y="214312"/>
                </a:lnTo>
                <a:lnTo>
                  <a:pt x="47625" y="184150"/>
                </a:lnTo>
                <a:lnTo>
                  <a:pt x="0" y="21431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29"/>
          <p:cNvSpPr>
            <a:spLocks/>
          </p:cNvSpPr>
          <p:nvPr/>
        </p:nvSpPr>
        <p:spPr bwMode="auto">
          <a:xfrm>
            <a:off x="7988300" y="3970338"/>
            <a:ext cx="284163" cy="382587"/>
          </a:xfrm>
          <a:custGeom>
            <a:avLst/>
            <a:gdLst/>
            <a:ahLst/>
            <a:cxnLst/>
            <a:rect l="l" t="t" r="r" b="b"/>
            <a:pathLst>
              <a:path w="284163" h="382587">
                <a:moveTo>
                  <a:pt x="82550" y="201612"/>
                </a:moveTo>
                <a:lnTo>
                  <a:pt x="82550" y="231774"/>
                </a:lnTo>
                <a:lnTo>
                  <a:pt x="93663" y="231774"/>
                </a:lnTo>
                <a:lnTo>
                  <a:pt x="93663" y="201612"/>
                </a:lnTo>
                <a:close/>
                <a:moveTo>
                  <a:pt x="66675" y="142875"/>
                </a:moveTo>
                <a:lnTo>
                  <a:pt x="66675" y="149225"/>
                </a:lnTo>
                <a:lnTo>
                  <a:pt x="85725" y="149225"/>
                </a:lnTo>
                <a:lnTo>
                  <a:pt x="85725" y="142875"/>
                </a:lnTo>
                <a:close/>
                <a:moveTo>
                  <a:pt x="90488" y="123825"/>
                </a:moveTo>
                <a:lnTo>
                  <a:pt x="90488" y="130175"/>
                </a:lnTo>
                <a:lnTo>
                  <a:pt x="104776" y="130175"/>
                </a:lnTo>
                <a:lnTo>
                  <a:pt x="104776" y="123825"/>
                </a:lnTo>
                <a:close/>
                <a:moveTo>
                  <a:pt x="66675" y="104775"/>
                </a:moveTo>
                <a:lnTo>
                  <a:pt x="66675" y="112712"/>
                </a:lnTo>
                <a:lnTo>
                  <a:pt x="85725" y="112712"/>
                </a:lnTo>
                <a:lnTo>
                  <a:pt x="85725" y="104775"/>
                </a:lnTo>
                <a:close/>
                <a:moveTo>
                  <a:pt x="90488" y="85725"/>
                </a:moveTo>
                <a:lnTo>
                  <a:pt x="90488" y="96837"/>
                </a:lnTo>
                <a:lnTo>
                  <a:pt x="104776" y="96837"/>
                </a:lnTo>
                <a:lnTo>
                  <a:pt x="104776" y="85725"/>
                </a:lnTo>
                <a:close/>
                <a:moveTo>
                  <a:pt x="66675" y="71437"/>
                </a:moveTo>
                <a:lnTo>
                  <a:pt x="66675" y="77787"/>
                </a:lnTo>
                <a:lnTo>
                  <a:pt x="85725" y="77787"/>
                </a:lnTo>
                <a:lnTo>
                  <a:pt x="85725" y="71437"/>
                </a:lnTo>
                <a:close/>
                <a:moveTo>
                  <a:pt x="85725" y="52387"/>
                </a:moveTo>
                <a:lnTo>
                  <a:pt x="85725" y="63499"/>
                </a:lnTo>
                <a:lnTo>
                  <a:pt x="104775" y="63499"/>
                </a:lnTo>
                <a:lnTo>
                  <a:pt x="104775" y="52387"/>
                </a:lnTo>
                <a:close/>
                <a:moveTo>
                  <a:pt x="66675" y="36512"/>
                </a:moveTo>
                <a:lnTo>
                  <a:pt x="66675" y="47624"/>
                </a:lnTo>
                <a:lnTo>
                  <a:pt x="85725" y="47624"/>
                </a:lnTo>
                <a:lnTo>
                  <a:pt x="85725" y="36512"/>
                </a:lnTo>
                <a:close/>
                <a:moveTo>
                  <a:pt x="22225" y="22225"/>
                </a:moveTo>
                <a:lnTo>
                  <a:pt x="22225" y="355600"/>
                </a:lnTo>
                <a:lnTo>
                  <a:pt x="190501" y="355600"/>
                </a:lnTo>
                <a:lnTo>
                  <a:pt x="190501" y="273050"/>
                </a:lnTo>
                <a:lnTo>
                  <a:pt x="258763" y="273050"/>
                </a:lnTo>
                <a:lnTo>
                  <a:pt x="258763" y="22225"/>
                </a:lnTo>
                <a:lnTo>
                  <a:pt x="120650" y="22225"/>
                </a:lnTo>
                <a:lnTo>
                  <a:pt x="120650" y="184150"/>
                </a:lnTo>
                <a:lnTo>
                  <a:pt x="104775" y="184150"/>
                </a:lnTo>
                <a:lnTo>
                  <a:pt x="104775" y="165100"/>
                </a:lnTo>
                <a:lnTo>
                  <a:pt x="101600" y="165100"/>
                </a:lnTo>
                <a:lnTo>
                  <a:pt x="101600" y="187325"/>
                </a:lnTo>
                <a:lnTo>
                  <a:pt x="101600" y="239713"/>
                </a:lnTo>
                <a:lnTo>
                  <a:pt x="71438" y="239713"/>
                </a:lnTo>
                <a:lnTo>
                  <a:pt x="71438" y="187325"/>
                </a:lnTo>
                <a:lnTo>
                  <a:pt x="71438" y="165100"/>
                </a:lnTo>
                <a:lnTo>
                  <a:pt x="66675" y="165100"/>
                </a:lnTo>
                <a:lnTo>
                  <a:pt x="66675" y="184150"/>
                </a:lnTo>
                <a:lnTo>
                  <a:pt x="55563" y="184150"/>
                </a:lnTo>
                <a:lnTo>
                  <a:pt x="55563" y="22225"/>
                </a:lnTo>
                <a:close/>
                <a:moveTo>
                  <a:pt x="85725" y="19050"/>
                </a:moveTo>
                <a:lnTo>
                  <a:pt x="85725" y="30162"/>
                </a:lnTo>
                <a:lnTo>
                  <a:pt x="104775" y="30162"/>
                </a:lnTo>
                <a:lnTo>
                  <a:pt x="104775" y="19050"/>
                </a:lnTo>
                <a:close/>
                <a:moveTo>
                  <a:pt x="0" y="0"/>
                </a:moveTo>
                <a:lnTo>
                  <a:pt x="284163" y="0"/>
                </a:lnTo>
                <a:lnTo>
                  <a:pt x="284163" y="300037"/>
                </a:lnTo>
                <a:lnTo>
                  <a:pt x="214313" y="382587"/>
                </a:lnTo>
                <a:lnTo>
                  <a:pt x="0" y="38258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03" name="Freeform 240"/>
          <p:cNvSpPr>
            <a:spLocks/>
          </p:cNvSpPr>
          <p:nvPr/>
        </p:nvSpPr>
        <p:spPr bwMode="auto">
          <a:xfrm>
            <a:off x="1522412" y="4048124"/>
            <a:ext cx="431800" cy="330200"/>
          </a:xfrm>
          <a:custGeom>
            <a:avLst/>
            <a:gdLst/>
            <a:ahLst/>
            <a:cxnLst/>
            <a:rect l="l" t="t" r="r" b="b"/>
            <a:pathLst>
              <a:path w="431800" h="330200">
                <a:moveTo>
                  <a:pt x="375179" y="187325"/>
                </a:moveTo>
                <a:lnTo>
                  <a:pt x="382588" y="187325"/>
                </a:lnTo>
                <a:cubicBezTo>
                  <a:pt x="382588" y="187325"/>
                  <a:pt x="382588" y="187325"/>
                  <a:pt x="383514" y="188739"/>
                </a:cubicBezTo>
                <a:lnTo>
                  <a:pt x="389996" y="198636"/>
                </a:lnTo>
                <a:lnTo>
                  <a:pt x="389996" y="206177"/>
                </a:lnTo>
                <a:cubicBezTo>
                  <a:pt x="389996" y="206177"/>
                  <a:pt x="389996" y="206177"/>
                  <a:pt x="323321" y="277812"/>
                </a:cubicBezTo>
                <a:cubicBezTo>
                  <a:pt x="319623" y="277812"/>
                  <a:pt x="315925" y="277812"/>
                  <a:pt x="315912" y="277812"/>
                </a:cubicBezTo>
                <a:cubicBezTo>
                  <a:pt x="315912" y="277812"/>
                  <a:pt x="315912" y="277812"/>
                  <a:pt x="271462" y="232569"/>
                </a:cubicBezTo>
                <a:lnTo>
                  <a:pt x="271462" y="225028"/>
                </a:lnTo>
                <a:cubicBezTo>
                  <a:pt x="271462" y="225028"/>
                  <a:pt x="271462" y="225028"/>
                  <a:pt x="272851" y="224086"/>
                </a:cubicBezTo>
                <a:lnTo>
                  <a:pt x="282575" y="217488"/>
                </a:lnTo>
                <a:lnTo>
                  <a:pt x="289983" y="217488"/>
                </a:lnTo>
                <a:cubicBezTo>
                  <a:pt x="289983" y="217488"/>
                  <a:pt x="289983" y="217488"/>
                  <a:pt x="319616" y="247650"/>
                </a:cubicBezTo>
                <a:cubicBezTo>
                  <a:pt x="319616" y="247650"/>
                  <a:pt x="319616" y="247650"/>
                  <a:pt x="375179" y="187325"/>
                </a:cubicBezTo>
                <a:close/>
                <a:moveTo>
                  <a:pt x="332581" y="147638"/>
                </a:moveTo>
                <a:cubicBezTo>
                  <a:pt x="288305" y="147638"/>
                  <a:pt x="252412" y="184241"/>
                  <a:pt x="252412" y="229394"/>
                </a:cubicBezTo>
                <a:cubicBezTo>
                  <a:pt x="252412" y="274547"/>
                  <a:pt x="288305" y="311150"/>
                  <a:pt x="332581" y="311150"/>
                </a:cubicBezTo>
                <a:cubicBezTo>
                  <a:pt x="376857" y="311150"/>
                  <a:pt x="412750" y="274547"/>
                  <a:pt x="412750" y="229394"/>
                </a:cubicBezTo>
                <a:cubicBezTo>
                  <a:pt x="412750" y="184241"/>
                  <a:pt x="376857" y="147638"/>
                  <a:pt x="332581" y="147638"/>
                </a:cubicBezTo>
                <a:close/>
                <a:moveTo>
                  <a:pt x="15875" y="7938"/>
                </a:moveTo>
                <a:lnTo>
                  <a:pt x="247650" y="7938"/>
                </a:lnTo>
                <a:lnTo>
                  <a:pt x="206375" y="49213"/>
                </a:lnTo>
                <a:lnTo>
                  <a:pt x="15875" y="49213"/>
                </a:lnTo>
                <a:close/>
                <a:moveTo>
                  <a:pt x="274099" y="0"/>
                </a:moveTo>
                <a:cubicBezTo>
                  <a:pt x="274110" y="0"/>
                  <a:pt x="275254" y="0"/>
                  <a:pt x="398007" y="0"/>
                </a:cubicBezTo>
                <a:cubicBezTo>
                  <a:pt x="398007" y="9"/>
                  <a:pt x="398007" y="752"/>
                  <a:pt x="398007" y="60036"/>
                </a:cubicBezTo>
                <a:cubicBezTo>
                  <a:pt x="398007" y="60046"/>
                  <a:pt x="398007" y="60789"/>
                  <a:pt x="398007" y="120073"/>
                </a:cubicBezTo>
                <a:cubicBezTo>
                  <a:pt x="398007" y="120085"/>
                  <a:pt x="398007" y="120703"/>
                  <a:pt x="398007" y="153843"/>
                </a:cubicBezTo>
                <a:cubicBezTo>
                  <a:pt x="420536" y="172605"/>
                  <a:pt x="431800" y="198871"/>
                  <a:pt x="431800" y="228889"/>
                </a:cubicBezTo>
                <a:cubicBezTo>
                  <a:pt x="431800" y="285173"/>
                  <a:pt x="386743" y="330200"/>
                  <a:pt x="330421" y="330200"/>
                </a:cubicBezTo>
                <a:cubicBezTo>
                  <a:pt x="300383" y="330200"/>
                  <a:pt x="274099" y="318943"/>
                  <a:pt x="255325" y="296430"/>
                </a:cubicBezTo>
                <a:cubicBezTo>
                  <a:pt x="255312" y="296430"/>
                  <a:pt x="253514" y="296430"/>
                  <a:pt x="0" y="296430"/>
                </a:cubicBezTo>
                <a:cubicBezTo>
                  <a:pt x="0" y="296419"/>
                  <a:pt x="0" y="294782"/>
                  <a:pt x="0" y="60036"/>
                </a:cubicBezTo>
                <a:cubicBezTo>
                  <a:pt x="11" y="60036"/>
                  <a:pt x="1558" y="60036"/>
                  <a:pt x="221532" y="60036"/>
                </a:cubicBezTo>
                <a:cubicBezTo>
                  <a:pt x="221540" y="60027"/>
                  <a:pt x="222196" y="59278"/>
                  <a:pt x="27409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07" name="Freeform 244"/>
          <p:cNvSpPr>
            <a:spLocks/>
          </p:cNvSpPr>
          <p:nvPr/>
        </p:nvSpPr>
        <p:spPr bwMode="auto">
          <a:xfrm>
            <a:off x="712788" y="3235325"/>
            <a:ext cx="522287" cy="385763"/>
          </a:xfrm>
          <a:custGeom>
            <a:avLst/>
            <a:gdLst/>
            <a:ahLst/>
            <a:cxnLst/>
            <a:rect l="l" t="t" r="r" b="b"/>
            <a:pathLst>
              <a:path w="522287" h="385763">
                <a:moveTo>
                  <a:pt x="323056" y="325438"/>
                </a:moveTo>
                <a:cubicBezTo>
                  <a:pt x="307975" y="325438"/>
                  <a:pt x="292893" y="332846"/>
                  <a:pt x="277812" y="336550"/>
                </a:cubicBezTo>
                <a:lnTo>
                  <a:pt x="368300" y="336550"/>
                </a:lnTo>
                <a:cubicBezTo>
                  <a:pt x="356989" y="332846"/>
                  <a:pt x="341908" y="325438"/>
                  <a:pt x="323056" y="325438"/>
                </a:cubicBezTo>
                <a:close/>
                <a:moveTo>
                  <a:pt x="127794" y="325438"/>
                </a:moveTo>
                <a:cubicBezTo>
                  <a:pt x="108942" y="325438"/>
                  <a:pt x="93861" y="332846"/>
                  <a:pt x="82550" y="336550"/>
                </a:cubicBezTo>
                <a:lnTo>
                  <a:pt x="173038" y="336550"/>
                </a:lnTo>
                <a:cubicBezTo>
                  <a:pt x="161727" y="332846"/>
                  <a:pt x="146646" y="325438"/>
                  <a:pt x="127794" y="325438"/>
                </a:cubicBezTo>
                <a:close/>
                <a:moveTo>
                  <a:pt x="285750" y="212725"/>
                </a:moveTo>
                <a:lnTo>
                  <a:pt x="304800" y="236538"/>
                </a:lnTo>
                <a:lnTo>
                  <a:pt x="269875" y="250825"/>
                </a:lnTo>
                <a:close/>
                <a:moveTo>
                  <a:pt x="311150" y="157163"/>
                </a:moveTo>
                <a:lnTo>
                  <a:pt x="363538" y="209550"/>
                </a:lnTo>
                <a:lnTo>
                  <a:pt x="311150" y="231775"/>
                </a:lnTo>
                <a:lnTo>
                  <a:pt x="288925" y="209550"/>
                </a:lnTo>
                <a:close/>
                <a:moveTo>
                  <a:pt x="127794" y="85725"/>
                </a:moveTo>
                <a:cubicBezTo>
                  <a:pt x="101780" y="85725"/>
                  <a:pt x="83199" y="97009"/>
                  <a:pt x="68334" y="108292"/>
                </a:cubicBezTo>
                <a:cubicBezTo>
                  <a:pt x="57186" y="119576"/>
                  <a:pt x="49753" y="127098"/>
                  <a:pt x="46037" y="134620"/>
                </a:cubicBezTo>
                <a:cubicBezTo>
                  <a:pt x="46037" y="134643"/>
                  <a:pt x="46037" y="136695"/>
                  <a:pt x="46037" y="326439"/>
                </a:cubicBezTo>
                <a:cubicBezTo>
                  <a:pt x="64618" y="311394"/>
                  <a:pt x="90631" y="296350"/>
                  <a:pt x="127794" y="296350"/>
                </a:cubicBezTo>
                <a:cubicBezTo>
                  <a:pt x="164956" y="296350"/>
                  <a:pt x="190969" y="311394"/>
                  <a:pt x="209550" y="330200"/>
                </a:cubicBezTo>
                <a:lnTo>
                  <a:pt x="209550" y="134620"/>
                </a:lnTo>
                <a:cubicBezTo>
                  <a:pt x="209550" y="130859"/>
                  <a:pt x="209550" y="130859"/>
                  <a:pt x="209550" y="127098"/>
                </a:cubicBezTo>
                <a:lnTo>
                  <a:pt x="190969" y="112053"/>
                </a:lnTo>
                <a:cubicBezTo>
                  <a:pt x="176104" y="97009"/>
                  <a:pt x="157523" y="85725"/>
                  <a:pt x="127794" y="85725"/>
                </a:cubicBezTo>
                <a:close/>
                <a:moveTo>
                  <a:pt x="484188" y="74613"/>
                </a:moveTo>
                <a:lnTo>
                  <a:pt x="492125" y="82551"/>
                </a:lnTo>
                <a:lnTo>
                  <a:pt x="368300" y="201613"/>
                </a:lnTo>
                <a:lnTo>
                  <a:pt x="360362" y="195263"/>
                </a:lnTo>
                <a:close/>
                <a:moveTo>
                  <a:pt x="127416" y="55563"/>
                </a:moveTo>
                <a:cubicBezTo>
                  <a:pt x="164892" y="55563"/>
                  <a:pt x="194872" y="70572"/>
                  <a:pt x="213610" y="85581"/>
                </a:cubicBezTo>
                <a:cubicBezTo>
                  <a:pt x="217357" y="93086"/>
                  <a:pt x="221105" y="96838"/>
                  <a:pt x="224853" y="100590"/>
                </a:cubicBezTo>
                <a:cubicBezTo>
                  <a:pt x="228600" y="96838"/>
                  <a:pt x="236095" y="93086"/>
                  <a:pt x="239843" y="89334"/>
                </a:cubicBezTo>
                <a:cubicBezTo>
                  <a:pt x="258580" y="70572"/>
                  <a:pt x="284813" y="55563"/>
                  <a:pt x="322289" y="55563"/>
                </a:cubicBezTo>
                <a:cubicBezTo>
                  <a:pt x="348521" y="55563"/>
                  <a:pt x="367259" y="59315"/>
                  <a:pt x="382249" y="70572"/>
                </a:cubicBezTo>
                <a:cubicBezTo>
                  <a:pt x="382236" y="70585"/>
                  <a:pt x="381709" y="71114"/>
                  <a:pt x="359764" y="93086"/>
                </a:cubicBezTo>
                <a:cubicBezTo>
                  <a:pt x="348521" y="89334"/>
                  <a:pt x="337279" y="85581"/>
                  <a:pt x="322289" y="85581"/>
                </a:cubicBezTo>
                <a:cubicBezTo>
                  <a:pt x="296056" y="85581"/>
                  <a:pt x="277318" y="96838"/>
                  <a:pt x="262328" y="108095"/>
                </a:cubicBezTo>
                <a:cubicBezTo>
                  <a:pt x="251085" y="119352"/>
                  <a:pt x="243590" y="126856"/>
                  <a:pt x="243590" y="134361"/>
                </a:cubicBezTo>
                <a:cubicBezTo>
                  <a:pt x="243590" y="134386"/>
                  <a:pt x="243590" y="136581"/>
                  <a:pt x="243590" y="325727"/>
                </a:cubicBezTo>
                <a:cubicBezTo>
                  <a:pt x="258580" y="310718"/>
                  <a:pt x="288561" y="295709"/>
                  <a:pt x="322289" y="295709"/>
                </a:cubicBezTo>
                <a:cubicBezTo>
                  <a:pt x="359764" y="295709"/>
                  <a:pt x="389744" y="310718"/>
                  <a:pt x="408482" y="329479"/>
                </a:cubicBezTo>
                <a:cubicBezTo>
                  <a:pt x="408482" y="329455"/>
                  <a:pt x="408482" y="327547"/>
                  <a:pt x="408482" y="171884"/>
                </a:cubicBezTo>
                <a:cubicBezTo>
                  <a:pt x="408492" y="171875"/>
                  <a:pt x="409020" y="171345"/>
                  <a:pt x="438462" y="141865"/>
                </a:cubicBezTo>
                <a:lnTo>
                  <a:pt x="438462" y="156874"/>
                </a:lnTo>
                <a:cubicBezTo>
                  <a:pt x="438471" y="156874"/>
                  <a:pt x="438607" y="156874"/>
                  <a:pt x="440805" y="156874"/>
                </a:cubicBezTo>
                <a:lnTo>
                  <a:pt x="457200" y="156874"/>
                </a:lnTo>
                <a:cubicBezTo>
                  <a:pt x="457200" y="156894"/>
                  <a:pt x="457200" y="158954"/>
                  <a:pt x="457200" y="385763"/>
                </a:cubicBezTo>
                <a:cubicBezTo>
                  <a:pt x="457168" y="385763"/>
                  <a:pt x="453352" y="385763"/>
                  <a:pt x="0" y="385763"/>
                </a:cubicBezTo>
                <a:cubicBezTo>
                  <a:pt x="0" y="385744"/>
                  <a:pt x="0" y="383690"/>
                  <a:pt x="0" y="156874"/>
                </a:cubicBezTo>
                <a:cubicBezTo>
                  <a:pt x="7" y="156874"/>
                  <a:pt x="114" y="156874"/>
                  <a:pt x="1874" y="156874"/>
                </a:cubicBezTo>
                <a:lnTo>
                  <a:pt x="14990" y="156874"/>
                </a:lnTo>
                <a:cubicBezTo>
                  <a:pt x="14990" y="156857"/>
                  <a:pt x="14990" y="156146"/>
                  <a:pt x="14990" y="126856"/>
                </a:cubicBezTo>
                <a:cubicBezTo>
                  <a:pt x="14993" y="126850"/>
                  <a:pt x="15029" y="126779"/>
                  <a:pt x="15459" y="125918"/>
                </a:cubicBezTo>
                <a:lnTo>
                  <a:pt x="18738" y="119352"/>
                </a:lnTo>
                <a:cubicBezTo>
                  <a:pt x="18755" y="119319"/>
                  <a:pt x="26254" y="104327"/>
                  <a:pt x="44971" y="89334"/>
                </a:cubicBezTo>
                <a:cubicBezTo>
                  <a:pt x="63708" y="70572"/>
                  <a:pt x="89941" y="55563"/>
                  <a:pt x="127416" y="55563"/>
                </a:cubicBezTo>
                <a:close/>
                <a:moveTo>
                  <a:pt x="454025" y="49213"/>
                </a:moveTo>
                <a:lnTo>
                  <a:pt x="473075" y="66676"/>
                </a:lnTo>
                <a:lnTo>
                  <a:pt x="352425" y="187325"/>
                </a:lnTo>
                <a:lnTo>
                  <a:pt x="333375" y="168275"/>
                </a:lnTo>
                <a:close/>
                <a:moveTo>
                  <a:pt x="439737" y="30163"/>
                </a:moveTo>
                <a:lnTo>
                  <a:pt x="446087" y="36513"/>
                </a:lnTo>
                <a:lnTo>
                  <a:pt x="327025" y="160338"/>
                </a:lnTo>
                <a:lnTo>
                  <a:pt x="315912" y="149226"/>
                </a:lnTo>
                <a:close/>
                <a:moveTo>
                  <a:pt x="468312" y="0"/>
                </a:moveTo>
                <a:lnTo>
                  <a:pt x="522287" y="52387"/>
                </a:lnTo>
                <a:lnTo>
                  <a:pt x="495300" y="74612"/>
                </a:lnTo>
                <a:lnTo>
                  <a:pt x="442912" y="2222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" name="Freeform 7"/>
          <p:cNvSpPr>
            <a:spLocks/>
          </p:cNvSpPr>
          <p:nvPr/>
        </p:nvSpPr>
        <p:spPr bwMode="auto">
          <a:xfrm>
            <a:off x="3972979" y="2422524"/>
            <a:ext cx="314325" cy="568326"/>
          </a:xfrm>
          <a:custGeom>
            <a:avLst/>
            <a:gdLst/>
            <a:ahLst/>
            <a:cxnLst/>
            <a:rect l="l" t="t" r="r" b="b"/>
            <a:pathLst>
              <a:path w="314325" h="568326">
                <a:moveTo>
                  <a:pt x="118269" y="554038"/>
                </a:moveTo>
                <a:cubicBezTo>
                  <a:pt x="118282" y="554038"/>
                  <a:pt x="119271" y="554038"/>
                  <a:pt x="197644" y="554038"/>
                </a:cubicBezTo>
                <a:cubicBezTo>
                  <a:pt x="186305" y="564754"/>
                  <a:pt x="174966" y="568326"/>
                  <a:pt x="159847" y="568326"/>
                </a:cubicBezTo>
                <a:cubicBezTo>
                  <a:pt x="140948" y="568326"/>
                  <a:pt x="129609" y="564754"/>
                  <a:pt x="118269" y="554038"/>
                </a:cubicBezTo>
                <a:close/>
                <a:moveTo>
                  <a:pt x="103982" y="531813"/>
                </a:moveTo>
                <a:cubicBezTo>
                  <a:pt x="104003" y="531813"/>
                  <a:pt x="105484" y="531813"/>
                  <a:pt x="211932" y="531813"/>
                </a:cubicBezTo>
                <a:cubicBezTo>
                  <a:pt x="211932" y="535517"/>
                  <a:pt x="208210" y="539222"/>
                  <a:pt x="204487" y="542926"/>
                </a:cubicBezTo>
                <a:cubicBezTo>
                  <a:pt x="204469" y="542926"/>
                  <a:pt x="203195" y="542926"/>
                  <a:pt x="111427" y="542926"/>
                </a:cubicBezTo>
                <a:close/>
                <a:moveTo>
                  <a:pt x="99219" y="441325"/>
                </a:moveTo>
                <a:cubicBezTo>
                  <a:pt x="99232" y="441325"/>
                  <a:pt x="100447" y="441325"/>
                  <a:pt x="215107" y="441325"/>
                </a:cubicBezTo>
                <a:lnTo>
                  <a:pt x="215107" y="513141"/>
                </a:lnTo>
                <a:lnTo>
                  <a:pt x="215107" y="520700"/>
                </a:lnTo>
                <a:cubicBezTo>
                  <a:pt x="215094" y="520700"/>
                  <a:pt x="213878" y="520700"/>
                  <a:pt x="99219" y="520700"/>
                </a:cubicBezTo>
                <a:lnTo>
                  <a:pt x="99219" y="513141"/>
                </a:lnTo>
                <a:cubicBezTo>
                  <a:pt x="99219" y="513133"/>
                  <a:pt x="99219" y="512384"/>
                  <a:pt x="99219" y="441325"/>
                </a:cubicBezTo>
                <a:close/>
                <a:moveTo>
                  <a:pt x="115094" y="201613"/>
                </a:moveTo>
                <a:lnTo>
                  <a:pt x="159544" y="396876"/>
                </a:lnTo>
                <a:lnTo>
                  <a:pt x="200819" y="201613"/>
                </a:lnTo>
                <a:lnTo>
                  <a:pt x="156369" y="217488"/>
                </a:lnTo>
                <a:close/>
                <a:moveTo>
                  <a:pt x="157162" y="26988"/>
                </a:moveTo>
                <a:cubicBezTo>
                  <a:pt x="81975" y="26988"/>
                  <a:pt x="19864" y="85893"/>
                  <a:pt x="19864" y="161160"/>
                </a:cubicBezTo>
                <a:cubicBezTo>
                  <a:pt x="19864" y="229882"/>
                  <a:pt x="114665" y="400051"/>
                  <a:pt x="114665" y="400051"/>
                </a:cubicBezTo>
                <a:lnTo>
                  <a:pt x="145423" y="400051"/>
                </a:lnTo>
                <a:lnTo>
                  <a:pt x="99219" y="198438"/>
                </a:lnTo>
                <a:lnTo>
                  <a:pt x="115094" y="190500"/>
                </a:lnTo>
                <a:lnTo>
                  <a:pt x="156369" y="209550"/>
                </a:lnTo>
                <a:lnTo>
                  <a:pt x="200820" y="190500"/>
                </a:lnTo>
                <a:lnTo>
                  <a:pt x="215107" y="198438"/>
                </a:lnTo>
                <a:lnTo>
                  <a:pt x="168905" y="400051"/>
                </a:lnTo>
                <a:cubicBezTo>
                  <a:pt x="212735" y="400051"/>
                  <a:pt x="212735" y="400051"/>
                  <a:pt x="212735" y="400051"/>
                </a:cubicBezTo>
                <a:cubicBezTo>
                  <a:pt x="212777" y="399968"/>
                  <a:pt x="294460" y="233137"/>
                  <a:pt x="294460" y="161160"/>
                </a:cubicBezTo>
                <a:cubicBezTo>
                  <a:pt x="294460" y="85893"/>
                  <a:pt x="232349" y="26988"/>
                  <a:pt x="157162" y="26988"/>
                </a:cubicBezTo>
                <a:close/>
                <a:moveTo>
                  <a:pt x="157163" y="0"/>
                </a:moveTo>
                <a:cubicBezTo>
                  <a:pt x="243228" y="0"/>
                  <a:pt x="314325" y="67427"/>
                  <a:pt x="314325" y="153584"/>
                </a:cubicBezTo>
                <a:cubicBezTo>
                  <a:pt x="314325" y="235983"/>
                  <a:pt x="220804" y="426981"/>
                  <a:pt x="220776" y="427038"/>
                </a:cubicBezTo>
                <a:cubicBezTo>
                  <a:pt x="220757" y="427038"/>
                  <a:pt x="219720" y="427038"/>
                  <a:pt x="162720" y="427038"/>
                </a:cubicBezTo>
                <a:lnTo>
                  <a:pt x="151607" y="427038"/>
                </a:lnTo>
                <a:cubicBezTo>
                  <a:pt x="139490" y="427038"/>
                  <a:pt x="125251" y="427038"/>
                  <a:pt x="108517" y="427038"/>
                </a:cubicBezTo>
                <a:cubicBezTo>
                  <a:pt x="108469" y="426951"/>
                  <a:pt x="0" y="232232"/>
                  <a:pt x="0" y="153584"/>
                </a:cubicBezTo>
                <a:cubicBezTo>
                  <a:pt x="0" y="67427"/>
                  <a:pt x="71098" y="0"/>
                  <a:pt x="15716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7241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 6"/>
          <p:cNvSpPr>
            <a:spLocks/>
          </p:cNvSpPr>
          <p:nvPr/>
        </p:nvSpPr>
        <p:spPr bwMode="auto">
          <a:xfrm>
            <a:off x="3916363" y="1666875"/>
            <a:ext cx="536575" cy="341312"/>
          </a:xfrm>
          <a:custGeom>
            <a:avLst/>
            <a:gdLst/>
            <a:ahLst/>
            <a:cxnLst/>
            <a:rect l="l" t="t" r="r" b="b"/>
            <a:pathLst>
              <a:path w="536575" h="341312">
                <a:moveTo>
                  <a:pt x="19050" y="23813"/>
                </a:moveTo>
                <a:lnTo>
                  <a:pt x="19050" y="319088"/>
                </a:lnTo>
                <a:lnTo>
                  <a:pt x="123825" y="319088"/>
                </a:lnTo>
                <a:lnTo>
                  <a:pt x="146050" y="319088"/>
                </a:lnTo>
                <a:lnTo>
                  <a:pt x="169863" y="319088"/>
                </a:lnTo>
                <a:lnTo>
                  <a:pt x="169863" y="244476"/>
                </a:lnTo>
                <a:lnTo>
                  <a:pt x="228600" y="244476"/>
                </a:lnTo>
                <a:lnTo>
                  <a:pt x="228600" y="23813"/>
                </a:lnTo>
                <a:lnTo>
                  <a:pt x="146050" y="23813"/>
                </a:lnTo>
                <a:lnTo>
                  <a:pt x="123825" y="23813"/>
                </a:lnTo>
                <a:close/>
                <a:moveTo>
                  <a:pt x="409575" y="0"/>
                </a:moveTo>
                <a:lnTo>
                  <a:pt x="536575" y="0"/>
                </a:lnTo>
                <a:lnTo>
                  <a:pt x="536575" y="269875"/>
                </a:lnTo>
                <a:lnTo>
                  <a:pt x="473075" y="341312"/>
                </a:lnTo>
                <a:lnTo>
                  <a:pt x="346075" y="341312"/>
                </a:lnTo>
                <a:lnTo>
                  <a:pt x="363538" y="319087"/>
                </a:lnTo>
                <a:lnTo>
                  <a:pt x="454025" y="319087"/>
                </a:lnTo>
                <a:lnTo>
                  <a:pt x="454025" y="244475"/>
                </a:lnTo>
                <a:lnTo>
                  <a:pt x="514350" y="244475"/>
                </a:lnTo>
                <a:lnTo>
                  <a:pt x="514350" y="23813"/>
                </a:lnTo>
                <a:lnTo>
                  <a:pt x="409575" y="23813"/>
                </a:lnTo>
                <a:close/>
                <a:moveTo>
                  <a:pt x="266700" y="0"/>
                </a:moveTo>
                <a:lnTo>
                  <a:pt x="390525" y="0"/>
                </a:lnTo>
                <a:lnTo>
                  <a:pt x="390525" y="269875"/>
                </a:lnTo>
                <a:lnTo>
                  <a:pt x="327025" y="341312"/>
                </a:lnTo>
                <a:lnTo>
                  <a:pt x="203200" y="341312"/>
                </a:lnTo>
                <a:lnTo>
                  <a:pt x="222250" y="319087"/>
                </a:lnTo>
                <a:lnTo>
                  <a:pt x="307975" y="319087"/>
                </a:lnTo>
                <a:lnTo>
                  <a:pt x="307975" y="244475"/>
                </a:lnTo>
                <a:lnTo>
                  <a:pt x="371475" y="244475"/>
                </a:lnTo>
                <a:lnTo>
                  <a:pt x="371475" y="23813"/>
                </a:lnTo>
                <a:lnTo>
                  <a:pt x="266700" y="23813"/>
                </a:lnTo>
                <a:close/>
                <a:moveTo>
                  <a:pt x="0" y="0"/>
                </a:moveTo>
                <a:lnTo>
                  <a:pt x="123825" y="0"/>
                </a:lnTo>
                <a:lnTo>
                  <a:pt x="252412" y="0"/>
                </a:lnTo>
                <a:lnTo>
                  <a:pt x="252412" y="23813"/>
                </a:lnTo>
                <a:lnTo>
                  <a:pt x="252412" y="269875"/>
                </a:lnTo>
                <a:lnTo>
                  <a:pt x="206375" y="319087"/>
                </a:lnTo>
                <a:lnTo>
                  <a:pt x="187325" y="341312"/>
                </a:lnTo>
                <a:lnTo>
                  <a:pt x="123825" y="341312"/>
                </a:lnTo>
                <a:lnTo>
                  <a:pt x="0" y="34131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5" name="Freeform 10"/>
          <p:cNvSpPr>
            <a:spLocks/>
          </p:cNvSpPr>
          <p:nvPr/>
        </p:nvSpPr>
        <p:spPr bwMode="auto">
          <a:xfrm>
            <a:off x="3189288" y="1633538"/>
            <a:ext cx="458197" cy="404812"/>
          </a:xfrm>
          <a:custGeom>
            <a:avLst/>
            <a:gdLst/>
            <a:ahLst/>
            <a:cxnLst/>
            <a:rect l="l" t="t" r="r" b="b"/>
            <a:pathLst>
              <a:path w="458197" h="404812">
                <a:moveTo>
                  <a:pt x="344437" y="120650"/>
                </a:moveTo>
                <a:cubicBezTo>
                  <a:pt x="344437" y="120654"/>
                  <a:pt x="344437" y="120749"/>
                  <a:pt x="344437" y="122987"/>
                </a:cubicBezTo>
                <a:lnTo>
                  <a:pt x="344437" y="139342"/>
                </a:lnTo>
                <a:lnTo>
                  <a:pt x="340682" y="143080"/>
                </a:lnTo>
                <a:cubicBezTo>
                  <a:pt x="340673" y="143080"/>
                  <a:pt x="339500" y="143080"/>
                  <a:pt x="190500" y="143080"/>
                </a:cubicBezTo>
                <a:cubicBezTo>
                  <a:pt x="190500" y="143088"/>
                  <a:pt x="190500" y="143834"/>
                  <a:pt x="190500" y="214107"/>
                </a:cubicBezTo>
                <a:cubicBezTo>
                  <a:pt x="190510" y="214107"/>
                  <a:pt x="191699" y="214107"/>
                  <a:pt x="340682" y="214107"/>
                </a:cubicBezTo>
                <a:lnTo>
                  <a:pt x="344437" y="217846"/>
                </a:lnTo>
                <a:cubicBezTo>
                  <a:pt x="344437" y="217850"/>
                  <a:pt x="344437" y="217945"/>
                  <a:pt x="344437" y="220182"/>
                </a:cubicBezTo>
                <a:lnTo>
                  <a:pt x="344437" y="236537"/>
                </a:lnTo>
                <a:lnTo>
                  <a:pt x="427037" y="176724"/>
                </a:lnTo>
                <a:cubicBezTo>
                  <a:pt x="427032" y="176721"/>
                  <a:pt x="426388" y="176283"/>
                  <a:pt x="344437" y="120650"/>
                </a:cubicBezTo>
                <a:close/>
                <a:moveTo>
                  <a:pt x="322649" y="82550"/>
                </a:moveTo>
                <a:cubicBezTo>
                  <a:pt x="326414" y="82550"/>
                  <a:pt x="326414" y="82550"/>
                  <a:pt x="458197" y="176710"/>
                </a:cubicBezTo>
                <a:cubicBezTo>
                  <a:pt x="458197" y="180477"/>
                  <a:pt x="458197" y="180477"/>
                  <a:pt x="326414" y="274637"/>
                </a:cubicBezTo>
                <a:lnTo>
                  <a:pt x="318884" y="270871"/>
                </a:lnTo>
                <a:cubicBezTo>
                  <a:pt x="318884" y="270866"/>
                  <a:pt x="318884" y="270425"/>
                  <a:pt x="318884" y="233207"/>
                </a:cubicBezTo>
                <a:cubicBezTo>
                  <a:pt x="318875" y="233207"/>
                  <a:pt x="317717" y="233207"/>
                  <a:pt x="172040" y="233207"/>
                </a:cubicBezTo>
                <a:lnTo>
                  <a:pt x="168275" y="229440"/>
                </a:lnTo>
                <a:cubicBezTo>
                  <a:pt x="168275" y="229434"/>
                  <a:pt x="168275" y="228631"/>
                  <a:pt x="168275" y="127747"/>
                </a:cubicBezTo>
                <a:lnTo>
                  <a:pt x="172040" y="123981"/>
                </a:lnTo>
                <a:cubicBezTo>
                  <a:pt x="172049" y="123981"/>
                  <a:pt x="173197" y="123981"/>
                  <a:pt x="318884" y="123981"/>
                </a:cubicBezTo>
                <a:cubicBezTo>
                  <a:pt x="318884" y="123976"/>
                  <a:pt x="318884" y="123537"/>
                  <a:pt x="318884" y="86316"/>
                </a:cubicBezTo>
                <a:close/>
                <a:moveTo>
                  <a:pt x="0" y="0"/>
                </a:moveTo>
                <a:lnTo>
                  <a:pt x="300037" y="0"/>
                </a:lnTo>
                <a:lnTo>
                  <a:pt x="300037" y="115887"/>
                </a:lnTo>
                <a:lnTo>
                  <a:pt x="273050" y="115887"/>
                </a:lnTo>
                <a:lnTo>
                  <a:pt x="273050" y="26988"/>
                </a:lnTo>
                <a:lnTo>
                  <a:pt x="26988" y="26988"/>
                </a:lnTo>
                <a:lnTo>
                  <a:pt x="26988" y="379412"/>
                </a:lnTo>
                <a:lnTo>
                  <a:pt x="203200" y="379412"/>
                </a:lnTo>
                <a:lnTo>
                  <a:pt x="203200" y="288925"/>
                </a:lnTo>
                <a:lnTo>
                  <a:pt x="273050" y="288925"/>
                </a:lnTo>
                <a:lnTo>
                  <a:pt x="273050" y="236537"/>
                </a:lnTo>
                <a:lnTo>
                  <a:pt x="300037" y="236537"/>
                </a:lnTo>
                <a:lnTo>
                  <a:pt x="300037" y="319087"/>
                </a:lnTo>
                <a:lnTo>
                  <a:pt x="225425" y="404812"/>
                </a:lnTo>
                <a:lnTo>
                  <a:pt x="0" y="40481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9" name="Freeform 13"/>
          <p:cNvSpPr>
            <a:spLocks/>
          </p:cNvSpPr>
          <p:nvPr/>
        </p:nvSpPr>
        <p:spPr bwMode="auto">
          <a:xfrm>
            <a:off x="819151" y="1636713"/>
            <a:ext cx="292100" cy="395287"/>
          </a:xfrm>
          <a:custGeom>
            <a:avLst/>
            <a:gdLst/>
            <a:ahLst/>
            <a:cxnLst/>
            <a:rect l="l" t="t" r="r" b="b"/>
            <a:pathLst>
              <a:path w="292100" h="395287">
                <a:moveTo>
                  <a:pt x="22225" y="23812"/>
                </a:moveTo>
                <a:lnTo>
                  <a:pt x="22225" y="368299"/>
                </a:lnTo>
                <a:lnTo>
                  <a:pt x="146050" y="368299"/>
                </a:lnTo>
                <a:lnTo>
                  <a:pt x="168275" y="368299"/>
                </a:lnTo>
                <a:lnTo>
                  <a:pt x="195263" y="368299"/>
                </a:lnTo>
                <a:lnTo>
                  <a:pt x="195263" y="282574"/>
                </a:lnTo>
                <a:lnTo>
                  <a:pt x="266700" y="282574"/>
                </a:lnTo>
                <a:lnTo>
                  <a:pt x="266700" y="23812"/>
                </a:lnTo>
                <a:lnTo>
                  <a:pt x="168275" y="23812"/>
                </a:lnTo>
                <a:lnTo>
                  <a:pt x="146050" y="23812"/>
                </a:lnTo>
                <a:close/>
                <a:moveTo>
                  <a:pt x="0" y="0"/>
                </a:moveTo>
                <a:lnTo>
                  <a:pt x="146050" y="0"/>
                </a:lnTo>
                <a:lnTo>
                  <a:pt x="292100" y="0"/>
                </a:lnTo>
                <a:lnTo>
                  <a:pt x="292100" y="23813"/>
                </a:lnTo>
                <a:lnTo>
                  <a:pt x="292100" y="312737"/>
                </a:lnTo>
                <a:lnTo>
                  <a:pt x="239713" y="368300"/>
                </a:lnTo>
                <a:lnTo>
                  <a:pt x="217488" y="395287"/>
                </a:lnTo>
                <a:lnTo>
                  <a:pt x="146050" y="395287"/>
                </a:lnTo>
                <a:lnTo>
                  <a:pt x="0" y="39528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1" name="Freeform 15"/>
          <p:cNvSpPr>
            <a:spLocks/>
          </p:cNvSpPr>
          <p:nvPr/>
        </p:nvSpPr>
        <p:spPr bwMode="auto">
          <a:xfrm>
            <a:off x="890588" y="1708150"/>
            <a:ext cx="160337" cy="161925"/>
          </a:xfrm>
          <a:custGeom>
            <a:avLst/>
            <a:gdLst>
              <a:gd name="T0" fmla="*/ 0 w 43"/>
              <a:gd name="T1" fmla="*/ 0 h 43"/>
              <a:gd name="T2" fmla="*/ 0 w 43"/>
              <a:gd name="T3" fmla="*/ 1 h 43"/>
              <a:gd name="T4" fmla="*/ 12 w 43"/>
              <a:gd name="T5" fmla="*/ 40 h 43"/>
              <a:gd name="T6" fmla="*/ 13 w 43"/>
              <a:gd name="T7" fmla="*/ 40 h 43"/>
              <a:gd name="T8" fmla="*/ 14 w 43"/>
              <a:gd name="T9" fmla="*/ 40 h 43"/>
              <a:gd name="T10" fmla="*/ 17 w 43"/>
              <a:gd name="T11" fmla="*/ 24 h 43"/>
              <a:gd name="T12" fmla="*/ 36 w 43"/>
              <a:gd name="T13" fmla="*/ 43 h 43"/>
              <a:gd name="T14" fmla="*/ 37 w 43"/>
              <a:gd name="T15" fmla="*/ 43 h 43"/>
              <a:gd name="T16" fmla="*/ 43 w 43"/>
              <a:gd name="T17" fmla="*/ 37 h 43"/>
              <a:gd name="T18" fmla="*/ 43 w 43"/>
              <a:gd name="T19" fmla="*/ 36 h 43"/>
              <a:gd name="T20" fmla="*/ 24 w 43"/>
              <a:gd name="T21" fmla="*/ 16 h 43"/>
              <a:gd name="T22" fmla="*/ 38 w 43"/>
              <a:gd name="T23" fmla="*/ 11 h 43"/>
              <a:gd name="T24" fmla="*/ 38 w 43"/>
              <a:gd name="T25" fmla="*/ 11 h 43"/>
              <a:gd name="T26" fmla="*/ 38 w 43"/>
              <a:gd name="T27" fmla="*/ 10 h 43"/>
              <a:gd name="T28" fmla="*/ 37 w 43"/>
              <a:gd name="T29" fmla="*/ 10 h 43"/>
              <a:gd name="T30" fmla="*/ 1 w 43"/>
              <a:gd name="T31" fmla="*/ 0 h 43"/>
              <a:gd name="T32" fmla="*/ 0 w 43"/>
              <a:gd name="T33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3" h="43">
                <a:moveTo>
                  <a:pt x="0" y="0"/>
                </a:moveTo>
                <a:cubicBezTo>
                  <a:pt x="0" y="0"/>
                  <a:pt x="0" y="1"/>
                  <a:pt x="0" y="1"/>
                </a:cubicBezTo>
                <a:cubicBezTo>
                  <a:pt x="12" y="40"/>
                  <a:pt x="12" y="40"/>
                  <a:pt x="12" y="40"/>
                </a:cubicBezTo>
                <a:cubicBezTo>
                  <a:pt x="12" y="40"/>
                  <a:pt x="13" y="40"/>
                  <a:pt x="13" y="40"/>
                </a:cubicBezTo>
                <a:cubicBezTo>
                  <a:pt x="13" y="40"/>
                  <a:pt x="14" y="40"/>
                  <a:pt x="14" y="40"/>
                </a:cubicBezTo>
                <a:cubicBezTo>
                  <a:pt x="17" y="24"/>
                  <a:pt x="17" y="24"/>
                  <a:pt x="17" y="24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3"/>
                  <a:pt x="37" y="43"/>
                  <a:pt x="37" y="43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6"/>
                  <a:pt x="43" y="36"/>
                  <a:pt x="43" y="36"/>
                </a:cubicBezTo>
                <a:cubicBezTo>
                  <a:pt x="24" y="16"/>
                  <a:pt x="24" y="16"/>
                  <a:pt x="24" y="16"/>
                </a:cubicBezTo>
                <a:cubicBezTo>
                  <a:pt x="38" y="11"/>
                  <a:pt x="38" y="11"/>
                  <a:pt x="38" y="11"/>
                </a:cubicBezTo>
                <a:cubicBezTo>
                  <a:pt x="38" y="11"/>
                  <a:pt x="38" y="11"/>
                  <a:pt x="38" y="11"/>
                </a:cubicBezTo>
                <a:cubicBezTo>
                  <a:pt x="38" y="10"/>
                  <a:pt x="38" y="10"/>
                  <a:pt x="38" y="10"/>
                </a:cubicBezTo>
                <a:cubicBezTo>
                  <a:pt x="38" y="10"/>
                  <a:pt x="38" y="10"/>
                  <a:pt x="37" y="1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2" name="Freeform 16"/>
          <p:cNvSpPr>
            <a:spLocks/>
          </p:cNvSpPr>
          <p:nvPr/>
        </p:nvSpPr>
        <p:spPr bwMode="auto">
          <a:xfrm>
            <a:off x="714375" y="838200"/>
            <a:ext cx="536574" cy="341312"/>
          </a:xfrm>
          <a:custGeom>
            <a:avLst/>
            <a:gdLst/>
            <a:ahLst/>
            <a:cxnLst/>
            <a:rect l="l" t="t" r="r" b="b"/>
            <a:pathLst>
              <a:path w="536574" h="341312">
                <a:moveTo>
                  <a:pt x="168275" y="90488"/>
                </a:moveTo>
                <a:cubicBezTo>
                  <a:pt x="171935" y="90488"/>
                  <a:pt x="172021" y="90488"/>
                  <a:pt x="172023" y="90488"/>
                </a:cubicBezTo>
                <a:cubicBezTo>
                  <a:pt x="172023" y="90488"/>
                  <a:pt x="172023" y="90488"/>
                  <a:pt x="284471" y="120474"/>
                </a:cubicBezTo>
                <a:cubicBezTo>
                  <a:pt x="288219" y="124132"/>
                  <a:pt x="288219" y="124220"/>
                  <a:pt x="288219" y="124222"/>
                </a:cubicBezTo>
                <a:cubicBezTo>
                  <a:pt x="288219" y="124222"/>
                  <a:pt x="288219" y="124222"/>
                  <a:pt x="243240" y="142964"/>
                </a:cubicBezTo>
                <a:cubicBezTo>
                  <a:pt x="243240" y="142964"/>
                  <a:pt x="243240" y="142964"/>
                  <a:pt x="303212" y="199187"/>
                </a:cubicBezTo>
                <a:cubicBezTo>
                  <a:pt x="303212" y="202846"/>
                  <a:pt x="303212" y="202933"/>
                  <a:pt x="303212" y="202936"/>
                </a:cubicBezTo>
                <a:cubicBezTo>
                  <a:pt x="303212" y="202936"/>
                  <a:pt x="303212" y="202936"/>
                  <a:pt x="284471" y="225425"/>
                </a:cubicBezTo>
                <a:cubicBezTo>
                  <a:pt x="280812" y="225425"/>
                  <a:pt x="280725" y="225425"/>
                  <a:pt x="280723" y="225425"/>
                </a:cubicBezTo>
                <a:cubicBezTo>
                  <a:pt x="280723" y="225425"/>
                  <a:pt x="280723" y="225425"/>
                  <a:pt x="220751" y="165453"/>
                </a:cubicBezTo>
                <a:cubicBezTo>
                  <a:pt x="220751" y="165453"/>
                  <a:pt x="220751" y="165453"/>
                  <a:pt x="213254" y="214180"/>
                </a:cubicBezTo>
                <a:cubicBezTo>
                  <a:pt x="209595" y="214180"/>
                  <a:pt x="209508" y="214180"/>
                  <a:pt x="209506" y="214180"/>
                </a:cubicBezTo>
                <a:cubicBezTo>
                  <a:pt x="205758" y="214180"/>
                  <a:pt x="205758" y="214180"/>
                  <a:pt x="168275" y="94236"/>
                </a:cubicBezTo>
                <a:cubicBezTo>
                  <a:pt x="168275" y="90577"/>
                  <a:pt x="168275" y="90490"/>
                  <a:pt x="168275" y="90488"/>
                </a:cubicBezTo>
                <a:close/>
                <a:moveTo>
                  <a:pt x="407987" y="0"/>
                </a:moveTo>
                <a:lnTo>
                  <a:pt x="536574" y="0"/>
                </a:lnTo>
                <a:lnTo>
                  <a:pt x="536574" y="269875"/>
                </a:lnTo>
                <a:lnTo>
                  <a:pt x="473074" y="341312"/>
                </a:lnTo>
                <a:lnTo>
                  <a:pt x="344487" y="341312"/>
                </a:lnTo>
                <a:lnTo>
                  <a:pt x="363537" y="319087"/>
                </a:lnTo>
                <a:lnTo>
                  <a:pt x="454024" y="319087"/>
                </a:lnTo>
                <a:lnTo>
                  <a:pt x="454024" y="247650"/>
                </a:lnTo>
                <a:lnTo>
                  <a:pt x="514349" y="247650"/>
                </a:lnTo>
                <a:lnTo>
                  <a:pt x="514349" y="22225"/>
                </a:lnTo>
                <a:lnTo>
                  <a:pt x="407987" y="22225"/>
                </a:lnTo>
                <a:close/>
                <a:moveTo>
                  <a:pt x="266699" y="0"/>
                </a:moveTo>
                <a:lnTo>
                  <a:pt x="393699" y="0"/>
                </a:lnTo>
                <a:lnTo>
                  <a:pt x="393699" y="269875"/>
                </a:lnTo>
                <a:lnTo>
                  <a:pt x="330199" y="341312"/>
                </a:lnTo>
                <a:lnTo>
                  <a:pt x="201612" y="341312"/>
                </a:lnTo>
                <a:lnTo>
                  <a:pt x="220662" y="319087"/>
                </a:lnTo>
                <a:lnTo>
                  <a:pt x="311149" y="319087"/>
                </a:lnTo>
                <a:lnTo>
                  <a:pt x="311149" y="247650"/>
                </a:lnTo>
                <a:lnTo>
                  <a:pt x="371474" y="247650"/>
                </a:lnTo>
                <a:lnTo>
                  <a:pt x="371474" y="22225"/>
                </a:lnTo>
                <a:lnTo>
                  <a:pt x="266699" y="22225"/>
                </a:lnTo>
                <a:close/>
                <a:moveTo>
                  <a:pt x="0" y="0"/>
                </a:moveTo>
                <a:lnTo>
                  <a:pt x="123825" y="0"/>
                </a:lnTo>
                <a:lnTo>
                  <a:pt x="250825" y="0"/>
                </a:lnTo>
                <a:lnTo>
                  <a:pt x="250825" y="22225"/>
                </a:lnTo>
                <a:lnTo>
                  <a:pt x="250825" y="101600"/>
                </a:lnTo>
                <a:lnTo>
                  <a:pt x="228600" y="93662"/>
                </a:lnTo>
                <a:lnTo>
                  <a:pt x="228600" y="22225"/>
                </a:lnTo>
                <a:lnTo>
                  <a:pt x="146050" y="22225"/>
                </a:lnTo>
                <a:lnTo>
                  <a:pt x="123825" y="22225"/>
                </a:lnTo>
                <a:lnTo>
                  <a:pt x="19050" y="22225"/>
                </a:lnTo>
                <a:lnTo>
                  <a:pt x="19050" y="319087"/>
                </a:lnTo>
                <a:lnTo>
                  <a:pt x="123825" y="319087"/>
                </a:lnTo>
                <a:lnTo>
                  <a:pt x="146050" y="319087"/>
                </a:lnTo>
                <a:lnTo>
                  <a:pt x="168275" y="319087"/>
                </a:lnTo>
                <a:lnTo>
                  <a:pt x="168275" y="247650"/>
                </a:lnTo>
                <a:lnTo>
                  <a:pt x="228600" y="247650"/>
                </a:lnTo>
                <a:lnTo>
                  <a:pt x="228600" y="192087"/>
                </a:lnTo>
                <a:lnTo>
                  <a:pt x="250825" y="214312"/>
                </a:lnTo>
                <a:lnTo>
                  <a:pt x="250825" y="269875"/>
                </a:lnTo>
                <a:lnTo>
                  <a:pt x="206375" y="319087"/>
                </a:lnTo>
                <a:lnTo>
                  <a:pt x="187325" y="341312"/>
                </a:lnTo>
                <a:lnTo>
                  <a:pt x="123825" y="341312"/>
                </a:lnTo>
                <a:lnTo>
                  <a:pt x="0" y="34131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6" name="Freeform 20"/>
          <p:cNvSpPr>
            <a:spLocks/>
          </p:cNvSpPr>
          <p:nvPr/>
        </p:nvSpPr>
        <p:spPr bwMode="auto">
          <a:xfrm>
            <a:off x="1565276" y="785813"/>
            <a:ext cx="330200" cy="415925"/>
          </a:xfrm>
          <a:custGeom>
            <a:avLst/>
            <a:gdLst/>
            <a:ahLst/>
            <a:cxnLst/>
            <a:rect l="l" t="t" r="r" b="b"/>
            <a:pathLst>
              <a:path w="330200" h="415925">
                <a:moveTo>
                  <a:pt x="123663" y="90487"/>
                </a:moveTo>
                <a:lnTo>
                  <a:pt x="127403" y="94229"/>
                </a:lnTo>
                <a:cubicBezTo>
                  <a:pt x="97483" y="127907"/>
                  <a:pt x="86263" y="172810"/>
                  <a:pt x="93743" y="195262"/>
                </a:cubicBezTo>
                <a:cubicBezTo>
                  <a:pt x="97483" y="206488"/>
                  <a:pt x="104963" y="213972"/>
                  <a:pt x="119923" y="217714"/>
                </a:cubicBezTo>
                <a:lnTo>
                  <a:pt x="134883" y="221456"/>
                </a:lnTo>
                <a:cubicBezTo>
                  <a:pt x="138617" y="221456"/>
                  <a:pt x="142350" y="221456"/>
                  <a:pt x="142363" y="221456"/>
                </a:cubicBezTo>
                <a:cubicBezTo>
                  <a:pt x="142363" y="221456"/>
                  <a:pt x="142363" y="221456"/>
                  <a:pt x="146103" y="180294"/>
                </a:cubicBezTo>
                <a:cubicBezTo>
                  <a:pt x="149725" y="176552"/>
                  <a:pt x="149839" y="176552"/>
                  <a:pt x="149843" y="176552"/>
                </a:cubicBezTo>
                <a:cubicBezTo>
                  <a:pt x="149843" y="176552"/>
                  <a:pt x="149843" y="176552"/>
                  <a:pt x="250824" y="262617"/>
                </a:cubicBezTo>
                <a:cubicBezTo>
                  <a:pt x="250824" y="266359"/>
                  <a:pt x="250824" y="266359"/>
                  <a:pt x="149843" y="352424"/>
                </a:cubicBezTo>
                <a:cubicBezTo>
                  <a:pt x="146103" y="348687"/>
                  <a:pt x="142373" y="348682"/>
                  <a:pt x="142363" y="348682"/>
                </a:cubicBezTo>
                <a:cubicBezTo>
                  <a:pt x="142363" y="348682"/>
                  <a:pt x="142363" y="348682"/>
                  <a:pt x="142363" y="300037"/>
                </a:cubicBezTo>
                <a:lnTo>
                  <a:pt x="134883" y="300037"/>
                </a:lnTo>
                <a:lnTo>
                  <a:pt x="119923" y="296295"/>
                </a:lnTo>
                <a:cubicBezTo>
                  <a:pt x="104963" y="292553"/>
                  <a:pt x="93743" y="285069"/>
                  <a:pt x="78783" y="281327"/>
                </a:cubicBezTo>
                <a:cubicBezTo>
                  <a:pt x="71302" y="273843"/>
                  <a:pt x="63822" y="270101"/>
                  <a:pt x="56342" y="262617"/>
                </a:cubicBezTo>
                <a:cubicBezTo>
                  <a:pt x="48862" y="255133"/>
                  <a:pt x="41382" y="243907"/>
                  <a:pt x="37642" y="232681"/>
                </a:cubicBezTo>
                <a:cubicBezTo>
                  <a:pt x="30162" y="191520"/>
                  <a:pt x="41382" y="142874"/>
                  <a:pt x="123663" y="90487"/>
                </a:cubicBezTo>
                <a:close/>
                <a:moveTo>
                  <a:pt x="0" y="0"/>
                </a:moveTo>
                <a:cubicBezTo>
                  <a:pt x="0" y="0"/>
                  <a:pt x="0" y="0"/>
                  <a:pt x="210127" y="0"/>
                </a:cubicBezTo>
                <a:cubicBezTo>
                  <a:pt x="210127" y="0"/>
                  <a:pt x="210127" y="0"/>
                  <a:pt x="210127" y="134895"/>
                </a:cubicBezTo>
                <a:lnTo>
                  <a:pt x="330200" y="134895"/>
                </a:lnTo>
                <a:cubicBezTo>
                  <a:pt x="330200" y="134895"/>
                  <a:pt x="330200" y="134895"/>
                  <a:pt x="330200" y="359719"/>
                </a:cubicBezTo>
                <a:cubicBezTo>
                  <a:pt x="330200" y="359719"/>
                  <a:pt x="330200" y="359719"/>
                  <a:pt x="277668" y="415925"/>
                </a:cubicBezTo>
                <a:cubicBezTo>
                  <a:pt x="277668" y="415925"/>
                  <a:pt x="277668" y="415925"/>
                  <a:pt x="120073" y="415925"/>
                </a:cubicBezTo>
                <a:cubicBezTo>
                  <a:pt x="120073" y="415925"/>
                  <a:pt x="120073" y="415925"/>
                  <a:pt x="120073" y="314754"/>
                </a:cubicBezTo>
                <a:cubicBezTo>
                  <a:pt x="127577" y="318501"/>
                  <a:pt x="131330" y="318501"/>
                  <a:pt x="138834" y="318501"/>
                </a:cubicBezTo>
                <a:cubicBezTo>
                  <a:pt x="138834" y="318501"/>
                  <a:pt x="138834" y="318501"/>
                  <a:pt x="138834" y="400937"/>
                </a:cubicBezTo>
                <a:cubicBezTo>
                  <a:pt x="138834" y="400937"/>
                  <a:pt x="138834" y="400937"/>
                  <a:pt x="262659" y="400937"/>
                </a:cubicBezTo>
                <a:cubicBezTo>
                  <a:pt x="262659" y="400937"/>
                  <a:pt x="262659" y="400937"/>
                  <a:pt x="262659" y="337237"/>
                </a:cubicBezTo>
                <a:cubicBezTo>
                  <a:pt x="262659" y="337237"/>
                  <a:pt x="262659" y="337237"/>
                  <a:pt x="311439" y="337237"/>
                </a:cubicBezTo>
                <a:cubicBezTo>
                  <a:pt x="311439" y="337237"/>
                  <a:pt x="311439" y="337237"/>
                  <a:pt x="311439" y="153630"/>
                </a:cubicBezTo>
                <a:cubicBezTo>
                  <a:pt x="311439" y="153630"/>
                  <a:pt x="311439" y="153630"/>
                  <a:pt x="191366" y="153630"/>
                </a:cubicBezTo>
                <a:cubicBezTo>
                  <a:pt x="187614" y="153630"/>
                  <a:pt x="187614" y="153630"/>
                  <a:pt x="138834" y="153630"/>
                </a:cubicBezTo>
                <a:cubicBezTo>
                  <a:pt x="138834" y="153630"/>
                  <a:pt x="138834" y="153630"/>
                  <a:pt x="138834" y="202342"/>
                </a:cubicBezTo>
                <a:cubicBezTo>
                  <a:pt x="131330" y="202342"/>
                  <a:pt x="127577" y="198595"/>
                  <a:pt x="120073" y="198595"/>
                </a:cubicBezTo>
                <a:cubicBezTo>
                  <a:pt x="120073" y="198595"/>
                  <a:pt x="120073" y="198595"/>
                  <a:pt x="120073" y="134895"/>
                </a:cubicBezTo>
                <a:cubicBezTo>
                  <a:pt x="120073" y="134895"/>
                  <a:pt x="120073" y="134895"/>
                  <a:pt x="187614" y="134895"/>
                </a:cubicBezTo>
                <a:cubicBezTo>
                  <a:pt x="191366" y="134895"/>
                  <a:pt x="191366" y="134895"/>
                  <a:pt x="191366" y="18735"/>
                </a:cubicBezTo>
                <a:cubicBezTo>
                  <a:pt x="191366" y="18735"/>
                  <a:pt x="191366" y="18735"/>
                  <a:pt x="18761" y="18735"/>
                </a:cubicBezTo>
                <a:cubicBezTo>
                  <a:pt x="18761" y="18735"/>
                  <a:pt x="18761" y="18735"/>
                  <a:pt x="18761" y="266042"/>
                </a:cubicBezTo>
                <a:cubicBezTo>
                  <a:pt x="18761" y="266042"/>
                  <a:pt x="18761" y="266042"/>
                  <a:pt x="21107" y="266042"/>
                </a:cubicBezTo>
                <a:lnTo>
                  <a:pt x="37523" y="266042"/>
                </a:lnTo>
                <a:cubicBezTo>
                  <a:pt x="45027" y="273536"/>
                  <a:pt x="52532" y="277283"/>
                  <a:pt x="63789" y="284778"/>
                </a:cubicBezTo>
                <a:cubicBezTo>
                  <a:pt x="63789" y="284778"/>
                  <a:pt x="63789" y="284778"/>
                  <a:pt x="0" y="284778"/>
                </a:cubicBezTo>
                <a:cubicBezTo>
                  <a:pt x="0" y="284778"/>
                  <a:pt x="0" y="284778"/>
                  <a:pt x="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8" name="Freeform 22"/>
          <p:cNvSpPr>
            <a:spLocks/>
          </p:cNvSpPr>
          <p:nvPr/>
        </p:nvSpPr>
        <p:spPr bwMode="auto">
          <a:xfrm>
            <a:off x="3128962" y="801688"/>
            <a:ext cx="442912" cy="482599"/>
          </a:xfrm>
          <a:custGeom>
            <a:avLst/>
            <a:gdLst/>
            <a:ahLst/>
            <a:cxnLst/>
            <a:rect l="l" t="t" r="r" b="b"/>
            <a:pathLst>
              <a:path w="442912" h="482599">
                <a:moveTo>
                  <a:pt x="222250" y="179387"/>
                </a:moveTo>
                <a:lnTo>
                  <a:pt x="222250" y="460374"/>
                </a:lnTo>
                <a:lnTo>
                  <a:pt x="363537" y="460374"/>
                </a:lnTo>
                <a:lnTo>
                  <a:pt x="363537" y="393699"/>
                </a:lnTo>
                <a:lnTo>
                  <a:pt x="423862" y="393699"/>
                </a:lnTo>
                <a:lnTo>
                  <a:pt x="423862" y="179387"/>
                </a:lnTo>
                <a:close/>
                <a:moveTo>
                  <a:pt x="203200" y="160337"/>
                </a:moveTo>
                <a:lnTo>
                  <a:pt x="442912" y="160337"/>
                </a:lnTo>
                <a:lnTo>
                  <a:pt x="442912" y="415924"/>
                </a:lnTo>
                <a:lnTo>
                  <a:pt x="382587" y="482599"/>
                </a:lnTo>
                <a:lnTo>
                  <a:pt x="203200" y="482599"/>
                </a:lnTo>
                <a:close/>
                <a:moveTo>
                  <a:pt x="198438" y="25400"/>
                </a:moveTo>
                <a:lnTo>
                  <a:pt x="288925" y="25400"/>
                </a:lnTo>
                <a:lnTo>
                  <a:pt x="288925" y="146050"/>
                </a:lnTo>
                <a:lnTo>
                  <a:pt x="255588" y="146050"/>
                </a:lnTo>
                <a:lnTo>
                  <a:pt x="255588" y="55563"/>
                </a:lnTo>
                <a:lnTo>
                  <a:pt x="203201" y="55563"/>
                </a:lnTo>
                <a:lnTo>
                  <a:pt x="198438" y="36513"/>
                </a:lnTo>
                <a:close/>
                <a:moveTo>
                  <a:pt x="0" y="25400"/>
                </a:moveTo>
                <a:lnTo>
                  <a:pt x="87312" y="25400"/>
                </a:lnTo>
                <a:lnTo>
                  <a:pt x="90487" y="36513"/>
                </a:lnTo>
                <a:lnTo>
                  <a:pt x="87312" y="55563"/>
                </a:lnTo>
                <a:lnTo>
                  <a:pt x="38100" y="55563"/>
                </a:lnTo>
                <a:lnTo>
                  <a:pt x="38100" y="377825"/>
                </a:lnTo>
                <a:lnTo>
                  <a:pt x="192087" y="377825"/>
                </a:lnTo>
                <a:lnTo>
                  <a:pt x="192087" y="412750"/>
                </a:lnTo>
                <a:lnTo>
                  <a:pt x="0" y="412750"/>
                </a:lnTo>
                <a:close/>
                <a:moveTo>
                  <a:pt x="98425" y="0"/>
                </a:moveTo>
                <a:lnTo>
                  <a:pt x="192087" y="0"/>
                </a:lnTo>
                <a:lnTo>
                  <a:pt x="184150" y="41275"/>
                </a:lnTo>
                <a:lnTo>
                  <a:pt x="192087" y="77787"/>
                </a:lnTo>
                <a:lnTo>
                  <a:pt x="98425" y="77787"/>
                </a:lnTo>
                <a:lnTo>
                  <a:pt x="101600" y="3651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3" name="Freeform 27"/>
          <p:cNvSpPr>
            <a:spLocks/>
          </p:cNvSpPr>
          <p:nvPr/>
        </p:nvSpPr>
        <p:spPr bwMode="auto">
          <a:xfrm>
            <a:off x="3979863" y="812800"/>
            <a:ext cx="330200" cy="468313"/>
          </a:xfrm>
          <a:custGeom>
            <a:avLst/>
            <a:gdLst/>
            <a:ahLst/>
            <a:cxnLst/>
            <a:rect l="l" t="t" r="r" b="b"/>
            <a:pathLst>
              <a:path w="330200" h="468313">
                <a:moveTo>
                  <a:pt x="233075" y="191077"/>
                </a:moveTo>
                <a:lnTo>
                  <a:pt x="240579" y="191077"/>
                </a:lnTo>
                <a:cubicBezTo>
                  <a:pt x="240579" y="191077"/>
                  <a:pt x="240579" y="191077"/>
                  <a:pt x="242455" y="192484"/>
                </a:cubicBezTo>
                <a:lnTo>
                  <a:pt x="255588" y="202334"/>
                </a:lnTo>
                <a:cubicBezTo>
                  <a:pt x="255588" y="206086"/>
                  <a:pt x="255588" y="209839"/>
                  <a:pt x="255588" y="213591"/>
                </a:cubicBezTo>
                <a:cubicBezTo>
                  <a:pt x="255588" y="213591"/>
                  <a:pt x="255588" y="213591"/>
                  <a:pt x="158029" y="307398"/>
                </a:cubicBezTo>
                <a:lnTo>
                  <a:pt x="150524" y="307398"/>
                </a:lnTo>
                <a:cubicBezTo>
                  <a:pt x="150524" y="307398"/>
                  <a:pt x="150524" y="307398"/>
                  <a:pt x="90488" y="251114"/>
                </a:cubicBezTo>
                <a:lnTo>
                  <a:pt x="90488" y="239857"/>
                </a:lnTo>
                <a:cubicBezTo>
                  <a:pt x="90488" y="239857"/>
                  <a:pt x="90488" y="239857"/>
                  <a:pt x="92364" y="237981"/>
                </a:cubicBezTo>
                <a:lnTo>
                  <a:pt x="105497" y="224848"/>
                </a:lnTo>
                <a:cubicBezTo>
                  <a:pt x="109249" y="224848"/>
                  <a:pt x="113002" y="224848"/>
                  <a:pt x="116754" y="224848"/>
                </a:cubicBezTo>
                <a:cubicBezTo>
                  <a:pt x="116754" y="224848"/>
                  <a:pt x="116754" y="224848"/>
                  <a:pt x="154277" y="266123"/>
                </a:cubicBezTo>
                <a:cubicBezTo>
                  <a:pt x="154277" y="266123"/>
                  <a:pt x="154277" y="266123"/>
                  <a:pt x="233075" y="191077"/>
                </a:cubicBezTo>
                <a:close/>
                <a:moveTo>
                  <a:pt x="0" y="30163"/>
                </a:moveTo>
                <a:lnTo>
                  <a:pt x="98425" y="30163"/>
                </a:lnTo>
                <a:lnTo>
                  <a:pt x="98425" y="41276"/>
                </a:lnTo>
                <a:lnTo>
                  <a:pt x="98425" y="63501"/>
                </a:lnTo>
                <a:lnTo>
                  <a:pt x="41275" y="63501"/>
                </a:lnTo>
                <a:lnTo>
                  <a:pt x="41275" y="430213"/>
                </a:lnTo>
                <a:lnTo>
                  <a:pt x="288925" y="430213"/>
                </a:lnTo>
                <a:lnTo>
                  <a:pt x="288925" y="63501"/>
                </a:lnTo>
                <a:lnTo>
                  <a:pt x="225425" y="63501"/>
                </a:lnTo>
                <a:lnTo>
                  <a:pt x="225425" y="44451"/>
                </a:lnTo>
                <a:lnTo>
                  <a:pt x="225425" y="30163"/>
                </a:lnTo>
                <a:lnTo>
                  <a:pt x="330200" y="30163"/>
                </a:lnTo>
                <a:lnTo>
                  <a:pt x="330200" y="468313"/>
                </a:lnTo>
                <a:lnTo>
                  <a:pt x="0" y="468313"/>
                </a:lnTo>
                <a:close/>
                <a:moveTo>
                  <a:pt x="109538" y="0"/>
                </a:moveTo>
                <a:lnTo>
                  <a:pt x="214313" y="0"/>
                </a:lnTo>
                <a:lnTo>
                  <a:pt x="206376" y="44450"/>
                </a:lnTo>
                <a:lnTo>
                  <a:pt x="214313" y="88900"/>
                </a:lnTo>
                <a:lnTo>
                  <a:pt x="109538" y="88900"/>
                </a:lnTo>
                <a:lnTo>
                  <a:pt x="117476" y="412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6" name="Freeform 30"/>
          <p:cNvSpPr>
            <a:spLocks/>
          </p:cNvSpPr>
          <p:nvPr/>
        </p:nvSpPr>
        <p:spPr bwMode="auto">
          <a:xfrm>
            <a:off x="4805363" y="763588"/>
            <a:ext cx="300037" cy="476250"/>
          </a:xfrm>
          <a:custGeom>
            <a:avLst/>
            <a:gdLst/>
            <a:ahLst/>
            <a:cxnLst/>
            <a:rect l="l" t="t" r="r" b="b"/>
            <a:pathLst>
              <a:path w="300037" h="476250">
                <a:moveTo>
                  <a:pt x="56147" y="96837"/>
                </a:moveTo>
                <a:cubicBezTo>
                  <a:pt x="56147" y="96837"/>
                  <a:pt x="56147" y="96837"/>
                  <a:pt x="56147" y="157044"/>
                </a:cubicBezTo>
                <a:cubicBezTo>
                  <a:pt x="56147" y="157044"/>
                  <a:pt x="52387" y="198437"/>
                  <a:pt x="86226" y="198437"/>
                </a:cubicBezTo>
                <a:cubicBezTo>
                  <a:pt x="123808" y="198437"/>
                  <a:pt x="120067" y="157080"/>
                  <a:pt x="120064" y="157044"/>
                </a:cubicBezTo>
                <a:cubicBezTo>
                  <a:pt x="120064" y="157044"/>
                  <a:pt x="120064" y="157044"/>
                  <a:pt x="120064" y="96837"/>
                </a:cubicBezTo>
                <a:close/>
                <a:moveTo>
                  <a:pt x="22225" y="96837"/>
                </a:moveTo>
                <a:cubicBezTo>
                  <a:pt x="22225" y="96852"/>
                  <a:pt x="22225" y="99108"/>
                  <a:pt x="22225" y="450849"/>
                </a:cubicBezTo>
                <a:cubicBezTo>
                  <a:pt x="22241" y="450849"/>
                  <a:pt x="23894" y="450849"/>
                  <a:pt x="199290" y="450849"/>
                </a:cubicBezTo>
                <a:cubicBezTo>
                  <a:pt x="199290" y="450835"/>
                  <a:pt x="199290" y="449762"/>
                  <a:pt x="199290" y="364229"/>
                </a:cubicBezTo>
                <a:cubicBezTo>
                  <a:pt x="199302" y="364229"/>
                  <a:pt x="200231" y="364229"/>
                  <a:pt x="274637" y="364229"/>
                </a:cubicBezTo>
                <a:lnTo>
                  <a:pt x="274637" y="96837"/>
                </a:lnTo>
                <a:cubicBezTo>
                  <a:pt x="274625" y="96837"/>
                  <a:pt x="273307" y="96837"/>
                  <a:pt x="131478" y="96837"/>
                </a:cubicBezTo>
                <a:cubicBezTo>
                  <a:pt x="131478" y="96849"/>
                  <a:pt x="131478" y="97794"/>
                  <a:pt x="131478" y="172159"/>
                </a:cubicBezTo>
                <a:cubicBezTo>
                  <a:pt x="131478" y="172206"/>
                  <a:pt x="131452" y="213586"/>
                  <a:pt x="86270" y="213586"/>
                </a:cubicBezTo>
                <a:cubicBezTo>
                  <a:pt x="44848" y="213586"/>
                  <a:pt x="41065" y="172196"/>
                  <a:pt x="41062" y="172159"/>
                </a:cubicBezTo>
                <a:cubicBezTo>
                  <a:pt x="41062" y="172147"/>
                  <a:pt x="41062" y="171210"/>
                  <a:pt x="41062" y="96837"/>
                </a:cubicBezTo>
                <a:cubicBezTo>
                  <a:pt x="41057" y="96837"/>
                  <a:pt x="40946" y="96837"/>
                  <a:pt x="38707" y="96837"/>
                </a:cubicBezTo>
                <a:close/>
                <a:moveTo>
                  <a:pt x="97631" y="14287"/>
                </a:moveTo>
                <a:cubicBezTo>
                  <a:pt x="74622" y="14287"/>
                  <a:pt x="74612" y="40934"/>
                  <a:pt x="74612" y="40957"/>
                </a:cubicBezTo>
                <a:cubicBezTo>
                  <a:pt x="74612" y="40965"/>
                  <a:pt x="74612" y="41441"/>
                  <a:pt x="74612" y="71437"/>
                </a:cubicBezTo>
                <a:cubicBezTo>
                  <a:pt x="74621" y="71437"/>
                  <a:pt x="75263" y="71437"/>
                  <a:pt x="120649" y="71437"/>
                </a:cubicBezTo>
                <a:cubicBezTo>
                  <a:pt x="120649" y="71429"/>
                  <a:pt x="120649" y="70954"/>
                  <a:pt x="120649" y="40957"/>
                </a:cubicBezTo>
                <a:cubicBezTo>
                  <a:pt x="120649" y="40919"/>
                  <a:pt x="120633" y="14287"/>
                  <a:pt x="97631" y="14287"/>
                </a:cubicBezTo>
                <a:close/>
                <a:moveTo>
                  <a:pt x="97512" y="0"/>
                </a:moveTo>
                <a:cubicBezTo>
                  <a:pt x="131251" y="0"/>
                  <a:pt x="131266" y="29974"/>
                  <a:pt x="131266" y="30000"/>
                </a:cubicBezTo>
                <a:cubicBezTo>
                  <a:pt x="131266" y="30012"/>
                  <a:pt x="131266" y="30697"/>
                  <a:pt x="131266" y="71250"/>
                </a:cubicBezTo>
                <a:lnTo>
                  <a:pt x="300037" y="71250"/>
                </a:lnTo>
                <a:cubicBezTo>
                  <a:pt x="300037" y="71264"/>
                  <a:pt x="300037" y="73397"/>
                  <a:pt x="300037" y="390000"/>
                </a:cubicBezTo>
                <a:cubicBezTo>
                  <a:pt x="300030" y="390008"/>
                  <a:pt x="299300" y="390807"/>
                  <a:pt x="221278" y="476250"/>
                </a:cubicBezTo>
                <a:cubicBezTo>
                  <a:pt x="221258" y="476250"/>
                  <a:pt x="219180" y="476250"/>
                  <a:pt x="0" y="476250"/>
                </a:cubicBezTo>
                <a:cubicBezTo>
                  <a:pt x="0" y="476234"/>
                  <a:pt x="0" y="473684"/>
                  <a:pt x="0" y="71250"/>
                </a:cubicBezTo>
                <a:cubicBezTo>
                  <a:pt x="12" y="71250"/>
                  <a:pt x="700" y="71250"/>
                  <a:pt x="41255" y="71250"/>
                </a:cubicBezTo>
                <a:cubicBezTo>
                  <a:pt x="41255" y="71222"/>
                  <a:pt x="41265" y="60000"/>
                  <a:pt x="48756" y="60000"/>
                </a:cubicBezTo>
                <a:cubicBezTo>
                  <a:pt x="56250" y="60000"/>
                  <a:pt x="56257" y="71228"/>
                  <a:pt x="56257" y="71250"/>
                </a:cubicBezTo>
                <a:cubicBezTo>
                  <a:pt x="56261" y="71250"/>
                  <a:pt x="56318" y="71250"/>
                  <a:pt x="57195" y="71250"/>
                </a:cubicBezTo>
                <a:lnTo>
                  <a:pt x="63758" y="71250"/>
                </a:lnTo>
                <a:cubicBezTo>
                  <a:pt x="63758" y="71238"/>
                  <a:pt x="63758" y="70554"/>
                  <a:pt x="63758" y="30000"/>
                </a:cubicBezTo>
                <a:cubicBezTo>
                  <a:pt x="63758" y="29966"/>
                  <a:pt x="63778" y="0"/>
                  <a:pt x="9751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0" name="Freeform 34"/>
          <p:cNvSpPr>
            <a:spLocks/>
          </p:cNvSpPr>
          <p:nvPr/>
        </p:nvSpPr>
        <p:spPr bwMode="auto">
          <a:xfrm>
            <a:off x="5630863" y="819150"/>
            <a:ext cx="300037" cy="401637"/>
          </a:xfrm>
          <a:custGeom>
            <a:avLst/>
            <a:gdLst/>
            <a:ahLst/>
            <a:cxnLst/>
            <a:rect l="l" t="t" r="r" b="b"/>
            <a:pathLst>
              <a:path w="300037" h="401637">
                <a:moveTo>
                  <a:pt x="149225" y="101600"/>
                </a:moveTo>
                <a:lnTo>
                  <a:pt x="176212" y="153987"/>
                </a:lnTo>
                <a:lnTo>
                  <a:pt x="236537" y="161925"/>
                </a:lnTo>
                <a:lnTo>
                  <a:pt x="195262" y="203200"/>
                </a:lnTo>
                <a:lnTo>
                  <a:pt x="201612" y="258762"/>
                </a:lnTo>
                <a:lnTo>
                  <a:pt x="149225" y="233362"/>
                </a:lnTo>
                <a:lnTo>
                  <a:pt x="101600" y="258762"/>
                </a:lnTo>
                <a:lnTo>
                  <a:pt x="107950" y="203200"/>
                </a:lnTo>
                <a:lnTo>
                  <a:pt x="66675" y="161925"/>
                </a:lnTo>
                <a:lnTo>
                  <a:pt x="123825" y="153987"/>
                </a:lnTo>
                <a:close/>
                <a:moveTo>
                  <a:pt x="25400" y="23813"/>
                </a:moveTo>
                <a:lnTo>
                  <a:pt x="25400" y="379413"/>
                </a:lnTo>
                <a:lnTo>
                  <a:pt x="201612" y="379413"/>
                </a:lnTo>
                <a:lnTo>
                  <a:pt x="201612" y="288926"/>
                </a:lnTo>
                <a:lnTo>
                  <a:pt x="277812" y="288926"/>
                </a:lnTo>
                <a:lnTo>
                  <a:pt x="277812" y="23813"/>
                </a:lnTo>
                <a:close/>
                <a:moveTo>
                  <a:pt x="0" y="0"/>
                </a:moveTo>
                <a:lnTo>
                  <a:pt x="300037" y="0"/>
                </a:lnTo>
                <a:lnTo>
                  <a:pt x="300037" y="319087"/>
                </a:lnTo>
                <a:lnTo>
                  <a:pt x="225425" y="401637"/>
                </a:lnTo>
                <a:lnTo>
                  <a:pt x="0" y="40163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3" name="Freeform 37"/>
          <p:cNvSpPr>
            <a:spLocks/>
          </p:cNvSpPr>
          <p:nvPr/>
        </p:nvSpPr>
        <p:spPr bwMode="auto">
          <a:xfrm>
            <a:off x="6415088" y="819150"/>
            <a:ext cx="295275" cy="401637"/>
          </a:xfrm>
          <a:custGeom>
            <a:avLst/>
            <a:gdLst/>
            <a:ahLst/>
            <a:cxnLst/>
            <a:rect l="l" t="t" r="r" b="b"/>
            <a:pathLst>
              <a:path w="295275" h="401637">
                <a:moveTo>
                  <a:pt x="99896" y="109538"/>
                </a:moveTo>
                <a:cubicBezTo>
                  <a:pt x="99896" y="109538"/>
                  <a:pt x="144928" y="154268"/>
                  <a:pt x="144966" y="154306"/>
                </a:cubicBezTo>
                <a:cubicBezTo>
                  <a:pt x="148720" y="154306"/>
                  <a:pt x="193752" y="109577"/>
                  <a:pt x="193791" y="109538"/>
                </a:cubicBezTo>
                <a:cubicBezTo>
                  <a:pt x="193791" y="109538"/>
                  <a:pt x="193791" y="109538"/>
                  <a:pt x="223837" y="135652"/>
                </a:cubicBezTo>
                <a:cubicBezTo>
                  <a:pt x="223837" y="135652"/>
                  <a:pt x="175012" y="180420"/>
                  <a:pt x="175012" y="184151"/>
                </a:cubicBezTo>
                <a:cubicBezTo>
                  <a:pt x="175012" y="187880"/>
                  <a:pt x="223795" y="232610"/>
                  <a:pt x="223837" y="232649"/>
                </a:cubicBezTo>
                <a:cubicBezTo>
                  <a:pt x="223837" y="232649"/>
                  <a:pt x="223837" y="232649"/>
                  <a:pt x="193791" y="258763"/>
                </a:cubicBezTo>
                <a:cubicBezTo>
                  <a:pt x="193791" y="258763"/>
                  <a:pt x="148722" y="210265"/>
                  <a:pt x="144966" y="210265"/>
                </a:cubicBezTo>
                <a:cubicBezTo>
                  <a:pt x="144966" y="210265"/>
                  <a:pt x="99934" y="258722"/>
                  <a:pt x="99896" y="258763"/>
                </a:cubicBezTo>
                <a:cubicBezTo>
                  <a:pt x="99896" y="258763"/>
                  <a:pt x="99896" y="258763"/>
                  <a:pt x="69850" y="232649"/>
                </a:cubicBezTo>
                <a:cubicBezTo>
                  <a:pt x="69893" y="232610"/>
                  <a:pt x="118675" y="187880"/>
                  <a:pt x="118675" y="184151"/>
                </a:cubicBezTo>
                <a:cubicBezTo>
                  <a:pt x="118675" y="180422"/>
                  <a:pt x="69893" y="135692"/>
                  <a:pt x="69850" y="135652"/>
                </a:cubicBezTo>
                <a:cubicBezTo>
                  <a:pt x="69850" y="135652"/>
                  <a:pt x="69850" y="135652"/>
                  <a:pt x="99896" y="109538"/>
                </a:cubicBezTo>
                <a:close/>
                <a:moveTo>
                  <a:pt x="22225" y="23813"/>
                </a:moveTo>
                <a:lnTo>
                  <a:pt x="22225" y="379413"/>
                </a:lnTo>
                <a:lnTo>
                  <a:pt x="198438" y="379413"/>
                </a:lnTo>
                <a:lnTo>
                  <a:pt x="198438" y="288926"/>
                </a:lnTo>
                <a:lnTo>
                  <a:pt x="273050" y="288926"/>
                </a:lnTo>
                <a:lnTo>
                  <a:pt x="273050" y="23813"/>
                </a:lnTo>
                <a:close/>
                <a:moveTo>
                  <a:pt x="0" y="0"/>
                </a:moveTo>
                <a:lnTo>
                  <a:pt x="295275" y="0"/>
                </a:lnTo>
                <a:lnTo>
                  <a:pt x="295275" y="319087"/>
                </a:lnTo>
                <a:lnTo>
                  <a:pt x="220663" y="401637"/>
                </a:lnTo>
                <a:lnTo>
                  <a:pt x="0" y="40163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6" name="Freeform 40"/>
          <p:cNvSpPr>
            <a:spLocks/>
          </p:cNvSpPr>
          <p:nvPr/>
        </p:nvSpPr>
        <p:spPr bwMode="auto">
          <a:xfrm>
            <a:off x="7235825" y="819150"/>
            <a:ext cx="300037" cy="401637"/>
          </a:xfrm>
          <a:custGeom>
            <a:avLst/>
            <a:gdLst/>
            <a:ahLst/>
            <a:cxnLst/>
            <a:rect l="l" t="t" r="r" b="b"/>
            <a:pathLst>
              <a:path w="300037" h="401637">
                <a:moveTo>
                  <a:pt x="151424" y="108686"/>
                </a:moveTo>
                <a:cubicBezTo>
                  <a:pt x="152825" y="109149"/>
                  <a:pt x="153760" y="110073"/>
                  <a:pt x="153767" y="110080"/>
                </a:cubicBezTo>
                <a:cubicBezTo>
                  <a:pt x="153767" y="110080"/>
                  <a:pt x="153767" y="110080"/>
                  <a:pt x="213739" y="165836"/>
                </a:cubicBezTo>
                <a:cubicBezTo>
                  <a:pt x="213739" y="165836"/>
                  <a:pt x="217487" y="173270"/>
                  <a:pt x="209991" y="173270"/>
                </a:cubicBezTo>
                <a:cubicBezTo>
                  <a:pt x="202499" y="173270"/>
                  <a:pt x="183779" y="173270"/>
                  <a:pt x="183753" y="173270"/>
                </a:cubicBezTo>
                <a:lnTo>
                  <a:pt x="183753" y="184422"/>
                </a:lnTo>
                <a:cubicBezTo>
                  <a:pt x="183753" y="203007"/>
                  <a:pt x="183753" y="240178"/>
                  <a:pt x="183753" y="255046"/>
                </a:cubicBezTo>
                <a:cubicBezTo>
                  <a:pt x="183753" y="255046"/>
                  <a:pt x="184690" y="255975"/>
                  <a:pt x="184690" y="256905"/>
                </a:cubicBezTo>
                <a:lnTo>
                  <a:pt x="180005" y="258763"/>
                </a:lnTo>
                <a:cubicBezTo>
                  <a:pt x="172508" y="258763"/>
                  <a:pt x="123781" y="258763"/>
                  <a:pt x="120033" y="258763"/>
                </a:cubicBezTo>
                <a:cubicBezTo>
                  <a:pt x="116292" y="258763"/>
                  <a:pt x="116284" y="255062"/>
                  <a:pt x="116284" y="255046"/>
                </a:cubicBezTo>
                <a:cubicBezTo>
                  <a:pt x="116284" y="240178"/>
                  <a:pt x="116284" y="203007"/>
                  <a:pt x="116284" y="184422"/>
                </a:cubicBezTo>
                <a:cubicBezTo>
                  <a:pt x="116284" y="180709"/>
                  <a:pt x="116284" y="173288"/>
                  <a:pt x="116284" y="173270"/>
                </a:cubicBezTo>
                <a:cubicBezTo>
                  <a:pt x="116284" y="173270"/>
                  <a:pt x="101291" y="173270"/>
                  <a:pt x="93795" y="173270"/>
                </a:cubicBezTo>
                <a:lnTo>
                  <a:pt x="87704" y="171412"/>
                </a:lnTo>
                <a:cubicBezTo>
                  <a:pt x="90047" y="169553"/>
                  <a:pt x="142522" y="117514"/>
                  <a:pt x="146270" y="110080"/>
                </a:cubicBezTo>
                <a:cubicBezTo>
                  <a:pt x="148144" y="108222"/>
                  <a:pt x="150019" y="108222"/>
                  <a:pt x="151424" y="108686"/>
                </a:cubicBezTo>
                <a:close/>
                <a:moveTo>
                  <a:pt x="25400" y="23813"/>
                </a:moveTo>
                <a:lnTo>
                  <a:pt x="25400" y="379413"/>
                </a:lnTo>
                <a:lnTo>
                  <a:pt x="201613" y="379413"/>
                </a:lnTo>
                <a:lnTo>
                  <a:pt x="201613" y="288926"/>
                </a:lnTo>
                <a:lnTo>
                  <a:pt x="273050" y="288926"/>
                </a:lnTo>
                <a:lnTo>
                  <a:pt x="273050" y="23813"/>
                </a:lnTo>
                <a:close/>
                <a:moveTo>
                  <a:pt x="0" y="0"/>
                </a:moveTo>
                <a:lnTo>
                  <a:pt x="300037" y="0"/>
                </a:lnTo>
                <a:lnTo>
                  <a:pt x="300037" y="319087"/>
                </a:lnTo>
                <a:lnTo>
                  <a:pt x="225425" y="401637"/>
                </a:lnTo>
                <a:lnTo>
                  <a:pt x="0" y="40163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9" name="Freeform 43"/>
          <p:cNvSpPr>
            <a:spLocks/>
          </p:cNvSpPr>
          <p:nvPr/>
        </p:nvSpPr>
        <p:spPr bwMode="auto">
          <a:xfrm>
            <a:off x="8023225" y="819150"/>
            <a:ext cx="300037" cy="401637"/>
          </a:xfrm>
          <a:custGeom>
            <a:avLst/>
            <a:gdLst/>
            <a:ahLst/>
            <a:cxnLst/>
            <a:rect l="l" t="t" r="r" b="b"/>
            <a:pathLst>
              <a:path w="300037" h="401637">
                <a:moveTo>
                  <a:pt x="120033" y="109538"/>
                </a:moveTo>
                <a:cubicBezTo>
                  <a:pt x="127529" y="109538"/>
                  <a:pt x="176256" y="109538"/>
                  <a:pt x="180005" y="109538"/>
                </a:cubicBezTo>
                <a:cubicBezTo>
                  <a:pt x="183745" y="109538"/>
                  <a:pt x="183753" y="113253"/>
                  <a:pt x="183753" y="113269"/>
                </a:cubicBezTo>
                <a:cubicBezTo>
                  <a:pt x="183753" y="124461"/>
                  <a:pt x="183753" y="161767"/>
                  <a:pt x="183753" y="180420"/>
                </a:cubicBezTo>
                <a:cubicBezTo>
                  <a:pt x="183753" y="187865"/>
                  <a:pt x="183753" y="191595"/>
                  <a:pt x="183753" y="191612"/>
                </a:cubicBezTo>
                <a:cubicBezTo>
                  <a:pt x="183753" y="191612"/>
                  <a:pt x="198746" y="191612"/>
                  <a:pt x="206242" y="191612"/>
                </a:cubicBezTo>
                <a:cubicBezTo>
                  <a:pt x="217487" y="191612"/>
                  <a:pt x="209991" y="199073"/>
                  <a:pt x="209991" y="199073"/>
                </a:cubicBezTo>
                <a:cubicBezTo>
                  <a:pt x="209991" y="199073"/>
                  <a:pt x="157515" y="251302"/>
                  <a:pt x="153767" y="255032"/>
                </a:cubicBezTo>
                <a:cubicBezTo>
                  <a:pt x="150026" y="258756"/>
                  <a:pt x="146284" y="255046"/>
                  <a:pt x="146270" y="255032"/>
                </a:cubicBezTo>
                <a:lnTo>
                  <a:pt x="90047" y="199073"/>
                </a:lnTo>
                <a:cubicBezTo>
                  <a:pt x="90047" y="199073"/>
                  <a:pt x="88173" y="198140"/>
                  <a:pt x="90047" y="195342"/>
                </a:cubicBezTo>
                <a:cubicBezTo>
                  <a:pt x="97538" y="195342"/>
                  <a:pt x="116258" y="195342"/>
                  <a:pt x="116284" y="195342"/>
                </a:cubicBezTo>
                <a:cubicBezTo>
                  <a:pt x="116284" y="195342"/>
                  <a:pt x="116284" y="187881"/>
                  <a:pt x="116284" y="184151"/>
                </a:cubicBezTo>
                <a:cubicBezTo>
                  <a:pt x="116284" y="161767"/>
                  <a:pt x="116284" y="128191"/>
                  <a:pt x="116284" y="113269"/>
                </a:cubicBezTo>
                <a:cubicBezTo>
                  <a:pt x="116284" y="113269"/>
                  <a:pt x="115347" y="112336"/>
                  <a:pt x="115347" y="111403"/>
                </a:cubicBezTo>
                <a:close/>
                <a:moveTo>
                  <a:pt x="22225" y="23813"/>
                </a:moveTo>
                <a:lnTo>
                  <a:pt x="22225" y="379413"/>
                </a:lnTo>
                <a:lnTo>
                  <a:pt x="198438" y="379413"/>
                </a:lnTo>
                <a:lnTo>
                  <a:pt x="198438" y="288926"/>
                </a:lnTo>
                <a:lnTo>
                  <a:pt x="273050" y="288926"/>
                </a:lnTo>
                <a:lnTo>
                  <a:pt x="273050" y="23813"/>
                </a:lnTo>
                <a:close/>
                <a:moveTo>
                  <a:pt x="0" y="0"/>
                </a:moveTo>
                <a:lnTo>
                  <a:pt x="300037" y="0"/>
                </a:lnTo>
                <a:lnTo>
                  <a:pt x="300037" y="319087"/>
                </a:lnTo>
                <a:lnTo>
                  <a:pt x="220662" y="401637"/>
                </a:lnTo>
                <a:lnTo>
                  <a:pt x="0" y="40163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2" name="Freeform 46"/>
          <p:cNvSpPr>
            <a:spLocks/>
          </p:cNvSpPr>
          <p:nvPr/>
        </p:nvSpPr>
        <p:spPr bwMode="auto">
          <a:xfrm>
            <a:off x="1598613" y="1633538"/>
            <a:ext cx="296862" cy="401637"/>
          </a:xfrm>
          <a:custGeom>
            <a:avLst/>
            <a:gdLst/>
            <a:ahLst/>
            <a:cxnLst/>
            <a:rect l="l" t="t" r="r" b="b"/>
            <a:pathLst>
              <a:path w="296862" h="401637">
                <a:moveTo>
                  <a:pt x="147320" y="206375"/>
                </a:moveTo>
                <a:cubicBezTo>
                  <a:pt x="154940" y="206375"/>
                  <a:pt x="158750" y="210127"/>
                  <a:pt x="158750" y="213880"/>
                </a:cubicBezTo>
                <a:cubicBezTo>
                  <a:pt x="158750" y="213880"/>
                  <a:pt x="158750" y="213880"/>
                  <a:pt x="158750" y="240146"/>
                </a:cubicBezTo>
                <a:lnTo>
                  <a:pt x="147320" y="247650"/>
                </a:lnTo>
                <a:cubicBezTo>
                  <a:pt x="143510" y="247650"/>
                  <a:pt x="139700" y="243898"/>
                  <a:pt x="139700" y="240146"/>
                </a:cubicBezTo>
                <a:cubicBezTo>
                  <a:pt x="139700" y="240146"/>
                  <a:pt x="139700" y="240146"/>
                  <a:pt x="139700" y="213880"/>
                </a:cubicBezTo>
                <a:cubicBezTo>
                  <a:pt x="139700" y="210127"/>
                  <a:pt x="143510" y="206375"/>
                  <a:pt x="147320" y="206375"/>
                </a:cubicBezTo>
                <a:close/>
                <a:moveTo>
                  <a:pt x="146580" y="195262"/>
                </a:moveTo>
                <a:cubicBezTo>
                  <a:pt x="139171" y="195262"/>
                  <a:pt x="131763" y="202733"/>
                  <a:pt x="131763" y="213939"/>
                </a:cubicBezTo>
                <a:cubicBezTo>
                  <a:pt x="131763" y="213944"/>
                  <a:pt x="131763" y="214309"/>
                  <a:pt x="131763" y="240086"/>
                </a:cubicBezTo>
                <a:cubicBezTo>
                  <a:pt x="131763" y="251291"/>
                  <a:pt x="139171" y="258762"/>
                  <a:pt x="146580" y="258762"/>
                </a:cubicBezTo>
                <a:cubicBezTo>
                  <a:pt x="157692" y="258762"/>
                  <a:pt x="165100" y="251291"/>
                  <a:pt x="165100" y="240086"/>
                </a:cubicBezTo>
                <a:lnTo>
                  <a:pt x="165100" y="213939"/>
                </a:lnTo>
                <a:cubicBezTo>
                  <a:pt x="165100" y="202733"/>
                  <a:pt x="157692" y="195262"/>
                  <a:pt x="146580" y="195262"/>
                </a:cubicBezTo>
                <a:close/>
                <a:moveTo>
                  <a:pt x="146579" y="104775"/>
                </a:moveTo>
                <a:cubicBezTo>
                  <a:pt x="139171" y="104775"/>
                  <a:pt x="135467" y="108510"/>
                  <a:pt x="128058" y="112246"/>
                </a:cubicBezTo>
                <a:cubicBezTo>
                  <a:pt x="124354" y="119716"/>
                  <a:pt x="120650" y="127187"/>
                  <a:pt x="120650" y="134657"/>
                </a:cubicBezTo>
                <a:lnTo>
                  <a:pt x="120650" y="168275"/>
                </a:lnTo>
                <a:cubicBezTo>
                  <a:pt x="120661" y="168275"/>
                  <a:pt x="121429" y="168275"/>
                  <a:pt x="176212" y="168275"/>
                </a:cubicBezTo>
                <a:cubicBezTo>
                  <a:pt x="176212" y="168267"/>
                  <a:pt x="176212" y="167763"/>
                  <a:pt x="176212" y="134657"/>
                </a:cubicBezTo>
                <a:cubicBezTo>
                  <a:pt x="176212" y="127187"/>
                  <a:pt x="172508" y="119716"/>
                  <a:pt x="168804" y="112246"/>
                </a:cubicBezTo>
                <a:cubicBezTo>
                  <a:pt x="161396" y="108510"/>
                  <a:pt x="157691" y="104775"/>
                  <a:pt x="146579" y="104775"/>
                </a:cubicBezTo>
                <a:close/>
                <a:moveTo>
                  <a:pt x="147353" y="79375"/>
                </a:moveTo>
                <a:cubicBezTo>
                  <a:pt x="166077" y="79375"/>
                  <a:pt x="177312" y="83122"/>
                  <a:pt x="188546" y="94361"/>
                </a:cubicBezTo>
                <a:cubicBezTo>
                  <a:pt x="199781" y="105601"/>
                  <a:pt x="203526" y="120587"/>
                  <a:pt x="203526" y="135573"/>
                </a:cubicBezTo>
                <a:cubicBezTo>
                  <a:pt x="203526" y="135581"/>
                  <a:pt x="203526" y="136081"/>
                  <a:pt x="203526" y="169291"/>
                </a:cubicBezTo>
                <a:cubicBezTo>
                  <a:pt x="203530" y="169291"/>
                  <a:pt x="203598" y="169291"/>
                  <a:pt x="204930" y="169291"/>
                </a:cubicBezTo>
                <a:lnTo>
                  <a:pt x="214760" y="169291"/>
                </a:lnTo>
                <a:cubicBezTo>
                  <a:pt x="218505" y="169291"/>
                  <a:pt x="222250" y="169291"/>
                  <a:pt x="222250" y="173038"/>
                </a:cubicBezTo>
                <a:cubicBezTo>
                  <a:pt x="222250" y="173047"/>
                  <a:pt x="222250" y="173935"/>
                  <a:pt x="222250" y="259207"/>
                </a:cubicBezTo>
                <a:cubicBezTo>
                  <a:pt x="222250" y="262954"/>
                  <a:pt x="218505" y="266700"/>
                  <a:pt x="214760" y="266700"/>
                </a:cubicBezTo>
                <a:cubicBezTo>
                  <a:pt x="214746" y="266700"/>
                  <a:pt x="213401" y="266700"/>
                  <a:pt x="83690" y="266700"/>
                </a:cubicBezTo>
                <a:lnTo>
                  <a:pt x="76200" y="259207"/>
                </a:lnTo>
                <a:cubicBezTo>
                  <a:pt x="76200" y="259198"/>
                  <a:pt x="76200" y="258299"/>
                  <a:pt x="76200" y="173038"/>
                </a:cubicBezTo>
                <a:cubicBezTo>
                  <a:pt x="76200" y="169291"/>
                  <a:pt x="79945" y="169291"/>
                  <a:pt x="83690" y="169291"/>
                </a:cubicBezTo>
                <a:cubicBezTo>
                  <a:pt x="83694" y="169291"/>
                  <a:pt x="83762" y="169291"/>
                  <a:pt x="85094" y="169291"/>
                </a:cubicBezTo>
                <a:lnTo>
                  <a:pt x="94924" y="169291"/>
                </a:lnTo>
                <a:cubicBezTo>
                  <a:pt x="94924" y="169283"/>
                  <a:pt x="94924" y="168783"/>
                  <a:pt x="94924" y="135573"/>
                </a:cubicBezTo>
                <a:cubicBezTo>
                  <a:pt x="94924" y="120587"/>
                  <a:pt x="98669" y="105601"/>
                  <a:pt x="109904" y="94361"/>
                </a:cubicBezTo>
                <a:cubicBezTo>
                  <a:pt x="121139" y="83122"/>
                  <a:pt x="132373" y="79375"/>
                  <a:pt x="147353" y="79375"/>
                </a:cubicBezTo>
                <a:close/>
                <a:moveTo>
                  <a:pt x="23813" y="22225"/>
                </a:moveTo>
                <a:lnTo>
                  <a:pt x="23813" y="379412"/>
                </a:lnTo>
                <a:lnTo>
                  <a:pt x="200026" y="379412"/>
                </a:lnTo>
                <a:lnTo>
                  <a:pt x="200026" y="288925"/>
                </a:lnTo>
                <a:lnTo>
                  <a:pt x="274638" y="288925"/>
                </a:lnTo>
                <a:lnTo>
                  <a:pt x="274638" y="22225"/>
                </a:lnTo>
                <a:close/>
                <a:moveTo>
                  <a:pt x="0" y="0"/>
                </a:moveTo>
                <a:lnTo>
                  <a:pt x="296862" y="0"/>
                </a:lnTo>
                <a:lnTo>
                  <a:pt x="296862" y="319087"/>
                </a:lnTo>
                <a:lnTo>
                  <a:pt x="222250" y="401637"/>
                </a:lnTo>
                <a:lnTo>
                  <a:pt x="0" y="40163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8" name="Freeform 52"/>
          <p:cNvSpPr>
            <a:spLocks/>
          </p:cNvSpPr>
          <p:nvPr/>
        </p:nvSpPr>
        <p:spPr bwMode="auto">
          <a:xfrm>
            <a:off x="2379663" y="1636713"/>
            <a:ext cx="300037" cy="406400"/>
          </a:xfrm>
          <a:custGeom>
            <a:avLst/>
            <a:gdLst/>
            <a:ahLst/>
            <a:cxnLst/>
            <a:rect l="l" t="t" r="r" b="b"/>
            <a:pathLst>
              <a:path w="300037" h="406400">
                <a:moveTo>
                  <a:pt x="134302" y="217487"/>
                </a:moveTo>
                <a:cubicBezTo>
                  <a:pt x="137795" y="217487"/>
                  <a:pt x="141287" y="221239"/>
                  <a:pt x="141287" y="224992"/>
                </a:cubicBezTo>
                <a:cubicBezTo>
                  <a:pt x="141287" y="224992"/>
                  <a:pt x="141287" y="224992"/>
                  <a:pt x="141287" y="247505"/>
                </a:cubicBezTo>
                <a:cubicBezTo>
                  <a:pt x="141287" y="255010"/>
                  <a:pt x="137795" y="258762"/>
                  <a:pt x="134302" y="258762"/>
                </a:cubicBezTo>
                <a:lnTo>
                  <a:pt x="123825" y="247505"/>
                </a:lnTo>
                <a:cubicBezTo>
                  <a:pt x="123825" y="247505"/>
                  <a:pt x="123825" y="247505"/>
                  <a:pt x="123825" y="224992"/>
                </a:cubicBezTo>
                <a:cubicBezTo>
                  <a:pt x="123825" y="221239"/>
                  <a:pt x="127318" y="217487"/>
                  <a:pt x="134302" y="217487"/>
                </a:cubicBezTo>
                <a:close/>
                <a:moveTo>
                  <a:pt x="134409" y="206375"/>
                </a:moveTo>
                <a:cubicBezTo>
                  <a:pt x="123296" y="206375"/>
                  <a:pt x="115888" y="210145"/>
                  <a:pt x="115888" y="217686"/>
                </a:cubicBezTo>
                <a:lnTo>
                  <a:pt x="115888" y="255389"/>
                </a:lnTo>
                <a:cubicBezTo>
                  <a:pt x="115888" y="259159"/>
                  <a:pt x="123296" y="266700"/>
                  <a:pt x="134409" y="266700"/>
                </a:cubicBezTo>
                <a:cubicBezTo>
                  <a:pt x="141817" y="266700"/>
                  <a:pt x="149225" y="259159"/>
                  <a:pt x="149225" y="255389"/>
                </a:cubicBezTo>
                <a:cubicBezTo>
                  <a:pt x="149225" y="255382"/>
                  <a:pt x="149225" y="254864"/>
                  <a:pt x="149225" y="217686"/>
                </a:cubicBezTo>
                <a:cubicBezTo>
                  <a:pt x="149225" y="210145"/>
                  <a:pt x="141817" y="206375"/>
                  <a:pt x="134409" y="206375"/>
                </a:cubicBezTo>
                <a:close/>
                <a:moveTo>
                  <a:pt x="197897" y="90487"/>
                </a:moveTo>
                <a:cubicBezTo>
                  <a:pt x="209144" y="90487"/>
                  <a:pt x="220392" y="98003"/>
                  <a:pt x="231640" y="105520"/>
                </a:cubicBezTo>
                <a:cubicBezTo>
                  <a:pt x="239138" y="116794"/>
                  <a:pt x="242887" y="128069"/>
                  <a:pt x="242887" y="143101"/>
                </a:cubicBezTo>
                <a:cubicBezTo>
                  <a:pt x="242887" y="143108"/>
                  <a:pt x="242887" y="143663"/>
                  <a:pt x="242887" y="188199"/>
                </a:cubicBezTo>
                <a:cubicBezTo>
                  <a:pt x="242879" y="188199"/>
                  <a:pt x="242466" y="188199"/>
                  <a:pt x="220392" y="188199"/>
                </a:cubicBezTo>
                <a:cubicBezTo>
                  <a:pt x="220392" y="188192"/>
                  <a:pt x="220392" y="187635"/>
                  <a:pt x="220392" y="143101"/>
                </a:cubicBezTo>
                <a:cubicBezTo>
                  <a:pt x="220392" y="135585"/>
                  <a:pt x="216643" y="128069"/>
                  <a:pt x="212894" y="124311"/>
                </a:cubicBezTo>
                <a:lnTo>
                  <a:pt x="197897" y="116794"/>
                </a:lnTo>
                <a:cubicBezTo>
                  <a:pt x="190398" y="116794"/>
                  <a:pt x="186649" y="120552"/>
                  <a:pt x="182900" y="124311"/>
                </a:cubicBezTo>
                <a:cubicBezTo>
                  <a:pt x="175402" y="128069"/>
                  <a:pt x="175402" y="135585"/>
                  <a:pt x="175402" y="143101"/>
                </a:cubicBezTo>
                <a:cubicBezTo>
                  <a:pt x="175402" y="143108"/>
                  <a:pt x="175402" y="143570"/>
                  <a:pt x="175402" y="176925"/>
                </a:cubicBezTo>
                <a:cubicBezTo>
                  <a:pt x="175406" y="176925"/>
                  <a:pt x="175471" y="176925"/>
                  <a:pt x="176808" y="176925"/>
                </a:cubicBezTo>
                <a:lnTo>
                  <a:pt x="186649" y="176925"/>
                </a:lnTo>
                <a:cubicBezTo>
                  <a:pt x="190398" y="176925"/>
                  <a:pt x="190398" y="180683"/>
                  <a:pt x="190398" y="184441"/>
                </a:cubicBezTo>
                <a:cubicBezTo>
                  <a:pt x="190398" y="184448"/>
                  <a:pt x="190398" y="185223"/>
                  <a:pt x="190398" y="267121"/>
                </a:cubicBezTo>
                <a:cubicBezTo>
                  <a:pt x="190398" y="270879"/>
                  <a:pt x="190398" y="274637"/>
                  <a:pt x="186649" y="274637"/>
                </a:cubicBezTo>
                <a:cubicBezTo>
                  <a:pt x="186639" y="274637"/>
                  <a:pt x="185584" y="274637"/>
                  <a:pt x="74174" y="274637"/>
                </a:cubicBezTo>
                <a:lnTo>
                  <a:pt x="66675" y="267121"/>
                </a:lnTo>
                <a:cubicBezTo>
                  <a:pt x="66675" y="267114"/>
                  <a:pt x="66675" y="266348"/>
                  <a:pt x="66675" y="184441"/>
                </a:cubicBezTo>
                <a:cubicBezTo>
                  <a:pt x="66675" y="180683"/>
                  <a:pt x="70424" y="176925"/>
                  <a:pt x="74174" y="176925"/>
                </a:cubicBezTo>
                <a:cubicBezTo>
                  <a:pt x="74186" y="176925"/>
                  <a:pt x="75122" y="176925"/>
                  <a:pt x="149157" y="176925"/>
                </a:cubicBezTo>
                <a:cubicBezTo>
                  <a:pt x="149157" y="176918"/>
                  <a:pt x="149157" y="176448"/>
                  <a:pt x="149157" y="143101"/>
                </a:cubicBezTo>
                <a:cubicBezTo>
                  <a:pt x="149157" y="128069"/>
                  <a:pt x="156656" y="116794"/>
                  <a:pt x="164154" y="105520"/>
                </a:cubicBezTo>
                <a:cubicBezTo>
                  <a:pt x="171652" y="98003"/>
                  <a:pt x="182900" y="90487"/>
                  <a:pt x="197897" y="90487"/>
                </a:cubicBezTo>
                <a:close/>
                <a:moveTo>
                  <a:pt x="25400" y="23812"/>
                </a:moveTo>
                <a:lnTo>
                  <a:pt x="25400" y="379412"/>
                </a:lnTo>
                <a:lnTo>
                  <a:pt x="201613" y="379412"/>
                </a:lnTo>
                <a:lnTo>
                  <a:pt x="201613" y="288925"/>
                </a:lnTo>
                <a:lnTo>
                  <a:pt x="273050" y="288925"/>
                </a:lnTo>
                <a:lnTo>
                  <a:pt x="273050" y="23812"/>
                </a:lnTo>
                <a:close/>
                <a:moveTo>
                  <a:pt x="0" y="0"/>
                </a:moveTo>
                <a:lnTo>
                  <a:pt x="300037" y="0"/>
                </a:lnTo>
                <a:lnTo>
                  <a:pt x="300037" y="319088"/>
                </a:lnTo>
                <a:lnTo>
                  <a:pt x="223837" y="406400"/>
                </a:lnTo>
                <a:lnTo>
                  <a:pt x="0" y="4064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3" name="Freeform 57"/>
          <p:cNvSpPr>
            <a:spLocks/>
          </p:cNvSpPr>
          <p:nvPr/>
        </p:nvSpPr>
        <p:spPr bwMode="auto">
          <a:xfrm>
            <a:off x="4854575" y="1652588"/>
            <a:ext cx="457200" cy="338137"/>
          </a:xfrm>
          <a:custGeom>
            <a:avLst/>
            <a:gdLst/>
            <a:ahLst/>
            <a:cxnLst/>
            <a:rect l="l" t="t" r="r" b="b"/>
            <a:pathLst>
              <a:path w="457200" h="338137">
                <a:moveTo>
                  <a:pt x="300038" y="231775"/>
                </a:moveTo>
                <a:lnTo>
                  <a:pt x="300038" y="277812"/>
                </a:lnTo>
                <a:lnTo>
                  <a:pt x="344488" y="277812"/>
                </a:lnTo>
                <a:lnTo>
                  <a:pt x="344488" y="231775"/>
                </a:lnTo>
                <a:close/>
                <a:moveTo>
                  <a:pt x="247650" y="231775"/>
                </a:moveTo>
                <a:lnTo>
                  <a:pt x="247650" y="277812"/>
                </a:lnTo>
                <a:lnTo>
                  <a:pt x="288925" y="277812"/>
                </a:lnTo>
                <a:lnTo>
                  <a:pt x="288925" y="231775"/>
                </a:lnTo>
                <a:close/>
                <a:moveTo>
                  <a:pt x="190500" y="231775"/>
                </a:moveTo>
                <a:lnTo>
                  <a:pt x="190500" y="277812"/>
                </a:lnTo>
                <a:lnTo>
                  <a:pt x="236537" y="277812"/>
                </a:lnTo>
                <a:lnTo>
                  <a:pt x="236537" y="231775"/>
                </a:lnTo>
                <a:close/>
                <a:moveTo>
                  <a:pt x="138113" y="231775"/>
                </a:moveTo>
                <a:lnTo>
                  <a:pt x="138113" y="277812"/>
                </a:lnTo>
                <a:lnTo>
                  <a:pt x="184150" y="277812"/>
                </a:lnTo>
                <a:lnTo>
                  <a:pt x="184150" y="231775"/>
                </a:lnTo>
                <a:close/>
                <a:moveTo>
                  <a:pt x="82550" y="231775"/>
                </a:moveTo>
                <a:lnTo>
                  <a:pt x="82550" y="277812"/>
                </a:lnTo>
                <a:lnTo>
                  <a:pt x="130175" y="277812"/>
                </a:lnTo>
                <a:lnTo>
                  <a:pt x="130175" y="231775"/>
                </a:lnTo>
                <a:close/>
                <a:moveTo>
                  <a:pt x="300038" y="179387"/>
                </a:moveTo>
                <a:lnTo>
                  <a:pt x="300038" y="225424"/>
                </a:lnTo>
                <a:lnTo>
                  <a:pt x="344488" y="225424"/>
                </a:lnTo>
                <a:lnTo>
                  <a:pt x="344488" y="179387"/>
                </a:lnTo>
                <a:close/>
                <a:moveTo>
                  <a:pt x="247650" y="179387"/>
                </a:moveTo>
                <a:lnTo>
                  <a:pt x="247650" y="225424"/>
                </a:lnTo>
                <a:lnTo>
                  <a:pt x="288925" y="225424"/>
                </a:lnTo>
                <a:lnTo>
                  <a:pt x="288925" y="179387"/>
                </a:lnTo>
                <a:close/>
                <a:moveTo>
                  <a:pt x="190500" y="179387"/>
                </a:moveTo>
                <a:lnTo>
                  <a:pt x="190500" y="225424"/>
                </a:lnTo>
                <a:lnTo>
                  <a:pt x="236537" y="225424"/>
                </a:lnTo>
                <a:lnTo>
                  <a:pt x="236537" y="179387"/>
                </a:lnTo>
                <a:close/>
                <a:moveTo>
                  <a:pt x="138113" y="179387"/>
                </a:moveTo>
                <a:lnTo>
                  <a:pt x="138113" y="225424"/>
                </a:lnTo>
                <a:lnTo>
                  <a:pt x="184150" y="225424"/>
                </a:lnTo>
                <a:lnTo>
                  <a:pt x="184150" y="179387"/>
                </a:lnTo>
                <a:close/>
                <a:moveTo>
                  <a:pt x="82550" y="179387"/>
                </a:moveTo>
                <a:lnTo>
                  <a:pt x="82550" y="225424"/>
                </a:lnTo>
                <a:lnTo>
                  <a:pt x="130175" y="225424"/>
                </a:lnTo>
                <a:lnTo>
                  <a:pt x="130175" y="179387"/>
                </a:lnTo>
                <a:close/>
                <a:moveTo>
                  <a:pt x="300038" y="127000"/>
                </a:moveTo>
                <a:lnTo>
                  <a:pt x="300038" y="168275"/>
                </a:lnTo>
                <a:lnTo>
                  <a:pt x="344488" y="168275"/>
                </a:lnTo>
                <a:lnTo>
                  <a:pt x="344488" y="127000"/>
                </a:lnTo>
                <a:close/>
                <a:moveTo>
                  <a:pt x="247650" y="127000"/>
                </a:moveTo>
                <a:lnTo>
                  <a:pt x="247650" y="168275"/>
                </a:lnTo>
                <a:lnTo>
                  <a:pt x="288925" y="168275"/>
                </a:lnTo>
                <a:lnTo>
                  <a:pt x="288925" y="127000"/>
                </a:lnTo>
                <a:close/>
                <a:moveTo>
                  <a:pt x="190500" y="127000"/>
                </a:moveTo>
                <a:lnTo>
                  <a:pt x="190500" y="168275"/>
                </a:lnTo>
                <a:lnTo>
                  <a:pt x="236537" y="168275"/>
                </a:lnTo>
                <a:lnTo>
                  <a:pt x="236537" y="127000"/>
                </a:lnTo>
                <a:close/>
                <a:moveTo>
                  <a:pt x="138113" y="127000"/>
                </a:moveTo>
                <a:lnTo>
                  <a:pt x="138113" y="168275"/>
                </a:lnTo>
                <a:lnTo>
                  <a:pt x="184150" y="168275"/>
                </a:lnTo>
                <a:lnTo>
                  <a:pt x="184150" y="127000"/>
                </a:lnTo>
                <a:close/>
                <a:moveTo>
                  <a:pt x="82550" y="127000"/>
                </a:moveTo>
                <a:lnTo>
                  <a:pt x="82550" y="168275"/>
                </a:lnTo>
                <a:lnTo>
                  <a:pt x="130175" y="168275"/>
                </a:lnTo>
                <a:lnTo>
                  <a:pt x="130175" y="127000"/>
                </a:lnTo>
                <a:close/>
                <a:moveTo>
                  <a:pt x="300038" y="71437"/>
                </a:moveTo>
                <a:lnTo>
                  <a:pt x="300038" y="115887"/>
                </a:lnTo>
                <a:lnTo>
                  <a:pt x="344488" y="115887"/>
                </a:lnTo>
                <a:lnTo>
                  <a:pt x="344488" y="112712"/>
                </a:lnTo>
                <a:lnTo>
                  <a:pt x="330200" y="112712"/>
                </a:lnTo>
                <a:lnTo>
                  <a:pt x="330200" y="71437"/>
                </a:lnTo>
                <a:close/>
                <a:moveTo>
                  <a:pt x="247650" y="71437"/>
                </a:moveTo>
                <a:lnTo>
                  <a:pt x="247650" y="115887"/>
                </a:lnTo>
                <a:lnTo>
                  <a:pt x="288925" y="115887"/>
                </a:lnTo>
                <a:lnTo>
                  <a:pt x="288925" y="71437"/>
                </a:lnTo>
                <a:close/>
                <a:moveTo>
                  <a:pt x="190500" y="71437"/>
                </a:moveTo>
                <a:lnTo>
                  <a:pt x="190500" y="115887"/>
                </a:lnTo>
                <a:lnTo>
                  <a:pt x="236537" y="115887"/>
                </a:lnTo>
                <a:lnTo>
                  <a:pt x="236537" y="71437"/>
                </a:lnTo>
                <a:close/>
                <a:moveTo>
                  <a:pt x="138113" y="71437"/>
                </a:moveTo>
                <a:lnTo>
                  <a:pt x="138113" y="115887"/>
                </a:lnTo>
                <a:lnTo>
                  <a:pt x="184150" y="115887"/>
                </a:lnTo>
                <a:lnTo>
                  <a:pt x="184150" y="71437"/>
                </a:lnTo>
                <a:close/>
                <a:moveTo>
                  <a:pt x="82550" y="71437"/>
                </a:moveTo>
                <a:lnTo>
                  <a:pt x="82550" y="115887"/>
                </a:lnTo>
                <a:lnTo>
                  <a:pt x="130175" y="115887"/>
                </a:lnTo>
                <a:lnTo>
                  <a:pt x="130175" y="71437"/>
                </a:lnTo>
                <a:close/>
                <a:moveTo>
                  <a:pt x="25400" y="30162"/>
                </a:moveTo>
                <a:lnTo>
                  <a:pt x="25400" y="311149"/>
                </a:lnTo>
                <a:lnTo>
                  <a:pt x="427037" y="311149"/>
                </a:lnTo>
                <a:lnTo>
                  <a:pt x="427037" y="112712"/>
                </a:lnTo>
                <a:lnTo>
                  <a:pt x="355600" y="112712"/>
                </a:lnTo>
                <a:lnTo>
                  <a:pt x="355600" y="115887"/>
                </a:lnTo>
                <a:lnTo>
                  <a:pt x="355600" y="127000"/>
                </a:lnTo>
                <a:lnTo>
                  <a:pt x="355600" y="168275"/>
                </a:lnTo>
                <a:lnTo>
                  <a:pt x="355600" y="179387"/>
                </a:lnTo>
                <a:lnTo>
                  <a:pt x="355600" y="225425"/>
                </a:lnTo>
                <a:lnTo>
                  <a:pt x="355600" y="231775"/>
                </a:lnTo>
                <a:lnTo>
                  <a:pt x="355600" y="277812"/>
                </a:lnTo>
                <a:lnTo>
                  <a:pt x="355600" y="284162"/>
                </a:lnTo>
                <a:lnTo>
                  <a:pt x="82551" y="284162"/>
                </a:lnTo>
                <a:lnTo>
                  <a:pt x="77788" y="284162"/>
                </a:lnTo>
                <a:lnTo>
                  <a:pt x="74613" y="284162"/>
                </a:lnTo>
                <a:lnTo>
                  <a:pt x="74613" y="60325"/>
                </a:lnTo>
                <a:lnTo>
                  <a:pt x="77788" y="60325"/>
                </a:lnTo>
                <a:lnTo>
                  <a:pt x="82551" y="60325"/>
                </a:lnTo>
                <a:lnTo>
                  <a:pt x="288925" y="60325"/>
                </a:lnTo>
                <a:lnTo>
                  <a:pt x="300038" y="60325"/>
                </a:lnTo>
                <a:lnTo>
                  <a:pt x="330200" y="60325"/>
                </a:lnTo>
                <a:lnTo>
                  <a:pt x="330200" y="30162"/>
                </a:lnTo>
                <a:close/>
                <a:moveTo>
                  <a:pt x="0" y="0"/>
                </a:moveTo>
                <a:lnTo>
                  <a:pt x="360363" y="0"/>
                </a:lnTo>
                <a:lnTo>
                  <a:pt x="457200" y="85725"/>
                </a:lnTo>
                <a:lnTo>
                  <a:pt x="457200" y="338137"/>
                </a:lnTo>
                <a:lnTo>
                  <a:pt x="0" y="33813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6" name="Freeform 80"/>
          <p:cNvSpPr>
            <a:spLocks/>
          </p:cNvSpPr>
          <p:nvPr/>
        </p:nvSpPr>
        <p:spPr bwMode="auto">
          <a:xfrm>
            <a:off x="6451600" y="2406650"/>
            <a:ext cx="315912" cy="363537"/>
          </a:xfrm>
          <a:custGeom>
            <a:avLst/>
            <a:gdLst/>
            <a:ahLst/>
            <a:cxnLst/>
            <a:rect l="l" t="t" r="r" b="b"/>
            <a:pathLst>
              <a:path w="315912" h="363537">
                <a:moveTo>
                  <a:pt x="57150" y="254000"/>
                </a:moveTo>
                <a:lnTo>
                  <a:pt x="180975" y="254000"/>
                </a:lnTo>
                <a:lnTo>
                  <a:pt x="180975" y="273050"/>
                </a:lnTo>
                <a:lnTo>
                  <a:pt x="57150" y="273050"/>
                </a:lnTo>
                <a:close/>
                <a:moveTo>
                  <a:pt x="57150" y="206375"/>
                </a:moveTo>
                <a:lnTo>
                  <a:pt x="258762" y="206375"/>
                </a:lnTo>
                <a:lnTo>
                  <a:pt x="258762" y="225425"/>
                </a:lnTo>
                <a:lnTo>
                  <a:pt x="57150" y="225425"/>
                </a:lnTo>
                <a:close/>
                <a:moveTo>
                  <a:pt x="57150" y="157163"/>
                </a:moveTo>
                <a:lnTo>
                  <a:pt x="258762" y="157163"/>
                </a:lnTo>
                <a:lnTo>
                  <a:pt x="258762" y="176213"/>
                </a:lnTo>
                <a:lnTo>
                  <a:pt x="57150" y="176213"/>
                </a:lnTo>
                <a:close/>
                <a:moveTo>
                  <a:pt x="57150" y="112713"/>
                </a:moveTo>
                <a:lnTo>
                  <a:pt x="258762" y="112713"/>
                </a:lnTo>
                <a:lnTo>
                  <a:pt x="258762" y="130175"/>
                </a:lnTo>
                <a:lnTo>
                  <a:pt x="57150" y="130175"/>
                </a:lnTo>
                <a:close/>
                <a:moveTo>
                  <a:pt x="19050" y="71438"/>
                </a:moveTo>
                <a:lnTo>
                  <a:pt x="19050" y="344488"/>
                </a:lnTo>
                <a:lnTo>
                  <a:pt x="233363" y="344488"/>
                </a:lnTo>
                <a:lnTo>
                  <a:pt x="233363" y="266701"/>
                </a:lnTo>
                <a:lnTo>
                  <a:pt x="292100" y="266701"/>
                </a:lnTo>
                <a:lnTo>
                  <a:pt x="292100" y="71438"/>
                </a:lnTo>
                <a:close/>
                <a:moveTo>
                  <a:pt x="0" y="0"/>
                </a:moveTo>
                <a:lnTo>
                  <a:pt x="315912" y="0"/>
                </a:lnTo>
                <a:lnTo>
                  <a:pt x="315912" y="47625"/>
                </a:lnTo>
                <a:lnTo>
                  <a:pt x="315912" y="60325"/>
                </a:lnTo>
                <a:lnTo>
                  <a:pt x="315912" y="292100"/>
                </a:lnTo>
                <a:lnTo>
                  <a:pt x="250825" y="363537"/>
                </a:lnTo>
                <a:lnTo>
                  <a:pt x="0" y="363537"/>
                </a:lnTo>
                <a:lnTo>
                  <a:pt x="0" y="60325"/>
                </a:lnTo>
                <a:lnTo>
                  <a:pt x="0" y="4762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2" name="Freeform 86"/>
          <p:cNvSpPr>
            <a:spLocks/>
          </p:cNvSpPr>
          <p:nvPr/>
        </p:nvSpPr>
        <p:spPr bwMode="auto">
          <a:xfrm>
            <a:off x="7235825" y="2395538"/>
            <a:ext cx="314325" cy="382587"/>
          </a:xfrm>
          <a:custGeom>
            <a:avLst/>
            <a:gdLst/>
            <a:ahLst/>
            <a:cxnLst/>
            <a:rect l="l" t="t" r="r" b="b"/>
            <a:pathLst>
              <a:path w="314325" h="382587">
                <a:moveTo>
                  <a:pt x="60325" y="273050"/>
                </a:moveTo>
                <a:lnTo>
                  <a:pt x="179387" y="273050"/>
                </a:lnTo>
                <a:lnTo>
                  <a:pt x="179387" y="292100"/>
                </a:lnTo>
                <a:lnTo>
                  <a:pt x="60325" y="292100"/>
                </a:lnTo>
                <a:close/>
                <a:moveTo>
                  <a:pt x="60325" y="220662"/>
                </a:moveTo>
                <a:lnTo>
                  <a:pt x="258762" y="220662"/>
                </a:lnTo>
                <a:lnTo>
                  <a:pt x="258762" y="239712"/>
                </a:lnTo>
                <a:lnTo>
                  <a:pt x="60325" y="239712"/>
                </a:lnTo>
                <a:close/>
                <a:moveTo>
                  <a:pt x="55563" y="176212"/>
                </a:moveTo>
                <a:lnTo>
                  <a:pt x="258763" y="176212"/>
                </a:lnTo>
                <a:lnTo>
                  <a:pt x="258763" y="195262"/>
                </a:lnTo>
                <a:lnTo>
                  <a:pt x="55563" y="195262"/>
                </a:lnTo>
                <a:close/>
                <a:moveTo>
                  <a:pt x="60325" y="127000"/>
                </a:moveTo>
                <a:lnTo>
                  <a:pt x="258762" y="127000"/>
                </a:lnTo>
                <a:lnTo>
                  <a:pt x="258762" y="146050"/>
                </a:lnTo>
                <a:lnTo>
                  <a:pt x="60325" y="146050"/>
                </a:lnTo>
                <a:close/>
                <a:moveTo>
                  <a:pt x="22225" y="85725"/>
                </a:moveTo>
                <a:lnTo>
                  <a:pt x="22225" y="358775"/>
                </a:lnTo>
                <a:lnTo>
                  <a:pt x="231775" y="358775"/>
                </a:lnTo>
                <a:lnTo>
                  <a:pt x="231775" y="284163"/>
                </a:lnTo>
                <a:lnTo>
                  <a:pt x="292100" y="284163"/>
                </a:lnTo>
                <a:lnTo>
                  <a:pt x="292100" y="85725"/>
                </a:lnTo>
                <a:close/>
                <a:moveTo>
                  <a:pt x="49213" y="0"/>
                </a:moveTo>
                <a:lnTo>
                  <a:pt x="63500" y="0"/>
                </a:lnTo>
                <a:lnTo>
                  <a:pt x="63500" y="52388"/>
                </a:lnTo>
                <a:lnTo>
                  <a:pt x="71438" y="52388"/>
                </a:lnTo>
                <a:lnTo>
                  <a:pt x="71438" y="14288"/>
                </a:lnTo>
                <a:lnTo>
                  <a:pt x="90488" y="14288"/>
                </a:lnTo>
                <a:lnTo>
                  <a:pt x="90488" y="52388"/>
                </a:lnTo>
                <a:lnTo>
                  <a:pt x="96838" y="52388"/>
                </a:lnTo>
                <a:lnTo>
                  <a:pt x="96838" y="0"/>
                </a:lnTo>
                <a:lnTo>
                  <a:pt x="112713" y="0"/>
                </a:lnTo>
                <a:lnTo>
                  <a:pt x="112713" y="52388"/>
                </a:lnTo>
                <a:lnTo>
                  <a:pt x="119063" y="52388"/>
                </a:lnTo>
                <a:lnTo>
                  <a:pt x="119063" y="14288"/>
                </a:lnTo>
                <a:lnTo>
                  <a:pt x="142875" y="14288"/>
                </a:lnTo>
                <a:lnTo>
                  <a:pt x="142875" y="52388"/>
                </a:lnTo>
                <a:lnTo>
                  <a:pt x="149225" y="52388"/>
                </a:lnTo>
                <a:lnTo>
                  <a:pt x="149225" y="0"/>
                </a:lnTo>
                <a:lnTo>
                  <a:pt x="165100" y="0"/>
                </a:lnTo>
                <a:lnTo>
                  <a:pt x="165100" y="52388"/>
                </a:lnTo>
                <a:lnTo>
                  <a:pt x="171450" y="52388"/>
                </a:lnTo>
                <a:lnTo>
                  <a:pt x="171450" y="14288"/>
                </a:lnTo>
                <a:lnTo>
                  <a:pt x="195263" y="14288"/>
                </a:lnTo>
                <a:lnTo>
                  <a:pt x="195263" y="52388"/>
                </a:lnTo>
                <a:lnTo>
                  <a:pt x="201613" y="52388"/>
                </a:lnTo>
                <a:lnTo>
                  <a:pt x="201613" y="0"/>
                </a:lnTo>
                <a:lnTo>
                  <a:pt x="212725" y="0"/>
                </a:lnTo>
                <a:lnTo>
                  <a:pt x="212725" y="52388"/>
                </a:lnTo>
                <a:lnTo>
                  <a:pt x="220663" y="52388"/>
                </a:lnTo>
                <a:lnTo>
                  <a:pt x="220663" y="14288"/>
                </a:lnTo>
                <a:lnTo>
                  <a:pt x="247650" y="14288"/>
                </a:lnTo>
                <a:lnTo>
                  <a:pt x="247650" y="52388"/>
                </a:lnTo>
                <a:lnTo>
                  <a:pt x="250825" y="52388"/>
                </a:lnTo>
                <a:lnTo>
                  <a:pt x="250825" y="0"/>
                </a:lnTo>
                <a:lnTo>
                  <a:pt x="266700" y="0"/>
                </a:lnTo>
                <a:lnTo>
                  <a:pt x="266700" y="52388"/>
                </a:lnTo>
                <a:lnTo>
                  <a:pt x="273050" y="52388"/>
                </a:lnTo>
                <a:lnTo>
                  <a:pt x="273050" y="14288"/>
                </a:lnTo>
                <a:lnTo>
                  <a:pt x="314325" y="14288"/>
                </a:lnTo>
                <a:lnTo>
                  <a:pt x="314325" y="63500"/>
                </a:lnTo>
                <a:lnTo>
                  <a:pt x="314325" y="74613"/>
                </a:lnTo>
                <a:lnTo>
                  <a:pt x="314325" y="306387"/>
                </a:lnTo>
                <a:lnTo>
                  <a:pt x="250825" y="382587"/>
                </a:lnTo>
                <a:lnTo>
                  <a:pt x="0" y="382587"/>
                </a:lnTo>
                <a:lnTo>
                  <a:pt x="0" y="74613"/>
                </a:lnTo>
                <a:lnTo>
                  <a:pt x="0" y="63500"/>
                </a:lnTo>
                <a:lnTo>
                  <a:pt x="0" y="14288"/>
                </a:lnTo>
                <a:lnTo>
                  <a:pt x="41275" y="14288"/>
                </a:lnTo>
                <a:lnTo>
                  <a:pt x="41275" y="52388"/>
                </a:lnTo>
                <a:lnTo>
                  <a:pt x="49213" y="5238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8" name="Freeform 92"/>
          <p:cNvSpPr>
            <a:spLocks/>
          </p:cNvSpPr>
          <p:nvPr/>
        </p:nvSpPr>
        <p:spPr bwMode="auto">
          <a:xfrm>
            <a:off x="5614987" y="1611313"/>
            <a:ext cx="461962" cy="465137"/>
          </a:xfrm>
          <a:custGeom>
            <a:avLst/>
            <a:gdLst/>
            <a:ahLst/>
            <a:cxnLst/>
            <a:rect l="l" t="t" r="r" b="b"/>
            <a:pathLst>
              <a:path w="461962" h="465137">
                <a:moveTo>
                  <a:pt x="236537" y="236537"/>
                </a:moveTo>
                <a:lnTo>
                  <a:pt x="461962" y="236537"/>
                </a:lnTo>
                <a:lnTo>
                  <a:pt x="461962" y="465137"/>
                </a:lnTo>
                <a:lnTo>
                  <a:pt x="236537" y="465137"/>
                </a:lnTo>
                <a:lnTo>
                  <a:pt x="236537" y="412750"/>
                </a:lnTo>
                <a:lnTo>
                  <a:pt x="266700" y="385762"/>
                </a:lnTo>
                <a:lnTo>
                  <a:pt x="266700" y="434975"/>
                </a:lnTo>
                <a:lnTo>
                  <a:pt x="431800" y="434975"/>
                </a:lnTo>
                <a:lnTo>
                  <a:pt x="431800" y="266700"/>
                </a:lnTo>
                <a:lnTo>
                  <a:pt x="266700" y="266700"/>
                </a:lnTo>
                <a:lnTo>
                  <a:pt x="266700" y="303212"/>
                </a:lnTo>
                <a:lnTo>
                  <a:pt x="236537" y="277812"/>
                </a:lnTo>
                <a:close/>
                <a:moveTo>
                  <a:pt x="139179" y="153987"/>
                </a:moveTo>
                <a:cubicBezTo>
                  <a:pt x="142764" y="153987"/>
                  <a:pt x="142916" y="153987"/>
                  <a:pt x="142923" y="153987"/>
                </a:cubicBezTo>
                <a:cubicBezTo>
                  <a:pt x="146666" y="157732"/>
                  <a:pt x="146666" y="161477"/>
                  <a:pt x="142923" y="161477"/>
                </a:cubicBezTo>
                <a:cubicBezTo>
                  <a:pt x="112973" y="195181"/>
                  <a:pt x="101742" y="243864"/>
                  <a:pt x="112973" y="273823"/>
                </a:cubicBezTo>
                <a:cubicBezTo>
                  <a:pt x="116717" y="281313"/>
                  <a:pt x="124204" y="288802"/>
                  <a:pt x="142923" y="296292"/>
                </a:cubicBezTo>
                <a:cubicBezTo>
                  <a:pt x="146666" y="296292"/>
                  <a:pt x="150410" y="296292"/>
                  <a:pt x="157897" y="300037"/>
                </a:cubicBezTo>
                <a:cubicBezTo>
                  <a:pt x="161641" y="300037"/>
                  <a:pt x="165385" y="300037"/>
                  <a:pt x="169128" y="300037"/>
                </a:cubicBezTo>
                <a:cubicBezTo>
                  <a:pt x="169128" y="300037"/>
                  <a:pt x="169128" y="300037"/>
                  <a:pt x="165385" y="255099"/>
                </a:cubicBezTo>
                <a:cubicBezTo>
                  <a:pt x="165385" y="251354"/>
                  <a:pt x="169128" y="251354"/>
                  <a:pt x="169128" y="247609"/>
                </a:cubicBezTo>
                <a:lnTo>
                  <a:pt x="172872" y="251354"/>
                </a:lnTo>
                <a:cubicBezTo>
                  <a:pt x="172872" y="251354"/>
                  <a:pt x="172872" y="251354"/>
                  <a:pt x="288925" y="337486"/>
                </a:cubicBezTo>
                <a:cubicBezTo>
                  <a:pt x="288925" y="341073"/>
                  <a:pt x="288925" y="341224"/>
                  <a:pt x="288925" y="341231"/>
                </a:cubicBezTo>
                <a:cubicBezTo>
                  <a:pt x="288925" y="344818"/>
                  <a:pt x="288925" y="344969"/>
                  <a:pt x="288925" y="344976"/>
                </a:cubicBezTo>
                <a:cubicBezTo>
                  <a:pt x="288925" y="344976"/>
                  <a:pt x="288925" y="344976"/>
                  <a:pt x="180359" y="442342"/>
                </a:cubicBezTo>
                <a:cubicBezTo>
                  <a:pt x="180359" y="442342"/>
                  <a:pt x="176616" y="446087"/>
                  <a:pt x="176616" y="442342"/>
                </a:cubicBezTo>
                <a:lnTo>
                  <a:pt x="172872" y="438597"/>
                </a:lnTo>
                <a:cubicBezTo>
                  <a:pt x="172872" y="438597"/>
                  <a:pt x="172872" y="438597"/>
                  <a:pt x="172872" y="389914"/>
                </a:cubicBezTo>
                <a:cubicBezTo>
                  <a:pt x="169128" y="386169"/>
                  <a:pt x="165385" y="386169"/>
                  <a:pt x="161641" y="386169"/>
                </a:cubicBezTo>
                <a:lnTo>
                  <a:pt x="146666" y="382424"/>
                </a:lnTo>
                <a:cubicBezTo>
                  <a:pt x="127948" y="378679"/>
                  <a:pt x="112973" y="374935"/>
                  <a:pt x="101742" y="367445"/>
                </a:cubicBezTo>
                <a:cubicBezTo>
                  <a:pt x="90511" y="363700"/>
                  <a:pt x="79280" y="356210"/>
                  <a:pt x="71793" y="348720"/>
                </a:cubicBezTo>
                <a:cubicBezTo>
                  <a:pt x="60562" y="341231"/>
                  <a:pt x="53075" y="329996"/>
                  <a:pt x="49331" y="315017"/>
                </a:cubicBezTo>
                <a:cubicBezTo>
                  <a:pt x="38100" y="273823"/>
                  <a:pt x="53075" y="217650"/>
                  <a:pt x="139179" y="153987"/>
                </a:cubicBezTo>
                <a:close/>
                <a:moveTo>
                  <a:pt x="0" y="0"/>
                </a:moveTo>
                <a:cubicBezTo>
                  <a:pt x="14" y="0"/>
                  <a:pt x="1791" y="0"/>
                  <a:pt x="225425" y="0"/>
                </a:cubicBezTo>
                <a:cubicBezTo>
                  <a:pt x="225425" y="14"/>
                  <a:pt x="225425" y="1785"/>
                  <a:pt x="225425" y="225425"/>
                </a:cubicBezTo>
                <a:cubicBezTo>
                  <a:pt x="225414" y="225425"/>
                  <a:pt x="224349" y="225425"/>
                  <a:pt x="123984" y="225425"/>
                </a:cubicBezTo>
                <a:cubicBezTo>
                  <a:pt x="123984" y="217911"/>
                  <a:pt x="127741" y="206640"/>
                  <a:pt x="127741" y="199125"/>
                </a:cubicBezTo>
                <a:cubicBezTo>
                  <a:pt x="127749" y="199125"/>
                  <a:pt x="128490" y="199125"/>
                  <a:pt x="199126" y="199125"/>
                </a:cubicBezTo>
                <a:cubicBezTo>
                  <a:pt x="199126" y="199115"/>
                  <a:pt x="199126" y="197783"/>
                  <a:pt x="199126" y="30057"/>
                </a:cubicBezTo>
                <a:cubicBezTo>
                  <a:pt x="199115" y="30057"/>
                  <a:pt x="197788" y="30057"/>
                  <a:pt x="30057" y="30057"/>
                </a:cubicBezTo>
                <a:cubicBezTo>
                  <a:pt x="30057" y="30067"/>
                  <a:pt x="30057" y="31403"/>
                  <a:pt x="30057" y="199125"/>
                </a:cubicBezTo>
                <a:cubicBezTo>
                  <a:pt x="30065" y="199125"/>
                  <a:pt x="30637" y="199125"/>
                  <a:pt x="71385" y="199125"/>
                </a:cubicBezTo>
                <a:cubicBezTo>
                  <a:pt x="63871" y="206640"/>
                  <a:pt x="56356" y="217911"/>
                  <a:pt x="52599" y="225425"/>
                </a:cubicBezTo>
                <a:cubicBezTo>
                  <a:pt x="52589" y="225425"/>
                  <a:pt x="51860" y="225425"/>
                  <a:pt x="0" y="225425"/>
                </a:cubicBezTo>
                <a:cubicBezTo>
                  <a:pt x="0" y="225411"/>
                  <a:pt x="0" y="223645"/>
                  <a:pt x="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1" name="Freeform 95"/>
          <p:cNvSpPr>
            <a:spLocks/>
          </p:cNvSpPr>
          <p:nvPr/>
        </p:nvSpPr>
        <p:spPr bwMode="auto">
          <a:xfrm>
            <a:off x="8020049" y="2398713"/>
            <a:ext cx="438150" cy="382587"/>
          </a:xfrm>
          <a:custGeom>
            <a:avLst/>
            <a:gdLst/>
            <a:ahLst/>
            <a:cxnLst/>
            <a:rect l="l" t="t" r="r" b="b"/>
            <a:pathLst>
              <a:path w="438150" h="382587">
                <a:moveTo>
                  <a:pt x="58738" y="274637"/>
                </a:moveTo>
                <a:lnTo>
                  <a:pt x="182563" y="274637"/>
                </a:lnTo>
                <a:lnTo>
                  <a:pt x="182563" y="292099"/>
                </a:lnTo>
                <a:lnTo>
                  <a:pt x="58738" y="292099"/>
                </a:lnTo>
                <a:close/>
                <a:moveTo>
                  <a:pt x="212725" y="244475"/>
                </a:moveTo>
                <a:lnTo>
                  <a:pt x="231775" y="266700"/>
                </a:lnTo>
                <a:lnTo>
                  <a:pt x="193675" y="280987"/>
                </a:lnTo>
                <a:close/>
                <a:moveTo>
                  <a:pt x="58738" y="220662"/>
                </a:moveTo>
                <a:lnTo>
                  <a:pt x="182563" y="220662"/>
                </a:lnTo>
                <a:lnTo>
                  <a:pt x="182563" y="239712"/>
                </a:lnTo>
                <a:lnTo>
                  <a:pt x="58738" y="239712"/>
                </a:lnTo>
                <a:close/>
                <a:moveTo>
                  <a:pt x="239712" y="179387"/>
                </a:moveTo>
                <a:lnTo>
                  <a:pt x="295275" y="236537"/>
                </a:lnTo>
                <a:lnTo>
                  <a:pt x="239712" y="261937"/>
                </a:lnTo>
                <a:lnTo>
                  <a:pt x="212725" y="236537"/>
                </a:lnTo>
                <a:close/>
                <a:moveTo>
                  <a:pt x="58738" y="176212"/>
                </a:moveTo>
                <a:lnTo>
                  <a:pt x="179388" y="176212"/>
                </a:lnTo>
                <a:lnTo>
                  <a:pt x="179388" y="195262"/>
                </a:lnTo>
                <a:lnTo>
                  <a:pt x="58738" y="195262"/>
                </a:lnTo>
                <a:close/>
                <a:moveTo>
                  <a:pt x="58738" y="127000"/>
                </a:moveTo>
                <a:lnTo>
                  <a:pt x="182563" y="127000"/>
                </a:lnTo>
                <a:lnTo>
                  <a:pt x="182563" y="146050"/>
                </a:lnTo>
                <a:lnTo>
                  <a:pt x="58738" y="146050"/>
                </a:lnTo>
                <a:close/>
                <a:moveTo>
                  <a:pt x="404812" y="115887"/>
                </a:moveTo>
                <a:lnTo>
                  <a:pt x="411162" y="123825"/>
                </a:lnTo>
                <a:lnTo>
                  <a:pt x="303213" y="228599"/>
                </a:lnTo>
                <a:lnTo>
                  <a:pt x="295275" y="220662"/>
                </a:lnTo>
                <a:close/>
                <a:moveTo>
                  <a:pt x="374650" y="85725"/>
                </a:moveTo>
                <a:lnTo>
                  <a:pt x="393700" y="104775"/>
                </a:lnTo>
                <a:lnTo>
                  <a:pt x="284163" y="214312"/>
                </a:lnTo>
                <a:lnTo>
                  <a:pt x="265113" y="192087"/>
                </a:lnTo>
                <a:close/>
                <a:moveTo>
                  <a:pt x="355601" y="63500"/>
                </a:moveTo>
                <a:lnTo>
                  <a:pt x="363538" y="74612"/>
                </a:lnTo>
                <a:lnTo>
                  <a:pt x="254000" y="184150"/>
                </a:lnTo>
                <a:lnTo>
                  <a:pt x="246063" y="173038"/>
                </a:lnTo>
                <a:close/>
                <a:moveTo>
                  <a:pt x="381000" y="38100"/>
                </a:moveTo>
                <a:lnTo>
                  <a:pt x="438150" y="93662"/>
                </a:lnTo>
                <a:lnTo>
                  <a:pt x="415925" y="115887"/>
                </a:lnTo>
                <a:lnTo>
                  <a:pt x="358775" y="60325"/>
                </a:lnTo>
                <a:close/>
                <a:moveTo>
                  <a:pt x="52387" y="0"/>
                </a:moveTo>
                <a:lnTo>
                  <a:pt x="63500" y="0"/>
                </a:lnTo>
                <a:lnTo>
                  <a:pt x="63500" y="52387"/>
                </a:lnTo>
                <a:lnTo>
                  <a:pt x="69850" y="52387"/>
                </a:lnTo>
                <a:lnTo>
                  <a:pt x="69850" y="15875"/>
                </a:lnTo>
                <a:lnTo>
                  <a:pt x="88900" y="15875"/>
                </a:lnTo>
                <a:lnTo>
                  <a:pt x="88900" y="52387"/>
                </a:lnTo>
                <a:lnTo>
                  <a:pt x="96837" y="52387"/>
                </a:lnTo>
                <a:lnTo>
                  <a:pt x="96837" y="0"/>
                </a:lnTo>
                <a:lnTo>
                  <a:pt x="111125" y="0"/>
                </a:lnTo>
                <a:lnTo>
                  <a:pt x="111125" y="52387"/>
                </a:lnTo>
                <a:lnTo>
                  <a:pt x="119062" y="52387"/>
                </a:lnTo>
                <a:lnTo>
                  <a:pt x="119062" y="15875"/>
                </a:lnTo>
                <a:lnTo>
                  <a:pt x="141287" y="15875"/>
                </a:lnTo>
                <a:lnTo>
                  <a:pt x="141287" y="52387"/>
                </a:lnTo>
                <a:lnTo>
                  <a:pt x="149225" y="52387"/>
                </a:lnTo>
                <a:lnTo>
                  <a:pt x="149225" y="0"/>
                </a:lnTo>
                <a:lnTo>
                  <a:pt x="163512" y="0"/>
                </a:lnTo>
                <a:lnTo>
                  <a:pt x="163512" y="52387"/>
                </a:lnTo>
                <a:lnTo>
                  <a:pt x="171450" y="52387"/>
                </a:lnTo>
                <a:lnTo>
                  <a:pt x="171450" y="15875"/>
                </a:lnTo>
                <a:lnTo>
                  <a:pt x="193675" y="15875"/>
                </a:lnTo>
                <a:lnTo>
                  <a:pt x="193675" y="52387"/>
                </a:lnTo>
                <a:lnTo>
                  <a:pt x="201612" y="52387"/>
                </a:lnTo>
                <a:lnTo>
                  <a:pt x="201612" y="0"/>
                </a:lnTo>
                <a:lnTo>
                  <a:pt x="217487" y="0"/>
                </a:lnTo>
                <a:lnTo>
                  <a:pt x="217487" y="52387"/>
                </a:lnTo>
                <a:lnTo>
                  <a:pt x="223837" y="52387"/>
                </a:lnTo>
                <a:lnTo>
                  <a:pt x="223837" y="15875"/>
                </a:lnTo>
                <a:lnTo>
                  <a:pt x="246062" y="15875"/>
                </a:lnTo>
                <a:lnTo>
                  <a:pt x="246062" y="52387"/>
                </a:lnTo>
                <a:lnTo>
                  <a:pt x="254000" y="52387"/>
                </a:lnTo>
                <a:lnTo>
                  <a:pt x="254000" y="0"/>
                </a:lnTo>
                <a:lnTo>
                  <a:pt x="265112" y="0"/>
                </a:lnTo>
                <a:lnTo>
                  <a:pt x="265112" y="52387"/>
                </a:lnTo>
                <a:lnTo>
                  <a:pt x="273050" y="52387"/>
                </a:lnTo>
                <a:lnTo>
                  <a:pt x="273050" y="15875"/>
                </a:lnTo>
                <a:lnTo>
                  <a:pt x="317500" y="15875"/>
                </a:lnTo>
                <a:lnTo>
                  <a:pt x="317500" y="85725"/>
                </a:lnTo>
                <a:lnTo>
                  <a:pt x="295275" y="109537"/>
                </a:lnTo>
                <a:lnTo>
                  <a:pt x="295275" y="85725"/>
                </a:lnTo>
                <a:lnTo>
                  <a:pt x="22225" y="85725"/>
                </a:lnTo>
                <a:lnTo>
                  <a:pt x="22225" y="360362"/>
                </a:lnTo>
                <a:lnTo>
                  <a:pt x="231775" y="360362"/>
                </a:lnTo>
                <a:lnTo>
                  <a:pt x="231775" y="285750"/>
                </a:lnTo>
                <a:lnTo>
                  <a:pt x="295275" y="285750"/>
                </a:lnTo>
                <a:lnTo>
                  <a:pt x="295275" y="255587"/>
                </a:lnTo>
                <a:lnTo>
                  <a:pt x="317500" y="233362"/>
                </a:lnTo>
                <a:lnTo>
                  <a:pt x="317500" y="307975"/>
                </a:lnTo>
                <a:lnTo>
                  <a:pt x="250825" y="382587"/>
                </a:lnTo>
                <a:lnTo>
                  <a:pt x="0" y="382587"/>
                </a:lnTo>
                <a:lnTo>
                  <a:pt x="0" y="74612"/>
                </a:lnTo>
                <a:lnTo>
                  <a:pt x="0" y="63500"/>
                </a:lnTo>
                <a:lnTo>
                  <a:pt x="0" y="15875"/>
                </a:lnTo>
                <a:lnTo>
                  <a:pt x="41275" y="15875"/>
                </a:lnTo>
                <a:lnTo>
                  <a:pt x="41275" y="52387"/>
                </a:lnTo>
                <a:lnTo>
                  <a:pt x="52387" y="5238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2" name="Freeform 106"/>
          <p:cNvSpPr>
            <a:spLocks/>
          </p:cNvSpPr>
          <p:nvPr/>
        </p:nvSpPr>
        <p:spPr bwMode="auto">
          <a:xfrm>
            <a:off x="6407150" y="1619250"/>
            <a:ext cx="407988" cy="415925"/>
          </a:xfrm>
          <a:custGeom>
            <a:avLst/>
            <a:gdLst/>
            <a:ahLst/>
            <a:cxnLst/>
            <a:rect l="l" t="t" r="r" b="b"/>
            <a:pathLst>
              <a:path w="407988" h="415925">
                <a:moveTo>
                  <a:pt x="237881" y="128948"/>
                </a:moveTo>
                <a:cubicBezTo>
                  <a:pt x="240697" y="129413"/>
                  <a:pt x="243513" y="131270"/>
                  <a:pt x="243523" y="131277"/>
                </a:cubicBezTo>
                <a:cubicBezTo>
                  <a:pt x="243523" y="131277"/>
                  <a:pt x="326269" y="202066"/>
                  <a:pt x="333791" y="209517"/>
                </a:cubicBezTo>
                <a:cubicBezTo>
                  <a:pt x="341303" y="213238"/>
                  <a:pt x="333811" y="220674"/>
                  <a:pt x="333791" y="220695"/>
                </a:cubicBezTo>
                <a:cubicBezTo>
                  <a:pt x="333791" y="220695"/>
                  <a:pt x="333791" y="220695"/>
                  <a:pt x="243523" y="295210"/>
                </a:cubicBezTo>
                <a:cubicBezTo>
                  <a:pt x="243523" y="295210"/>
                  <a:pt x="232240" y="306387"/>
                  <a:pt x="232240" y="295210"/>
                </a:cubicBezTo>
                <a:cubicBezTo>
                  <a:pt x="232240" y="284041"/>
                  <a:pt x="232240" y="261712"/>
                  <a:pt x="232240" y="261678"/>
                </a:cubicBezTo>
                <a:cubicBezTo>
                  <a:pt x="232240" y="261678"/>
                  <a:pt x="224717" y="261678"/>
                  <a:pt x="213434" y="261678"/>
                </a:cubicBezTo>
                <a:cubicBezTo>
                  <a:pt x="183345" y="261678"/>
                  <a:pt x="126927" y="261678"/>
                  <a:pt x="100599" y="261678"/>
                </a:cubicBezTo>
                <a:cubicBezTo>
                  <a:pt x="100599" y="261678"/>
                  <a:pt x="99659" y="261678"/>
                  <a:pt x="98719" y="260747"/>
                </a:cubicBezTo>
                <a:lnTo>
                  <a:pt x="96838" y="254226"/>
                </a:lnTo>
                <a:cubicBezTo>
                  <a:pt x="96838" y="246775"/>
                  <a:pt x="96838" y="179711"/>
                  <a:pt x="96838" y="172260"/>
                </a:cubicBezTo>
                <a:cubicBezTo>
                  <a:pt x="96838" y="168542"/>
                  <a:pt x="100584" y="168534"/>
                  <a:pt x="100599" y="168534"/>
                </a:cubicBezTo>
                <a:cubicBezTo>
                  <a:pt x="123166" y="168534"/>
                  <a:pt x="183345" y="168534"/>
                  <a:pt x="213434" y="168534"/>
                </a:cubicBezTo>
                <a:cubicBezTo>
                  <a:pt x="224699" y="168534"/>
                  <a:pt x="232215" y="168534"/>
                  <a:pt x="232240" y="168534"/>
                </a:cubicBezTo>
                <a:cubicBezTo>
                  <a:pt x="232240" y="168534"/>
                  <a:pt x="232240" y="149905"/>
                  <a:pt x="232240" y="135002"/>
                </a:cubicBezTo>
                <a:cubicBezTo>
                  <a:pt x="232240" y="129414"/>
                  <a:pt x="235061" y="128482"/>
                  <a:pt x="237881" y="128948"/>
                </a:cubicBezTo>
                <a:close/>
                <a:moveTo>
                  <a:pt x="265113" y="77788"/>
                </a:moveTo>
                <a:lnTo>
                  <a:pt x="407988" y="77788"/>
                </a:lnTo>
                <a:cubicBezTo>
                  <a:pt x="407988" y="77805"/>
                  <a:pt x="407988" y="79899"/>
                  <a:pt x="407988" y="344488"/>
                </a:cubicBezTo>
                <a:cubicBezTo>
                  <a:pt x="407979" y="344488"/>
                  <a:pt x="406864" y="344488"/>
                  <a:pt x="265113" y="344488"/>
                </a:cubicBezTo>
                <a:cubicBezTo>
                  <a:pt x="265113" y="344480"/>
                  <a:pt x="265113" y="343906"/>
                  <a:pt x="265113" y="303168"/>
                </a:cubicBezTo>
                <a:cubicBezTo>
                  <a:pt x="265123" y="303160"/>
                  <a:pt x="266066" y="302335"/>
                  <a:pt x="355350" y="224285"/>
                </a:cubicBezTo>
                <a:cubicBezTo>
                  <a:pt x="355367" y="224269"/>
                  <a:pt x="362861" y="216764"/>
                  <a:pt x="355350" y="209260"/>
                </a:cubicBezTo>
                <a:cubicBezTo>
                  <a:pt x="355340" y="209251"/>
                  <a:pt x="354397" y="208427"/>
                  <a:pt x="265113" y="130377"/>
                </a:cubicBezTo>
                <a:cubicBezTo>
                  <a:pt x="265113" y="130366"/>
                  <a:pt x="265113" y="129638"/>
                  <a:pt x="265113" y="77788"/>
                </a:cubicBezTo>
                <a:close/>
                <a:moveTo>
                  <a:pt x="0" y="0"/>
                </a:moveTo>
                <a:cubicBezTo>
                  <a:pt x="14" y="0"/>
                  <a:pt x="1740" y="0"/>
                  <a:pt x="220662" y="0"/>
                </a:cubicBezTo>
                <a:cubicBezTo>
                  <a:pt x="220662" y="9"/>
                  <a:pt x="220662" y="1187"/>
                  <a:pt x="220662" y="149883"/>
                </a:cubicBezTo>
                <a:cubicBezTo>
                  <a:pt x="183262" y="149883"/>
                  <a:pt x="115941" y="149883"/>
                  <a:pt x="89761" y="149883"/>
                </a:cubicBezTo>
                <a:cubicBezTo>
                  <a:pt x="89734" y="149883"/>
                  <a:pt x="82281" y="149897"/>
                  <a:pt x="82281" y="157377"/>
                </a:cubicBezTo>
                <a:cubicBezTo>
                  <a:pt x="82281" y="164871"/>
                  <a:pt x="82281" y="254801"/>
                  <a:pt x="82281" y="266042"/>
                </a:cubicBezTo>
                <a:cubicBezTo>
                  <a:pt x="82281" y="277269"/>
                  <a:pt x="89743" y="277283"/>
                  <a:pt x="89761" y="277283"/>
                </a:cubicBezTo>
                <a:cubicBezTo>
                  <a:pt x="115941" y="277283"/>
                  <a:pt x="183262" y="277283"/>
                  <a:pt x="216922" y="277283"/>
                </a:cubicBezTo>
                <a:cubicBezTo>
                  <a:pt x="220662" y="277283"/>
                  <a:pt x="220662" y="277283"/>
                  <a:pt x="220662" y="415925"/>
                </a:cubicBezTo>
                <a:cubicBezTo>
                  <a:pt x="220648" y="415925"/>
                  <a:pt x="218908" y="415925"/>
                  <a:pt x="0" y="415925"/>
                </a:cubicBezTo>
                <a:cubicBezTo>
                  <a:pt x="0" y="415913"/>
                  <a:pt x="0" y="413729"/>
                  <a:pt x="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5" name="Freeform 109"/>
          <p:cNvSpPr>
            <a:spLocks/>
          </p:cNvSpPr>
          <p:nvPr/>
        </p:nvSpPr>
        <p:spPr bwMode="auto">
          <a:xfrm>
            <a:off x="7313613" y="1731963"/>
            <a:ext cx="412749" cy="239712"/>
          </a:xfrm>
          <a:custGeom>
            <a:avLst/>
            <a:gdLst/>
            <a:ahLst/>
            <a:cxnLst/>
            <a:rect l="l" t="t" r="r" b="b"/>
            <a:pathLst>
              <a:path w="412749" h="239712">
                <a:moveTo>
                  <a:pt x="258762" y="3737"/>
                </a:moveTo>
                <a:cubicBezTo>
                  <a:pt x="259596" y="2907"/>
                  <a:pt x="260244" y="2262"/>
                  <a:pt x="262518" y="3737"/>
                </a:cubicBezTo>
                <a:cubicBezTo>
                  <a:pt x="262518" y="3737"/>
                  <a:pt x="262518" y="3737"/>
                  <a:pt x="412749" y="119575"/>
                </a:cubicBezTo>
                <a:cubicBezTo>
                  <a:pt x="412749" y="123312"/>
                  <a:pt x="412749" y="123312"/>
                  <a:pt x="262518" y="239150"/>
                </a:cubicBezTo>
                <a:cubicBezTo>
                  <a:pt x="258762" y="239150"/>
                  <a:pt x="258762" y="239150"/>
                  <a:pt x="258762" y="183100"/>
                </a:cubicBezTo>
                <a:cubicBezTo>
                  <a:pt x="258762" y="183100"/>
                  <a:pt x="258762" y="183100"/>
                  <a:pt x="333878" y="123312"/>
                </a:cubicBezTo>
                <a:cubicBezTo>
                  <a:pt x="333878" y="119575"/>
                  <a:pt x="333878" y="119575"/>
                  <a:pt x="258762" y="59788"/>
                </a:cubicBezTo>
                <a:cubicBezTo>
                  <a:pt x="258762" y="59788"/>
                  <a:pt x="258762" y="59788"/>
                  <a:pt x="258762" y="3737"/>
                </a:cubicBezTo>
                <a:close/>
                <a:moveTo>
                  <a:pt x="146476" y="0"/>
                </a:moveTo>
                <a:cubicBezTo>
                  <a:pt x="150073" y="0"/>
                  <a:pt x="150225" y="0"/>
                  <a:pt x="150231" y="0"/>
                </a:cubicBezTo>
                <a:cubicBezTo>
                  <a:pt x="153979" y="0"/>
                  <a:pt x="153987" y="3730"/>
                  <a:pt x="153987" y="3746"/>
                </a:cubicBezTo>
                <a:cubicBezTo>
                  <a:pt x="153987" y="3746"/>
                  <a:pt x="153987" y="3746"/>
                  <a:pt x="153987" y="56183"/>
                </a:cubicBezTo>
                <a:cubicBezTo>
                  <a:pt x="153987" y="56183"/>
                  <a:pt x="153987" y="56183"/>
                  <a:pt x="78872" y="116111"/>
                </a:cubicBezTo>
                <a:lnTo>
                  <a:pt x="78872" y="123602"/>
                </a:lnTo>
                <a:cubicBezTo>
                  <a:pt x="78872" y="123602"/>
                  <a:pt x="78872" y="123602"/>
                  <a:pt x="153987" y="183530"/>
                </a:cubicBezTo>
                <a:cubicBezTo>
                  <a:pt x="153987" y="183530"/>
                  <a:pt x="153987" y="183530"/>
                  <a:pt x="153987" y="235967"/>
                </a:cubicBezTo>
                <a:lnTo>
                  <a:pt x="150231" y="239712"/>
                </a:lnTo>
                <a:cubicBezTo>
                  <a:pt x="146476" y="239712"/>
                  <a:pt x="146476" y="239712"/>
                  <a:pt x="0" y="123602"/>
                </a:cubicBezTo>
                <a:cubicBezTo>
                  <a:pt x="0" y="119856"/>
                  <a:pt x="0" y="119856"/>
                  <a:pt x="0" y="116111"/>
                </a:cubicBezTo>
                <a:cubicBezTo>
                  <a:pt x="0" y="116111"/>
                  <a:pt x="0" y="116111"/>
                  <a:pt x="14647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7" name="Freeform 111"/>
          <p:cNvSpPr>
            <a:spLocks/>
          </p:cNvSpPr>
          <p:nvPr/>
        </p:nvSpPr>
        <p:spPr bwMode="auto">
          <a:xfrm>
            <a:off x="3978508" y="2357438"/>
            <a:ext cx="315721" cy="446087"/>
          </a:xfrm>
          <a:custGeom>
            <a:avLst/>
            <a:gdLst/>
            <a:ahLst/>
            <a:cxnLst/>
            <a:rect l="l" t="t" r="r" b="b"/>
            <a:pathLst>
              <a:path w="315721" h="446087">
                <a:moveTo>
                  <a:pt x="249006" y="63500"/>
                </a:moveTo>
                <a:lnTo>
                  <a:pt x="298218" y="63500"/>
                </a:lnTo>
                <a:lnTo>
                  <a:pt x="298218" y="115887"/>
                </a:lnTo>
                <a:lnTo>
                  <a:pt x="249006" y="115887"/>
                </a:lnTo>
                <a:close/>
                <a:moveTo>
                  <a:pt x="182331" y="63500"/>
                </a:moveTo>
                <a:lnTo>
                  <a:pt x="229956" y="63500"/>
                </a:lnTo>
                <a:lnTo>
                  <a:pt x="229956" y="115887"/>
                </a:lnTo>
                <a:lnTo>
                  <a:pt x="182331" y="115887"/>
                </a:lnTo>
                <a:close/>
                <a:moveTo>
                  <a:pt x="115855" y="4863"/>
                </a:moveTo>
                <a:cubicBezTo>
                  <a:pt x="124794" y="7208"/>
                  <a:pt x="133262" y="18461"/>
                  <a:pt x="133262" y="25963"/>
                </a:cubicBezTo>
                <a:cubicBezTo>
                  <a:pt x="140789" y="25963"/>
                  <a:pt x="148316" y="176008"/>
                  <a:pt x="152080" y="176008"/>
                </a:cubicBezTo>
                <a:cubicBezTo>
                  <a:pt x="152132" y="175966"/>
                  <a:pt x="189732" y="146030"/>
                  <a:pt x="212298" y="191012"/>
                </a:cubicBezTo>
                <a:cubicBezTo>
                  <a:pt x="212349" y="190981"/>
                  <a:pt x="249944" y="168533"/>
                  <a:pt x="264988" y="209768"/>
                </a:cubicBezTo>
                <a:cubicBezTo>
                  <a:pt x="265058" y="209778"/>
                  <a:pt x="317676" y="217302"/>
                  <a:pt x="313915" y="266034"/>
                </a:cubicBezTo>
                <a:cubicBezTo>
                  <a:pt x="313924" y="266107"/>
                  <a:pt x="325193" y="356086"/>
                  <a:pt x="291334" y="419829"/>
                </a:cubicBezTo>
                <a:cubicBezTo>
                  <a:pt x="283806" y="446087"/>
                  <a:pt x="283806" y="446087"/>
                  <a:pt x="283806" y="446087"/>
                </a:cubicBezTo>
                <a:lnTo>
                  <a:pt x="129498" y="442336"/>
                </a:lnTo>
                <a:cubicBezTo>
                  <a:pt x="129527" y="442317"/>
                  <a:pt x="140764" y="434809"/>
                  <a:pt x="121971" y="416078"/>
                </a:cubicBezTo>
                <a:cubicBezTo>
                  <a:pt x="121927" y="416057"/>
                  <a:pt x="76791" y="393546"/>
                  <a:pt x="42935" y="341056"/>
                </a:cubicBezTo>
                <a:cubicBezTo>
                  <a:pt x="42898" y="341019"/>
                  <a:pt x="16589" y="314790"/>
                  <a:pt x="16589" y="303545"/>
                </a:cubicBezTo>
                <a:cubicBezTo>
                  <a:pt x="12826" y="258532"/>
                  <a:pt x="5299" y="262283"/>
                  <a:pt x="5299" y="254781"/>
                </a:cubicBezTo>
                <a:cubicBezTo>
                  <a:pt x="-9756" y="232274"/>
                  <a:pt x="9062" y="179759"/>
                  <a:pt x="39171" y="224772"/>
                </a:cubicBezTo>
                <a:cubicBezTo>
                  <a:pt x="39197" y="224824"/>
                  <a:pt x="57989" y="262283"/>
                  <a:pt x="57989" y="262283"/>
                </a:cubicBezTo>
                <a:cubicBezTo>
                  <a:pt x="58011" y="262327"/>
                  <a:pt x="73052" y="292298"/>
                  <a:pt x="84335" y="299794"/>
                </a:cubicBezTo>
                <a:cubicBezTo>
                  <a:pt x="103153" y="299794"/>
                  <a:pt x="91862" y="206016"/>
                  <a:pt x="95625" y="198514"/>
                </a:cubicBezTo>
                <a:cubicBezTo>
                  <a:pt x="95622" y="198460"/>
                  <a:pt x="91864" y="142197"/>
                  <a:pt x="95625" y="37217"/>
                </a:cubicBezTo>
                <a:cubicBezTo>
                  <a:pt x="97507" y="9083"/>
                  <a:pt x="106916" y="2519"/>
                  <a:pt x="115855" y="4863"/>
                </a:cubicBezTo>
                <a:close/>
                <a:moveTo>
                  <a:pt x="249006" y="0"/>
                </a:moveTo>
                <a:lnTo>
                  <a:pt x="298218" y="0"/>
                </a:lnTo>
                <a:lnTo>
                  <a:pt x="298218" y="52387"/>
                </a:lnTo>
                <a:lnTo>
                  <a:pt x="249006" y="52387"/>
                </a:lnTo>
                <a:close/>
                <a:moveTo>
                  <a:pt x="182331" y="0"/>
                </a:moveTo>
                <a:lnTo>
                  <a:pt x="229956" y="0"/>
                </a:lnTo>
                <a:lnTo>
                  <a:pt x="229956" y="52387"/>
                </a:lnTo>
                <a:lnTo>
                  <a:pt x="182331" y="5238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2" name="Rectangle 116"/>
          <p:cNvSpPr>
            <a:spLocks noChangeArrowheads="1"/>
          </p:cNvSpPr>
          <p:nvPr/>
        </p:nvSpPr>
        <p:spPr bwMode="auto">
          <a:xfrm>
            <a:off x="4798229" y="2297113"/>
            <a:ext cx="316753" cy="503237"/>
          </a:xfrm>
          <a:custGeom>
            <a:avLst/>
            <a:gdLst/>
            <a:ahLst/>
            <a:cxnLst/>
            <a:rect l="l" t="t" r="r" b="b"/>
            <a:pathLst>
              <a:path w="316753" h="503237">
                <a:moveTo>
                  <a:pt x="138896" y="71437"/>
                </a:moveTo>
                <a:lnTo>
                  <a:pt x="183346" y="71437"/>
                </a:lnTo>
                <a:lnTo>
                  <a:pt x="183346" y="76199"/>
                </a:lnTo>
                <a:lnTo>
                  <a:pt x="138896" y="76199"/>
                </a:lnTo>
                <a:close/>
                <a:moveTo>
                  <a:pt x="40471" y="71437"/>
                </a:moveTo>
                <a:lnTo>
                  <a:pt x="81746" y="71437"/>
                </a:lnTo>
                <a:lnTo>
                  <a:pt x="81746" y="76199"/>
                </a:lnTo>
                <a:lnTo>
                  <a:pt x="40471" y="76199"/>
                </a:lnTo>
                <a:close/>
                <a:moveTo>
                  <a:pt x="115355" y="62013"/>
                </a:moveTo>
                <a:cubicBezTo>
                  <a:pt x="124278" y="64358"/>
                  <a:pt x="132731" y="75611"/>
                  <a:pt x="134610" y="83113"/>
                </a:cubicBezTo>
                <a:cubicBezTo>
                  <a:pt x="138367" y="86864"/>
                  <a:pt x="145882" y="233158"/>
                  <a:pt x="153396" y="236909"/>
                </a:cubicBezTo>
                <a:cubicBezTo>
                  <a:pt x="153396" y="236909"/>
                  <a:pt x="190966" y="206900"/>
                  <a:pt x="209752" y="248162"/>
                </a:cubicBezTo>
                <a:cubicBezTo>
                  <a:pt x="209752" y="248162"/>
                  <a:pt x="251080" y="225655"/>
                  <a:pt x="266108" y="270669"/>
                </a:cubicBezTo>
                <a:cubicBezTo>
                  <a:pt x="266108" y="270669"/>
                  <a:pt x="318707" y="274420"/>
                  <a:pt x="314950" y="323184"/>
                </a:cubicBezTo>
                <a:cubicBezTo>
                  <a:pt x="314950" y="323184"/>
                  <a:pt x="326221" y="413211"/>
                  <a:pt x="292408" y="476979"/>
                </a:cubicBezTo>
                <a:cubicBezTo>
                  <a:pt x="292408" y="476979"/>
                  <a:pt x="292408" y="476979"/>
                  <a:pt x="284893" y="503237"/>
                </a:cubicBezTo>
                <a:cubicBezTo>
                  <a:pt x="284893" y="503237"/>
                  <a:pt x="284893" y="503237"/>
                  <a:pt x="130853" y="503237"/>
                </a:cubicBezTo>
                <a:cubicBezTo>
                  <a:pt x="130853" y="503237"/>
                  <a:pt x="142124" y="491984"/>
                  <a:pt x="119581" y="473228"/>
                </a:cubicBezTo>
                <a:cubicBezTo>
                  <a:pt x="119581" y="473228"/>
                  <a:pt x="78254" y="454473"/>
                  <a:pt x="44440" y="401957"/>
                </a:cubicBezTo>
                <a:cubicBezTo>
                  <a:pt x="44440" y="401957"/>
                  <a:pt x="18140" y="371948"/>
                  <a:pt x="18140" y="364446"/>
                </a:cubicBezTo>
                <a:cubicBezTo>
                  <a:pt x="10626" y="319433"/>
                  <a:pt x="3112" y="319433"/>
                  <a:pt x="6869" y="315682"/>
                </a:cubicBezTo>
                <a:cubicBezTo>
                  <a:pt x="-11916" y="293175"/>
                  <a:pt x="10626" y="240660"/>
                  <a:pt x="40683" y="285673"/>
                </a:cubicBezTo>
                <a:cubicBezTo>
                  <a:pt x="40683" y="285673"/>
                  <a:pt x="59468" y="323184"/>
                  <a:pt x="59468" y="319433"/>
                </a:cubicBezTo>
                <a:cubicBezTo>
                  <a:pt x="59468" y="319433"/>
                  <a:pt x="70739" y="353193"/>
                  <a:pt x="82011" y="360695"/>
                </a:cubicBezTo>
                <a:cubicBezTo>
                  <a:pt x="104553" y="356944"/>
                  <a:pt x="93282" y="266918"/>
                  <a:pt x="97039" y="259415"/>
                </a:cubicBezTo>
                <a:cubicBezTo>
                  <a:pt x="97039" y="259415"/>
                  <a:pt x="93282" y="203149"/>
                  <a:pt x="93282" y="94367"/>
                </a:cubicBezTo>
                <a:cubicBezTo>
                  <a:pt x="97039" y="66233"/>
                  <a:pt x="106432" y="59669"/>
                  <a:pt x="115355" y="62013"/>
                </a:cubicBezTo>
                <a:close/>
                <a:moveTo>
                  <a:pt x="164297" y="22225"/>
                </a:moveTo>
                <a:lnTo>
                  <a:pt x="169059" y="26987"/>
                </a:lnTo>
                <a:lnTo>
                  <a:pt x="138897" y="57150"/>
                </a:lnTo>
                <a:lnTo>
                  <a:pt x="134134" y="52387"/>
                </a:lnTo>
                <a:close/>
                <a:moveTo>
                  <a:pt x="56346" y="22225"/>
                </a:moveTo>
                <a:lnTo>
                  <a:pt x="86509" y="52387"/>
                </a:lnTo>
                <a:lnTo>
                  <a:pt x="81746" y="57150"/>
                </a:lnTo>
                <a:lnTo>
                  <a:pt x="51584" y="26987"/>
                </a:lnTo>
                <a:close/>
                <a:moveTo>
                  <a:pt x="108734" y="0"/>
                </a:moveTo>
                <a:lnTo>
                  <a:pt x="111909" y="0"/>
                </a:lnTo>
                <a:lnTo>
                  <a:pt x="111909" y="46037"/>
                </a:lnTo>
                <a:lnTo>
                  <a:pt x="108734" y="4603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8" name="Freeform 122"/>
          <p:cNvSpPr>
            <a:spLocks/>
          </p:cNvSpPr>
          <p:nvPr/>
        </p:nvSpPr>
        <p:spPr bwMode="auto">
          <a:xfrm>
            <a:off x="5487988" y="2365375"/>
            <a:ext cx="382587" cy="457200"/>
          </a:xfrm>
          <a:custGeom>
            <a:avLst/>
            <a:gdLst>
              <a:gd name="T0" fmla="*/ 42 w 102"/>
              <a:gd name="T1" fmla="*/ 122 h 122"/>
              <a:gd name="T2" fmla="*/ 40 w 102"/>
              <a:gd name="T3" fmla="*/ 114 h 122"/>
              <a:gd name="T4" fmla="*/ 17 w 102"/>
              <a:gd name="T5" fmla="*/ 95 h 122"/>
              <a:gd name="T6" fmla="*/ 7 w 102"/>
              <a:gd name="T7" fmla="*/ 78 h 122"/>
              <a:gd name="T8" fmla="*/ 2 w 102"/>
              <a:gd name="T9" fmla="*/ 62 h 122"/>
              <a:gd name="T10" fmla="*/ 8 w 102"/>
              <a:gd name="T11" fmla="*/ 54 h 122"/>
              <a:gd name="T12" fmla="*/ 23 w 102"/>
              <a:gd name="T13" fmla="*/ 75 h 122"/>
              <a:gd name="T14" fmla="*/ 29 w 102"/>
              <a:gd name="T15" fmla="*/ 74 h 122"/>
              <a:gd name="T16" fmla="*/ 29 w 102"/>
              <a:gd name="T17" fmla="*/ 57 h 122"/>
              <a:gd name="T18" fmla="*/ 20 w 102"/>
              <a:gd name="T19" fmla="*/ 20 h 122"/>
              <a:gd name="T20" fmla="*/ 31 w 102"/>
              <a:gd name="T21" fmla="*/ 17 h 122"/>
              <a:gd name="T22" fmla="*/ 45 w 102"/>
              <a:gd name="T23" fmla="*/ 56 h 122"/>
              <a:gd name="T24" fmla="*/ 47 w 102"/>
              <a:gd name="T25" fmla="*/ 5 h 122"/>
              <a:gd name="T26" fmla="*/ 57 w 102"/>
              <a:gd name="T27" fmla="*/ 6 h 122"/>
              <a:gd name="T28" fmla="*/ 63 w 102"/>
              <a:gd name="T29" fmla="*/ 56 h 122"/>
              <a:gd name="T30" fmla="*/ 74 w 102"/>
              <a:gd name="T31" fmla="*/ 12 h 122"/>
              <a:gd name="T32" fmla="*/ 83 w 102"/>
              <a:gd name="T33" fmla="*/ 16 h 122"/>
              <a:gd name="T34" fmla="*/ 80 w 102"/>
              <a:gd name="T35" fmla="*/ 61 h 122"/>
              <a:gd name="T36" fmla="*/ 95 w 102"/>
              <a:gd name="T37" fmla="*/ 30 h 122"/>
              <a:gd name="T38" fmla="*/ 101 w 102"/>
              <a:gd name="T39" fmla="*/ 34 h 122"/>
              <a:gd name="T40" fmla="*/ 90 w 102"/>
              <a:gd name="T41" fmla="*/ 75 h 122"/>
              <a:gd name="T42" fmla="*/ 83 w 102"/>
              <a:gd name="T43" fmla="*/ 115 h 122"/>
              <a:gd name="T44" fmla="*/ 81 w 102"/>
              <a:gd name="T45" fmla="*/ 122 h 122"/>
              <a:gd name="T46" fmla="*/ 42 w 102"/>
              <a:gd name="T47" fmla="*/ 122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02" h="122">
                <a:moveTo>
                  <a:pt x="42" y="122"/>
                </a:moveTo>
                <a:cubicBezTo>
                  <a:pt x="42" y="122"/>
                  <a:pt x="45" y="119"/>
                  <a:pt x="40" y="114"/>
                </a:cubicBezTo>
                <a:cubicBezTo>
                  <a:pt x="40" y="114"/>
                  <a:pt x="26" y="105"/>
                  <a:pt x="17" y="95"/>
                </a:cubicBezTo>
                <a:cubicBezTo>
                  <a:pt x="15" y="91"/>
                  <a:pt x="8" y="84"/>
                  <a:pt x="7" y="78"/>
                </a:cubicBezTo>
                <a:cubicBezTo>
                  <a:pt x="7" y="73"/>
                  <a:pt x="2" y="62"/>
                  <a:pt x="2" y="62"/>
                </a:cubicBezTo>
                <a:cubicBezTo>
                  <a:pt x="2" y="62"/>
                  <a:pt x="0" y="54"/>
                  <a:pt x="8" y="54"/>
                </a:cubicBezTo>
                <a:cubicBezTo>
                  <a:pt x="15" y="57"/>
                  <a:pt x="23" y="75"/>
                  <a:pt x="23" y="75"/>
                </a:cubicBezTo>
                <a:cubicBezTo>
                  <a:pt x="23" y="75"/>
                  <a:pt x="28" y="79"/>
                  <a:pt x="29" y="74"/>
                </a:cubicBezTo>
                <a:cubicBezTo>
                  <a:pt x="29" y="74"/>
                  <a:pt x="31" y="68"/>
                  <a:pt x="29" y="57"/>
                </a:cubicBezTo>
                <a:cubicBezTo>
                  <a:pt x="26" y="45"/>
                  <a:pt x="23" y="35"/>
                  <a:pt x="20" y="20"/>
                </a:cubicBezTo>
                <a:cubicBezTo>
                  <a:pt x="20" y="9"/>
                  <a:pt x="30" y="13"/>
                  <a:pt x="31" y="17"/>
                </a:cubicBezTo>
                <a:cubicBezTo>
                  <a:pt x="32" y="17"/>
                  <a:pt x="39" y="56"/>
                  <a:pt x="45" y="56"/>
                </a:cubicBezTo>
                <a:cubicBezTo>
                  <a:pt x="51" y="56"/>
                  <a:pt x="43" y="7"/>
                  <a:pt x="47" y="5"/>
                </a:cubicBezTo>
                <a:cubicBezTo>
                  <a:pt x="50" y="0"/>
                  <a:pt x="56" y="3"/>
                  <a:pt x="57" y="6"/>
                </a:cubicBezTo>
                <a:cubicBezTo>
                  <a:pt x="58" y="10"/>
                  <a:pt x="59" y="56"/>
                  <a:pt x="63" y="56"/>
                </a:cubicBezTo>
                <a:cubicBezTo>
                  <a:pt x="68" y="56"/>
                  <a:pt x="72" y="13"/>
                  <a:pt x="74" y="12"/>
                </a:cubicBezTo>
                <a:cubicBezTo>
                  <a:pt x="79" y="9"/>
                  <a:pt x="82" y="10"/>
                  <a:pt x="83" y="16"/>
                </a:cubicBezTo>
                <a:cubicBezTo>
                  <a:pt x="83" y="18"/>
                  <a:pt x="77" y="59"/>
                  <a:pt x="80" y="61"/>
                </a:cubicBezTo>
                <a:cubicBezTo>
                  <a:pt x="82" y="64"/>
                  <a:pt x="88" y="39"/>
                  <a:pt x="95" y="30"/>
                </a:cubicBezTo>
                <a:cubicBezTo>
                  <a:pt x="97" y="29"/>
                  <a:pt x="102" y="31"/>
                  <a:pt x="101" y="34"/>
                </a:cubicBezTo>
                <a:cubicBezTo>
                  <a:pt x="100" y="42"/>
                  <a:pt x="90" y="73"/>
                  <a:pt x="90" y="75"/>
                </a:cubicBezTo>
                <a:cubicBezTo>
                  <a:pt x="90" y="75"/>
                  <a:pt x="90" y="93"/>
                  <a:pt x="83" y="115"/>
                </a:cubicBezTo>
                <a:cubicBezTo>
                  <a:pt x="81" y="122"/>
                  <a:pt x="81" y="122"/>
                  <a:pt x="81" y="122"/>
                </a:cubicBezTo>
                <a:lnTo>
                  <a:pt x="42" y="12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9" name="Rectangle 123"/>
          <p:cNvSpPr>
            <a:spLocks noChangeArrowheads="1"/>
          </p:cNvSpPr>
          <p:nvPr/>
        </p:nvSpPr>
        <p:spPr bwMode="auto">
          <a:xfrm>
            <a:off x="3117851" y="2533650"/>
            <a:ext cx="427037" cy="210583"/>
          </a:xfrm>
          <a:custGeom>
            <a:avLst/>
            <a:gdLst/>
            <a:ahLst/>
            <a:cxnLst/>
            <a:rect l="l" t="t" r="r" b="b"/>
            <a:pathLst>
              <a:path w="427037" h="210583">
                <a:moveTo>
                  <a:pt x="85725" y="19050"/>
                </a:moveTo>
                <a:cubicBezTo>
                  <a:pt x="85725" y="19050"/>
                  <a:pt x="250755" y="19050"/>
                  <a:pt x="265758" y="19050"/>
                </a:cubicBezTo>
                <a:cubicBezTo>
                  <a:pt x="280751" y="19050"/>
                  <a:pt x="284506" y="37801"/>
                  <a:pt x="284511" y="37825"/>
                </a:cubicBezTo>
                <a:cubicBezTo>
                  <a:pt x="284511" y="37825"/>
                  <a:pt x="284511" y="60356"/>
                  <a:pt x="284511" y="71621"/>
                </a:cubicBezTo>
                <a:cubicBezTo>
                  <a:pt x="284511" y="86632"/>
                  <a:pt x="265781" y="86641"/>
                  <a:pt x="265758" y="86641"/>
                </a:cubicBezTo>
                <a:cubicBezTo>
                  <a:pt x="265758" y="86641"/>
                  <a:pt x="265758" y="86641"/>
                  <a:pt x="186994" y="86641"/>
                </a:cubicBezTo>
                <a:cubicBezTo>
                  <a:pt x="318267" y="184272"/>
                  <a:pt x="355774" y="71621"/>
                  <a:pt x="382029" y="67866"/>
                </a:cubicBezTo>
                <a:cubicBezTo>
                  <a:pt x="404527" y="64112"/>
                  <a:pt x="427025" y="131665"/>
                  <a:pt x="427037" y="131701"/>
                </a:cubicBezTo>
                <a:cubicBezTo>
                  <a:pt x="355792" y="214291"/>
                  <a:pt x="250809" y="210559"/>
                  <a:pt x="250755" y="210557"/>
                </a:cubicBezTo>
                <a:cubicBezTo>
                  <a:pt x="209504" y="210557"/>
                  <a:pt x="85765" y="173019"/>
                  <a:pt x="85725" y="173007"/>
                </a:cubicBezTo>
                <a:cubicBezTo>
                  <a:pt x="85725" y="173007"/>
                  <a:pt x="85725" y="173007"/>
                  <a:pt x="85725" y="19050"/>
                </a:cubicBezTo>
                <a:close/>
                <a:moveTo>
                  <a:pt x="0" y="0"/>
                </a:moveTo>
                <a:lnTo>
                  <a:pt x="60325" y="0"/>
                </a:lnTo>
                <a:lnTo>
                  <a:pt x="60325" y="209550"/>
                </a:lnTo>
                <a:lnTo>
                  <a:pt x="0" y="20955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1" name="Freeform 125"/>
          <p:cNvSpPr>
            <a:spLocks/>
          </p:cNvSpPr>
          <p:nvPr/>
        </p:nvSpPr>
        <p:spPr bwMode="auto">
          <a:xfrm>
            <a:off x="755651" y="2443163"/>
            <a:ext cx="407987" cy="285749"/>
          </a:xfrm>
          <a:custGeom>
            <a:avLst/>
            <a:gdLst/>
            <a:ahLst/>
            <a:cxnLst/>
            <a:rect l="l" t="t" r="r" b="b"/>
            <a:pathLst>
              <a:path w="407987" h="285749">
                <a:moveTo>
                  <a:pt x="0" y="87312"/>
                </a:moveTo>
                <a:lnTo>
                  <a:pt x="55562" y="87312"/>
                </a:lnTo>
                <a:lnTo>
                  <a:pt x="55562" y="285749"/>
                </a:lnTo>
                <a:lnTo>
                  <a:pt x="0" y="285749"/>
                </a:lnTo>
                <a:close/>
                <a:moveTo>
                  <a:pt x="280698" y="46037"/>
                </a:moveTo>
                <a:cubicBezTo>
                  <a:pt x="280698" y="46037"/>
                  <a:pt x="280698" y="46037"/>
                  <a:pt x="299460" y="83420"/>
                </a:cubicBezTo>
                <a:cubicBezTo>
                  <a:pt x="299460" y="83420"/>
                  <a:pt x="299460" y="83420"/>
                  <a:pt x="344487" y="90897"/>
                </a:cubicBezTo>
                <a:cubicBezTo>
                  <a:pt x="344487" y="90897"/>
                  <a:pt x="344487" y="90897"/>
                  <a:pt x="310717" y="120803"/>
                </a:cubicBezTo>
                <a:cubicBezTo>
                  <a:pt x="310717" y="120803"/>
                  <a:pt x="310717" y="120803"/>
                  <a:pt x="318221" y="161924"/>
                </a:cubicBezTo>
                <a:cubicBezTo>
                  <a:pt x="318221" y="161924"/>
                  <a:pt x="318221" y="161924"/>
                  <a:pt x="276946" y="135756"/>
                </a:cubicBezTo>
                <a:cubicBezTo>
                  <a:pt x="276946" y="135733"/>
                  <a:pt x="276944" y="109585"/>
                  <a:pt x="273194" y="102111"/>
                </a:cubicBezTo>
                <a:cubicBezTo>
                  <a:pt x="265693" y="94638"/>
                  <a:pt x="231949" y="98370"/>
                  <a:pt x="231919" y="98373"/>
                </a:cubicBezTo>
                <a:cubicBezTo>
                  <a:pt x="231919" y="98373"/>
                  <a:pt x="231919" y="98373"/>
                  <a:pt x="230512" y="97439"/>
                </a:cubicBezTo>
                <a:lnTo>
                  <a:pt x="220662" y="90897"/>
                </a:lnTo>
                <a:cubicBezTo>
                  <a:pt x="220662" y="90897"/>
                  <a:pt x="220662" y="90897"/>
                  <a:pt x="261937" y="83420"/>
                </a:cubicBezTo>
                <a:cubicBezTo>
                  <a:pt x="261937" y="83420"/>
                  <a:pt x="261937" y="83420"/>
                  <a:pt x="280698" y="46037"/>
                </a:cubicBezTo>
                <a:close/>
                <a:moveTo>
                  <a:pt x="277018" y="15875"/>
                </a:moveTo>
                <a:cubicBezTo>
                  <a:pt x="228203" y="15875"/>
                  <a:pt x="186897" y="53446"/>
                  <a:pt x="179387" y="102288"/>
                </a:cubicBezTo>
                <a:cubicBezTo>
                  <a:pt x="213182" y="102288"/>
                  <a:pt x="246978" y="102288"/>
                  <a:pt x="254488" y="102288"/>
                </a:cubicBezTo>
                <a:cubicBezTo>
                  <a:pt x="273252" y="102288"/>
                  <a:pt x="269512" y="121052"/>
                  <a:pt x="269508" y="121073"/>
                </a:cubicBezTo>
                <a:cubicBezTo>
                  <a:pt x="269508" y="121096"/>
                  <a:pt x="269508" y="139868"/>
                  <a:pt x="269508" y="154887"/>
                </a:cubicBezTo>
                <a:cubicBezTo>
                  <a:pt x="269508" y="169907"/>
                  <a:pt x="254505" y="166163"/>
                  <a:pt x="254488" y="166158"/>
                </a:cubicBezTo>
                <a:cubicBezTo>
                  <a:pt x="254479" y="166158"/>
                  <a:pt x="253733" y="166158"/>
                  <a:pt x="194407" y="166158"/>
                </a:cubicBezTo>
                <a:cubicBezTo>
                  <a:pt x="198162" y="173673"/>
                  <a:pt x="205672" y="181187"/>
                  <a:pt x="213182" y="188701"/>
                </a:cubicBezTo>
                <a:cubicBezTo>
                  <a:pt x="310813" y="241300"/>
                  <a:pt x="344609" y="154887"/>
                  <a:pt x="363384" y="147373"/>
                </a:cubicBezTo>
                <a:cubicBezTo>
                  <a:pt x="367139" y="147373"/>
                  <a:pt x="367139" y="147373"/>
                  <a:pt x="370894" y="151130"/>
                </a:cubicBezTo>
                <a:cubicBezTo>
                  <a:pt x="374649" y="139859"/>
                  <a:pt x="374649" y="128588"/>
                  <a:pt x="374649" y="113559"/>
                </a:cubicBezTo>
                <a:cubicBezTo>
                  <a:pt x="374649" y="60960"/>
                  <a:pt x="333344" y="15875"/>
                  <a:pt x="277018" y="15875"/>
                </a:cubicBezTo>
                <a:close/>
                <a:moveTo>
                  <a:pt x="277064" y="0"/>
                </a:moveTo>
                <a:cubicBezTo>
                  <a:pt x="340655" y="0"/>
                  <a:pt x="389284" y="52532"/>
                  <a:pt x="389284" y="112568"/>
                </a:cubicBezTo>
                <a:cubicBezTo>
                  <a:pt x="389284" y="127577"/>
                  <a:pt x="385543" y="142586"/>
                  <a:pt x="381803" y="157596"/>
                </a:cubicBezTo>
                <a:cubicBezTo>
                  <a:pt x="396761" y="172601"/>
                  <a:pt x="407981" y="210107"/>
                  <a:pt x="407987" y="210127"/>
                </a:cubicBezTo>
                <a:cubicBezTo>
                  <a:pt x="340665" y="288913"/>
                  <a:pt x="239688" y="285174"/>
                  <a:pt x="239658" y="285173"/>
                </a:cubicBezTo>
                <a:cubicBezTo>
                  <a:pt x="198517" y="285173"/>
                  <a:pt x="82585" y="247661"/>
                  <a:pt x="82550" y="247650"/>
                </a:cubicBezTo>
                <a:cubicBezTo>
                  <a:pt x="82550" y="247637"/>
                  <a:pt x="82550" y="246263"/>
                  <a:pt x="82550" y="101311"/>
                </a:cubicBezTo>
                <a:cubicBezTo>
                  <a:pt x="82582" y="101311"/>
                  <a:pt x="123713" y="101311"/>
                  <a:pt x="164844" y="101311"/>
                </a:cubicBezTo>
                <a:cubicBezTo>
                  <a:pt x="172326" y="45027"/>
                  <a:pt x="220954" y="0"/>
                  <a:pt x="27706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5" name="Rectangle 129"/>
          <p:cNvSpPr>
            <a:spLocks noChangeArrowheads="1"/>
          </p:cNvSpPr>
          <p:nvPr/>
        </p:nvSpPr>
        <p:spPr bwMode="auto">
          <a:xfrm>
            <a:off x="1479551" y="2489200"/>
            <a:ext cx="407987" cy="258763"/>
          </a:xfrm>
          <a:custGeom>
            <a:avLst/>
            <a:gdLst/>
            <a:ahLst/>
            <a:cxnLst/>
            <a:rect l="l" t="t" r="r" b="b"/>
            <a:pathLst>
              <a:path w="407987" h="258763">
                <a:moveTo>
                  <a:pt x="0" y="55563"/>
                </a:moveTo>
                <a:lnTo>
                  <a:pt x="60325" y="55563"/>
                </a:lnTo>
                <a:lnTo>
                  <a:pt x="60325" y="258763"/>
                </a:lnTo>
                <a:lnTo>
                  <a:pt x="0" y="258763"/>
                </a:lnTo>
                <a:close/>
                <a:moveTo>
                  <a:pt x="198437" y="14288"/>
                </a:moveTo>
                <a:lnTo>
                  <a:pt x="198437" y="74159"/>
                </a:lnTo>
                <a:cubicBezTo>
                  <a:pt x="224631" y="74159"/>
                  <a:pt x="250824" y="74159"/>
                  <a:pt x="254566" y="74159"/>
                </a:cubicBezTo>
                <a:cubicBezTo>
                  <a:pt x="269525" y="74159"/>
                  <a:pt x="269534" y="92847"/>
                  <a:pt x="269534" y="92869"/>
                </a:cubicBezTo>
                <a:cubicBezTo>
                  <a:pt x="269534" y="92893"/>
                  <a:pt x="269534" y="111588"/>
                  <a:pt x="269534" y="126547"/>
                </a:cubicBezTo>
                <a:cubicBezTo>
                  <a:pt x="269534" y="137766"/>
                  <a:pt x="254584" y="137773"/>
                  <a:pt x="254566" y="137773"/>
                </a:cubicBezTo>
                <a:cubicBezTo>
                  <a:pt x="254557" y="137773"/>
                  <a:pt x="253862" y="137773"/>
                  <a:pt x="198437" y="137773"/>
                </a:cubicBezTo>
                <a:cubicBezTo>
                  <a:pt x="198437" y="137777"/>
                  <a:pt x="198437" y="137842"/>
                  <a:pt x="198437" y="139176"/>
                </a:cubicBezTo>
                <a:lnTo>
                  <a:pt x="198437" y="148998"/>
                </a:lnTo>
                <a:cubicBezTo>
                  <a:pt x="213405" y="160224"/>
                  <a:pt x="224631" y="167708"/>
                  <a:pt x="235857" y="171450"/>
                </a:cubicBezTo>
                <a:cubicBezTo>
                  <a:pt x="235867" y="171450"/>
                  <a:pt x="236653" y="171450"/>
                  <a:pt x="299470" y="171450"/>
                </a:cubicBezTo>
                <a:cubicBezTo>
                  <a:pt x="325663" y="160224"/>
                  <a:pt x="340631" y="137773"/>
                  <a:pt x="355599" y="126547"/>
                </a:cubicBezTo>
                <a:cubicBezTo>
                  <a:pt x="355599" y="126537"/>
                  <a:pt x="355599" y="125480"/>
                  <a:pt x="355599" y="14288"/>
                </a:cubicBezTo>
                <a:cubicBezTo>
                  <a:pt x="355585" y="14288"/>
                  <a:pt x="354125" y="14288"/>
                  <a:pt x="198437" y="14288"/>
                </a:cubicBezTo>
                <a:close/>
                <a:moveTo>
                  <a:pt x="179807" y="0"/>
                </a:moveTo>
                <a:cubicBezTo>
                  <a:pt x="179817" y="0"/>
                  <a:pt x="181150" y="0"/>
                  <a:pt x="370581" y="0"/>
                </a:cubicBezTo>
                <a:cubicBezTo>
                  <a:pt x="370581" y="11"/>
                  <a:pt x="370581" y="1161"/>
                  <a:pt x="370581" y="123485"/>
                </a:cubicBezTo>
                <a:cubicBezTo>
                  <a:pt x="393018" y="130967"/>
                  <a:pt x="407979" y="183328"/>
                  <a:pt x="407987" y="183356"/>
                </a:cubicBezTo>
                <a:cubicBezTo>
                  <a:pt x="340665" y="261925"/>
                  <a:pt x="239688" y="258196"/>
                  <a:pt x="239658" y="258195"/>
                </a:cubicBezTo>
                <a:cubicBezTo>
                  <a:pt x="198517" y="258195"/>
                  <a:pt x="82586" y="220787"/>
                  <a:pt x="82550" y="220776"/>
                </a:cubicBezTo>
                <a:cubicBezTo>
                  <a:pt x="82550" y="220763"/>
                  <a:pt x="82550" y="219405"/>
                  <a:pt x="82550" y="74839"/>
                </a:cubicBezTo>
                <a:cubicBezTo>
                  <a:pt x="82590" y="74839"/>
                  <a:pt x="134936" y="74839"/>
                  <a:pt x="179807" y="74839"/>
                </a:cubicBezTo>
                <a:cubicBezTo>
                  <a:pt x="179807" y="74827"/>
                  <a:pt x="179807" y="73896"/>
                  <a:pt x="17980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9" name="Rectangle 133"/>
          <p:cNvSpPr>
            <a:spLocks noChangeArrowheads="1"/>
          </p:cNvSpPr>
          <p:nvPr/>
        </p:nvSpPr>
        <p:spPr bwMode="auto">
          <a:xfrm>
            <a:off x="2289176" y="2492375"/>
            <a:ext cx="409575" cy="247650"/>
          </a:xfrm>
          <a:custGeom>
            <a:avLst/>
            <a:gdLst/>
            <a:ahLst/>
            <a:cxnLst/>
            <a:rect l="l" t="t" r="r" b="b"/>
            <a:pathLst>
              <a:path w="409575" h="247650">
                <a:moveTo>
                  <a:pt x="280789" y="127000"/>
                </a:moveTo>
                <a:cubicBezTo>
                  <a:pt x="280795" y="127000"/>
                  <a:pt x="281313" y="127000"/>
                  <a:pt x="322262" y="127000"/>
                </a:cubicBezTo>
                <a:cubicBezTo>
                  <a:pt x="310951" y="142421"/>
                  <a:pt x="292100" y="153987"/>
                  <a:pt x="265708" y="153987"/>
                </a:cubicBezTo>
                <a:cubicBezTo>
                  <a:pt x="254397" y="153987"/>
                  <a:pt x="243086" y="153987"/>
                  <a:pt x="231775" y="146277"/>
                </a:cubicBezTo>
                <a:cubicBezTo>
                  <a:pt x="231781" y="146277"/>
                  <a:pt x="231891" y="146277"/>
                  <a:pt x="234132" y="146277"/>
                </a:cubicBezTo>
                <a:lnTo>
                  <a:pt x="250627" y="146277"/>
                </a:lnTo>
                <a:cubicBezTo>
                  <a:pt x="265708" y="146277"/>
                  <a:pt x="277019" y="138566"/>
                  <a:pt x="280789" y="127000"/>
                </a:cubicBezTo>
                <a:close/>
                <a:moveTo>
                  <a:pt x="273050" y="63500"/>
                </a:moveTo>
                <a:cubicBezTo>
                  <a:pt x="273060" y="63500"/>
                  <a:pt x="274032" y="63500"/>
                  <a:pt x="368300" y="63500"/>
                </a:cubicBezTo>
                <a:cubicBezTo>
                  <a:pt x="368300" y="63508"/>
                  <a:pt x="368300" y="64022"/>
                  <a:pt x="368300" y="97570"/>
                </a:cubicBezTo>
                <a:cubicBezTo>
                  <a:pt x="364490" y="97570"/>
                  <a:pt x="364490" y="97570"/>
                  <a:pt x="360680" y="97570"/>
                </a:cubicBezTo>
                <a:lnTo>
                  <a:pt x="337820" y="112712"/>
                </a:lnTo>
                <a:cubicBezTo>
                  <a:pt x="337810" y="112712"/>
                  <a:pt x="337084" y="112712"/>
                  <a:pt x="284480" y="112712"/>
                </a:cubicBezTo>
                <a:cubicBezTo>
                  <a:pt x="284480" y="112701"/>
                  <a:pt x="284480" y="112173"/>
                  <a:pt x="284480" y="86213"/>
                </a:cubicBezTo>
                <a:cubicBezTo>
                  <a:pt x="280670" y="74857"/>
                  <a:pt x="276860" y="71071"/>
                  <a:pt x="273050" y="63500"/>
                </a:cubicBezTo>
                <a:close/>
                <a:moveTo>
                  <a:pt x="82550" y="63500"/>
                </a:moveTo>
                <a:cubicBezTo>
                  <a:pt x="82550" y="63500"/>
                  <a:pt x="240424" y="63500"/>
                  <a:pt x="255460" y="63500"/>
                </a:cubicBezTo>
                <a:cubicBezTo>
                  <a:pt x="266730" y="63500"/>
                  <a:pt x="270491" y="82210"/>
                  <a:pt x="270496" y="82233"/>
                </a:cubicBezTo>
                <a:cubicBezTo>
                  <a:pt x="270496" y="82233"/>
                  <a:pt x="270496" y="100965"/>
                  <a:pt x="270496" y="115951"/>
                </a:cubicBezTo>
                <a:cubicBezTo>
                  <a:pt x="270496" y="127184"/>
                  <a:pt x="255478" y="127191"/>
                  <a:pt x="255460" y="127191"/>
                </a:cubicBezTo>
                <a:cubicBezTo>
                  <a:pt x="255460" y="127191"/>
                  <a:pt x="255460" y="127191"/>
                  <a:pt x="180281" y="127191"/>
                </a:cubicBezTo>
                <a:cubicBezTo>
                  <a:pt x="304326" y="220853"/>
                  <a:pt x="341915" y="112205"/>
                  <a:pt x="364468" y="108458"/>
                </a:cubicBezTo>
                <a:cubicBezTo>
                  <a:pt x="387016" y="104713"/>
                  <a:pt x="409564" y="172116"/>
                  <a:pt x="409575" y="172149"/>
                </a:cubicBezTo>
                <a:cubicBezTo>
                  <a:pt x="341926" y="250812"/>
                  <a:pt x="240459" y="247080"/>
                  <a:pt x="240424" y="247079"/>
                </a:cubicBezTo>
                <a:cubicBezTo>
                  <a:pt x="199083" y="247079"/>
                  <a:pt x="82589" y="209626"/>
                  <a:pt x="82550" y="209614"/>
                </a:cubicBezTo>
                <a:cubicBezTo>
                  <a:pt x="82550" y="209614"/>
                  <a:pt x="82550" y="209614"/>
                  <a:pt x="82550" y="63500"/>
                </a:cubicBezTo>
                <a:close/>
                <a:moveTo>
                  <a:pt x="0" y="44450"/>
                </a:moveTo>
                <a:lnTo>
                  <a:pt x="55562" y="44450"/>
                </a:lnTo>
                <a:lnTo>
                  <a:pt x="55562" y="247650"/>
                </a:lnTo>
                <a:lnTo>
                  <a:pt x="0" y="247650"/>
                </a:lnTo>
                <a:close/>
                <a:moveTo>
                  <a:pt x="184150" y="0"/>
                </a:moveTo>
                <a:lnTo>
                  <a:pt x="368300" y="0"/>
                </a:lnTo>
                <a:lnTo>
                  <a:pt x="368300" y="49212"/>
                </a:lnTo>
                <a:lnTo>
                  <a:pt x="184150" y="4921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4" name="Oval 138"/>
          <p:cNvSpPr>
            <a:spLocks noChangeArrowheads="1"/>
          </p:cNvSpPr>
          <p:nvPr/>
        </p:nvSpPr>
        <p:spPr bwMode="auto">
          <a:xfrm>
            <a:off x="8023225" y="1663700"/>
            <a:ext cx="319088" cy="319087"/>
          </a:xfrm>
          <a:custGeom>
            <a:avLst/>
            <a:gdLst/>
            <a:ahLst/>
            <a:cxnLst/>
            <a:rect l="l" t="t" r="r" b="b"/>
            <a:pathLst>
              <a:path w="319088" h="319087">
                <a:moveTo>
                  <a:pt x="101600" y="244475"/>
                </a:moveTo>
                <a:cubicBezTo>
                  <a:pt x="101607" y="244475"/>
                  <a:pt x="102015" y="244475"/>
                  <a:pt x="127768" y="244475"/>
                </a:cubicBezTo>
                <a:cubicBezTo>
                  <a:pt x="127776" y="244484"/>
                  <a:pt x="128241" y="245065"/>
                  <a:pt x="157675" y="281781"/>
                </a:cubicBezTo>
                <a:cubicBezTo>
                  <a:pt x="161413" y="281781"/>
                  <a:pt x="161413" y="281781"/>
                  <a:pt x="187581" y="244475"/>
                </a:cubicBezTo>
                <a:lnTo>
                  <a:pt x="213749" y="244475"/>
                </a:lnTo>
                <a:cubicBezTo>
                  <a:pt x="217487" y="244475"/>
                  <a:pt x="217487" y="244475"/>
                  <a:pt x="161413" y="319087"/>
                </a:cubicBezTo>
                <a:cubicBezTo>
                  <a:pt x="157669" y="319079"/>
                  <a:pt x="157084" y="318301"/>
                  <a:pt x="101600" y="244475"/>
                </a:cubicBezTo>
                <a:close/>
                <a:moveTo>
                  <a:pt x="157956" y="104775"/>
                </a:moveTo>
                <a:cubicBezTo>
                  <a:pt x="189081" y="104775"/>
                  <a:pt x="214312" y="129296"/>
                  <a:pt x="214312" y="159544"/>
                </a:cubicBezTo>
                <a:cubicBezTo>
                  <a:pt x="214312" y="189792"/>
                  <a:pt x="189081" y="214313"/>
                  <a:pt x="157956" y="214313"/>
                </a:cubicBezTo>
                <a:cubicBezTo>
                  <a:pt x="126831" y="214313"/>
                  <a:pt x="101600" y="189792"/>
                  <a:pt x="101600" y="159544"/>
                </a:cubicBezTo>
                <a:cubicBezTo>
                  <a:pt x="101600" y="129296"/>
                  <a:pt x="126831" y="104775"/>
                  <a:pt x="157956" y="104775"/>
                </a:cubicBezTo>
                <a:close/>
                <a:moveTo>
                  <a:pt x="242888" y="101600"/>
                </a:moveTo>
                <a:cubicBezTo>
                  <a:pt x="246698" y="101600"/>
                  <a:pt x="246698" y="101600"/>
                  <a:pt x="319088" y="157674"/>
                </a:cubicBezTo>
                <a:cubicBezTo>
                  <a:pt x="319088" y="161413"/>
                  <a:pt x="319088" y="161413"/>
                  <a:pt x="246698" y="217487"/>
                </a:cubicBezTo>
                <a:cubicBezTo>
                  <a:pt x="242888" y="213749"/>
                  <a:pt x="242888" y="213749"/>
                  <a:pt x="242888" y="187581"/>
                </a:cubicBezTo>
                <a:cubicBezTo>
                  <a:pt x="242904" y="187570"/>
                  <a:pt x="243665" y="187047"/>
                  <a:pt x="280988" y="161413"/>
                </a:cubicBezTo>
                <a:cubicBezTo>
                  <a:pt x="280979" y="157667"/>
                  <a:pt x="280385" y="157201"/>
                  <a:pt x="242888" y="127768"/>
                </a:cubicBezTo>
                <a:cubicBezTo>
                  <a:pt x="242888" y="127757"/>
                  <a:pt x="242888" y="127235"/>
                  <a:pt x="242888" y="101600"/>
                </a:cubicBezTo>
                <a:close/>
                <a:moveTo>
                  <a:pt x="70881" y="96838"/>
                </a:moveTo>
                <a:cubicBezTo>
                  <a:pt x="74612" y="96845"/>
                  <a:pt x="74612" y="97259"/>
                  <a:pt x="74612" y="123365"/>
                </a:cubicBezTo>
                <a:cubicBezTo>
                  <a:pt x="74599" y="123375"/>
                  <a:pt x="73916" y="123930"/>
                  <a:pt x="37306" y="153681"/>
                </a:cubicBezTo>
                <a:cubicBezTo>
                  <a:pt x="37319" y="153691"/>
                  <a:pt x="38002" y="154247"/>
                  <a:pt x="74612" y="183997"/>
                </a:cubicBezTo>
                <a:cubicBezTo>
                  <a:pt x="74612" y="184006"/>
                  <a:pt x="74612" y="184494"/>
                  <a:pt x="74612" y="210524"/>
                </a:cubicBezTo>
                <a:cubicBezTo>
                  <a:pt x="70881" y="214313"/>
                  <a:pt x="70881" y="214313"/>
                  <a:pt x="0" y="153681"/>
                </a:cubicBezTo>
                <a:cubicBezTo>
                  <a:pt x="11" y="153672"/>
                  <a:pt x="891" y="152966"/>
                  <a:pt x="70881" y="96838"/>
                </a:cubicBezTo>
                <a:close/>
                <a:moveTo>
                  <a:pt x="160850" y="0"/>
                </a:moveTo>
                <a:lnTo>
                  <a:pt x="220662" y="70881"/>
                </a:lnTo>
                <a:cubicBezTo>
                  <a:pt x="216924" y="74612"/>
                  <a:pt x="216924" y="74612"/>
                  <a:pt x="190756" y="74612"/>
                </a:cubicBezTo>
                <a:cubicBezTo>
                  <a:pt x="190756" y="74612"/>
                  <a:pt x="190756" y="74612"/>
                  <a:pt x="164588" y="37306"/>
                </a:cubicBezTo>
                <a:cubicBezTo>
                  <a:pt x="161008" y="37306"/>
                  <a:pt x="160856" y="37306"/>
                  <a:pt x="160850" y="37306"/>
                </a:cubicBezTo>
                <a:cubicBezTo>
                  <a:pt x="160850" y="37306"/>
                  <a:pt x="160850" y="37306"/>
                  <a:pt x="130943" y="74612"/>
                </a:cubicBezTo>
                <a:cubicBezTo>
                  <a:pt x="130943" y="74612"/>
                  <a:pt x="130943" y="74612"/>
                  <a:pt x="104775" y="74612"/>
                </a:cubicBezTo>
                <a:cubicBezTo>
                  <a:pt x="104775" y="71039"/>
                  <a:pt x="104775" y="70888"/>
                  <a:pt x="104775" y="70881"/>
                </a:cubicBezTo>
                <a:cubicBezTo>
                  <a:pt x="104775" y="70881"/>
                  <a:pt x="104775" y="70881"/>
                  <a:pt x="16085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0" name="Oval 144"/>
          <p:cNvSpPr>
            <a:spLocks noChangeArrowheads="1"/>
          </p:cNvSpPr>
          <p:nvPr/>
        </p:nvSpPr>
        <p:spPr bwMode="auto">
          <a:xfrm>
            <a:off x="733425" y="3100387"/>
            <a:ext cx="415926" cy="415926"/>
          </a:xfrm>
          <a:custGeom>
            <a:avLst/>
            <a:gdLst/>
            <a:ahLst/>
            <a:cxnLst/>
            <a:rect l="l" t="t" r="r" b="b"/>
            <a:pathLst>
              <a:path w="415926" h="415926">
                <a:moveTo>
                  <a:pt x="209550" y="33337"/>
                </a:moveTo>
                <a:cubicBezTo>
                  <a:pt x="113984" y="33337"/>
                  <a:pt x="36512" y="110453"/>
                  <a:pt x="36512" y="205581"/>
                </a:cubicBezTo>
                <a:cubicBezTo>
                  <a:pt x="36512" y="300709"/>
                  <a:pt x="113984" y="377825"/>
                  <a:pt x="209550" y="377825"/>
                </a:cubicBezTo>
                <a:cubicBezTo>
                  <a:pt x="305116" y="377825"/>
                  <a:pt x="382588" y="300709"/>
                  <a:pt x="382588" y="205581"/>
                </a:cubicBezTo>
                <a:cubicBezTo>
                  <a:pt x="382588" y="110453"/>
                  <a:pt x="305116" y="33337"/>
                  <a:pt x="209550" y="33337"/>
                </a:cubicBezTo>
                <a:close/>
                <a:moveTo>
                  <a:pt x="207963" y="0"/>
                </a:moveTo>
                <a:cubicBezTo>
                  <a:pt x="322818" y="0"/>
                  <a:pt x="415926" y="93108"/>
                  <a:pt x="415926" y="207963"/>
                </a:cubicBezTo>
                <a:cubicBezTo>
                  <a:pt x="415926" y="322818"/>
                  <a:pt x="322818" y="415926"/>
                  <a:pt x="207963" y="415926"/>
                </a:cubicBezTo>
                <a:cubicBezTo>
                  <a:pt x="93108" y="415926"/>
                  <a:pt x="0" y="322818"/>
                  <a:pt x="0" y="207963"/>
                </a:cubicBezTo>
                <a:cubicBezTo>
                  <a:pt x="0" y="93108"/>
                  <a:pt x="93108" y="0"/>
                  <a:pt x="20796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2" name="Freeform 146"/>
          <p:cNvSpPr>
            <a:spLocks/>
          </p:cNvSpPr>
          <p:nvPr/>
        </p:nvSpPr>
        <p:spPr bwMode="auto">
          <a:xfrm>
            <a:off x="1441451" y="3100388"/>
            <a:ext cx="415925" cy="415924"/>
          </a:xfrm>
          <a:custGeom>
            <a:avLst/>
            <a:gdLst/>
            <a:ahLst/>
            <a:cxnLst/>
            <a:rect l="l" t="t" r="r" b="b"/>
            <a:pathLst>
              <a:path w="415925" h="415924">
                <a:moveTo>
                  <a:pt x="315046" y="341312"/>
                </a:moveTo>
                <a:cubicBezTo>
                  <a:pt x="315054" y="341320"/>
                  <a:pt x="315495" y="341758"/>
                  <a:pt x="341312" y="367426"/>
                </a:cubicBezTo>
                <a:cubicBezTo>
                  <a:pt x="307542" y="397271"/>
                  <a:pt x="266267" y="412194"/>
                  <a:pt x="217487" y="415924"/>
                </a:cubicBezTo>
                <a:cubicBezTo>
                  <a:pt x="217487" y="415913"/>
                  <a:pt x="217487" y="415272"/>
                  <a:pt x="217487" y="378618"/>
                </a:cubicBezTo>
                <a:cubicBezTo>
                  <a:pt x="255010" y="378618"/>
                  <a:pt x="288780" y="363696"/>
                  <a:pt x="315046" y="341312"/>
                </a:cubicBezTo>
                <a:close/>
                <a:moveTo>
                  <a:pt x="97584" y="341312"/>
                </a:moveTo>
                <a:cubicBezTo>
                  <a:pt x="123731" y="363696"/>
                  <a:pt x="157349" y="378618"/>
                  <a:pt x="198437" y="378618"/>
                </a:cubicBezTo>
                <a:cubicBezTo>
                  <a:pt x="198437" y="378625"/>
                  <a:pt x="198437" y="379139"/>
                  <a:pt x="198437" y="415924"/>
                </a:cubicBezTo>
                <a:cubicBezTo>
                  <a:pt x="149878" y="412194"/>
                  <a:pt x="105055" y="393541"/>
                  <a:pt x="71437" y="363696"/>
                </a:cubicBezTo>
                <a:close/>
                <a:moveTo>
                  <a:pt x="378653" y="217487"/>
                </a:moveTo>
                <a:lnTo>
                  <a:pt x="415925" y="217487"/>
                </a:lnTo>
                <a:cubicBezTo>
                  <a:pt x="412198" y="269962"/>
                  <a:pt x="389835" y="318690"/>
                  <a:pt x="356290" y="352424"/>
                </a:cubicBezTo>
                <a:cubicBezTo>
                  <a:pt x="356277" y="352413"/>
                  <a:pt x="355713" y="351927"/>
                  <a:pt x="330200" y="329934"/>
                </a:cubicBezTo>
                <a:cubicBezTo>
                  <a:pt x="360017" y="299948"/>
                  <a:pt x="378653" y="262466"/>
                  <a:pt x="378653" y="217487"/>
                </a:cubicBezTo>
                <a:close/>
                <a:moveTo>
                  <a:pt x="0" y="217487"/>
                </a:moveTo>
                <a:cubicBezTo>
                  <a:pt x="11" y="217487"/>
                  <a:pt x="606" y="217487"/>
                  <a:pt x="33770" y="217487"/>
                </a:cubicBezTo>
                <a:cubicBezTo>
                  <a:pt x="37523" y="258898"/>
                  <a:pt x="56284" y="296544"/>
                  <a:pt x="82550" y="326661"/>
                </a:cubicBezTo>
                <a:cubicBezTo>
                  <a:pt x="82544" y="326666"/>
                  <a:pt x="82152" y="327003"/>
                  <a:pt x="56284" y="349249"/>
                </a:cubicBezTo>
                <a:cubicBezTo>
                  <a:pt x="22514" y="315367"/>
                  <a:pt x="3752" y="270192"/>
                  <a:pt x="0" y="217487"/>
                </a:cubicBezTo>
                <a:close/>
                <a:moveTo>
                  <a:pt x="48878" y="74612"/>
                </a:moveTo>
                <a:cubicBezTo>
                  <a:pt x="48881" y="74616"/>
                  <a:pt x="49147" y="74925"/>
                  <a:pt x="71437" y="100878"/>
                </a:cubicBezTo>
                <a:cubicBezTo>
                  <a:pt x="52638" y="127144"/>
                  <a:pt x="37598" y="160914"/>
                  <a:pt x="33839" y="198437"/>
                </a:cubicBezTo>
                <a:cubicBezTo>
                  <a:pt x="33834" y="198437"/>
                  <a:pt x="33441" y="198437"/>
                  <a:pt x="0" y="198437"/>
                </a:cubicBezTo>
                <a:cubicBezTo>
                  <a:pt x="3760" y="149657"/>
                  <a:pt x="18799" y="108382"/>
                  <a:pt x="48878" y="74612"/>
                </a:cubicBezTo>
                <a:close/>
                <a:moveTo>
                  <a:pt x="364066" y="71437"/>
                </a:moveTo>
                <a:cubicBezTo>
                  <a:pt x="393699" y="105055"/>
                  <a:pt x="412220" y="149878"/>
                  <a:pt x="415924" y="198437"/>
                </a:cubicBezTo>
                <a:cubicBezTo>
                  <a:pt x="415915" y="198437"/>
                  <a:pt x="415332" y="198437"/>
                  <a:pt x="378883" y="198437"/>
                </a:cubicBezTo>
                <a:cubicBezTo>
                  <a:pt x="378883" y="157349"/>
                  <a:pt x="364066" y="123731"/>
                  <a:pt x="338137" y="97584"/>
                </a:cubicBezTo>
                <a:cubicBezTo>
                  <a:pt x="338144" y="97577"/>
                  <a:pt x="338556" y="97161"/>
                  <a:pt x="364066" y="71437"/>
                </a:cubicBezTo>
                <a:close/>
                <a:moveTo>
                  <a:pt x="217487" y="0"/>
                </a:moveTo>
                <a:cubicBezTo>
                  <a:pt x="270192" y="3752"/>
                  <a:pt x="315367" y="22514"/>
                  <a:pt x="349249" y="56284"/>
                </a:cubicBezTo>
                <a:lnTo>
                  <a:pt x="326661" y="82550"/>
                </a:lnTo>
                <a:cubicBezTo>
                  <a:pt x="296544" y="56284"/>
                  <a:pt x="258898" y="37523"/>
                  <a:pt x="217487" y="37523"/>
                </a:cubicBezTo>
                <a:cubicBezTo>
                  <a:pt x="217487" y="37512"/>
                  <a:pt x="217487" y="36892"/>
                  <a:pt x="217487" y="0"/>
                </a:cubicBezTo>
                <a:close/>
                <a:moveTo>
                  <a:pt x="198437" y="0"/>
                </a:moveTo>
                <a:cubicBezTo>
                  <a:pt x="198437" y="0"/>
                  <a:pt x="198437" y="0"/>
                  <a:pt x="198437" y="37272"/>
                </a:cubicBezTo>
                <a:cubicBezTo>
                  <a:pt x="153644" y="37272"/>
                  <a:pt x="116316" y="55907"/>
                  <a:pt x="86454" y="85725"/>
                </a:cubicBezTo>
                <a:cubicBezTo>
                  <a:pt x="86454" y="85725"/>
                  <a:pt x="86454" y="85725"/>
                  <a:pt x="60325" y="59635"/>
                </a:cubicBezTo>
                <a:cubicBezTo>
                  <a:pt x="97653" y="26090"/>
                  <a:pt x="142446" y="3727"/>
                  <a:pt x="19843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0" name="Rectangle 154"/>
          <p:cNvSpPr>
            <a:spLocks noChangeArrowheads="1"/>
          </p:cNvSpPr>
          <p:nvPr/>
        </p:nvSpPr>
        <p:spPr bwMode="auto">
          <a:xfrm>
            <a:off x="2251076" y="3103563"/>
            <a:ext cx="412750" cy="409575"/>
          </a:xfrm>
          <a:custGeom>
            <a:avLst/>
            <a:gdLst/>
            <a:ahLst/>
            <a:cxnLst/>
            <a:rect l="l" t="t" r="r" b="b"/>
            <a:pathLst>
              <a:path w="412750" h="409575">
                <a:moveTo>
                  <a:pt x="38100" y="33337"/>
                </a:moveTo>
                <a:lnTo>
                  <a:pt x="38100" y="374649"/>
                </a:lnTo>
                <a:lnTo>
                  <a:pt x="376237" y="374649"/>
                </a:lnTo>
                <a:lnTo>
                  <a:pt x="376237" y="33337"/>
                </a:lnTo>
                <a:close/>
                <a:moveTo>
                  <a:pt x="0" y="0"/>
                </a:moveTo>
                <a:lnTo>
                  <a:pt x="412750" y="0"/>
                </a:lnTo>
                <a:lnTo>
                  <a:pt x="412750" y="409575"/>
                </a:lnTo>
                <a:lnTo>
                  <a:pt x="0" y="4095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2" name="Freeform 156"/>
          <p:cNvSpPr>
            <a:spLocks/>
          </p:cNvSpPr>
          <p:nvPr/>
        </p:nvSpPr>
        <p:spPr bwMode="auto">
          <a:xfrm>
            <a:off x="3065150" y="3100388"/>
            <a:ext cx="413408" cy="415925"/>
          </a:xfrm>
          <a:custGeom>
            <a:avLst/>
            <a:gdLst/>
            <a:ahLst/>
            <a:cxnLst/>
            <a:rect l="l" t="t" r="r" b="b"/>
            <a:pathLst>
              <a:path w="413408" h="415925">
                <a:moveTo>
                  <a:pt x="93369" y="25400"/>
                </a:moveTo>
                <a:cubicBezTo>
                  <a:pt x="14601" y="25400"/>
                  <a:pt x="25854" y="59278"/>
                  <a:pt x="25854" y="138325"/>
                </a:cubicBezTo>
                <a:cubicBezTo>
                  <a:pt x="25854" y="138325"/>
                  <a:pt x="25854" y="138325"/>
                  <a:pt x="25854" y="292657"/>
                </a:cubicBezTo>
                <a:cubicBezTo>
                  <a:pt x="25854" y="371704"/>
                  <a:pt x="14601" y="390525"/>
                  <a:pt x="93369" y="390525"/>
                </a:cubicBezTo>
                <a:cubicBezTo>
                  <a:pt x="93369" y="390525"/>
                  <a:pt x="93369" y="390525"/>
                  <a:pt x="318420" y="390525"/>
                </a:cubicBezTo>
                <a:cubicBezTo>
                  <a:pt x="397188" y="390525"/>
                  <a:pt x="389686" y="371704"/>
                  <a:pt x="389686" y="292657"/>
                </a:cubicBezTo>
                <a:cubicBezTo>
                  <a:pt x="389686" y="292657"/>
                  <a:pt x="389686" y="292657"/>
                  <a:pt x="389686" y="138325"/>
                </a:cubicBezTo>
                <a:cubicBezTo>
                  <a:pt x="389686" y="59278"/>
                  <a:pt x="397188" y="25400"/>
                  <a:pt x="318420" y="25400"/>
                </a:cubicBezTo>
                <a:cubicBezTo>
                  <a:pt x="318420" y="25400"/>
                  <a:pt x="318420" y="25400"/>
                  <a:pt x="93369" y="25400"/>
                </a:cubicBezTo>
                <a:close/>
                <a:moveTo>
                  <a:pt x="79196" y="0"/>
                </a:moveTo>
                <a:cubicBezTo>
                  <a:pt x="79196" y="0"/>
                  <a:pt x="79196" y="0"/>
                  <a:pt x="337931" y="0"/>
                </a:cubicBezTo>
                <a:cubicBezTo>
                  <a:pt x="424176" y="0"/>
                  <a:pt x="412927" y="37471"/>
                  <a:pt x="412927" y="127401"/>
                </a:cubicBezTo>
                <a:lnTo>
                  <a:pt x="412927" y="303513"/>
                </a:lnTo>
                <a:cubicBezTo>
                  <a:pt x="412927" y="393443"/>
                  <a:pt x="424176" y="415925"/>
                  <a:pt x="337931" y="415925"/>
                </a:cubicBezTo>
                <a:cubicBezTo>
                  <a:pt x="337931" y="415925"/>
                  <a:pt x="337931" y="415925"/>
                  <a:pt x="79196" y="415925"/>
                </a:cubicBezTo>
                <a:cubicBezTo>
                  <a:pt x="-10799" y="415925"/>
                  <a:pt x="450" y="393443"/>
                  <a:pt x="450" y="303513"/>
                </a:cubicBezTo>
                <a:cubicBezTo>
                  <a:pt x="450" y="303513"/>
                  <a:pt x="450" y="303513"/>
                  <a:pt x="450" y="127401"/>
                </a:cubicBezTo>
                <a:cubicBezTo>
                  <a:pt x="450" y="37471"/>
                  <a:pt x="-10799" y="0"/>
                  <a:pt x="7919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4" name="Freeform 158"/>
          <p:cNvSpPr>
            <a:spLocks/>
          </p:cNvSpPr>
          <p:nvPr/>
        </p:nvSpPr>
        <p:spPr bwMode="auto">
          <a:xfrm>
            <a:off x="3890963" y="3103563"/>
            <a:ext cx="449262" cy="390525"/>
          </a:xfrm>
          <a:custGeom>
            <a:avLst/>
            <a:gdLst/>
            <a:ahLst/>
            <a:cxnLst/>
            <a:rect l="l" t="t" r="r" b="b"/>
            <a:pathLst>
              <a:path w="449262" h="390525">
                <a:moveTo>
                  <a:pt x="130176" y="33337"/>
                </a:moveTo>
                <a:lnTo>
                  <a:pt x="36513" y="195262"/>
                </a:lnTo>
                <a:lnTo>
                  <a:pt x="130176" y="357187"/>
                </a:lnTo>
                <a:lnTo>
                  <a:pt x="317501" y="357187"/>
                </a:lnTo>
                <a:lnTo>
                  <a:pt x="407988" y="195262"/>
                </a:lnTo>
                <a:lnTo>
                  <a:pt x="317501" y="33337"/>
                </a:lnTo>
                <a:close/>
                <a:moveTo>
                  <a:pt x="112713" y="0"/>
                </a:moveTo>
                <a:lnTo>
                  <a:pt x="336550" y="0"/>
                </a:lnTo>
                <a:lnTo>
                  <a:pt x="449262" y="195263"/>
                </a:lnTo>
                <a:lnTo>
                  <a:pt x="336550" y="390525"/>
                </a:lnTo>
                <a:lnTo>
                  <a:pt x="112713" y="390525"/>
                </a:lnTo>
                <a:lnTo>
                  <a:pt x="0" y="19526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6" name="Freeform 160"/>
          <p:cNvSpPr>
            <a:spLocks/>
          </p:cNvSpPr>
          <p:nvPr/>
        </p:nvSpPr>
        <p:spPr bwMode="auto">
          <a:xfrm>
            <a:off x="4714875" y="3081338"/>
            <a:ext cx="434975" cy="412750"/>
          </a:xfrm>
          <a:custGeom>
            <a:avLst/>
            <a:gdLst/>
            <a:ahLst/>
            <a:cxnLst/>
            <a:rect l="l" t="t" r="r" b="b"/>
            <a:pathLst>
              <a:path w="434975" h="412750">
                <a:moveTo>
                  <a:pt x="217488" y="60325"/>
                </a:moveTo>
                <a:lnTo>
                  <a:pt x="169863" y="157163"/>
                </a:lnTo>
                <a:lnTo>
                  <a:pt x="65088" y="173038"/>
                </a:lnTo>
                <a:lnTo>
                  <a:pt x="139701" y="247650"/>
                </a:lnTo>
                <a:lnTo>
                  <a:pt x="123826" y="352425"/>
                </a:lnTo>
                <a:lnTo>
                  <a:pt x="217488" y="300038"/>
                </a:lnTo>
                <a:lnTo>
                  <a:pt x="311150" y="352425"/>
                </a:lnTo>
                <a:lnTo>
                  <a:pt x="293688" y="247650"/>
                </a:lnTo>
                <a:lnTo>
                  <a:pt x="371475" y="173038"/>
                </a:lnTo>
                <a:lnTo>
                  <a:pt x="263525" y="157163"/>
                </a:lnTo>
                <a:close/>
                <a:moveTo>
                  <a:pt x="217488" y="0"/>
                </a:moveTo>
                <a:lnTo>
                  <a:pt x="285750" y="134938"/>
                </a:lnTo>
                <a:lnTo>
                  <a:pt x="434975" y="157163"/>
                </a:lnTo>
                <a:lnTo>
                  <a:pt x="327025" y="261938"/>
                </a:lnTo>
                <a:lnTo>
                  <a:pt x="349250" y="412750"/>
                </a:lnTo>
                <a:lnTo>
                  <a:pt x="217488" y="341313"/>
                </a:lnTo>
                <a:lnTo>
                  <a:pt x="82550" y="412750"/>
                </a:lnTo>
                <a:lnTo>
                  <a:pt x="109538" y="261938"/>
                </a:lnTo>
                <a:lnTo>
                  <a:pt x="0" y="157163"/>
                </a:lnTo>
                <a:lnTo>
                  <a:pt x="150813" y="13493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8" name="Freeform 162"/>
          <p:cNvSpPr>
            <a:spLocks/>
          </p:cNvSpPr>
          <p:nvPr/>
        </p:nvSpPr>
        <p:spPr bwMode="auto">
          <a:xfrm>
            <a:off x="5461000" y="3067050"/>
            <a:ext cx="495300" cy="471487"/>
          </a:xfrm>
          <a:custGeom>
            <a:avLst/>
            <a:gdLst>
              <a:gd name="T0" fmla="*/ 63 w 132"/>
              <a:gd name="T1" fmla="*/ 66 h 126"/>
              <a:gd name="T2" fmla="*/ 74 w 132"/>
              <a:gd name="T3" fmla="*/ 66 h 126"/>
              <a:gd name="T4" fmla="*/ 62 w 132"/>
              <a:gd name="T5" fmla="*/ 71 h 126"/>
              <a:gd name="T6" fmla="*/ 75 w 132"/>
              <a:gd name="T7" fmla="*/ 64 h 126"/>
              <a:gd name="T8" fmla="*/ 60 w 132"/>
              <a:gd name="T9" fmla="*/ 68 h 126"/>
              <a:gd name="T10" fmla="*/ 77 w 132"/>
              <a:gd name="T11" fmla="*/ 66 h 126"/>
              <a:gd name="T12" fmla="*/ 67 w 132"/>
              <a:gd name="T13" fmla="*/ 78 h 126"/>
              <a:gd name="T14" fmla="*/ 62 w 132"/>
              <a:gd name="T15" fmla="*/ 58 h 126"/>
              <a:gd name="T16" fmla="*/ 78 w 132"/>
              <a:gd name="T17" fmla="*/ 77 h 126"/>
              <a:gd name="T18" fmla="*/ 58 w 132"/>
              <a:gd name="T19" fmla="*/ 56 h 126"/>
              <a:gd name="T20" fmla="*/ 73 w 132"/>
              <a:gd name="T21" fmla="*/ 83 h 126"/>
              <a:gd name="T22" fmla="*/ 72 w 132"/>
              <a:gd name="T23" fmla="*/ 51 h 126"/>
              <a:gd name="T24" fmla="*/ 51 w 132"/>
              <a:gd name="T25" fmla="*/ 77 h 126"/>
              <a:gd name="T26" fmla="*/ 86 w 132"/>
              <a:gd name="T27" fmla="*/ 77 h 126"/>
              <a:gd name="T28" fmla="*/ 46 w 132"/>
              <a:gd name="T29" fmla="*/ 61 h 126"/>
              <a:gd name="T30" fmla="*/ 93 w 132"/>
              <a:gd name="T31" fmla="*/ 65 h 126"/>
              <a:gd name="T32" fmla="*/ 40 w 132"/>
              <a:gd name="T33" fmla="*/ 71 h 126"/>
              <a:gd name="T34" fmla="*/ 99 w 132"/>
              <a:gd name="T35" fmla="*/ 73 h 126"/>
              <a:gd name="T36" fmla="*/ 42 w 132"/>
              <a:gd name="T37" fmla="*/ 46 h 126"/>
              <a:gd name="T38" fmla="*/ 73 w 132"/>
              <a:gd name="T39" fmla="*/ 104 h 126"/>
              <a:gd name="T40" fmla="*/ 96 w 132"/>
              <a:gd name="T41" fmla="*/ 39 h 126"/>
              <a:gd name="T42" fmla="*/ 27 w 132"/>
              <a:gd name="T43" fmla="*/ 56 h 126"/>
              <a:gd name="T44" fmla="*/ 72 w 132"/>
              <a:gd name="T45" fmla="*/ 112 h 126"/>
              <a:gd name="T46" fmla="*/ 113 w 132"/>
              <a:gd name="T47" fmla="*/ 51 h 126"/>
              <a:gd name="T48" fmla="*/ 43 w 132"/>
              <a:gd name="T49" fmla="*/ 23 h 126"/>
              <a:gd name="T50" fmla="*/ 69 w 132"/>
              <a:gd name="T51" fmla="*/ 123 h 126"/>
              <a:gd name="T52" fmla="*/ 80 w 132"/>
              <a:gd name="T53" fmla="*/ 8 h 126"/>
              <a:gd name="T54" fmla="*/ 3 w 132"/>
              <a:gd name="T55" fmla="*/ 69 h 126"/>
              <a:gd name="T56" fmla="*/ 0 w 132"/>
              <a:gd name="T57" fmla="*/ 69 h 126"/>
              <a:gd name="T58" fmla="*/ 81 w 132"/>
              <a:gd name="T59" fmla="*/ 5 h 126"/>
              <a:gd name="T60" fmla="*/ 98 w 132"/>
              <a:gd name="T61" fmla="*/ 119 h 126"/>
              <a:gd name="T62" fmla="*/ 13 w 132"/>
              <a:gd name="T63" fmla="*/ 69 h 126"/>
              <a:gd name="T64" fmla="*/ 71 w 132"/>
              <a:gd name="T65" fmla="*/ 15 h 126"/>
              <a:gd name="T66" fmla="*/ 116 w 132"/>
              <a:gd name="T67" fmla="*/ 79 h 126"/>
              <a:gd name="T68" fmla="*/ 26 w 132"/>
              <a:gd name="T69" fmla="*/ 85 h 126"/>
              <a:gd name="T70" fmla="*/ 71 w 132"/>
              <a:gd name="T71" fmla="*/ 25 h 126"/>
              <a:gd name="T72" fmla="*/ 99 w 132"/>
              <a:gd name="T73" fmla="*/ 92 h 126"/>
              <a:gd name="T74" fmla="*/ 32 w 132"/>
              <a:gd name="T75" fmla="*/ 72 h 126"/>
              <a:gd name="T76" fmla="*/ 93 w 132"/>
              <a:gd name="T77" fmla="*/ 45 h 126"/>
              <a:gd name="T78" fmla="*/ 54 w 132"/>
              <a:gd name="T79" fmla="*/ 95 h 126"/>
              <a:gd name="T80" fmla="*/ 79 w 132"/>
              <a:gd name="T81" fmla="*/ 42 h 126"/>
              <a:gd name="T82" fmla="*/ 53 w 132"/>
              <a:gd name="T83" fmla="*/ 87 h 126"/>
              <a:gd name="T84" fmla="*/ 89 w 132"/>
              <a:gd name="T85" fmla="*/ 63 h 126"/>
              <a:gd name="T86" fmla="*/ 61 w 132"/>
              <a:gd name="T87" fmla="*/ 87 h 126"/>
              <a:gd name="T88" fmla="*/ 58 w 132"/>
              <a:gd name="T89" fmla="*/ 51 h 126"/>
              <a:gd name="T90" fmla="*/ 84 w 132"/>
              <a:gd name="T91" fmla="*/ 74 h 126"/>
              <a:gd name="T92" fmla="*/ 52 w 132"/>
              <a:gd name="T93" fmla="*/ 69 h 126"/>
              <a:gd name="T94" fmla="*/ 82 w 132"/>
              <a:gd name="T95" fmla="*/ 63 h 126"/>
              <a:gd name="T96" fmla="*/ 55 w 132"/>
              <a:gd name="T97" fmla="*/ 70 h 126"/>
              <a:gd name="T98" fmla="*/ 79 w 132"/>
              <a:gd name="T99" fmla="*/ 72 h 126"/>
              <a:gd name="T100" fmla="*/ 66 w 132"/>
              <a:gd name="T101" fmla="*/ 58 h 126"/>
              <a:gd name="T102" fmla="*/ 63 w 132"/>
              <a:gd name="T103" fmla="*/ 74 h 126"/>
              <a:gd name="T104" fmla="*/ 69 w 132"/>
              <a:gd name="T105" fmla="*/ 60 h 126"/>
              <a:gd name="T106" fmla="*/ 68 w 132"/>
              <a:gd name="T107" fmla="*/ 75 h 126"/>
              <a:gd name="T108" fmla="*/ 68 w 132"/>
              <a:gd name="T109" fmla="*/ 61 h 126"/>
              <a:gd name="T110" fmla="*/ 65 w 132"/>
              <a:gd name="T111" fmla="*/ 72 h 126"/>
              <a:gd name="T112" fmla="*/ 73 w 132"/>
              <a:gd name="T113" fmla="*/ 67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32" h="126">
                <a:moveTo>
                  <a:pt x="73" y="67"/>
                </a:moveTo>
                <a:cubicBezTo>
                  <a:pt x="73" y="65"/>
                  <a:pt x="71" y="63"/>
                  <a:pt x="68" y="62"/>
                </a:cubicBezTo>
                <a:cubicBezTo>
                  <a:pt x="66" y="62"/>
                  <a:pt x="64" y="64"/>
                  <a:pt x="63" y="66"/>
                </a:cubicBezTo>
                <a:cubicBezTo>
                  <a:pt x="62" y="68"/>
                  <a:pt x="63" y="71"/>
                  <a:pt x="65" y="72"/>
                </a:cubicBezTo>
                <a:cubicBezTo>
                  <a:pt x="67" y="74"/>
                  <a:pt x="70" y="74"/>
                  <a:pt x="72" y="72"/>
                </a:cubicBezTo>
                <a:cubicBezTo>
                  <a:pt x="74" y="71"/>
                  <a:pt x="74" y="68"/>
                  <a:pt x="74" y="66"/>
                </a:cubicBezTo>
                <a:cubicBezTo>
                  <a:pt x="73" y="63"/>
                  <a:pt x="71" y="61"/>
                  <a:pt x="68" y="61"/>
                </a:cubicBezTo>
                <a:cubicBezTo>
                  <a:pt x="66" y="61"/>
                  <a:pt x="63" y="62"/>
                  <a:pt x="62" y="64"/>
                </a:cubicBezTo>
                <a:cubicBezTo>
                  <a:pt x="61" y="66"/>
                  <a:pt x="61" y="69"/>
                  <a:pt x="62" y="71"/>
                </a:cubicBezTo>
                <a:cubicBezTo>
                  <a:pt x="63" y="73"/>
                  <a:pt x="66" y="75"/>
                  <a:pt x="68" y="75"/>
                </a:cubicBezTo>
                <a:cubicBezTo>
                  <a:pt x="71" y="75"/>
                  <a:pt x="73" y="73"/>
                  <a:pt x="74" y="71"/>
                </a:cubicBezTo>
                <a:cubicBezTo>
                  <a:pt x="76" y="69"/>
                  <a:pt x="76" y="67"/>
                  <a:pt x="75" y="64"/>
                </a:cubicBezTo>
                <a:cubicBezTo>
                  <a:pt x="74" y="62"/>
                  <a:pt x="72" y="60"/>
                  <a:pt x="69" y="60"/>
                </a:cubicBezTo>
                <a:cubicBezTo>
                  <a:pt x="67" y="59"/>
                  <a:pt x="64" y="60"/>
                  <a:pt x="63" y="62"/>
                </a:cubicBezTo>
                <a:cubicBezTo>
                  <a:pt x="61" y="63"/>
                  <a:pt x="60" y="66"/>
                  <a:pt x="60" y="68"/>
                </a:cubicBezTo>
                <a:cubicBezTo>
                  <a:pt x="60" y="70"/>
                  <a:pt x="61" y="73"/>
                  <a:pt x="63" y="74"/>
                </a:cubicBezTo>
                <a:cubicBezTo>
                  <a:pt x="65" y="76"/>
                  <a:pt x="67" y="76"/>
                  <a:pt x="70" y="76"/>
                </a:cubicBezTo>
                <a:cubicBezTo>
                  <a:pt x="74" y="75"/>
                  <a:pt x="78" y="70"/>
                  <a:pt x="77" y="66"/>
                </a:cubicBezTo>
                <a:cubicBezTo>
                  <a:pt x="76" y="61"/>
                  <a:pt x="71" y="57"/>
                  <a:pt x="66" y="58"/>
                </a:cubicBezTo>
                <a:cubicBezTo>
                  <a:pt x="61" y="59"/>
                  <a:pt x="58" y="63"/>
                  <a:pt x="58" y="68"/>
                </a:cubicBezTo>
                <a:cubicBezTo>
                  <a:pt x="58" y="73"/>
                  <a:pt x="62" y="77"/>
                  <a:pt x="67" y="78"/>
                </a:cubicBezTo>
                <a:cubicBezTo>
                  <a:pt x="72" y="79"/>
                  <a:pt x="76" y="76"/>
                  <a:pt x="78" y="71"/>
                </a:cubicBezTo>
                <a:cubicBezTo>
                  <a:pt x="80" y="67"/>
                  <a:pt x="79" y="61"/>
                  <a:pt x="75" y="58"/>
                </a:cubicBezTo>
                <a:cubicBezTo>
                  <a:pt x="71" y="55"/>
                  <a:pt x="66" y="55"/>
                  <a:pt x="62" y="58"/>
                </a:cubicBezTo>
                <a:cubicBezTo>
                  <a:pt x="57" y="60"/>
                  <a:pt x="55" y="65"/>
                  <a:pt x="56" y="70"/>
                </a:cubicBezTo>
                <a:cubicBezTo>
                  <a:pt x="56" y="74"/>
                  <a:pt x="60" y="79"/>
                  <a:pt x="64" y="80"/>
                </a:cubicBezTo>
                <a:cubicBezTo>
                  <a:pt x="69" y="81"/>
                  <a:pt x="74" y="80"/>
                  <a:pt x="78" y="77"/>
                </a:cubicBezTo>
                <a:cubicBezTo>
                  <a:pt x="81" y="73"/>
                  <a:pt x="82" y="68"/>
                  <a:pt x="81" y="64"/>
                </a:cubicBezTo>
                <a:cubicBezTo>
                  <a:pt x="80" y="59"/>
                  <a:pt x="76" y="55"/>
                  <a:pt x="72" y="54"/>
                </a:cubicBezTo>
                <a:cubicBezTo>
                  <a:pt x="67" y="52"/>
                  <a:pt x="62" y="53"/>
                  <a:pt x="58" y="56"/>
                </a:cubicBezTo>
                <a:cubicBezTo>
                  <a:pt x="55" y="59"/>
                  <a:pt x="52" y="64"/>
                  <a:pt x="53" y="69"/>
                </a:cubicBezTo>
                <a:cubicBezTo>
                  <a:pt x="53" y="74"/>
                  <a:pt x="56" y="78"/>
                  <a:pt x="60" y="81"/>
                </a:cubicBezTo>
                <a:cubicBezTo>
                  <a:pt x="64" y="84"/>
                  <a:pt x="69" y="84"/>
                  <a:pt x="73" y="83"/>
                </a:cubicBezTo>
                <a:cubicBezTo>
                  <a:pt x="78" y="81"/>
                  <a:pt x="82" y="78"/>
                  <a:pt x="84" y="73"/>
                </a:cubicBezTo>
                <a:cubicBezTo>
                  <a:pt x="85" y="69"/>
                  <a:pt x="85" y="64"/>
                  <a:pt x="83" y="60"/>
                </a:cubicBezTo>
                <a:cubicBezTo>
                  <a:pt x="81" y="55"/>
                  <a:pt x="77" y="52"/>
                  <a:pt x="72" y="51"/>
                </a:cubicBezTo>
                <a:cubicBezTo>
                  <a:pt x="68" y="49"/>
                  <a:pt x="63" y="50"/>
                  <a:pt x="59" y="52"/>
                </a:cubicBezTo>
                <a:cubicBezTo>
                  <a:pt x="55" y="54"/>
                  <a:pt x="51" y="58"/>
                  <a:pt x="50" y="63"/>
                </a:cubicBezTo>
                <a:cubicBezTo>
                  <a:pt x="49" y="67"/>
                  <a:pt x="49" y="72"/>
                  <a:pt x="51" y="77"/>
                </a:cubicBezTo>
                <a:cubicBezTo>
                  <a:pt x="54" y="81"/>
                  <a:pt x="57" y="84"/>
                  <a:pt x="62" y="86"/>
                </a:cubicBezTo>
                <a:cubicBezTo>
                  <a:pt x="66" y="88"/>
                  <a:pt x="71" y="88"/>
                  <a:pt x="76" y="86"/>
                </a:cubicBezTo>
                <a:cubicBezTo>
                  <a:pt x="80" y="84"/>
                  <a:pt x="84" y="81"/>
                  <a:pt x="86" y="77"/>
                </a:cubicBezTo>
                <a:cubicBezTo>
                  <a:pt x="88" y="73"/>
                  <a:pt x="89" y="68"/>
                  <a:pt x="88" y="63"/>
                </a:cubicBezTo>
                <a:cubicBezTo>
                  <a:pt x="87" y="54"/>
                  <a:pt x="78" y="46"/>
                  <a:pt x="68" y="46"/>
                </a:cubicBezTo>
                <a:cubicBezTo>
                  <a:pt x="59" y="45"/>
                  <a:pt x="49" y="52"/>
                  <a:pt x="46" y="61"/>
                </a:cubicBezTo>
                <a:cubicBezTo>
                  <a:pt x="43" y="70"/>
                  <a:pt x="46" y="80"/>
                  <a:pt x="54" y="86"/>
                </a:cubicBezTo>
                <a:cubicBezTo>
                  <a:pt x="61" y="92"/>
                  <a:pt x="72" y="93"/>
                  <a:pt x="80" y="89"/>
                </a:cubicBezTo>
                <a:cubicBezTo>
                  <a:pt x="89" y="84"/>
                  <a:pt x="94" y="75"/>
                  <a:pt x="93" y="65"/>
                </a:cubicBezTo>
                <a:cubicBezTo>
                  <a:pt x="93" y="56"/>
                  <a:pt x="87" y="47"/>
                  <a:pt x="78" y="43"/>
                </a:cubicBezTo>
                <a:cubicBezTo>
                  <a:pt x="69" y="39"/>
                  <a:pt x="59" y="40"/>
                  <a:pt x="51" y="46"/>
                </a:cubicBezTo>
                <a:cubicBezTo>
                  <a:pt x="43" y="51"/>
                  <a:pt x="39" y="61"/>
                  <a:pt x="40" y="71"/>
                </a:cubicBezTo>
                <a:cubicBezTo>
                  <a:pt x="40" y="80"/>
                  <a:pt x="46" y="89"/>
                  <a:pt x="54" y="94"/>
                </a:cubicBezTo>
                <a:cubicBezTo>
                  <a:pt x="63" y="98"/>
                  <a:pt x="73" y="98"/>
                  <a:pt x="82" y="94"/>
                </a:cubicBezTo>
                <a:cubicBezTo>
                  <a:pt x="90" y="90"/>
                  <a:pt x="97" y="82"/>
                  <a:pt x="99" y="73"/>
                </a:cubicBezTo>
                <a:cubicBezTo>
                  <a:pt x="100" y="64"/>
                  <a:pt x="98" y="54"/>
                  <a:pt x="92" y="46"/>
                </a:cubicBezTo>
                <a:cubicBezTo>
                  <a:pt x="86" y="39"/>
                  <a:pt x="76" y="35"/>
                  <a:pt x="67" y="35"/>
                </a:cubicBezTo>
                <a:cubicBezTo>
                  <a:pt x="58" y="35"/>
                  <a:pt x="48" y="39"/>
                  <a:pt x="42" y="46"/>
                </a:cubicBezTo>
                <a:cubicBezTo>
                  <a:pt x="36" y="53"/>
                  <a:pt x="32" y="63"/>
                  <a:pt x="33" y="72"/>
                </a:cubicBezTo>
                <a:cubicBezTo>
                  <a:pt x="34" y="81"/>
                  <a:pt x="39" y="90"/>
                  <a:pt x="47" y="96"/>
                </a:cubicBezTo>
                <a:cubicBezTo>
                  <a:pt x="54" y="102"/>
                  <a:pt x="64" y="105"/>
                  <a:pt x="73" y="104"/>
                </a:cubicBezTo>
                <a:cubicBezTo>
                  <a:pt x="82" y="103"/>
                  <a:pt x="91" y="98"/>
                  <a:pt x="97" y="91"/>
                </a:cubicBezTo>
                <a:cubicBezTo>
                  <a:pt x="104" y="84"/>
                  <a:pt x="107" y="74"/>
                  <a:pt x="106" y="65"/>
                </a:cubicBezTo>
                <a:cubicBezTo>
                  <a:pt x="106" y="55"/>
                  <a:pt x="102" y="46"/>
                  <a:pt x="96" y="39"/>
                </a:cubicBezTo>
                <a:cubicBezTo>
                  <a:pt x="89" y="32"/>
                  <a:pt x="80" y="28"/>
                  <a:pt x="71" y="27"/>
                </a:cubicBezTo>
                <a:cubicBezTo>
                  <a:pt x="61" y="26"/>
                  <a:pt x="52" y="29"/>
                  <a:pt x="44" y="34"/>
                </a:cubicBezTo>
                <a:cubicBezTo>
                  <a:pt x="36" y="39"/>
                  <a:pt x="30" y="47"/>
                  <a:pt x="27" y="56"/>
                </a:cubicBezTo>
                <a:cubicBezTo>
                  <a:pt x="24" y="65"/>
                  <a:pt x="25" y="75"/>
                  <a:pt x="28" y="84"/>
                </a:cubicBezTo>
                <a:cubicBezTo>
                  <a:pt x="31" y="93"/>
                  <a:pt x="38" y="101"/>
                  <a:pt x="45" y="106"/>
                </a:cubicBezTo>
                <a:cubicBezTo>
                  <a:pt x="53" y="111"/>
                  <a:pt x="63" y="113"/>
                  <a:pt x="72" y="112"/>
                </a:cubicBezTo>
                <a:cubicBezTo>
                  <a:pt x="82" y="112"/>
                  <a:pt x="91" y="108"/>
                  <a:pt x="98" y="102"/>
                </a:cubicBezTo>
                <a:cubicBezTo>
                  <a:pt x="106" y="96"/>
                  <a:pt x="111" y="88"/>
                  <a:pt x="114" y="79"/>
                </a:cubicBezTo>
                <a:cubicBezTo>
                  <a:pt x="116" y="70"/>
                  <a:pt x="116" y="60"/>
                  <a:pt x="113" y="51"/>
                </a:cubicBezTo>
                <a:cubicBezTo>
                  <a:pt x="110" y="42"/>
                  <a:pt x="104" y="34"/>
                  <a:pt x="97" y="28"/>
                </a:cubicBezTo>
                <a:cubicBezTo>
                  <a:pt x="89" y="22"/>
                  <a:pt x="80" y="19"/>
                  <a:pt x="71" y="18"/>
                </a:cubicBezTo>
                <a:cubicBezTo>
                  <a:pt x="61" y="17"/>
                  <a:pt x="52" y="19"/>
                  <a:pt x="43" y="23"/>
                </a:cubicBezTo>
                <a:cubicBezTo>
                  <a:pt x="35" y="27"/>
                  <a:pt x="28" y="34"/>
                  <a:pt x="23" y="42"/>
                </a:cubicBezTo>
                <a:cubicBezTo>
                  <a:pt x="13" y="58"/>
                  <a:pt x="13" y="80"/>
                  <a:pt x="23" y="96"/>
                </a:cubicBezTo>
                <a:cubicBezTo>
                  <a:pt x="32" y="112"/>
                  <a:pt x="50" y="123"/>
                  <a:pt x="69" y="123"/>
                </a:cubicBezTo>
                <a:cubicBezTo>
                  <a:pt x="88" y="123"/>
                  <a:pt x="107" y="113"/>
                  <a:pt x="117" y="97"/>
                </a:cubicBezTo>
                <a:cubicBezTo>
                  <a:pt x="128" y="81"/>
                  <a:pt x="129" y="60"/>
                  <a:pt x="122" y="43"/>
                </a:cubicBezTo>
                <a:cubicBezTo>
                  <a:pt x="114" y="25"/>
                  <a:pt x="98" y="12"/>
                  <a:pt x="80" y="8"/>
                </a:cubicBezTo>
                <a:cubicBezTo>
                  <a:pt x="62" y="3"/>
                  <a:pt x="41" y="8"/>
                  <a:pt x="27" y="20"/>
                </a:cubicBezTo>
                <a:cubicBezTo>
                  <a:pt x="19" y="26"/>
                  <a:pt x="14" y="33"/>
                  <a:pt x="9" y="42"/>
                </a:cubicBezTo>
                <a:cubicBezTo>
                  <a:pt x="5" y="50"/>
                  <a:pt x="3" y="60"/>
                  <a:pt x="3" y="69"/>
                </a:cubicBezTo>
                <a:cubicBezTo>
                  <a:pt x="3" y="71"/>
                  <a:pt x="3" y="71"/>
                  <a:pt x="3" y="71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59"/>
                  <a:pt x="2" y="49"/>
                  <a:pt x="6" y="40"/>
                </a:cubicBezTo>
                <a:cubicBezTo>
                  <a:pt x="11" y="32"/>
                  <a:pt x="17" y="24"/>
                  <a:pt x="25" y="17"/>
                </a:cubicBezTo>
                <a:cubicBezTo>
                  <a:pt x="40" y="5"/>
                  <a:pt x="61" y="0"/>
                  <a:pt x="81" y="5"/>
                </a:cubicBezTo>
                <a:cubicBezTo>
                  <a:pt x="100" y="9"/>
                  <a:pt x="117" y="23"/>
                  <a:pt x="125" y="42"/>
                </a:cubicBezTo>
                <a:cubicBezTo>
                  <a:pt x="132" y="60"/>
                  <a:pt x="131" y="82"/>
                  <a:pt x="120" y="99"/>
                </a:cubicBezTo>
                <a:cubicBezTo>
                  <a:pt x="114" y="107"/>
                  <a:pt x="107" y="114"/>
                  <a:pt x="98" y="119"/>
                </a:cubicBezTo>
                <a:cubicBezTo>
                  <a:pt x="89" y="123"/>
                  <a:pt x="79" y="126"/>
                  <a:pt x="69" y="126"/>
                </a:cubicBezTo>
                <a:cubicBezTo>
                  <a:pt x="49" y="126"/>
                  <a:pt x="30" y="115"/>
                  <a:pt x="20" y="97"/>
                </a:cubicBezTo>
                <a:cubicBezTo>
                  <a:pt x="15" y="89"/>
                  <a:pt x="13" y="79"/>
                  <a:pt x="13" y="69"/>
                </a:cubicBezTo>
                <a:cubicBezTo>
                  <a:pt x="13" y="59"/>
                  <a:pt x="15" y="49"/>
                  <a:pt x="21" y="41"/>
                </a:cubicBezTo>
                <a:cubicBezTo>
                  <a:pt x="26" y="32"/>
                  <a:pt x="33" y="25"/>
                  <a:pt x="42" y="21"/>
                </a:cubicBezTo>
                <a:cubicBezTo>
                  <a:pt x="51" y="16"/>
                  <a:pt x="61" y="14"/>
                  <a:pt x="71" y="15"/>
                </a:cubicBezTo>
                <a:cubicBezTo>
                  <a:pt x="81" y="16"/>
                  <a:pt x="91" y="20"/>
                  <a:pt x="98" y="26"/>
                </a:cubicBezTo>
                <a:cubicBezTo>
                  <a:pt x="106" y="32"/>
                  <a:pt x="112" y="41"/>
                  <a:pt x="115" y="50"/>
                </a:cubicBezTo>
                <a:cubicBezTo>
                  <a:pt x="118" y="60"/>
                  <a:pt x="119" y="70"/>
                  <a:pt x="116" y="79"/>
                </a:cubicBezTo>
                <a:cubicBezTo>
                  <a:pt x="113" y="89"/>
                  <a:pt x="108" y="98"/>
                  <a:pt x="100" y="104"/>
                </a:cubicBezTo>
                <a:cubicBezTo>
                  <a:pt x="85" y="117"/>
                  <a:pt x="61" y="119"/>
                  <a:pt x="44" y="108"/>
                </a:cubicBezTo>
                <a:cubicBezTo>
                  <a:pt x="36" y="102"/>
                  <a:pt x="29" y="94"/>
                  <a:pt x="26" y="85"/>
                </a:cubicBezTo>
                <a:cubicBezTo>
                  <a:pt x="22" y="76"/>
                  <a:pt x="22" y="65"/>
                  <a:pt x="25" y="56"/>
                </a:cubicBezTo>
                <a:cubicBezTo>
                  <a:pt x="28" y="46"/>
                  <a:pt x="34" y="38"/>
                  <a:pt x="43" y="32"/>
                </a:cubicBezTo>
                <a:cubicBezTo>
                  <a:pt x="51" y="27"/>
                  <a:pt x="61" y="24"/>
                  <a:pt x="71" y="25"/>
                </a:cubicBezTo>
                <a:cubicBezTo>
                  <a:pt x="81" y="26"/>
                  <a:pt x="90" y="31"/>
                  <a:pt x="97" y="38"/>
                </a:cubicBezTo>
                <a:cubicBezTo>
                  <a:pt x="104" y="45"/>
                  <a:pt x="108" y="55"/>
                  <a:pt x="108" y="65"/>
                </a:cubicBezTo>
                <a:cubicBezTo>
                  <a:pt x="109" y="75"/>
                  <a:pt x="105" y="85"/>
                  <a:pt x="99" y="92"/>
                </a:cubicBezTo>
                <a:cubicBezTo>
                  <a:pt x="92" y="100"/>
                  <a:pt x="83" y="105"/>
                  <a:pt x="73" y="106"/>
                </a:cubicBezTo>
                <a:cubicBezTo>
                  <a:pt x="63" y="107"/>
                  <a:pt x="53" y="104"/>
                  <a:pt x="45" y="98"/>
                </a:cubicBezTo>
                <a:cubicBezTo>
                  <a:pt x="38" y="91"/>
                  <a:pt x="33" y="82"/>
                  <a:pt x="32" y="72"/>
                </a:cubicBezTo>
                <a:cubicBezTo>
                  <a:pt x="31" y="62"/>
                  <a:pt x="34" y="52"/>
                  <a:pt x="41" y="45"/>
                </a:cubicBezTo>
                <a:cubicBezTo>
                  <a:pt x="47" y="37"/>
                  <a:pt x="57" y="33"/>
                  <a:pt x="67" y="33"/>
                </a:cubicBezTo>
                <a:cubicBezTo>
                  <a:pt x="77" y="33"/>
                  <a:pt x="87" y="38"/>
                  <a:pt x="93" y="45"/>
                </a:cubicBezTo>
                <a:cubicBezTo>
                  <a:pt x="99" y="53"/>
                  <a:pt x="102" y="63"/>
                  <a:pt x="100" y="73"/>
                </a:cubicBezTo>
                <a:cubicBezTo>
                  <a:pt x="98" y="83"/>
                  <a:pt x="91" y="91"/>
                  <a:pt x="82" y="96"/>
                </a:cubicBezTo>
                <a:cubicBezTo>
                  <a:pt x="73" y="100"/>
                  <a:pt x="62" y="100"/>
                  <a:pt x="54" y="95"/>
                </a:cubicBezTo>
                <a:cubicBezTo>
                  <a:pt x="45" y="90"/>
                  <a:pt x="39" y="81"/>
                  <a:pt x="38" y="71"/>
                </a:cubicBezTo>
                <a:cubicBezTo>
                  <a:pt x="38" y="61"/>
                  <a:pt x="42" y="51"/>
                  <a:pt x="50" y="45"/>
                </a:cubicBezTo>
                <a:cubicBezTo>
                  <a:pt x="58" y="39"/>
                  <a:pt x="70" y="38"/>
                  <a:pt x="79" y="42"/>
                </a:cubicBezTo>
                <a:cubicBezTo>
                  <a:pt x="88" y="46"/>
                  <a:pt x="94" y="55"/>
                  <a:pt x="95" y="65"/>
                </a:cubicBezTo>
                <a:cubicBezTo>
                  <a:pt x="95" y="75"/>
                  <a:pt x="90" y="85"/>
                  <a:pt x="81" y="90"/>
                </a:cubicBezTo>
                <a:cubicBezTo>
                  <a:pt x="72" y="95"/>
                  <a:pt x="60" y="94"/>
                  <a:pt x="53" y="87"/>
                </a:cubicBezTo>
                <a:cubicBezTo>
                  <a:pt x="45" y="81"/>
                  <a:pt x="42" y="70"/>
                  <a:pt x="45" y="60"/>
                </a:cubicBezTo>
                <a:cubicBezTo>
                  <a:pt x="49" y="51"/>
                  <a:pt x="58" y="44"/>
                  <a:pt x="68" y="45"/>
                </a:cubicBezTo>
                <a:cubicBezTo>
                  <a:pt x="78" y="45"/>
                  <a:pt x="87" y="53"/>
                  <a:pt x="89" y="63"/>
                </a:cubicBezTo>
                <a:cubicBezTo>
                  <a:pt x="90" y="68"/>
                  <a:pt x="89" y="73"/>
                  <a:pt x="87" y="77"/>
                </a:cubicBezTo>
                <a:cubicBezTo>
                  <a:pt x="84" y="82"/>
                  <a:pt x="81" y="85"/>
                  <a:pt x="76" y="87"/>
                </a:cubicBezTo>
                <a:cubicBezTo>
                  <a:pt x="71" y="88"/>
                  <a:pt x="66" y="89"/>
                  <a:pt x="61" y="87"/>
                </a:cubicBezTo>
                <a:cubicBezTo>
                  <a:pt x="57" y="85"/>
                  <a:pt x="53" y="81"/>
                  <a:pt x="51" y="77"/>
                </a:cubicBezTo>
                <a:cubicBezTo>
                  <a:pt x="48" y="73"/>
                  <a:pt x="48" y="67"/>
                  <a:pt x="49" y="63"/>
                </a:cubicBezTo>
                <a:cubicBezTo>
                  <a:pt x="51" y="58"/>
                  <a:pt x="54" y="54"/>
                  <a:pt x="58" y="51"/>
                </a:cubicBezTo>
                <a:cubicBezTo>
                  <a:pt x="63" y="49"/>
                  <a:pt x="68" y="48"/>
                  <a:pt x="73" y="50"/>
                </a:cubicBezTo>
                <a:cubicBezTo>
                  <a:pt x="77" y="51"/>
                  <a:pt x="81" y="55"/>
                  <a:pt x="84" y="59"/>
                </a:cubicBezTo>
                <a:cubicBezTo>
                  <a:pt x="86" y="64"/>
                  <a:pt x="86" y="69"/>
                  <a:pt x="84" y="74"/>
                </a:cubicBezTo>
                <a:cubicBezTo>
                  <a:pt x="82" y="78"/>
                  <a:pt x="78" y="82"/>
                  <a:pt x="74" y="83"/>
                </a:cubicBezTo>
                <a:cubicBezTo>
                  <a:pt x="69" y="85"/>
                  <a:pt x="64" y="84"/>
                  <a:pt x="59" y="81"/>
                </a:cubicBezTo>
                <a:cubicBezTo>
                  <a:pt x="55" y="79"/>
                  <a:pt x="53" y="74"/>
                  <a:pt x="52" y="69"/>
                </a:cubicBezTo>
                <a:cubicBezTo>
                  <a:pt x="52" y="64"/>
                  <a:pt x="54" y="59"/>
                  <a:pt x="58" y="56"/>
                </a:cubicBezTo>
                <a:cubicBezTo>
                  <a:pt x="62" y="53"/>
                  <a:pt x="67" y="52"/>
                  <a:pt x="72" y="53"/>
                </a:cubicBezTo>
                <a:cubicBezTo>
                  <a:pt x="77" y="55"/>
                  <a:pt x="80" y="59"/>
                  <a:pt x="82" y="63"/>
                </a:cubicBezTo>
                <a:cubicBezTo>
                  <a:pt x="83" y="68"/>
                  <a:pt x="82" y="74"/>
                  <a:pt x="78" y="77"/>
                </a:cubicBezTo>
                <a:cubicBezTo>
                  <a:pt x="74" y="81"/>
                  <a:pt x="69" y="82"/>
                  <a:pt x="64" y="80"/>
                </a:cubicBezTo>
                <a:cubicBezTo>
                  <a:pt x="60" y="79"/>
                  <a:pt x="56" y="75"/>
                  <a:pt x="55" y="70"/>
                </a:cubicBezTo>
                <a:cubicBezTo>
                  <a:pt x="55" y="65"/>
                  <a:pt x="57" y="60"/>
                  <a:pt x="61" y="57"/>
                </a:cubicBezTo>
                <a:cubicBezTo>
                  <a:pt x="66" y="55"/>
                  <a:pt x="71" y="55"/>
                  <a:pt x="75" y="58"/>
                </a:cubicBezTo>
                <a:cubicBezTo>
                  <a:pt x="79" y="61"/>
                  <a:pt x="80" y="67"/>
                  <a:pt x="79" y="72"/>
                </a:cubicBezTo>
                <a:cubicBezTo>
                  <a:pt x="77" y="76"/>
                  <a:pt x="72" y="79"/>
                  <a:pt x="67" y="78"/>
                </a:cubicBezTo>
                <a:cubicBezTo>
                  <a:pt x="62" y="78"/>
                  <a:pt x="58" y="73"/>
                  <a:pt x="58" y="68"/>
                </a:cubicBezTo>
                <a:cubicBezTo>
                  <a:pt x="57" y="63"/>
                  <a:pt x="61" y="59"/>
                  <a:pt x="66" y="58"/>
                </a:cubicBezTo>
                <a:cubicBezTo>
                  <a:pt x="71" y="57"/>
                  <a:pt x="76" y="61"/>
                  <a:pt x="77" y="65"/>
                </a:cubicBezTo>
                <a:cubicBezTo>
                  <a:pt x="78" y="70"/>
                  <a:pt x="75" y="76"/>
                  <a:pt x="70" y="76"/>
                </a:cubicBezTo>
                <a:cubicBezTo>
                  <a:pt x="67" y="77"/>
                  <a:pt x="65" y="76"/>
                  <a:pt x="63" y="74"/>
                </a:cubicBezTo>
                <a:cubicBezTo>
                  <a:pt x="61" y="73"/>
                  <a:pt x="60" y="70"/>
                  <a:pt x="60" y="68"/>
                </a:cubicBezTo>
                <a:cubicBezTo>
                  <a:pt x="59" y="66"/>
                  <a:pt x="61" y="63"/>
                  <a:pt x="62" y="62"/>
                </a:cubicBezTo>
                <a:cubicBezTo>
                  <a:pt x="64" y="60"/>
                  <a:pt x="67" y="59"/>
                  <a:pt x="69" y="60"/>
                </a:cubicBezTo>
                <a:cubicBezTo>
                  <a:pt x="72" y="60"/>
                  <a:pt x="74" y="62"/>
                  <a:pt x="75" y="64"/>
                </a:cubicBezTo>
                <a:cubicBezTo>
                  <a:pt x="76" y="67"/>
                  <a:pt x="76" y="69"/>
                  <a:pt x="74" y="71"/>
                </a:cubicBezTo>
                <a:cubicBezTo>
                  <a:pt x="73" y="73"/>
                  <a:pt x="71" y="75"/>
                  <a:pt x="68" y="75"/>
                </a:cubicBezTo>
                <a:cubicBezTo>
                  <a:pt x="66" y="75"/>
                  <a:pt x="63" y="73"/>
                  <a:pt x="62" y="71"/>
                </a:cubicBezTo>
                <a:cubicBezTo>
                  <a:pt x="61" y="69"/>
                  <a:pt x="61" y="66"/>
                  <a:pt x="62" y="64"/>
                </a:cubicBezTo>
                <a:cubicBezTo>
                  <a:pt x="63" y="62"/>
                  <a:pt x="66" y="61"/>
                  <a:pt x="68" y="61"/>
                </a:cubicBezTo>
                <a:cubicBezTo>
                  <a:pt x="71" y="61"/>
                  <a:pt x="73" y="63"/>
                  <a:pt x="74" y="65"/>
                </a:cubicBezTo>
                <a:cubicBezTo>
                  <a:pt x="74" y="68"/>
                  <a:pt x="74" y="71"/>
                  <a:pt x="72" y="72"/>
                </a:cubicBezTo>
                <a:cubicBezTo>
                  <a:pt x="70" y="74"/>
                  <a:pt x="67" y="74"/>
                  <a:pt x="65" y="72"/>
                </a:cubicBezTo>
                <a:cubicBezTo>
                  <a:pt x="63" y="71"/>
                  <a:pt x="62" y="68"/>
                  <a:pt x="63" y="66"/>
                </a:cubicBezTo>
                <a:cubicBezTo>
                  <a:pt x="64" y="64"/>
                  <a:pt x="66" y="62"/>
                  <a:pt x="68" y="62"/>
                </a:cubicBezTo>
                <a:cubicBezTo>
                  <a:pt x="71" y="63"/>
                  <a:pt x="73" y="65"/>
                  <a:pt x="73" y="6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9" name="Freeform 163"/>
          <p:cNvSpPr>
            <a:spLocks/>
          </p:cNvSpPr>
          <p:nvPr/>
        </p:nvSpPr>
        <p:spPr bwMode="auto">
          <a:xfrm>
            <a:off x="6343650" y="3103563"/>
            <a:ext cx="411162" cy="412750"/>
          </a:xfrm>
          <a:custGeom>
            <a:avLst/>
            <a:gdLst>
              <a:gd name="T0" fmla="*/ 103 w 110"/>
              <a:gd name="T1" fmla="*/ 108 h 110"/>
              <a:gd name="T2" fmla="*/ 108 w 110"/>
              <a:gd name="T3" fmla="*/ 108 h 110"/>
              <a:gd name="T4" fmla="*/ 108 w 110"/>
              <a:gd name="T5" fmla="*/ 108 h 110"/>
              <a:gd name="T6" fmla="*/ 108 w 110"/>
              <a:gd name="T7" fmla="*/ 103 h 110"/>
              <a:gd name="T8" fmla="*/ 7 w 110"/>
              <a:gd name="T9" fmla="*/ 1 h 110"/>
              <a:gd name="T10" fmla="*/ 1 w 110"/>
              <a:gd name="T11" fmla="*/ 1 h 110"/>
              <a:gd name="T12" fmla="*/ 1 w 110"/>
              <a:gd name="T13" fmla="*/ 1 h 110"/>
              <a:gd name="T14" fmla="*/ 1 w 110"/>
              <a:gd name="T15" fmla="*/ 7 h 110"/>
              <a:gd name="T16" fmla="*/ 103 w 110"/>
              <a:gd name="T17" fmla="*/ 108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0" h="110">
                <a:moveTo>
                  <a:pt x="103" y="108"/>
                </a:moveTo>
                <a:cubicBezTo>
                  <a:pt x="104" y="110"/>
                  <a:pt x="107" y="110"/>
                  <a:pt x="108" y="108"/>
                </a:cubicBezTo>
                <a:cubicBezTo>
                  <a:pt x="108" y="108"/>
                  <a:pt x="108" y="108"/>
                  <a:pt x="108" y="108"/>
                </a:cubicBezTo>
                <a:cubicBezTo>
                  <a:pt x="110" y="107"/>
                  <a:pt x="110" y="104"/>
                  <a:pt x="108" y="103"/>
                </a:cubicBezTo>
                <a:cubicBezTo>
                  <a:pt x="7" y="1"/>
                  <a:pt x="7" y="1"/>
                  <a:pt x="7" y="1"/>
                </a:cubicBezTo>
                <a:cubicBezTo>
                  <a:pt x="5" y="0"/>
                  <a:pt x="3" y="0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0" y="3"/>
                  <a:pt x="0" y="5"/>
                  <a:pt x="1" y="7"/>
                </a:cubicBezTo>
                <a:lnTo>
                  <a:pt x="103" y="10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0" name="Freeform 164"/>
          <p:cNvSpPr>
            <a:spLocks/>
          </p:cNvSpPr>
          <p:nvPr/>
        </p:nvSpPr>
        <p:spPr bwMode="auto">
          <a:xfrm>
            <a:off x="7130024" y="3107298"/>
            <a:ext cx="439521" cy="438600"/>
          </a:xfrm>
          <a:custGeom>
            <a:avLst/>
            <a:gdLst/>
            <a:ahLst/>
            <a:cxnLst/>
            <a:rect l="l" t="t" r="r" b="b"/>
            <a:pathLst>
              <a:path w="439521" h="438600">
                <a:moveTo>
                  <a:pt x="382578" y="359802"/>
                </a:moveTo>
                <a:cubicBezTo>
                  <a:pt x="382587" y="359811"/>
                  <a:pt x="383290" y="360506"/>
                  <a:pt x="439521" y="416086"/>
                </a:cubicBezTo>
                <a:cubicBezTo>
                  <a:pt x="447113" y="423591"/>
                  <a:pt x="447113" y="431095"/>
                  <a:pt x="439521" y="438600"/>
                </a:cubicBezTo>
                <a:cubicBezTo>
                  <a:pt x="431929" y="442352"/>
                  <a:pt x="424336" y="442352"/>
                  <a:pt x="416744" y="438600"/>
                </a:cubicBezTo>
                <a:cubicBezTo>
                  <a:pt x="416735" y="438591"/>
                  <a:pt x="416027" y="437891"/>
                  <a:pt x="359801" y="382316"/>
                </a:cubicBezTo>
                <a:cubicBezTo>
                  <a:pt x="359809" y="382308"/>
                  <a:pt x="360228" y="381894"/>
                  <a:pt x="382578" y="359802"/>
                </a:cubicBezTo>
                <a:close/>
                <a:moveTo>
                  <a:pt x="312176" y="288365"/>
                </a:moveTo>
                <a:lnTo>
                  <a:pt x="359801" y="337577"/>
                </a:lnTo>
                <a:lnTo>
                  <a:pt x="337576" y="356627"/>
                </a:lnTo>
                <a:lnTo>
                  <a:pt x="289951" y="307415"/>
                </a:lnTo>
                <a:close/>
                <a:moveTo>
                  <a:pt x="240739" y="218515"/>
                </a:moveTo>
                <a:lnTo>
                  <a:pt x="285189" y="262965"/>
                </a:lnTo>
                <a:lnTo>
                  <a:pt x="266139" y="285190"/>
                </a:lnTo>
                <a:lnTo>
                  <a:pt x="218514" y="235978"/>
                </a:lnTo>
                <a:close/>
                <a:moveTo>
                  <a:pt x="161364" y="139140"/>
                </a:moveTo>
                <a:lnTo>
                  <a:pt x="213751" y="191527"/>
                </a:lnTo>
                <a:lnTo>
                  <a:pt x="191526" y="213752"/>
                </a:lnTo>
                <a:lnTo>
                  <a:pt x="139139" y="161365"/>
                </a:lnTo>
                <a:close/>
                <a:moveTo>
                  <a:pt x="83576" y="59765"/>
                </a:moveTo>
                <a:lnTo>
                  <a:pt x="139138" y="116915"/>
                </a:lnTo>
                <a:lnTo>
                  <a:pt x="116913" y="135965"/>
                </a:lnTo>
                <a:lnTo>
                  <a:pt x="64526" y="83578"/>
                </a:lnTo>
                <a:close/>
                <a:moveTo>
                  <a:pt x="0" y="0"/>
                </a:moveTo>
                <a:cubicBezTo>
                  <a:pt x="7470" y="-3735"/>
                  <a:pt x="14941" y="-3735"/>
                  <a:pt x="22411" y="0"/>
                </a:cubicBezTo>
                <a:lnTo>
                  <a:pt x="59764" y="37353"/>
                </a:lnTo>
                <a:cubicBezTo>
                  <a:pt x="59754" y="37364"/>
                  <a:pt x="59281" y="37836"/>
                  <a:pt x="37352" y="59765"/>
                </a:cubicBezTo>
                <a:cubicBezTo>
                  <a:pt x="37342" y="59756"/>
                  <a:pt x="36750" y="59163"/>
                  <a:pt x="0" y="22412"/>
                </a:cubicBezTo>
                <a:cubicBezTo>
                  <a:pt x="-3736" y="14942"/>
                  <a:pt x="-3736" y="747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6" name="Freeform 170"/>
          <p:cNvSpPr>
            <a:spLocks/>
          </p:cNvSpPr>
          <p:nvPr/>
        </p:nvSpPr>
        <p:spPr bwMode="auto">
          <a:xfrm>
            <a:off x="8007350" y="3114675"/>
            <a:ext cx="390525" cy="476250"/>
          </a:xfrm>
          <a:custGeom>
            <a:avLst/>
            <a:gdLst>
              <a:gd name="T0" fmla="*/ 100 w 104"/>
              <a:gd name="T1" fmla="*/ 127 h 127"/>
              <a:gd name="T2" fmla="*/ 95 w 104"/>
              <a:gd name="T3" fmla="*/ 127 h 127"/>
              <a:gd name="T4" fmla="*/ 73 w 104"/>
              <a:gd name="T5" fmla="*/ 46 h 127"/>
              <a:gd name="T6" fmla="*/ 0 w 104"/>
              <a:gd name="T7" fmla="*/ 5 h 127"/>
              <a:gd name="T8" fmla="*/ 0 w 104"/>
              <a:gd name="T9" fmla="*/ 0 h 127"/>
              <a:gd name="T10" fmla="*/ 76 w 104"/>
              <a:gd name="T11" fmla="*/ 43 h 127"/>
              <a:gd name="T12" fmla="*/ 100 w 104"/>
              <a:gd name="T13" fmla="*/ 127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4" h="127">
                <a:moveTo>
                  <a:pt x="100" y="127"/>
                </a:moveTo>
                <a:cubicBezTo>
                  <a:pt x="95" y="127"/>
                  <a:pt x="95" y="127"/>
                  <a:pt x="95" y="127"/>
                </a:cubicBezTo>
                <a:cubicBezTo>
                  <a:pt x="99" y="98"/>
                  <a:pt x="91" y="69"/>
                  <a:pt x="73" y="46"/>
                </a:cubicBezTo>
                <a:cubicBezTo>
                  <a:pt x="55" y="23"/>
                  <a:pt x="29" y="8"/>
                  <a:pt x="0" y="5"/>
                </a:cubicBezTo>
                <a:cubicBezTo>
                  <a:pt x="0" y="0"/>
                  <a:pt x="0" y="0"/>
                  <a:pt x="0" y="0"/>
                </a:cubicBezTo>
                <a:cubicBezTo>
                  <a:pt x="31" y="4"/>
                  <a:pt x="58" y="19"/>
                  <a:pt x="76" y="43"/>
                </a:cubicBezTo>
                <a:cubicBezTo>
                  <a:pt x="95" y="67"/>
                  <a:pt x="104" y="97"/>
                  <a:pt x="100" y="12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7" name="Freeform 171"/>
          <p:cNvSpPr>
            <a:spLocks/>
          </p:cNvSpPr>
          <p:nvPr/>
        </p:nvSpPr>
        <p:spPr bwMode="auto">
          <a:xfrm>
            <a:off x="736814" y="3862899"/>
            <a:ext cx="456986" cy="512251"/>
          </a:xfrm>
          <a:custGeom>
            <a:avLst/>
            <a:gdLst/>
            <a:ahLst/>
            <a:cxnLst/>
            <a:rect l="l" t="t" r="r" b="b"/>
            <a:pathLst>
              <a:path w="456986" h="512251">
                <a:moveTo>
                  <a:pt x="266486" y="291589"/>
                </a:moveTo>
                <a:lnTo>
                  <a:pt x="456986" y="467801"/>
                </a:lnTo>
                <a:lnTo>
                  <a:pt x="415711" y="512251"/>
                </a:lnTo>
                <a:lnTo>
                  <a:pt x="236324" y="321752"/>
                </a:lnTo>
                <a:close/>
                <a:moveTo>
                  <a:pt x="118056" y="41702"/>
                </a:moveTo>
                <a:cubicBezTo>
                  <a:pt x="86077" y="42172"/>
                  <a:pt x="54099" y="54399"/>
                  <a:pt x="29645" y="76972"/>
                </a:cubicBezTo>
                <a:cubicBezTo>
                  <a:pt x="-19263" y="125880"/>
                  <a:pt x="-19263" y="204885"/>
                  <a:pt x="29645" y="253793"/>
                </a:cubicBezTo>
                <a:cubicBezTo>
                  <a:pt x="78553" y="302701"/>
                  <a:pt x="157558" y="302701"/>
                  <a:pt x="206466" y="253793"/>
                </a:cubicBezTo>
                <a:cubicBezTo>
                  <a:pt x="255374" y="204885"/>
                  <a:pt x="251612" y="125880"/>
                  <a:pt x="206466" y="76972"/>
                </a:cubicBezTo>
                <a:cubicBezTo>
                  <a:pt x="182012" y="52518"/>
                  <a:pt x="150034" y="41232"/>
                  <a:pt x="118056" y="41702"/>
                </a:cubicBezTo>
                <a:close/>
                <a:moveTo>
                  <a:pt x="116182" y="11"/>
                </a:moveTo>
                <a:cubicBezTo>
                  <a:pt x="158344" y="-458"/>
                  <a:pt x="200507" y="15471"/>
                  <a:pt x="232364" y="47327"/>
                </a:cubicBezTo>
                <a:cubicBezTo>
                  <a:pt x="296076" y="111039"/>
                  <a:pt x="299824" y="204735"/>
                  <a:pt x="243607" y="272195"/>
                </a:cubicBezTo>
                <a:cubicBezTo>
                  <a:pt x="232364" y="283438"/>
                  <a:pt x="228616" y="287186"/>
                  <a:pt x="221120" y="294682"/>
                </a:cubicBezTo>
                <a:cubicBezTo>
                  <a:pt x="153660" y="347151"/>
                  <a:pt x="59965" y="343403"/>
                  <a:pt x="0" y="283438"/>
                </a:cubicBezTo>
                <a:cubicBezTo>
                  <a:pt x="-63713" y="219726"/>
                  <a:pt x="-63713" y="114787"/>
                  <a:pt x="0" y="51075"/>
                </a:cubicBezTo>
                <a:cubicBezTo>
                  <a:pt x="31856" y="17344"/>
                  <a:pt x="74019" y="479"/>
                  <a:pt x="116182" y="1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0" name="Freeform 174"/>
          <p:cNvSpPr>
            <a:spLocks/>
          </p:cNvSpPr>
          <p:nvPr/>
        </p:nvSpPr>
        <p:spPr bwMode="auto">
          <a:xfrm>
            <a:off x="1448598" y="3865642"/>
            <a:ext cx="507203" cy="512683"/>
          </a:xfrm>
          <a:custGeom>
            <a:avLst/>
            <a:gdLst/>
            <a:ahLst/>
            <a:cxnLst/>
            <a:rect l="l" t="t" r="r" b="b"/>
            <a:pathLst>
              <a:path w="507203" h="512683">
                <a:moveTo>
                  <a:pt x="315116" y="288846"/>
                </a:moveTo>
                <a:lnTo>
                  <a:pt x="507203" y="468233"/>
                </a:lnTo>
                <a:lnTo>
                  <a:pt x="465928" y="512683"/>
                </a:lnTo>
                <a:lnTo>
                  <a:pt x="284953" y="319009"/>
                </a:lnTo>
                <a:close/>
                <a:moveTo>
                  <a:pt x="146841" y="71358"/>
                </a:moveTo>
                <a:lnTo>
                  <a:pt x="180178" y="71358"/>
                </a:lnTo>
                <a:lnTo>
                  <a:pt x="180178" y="149146"/>
                </a:lnTo>
                <a:lnTo>
                  <a:pt x="256378" y="149146"/>
                </a:lnTo>
                <a:lnTo>
                  <a:pt x="256378" y="179308"/>
                </a:lnTo>
                <a:lnTo>
                  <a:pt x="180178" y="179308"/>
                </a:lnTo>
                <a:lnTo>
                  <a:pt x="180178" y="258683"/>
                </a:lnTo>
                <a:lnTo>
                  <a:pt x="146841" y="258683"/>
                </a:lnTo>
                <a:lnTo>
                  <a:pt x="146841" y="179308"/>
                </a:lnTo>
                <a:lnTo>
                  <a:pt x="75403" y="179308"/>
                </a:lnTo>
                <a:lnTo>
                  <a:pt x="75403" y="149146"/>
                </a:lnTo>
                <a:lnTo>
                  <a:pt x="146841" y="149146"/>
                </a:lnTo>
                <a:close/>
                <a:moveTo>
                  <a:pt x="164016" y="42265"/>
                </a:moveTo>
                <a:cubicBezTo>
                  <a:pt x="132156" y="42265"/>
                  <a:pt x="100296" y="54447"/>
                  <a:pt x="75932" y="78811"/>
                </a:cubicBezTo>
                <a:cubicBezTo>
                  <a:pt x="30953" y="127538"/>
                  <a:pt x="30953" y="206252"/>
                  <a:pt x="75932" y="251231"/>
                </a:cubicBezTo>
                <a:cubicBezTo>
                  <a:pt x="124660" y="299958"/>
                  <a:pt x="203373" y="299958"/>
                  <a:pt x="252101" y="251231"/>
                </a:cubicBezTo>
                <a:cubicBezTo>
                  <a:pt x="300828" y="202503"/>
                  <a:pt x="300828" y="123790"/>
                  <a:pt x="252101" y="78811"/>
                </a:cubicBezTo>
                <a:cubicBezTo>
                  <a:pt x="227737" y="54447"/>
                  <a:pt x="195877" y="42265"/>
                  <a:pt x="164016" y="42265"/>
                </a:cubicBezTo>
                <a:close/>
                <a:moveTo>
                  <a:pt x="163977" y="0"/>
                </a:moveTo>
                <a:cubicBezTo>
                  <a:pt x="205671" y="0"/>
                  <a:pt x="247834" y="15953"/>
                  <a:pt x="281564" y="47860"/>
                </a:cubicBezTo>
                <a:cubicBezTo>
                  <a:pt x="341529" y="107921"/>
                  <a:pt x="345277" y="205519"/>
                  <a:pt x="292808" y="269333"/>
                </a:cubicBezTo>
                <a:cubicBezTo>
                  <a:pt x="281564" y="280594"/>
                  <a:pt x="274069" y="288102"/>
                  <a:pt x="266573" y="291855"/>
                </a:cubicBezTo>
                <a:cubicBezTo>
                  <a:pt x="202861" y="344408"/>
                  <a:pt x="109165" y="340654"/>
                  <a:pt x="49201" y="280594"/>
                </a:cubicBezTo>
                <a:cubicBezTo>
                  <a:pt x="-14512" y="216780"/>
                  <a:pt x="-18260" y="111674"/>
                  <a:pt x="49201" y="47860"/>
                </a:cubicBezTo>
                <a:cubicBezTo>
                  <a:pt x="81057" y="15953"/>
                  <a:pt x="122283" y="0"/>
                  <a:pt x="16397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4" name="Freeform 178"/>
          <p:cNvSpPr>
            <a:spLocks/>
          </p:cNvSpPr>
          <p:nvPr/>
        </p:nvSpPr>
        <p:spPr bwMode="auto">
          <a:xfrm>
            <a:off x="2203962" y="3865642"/>
            <a:ext cx="509076" cy="512682"/>
          </a:xfrm>
          <a:custGeom>
            <a:avLst/>
            <a:gdLst/>
            <a:ahLst/>
            <a:cxnLst/>
            <a:rect l="l" t="t" r="r" b="b"/>
            <a:pathLst>
              <a:path w="509076" h="512682">
                <a:moveTo>
                  <a:pt x="316989" y="288845"/>
                </a:moveTo>
                <a:lnTo>
                  <a:pt x="509076" y="468232"/>
                </a:lnTo>
                <a:lnTo>
                  <a:pt x="464626" y="512682"/>
                </a:lnTo>
                <a:lnTo>
                  <a:pt x="288414" y="319008"/>
                </a:lnTo>
                <a:close/>
                <a:moveTo>
                  <a:pt x="82039" y="142795"/>
                </a:moveTo>
                <a:lnTo>
                  <a:pt x="250314" y="142795"/>
                </a:lnTo>
                <a:lnTo>
                  <a:pt x="250314" y="187245"/>
                </a:lnTo>
                <a:lnTo>
                  <a:pt x="82039" y="187245"/>
                </a:lnTo>
                <a:close/>
                <a:moveTo>
                  <a:pt x="166176" y="42265"/>
                </a:moveTo>
                <a:cubicBezTo>
                  <a:pt x="134383" y="42265"/>
                  <a:pt x="102589" y="54447"/>
                  <a:pt x="78276" y="78811"/>
                </a:cubicBezTo>
                <a:cubicBezTo>
                  <a:pt x="29651" y="127538"/>
                  <a:pt x="29651" y="206252"/>
                  <a:pt x="78276" y="254979"/>
                </a:cubicBezTo>
                <a:cubicBezTo>
                  <a:pt x="126902" y="299958"/>
                  <a:pt x="205450" y="299958"/>
                  <a:pt x="254076" y="251231"/>
                </a:cubicBezTo>
                <a:cubicBezTo>
                  <a:pt x="302701" y="202503"/>
                  <a:pt x="302701" y="127538"/>
                  <a:pt x="254076" y="78811"/>
                </a:cubicBezTo>
                <a:cubicBezTo>
                  <a:pt x="229763" y="54447"/>
                  <a:pt x="197970" y="42265"/>
                  <a:pt x="166176" y="42265"/>
                </a:cubicBezTo>
                <a:close/>
                <a:moveTo>
                  <a:pt x="165383" y="0"/>
                </a:moveTo>
                <a:cubicBezTo>
                  <a:pt x="207545" y="0"/>
                  <a:pt x="249708" y="15953"/>
                  <a:pt x="283438" y="47860"/>
                </a:cubicBezTo>
                <a:cubicBezTo>
                  <a:pt x="343403" y="107921"/>
                  <a:pt x="347151" y="205519"/>
                  <a:pt x="290934" y="269333"/>
                </a:cubicBezTo>
                <a:cubicBezTo>
                  <a:pt x="279691" y="284348"/>
                  <a:pt x="275943" y="288102"/>
                  <a:pt x="268447" y="295609"/>
                </a:cubicBezTo>
                <a:cubicBezTo>
                  <a:pt x="204735" y="344408"/>
                  <a:pt x="111039" y="340654"/>
                  <a:pt x="51075" y="280594"/>
                </a:cubicBezTo>
                <a:cubicBezTo>
                  <a:pt x="-16386" y="216780"/>
                  <a:pt x="-16386" y="111674"/>
                  <a:pt x="47327" y="47860"/>
                </a:cubicBezTo>
                <a:cubicBezTo>
                  <a:pt x="81057" y="15953"/>
                  <a:pt x="123220" y="0"/>
                  <a:pt x="16538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8" name="Freeform 182"/>
          <p:cNvSpPr>
            <a:spLocks/>
          </p:cNvSpPr>
          <p:nvPr/>
        </p:nvSpPr>
        <p:spPr bwMode="auto">
          <a:xfrm>
            <a:off x="2990851" y="3948113"/>
            <a:ext cx="495300" cy="347662"/>
          </a:xfrm>
          <a:custGeom>
            <a:avLst/>
            <a:gdLst/>
            <a:ahLst/>
            <a:cxnLst/>
            <a:rect l="l" t="t" r="r" b="b"/>
            <a:pathLst>
              <a:path w="495300" h="347662">
                <a:moveTo>
                  <a:pt x="217561" y="198437"/>
                </a:moveTo>
                <a:cubicBezTo>
                  <a:pt x="217561" y="198437"/>
                  <a:pt x="217561" y="198437"/>
                  <a:pt x="115887" y="300037"/>
                </a:cubicBezTo>
                <a:lnTo>
                  <a:pt x="266515" y="300037"/>
                </a:lnTo>
                <a:cubicBezTo>
                  <a:pt x="277809" y="228560"/>
                  <a:pt x="217594" y="198454"/>
                  <a:pt x="217561" y="198437"/>
                </a:cubicBezTo>
                <a:close/>
                <a:moveTo>
                  <a:pt x="348962" y="0"/>
                </a:moveTo>
                <a:cubicBezTo>
                  <a:pt x="348962" y="0"/>
                  <a:pt x="348962" y="0"/>
                  <a:pt x="382732" y="33645"/>
                </a:cubicBezTo>
                <a:cubicBezTo>
                  <a:pt x="382732" y="33645"/>
                  <a:pt x="382732" y="33645"/>
                  <a:pt x="236393" y="179439"/>
                </a:cubicBezTo>
                <a:cubicBezTo>
                  <a:pt x="318921" y="228023"/>
                  <a:pt x="296442" y="299026"/>
                  <a:pt x="296430" y="299064"/>
                </a:cubicBezTo>
                <a:lnTo>
                  <a:pt x="495300" y="299064"/>
                </a:lnTo>
                <a:cubicBezTo>
                  <a:pt x="495300" y="299064"/>
                  <a:pt x="495300" y="299064"/>
                  <a:pt x="495300" y="347662"/>
                </a:cubicBezTo>
                <a:cubicBezTo>
                  <a:pt x="495300" y="347662"/>
                  <a:pt x="495300" y="347662"/>
                  <a:pt x="67541" y="347662"/>
                </a:cubicBezTo>
                <a:cubicBezTo>
                  <a:pt x="67541" y="347662"/>
                  <a:pt x="67541" y="347662"/>
                  <a:pt x="0" y="347662"/>
                </a:cubicBezTo>
                <a:cubicBezTo>
                  <a:pt x="0" y="347662"/>
                  <a:pt x="0" y="347662"/>
                  <a:pt x="34896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0" name="Freeform 184"/>
          <p:cNvSpPr>
            <a:spLocks/>
          </p:cNvSpPr>
          <p:nvPr/>
        </p:nvSpPr>
        <p:spPr bwMode="auto">
          <a:xfrm>
            <a:off x="3910013" y="3895725"/>
            <a:ext cx="400050" cy="400050"/>
          </a:xfrm>
          <a:custGeom>
            <a:avLst/>
            <a:gdLst>
              <a:gd name="T0" fmla="*/ 30 w 252"/>
              <a:gd name="T1" fmla="*/ 222 h 252"/>
              <a:gd name="T2" fmla="*/ 30 w 252"/>
              <a:gd name="T3" fmla="*/ 0 h 252"/>
              <a:gd name="T4" fmla="*/ 0 w 252"/>
              <a:gd name="T5" fmla="*/ 0 h 252"/>
              <a:gd name="T6" fmla="*/ 0 w 252"/>
              <a:gd name="T7" fmla="*/ 222 h 252"/>
              <a:gd name="T8" fmla="*/ 0 w 252"/>
              <a:gd name="T9" fmla="*/ 252 h 252"/>
              <a:gd name="T10" fmla="*/ 30 w 252"/>
              <a:gd name="T11" fmla="*/ 252 h 252"/>
              <a:gd name="T12" fmla="*/ 252 w 252"/>
              <a:gd name="T13" fmla="*/ 252 h 252"/>
              <a:gd name="T14" fmla="*/ 252 w 252"/>
              <a:gd name="T15" fmla="*/ 222 h 252"/>
              <a:gd name="T16" fmla="*/ 30 w 252"/>
              <a:gd name="T17" fmla="*/ 222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2" h="252">
                <a:moveTo>
                  <a:pt x="30" y="222"/>
                </a:moveTo>
                <a:lnTo>
                  <a:pt x="30" y="0"/>
                </a:lnTo>
                <a:lnTo>
                  <a:pt x="0" y="0"/>
                </a:lnTo>
                <a:lnTo>
                  <a:pt x="0" y="222"/>
                </a:lnTo>
                <a:lnTo>
                  <a:pt x="0" y="252"/>
                </a:lnTo>
                <a:lnTo>
                  <a:pt x="30" y="252"/>
                </a:lnTo>
                <a:lnTo>
                  <a:pt x="252" y="252"/>
                </a:lnTo>
                <a:lnTo>
                  <a:pt x="252" y="222"/>
                </a:lnTo>
                <a:lnTo>
                  <a:pt x="30" y="22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1" name="Freeform 185"/>
          <p:cNvSpPr>
            <a:spLocks/>
          </p:cNvSpPr>
          <p:nvPr/>
        </p:nvSpPr>
        <p:spPr bwMode="auto">
          <a:xfrm>
            <a:off x="4700588" y="3854450"/>
            <a:ext cx="484187" cy="482600"/>
          </a:xfrm>
          <a:custGeom>
            <a:avLst/>
            <a:gdLst>
              <a:gd name="T0" fmla="*/ 139 w 305"/>
              <a:gd name="T1" fmla="*/ 165 h 304"/>
              <a:gd name="T2" fmla="*/ 139 w 305"/>
              <a:gd name="T3" fmla="*/ 0 h 304"/>
              <a:gd name="T4" fmla="*/ 116 w 305"/>
              <a:gd name="T5" fmla="*/ 0 h 304"/>
              <a:gd name="T6" fmla="*/ 116 w 305"/>
              <a:gd name="T7" fmla="*/ 165 h 304"/>
              <a:gd name="T8" fmla="*/ 116 w 305"/>
              <a:gd name="T9" fmla="*/ 170 h 304"/>
              <a:gd name="T10" fmla="*/ 0 w 305"/>
              <a:gd name="T11" fmla="*/ 288 h 304"/>
              <a:gd name="T12" fmla="*/ 16 w 305"/>
              <a:gd name="T13" fmla="*/ 304 h 304"/>
              <a:gd name="T14" fmla="*/ 132 w 305"/>
              <a:gd name="T15" fmla="*/ 189 h 304"/>
              <a:gd name="T16" fmla="*/ 139 w 305"/>
              <a:gd name="T17" fmla="*/ 189 h 304"/>
              <a:gd name="T18" fmla="*/ 305 w 305"/>
              <a:gd name="T19" fmla="*/ 189 h 304"/>
              <a:gd name="T20" fmla="*/ 305 w 305"/>
              <a:gd name="T21" fmla="*/ 165 h 304"/>
              <a:gd name="T22" fmla="*/ 139 w 305"/>
              <a:gd name="T23" fmla="*/ 165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05" h="304">
                <a:moveTo>
                  <a:pt x="139" y="165"/>
                </a:moveTo>
                <a:lnTo>
                  <a:pt x="139" y="0"/>
                </a:lnTo>
                <a:lnTo>
                  <a:pt x="116" y="0"/>
                </a:lnTo>
                <a:lnTo>
                  <a:pt x="116" y="165"/>
                </a:lnTo>
                <a:lnTo>
                  <a:pt x="116" y="170"/>
                </a:lnTo>
                <a:lnTo>
                  <a:pt x="0" y="288"/>
                </a:lnTo>
                <a:lnTo>
                  <a:pt x="16" y="304"/>
                </a:lnTo>
                <a:lnTo>
                  <a:pt x="132" y="189"/>
                </a:lnTo>
                <a:lnTo>
                  <a:pt x="139" y="189"/>
                </a:lnTo>
                <a:lnTo>
                  <a:pt x="305" y="189"/>
                </a:lnTo>
                <a:lnTo>
                  <a:pt x="305" y="165"/>
                </a:lnTo>
                <a:lnTo>
                  <a:pt x="139" y="16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2" name="Rectangle 186"/>
          <p:cNvSpPr>
            <a:spLocks noChangeArrowheads="1"/>
          </p:cNvSpPr>
          <p:nvPr/>
        </p:nvSpPr>
        <p:spPr bwMode="auto">
          <a:xfrm>
            <a:off x="5514975" y="3895725"/>
            <a:ext cx="460375" cy="457200"/>
          </a:xfrm>
          <a:custGeom>
            <a:avLst/>
            <a:gdLst/>
            <a:ahLst/>
            <a:cxnLst/>
            <a:rect l="l" t="t" r="r" b="b"/>
            <a:pathLst>
              <a:path w="460375" h="457200">
                <a:moveTo>
                  <a:pt x="333375" y="330200"/>
                </a:moveTo>
                <a:lnTo>
                  <a:pt x="460375" y="330200"/>
                </a:lnTo>
                <a:lnTo>
                  <a:pt x="460375" y="457200"/>
                </a:lnTo>
                <a:lnTo>
                  <a:pt x="333375" y="457200"/>
                </a:lnTo>
                <a:close/>
                <a:moveTo>
                  <a:pt x="163513" y="330200"/>
                </a:moveTo>
                <a:lnTo>
                  <a:pt x="292100" y="330200"/>
                </a:lnTo>
                <a:lnTo>
                  <a:pt x="292100" y="457200"/>
                </a:lnTo>
                <a:lnTo>
                  <a:pt x="163513" y="457200"/>
                </a:lnTo>
                <a:close/>
                <a:moveTo>
                  <a:pt x="0" y="330200"/>
                </a:moveTo>
                <a:lnTo>
                  <a:pt x="127000" y="330200"/>
                </a:lnTo>
                <a:lnTo>
                  <a:pt x="127000" y="457200"/>
                </a:lnTo>
                <a:lnTo>
                  <a:pt x="0" y="457200"/>
                </a:lnTo>
                <a:close/>
                <a:moveTo>
                  <a:pt x="333375" y="160338"/>
                </a:moveTo>
                <a:lnTo>
                  <a:pt x="460375" y="160338"/>
                </a:lnTo>
                <a:lnTo>
                  <a:pt x="460375" y="288925"/>
                </a:lnTo>
                <a:lnTo>
                  <a:pt x="333375" y="288925"/>
                </a:lnTo>
                <a:close/>
                <a:moveTo>
                  <a:pt x="163513" y="160338"/>
                </a:moveTo>
                <a:lnTo>
                  <a:pt x="292100" y="160338"/>
                </a:lnTo>
                <a:lnTo>
                  <a:pt x="292100" y="288925"/>
                </a:lnTo>
                <a:lnTo>
                  <a:pt x="163513" y="288925"/>
                </a:lnTo>
                <a:close/>
                <a:moveTo>
                  <a:pt x="0" y="160338"/>
                </a:moveTo>
                <a:lnTo>
                  <a:pt x="127000" y="160338"/>
                </a:lnTo>
                <a:lnTo>
                  <a:pt x="127000" y="288925"/>
                </a:lnTo>
                <a:lnTo>
                  <a:pt x="0" y="288925"/>
                </a:lnTo>
                <a:close/>
                <a:moveTo>
                  <a:pt x="333375" y="0"/>
                </a:moveTo>
                <a:lnTo>
                  <a:pt x="460375" y="0"/>
                </a:lnTo>
                <a:lnTo>
                  <a:pt x="460375" y="127000"/>
                </a:lnTo>
                <a:lnTo>
                  <a:pt x="333375" y="127000"/>
                </a:lnTo>
                <a:close/>
                <a:moveTo>
                  <a:pt x="163513" y="0"/>
                </a:moveTo>
                <a:lnTo>
                  <a:pt x="292100" y="0"/>
                </a:lnTo>
                <a:lnTo>
                  <a:pt x="292100" y="127000"/>
                </a:lnTo>
                <a:lnTo>
                  <a:pt x="163513" y="127000"/>
                </a:lnTo>
                <a:close/>
                <a:moveTo>
                  <a:pt x="0" y="0"/>
                </a:moveTo>
                <a:lnTo>
                  <a:pt x="127000" y="0"/>
                </a:lnTo>
                <a:lnTo>
                  <a:pt x="127000" y="127000"/>
                </a:lnTo>
                <a:lnTo>
                  <a:pt x="0" y="127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1" name="Rectangle 195"/>
          <p:cNvSpPr>
            <a:spLocks noChangeArrowheads="1"/>
          </p:cNvSpPr>
          <p:nvPr/>
        </p:nvSpPr>
        <p:spPr bwMode="auto">
          <a:xfrm>
            <a:off x="6354762" y="3890962"/>
            <a:ext cx="457200" cy="487362"/>
          </a:xfrm>
          <a:custGeom>
            <a:avLst/>
            <a:gdLst/>
            <a:ahLst/>
            <a:cxnLst/>
            <a:rect l="l" t="t" r="r" b="b"/>
            <a:pathLst>
              <a:path w="457200" h="487362">
                <a:moveTo>
                  <a:pt x="0" y="330200"/>
                </a:moveTo>
                <a:lnTo>
                  <a:pt x="127000" y="330200"/>
                </a:lnTo>
                <a:lnTo>
                  <a:pt x="127000" y="458787"/>
                </a:lnTo>
                <a:lnTo>
                  <a:pt x="0" y="458787"/>
                </a:lnTo>
                <a:close/>
                <a:moveTo>
                  <a:pt x="337388" y="304800"/>
                </a:moveTo>
                <a:cubicBezTo>
                  <a:pt x="340977" y="304800"/>
                  <a:pt x="341129" y="304800"/>
                  <a:pt x="341136" y="304800"/>
                </a:cubicBezTo>
                <a:cubicBezTo>
                  <a:pt x="341136" y="308369"/>
                  <a:pt x="341136" y="308520"/>
                  <a:pt x="341136" y="308526"/>
                </a:cubicBezTo>
                <a:cubicBezTo>
                  <a:pt x="341136" y="308526"/>
                  <a:pt x="341136" y="308526"/>
                  <a:pt x="311150" y="371864"/>
                </a:cubicBezTo>
                <a:cubicBezTo>
                  <a:pt x="311150" y="371864"/>
                  <a:pt x="311150" y="371864"/>
                  <a:pt x="442339" y="371864"/>
                </a:cubicBezTo>
                <a:cubicBezTo>
                  <a:pt x="446087" y="371864"/>
                  <a:pt x="446087" y="375590"/>
                  <a:pt x="446087" y="379315"/>
                </a:cubicBezTo>
                <a:cubicBezTo>
                  <a:pt x="446087" y="379315"/>
                  <a:pt x="446087" y="379315"/>
                  <a:pt x="446087" y="420299"/>
                </a:cubicBezTo>
                <a:lnTo>
                  <a:pt x="442339" y="424024"/>
                </a:lnTo>
                <a:cubicBezTo>
                  <a:pt x="442339" y="424024"/>
                  <a:pt x="442339" y="424024"/>
                  <a:pt x="311150" y="424024"/>
                </a:cubicBezTo>
                <a:cubicBezTo>
                  <a:pt x="311150" y="424024"/>
                  <a:pt x="311150" y="424024"/>
                  <a:pt x="352381" y="483636"/>
                </a:cubicBezTo>
                <a:lnTo>
                  <a:pt x="348632" y="487362"/>
                </a:lnTo>
                <a:lnTo>
                  <a:pt x="344884" y="483636"/>
                </a:lnTo>
                <a:cubicBezTo>
                  <a:pt x="344884" y="483636"/>
                  <a:pt x="344884" y="483636"/>
                  <a:pt x="179961" y="401670"/>
                </a:cubicBezTo>
                <a:lnTo>
                  <a:pt x="176212" y="397944"/>
                </a:lnTo>
                <a:lnTo>
                  <a:pt x="179961" y="394218"/>
                </a:lnTo>
                <a:cubicBezTo>
                  <a:pt x="179961" y="394218"/>
                  <a:pt x="179961" y="394218"/>
                  <a:pt x="337388" y="308526"/>
                </a:cubicBezTo>
                <a:cubicBezTo>
                  <a:pt x="337388" y="304958"/>
                  <a:pt x="337388" y="304807"/>
                  <a:pt x="337388" y="304800"/>
                </a:cubicBezTo>
                <a:close/>
                <a:moveTo>
                  <a:pt x="333375" y="165100"/>
                </a:moveTo>
                <a:lnTo>
                  <a:pt x="457200" y="165100"/>
                </a:lnTo>
                <a:lnTo>
                  <a:pt x="457200" y="293687"/>
                </a:lnTo>
                <a:lnTo>
                  <a:pt x="333375" y="293687"/>
                </a:lnTo>
                <a:close/>
                <a:moveTo>
                  <a:pt x="160337" y="165100"/>
                </a:moveTo>
                <a:lnTo>
                  <a:pt x="288924" y="165100"/>
                </a:lnTo>
                <a:lnTo>
                  <a:pt x="288924" y="293687"/>
                </a:lnTo>
                <a:lnTo>
                  <a:pt x="160337" y="293687"/>
                </a:lnTo>
                <a:close/>
                <a:moveTo>
                  <a:pt x="0" y="165100"/>
                </a:moveTo>
                <a:lnTo>
                  <a:pt x="127000" y="165100"/>
                </a:lnTo>
                <a:lnTo>
                  <a:pt x="127000" y="293687"/>
                </a:lnTo>
                <a:lnTo>
                  <a:pt x="0" y="293687"/>
                </a:lnTo>
                <a:close/>
                <a:moveTo>
                  <a:pt x="333375" y="0"/>
                </a:moveTo>
                <a:lnTo>
                  <a:pt x="457200" y="0"/>
                </a:lnTo>
                <a:lnTo>
                  <a:pt x="457200" y="128587"/>
                </a:lnTo>
                <a:lnTo>
                  <a:pt x="333375" y="128587"/>
                </a:lnTo>
                <a:close/>
                <a:moveTo>
                  <a:pt x="160337" y="0"/>
                </a:moveTo>
                <a:lnTo>
                  <a:pt x="288924" y="0"/>
                </a:lnTo>
                <a:lnTo>
                  <a:pt x="288924" y="128587"/>
                </a:lnTo>
                <a:lnTo>
                  <a:pt x="160337" y="128587"/>
                </a:lnTo>
                <a:close/>
                <a:moveTo>
                  <a:pt x="0" y="0"/>
                </a:moveTo>
                <a:lnTo>
                  <a:pt x="127000" y="0"/>
                </a:lnTo>
                <a:lnTo>
                  <a:pt x="127000" y="128587"/>
                </a:lnTo>
                <a:lnTo>
                  <a:pt x="0" y="12858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9" name="Freeform 203"/>
          <p:cNvSpPr>
            <a:spLocks/>
          </p:cNvSpPr>
          <p:nvPr/>
        </p:nvSpPr>
        <p:spPr bwMode="auto">
          <a:xfrm>
            <a:off x="7186613" y="3910012"/>
            <a:ext cx="484187" cy="390524"/>
          </a:xfrm>
          <a:custGeom>
            <a:avLst/>
            <a:gdLst/>
            <a:ahLst/>
            <a:cxnLst/>
            <a:rect l="l" t="t" r="r" b="b"/>
            <a:pathLst>
              <a:path w="484187" h="390524">
                <a:moveTo>
                  <a:pt x="296698" y="303212"/>
                </a:moveTo>
                <a:cubicBezTo>
                  <a:pt x="296715" y="303212"/>
                  <a:pt x="298462" y="303212"/>
                  <a:pt x="484187" y="303212"/>
                </a:cubicBezTo>
                <a:cubicBezTo>
                  <a:pt x="484187" y="303226"/>
                  <a:pt x="484187" y="304315"/>
                  <a:pt x="484187" y="390524"/>
                </a:cubicBezTo>
                <a:cubicBezTo>
                  <a:pt x="484168" y="390524"/>
                  <a:pt x="482134" y="390524"/>
                  <a:pt x="266700" y="390524"/>
                </a:cubicBezTo>
                <a:cubicBezTo>
                  <a:pt x="281699" y="390524"/>
                  <a:pt x="296698" y="379136"/>
                  <a:pt x="296698" y="360155"/>
                </a:cubicBezTo>
                <a:close/>
                <a:moveTo>
                  <a:pt x="139170" y="258762"/>
                </a:moveTo>
                <a:cubicBezTo>
                  <a:pt x="146579" y="258762"/>
                  <a:pt x="153987" y="270019"/>
                  <a:pt x="153987" y="277523"/>
                </a:cubicBezTo>
                <a:cubicBezTo>
                  <a:pt x="153987" y="277523"/>
                  <a:pt x="153987" y="277523"/>
                  <a:pt x="153987" y="322551"/>
                </a:cubicBezTo>
                <a:cubicBezTo>
                  <a:pt x="153987" y="333808"/>
                  <a:pt x="146579" y="341312"/>
                  <a:pt x="139170" y="341312"/>
                </a:cubicBezTo>
                <a:cubicBezTo>
                  <a:pt x="128058" y="341312"/>
                  <a:pt x="120650" y="333808"/>
                  <a:pt x="120650" y="322551"/>
                </a:cubicBezTo>
                <a:cubicBezTo>
                  <a:pt x="120650" y="322551"/>
                  <a:pt x="120650" y="322551"/>
                  <a:pt x="120650" y="277523"/>
                </a:cubicBezTo>
                <a:cubicBezTo>
                  <a:pt x="120650" y="270019"/>
                  <a:pt x="128058" y="258762"/>
                  <a:pt x="139170" y="258762"/>
                </a:cubicBezTo>
                <a:close/>
                <a:moveTo>
                  <a:pt x="138906" y="244475"/>
                </a:moveTo>
                <a:cubicBezTo>
                  <a:pt x="120550" y="244475"/>
                  <a:pt x="109537" y="259428"/>
                  <a:pt x="109537" y="274381"/>
                </a:cubicBezTo>
                <a:cubicBezTo>
                  <a:pt x="109537" y="274400"/>
                  <a:pt x="109537" y="275425"/>
                  <a:pt x="109537" y="330456"/>
                </a:cubicBezTo>
                <a:cubicBezTo>
                  <a:pt x="109537" y="345409"/>
                  <a:pt x="120550" y="360362"/>
                  <a:pt x="138906" y="360362"/>
                </a:cubicBezTo>
                <a:cubicBezTo>
                  <a:pt x="153590" y="360362"/>
                  <a:pt x="168274" y="345409"/>
                  <a:pt x="168274" y="330456"/>
                </a:cubicBezTo>
                <a:lnTo>
                  <a:pt x="168274" y="274381"/>
                </a:lnTo>
                <a:cubicBezTo>
                  <a:pt x="168274" y="259428"/>
                  <a:pt x="153590" y="244475"/>
                  <a:pt x="138906" y="244475"/>
                </a:cubicBezTo>
                <a:close/>
                <a:moveTo>
                  <a:pt x="261937" y="150812"/>
                </a:moveTo>
                <a:cubicBezTo>
                  <a:pt x="261960" y="150812"/>
                  <a:pt x="264214" y="150812"/>
                  <a:pt x="484187" y="150812"/>
                </a:cubicBezTo>
                <a:cubicBezTo>
                  <a:pt x="484187" y="150829"/>
                  <a:pt x="484187" y="152036"/>
                  <a:pt x="484187" y="239712"/>
                </a:cubicBezTo>
                <a:cubicBezTo>
                  <a:pt x="484167" y="239712"/>
                  <a:pt x="482262" y="239712"/>
                  <a:pt x="295840" y="239712"/>
                </a:cubicBezTo>
                <a:cubicBezTo>
                  <a:pt x="295840" y="239697"/>
                  <a:pt x="295840" y="238956"/>
                  <a:pt x="295840" y="202670"/>
                </a:cubicBezTo>
                <a:cubicBezTo>
                  <a:pt x="295840" y="187854"/>
                  <a:pt x="280772" y="173037"/>
                  <a:pt x="265704" y="173037"/>
                </a:cubicBezTo>
                <a:close/>
                <a:moveTo>
                  <a:pt x="139207" y="68262"/>
                </a:moveTo>
                <a:cubicBezTo>
                  <a:pt x="124099" y="68262"/>
                  <a:pt x="108990" y="75704"/>
                  <a:pt x="97659" y="86866"/>
                </a:cubicBezTo>
                <a:cubicBezTo>
                  <a:pt x="90105" y="94307"/>
                  <a:pt x="82550" y="109190"/>
                  <a:pt x="82550" y="127793"/>
                </a:cubicBezTo>
                <a:cubicBezTo>
                  <a:pt x="82550" y="127810"/>
                  <a:pt x="82550" y="128802"/>
                  <a:pt x="82550" y="187324"/>
                </a:cubicBezTo>
                <a:cubicBezTo>
                  <a:pt x="82567" y="187324"/>
                  <a:pt x="83935" y="187324"/>
                  <a:pt x="192087" y="187324"/>
                </a:cubicBezTo>
                <a:lnTo>
                  <a:pt x="192087" y="127793"/>
                </a:lnTo>
                <a:cubicBezTo>
                  <a:pt x="192087" y="109190"/>
                  <a:pt x="188310" y="94307"/>
                  <a:pt x="176979" y="86866"/>
                </a:cubicBezTo>
                <a:cubicBezTo>
                  <a:pt x="165647" y="75704"/>
                  <a:pt x="154316" y="68262"/>
                  <a:pt x="139207" y="68262"/>
                </a:cubicBezTo>
                <a:close/>
                <a:moveTo>
                  <a:pt x="139200" y="19050"/>
                </a:moveTo>
                <a:cubicBezTo>
                  <a:pt x="165535" y="19050"/>
                  <a:pt x="195632" y="30280"/>
                  <a:pt x="214443" y="48995"/>
                </a:cubicBezTo>
                <a:cubicBezTo>
                  <a:pt x="233254" y="71454"/>
                  <a:pt x="244540" y="97656"/>
                  <a:pt x="244540" y="127602"/>
                </a:cubicBezTo>
                <a:cubicBezTo>
                  <a:pt x="244540" y="127623"/>
                  <a:pt x="244540" y="128713"/>
                  <a:pt x="244540" y="187492"/>
                </a:cubicBezTo>
                <a:cubicBezTo>
                  <a:pt x="244550" y="187492"/>
                  <a:pt x="244674" y="187492"/>
                  <a:pt x="246421" y="187492"/>
                </a:cubicBezTo>
                <a:lnTo>
                  <a:pt x="259589" y="187492"/>
                </a:lnTo>
                <a:cubicBezTo>
                  <a:pt x="267113" y="187492"/>
                  <a:pt x="274637" y="194979"/>
                  <a:pt x="274637" y="202465"/>
                </a:cubicBezTo>
                <a:cubicBezTo>
                  <a:pt x="274637" y="202482"/>
                  <a:pt x="274637" y="204079"/>
                  <a:pt x="274637" y="359678"/>
                </a:cubicBezTo>
                <a:cubicBezTo>
                  <a:pt x="274637" y="367164"/>
                  <a:pt x="267113" y="374650"/>
                  <a:pt x="259589" y="374650"/>
                </a:cubicBezTo>
                <a:cubicBezTo>
                  <a:pt x="259563" y="374650"/>
                  <a:pt x="257090" y="374650"/>
                  <a:pt x="15049" y="374650"/>
                </a:cubicBezTo>
                <a:cubicBezTo>
                  <a:pt x="7525" y="374650"/>
                  <a:pt x="0" y="367164"/>
                  <a:pt x="0" y="359678"/>
                </a:cubicBezTo>
                <a:cubicBezTo>
                  <a:pt x="0" y="359662"/>
                  <a:pt x="0" y="358061"/>
                  <a:pt x="0" y="202465"/>
                </a:cubicBezTo>
                <a:cubicBezTo>
                  <a:pt x="0" y="194979"/>
                  <a:pt x="7525" y="187492"/>
                  <a:pt x="15049" y="187492"/>
                </a:cubicBezTo>
                <a:cubicBezTo>
                  <a:pt x="15055" y="187492"/>
                  <a:pt x="15175" y="187492"/>
                  <a:pt x="17400" y="187492"/>
                </a:cubicBezTo>
                <a:lnTo>
                  <a:pt x="33860" y="187492"/>
                </a:lnTo>
                <a:cubicBezTo>
                  <a:pt x="33860" y="187471"/>
                  <a:pt x="33860" y="186381"/>
                  <a:pt x="33860" y="127602"/>
                </a:cubicBezTo>
                <a:cubicBezTo>
                  <a:pt x="33860" y="97656"/>
                  <a:pt x="45146" y="71454"/>
                  <a:pt x="63957" y="48995"/>
                </a:cubicBezTo>
                <a:cubicBezTo>
                  <a:pt x="82768" y="30280"/>
                  <a:pt x="109103" y="19050"/>
                  <a:pt x="139200" y="19050"/>
                </a:cubicBezTo>
                <a:close/>
                <a:moveTo>
                  <a:pt x="203200" y="0"/>
                </a:moveTo>
                <a:lnTo>
                  <a:pt x="484187" y="0"/>
                </a:lnTo>
                <a:cubicBezTo>
                  <a:pt x="484187" y="17"/>
                  <a:pt x="484187" y="1255"/>
                  <a:pt x="484187" y="90487"/>
                </a:cubicBezTo>
                <a:cubicBezTo>
                  <a:pt x="484163" y="90487"/>
                  <a:pt x="481876" y="90487"/>
                  <a:pt x="259398" y="90487"/>
                </a:cubicBezTo>
                <a:cubicBezTo>
                  <a:pt x="251905" y="71636"/>
                  <a:pt x="244412" y="56555"/>
                  <a:pt x="229426" y="41473"/>
                </a:cubicBezTo>
                <a:cubicBezTo>
                  <a:pt x="221933" y="33933"/>
                  <a:pt x="214440" y="26392"/>
                  <a:pt x="203200" y="18852"/>
                </a:cubicBezTo>
                <a:cubicBezTo>
                  <a:pt x="203200" y="18845"/>
                  <a:pt x="203200" y="18727"/>
                  <a:pt x="203200" y="1649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211"/>
          <p:cNvSpPr>
            <a:spLocks/>
          </p:cNvSpPr>
          <p:nvPr/>
        </p:nvSpPr>
        <p:spPr bwMode="auto">
          <a:xfrm>
            <a:off x="7996238" y="4025900"/>
            <a:ext cx="450850" cy="187325"/>
          </a:xfrm>
          <a:custGeom>
            <a:avLst/>
            <a:gdLst/>
            <a:ahLst/>
            <a:cxnLst/>
            <a:rect l="l" t="t" r="r" b="b"/>
            <a:pathLst>
              <a:path w="450850" h="187325">
                <a:moveTo>
                  <a:pt x="281702" y="19050"/>
                </a:moveTo>
                <a:cubicBezTo>
                  <a:pt x="281702" y="19050"/>
                  <a:pt x="281702" y="19050"/>
                  <a:pt x="255587" y="45442"/>
                </a:cubicBezTo>
                <a:cubicBezTo>
                  <a:pt x="255587" y="45442"/>
                  <a:pt x="300355" y="90686"/>
                  <a:pt x="300355" y="94456"/>
                </a:cubicBezTo>
                <a:cubicBezTo>
                  <a:pt x="300355" y="98225"/>
                  <a:pt x="255626" y="143431"/>
                  <a:pt x="255587" y="143470"/>
                </a:cubicBezTo>
                <a:cubicBezTo>
                  <a:pt x="255587" y="143470"/>
                  <a:pt x="255587" y="143470"/>
                  <a:pt x="281702" y="169862"/>
                </a:cubicBezTo>
                <a:cubicBezTo>
                  <a:pt x="281702" y="169862"/>
                  <a:pt x="326469" y="124619"/>
                  <a:pt x="330200" y="124619"/>
                </a:cubicBezTo>
                <a:cubicBezTo>
                  <a:pt x="333929" y="124619"/>
                  <a:pt x="378660" y="169824"/>
                  <a:pt x="378698" y="169862"/>
                </a:cubicBezTo>
                <a:cubicBezTo>
                  <a:pt x="378698" y="169862"/>
                  <a:pt x="378698" y="169862"/>
                  <a:pt x="404812" y="143470"/>
                </a:cubicBezTo>
                <a:cubicBezTo>
                  <a:pt x="404770" y="143431"/>
                  <a:pt x="356314" y="98225"/>
                  <a:pt x="356314" y="94456"/>
                </a:cubicBezTo>
                <a:cubicBezTo>
                  <a:pt x="356314" y="90688"/>
                  <a:pt x="404769" y="45482"/>
                  <a:pt x="404812" y="45442"/>
                </a:cubicBezTo>
                <a:cubicBezTo>
                  <a:pt x="404812" y="45442"/>
                  <a:pt x="404812" y="45442"/>
                  <a:pt x="378698" y="19050"/>
                </a:cubicBezTo>
                <a:cubicBezTo>
                  <a:pt x="378698" y="19050"/>
                  <a:pt x="333930" y="68064"/>
                  <a:pt x="330200" y="68064"/>
                </a:cubicBezTo>
                <a:cubicBezTo>
                  <a:pt x="326471" y="68064"/>
                  <a:pt x="281741" y="19093"/>
                  <a:pt x="281702" y="19050"/>
                </a:cubicBezTo>
                <a:close/>
                <a:moveTo>
                  <a:pt x="146050" y="0"/>
                </a:moveTo>
                <a:lnTo>
                  <a:pt x="450850" y="0"/>
                </a:lnTo>
                <a:lnTo>
                  <a:pt x="450850" y="187325"/>
                </a:lnTo>
                <a:lnTo>
                  <a:pt x="146050" y="187325"/>
                </a:lnTo>
                <a:lnTo>
                  <a:pt x="0" y="9366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13"/>
          <p:cNvSpPr>
            <a:spLocks/>
          </p:cNvSpPr>
          <p:nvPr/>
        </p:nvSpPr>
        <p:spPr bwMode="auto">
          <a:xfrm>
            <a:off x="2300288" y="801688"/>
            <a:ext cx="517525" cy="438149"/>
          </a:xfrm>
          <a:custGeom>
            <a:avLst/>
            <a:gdLst/>
            <a:ahLst/>
            <a:cxnLst/>
            <a:rect l="l" t="t" r="r" b="b"/>
            <a:pathLst>
              <a:path w="517525" h="438149">
                <a:moveTo>
                  <a:pt x="166687" y="347662"/>
                </a:moveTo>
                <a:cubicBezTo>
                  <a:pt x="171948" y="347662"/>
                  <a:pt x="176212" y="351926"/>
                  <a:pt x="176212" y="357187"/>
                </a:cubicBezTo>
                <a:cubicBezTo>
                  <a:pt x="176212" y="362448"/>
                  <a:pt x="171948" y="366712"/>
                  <a:pt x="166687" y="366712"/>
                </a:cubicBezTo>
                <a:cubicBezTo>
                  <a:pt x="161426" y="366712"/>
                  <a:pt x="157162" y="362448"/>
                  <a:pt x="157162" y="357187"/>
                </a:cubicBezTo>
                <a:cubicBezTo>
                  <a:pt x="157162" y="351926"/>
                  <a:pt x="161426" y="347662"/>
                  <a:pt x="166687" y="347662"/>
                </a:cubicBezTo>
                <a:close/>
                <a:moveTo>
                  <a:pt x="166687" y="300037"/>
                </a:moveTo>
                <a:cubicBezTo>
                  <a:pt x="136877" y="300037"/>
                  <a:pt x="112712" y="325268"/>
                  <a:pt x="112712" y="356393"/>
                </a:cubicBezTo>
                <a:cubicBezTo>
                  <a:pt x="112712" y="387518"/>
                  <a:pt x="136877" y="412749"/>
                  <a:pt x="166687" y="412749"/>
                </a:cubicBezTo>
                <a:cubicBezTo>
                  <a:pt x="196497" y="412749"/>
                  <a:pt x="220662" y="387518"/>
                  <a:pt x="220662" y="356393"/>
                </a:cubicBezTo>
                <a:cubicBezTo>
                  <a:pt x="220662" y="325268"/>
                  <a:pt x="196497" y="300037"/>
                  <a:pt x="166687" y="300037"/>
                </a:cubicBezTo>
                <a:close/>
                <a:moveTo>
                  <a:pt x="71437" y="153987"/>
                </a:moveTo>
                <a:lnTo>
                  <a:pt x="131762" y="153987"/>
                </a:lnTo>
                <a:lnTo>
                  <a:pt x="131762" y="250824"/>
                </a:lnTo>
                <a:lnTo>
                  <a:pt x="71437" y="250824"/>
                </a:lnTo>
                <a:close/>
                <a:moveTo>
                  <a:pt x="38100" y="127000"/>
                </a:moveTo>
                <a:lnTo>
                  <a:pt x="38100" y="276225"/>
                </a:lnTo>
                <a:lnTo>
                  <a:pt x="269875" y="276225"/>
                </a:lnTo>
                <a:lnTo>
                  <a:pt x="269875" y="127000"/>
                </a:lnTo>
                <a:close/>
                <a:moveTo>
                  <a:pt x="0" y="112712"/>
                </a:moveTo>
                <a:lnTo>
                  <a:pt x="60325" y="112712"/>
                </a:lnTo>
                <a:lnTo>
                  <a:pt x="269875" y="112712"/>
                </a:lnTo>
                <a:lnTo>
                  <a:pt x="274638" y="112712"/>
                </a:lnTo>
                <a:lnTo>
                  <a:pt x="327025" y="112712"/>
                </a:lnTo>
                <a:lnTo>
                  <a:pt x="327025" y="438149"/>
                </a:lnTo>
                <a:lnTo>
                  <a:pt x="0" y="438149"/>
                </a:lnTo>
                <a:close/>
                <a:moveTo>
                  <a:pt x="250825" y="0"/>
                </a:moveTo>
                <a:lnTo>
                  <a:pt x="517525" y="0"/>
                </a:lnTo>
                <a:lnTo>
                  <a:pt x="517525" y="280988"/>
                </a:lnTo>
                <a:lnTo>
                  <a:pt x="450850" y="355600"/>
                </a:lnTo>
                <a:lnTo>
                  <a:pt x="363538" y="355600"/>
                </a:lnTo>
                <a:lnTo>
                  <a:pt x="363538" y="333375"/>
                </a:lnTo>
                <a:lnTo>
                  <a:pt x="431800" y="333375"/>
                </a:lnTo>
                <a:lnTo>
                  <a:pt x="431800" y="254000"/>
                </a:lnTo>
                <a:lnTo>
                  <a:pt x="495300" y="254000"/>
                </a:lnTo>
                <a:lnTo>
                  <a:pt x="495300" y="17463"/>
                </a:lnTo>
                <a:lnTo>
                  <a:pt x="274638" y="17463"/>
                </a:lnTo>
                <a:lnTo>
                  <a:pt x="274638" y="77788"/>
                </a:lnTo>
                <a:lnTo>
                  <a:pt x="250825" y="7778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5862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9" name="Freeform 518"/>
          <p:cNvSpPr>
            <a:spLocks/>
          </p:cNvSpPr>
          <p:nvPr/>
        </p:nvSpPr>
        <p:spPr bwMode="auto">
          <a:xfrm>
            <a:off x="1435345" y="3087659"/>
            <a:ext cx="486985" cy="401245"/>
          </a:xfrm>
          <a:custGeom>
            <a:avLst/>
            <a:gdLst/>
            <a:ahLst/>
            <a:cxnLst/>
            <a:rect l="l" t="t" r="r" b="b"/>
            <a:pathLst>
              <a:path w="486985" h="401245">
                <a:moveTo>
                  <a:pt x="93646" y="276329"/>
                </a:moveTo>
                <a:cubicBezTo>
                  <a:pt x="74701" y="279629"/>
                  <a:pt x="58412" y="294908"/>
                  <a:pt x="52746" y="314355"/>
                </a:cubicBezTo>
                <a:cubicBezTo>
                  <a:pt x="48969" y="343988"/>
                  <a:pt x="67855" y="369918"/>
                  <a:pt x="94295" y="373622"/>
                </a:cubicBezTo>
                <a:cubicBezTo>
                  <a:pt x="120735" y="381030"/>
                  <a:pt x="147175" y="362509"/>
                  <a:pt x="154729" y="332876"/>
                </a:cubicBezTo>
                <a:cubicBezTo>
                  <a:pt x="158506" y="306947"/>
                  <a:pt x="139620" y="281018"/>
                  <a:pt x="113180" y="277313"/>
                </a:cubicBezTo>
                <a:cubicBezTo>
                  <a:pt x="106570" y="275461"/>
                  <a:pt x="99960" y="275230"/>
                  <a:pt x="93646" y="276329"/>
                </a:cubicBezTo>
                <a:close/>
                <a:moveTo>
                  <a:pt x="128025" y="175210"/>
                </a:moveTo>
                <a:cubicBezTo>
                  <a:pt x="108975" y="171479"/>
                  <a:pt x="89925" y="186402"/>
                  <a:pt x="86115" y="201324"/>
                </a:cubicBezTo>
                <a:cubicBezTo>
                  <a:pt x="82305" y="219978"/>
                  <a:pt x="97545" y="238631"/>
                  <a:pt x="112785" y="242361"/>
                </a:cubicBezTo>
                <a:cubicBezTo>
                  <a:pt x="131835" y="246092"/>
                  <a:pt x="150885" y="231170"/>
                  <a:pt x="154695" y="216247"/>
                </a:cubicBezTo>
                <a:cubicBezTo>
                  <a:pt x="158505" y="197594"/>
                  <a:pt x="143265" y="178940"/>
                  <a:pt x="128025" y="175210"/>
                </a:cubicBezTo>
                <a:close/>
                <a:moveTo>
                  <a:pt x="319548" y="157191"/>
                </a:moveTo>
                <a:cubicBezTo>
                  <a:pt x="319548" y="187099"/>
                  <a:pt x="274275" y="209532"/>
                  <a:pt x="274251" y="209543"/>
                </a:cubicBezTo>
                <a:cubicBezTo>
                  <a:pt x="225193" y="231974"/>
                  <a:pt x="251589" y="310468"/>
                  <a:pt x="251603" y="310508"/>
                </a:cubicBezTo>
                <a:cubicBezTo>
                  <a:pt x="251609" y="310510"/>
                  <a:pt x="252126" y="310668"/>
                  <a:pt x="300674" y="325466"/>
                </a:cubicBezTo>
                <a:cubicBezTo>
                  <a:pt x="349732" y="317989"/>
                  <a:pt x="368609" y="258189"/>
                  <a:pt x="368619" y="258156"/>
                </a:cubicBezTo>
                <a:cubicBezTo>
                  <a:pt x="395035" y="172171"/>
                  <a:pt x="319587" y="157199"/>
                  <a:pt x="319548" y="157191"/>
                </a:cubicBezTo>
                <a:close/>
                <a:moveTo>
                  <a:pt x="199863" y="108564"/>
                </a:moveTo>
                <a:cubicBezTo>
                  <a:pt x="181064" y="104804"/>
                  <a:pt x="166025" y="116084"/>
                  <a:pt x="162265" y="134883"/>
                </a:cubicBezTo>
                <a:cubicBezTo>
                  <a:pt x="158505" y="153683"/>
                  <a:pt x="169785" y="172482"/>
                  <a:pt x="188584" y="172482"/>
                </a:cubicBezTo>
                <a:cubicBezTo>
                  <a:pt x="207383" y="176242"/>
                  <a:pt x="222422" y="164962"/>
                  <a:pt x="226182" y="146163"/>
                </a:cubicBezTo>
                <a:cubicBezTo>
                  <a:pt x="229942" y="131123"/>
                  <a:pt x="218663" y="112324"/>
                  <a:pt x="199863" y="108564"/>
                </a:cubicBezTo>
                <a:close/>
                <a:moveTo>
                  <a:pt x="285588" y="56092"/>
                </a:moveTo>
                <a:cubicBezTo>
                  <a:pt x="270549" y="52416"/>
                  <a:pt x="251750" y="63445"/>
                  <a:pt x="247990" y="81827"/>
                </a:cubicBezTo>
                <a:cubicBezTo>
                  <a:pt x="244230" y="100208"/>
                  <a:pt x="255510" y="114913"/>
                  <a:pt x="274309" y="118590"/>
                </a:cubicBezTo>
                <a:cubicBezTo>
                  <a:pt x="293108" y="122266"/>
                  <a:pt x="311907" y="111237"/>
                  <a:pt x="311907" y="92856"/>
                </a:cubicBezTo>
                <a:cubicBezTo>
                  <a:pt x="315667" y="74474"/>
                  <a:pt x="304388" y="59769"/>
                  <a:pt x="285588" y="56092"/>
                </a:cubicBezTo>
                <a:close/>
                <a:moveTo>
                  <a:pt x="379251" y="37126"/>
                </a:moveTo>
                <a:cubicBezTo>
                  <a:pt x="360452" y="33366"/>
                  <a:pt x="345413" y="48406"/>
                  <a:pt x="341653" y="63445"/>
                </a:cubicBezTo>
                <a:cubicBezTo>
                  <a:pt x="337893" y="82245"/>
                  <a:pt x="349173" y="101044"/>
                  <a:pt x="367972" y="104804"/>
                </a:cubicBezTo>
                <a:cubicBezTo>
                  <a:pt x="386771" y="104804"/>
                  <a:pt x="401810" y="93524"/>
                  <a:pt x="405570" y="78485"/>
                </a:cubicBezTo>
                <a:cubicBezTo>
                  <a:pt x="409330" y="59685"/>
                  <a:pt x="398051" y="40886"/>
                  <a:pt x="379251" y="37126"/>
                </a:cubicBezTo>
                <a:close/>
                <a:moveTo>
                  <a:pt x="381358" y="74"/>
                </a:moveTo>
                <a:cubicBezTo>
                  <a:pt x="420159" y="-1003"/>
                  <a:pt x="451692" y="9723"/>
                  <a:pt x="470013" y="33636"/>
                </a:cubicBezTo>
                <a:cubicBezTo>
                  <a:pt x="518869" y="97405"/>
                  <a:pt x="458738" y="228694"/>
                  <a:pt x="334719" y="326223"/>
                </a:cubicBezTo>
                <a:cubicBezTo>
                  <a:pt x="323445" y="337476"/>
                  <a:pt x="312170" y="344978"/>
                  <a:pt x="300896" y="352481"/>
                </a:cubicBezTo>
                <a:lnTo>
                  <a:pt x="297137" y="341227"/>
                </a:lnTo>
                <a:cubicBezTo>
                  <a:pt x="297125" y="341223"/>
                  <a:pt x="296363" y="340930"/>
                  <a:pt x="248281" y="322472"/>
                </a:cubicBezTo>
                <a:cubicBezTo>
                  <a:pt x="248246" y="322507"/>
                  <a:pt x="225729" y="344987"/>
                  <a:pt x="221974" y="356232"/>
                </a:cubicBezTo>
                <a:cubicBezTo>
                  <a:pt x="221974" y="363734"/>
                  <a:pt x="214458" y="382490"/>
                  <a:pt x="206942" y="401245"/>
                </a:cubicBezTo>
                <a:cubicBezTo>
                  <a:pt x="124262" y="435005"/>
                  <a:pt x="52857" y="431254"/>
                  <a:pt x="19033" y="389992"/>
                </a:cubicBezTo>
                <a:cubicBezTo>
                  <a:pt x="-33581" y="326223"/>
                  <a:pt x="26550" y="194934"/>
                  <a:pt x="154327" y="97405"/>
                </a:cubicBezTo>
                <a:cubicBezTo>
                  <a:pt x="231839" y="36449"/>
                  <a:pt x="316692" y="1869"/>
                  <a:pt x="381358" y="7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13" name="Rectangle 472"/>
          <p:cNvSpPr>
            <a:spLocks noChangeArrowheads="1"/>
          </p:cNvSpPr>
          <p:nvPr/>
        </p:nvSpPr>
        <p:spPr bwMode="auto">
          <a:xfrm>
            <a:off x="2252663" y="2220913"/>
            <a:ext cx="555625" cy="401638"/>
          </a:xfrm>
          <a:custGeom>
            <a:avLst/>
            <a:gdLst/>
            <a:ahLst/>
            <a:cxnLst/>
            <a:rect l="l" t="t" r="r" b="b"/>
            <a:pathLst>
              <a:path w="555625" h="401638">
                <a:moveTo>
                  <a:pt x="34925" y="33337"/>
                </a:moveTo>
                <a:lnTo>
                  <a:pt x="34925" y="363537"/>
                </a:lnTo>
                <a:lnTo>
                  <a:pt x="522287" y="363537"/>
                </a:lnTo>
                <a:lnTo>
                  <a:pt x="522287" y="33337"/>
                </a:lnTo>
                <a:close/>
                <a:moveTo>
                  <a:pt x="0" y="0"/>
                </a:moveTo>
                <a:lnTo>
                  <a:pt x="555625" y="0"/>
                </a:lnTo>
                <a:lnTo>
                  <a:pt x="555625" y="401638"/>
                </a:lnTo>
                <a:lnTo>
                  <a:pt x="0" y="40163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91" name="Rectangle 450"/>
          <p:cNvSpPr>
            <a:spLocks noChangeArrowheads="1"/>
          </p:cNvSpPr>
          <p:nvPr/>
        </p:nvSpPr>
        <p:spPr bwMode="auto">
          <a:xfrm>
            <a:off x="6389688" y="1411288"/>
            <a:ext cx="431799" cy="385763"/>
          </a:xfrm>
          <a:custGeom>
            <a:avLst/>
            <a:gdLst/>
            <a:ahLst/>
            <a:cxnLst/>
            <a:rect l="l" t="t" r="r" b="b"/>
            <a:pathLst>
              <a:path w="431799" h="385763">
                <a:moveTo>
                  <a:pt x="255587" y="247650"/>
                </a:moveTo>
                <a:lnTo>
                  <a:pt x="255587" y="366713"/>
                </a:lnTo>
                <a:lnTo>
                  <a:pt x="415924" y="366713"/>
                </a:lnTo>
                <a:lnTo>
                  <a:pt x="415924" y="247650"/>
                </a:lnTo>
                <a:close/>
                <a:moveTo>
                  <a:pt x="239712" y="228600"/>
                </a:moveTo>
                <a:lnTo>
                  <a:pt x="431799" y="228600"/>
                </a:lnTo>
                <a:lnTo>
                  <a:pt x="431799" y="385763"/>
                </a:lnTo>
                <a:lnTo>
                  <a:pt x="239712" y="385763"/>
                </a:lnTo>
                <a:close/>
                <a:moveTo>
                  <a:pt x="255587" y="22225"/>
                </a:moveTo>
                <a:lnTo>
                  <a:pt x="255587" y="179388"/>
                </a:lnTo>
                <a:lnTo>
                  <a:pt x="415924" y="179388"/>
                </a:lnTo>
                <a:lnTo>
                  <a:pt x="415924" y="22225"/>
                </a:lnTo>
                <a:close/>
                <a:moveTo>
                  <a:pt x="19050" y="17462"/>
                </a:moveTo>
                <a:lnTo>
                  <a:pt x="19050" y="366712"/>
                </a:lnTo>
                <a:lnTo>
                  <a:pt x="180975" y="366712"/>
                </a:lnTo>
                <a:lnTo>
                  <a:pt x="180975" y="17462"/>
                </a:lnTo>
                <a:close/>
                <a:moveTo>
                  <a:pt x="239712" y="3175"/>
                </a:moveTo>
                <a:lnTo>
                  <a:pt x="431799" y="3175"/>
                </a:lnTo>
                <a:lnTo>
                  <a:pt x="431799" y="198438"/>
                </a:lnTo>
                <a:lnTo>
                  <a:pt x="239712" y="198438"/>
                </a:lnTo>
                <a:close/>
                <a:moveTo>
                  <a:pt x="0" y="0"/>
                </a:moveTo>
                <a:lnTo>
                  <a:pt x="195262" y="0"/>
                </a:lnTo>
                <a:lnTo>
                  <a:pt x="195262" y="385763"/>
                </a:lnTo>
                <a:lnTo>
                  <a:pt x="0" y="38576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78" name="Freeform 337"/>
          <p:cNvSpPr>
            <a:spLocks/>
          </p:cNvSpPr>
          <p:nvPr/>
        </p:nvSpPr>
        <p:spPr bwMode="auto">
          <a:xfrm>
            <a:off x="636588" y="784225"/>
            <a:ext cx="473075" cy="206375"/>
          </a:xfrm>
          <a:custGeom>
            <a:avLst/>
            <a:gdLst/>
            <a:ahLst/>
            <a:cxnLst/>
            <a:rect l="l" t="t" r="r" b="b"/>
            <a:pathLst>
              <a:path w="473075" h="206375">
                <a:moveTo>
                  <a:pt x="322659" y="41275"/>
                </a:moveTo>
                <a:cubicBezTo>
                  <a:pt x="322659" y="41275"/>
                  <a:pt x="356592" y="82550"/>
                  <a:pt x="360362" y="82550"/>
                </a:cubicBezTo>
                <a:cubicBezTo>
                  <a:pt x="364131" y="82550"/>
                  <a:pt x="398049" y="41295"/>
                  <a:pt x="398065" y="41275"/>
                </a:cubicBezTo>
                <a:cubicBezTo>
                  <a:pt x="398065" y="41275"/>
                  <a:pt x="398065" y="41275"/>
                  <a:pt x="420687" y="63789"/>
                </a:cubicBezTo>
                <a:cubicBezTo>
                  <a:pt x="420687" y="63789"/>
                  <a:pt x="382984" y="101311"/>
                  <a:pt x="382984" y="105064"/>
                </a:cubicBezTo>
                <a:cubicBezTo>
                  <a:pt x="382984" y="105064"/>
                  <a:pt x="420669" y="142569"/>
                  <a:pt x="420687" y="142586"/>
                </a:cubicBezTo>
                <a:cubicBezTo>
                  <a:pt x="420687" y="142586"/>
                  <a:pt x="420687" y="142586"/>
                  <a:pt x="398065" y="165100"/>
                </a:cubicBezTo>
                <a:cubicBezTo>
                  <a:pt x="398065" y="165100"/>
                  <a:pt x="364132" y="127577"/>
                  <a:pt x="360362" y="127577"/>
                </a:cubicBezTo>
                <a:cubicBezTo>
                  <a:pt x="356593" y="127577"/>
                  <a:pt x="322675" y="165082"/>
                  <a:pt x="322659" y="165100"/>
                </a:cubicBezTo>
                <a:cubicBezTo>
                  <a:pt x="322659" y="165100"/>
                  <a:pt x="322659" y="165100"/>
                  <a:pt x="300037" y="142586"/>
                </a:cubicBezTo>
                <a:cubicBezTo>
                  <a:pt x="300055" y="142568"/>
                  <a:pt x="337722" y="105082"/>
                  <a:pt x="337740" y="105064"/>
                </a:cubicBezTo>
                <a:cubicBezTo>
                  <a:pt x="337740" y="101312"/>
                  <a:pt x="300056" y="63807"/>
                  <a:pt x="300037" y="63789"/>
                </a:cubicBezTo>
                <a:cubicBezTo>
                  <a:pt x="300037" y="63789"/>
                  <a:pt x="300037" y="63789"/>
                  <a:pt x="322659" y="41275"/>
                </a:cubicBezTo>
                <a:close/>
                <a:moveTo>
                  <a:pt x="161925" y="19050"/>
                </a:moveTo>
                <a:lnTo>
                  <a:pt x="30162" y="104775"/>
                </a:lnTo>
                <a:lnTo>
                  <a:pt x="161925" y="187325"/>
                </a:lnTo>
                <a:lnTo>
                  <a:pt x="458787" y="187325"/>
                </a:lnTo>
                <a:lnTo>
                  <a:pt x="458787" y="19050"/>
                </a:lnTo>
                <a:close/>
                <a:moveTo>
                  <a:pt x="158750" y="0"/>
                </a:moveTo>
                <a:lnTo>
                  <a:pt x="473075" y="0"/>
                </a:lnTo>
                <a:lnTo>
                  <a:pt x="473075" y="206375"/>
                </a:lnTo>
                <a:lnTo>
                  <a:pt x="158750" y="206375"/>
                </a:lnTo>
                <a:lnTo>
                  <a:pt x="0" y="1047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81" name="Freeform 340"/>
          <p:cNvSpPr>
            <a:spLocks/>
          </p:cNvSpPr>
          <p:nvPr/>
        </p:nvSpPr>
        <p:spPr bwMode="auto">
          <a:xfrm>
            <a:off x="1563688" y="739775"/>
            <a:ext cx="225425" cy="250825"/>
          </a:xfrm>
          <a:custGeom>
            <a:avLst/>
            <a:gdLst>
              <a:gd name="T0" fmla="*/ 60 w 60"/>
              <a:gd name="T1" fmla="*/ 0 h 67"/>
              <a:gd name="T2" fmla="*/ 60 w 60"/>
              <a:gd name="T3" fmla="*/ 18 h 67"/>
              <a:gd name="T4" fmla="*/ 59 w 60"/>
              <a:gd name="T5" fmla="*/ 18 h 67"/>
              <a:gd name="T6" fmla="*/ 55 w 60"/>
              <a:gd name="T7" fmla="*/ 9 h 67"/>
              <a:gd name="T8" fmla="*/ 50 w 60"/>
              <a:gd name="T9" fmla="*/ 5 h 67"/>
              <a:gd name="T10" fmla="*/ 43 w 60"/>
              <a:gd name="T11" fmla="*/ 4 h 67"/>
              <a:gd name="T12" fmla="*/ 38 w 60"/>
              <a:gd name="T13" fmla="*/ 4 h 67"/>
              <a:gd name="T14" fmla="*/ 38 w 60"/>
              <a:gd name="T15" fmla="*/ 55 h 67"/>
              <a:gd name="T16" fmla="*/ 39 w 60"/>
              <a:gd name="T17" fmla="*/ 62 h 67"/>
              <a:gd name="T18" fmla="*/ 41 w 60"/>
              <a:gd name="T19" fmla="*/ 64 h 67"/>
              <a:gd name="T20" fmla="*/ 45 w 60"/>
              <a:gd name="T21" fmla="*/ 65 h 67"/>
              <a:gd name="T22" fmla="*/ 48 w 60"/>
              <a:gd name="T23" fmla="*/ 65 h 67"/>
              <a:gd name="T24" fmla="*/ 48 w 60"/>
              <a:gd name="T25" fmla="*/ 67 h 67"/>
              <a:gd name="T26" fmla="*/ 13 w 60"/>
              <a:gd name="T27" fmla="*/ 67 h 67"/>
              <a:gd name="T28" fmla="*/ 13 w 60"/>
              <a:gd name="T29" fmla="*/ 65 h 67"/>
              <a:gd name="T30" fmla="*/ 15 w 60"/>
              <a:gd name="T31" fmla="*/ 65 h 67"/>
              <a:gd name="T32" fmla="*/ 19 w 60"/>
              <a:gd name="T33" fmla="*/ 64 h 67"/>
              <a:gd name="T34" fmla="*/ 22 w 60"/>
              <a:gd name="T35" fmla="*/ 62 h 67"/>
              <a:gd name="T36" fmla="*/ 22 w 60"/>
              <a:gd name="T37" fmla="*/ 55 h 67"/>
              <a:gd name="T38" fmla="*/ 22 w 60"/>
              <a:gd name="T39" fmla="*/ 4 h 67"/>
              <a:gd name="T40" fmla="*/ 17 w 60"/>
              <a:gd name="T41" fmla="*/ 4 h 67"/>
              <a:gd name="T42" fmla="*/ 7 w 60"/>
              <a:gd name="T43" fmla="*/ 7 h 67"/>
              <a:gd name="T44" fmla="*/ 1 w 60"/>
              <a:gd name="T45" fmla="*/ 18 h 67"/>
              <a:gd name="T46" fmla="*/ 0 w 60"/>
              <a:gd name="T47" fmla="*/ 18 h 67"/>
              <a:gd name="T48" fmla="*/ 0 w 60"/>
              <a:gd name="T49" fmla="*/ 0 h 67"/>
              <a:gd name="T50" fmla="*/ 60 w 60"/>
              <a:gd name="T51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0" h="67">
                <a:moveTo>
                  <a:pt x="60" y="0"/>
                </a:moveTo>
                <a:cubicBezTo>
                  <a:pt x="60" y="18"/>
                  <a:pt x="60" y="18"/>
                  <a:pt x="60" y="18"/>
                </a:cubicBezTo>
                <a:cubicBezTo>
                  <a:pt x="59" y="18"/>
                  <a:pt x="59" y="18"/>
                  <a:pt x="59" y="18"/>
                </a:cubicBezTo>
                <a:cubicBezTo>
                  <a:pt x="58" y="14"/>
                  <a:pt x="56" y="11"/>
                  <a:pt x="55" y="9"/>
                </a:cubicBezTo>
                <a:cubicBezTo>
                  <a:pt x="54" y="7"/>
                  <a:pt x="52" y="6"/>
                  <a:pt x="50" y="5"/>
                </a:cubicBezTo>
                <a:cubicBezTo>
                  <a:pt x="48" y="4"/>
                  <a:pt x="46" y="4"/>
                  <a:pt x="43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55"/>
                  <a:pt x="38" y="55"/>
                  <a:pt x="38" y="55"/>
                </a:cubicBezTo>
                <a:cubicBezTo>
                  <a:pt x="38" y="59"/>
                  <a:pt x="38" y="61"/>
                  <a:pt x="39" y="62"/>
                </a:cubicBezTo>
                <a:cubicBezTo>
                  <a:pt x="39" y="63"/>
                  <a:pt x="40" y="63"/>
                  <a:pt x="41" y="64"/>
                </a:cubicBezTo>
                <a:cubicBezTo>
                  <a:pt x="42" y="65"/>
                  <a:pt x="43" y="65"/>
                  <a:pt x="45" y="65"/>
                </a:cubicBezTo>
                <a:cubicBezTo>
                  <a:pt x="48" y="65"/>
                  <a:pt x="48" y="65"/>
                  <a:pt x="48" y="65"/>
                </a:cubicBezTo>
                <a:cubicBezTo>
                  <a:pt x="48" y="67"/>
                  <a:pt x="48" y="67"/>
                  <a:pt x="48" y="67"/>
                </a:cubicBezTo>
                <a:cubicBezTo>
                  <a:pt x="13" y="67"/>
                  <a:pt x="13" y="67"/>
                  <a:pt x="13" y="67"/>
                </a:cubicBezTo>
                <a:cubicBezTo>
                  <a:pt x="13" y="65"/>
                  <a:pt x="13" y="65"/>
                  <a:pt x="13" y="65"/>
                </a:cubicBezTo>
                <a:cubicBezTo>
                  <a:pt x="15" y="65"/>
                  <a:pt x="15" y="65"/>
                  <a:pt x="15" y="65"/>
                </a:cubicBezTo>
                <a:cubicBezTo>
                  <a:pt x="17" y="65"/>
                  <a:pt x="18" y="65"/>
                  <a:pt x="19" y="64"/>
                </a:cubicBezTo>
                <a:cubicBezTo>
                  <a:pt x="20" y="64"/>
                  <a:pt x="21" y="63"/>
                  <a:pt x="22" y="62"/>
                </a:cubicBezTo>
                <a:cubicBezTo>
                  <a:pt x="22" y="61"/>
                  <a:pt x="22" y="59"/>
                  <a:pt x="22" y="55"/>
                </a:cubicBezTo>
                <a:cubicBezTo>
                  <a:pt x="22" y="4"/>
                  <a:pt x="22" y="4"/>
                  <a:pt x="22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3" y="4"/>
                  <a:pt x="9" y="5"/>
                  <a:pt x="7" y="7"/>
                </a:cubicBezTo>
                <a:cubicBezTo>
                  <a:pt x="5" y="9"/>
                  <a:pt x="2" y="13"/>
                  <a:pt x="1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0"/>
                  <a:pt x="0" y="0"/>
                  <a:pt x="0" y="0"/>
                </a:cubicBezTo>
                <a:lnTo>
                  <a:pt x="6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82" name="Freeform 341"/>
          <p:cNvSpPr>
            <a:spLocks/>
          </p:cNvSpPr>
          <p:nvPr/>
        </p:nvSpPr>
        <p:spPr bwMode="auto">
          <a:xfrm>
            <a:off x="2219325" y="698500"/>
            <a:ext cx="492125" cy="288925"/>
          </a:xfrm>
          <a:custGeom>
            <a:avLst/>
            <a:gdLst/>
            <a:ahLst/>
            <a:cxnLst/>
            <a:rect l="l" t="t" r="r" b="b"/>
            <a:pathLst>
              <a:path w="492125" h="288925">
                <a:moveTo>
                  <a:pt x="101600" y="184150"/>
                </a:moveTo>
                <a:cubicBezTo>
                  <a:pt x="83079" y="191503"/>
                  <a:pt x="71967" y="198855"/>
                  <a:pt x="64558" y="209884"/>
                </a:cubicBezTo>
                <a:cubicBezTo>
                  <a:pt x="57150" y="217237"/>
                  <a:pt x="57150" y="224590"/>
                  <a:pt x="57150" y="231942"/>
                </a:cubicBezTo>
                <a:lnTo>
                  <a:pt x="60854" y="246647"/>
                </a:lnTo>
                <a:lnTo>
                  <a:pt x="75671" y="254000"/>
                </a:lnTo>
                <a:cubicBezTo>
                  <a:pt x="83079" y="254000"/>
                  <a:pt x="90488" y="250324"/>
                  <a:pt x="101600" y="242971"/>
                </a:cubicBezTo>
                <a:close/>
                <a:moveTo>
                  <a:pt x="90196" y="85725"/>
                </a:moveTo>
                <a:cubicBezTo>
                  <a:pt x="108987" y="85725"/>
                  <a:pt x="124020" y="89488"/>
                  <a:pt x="135294" y="97014"/>
                </a:cubicBezTo>
                <a:cubicBezTo>
                  <a:pt x="142810" y="104540"/>
                  <a:pt x="150327" y="115829"/>
                  <a:pt x="154085" y="123355"/>
                </a:cubicBezTo>
                <a:cubicBezTo>
                  <a:pt x="157843" y="130881"/>
                  <a:pt x="157843" y="142169"/>
                  <a:pt x="157843" y="164747"/>
                </a:cubicBezTo>
                <a:cubicBezTo>
                  <a:pt x="157843" y="164756"/>
                  <a:pt x="157843" y="165546"/>
                  <a:pt x="157843" y="240007"/>
                </a:cubicBezTo>
                <a:cubicBezTo>
                  <a:pt x="157843" y="247532"/>
                  <a:pt x="157843" y="251295"/>
                  <a:pt x="157843" y="255058"/>
                </a:cubicBezTo>
                <a:lnTo>
                  <a:pt x="161601" y="258821"/>
                </a:lnTo>
                <a:lnTo>
                  <a:pt x="165359" y="262584"/>
                </a:lnTo>
                <a:lnTo>
                  <a:pt x="176634" y="255058"/>
                </a:lnTo>
                <a:cubicBezTo>
                  <a:pt x="176637" y="255060"/>
                  <a:pt x="176687" y="255085"/>
                  <a:pt x="177573" y="255529"/>
                </a:cubicBezTo>
                <a:lnTo>
                  <a:pt x="184150" y="258821"/>
                </a:lnTo>
                <a:cubicBezTo>
                  <a:pt x="176634" y="270110"/>
                  <a:pt x="169117" y="277636"/>
                  <a:pt x="161601" y="281399"/>
                </a:cubicBezTo>
                <a:cubicBezTo>
                  <a:pt x="154085" y="285162"/>
                  <a:pt x="146569" y="288925"/>
                  <a:pt x="135294" y="288925"/>
                </a:cubicBezTo>
                <a:cubicBezTo>
                  <a:pt x="127778" y="288925"/>
                  <a:pt x="116503" y="285162"/>
                  <a:pt x="112745" y="281399"/>
                </a:cubicBezTo>
                <a:cubicBezTo>
                  <a:pt x="105229" y="273873"/>
                  <a:pt x="101471" y="266347"/>
                  <a:pt x="101471" y="258821"/>
                </a:cubicBezTo>
                <a:cubicBezTo>
                  <a:pt x="75163" y="277636"/>
                  <a:pt x="56373" y="288925"/>
                  <a:pt x="37582" y="288925"/>
                </a:cubicBezTo>
                <a:cubicBezTo>
                  <a:pt x="26307" y="288925"/>
                  <a:pt x="15033" y="285162"/>
                  <a:pt x="7516" y="277636"/>
                </a:cubicBezTo>
                <a:cubicBezTo>
                  <a:pt x="0" y="270110"/>
                  <a:pt x="0" y="262584"/>
                  <a:pt x="0" y="251295"/>
                </a:cubicBezTo>
                <a:cubicBezTo>
                  <a:pt x="0" y="236244"/>
                  <a:pt x="3758" y="221192"/>
                  <a:pt x="18791" y="209903"/>
                </a:cubicBezTo>
                <a:cubicBezTo>
                  <a:pt x="30065" y="198614"/>
                  <a:pt x="56373" y="183562"/>
                  <a:pt x="101471" y="164747"/>
                </a:cubicBezTo>
                <a:cubicBezTo>
                  <a:pt x="101471" y="164741"/>
                  <a:pt x="101471" y="164391"/>
                  <a:pt x="101471" y="142169"/>
                </a:cubicBezTo>
                <a:cubicBezTo>
                  <a:pt x="101471" y="130881"/>
                  <a:pt x="97712" y="119592"/>
                  <a:pt x="97712" y="115829"/>
                </a:cubicBezTo>
                <a:cubicBezTo>
                  <a:pt x="97712" y="112066"/>
                  <a:pt x="93954" y="108303"/>
                  <a:pt x="90196" y="108303"/>
                </a:cubicBezTo>
                <a:cubicBezTo>
                  <a:pt x="82680" y="104540"/>
                  <a:pt x="78922" y="100777"/>
                  <a:pt x="75163" y="100777"/>
                </a:cubicBezTo>
                <a:cubicBezTo>
                  <a:pt x="63889" y="100777"/>
                  <a:pt x="56373" y="104540"/>
                  <a:pt x="52614" y="108303"/>
                </a:cubicBezTo>
                <a:cubicBezTo>
                  <a:pt x="48856" y="112066"/>
                  <a:pt x="45098" y="112066"/>
                  <a:pt x="45098" y="115829"/>
                </a:cubicBezTo>
                <a:cubicBezTo>
                  <a:pt x="45098" y="119592"/>
                  <a:pt x="48856" y="123355"/>
                  <a:pt x="52614" y="127118"/>
                </a:cubicBezTo>
                <a:cubicBezTo>
                  <a:pt x="56373" y="134644"/>
                  <a:pt x="60131" y="138407"/>
                  <a:pt x="60131" y="145932"/>
                </a:cubicBezTo>
                <a:lnTo>
                  <a:pt x="52614" y="160984"/>
                </a:lnTo>
                <a:cubicBezTo>
                  <a:pt x="48856" y="168510"/>
                  <a:pt x="41340" y="168510"/>
                  <a:pt x="33824" y="168510"/>
                </a:cubicBezTo>
                <a:cubicBezTo>
                  <a:pt x="22549" y="168510"/>
                  <a:pt x="15033" y="164747"/>
                  <a:pt x="11275" y="160984"/>
                </a:cubicBezTo>
                <a:cubicBezTo>
                  <a:pt x="3758" y="157221"/>
                  <a:pt x="3758" y="149695"/>
                  <a:pt x="3758" y="142169"/>
                </a:cubicBezTo>
                <a:cubicBezTo>
                  <a:pt x="3758" y="134644"/>
                  <a:pt x="7516" y="123355"/>
                  <a:pt x="15033" y="115829"/>
                </a:cubicBezTo>
                <a:cubicBezTo>
                  <a:pt x="22549" y="104540"/>
                  <a:pt x="33824" y="97014"/>
                  <a:pt x="45098" y="93251"/>
                </a:cubicBezTo>
                <a:cubicBezTo>
                  <a:pt x="60131" y="89488"/>
                  <a:pt x="75163" y="85725"/>
                  <a:pt x="90196" y="85725"/>
                </a:cubicBezTo>
                <a:close/>
                <a:moveTo>
                  <a:pt x="327025" y="66675"/>
                </a:moveTo>
                <a:lnTo>
                  <a:pt x="274638" y="190500"/>
                </a:lnTo>
                <a:lnTo>
                  <a:pt x="371475" y="190500"/>
                </a:lnTo>
                <a:close/>
                <a:moveTo>
                  <a:pt x="341815" y="0"/>
                </a:moveTo>
                <a:cubicBezTo>
                  <a:pt x="345573" y="0"/>
                  <a:pt x="345573" y="0"/>
                  <a:pt x="447032" y="228078"/>
                </a:cubicBezTo>
                <a:cubicBezTo>
                  <a:pt x="458305" y="250512"/>
                  <a:pt x="465821" y="265468"/>
                  <a:pt x="469579" y="269207"/>
                </a:cubicBezTo>
                <a:cubicBezTo>
                  <a:pt x="477094" y="272946"/>
                  <a:pt x="480852" y="276685"/>
                  <a:pt x="492125" y="276685"/>
                </a:cubicBezTo>
                <a:cubicBezTo>
                  <a:pt x="492125" y="276688"/>
                  <a:pt x="492125" y="276738"/>
                  <a:pt x="492125" y="277620"/>
                </a:cubicBezTo>
                <a:lnTo>
                  <a:pt x="492125" y="284163"/>
                </a:lnTo>
                <a:cubicBezTo>
                  <a:pt x="492117" y="284163"/>
                  <a:pt x="491054" y="284163"/>
                  <a:pt x="356846" y="284163"/>
                </a:cubicBezTo>
                <a:cubicBezTo>
                  <a:pt x="356846" y="284160"/>
                  <a:pt x="356846" y="284110"/>
                  <a:pt x="356846" y="283228"/>
                </a:cubicBezTo>
                <a:lnTo>
                  <a:pt x="356846" y="276685"/>
                </a:lnTo>
                <a:cubicBezTo>
                  <a:pt x="371877" y="276685"/>
                  <a:pt x="390666" y="276685"/>
                  <a:pt x="394424" y="272946"/>
                </a:cubicBezTo>
                <a:cubicBezTo>
                  <a:pt x="398181" y="269207"/>
                  <a:pt x="398181" y="269207"/>
                  <a:pt x="398181" y="261729"/>
                </a:cubicBezTo>
                <a:lnTo>
                  <a:pt x="398181" y="254251"/>
                </a:lnTo>
                <a:cubicBezTo>
                  <a:pt x="398173" y="254243"/>
                  <a:pt x="394420" y="250500"/>
                  <a:pt x="390666" y="239295"/>
                </a:cubicBezTo>
                <a:cubicBezTo>
                  <a:pt x="390664" y="239290"/>
                  <a:pt x="390488" y="238896"/>
                  <a:pt x="375635" y="205644"/>
                </a:cubicBezTo>
                <a:cubicBezTo>
                  <a:pt x="375628" y="205644"/>
                  <a:pt x="374778" y="205644"/>
                  <a:pt x="266660" y="205644"/>
                </a:cubicBezTo>
                <a:cubicBezTo>
                  <a:pt x="266657" y="205651"/>
                  <a:pt x="266481" y="206059"/>
                  <a:pt x="255387" y="231817"/>
                </a:cubicBezTo>
                <a:lnTo>
                  <a:pt x="251629" y="254251"/>
                </a:lnTo>
                <a:cubicBezTo>
                  <a:pt x="251629" y="261729"/>
                  <a:pt x="251629" y="269207"/>
                  <a:pt x="259145" y="272946"/>
                </a:cubicBezTo>
                <a:cubicBezTo>
                  <a:pt x="262903" y="272946"/>
                  <a:pt x="270418" y="276685"/>
                  <a:pt x="285449" y="276685"/>
                </a:cubicBezTo>
                <a:cubicBezTo>
                  <a:pt x="285449" y="276688"/>
                  <a:pt x="285449" y="276738"/>
                  <a:pt x="285449" y="277620"/>
                </a:cubicBezTo>
                <a:lnTo>
                  <a:pt x="285449" y="284163"/>
                </a:lnTo>
                <a:cubicBezTo>
                  <a:pt x="285443" y="284163"/>
                  <a:pt x="284732" y="284163"/>
                  <a:pt x="195263" y="284163"/>
                </a:cubicBezTo>
                <a:cubicBezTo>
                  <a:pt x="195263" y="284160"/>
                  <a:pt x="195263" y="284110"/>
                  <a:pt x="195263" y="283228"/>
                </a:cubicBezTo>
                <a:lnTo>
                  <a:pt x="195263" y="276685"/>
                </a:lnTo>
                <a:cubicBezTo>
                  <a:pt x="202779" y="276685"/>
                  <a:pt x="210294" y="272946"/>
                  <a:pt x="217810" y="265468"/>
                </a:cubicBezTo>
                <a:cubicBezTo>
                  <a:pt x="225325" y="257990"/>
                  <a:pt x="232841" y="243034"/>
                  <a:pt x="244114" y="224339"/>
                </a:cubicBezTo>
                <a:cubicBezTo>
                  <a:pt x="244118" y="224331"/>
                  <a:pt x="244690" y="223017"/>
                  <a:pt x="34181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86" name="Freeform 345"/>
          <p:cNvSpPr>
            <a:spLocks/>
          </p:cNvSpPr>
          <p:nvPr/>
        </p:nvSpPr>
        <p:spPr bwMode="auto">
          <a:xfrm>
            <a:off x="3082925" y="682625"/>
            <a:ext cx="393700" cy="285751"/>
          </a:xfrm>
          <a:custGeom>
            <a:avLst/>
            <a:gdLst/>
            <a:ahLst/>
            <a:cxnLst/>
            <a:rect l="l" t="t" r="r" b="b"/>
            <a:pathLst>
              <a:path w="393700" h="285751">
                <a:moveTo>
                  <a:pt x="82550" y="150813"/>
                </a:moveTo>
                <a:lnTo>
                  <a:pt x="47625" y="225426"/>
                </a:lnTo>
                <a:lnTo>
                  <a:pt x="111125" y="225426"/>
                </a:lnTo>
                <a:close/>
                <a:moveTo>
                  <a:pt x="93663" y="106363"/>
                </a:moveTo>
                <a:cubicBezTo>
                  <a:pt x="93667" y="106372"/>
                  <a:pt x="94166" y="107513"/>
                  <a:pt x="157353" y="252116"/>
                </a:cubicBezTo>
                <a:cubicBezTo>
                  <a:pt x="164846" y="267065"/>
                  <a:pt x="168593" y="274539"/>
                  <a:pt x="172339" y="278277"/>
                </a:cubicBezTo>
                <a:cubicBezTo>
                  <a:pt x="176086" y="282014"/>
                  <a:pt x="179832" y="282014"/>
                  <a:pt x="187325" y="282014"/>
                </a:cubicBezTo>
                <a:cubicBezTo>
                  <a:pt x="187325" y="285751"/>
                  <a:pt x="187325" y="285751"/>
                  <a:pt x="101156" y="285751"/>
                </a:cubicBezTo>
                <a:cubicBezTo>
                  <a:pt x="112395" y="282014"/>
                  <a:pt x="123635" y="282014"/>
                  <a:pt x="127381" y="278277"/>
                </a:cubicBezTo>
                <a:cubicBezTo>
                  <a:pt x="127381" y="270802"/>
                  <a:pt x="127381" y="270802"/>
                  <a:pt x="127381" y="267065"/>
                </a:cubicBezTo>
                <a:lnTo>
                  <a:pt x="123635" y="259590"/>
                </a:lnTo>
                <a:cubicBezTo>
                  <a:pt x="123633" y="259584"/>
                  <a:pt x="123516" y="259236"/>
                  <a:pt x="116142" y="237167"/>
                </a:cubicBezTo>
                <a:cubicBezTo>
                  <a:pt x="116134" y="237167"/>
                  <a:pt x="115389" y="237167"/>
                  <a:pt x="44958" y="237167"/>
                </a:cubicBezTo>
                <a:cubicBezTo>
                  <a:pt x="44956" y="237171"/>
                  <a:pt x="44918" y="237266"/>
                  <a:pt x="44021" y="239503"/>
                </a:cubicBezTo>
                <a:lnTo>
                  <a:pt x="37465" y="255853"/>
                </a:lnTo>
                <a:cubicBezTo>
                  <a:pt x="33719" y="259590"/>
                  <a:pt x="33719" y="263328"/>
                  <a:pt x="33719" y="267065"/>
                </a:cubicBezTo>
                <a:cubicBezTo>
                  <a:pt x="33719" y="274539"/>
                  <a:pt x="37465" y="278277"/>
                  <a:pt x="41212" y="278277"/>
                </a:cubicBezTo>
                <a:cubicBezTo>
                  <a:pt x="41212" y="282014"/>
                  <a:pt x="48705" y="282014"/>
                  <a:pt x="56198" y="282014"/>
                </a:cubicBezTo>
                <a:cubicBezTo>
                  <a:pt x="56198" y="285751"/>
                  <a:pt x="56198" y="285751"/>
                  <a:pt x="0" y="285751"/>
                </a:cubicBezTo>
                <a:lnTo>
                  <a:pt x="14986" y="274539"/>
                </a:lnTo>
                <a:cubicBezTo>
                  <a:pt x="18733" y="270802"/>
                  <a:pt x="22479" y="259590"/>
                  <a:pt x="29972" y="248379"/>
                </a:cubicBezTo>
                <a:cubicBezTo>
                  <a:pt x="29976" y="248370"/>
                  <a:pt x="30476" y="247256"/>
                  <a:pt x="93663" y="106363"/>
                </a:cubicBezTo>
                <a:close/>
                <a:moveTo>
                  <a:pt x="228600" y="71438"/>
                </a:moveTo>
                <a:lnTo>
                  <a:pt x="176213" y="192088"/>
                </a:lnTo>
                <a:lnTo>
                  <a:pt x="273050" y="192088"/>
                </a:lnTo>
                <a:close/>
                <a:moveTo>
                  <a:pt x="242888" y="0"/>
                </a:moveTo>
                <a:cubicBezTo>
                  <a:pt x="246658" y="0"/>
                  <a:pt x="246658" y="0"/>
                  <a:pt x="348456" y="229352"/>
                </a:cubicBezTo>
                <a:cubicBezTo>
                  <a:pt x="359767" y="251911"/>
                  <a:pt x="367308" y="266951"/>
                  <a:pt x="374849" y="270711"/>
                </a:cubicBezTo>
                <a:cubicBezTo>
                  <a:pt x="378619" y="274470"/>
                  <a:pt x="386160" y="278230"/>
                  <a:pt x="393700" y="278230"/>
                </a:cubicBezTo>
                <a:cubicBezTo>
                  <a:pt x="393700" y="278233"/>
                  <a:pt x="393700" y="278283"/>
                  <a:pt x="393700" y="279170"/>
                </a:cubicBezTo>
                <a:lnTo>
                  <a:pt x="393700" y="285750"/>
                </a:lnTo>
                <a:cubicBezTo>
                  <a:pt x="393692" y="285750"/>
                  <a:pt x="392625" y="285750"/>
                  <a:pt x="257969" y="285750"/>
                </a:cubicBezTo>
                <a:cubicBezTo>
                  <a:pt x="257969" y="285747"/>
                  <a:pt x="257969" y="285697"/>
                  <a:pt x="257969" y="284810"/>
                </a:cubicBezTo>
                <a:lnTo>
                  <a:pt x="257969" y="278230"/>
                </a:lnTo>
                <a:cubicBezTo>
                  <a:pt x="273050" y="278230"/>
                  <a:pt x="291902" y="278230"/>
                  <a:pt x="295672" y="274470"/>
                </a:cubicBezTo>
                <a:cubicBezTo>
                  <a:pt x="299442" y="274470"/>
                  <a:pt x="299442" y="270711"/>
                  <a:pt x="299442" y="266951"/>
                </a:cubicBezTo>
                <a:lnTo>
                  <a:pt x="299442" y="259431"/>
                </a:lnTo>
                <a:cubicBezTo>
                  <a:pt x="299442" y="255671"/>
                  <a:pt x="295672" y="251911"/>
                  <a:pt x="291902" y="244391"/>
                </a:cubicBezTo>
                <a:cubicBezTo>
                  <a:pt x="291901" y="244386"/>
                  <a:pt x="291768" y="243945"/>
                  <a:pt x="280591" y="206793"/>
                </a:cubicBezTo>
                <a:cubicBezTo>
                  <a:pt x="280584" y="206793"/>
                  <a:pt x="279703" y="206793"/>
                  <a:pt x="167481" y="206793"/>
                </a:cubicBezTo>
                <a:cubicBezTo>
                  <a:pt x="167479" y="206797"/>
                  <a:pt x="167441" y="206892"/>
                  <a:pt x="166539" y="209143"/>
                </a:cubicBezTo>
                <a:lnTo>
                  <a:pt x="159941" y="225592"/>
                </a:lnTo>
                <a:cubicBezTo>
                  <a:pt x="159939" y="225586"/>
                  <a:pt x="159821" y="225233"/>
                  <a:pt x="152400" y="203033"/>
                </a:cubicBezTo>
                <a:cubicBezTo>
                  <a:pt x="152403" y="203026"/>
                  <a:pt x="152942" y="201817"/>
                  <a:pt x="24288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90" name="Rectangle 349"/>
          <p:cNvSpPr>
            <a:spLocks noChangeArrowheads="1"/>
          </p:cNvSpPr>
          <p:nvPr/>
        </p:nvSpPr>
        <p:spPr bwMode="auto">
          <a:xfrm>
            <a:off x="3906838" y="693738"/>
            <a:ext cx="431800" cy="376237"/>
          </a:xfrm>
          <a:custGeom>
            <a:avLst/>
            <a:gdLst/>
            <a:ahLst/>
            <a:cxnLst/>
            <a:rect l="l" t="t" r="r" b="b"/>
            <a:pathLst>
              <a:path w="431800" h="376237">
                <a:moveTo>
                  <a:pt x="0" y="296862"/>
                </a:moveTo>
                <a:lnTo>
                  <a:pt x="431800" y="296862"/>
                </a:lnTo>
                <a:lnTo>
                  <a:pt x="431800" y="376237"/>
                </a:lnTo>
                <a:lnTo>
                  <a:pt x="0" y="376237"/>
                </a:lnTo>
                <a:close/>
                <a:moveTo>
                  <a:pt x="0" y="150812"/>
                </a:moveTo>
                <a:lnTo>
                  <a:pt x="431800" y="150812"/>
                </a:lnTo>
                <a:lnTo>
                  <a:pt x="431800" y="233362"/>
                </a:lnTo>
                <a:lnTo>
                  <a:pt x="0" y="233362"/>
                </a:lnTo>
                <a:close/>
                <a:moveTo>
                  <a:pt x="0" y="0"/>
                </a:moveTo>
                <a:lnTo>
                  <a:pt x="431800" y="0"/>
                </a:lnTo>
                <a:lnTo>
                  <a:pt x="431800" y="79375"/>
                </a:lnTo>
                <a:lnTo>
                  <a:pt x="0" y="793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93" name="Rectangle 352"/>
          <p:cNvSpPr>
            <a:spLocks noChangeArrowheads="1"/>
          </p:cNvSpPr>
          <p:nvPr/>
        </p:nvSpPr>
        <p:spPr bwMode="auto">
          <a:xfrm>
            <a:off x="4754563" y="693738"/>
            <a:ext cx="434975" cy="376237"/>
          </a:xfrm>
          <a:custGeom>
            <a:avLst/>
            <a:gdLst/>
            <a:ahLst/>
            <a:cxnLst/>
            <a:rect l="l" t="t" r="r" b="b"/>
            <a:pathLst>
              <a:path w="434975" h="376237">
                <a:moveTo>
                  <a:pt x="0" y="296862"/>
                </a:moveTo>
                <a:lnTo>
                  <a:pt x="322262" y="296862"/>
                </a:lnTo>
                <a:lnTo>
                  <a:pt x="322262" y="376237"/>
                </a:lnTo>
                <a:lnTo>
                  <a:pt x="0" y="376237"/>
                </a:lnTo>
                <a:close/>
                <a:moveTo>
                  <a:pt x="0" y="150812"/>
                </a:moveTo>
                <a:lnTo>
                  <a:pt x="434975" y="150812"/>
                </a:lnTo>
                <a:lnTo>
                  <a:pt x="434975" y="233362"/>
                </a:lnTo>
                <a:lnTo>
                  <a:pt x="0" y="233362"/>
                </a:lnTo>
                <a:close/>
                <a:moveTo>
                  <a:pt x="0" y="0"/>
                </a:moveTo>
                <a:lnTo>
                  <a:pt x="322262" y="0"/>
                </a:lnTo>
                <a:lnTo>
                  <a:pt x="322262" y="79375"/>
                </a:lnTo>
                <a:lnTo>
                  <a:pt x="0" y="793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96" name="Rectangle 355"/>
          <p:cNvSpPr>
            <a:spLocks noChangeArrowheads="1"/>
          </p:cNvSpPr>
          <p:nvPr/>
        </p:nvSpPr>
        <p:spPr bwMode="auto">
          <a:xfrm>
            <a:off x="5549899" y="693738"/>
            <a:ext cx="431800" cy="379412"/>
          </a:xfrm>
          <a:custGeom>
            <a:avLst/>
            <a:gdLst/>
            <a:ahLst/>
            <a:cxnLst/>
            <a:rect l="l" t="t" r="r" b="b"/>
            <a:pathLst>
              <a:path w="431800" h="379412">
                <a:moveTo>
                  <a:pt x="112713" y="296862"/>
                </a:moveTo>
                <a:lnTo>
                  <a:pt x="431800" y="296862"/>
                </a:lnTo>
                <a:lnTo>
                  <a:pt x="431800" y="379412"/>
                </a:lnTo>
                <a:lnTo>
                  <a:pt x="112713" y="379412"/>
                </a:lnTo>
                <a:close/>
                <a:moveTo>
                  <a:pt x="0" y="153987"/>
                </a:moveTo>
                <a:lnTo>
                  <a:pt x="431800" y="153987"/>
                </a:lnTo>
                <a:lnTo>
                  <a:pt x="431800" y="233362"/>
                </a:lnTo>
                <a:lnTo>
                  <a:pt x="0" y="233362"/>
                </a:lnTo>
                <a:close/>
                <a:moveTo>
                  <a:pt x="112713" y="0"/>
                </a:moveTo>
                <a:lnTo>
                  <a:pt x="431800" y="0"/>
                </a:lnTo>
                <a:lnTo>
                  <a:pt x="431800" y="82550"/>
                </a:lnTo>
                <a:lnTo>
                  <a:pt x="112713" y="8255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99" name="Rectangle 358"/>
          <p:cNvSpPr>
            <a:spLocks noChangeArrowheads="1"/>
          </p:cNvSpPr>
          <p:nvPr/>
        </p:nvSpPr>
        <p:spPr bwMode="auto">
          <a:xfrm>
            <a:off x="6370638" y="693738"/>
            <a:ext cx="469900" cy="379412"/>
          </a:xfrm>
          <a:custGeom>
            <a:avLst/>
            <a:gdLst/>
            <a:ahLst/>
            <a:cxnLst/>
            <a:rect l="l" t="t" r="r" b="b"/>
            <a:pathLst>
              <a:path w="469900" h="379412">
                <a:moveTo>
                  <a:pt x="76200" y="296862"/>
                </a:moveTo>
                <a:lnTo>
                  <a:pt x="398462" y="296862"/>
                </a:lnTo>
                <a:lnTo>
                  <a:pt x="398462" y="379412"/>
                </a:lnTo>
                <a:lnTo>
                  <a:pt x="76200" y="379412"/>
                </a:lnTo>
                <a:close/>
                <a:moveTo>
                  <a:pt x="0" y="153987"/>
                </a:moveTo>
                <a:lnTo>
                  <a:pt x="469900" y="153987"/>
                </a:lnTo>
                <a:lnTo>
                  <a:pt x="469900" y="233362"/>
                </a:lnTo>
                <a:lnTo>
                  <a:pt x="0" y="233362"/>
                </a:lnTo>
                <a:close/>
                <a:moveTo>
                  <a:pt x="76200" y="0"/>
                </a:moveTo>
                <a:lnTo>
                  <a:pt x="398462" y="0"/>
                </a:lnTo>
                <a:lnTo>
                  <a:pt x="398462" y="82550"/>
                </a:lnTo>
                <a:lnTo>
                  <a:pt x="76200" y="8255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02" name="Rectangle 361"/>
          <p:cNvSpPr>
            <a:spLocks noChangeArrowheads="1"/>
          </p:cNvSpPr>
          <p:nvPr/>
        </p:nvSpPr>
        <p:spPr bwMode="auto">
          <a:xfrm>
            <a:off x="7305674" y="693738"/>
            <a:ext cx="430212" cy="382587"/>
          </a:xfrm>
          <a:custGeom>
            <a:avLst/>
            <a:gdLst/>
            <a:ahLst/>
            <a:cxnLst/>
            <a:rect l="l" t="t" r="r" b="b"/>
            <a:pathLst>
              <a:path w="430212" h="382587">
                <a:moveTo>
                  <a:pt x="0" y="300037"/>
                </a:moveTo>
                <a:lnTo>
                  <a:pt x="430212" y="300037"/>
                </a:lnTo>
                <a:lnTo>
                  <a:pt x="430212" y="382587"/>
                </a:lnTo>
                <a:lnTo>
                  <a:pt x="0" y="382587"/>
                </a:lnTo>
                <a:close/>
                <a:moveTo>
                  <a:pt x="0" y="158750"/>
                </a:moveTo>
                <a:lnTo>
                  <a:pt x="430212" y="158750"/>
                </a:lnTo>
                <a:lnTo>
                  <a:pt x="430212" y="236538"/>
                </a:lnTo>
                <a:lnTo>
                  <a:pt x="0" y="236538"/>
                </a:lnTo>
                <a:close/>
                <a:moveTo>
                  <a:pt x="206375" y="4762"/>
                </a:moveTo>
                <a:lnTo>
                  <a:pt x="430212" y="4762"/>
                </a:lnTo>
                <a:lnTo>
                  <a:pt x="430212" y="87312"/>
                </a:lnTo>
                <a:lnTo>
                  <a:pt x="206375" y="87312"/>
                </a:lnTo>
                <a:close/>
                <a:moveTo>
                  <a:pt x="0" y="0"/>
                </a:moveTo>
                <a:lnTo>
                  <a:pt x="141287" y="0"/>
                </a:lnTo>
                <a:lnTo>
                  <a:pt x="141287" y="109538"/>
                </a:lnTo>
                <a:lnTo>
                  <a:pt x="0" y="10953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06" name="Rectangle 365"/>
          <p:cNvSpPr>
            <a:spLocks noChangeArrowheads="1"/>
          </p:cNvSpPr>
          <p:nvPr/>
        </p:nvSpPr>
        <p:spPr bwMode="auto">
          <a:xfrm>
            <a:off x="8029575" y="693738"/>
            <a:ext cx="430213" cy="382587"/>
          </a:xfrm>
          <a:custGeom>
            <a:avLst/>
            <a:gdLst/>
            <a:ahLst/>
            <a:cxnLst/>
            <a:rect l="l" t="t" r="r" b="b"/>
            <a:pathLst>
              <a:path w="430213" h="382587">
                <a:moveTo>
                  <a:pt x="0" y="300037"/>
                </a:moveTo>
                <a:lnTo>
                  <a:pt x="430212" y="300037"/>
                </a:lnTo>
                <a:lnTo>
                  <a:pt x="430212" y="382587"/>
                </a:lnTo>
                <a:lnTo>
                  <a:pt x="0" y="382587"/>
                </a:lnTo>
                <a:close/>
                <a:moveTo>
                  <a:pt x="0" y="158750"/>
                </a:moveTo>
                <a:lnTo>
                  <a:pt x="430212" y="158750"/>
                </a:lnTo>
                <a:lnTo>
                  <a:pt x="430212" y="236538"/>
                </a:lnTo>
                <a:lnTo>
                  <a:pt x="0" y="236538"/>
                </a:lnTo>
                <a:close/>
                <a:moveTo>
                  <a:pt x="0" y="4762"/>
                </a:moveTo>
                <a:lnTo>
                  <a:pt x="223837" y="4762"/>
                </a:lnTo>
                <a:lnTo>
                  <a:pt x="223837" y="87312"/>
                </a:lnTo>
                <a:lnTo>
                  <a:pt x="0" y="87312"/>
                </a:lnTo>
                <a:close/>
                <a:moveTo>
                  <a:pt x="287338" y="0"/>
                </a:moveTo>
                <a:lnTo>
                  <a:pt x="430213" y="0"/>
                </a:lnTo>
                <a:lnTo>
                  <a:pt x="430213" y="109538"/>
                </a:lnTo>
                <a:lnTo>
                  <a:pt x="287338" y="10953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10" name="Rectangle 369"/>
          <p:cNvSpPr>
            <a:spLocks noChangeArrowheads="1"/>
          </p:cNvSpPr>
          <p:nvPr/>
        </p:nvSpPr>
        <p:spPr bwMode="auto">
          <a:xfrm>
            <a:off x="700088" y="1376363"/>
            <a:ext cx="469900" cy="379412"/>
          </a:xfrm>
          <a:custGeom>
            <a:avLst/>
            <a:gdLst/>
            <a:ahLst/>
            <a:cxnLst/>
            <a:rect l="l" t="t" r="r" b="b"/>
            <a:pathLst>
              <a:path w="469900" h="379412">
                <a:moveTo>
                  <a:pt x="0" y="296862"/>
                </a:moveTo>
                <a:lnTo>
                  <a:pt x="469900" y="296862"/>
                </a:lnTo>
                <a:lnTo>
                  <a:pt x="469900" y="379412"/>
                </a:lnTo>
                <a:lnTo>
                  <a:pt x="0" y="379412"/>
                </a:lnTo>
                <a:close/>
                <a:moveTo>
                  <a:pt x="112712" y="120650"/>
                </a:moveTo>
                <a:lnTo>
                  <a:pt x="357187" y="120650"/>
                </a:lnTo>
                <a:lnTo>
                  <a:pt x="357187" y="255588"/>
                </a:lnTo>
                <a:lnTo>
                  <a:pt x="112712" y="255588"/>
                </a:lnTo>
                <a:close/>
                <a:moveTo>
                  <a:pt x="0" y="0"/>
                </a:moveTo>
                <a:lnTo>
                  <a:pt x="469900" y="0"/>
                </a:lnTo>
                <a:lnTo>
                  <a:pt x="469900" y="79375"/>
                </a:lnTo>
                <a:lnTo>
                  <a:pt x="0" y="793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13" name="Rectangle 372"/>
          <p:cNvSpPr>
            <a:spLocks noChangeArrowheads="1"/>
          </p:cNvSpPr>
          <p:nvPr/>
        </p:nvSpPr>
        <p:spPr bwMode="auto">
          <a:xfrm>
            <a:off x="1454150" y="1376363"/>
            <a:ext cx="476250" cy="379412"/>
          </a:xfrm>
          <a:custGeom>
            <a:avLst/>
            <a:gdLst/>
            <a:ahLst/>
            <a:cxnLst/>
            <a:rect l="l" t="t" r="r" b="b"/>
            <a:pathLst>
              <a:path w="476250" h="379412">
                <a:moveTo>
                  <a:pt x="146050" y="296862"/>
                </a:moveTo>
                <a:lnTo>
                  <a:pt x="476250" y="296862"/>
                </a:lnTo>
                <a:lnTo>
                  <a:pt x="476250" y="379412"/>
                </a:lnTo>
                <a:lnTo>
                  <a:pt x="146050" y="379412"/>
                </a:lnTo>
                <a:close/>
                <a:moveTo>
                  <a:pt x="0" y="296862"/>
                </a:moveTo>
                <a:lnTo>
                  <a:pt x="104775" y="296862"/>
                </a:lnTo>
                <a:lnTo>
                  <a:pt x="104775" y="379412"/>
                </a:lnTo>
                <a:lnTo>
                  <a:pt x="0" y="379412"/>
                </a:lnTo>
                <a:close/>
                <a:moveTo>
                  <a:pt x="146050" y="147637"/>
                </a:moveTo>
                <a:lnTo>
                  <a:pt x="476250" y="147637"/>
                </a:lnTo>
                <a:lnTo>
                  <a:pt x="476250" y="228600"/>
                </a:lnTo>
                <a:lnTo>
                  <a:pt x="146050" y="228600"/>
                </a:lnTo>
                <a:close/>
                <a:moveTo>
                  <a:pt x="0" y="147637"/>
                </a:moveTo>
                <a:lnTo>
                  <a:pt x="104775" y="147637"/>
                </a:lnTo>
                <a:lnTo>
                  <a:pt x="104775" y="228600"/>
                </a:lnTo>
                <a:lnTo>
                  <a:pt x="0" y="228600"/>
                </a:lnTo>
                <a:close/>
                <a:moveTo>
                  <a:pt x="146050" y="0"/>
                </a:moveTo>
                <a:lnTo>
                  <a:pt x="476250" y="0"/>
                </a:lnTo>
                <a:lnTo>
                  <a:pt x="476250" y="79375"/>
                </a:lnTo>
                <a:lnTo>
                  <a:pt x="146050" y="79375"/>
                </a:lnTo>
                <a:close/>
                <a:moveTo>
                  <a:pt x="0" y="0"/>
                </a:moveTo>
                <a:lnTo>
                  <a:pt x="104775" y="0"/>
                </a:lnTo>
                <a:lnTo>
                  <a:pt x="104775" y="79375"/>
                </a:lnTo>
                <a:lnTo>
                  <a:pt x="0" y="793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19" name="Freeform 378"/>
          <p:cNvSpPr>
            <a:spLocks/>
          </p:cNvSpPr>
          <p:nvPr/>
        </p:nvSpPr>
        <p:spPr bwMode="auto">
          <a:xfrm>
            <a:off x="2298700" y="1373188"/>
            <a:ext cx="349250" cy="382588"/>
          </a:xfrm>
          <a:custGeom>
            <a:avLst/>
            <a:gdLst>
              <a:gd name="T0" fmla="*/ 196 w 220"/>
              <a:gd name="T1" fmla="*/ 184 h 241"/>
              <a:gd name="T2" fmla="*/ 196 w 220"/>
              <a:gd name="T3" fmla="*/ 158 h 241"/>
              <a:gd name="T4" fmla="*/ 198 w 220"/>
              <a:gd name="T5" fmla="*/ 158 h 241"/>
              <a:gd name="T6" fmla="*/ 198 w 220"/>
              <a:gd name="T7" fmla="*/ 146 h 241"/>
              <a:gd name="T8" fmla="*/ 184 w 220"/>
              <a:gd name="T9" fmla="*/ 146 h 241"/>
              <a:gd name="T10" fmla="*/ 184 w 220"/>
              <a:gd name="T11" fmla="*/ 146 h 241"/>
              <a:gd name="T12" fmla="*/ 142 w 220"/>
              <a:gd name="T13" fmla="*/ 146 h 241"/>
              <a:gd name="T14" fmla="*/ 142 w 220"/>
              <a:gd name="T15" fmla="*/ 130 h 241"/>
              <a:gd name="T16" fmla="*/ 118 w 220"/>
              <a:gd name="T17" fmla="*/ 130 h 241"/>
              <a:gd name="T18" fmla="*/ 118 w 220"/>
              <a:gd name="T19" fmla="*/ 102 h 241"/>
              <a:gd name="T20" fmla="*/ 142 w 220"/>
              <a:gd name="T21" fmla="*/ 102 h 241"/>
              <a:gd name="T22" fmla="*/ 142 w 220"/>
              <a:gd name="T23" fmla="*/ 59 h 241"/>
              <a:gd name="T24" fmla="*/ 118 w 220"/>
              <a:gd name="T25" fmla="*/ 59 h 241"/>
              <a:gd name="T26" fmla="*/ 118 w 220"/>
              <a:gd name="T27" fmla="*/ 28 h 241"/>
              <a:gd name="T28" fmla="*/ 120 w 220"/>
              <a:gd name="T29" fmla="*/ 28 h 241"/>
              <a:gd name="T30" fmla="*/ 120 w 220"/>
              <a:gd name="T31" fmla="*/ 14 h 241"/>
              <a:gd name="T32" fmla="*/ 109 w 220"/>
              <a:gd name="T33" fmla="*/ 14 h 241"/>
              <a:gd name="T34" fmla="*/ 109 w 220"/>
              <a:gd name="T35" fmla="*/ 17 h 241"/>
              <a:gd name="T36" fmla="*/ 57 w 220"/>
              <a:gd name="T37" fmla="*/ 17 h 241"/>
              <a:gd name="T38" fmla="*/ 57 w 220"/>
              <a:gd name="T39" fmla="*/ 0 h 241"/>
              <a:gd name="T40" fmla="*/ 0 w 220"/>
              <a:gd name="T41" fmla="*/ 0 h 241"/>
              <a:gd name="T42" fmla="*/ 0 w 220"/>
              <a:gd name="T43" fmla="*/ 43 h 241"/>
              <a:gd name="T44" fmla="*/ 57 w 220"/>
              <a:gd name="T45" fmla="*/ 43 h 241"/>
              <a:gd name="T46" fmla="*/ 57 w 220"/>
              <a:gd name="T47" fmla="*/ 26 h 241"/>
              <a:gd name="T48" fmla="*/ 109 w 220"/>
              <a:gd name="T49" fmla="*/ 26 h 241"/>
              <a:gd name="T50" fmla="*/ 109 w 220"/>
              <a:gd name="T51" fmla="*/ 28 h 241"/>
              <a:gd name="T52" fmla="*/ 111 w 220"/>
              <a:gd name="T53" fmla="*/ 28 h 241"/>
              <a:gd name="T54" fmla="*/ 111 w 220"/>
              <a:gd name="T55" fmla="*/ 59 h 241"/>
              <a:gd name="T56" fmla="*/ 85 w 220"/>
              <a:gd name="T57" fmla="*/ 59 h 241"/>
              <a:gd name="T58" fmla="*/ 85 w 220"/>
              <a:gd name="T59" fmla="*/ 102 h 241"/>
              <a:gd name="T60" fmla="*/ 111 w 220"/>
              <a:gd name="T61" fmla="*/ 102 h 241"/>
              <a:gd name="T62" fmla="*/ 111 w 220"/>
              <a:gd name="T63" fmla="*/ 130 h 241"/>
              <a:gd name="T64" fmla="*/ 85 w 220"/>
              <a:gd name="T65" fmla="*/ 130 h 241"/>
              <a:gd name="T66" fmla="*/ 85 w 220"/>
              <a:gd name="T67" fmla="*/ 172 h 241"/>
              <a:gd name="T68" fmla="*/ 111 w 220"/>
              <a:gd name="T69" fmla="*/ 172 h 241"/>
              <a:gd name="T70" fmla="*/ 111 w 220"/>
              <a:gd name="T71" fmla="*/ 198 h 241"/>
              <a:gd name="T72" fmla="*/ 85 w 220"/>
              <a:gd name="T73" fmla="*/ 198 h 241"/>
              <a:gd name="T74" fmla="*/ 85 w 220"/>
              <a:gd name="T75" fmla="*/ 241 h 241"/>
              <a:gd name="T76" fmla="*/ 142 w 220"/>
              <a:gd name="T77" fmla="*/ 241 h 241"/>
              <a:gd name="T78" fmla="*/ 142 w 220"/>
              <a:gd name="T79" fmla="*/ 198 h 241"/>
              <a:gd name="T80" fmla="*/ 118 w 220"/>
              <a:gd name="T81" fmla="*/ 198 h 241"/>
              <a:gd name="T82" fmla="*/ 118 w 220"/>
              <a:gd name="T83" fmla="*/ 172 h 241"/>
              <a:gd name="T84" fmla="*/ 142 w 220"/>
              <a:gd name="T85" fmla="*/ 172 h 241"/>
              <a:gd name="T86" fmla="*/ 142 w 220"/>
              <a:gd name="T87" fmla="*/ 156 h 241"/>
              <a:gd name="T88" fmla="*/ 184 w 220"/>
              <a:gd name="T89" fmla="*/ 156 h 241"/>
              <a:gd name="T90" fmla="*/ 184 w 220"/>
              <a:gd name="T91" fmla="*/ 158 h 241"/>
              <a:gd name="T92" fmla="*/ 186 w 220"/>
              <a:gd name="T93" fmla="*/ 158 h 241"/>
              <a:gd name="T94" fmla="*/ 186 w 220"/>
              <a:gd name="T95" fmla="*/ 184 h 241"/>
              <a:gd name="T96" fmla="*/ 163 w 220"/>
              <a:gd name="T97" fmla="*/ 184 h 241"/>
              <a:gd name="T98" fmla="*/ 163 w 220"/>
              <a:gd name="T99" fmla="*/ 227 h 241"/>
              <a:gd name="T100" fmla="*/ 220 w 220"/>
              <a:gd name="T101" fmla="*/ 227 h 241"/>
              <a:gd name="T102" fmla="*/ 220 w 220"/>
              <a:gd name="T103" fmla="*/ 184 h 241"/>
              <a:gd name="T104" fmla="*/ 196 w 220"/>
              <a:gd name="T105" fmla="*/ 184 h 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20" h="241">
                <a:moveTo>
                  <a:pt x="196" y="184"/>
                </a:moveTo>
                <a:lnTo>
                  <a:pt x="196" y="158"/>
                </a:lnTo>
                <a:lnTo>
                  <a:pt x="198" y="158"/>
                </a:lnTo>
                <a:lnTo>
                  <a:pt x="198" y="146"/>
                </a:lnTo>
                <a:lnTo>
                  <a:pt x="184" y="146"/>
                </a:lnTo>
                <a:lnTo>
                  <a:pt x="184" y="146"/>
                </a:lnTo>
                <a:lnTo>
                  <a:pt x="142" y="146"/>
                </a:lnTo>
                <a:lnTo>
                  <a:pt x="142" y="130"/>
                </a:lnTo>
                <a:lnTo>
                  <a:pt x="118" y="130"/>
                </a:lnTo>
                <a:lnTo>
                  <a:pt x="118" y="102"/>
                </a:lnTo>
                <a:lnTo>
                  <a:pt x="142" y="102"/>
                </a:lnTo>
                <a:lnTo>
                  <a:pt x="142" y="59"/>
                </a:lnTo>
                <a:lnTo>
                  <a:pt x="118" y="59"/>
                </a:lnTo>
                <a:lnTo>
                  <a:pt x="118" y="28"/>
                </a:lnTo>
                <a:lnTo>
                  <a:pt x="120" y="28"/>
                </a:lnTo>
                <a:lnTo>
                  <a:pt x="120" y="14"/>
                </a:lnTo>
                <a:lnTo>
                  <a:pt x="109" y="14"/>
                </a:lnTo>
                <a:lnTo>
                  <a:pt x="109" y="17"/>
                </a:lnTo>
                <a:lnTo>
                  <a:pt x="57" y="17"/>
                </a:lnTo>
                <a:lnTo>
                  <a:pt x="57" y="0"/>
                </a:lnTo>
                <a:lnTo>
                  <a:pt x="0" y="0"/>
                </a:lnTo>
                <a:lnTo>
                  <a:pt x="0" y="43"/>
                </a:lnTo>
                <a:lnTo>
                  <a:pt x="57" y="43"/>
                </a:lnTo>
                <a:lnTo>
                  <a:pt x="57" y="26"/>
                </a:lnTo>
                <a:lnTo>
                  <a:pt x="109" y="26"/>
                </a:lnTo>
                <a:lnTo>
                  <a:pt x="109" y="28"/>
                </a:lnTo>
                <a:lnTo>
                  <a:pt x="111" y="28"/>
                </a:lnTo>
                <a:lnTo>
                  <a:pt x="111" y="59"/>
                </a:lnTo>
                <a:lnTo>
                  <a:pt x="85" y="59"/>
                </a:lnTo>
                <a:lnTo>
                  <a:pt x="85" y="102"/>
                </a:lnTo>
                <a:lnTo>
                  <a:pt x="111" y="102"/>
                </a:lnTo>
                <a:lnTo>
                  <a:pt x="111" y="130"/>
                </a:lnTo>
                <a:lnTo>
                  <a:pt x="85" y="130"/>
                </a:lnTo>
                <a:lnTo>
                  <a:pt x="85" y="172"/>
                </a:lnTo>
                <a:lnTo>
                  <a:pt x="111" y="172"/>
                </a:lnTo>
                <a:lnTo>
                  <a:pt x="111" y="198"/>
                </a:lnTo>
                <a:lnTo>
                  <a:pt x="85" y="198"/>
                </a:lnTo>
                <a:lnTo>
                  <a:pt x="85" y="241"/>
                </a:lnTo>
                <a:lnTo>
                  <a:pt x="142" y="241"/>
                </a:lnTo>
                <a:lnTo>
                  <a:pt x="142" y="198"/>
                </a:lnTo>
                <a:lnTo>
                  <a:pt x="118" y="198"/>
                </a:lnTo>
                <a:lnTo>
                  <a:pt x="118" y="172"/>
                </a:lnTo>
                <a:lnTo>
                  <a:pt x="142" y="172"/>
                </a:lnTo>
                <a:lnTo>
                  <a:pt x="142" y="156"/>
                </a:lnTo>
                <a:lnTo>
                  <a:pt x="184" y="156"/>
                </a:lnTo>
                <a:lnTo>
                  <a:pt x="184" y="158"/>
                </a:lnTo>
                <a:lnTo>
                  <a:pt x="186" y="158"/>
                </a:lnTo>
                <a:lnTo>
                  <a:pt x="186" y="184"/>
                </a:lnTo>
                <a:lnTo>
                  <a:pt x="163" y="184"/>
                </a:lnTo>
                <a:lnTo>
                  <a:pt x="163" y="227"/>
                </a:lnTo>
                <a:lnTo>
                  <a:pt x="220" y="227"/>
                </a:lnTo>
                <a:lnTo>
                  <a:pt x="220" y="184"/>
                </a:lnTo>
                <a:lnTo>
                  <a:pt x="196" y="18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20" name="Freeform 379"/>
          <p:cNvSpPr>
            <a:spLocks/>
          </p:cNvSpPr>
          <p:nvPr/>
        </p:nvSpPr>
        <p:spPr bwMode="auto">
          <a:xfrm>
            <a:off x="3067050" y="1376363"/>
            <a:ext cx="404812" cy="406400"/>
          </a:xfrm>
          <a:custGeom>
            <a:avLst/>
            <a:gdLst/>
            <a:ahLst/>
            <a:cxnLst/>
            <a:rect l="l" t="t" r="r" b="b"/>
            <a:pathLst>
              <a:path w="404812" h="406400">
                <a:moveTo>
                  <a:pt x="19050" y="52387"/>
                </a:moveTo>
                <a:lnTo>
                  <a:pt x="19050" y="390525"/>
                </a:lnTo>
                <a:lnTo>
                  <a:pt x="385762" y="390525"/>
                </a:lnTo>
                <a:lnTo>
                  <a:pt x="385762" y="52387"/>
                </a:lnTo>
                <a:close/>
                <a:moveTo>
                  <a:pt x="360363" y="15875"/>
                </a:moveTo>
                <a:lnTo>
                  <a:pt x="360363" y="38100"/>
                </a:lnTo>
                <a:lnTo>
                  <a:pt x="379413" y="38100"/>
                </a:lnTo>
                <a:lnTo>
                  <a:pt x="379413" y="15875"/>
                </a:lnTo>
                <a:close/>
                <a:moveTo>
                  <a:pt x="327025" y="15875"/>
                </a:moveTo>
                <a:lnTo>
                  <a:pt x="327025" y="38100"/>
                </a:lnTo>
                <a:lnTo>
                  <a:pt x="344487" y="38100"/>
                </a:lnTo>
                <a:lnTo>
                  <a:pt x="344487" y="15875"/>
                </a:lnTo>
                <a:close/>
                <a:moveTo>
                  <a:pt x="296863" y="15875"/>
                </a:moveTo>
                <a:lnTo>
                  <a:pt x="296863" y="38100"/>
                </a:lnTo>
                <a:lnTo>
                  <a:pt x="315913" y="38100"/>
                </a:lnTo>
                <a:lnTo>
                  <a:pt x="315913" y="15875"/>
                </a:lnTo>
                <a:close/>
                <a:moveTo>
                  <a:pt x="22225" y="15875"/>
                </a:moveTo>
                <a:lnTo>
                  <a:pt x="22225" y="34925"/>
                </a:lnTo>
                <a:lnTo>
                  <a:pt x="123825" y="34925"/>
                </a:lnTo>
                <a:lnTo>
                  <a:pt x="123825" y="15875"/>
                </a:lnTo>
                <a:close/>
                <a:moveTo>
                  <a:pt x="0" y="0"/>
                </a:moveTo>
                <a:lnTo>
                  <a:pt x="404812" y="0"/>
                </a:lnTo>
                <a:lnTo>
                  <a:pt x="404812" y="68263"/>
                </a:lnTo>
                <a:lnTo>
                  <a:pt x="404812" y="406400"/>
                </a:lnTo>
                <a:lnTo>
                  <a:pt x="0" y="406400"/>
                </a:lnTo>
                <a:lnTo>
                  <a:pt x="0" y="6826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26" name="Freeform 385"/>
          <p:cNvSpPr>
            <a:spLocks/>
          </p:cNvSpPr>
          <p:nvPr/>
        </p:nvSpPr>
        <p:spPr bwMode="auto">
          <a:xfrm>
            <a:off x="3906838" y="1384299"/>
            <a:ext cx="431799" cy="390526"/>
          </a:xfrm>
          <a:custGeom>
            <a:avLst/>
            <a:gdLst/>
            <a:ahLst/>
            <a:cxnLst/>
            <a:rect l="l" t="t" r="r" b="b"/>
            <a:pathLst>
              <a:path w="431799" h="390526">
                <a:moveTo>
                  <a:pt x="11112" y="150813"/>
                </a:moveTo>
                <a:lnTo>
                  <a:pt x="11112" y="379413"/>
                </a:lnTo>
                <a:lnTo>
                  <a:pt x="263524" y="379413"/>
                </a:lnTo>
                <a:lnTo>
                  <a:pt x="263524" y="150813"/>
                </a:lnTo>
                <a:close/>
                <a:moveTo>
                  <a:pt x="244475" y="123825"/>
                </a:moveTo>
                <a:lnTo>
                  <a:pt x="244475" y="139700"/>
                </a:lnTo>
                <a:lnTo>
                  <a:pt x="258762" y="139700"/>
                </a:lnTo>
                <a:lnTo>
                  <a:pt x="258762" y="123825"/>
                </a:lnTo>
                <a:close/>
                <a:moveTo>
                  <a:pt x="225425" y="123825"/>
                </a:moveTo>
                <a:lnTo>
                  <a:pt x="225425" y="139700"/>
                </a:lnTo>
                <a:lnTo>
                  <a:pt x="236537" y="139700"/>
                </a:lnTo>
                <a:lnTo>
                  <a:pt x="236537" y="123825"/>
                </a:lnTo>
                <a:close/>
                <a:moveTo>
                  <a:pt x="203200" y="123825"/>
                </a:moveTo>
                <a:lnTo>
                  <a:pt x="203200" y="139700"/>
                </a:lnTo>
                <a:lnTo>
                  <a:pt x="214312" y="139700"/>
                </a:lnTo>
                <a:lnTo>
                  <a:pt x="214312" y="123825"/>
                </a:lnTo>
                <a:close/>
                <a:moveTo>
                  <a:pt x="15875" y="123825"/>
                </a:moveTo>
                <a:lnTo>
                  <a:pt x="15875" y="139700"/>
                </a:lnTo>
                <a:lnTo>
                  <a:pt x="87312" y="139700"/>
                </a:lnTo>
                <a:lnTo>
                  <a:pt x="87312" y="123825"/>
                </a:lnTo>
                <a:close/>
                <a:moveTo>
                  <a:pt x="0" y="115888"/>
                </a:moveTo>
                <a:lnTo>
                  <a:pt x="277812" y="115888"/>
                </a:lnTo>
                <a:lnTo>
                  <a:pt x="277812" y="157163"/>
                </a:lnTo>
                <a:lnTo>
                  <a:pt x="277812" y="390526"/>
                </a:lnTo>
                <a:lnTo>
                  <a:pt x="0" y="390526"/>
                </a:lnTo>
                <a:lnTo>
                  <a:pt x="0" y="157163"/>
                </a:lnTo>
                <a:close/>
                <a:moveTo>
                  <a:pt x="398462" y="11113"/>
                </a:moveTo>
                <a:lnTo>
                  <a:pt x="398462" y="26988"/>
                </a:lnTo>
                <a:lnTo>
                  <a:pt x="412749" y="26988"/>
                </a:lnTo>
                <a:lnTo>
                  <a:pt x="412749" y="11113"/>
                </a:lnTo>
                <a:close/>
                <a:moveTo>
                  <a:pt x="379412" y="11113"/>
                </a:moveTo>
                <a:lnTo>
                  <a:pt x="379412" y="26988"/>
                </a:lnTo>
                <a:lnTo>
                  <a:pt x="390524" y="26988"/>
                </a:lnTo>
                <a:lnTo>
                  <a:pt x="390524" y="11113"/>
                </a:lnTo>
                <a:close/>
                <a:moveTo>
                  <a:pt x="357187" y="11113"/>
                </a:moveTo>
                <a:lnTo>
                  <a:pt x="357187" y="26988"/>
                </a:lnTo>
                <a:lnTo>
                  <a:pt x="368299" y="26988"/>
                </a:lnTo>
                <a:lnTo>
                  <a:pt x="368299" y="11113"/>
                </a:lnTo>
                <a:close/>
                <a:moveTo>
                  <a:pt x="169862" y="11113"/>
                </a:moveTo>
                <a:lnTo>
                  <a:pt x="169862" y="22226"/>
                </a:lnTo>
                <a:lnTo>
                  <a:pt x="239712" y="22226"/>
                </a:lnTo>
                <a:lnTo>
                  <a:pt x="239712" y="11113"/>
                </a:lnTo>
                <a:close/>
                <a:moveTo>
                  <a:pt x="153987" y="0"/>
                </a:moveTo>
                <a:lnTo>
                  <a:pt x="431799" y="0"/>
                </a:lnTo>
                <a:lnTo>
                  <a:pt x="431799" y="44450"/>
                </a:lnTo>
                <a:lnTo>
                  <a:pt x="431799" y="277813"/>
                </a:lnTo>
                <a:lnTo>
                  <a:pt x="293687" y="277813"/>
                </a:lnTo>
                <a:lnTo>
                  <a:pt x="293687" y="266701"/>
                </a:lnTo>
                <a:lnTo>
                  <a:pt x="417512" y="266701"/>
                </a:lnTo>
                <a:lnTo>
                  <a:pt x="417512" y="38100"/>
                </a:lnTo>
                <a:lnTo>
                  <a:pt x="165100" y="38100"/>
                </a:lnTo>
                <a:lnTo>
                  <a:pt x="165100" y="101600"/>
                </a:lnTo>
                <a:lnTo>
                  <a:pt x="153987" y="101600"/>
                </a:lnTo>
                <a:lnTo>
                  <a:pt x="153987" y="4445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37" name="Rectangle 396"/>
          <p:cNvSpPr>
            <a:spLocks noChangeArrowheads="1"/>
          </p:cNvSpPr>
          <p:nvPr/>
        </p:nvSpPr>
        <p:spPr bwMode="auto">
          <a:xfrm>
            <a:off x="4713288" y="1414462"/>
            <a:ext cx="566737" cy="344488"/>
          </a:xfrm>
          <a:custGeom>
            <a:avLst/>
            <a:gdLst/>
            <a:ahLst/>
            <a:cxnLst/>
            <a:rect l="l" t="t" r="r" b="b"/>
            <a:pathLst>
              <a:path w="566737" h="344488">
                <a:moveTo>
                  <a:pt x="469900" y="303212"/>
                </a:moveTo>
                <a:lnTo>
                  <a:pt x="469900" y="330200"/>
                </a:lnTo>
                <a:lnTo>
                  <a:pt x="550862" y="330200"/>
                </a:lnTo>
                <a:lnTo>
                  <a:pt x="550862" y="303212"/>
                </a:lnTo>
                <a:close/>
                <a:moveTo>
                  <a:pt x="333375" y="303212"/>
                </a:moveTo>
                <a:lnTo>
                  <a:pt x="333375" y="330200"/>
                </a:lnTo>
                <a:lnTo>
                  <a:pt x="420687" y="330200"/>
                </a:lnTo>
                <a:lnTo>
                  <a:pt x="420687" y="303212"/>
                </a:lnTo>
                <a:close/>
                <a:moveTo>
                  <a:pt x="198437" y="303212"/>
                </a:moveTo>
                <a:lnTo>
                  <a:pt x="198437" y="330200"/>
                </a:lnTo>
                <a:lnTo>
                  <a:pt x="285749" y="330200"/>
                </a:lnTo>
                <a:lnTo>
                  <a:pt x="285749" y="303212"/>
                </a:lnTo>
                <a:close/>
                <a:moveTo>
                  <a:pt x="454025" y="288925"/>
                </a:moveTo>
                <a:lnTo>
                  <a:pt x="566737" y="288925"/>
                </a:lnTo>
                <a:lnTo>
                  <a:pt x="566737" y="344488"/>
                </a:lnTo>
                <a:lnTo>
                  <a:pt x="454025" y="344488"/>
                </a:lnTo>
                <a:close/>
                <a:moveTo>
                  <a:pt x="319087" y="288925"/>
                </a:moveTo>
                <a:lnTo>
                  <a:pt x="434974" y="288925"/>
                </a:lnTo>
                <a:lnTo>
                  <a:pt x="434974" y="344488"/>
                </a:lnTo>
                <a:lnTo>
                  <a:pt x="319087" y="344488"/>
                </a:lnTo>
                <a:close/>
                <a:moveTo>
                  <a:pt x="184150" y="288925"/>
                </a:moveTo>
                <a:lnTo>
                  <a:pt x="300037" y="288925"/>
                </a:lnTo>
                <a:lnTo>
                  <a:pt x="300037" y="344488"/>
                </a:lnTo>
                <a:lnTo>
                  <a:pt x="184150" y="344488"/>
                </a:lnTo>
                <a:close/>
                <a:moveTo>
                  <a:pt x="52387" y="288925"/>
                </a:moveTo>
                <a:lnTo>
                  <a:pt x="165099" y="288925"/>
                </a:lnTo>
                <a:lnTo>
                  <a:pt x="165099" y="344488"/>
                </a:lnTo>
                <a:lnTo>
                  <a:pt x="52387" y="344488"/>
                </a:lnTo>
                <a:close/>
                <a:moveTo>
                  <a:pt x="469900" y="225425"/>
                </a:moveTo>
                <a:lnTo>
                  <a:pt x="469900" y="250825"/>
                </a:lnTo>
                <a:lnTo>
                  <a:pt x="550862" y="250825"/>
                </a:lnTo>
                <a:lnTo>
                  <a:pt x="550862" y="225425"/>
                </a:lnTo>
                <a:close/>
                <a:moveTo>
                  <a:pt x="338137" y="225425"/>
                </a:moveTo>
                <a:lnTo>
                  <a:pt x="338137" y="250825"/>
                </a:lnTo>
                <a:lnTo>
                  <a:pt x="420687" y="250825"/>
                </a:lnTo>
                <a:lnTo>
                  <a:pt x="420687" y="225425"/>
                </a:lnTo>
                <a:close/>
                <a:moveTo>
                  <a:pt x="203200" y="225425"/>
                </a:moveTo>
                <a:lnTo>
                  <a:pt x="203200" y="250825"/>
                </a:lnTo>
                <a:lnTo>
                  <a:pt x="285750" y="250825"/>
                </a:lnTo>
                <a:lnTo>
                  <a:pt x="285750" y="225425"/>
                </a:lnTo>
                <a:close/>
                <a:moveTo>
                  <a:pt x="454025" y="209550"/>
                </a:moveTo>
                <a:lnTo>
                  <a:pt x="566737" y="209550"/>
                </a:lnTo>
                <a:lnTo>
                  <a:pt x="566737" y="266700"/>
                </a:lnTo>
                <a:lnTo>
                  <a:pt x="454025" y="266700"/>
                </a:lnTo>
                <a:close/>
                <a:moveTo>
                  <a:pt x="319087" y="209550"/>
                </a:moveTo>
                <a:lnTo>
                  <a:pt x="434974" y="209550"/>
                </a:lnTo>
                <a:lnTo>
                  <a:pt x="434974" y="266700"/>
                </a:lnTo>
                <a:lnTo>
                  <a:pt x="319087" y="266700"/>
                </a:lnTo>
                <a:close/>
                <a:moveTo>
                  <a:pt x="184150" y="209550"/>
                </a:moveTo>
                <a:lnTo>
                  <a:pt x="300037" y="209550"/>
                </a:lnTo>
                <a:lnTo>
                  <a:pt x="300037" y="266700"/>
                </a:lnTo>
                <a:lnTo>
                  <a:pt x="184150" y="266700"/>
                </a:lnTo>
                <a:close/>
                <a:moveTo>
                  <a:pt x="52387" y="209550"/>
                </a:moveTo>
                <a:lnTo>
                  <a:pt x="169862" y="209550"/>
                </a:lnTo>
                <a:lnTo>
                  <a:pt x="169862" y="266700"/>
                </a:lnTo>
                <a:lnTo>
                  <a:pt x="52387" y="266700"/>
                </a:lnTo>
                <a:close/>
                <a:moveTo>
                  <a:pt x="469900" y="146050"/>
                </a:moveTo>
                <a:lnTo>
                  <a:pt x="469900" y="173038"/>
                </a:lnTo>
                <a:lnTo>
                  <a:pt x="550862" y="173038"/>
                </a:lnTo>
                <a:lnTo>
                  <a:pt x="550862" y="146050"/>
                </a:lnTo>
                <a:close/>
                <a:moveTo>
                  <a:pt x="338137" y="146050"/>
                </a:moveTo>
                <a:lnTo>
                  <a:pt x="338137" y="173038"/>
                </a:lnTo>
                <a:lnTo>
                  <a:pt x="420687" y="173038"/>
                </a:lnTo>
                <a:lnTo>
                  <a:pt x="420687" y="146050"/>
                </a:lnTo>
                <a:close/>
                <a:moveTo>
                  <a:pt x="203200" y="146050"/>
                </a:moveTo>
                <a:lnTo>
                  <a:pt x="203200" y="173038"/>
                </a:lnTo>
                <a:lnTo>
                  <a:pt x="285750" y="173038"/>
                </a:lnTo>
                <a:lnTo>
                  <a:pt x="285750" y="146050"/>
                </a:lnTo>
                <a:close/>
                <a:moveTo>
                  <a:pt x="454025" y="131762"/>
                </a:moveTo>
                <a:lnTo>
                  <a:pt x="566737" y="131762"/>
                </a:lnTo>
                <a:lnTo>
                  <a:pt x="566737" y="190500"/>
                </a:lnTo>
                <a:lnTo>
                  <a:pt x="454025" y="190500"/>
                </a:lnTo>
                <a:close/>
                <a:moveTo>
                  <a:pt x="319087" y="131762"/>
                </a:moveTo>
                <a:lnTo>
                  <a:pt x="434974" y="131762"/>
                </a:lnTo>
                <a:lnTo>
                  <a:pt x="434974" y="190500"/>
                </a:lnTo>
                <a:lnTo>
                  <a:pt x="319087" y="190500"/>
                </a:lnTo>
                <a:close/>
                <a:moveTo>
                  <a:pt x="184150" y="131762"/>
                </a:moveTo>
                <a:lnTo>
                  <a:pt x="300037" y="131762"/>
                </a:lnTo>
                <a:lnTo>
                  <a:pt x="300037" y="190500"/>
                </a:lnTo>
                <a:lnTo>
                  <a:pt x="184150" y="190500"/>
                </a:lnTo>
                <a:close/>
                <a:moveTo>
                  <a:pt x="52387" y="131762"/>
                </a:moveTo>
                <a:lnTo>
                  <a:pt x="169862" y="131762"/>
                </a:lnTo>
                <a:lnTo>
                  <a:pt x="169862" y="190500"/>
                </a:lnTo>
                <a:lnTo>
                  <a:pt x="52387" y="190500"/>
                </a:lnTo>
                <a:close/>
                <a:moveTo>
                  <a:pt x="454025" y="52387"/>
                </a:moveTo>
                <a:lnTo>
                  <a:pt x="566737" y="52387"/>
                </a:lnTo>
                <a:lnTo>
                  <a:pt x="566737" y="112712"/>
                </a:lnTo>
                <a:lnTo>
                  <a:pt x="454025" y="112712"/>
                </a:lnTo>
                <a:close/>
                <a:moveTo>
                  <a:pt x="319087" y="52387"/>
                </a:moveTo>
                <a:lnTo>
                  <a:pt x="434974" y="52387"/>
                </a:lnTo>
                <a:lnTo>
                  <a:pt x="434974" y="112712"/>
                </a:lnTo>
                <a:lnTo>
                  <a:pt x="319087" y="112712"/>
                </a:lnTo>
                <a:close/>
                <a:moveTo>
                  <a:pt x="187325" y="52387"/>
                </a:moveTo>
                <a:lnTo>
                  <a:pt x="300037" y="52387"/>
                </a:lnTo>
                <a:lnTo>
                  <a:pt x="300037" y="112712"/>
                </a:lnTo>
                <a:lnTo>
                  <a:pt x="187325" y="112712"/>
                </a:lnTo>
                <a:close/>
                <a:moveTo>
                  <a:pt x="52387" y="52387"/>
                </a:moveTo>
                <a:lnTo>
                  <a:pt x="169862" y="52387"/>
                </a:lnTo>
                <a:lnTo>
                  <a:pt x="169862" y="112712"/>
                </a:lnTo>
                <a:lnTo>
                  <a:pt x="52387" y="112712"/>
                </a:lnTo>
                <a:close/>
                <a:moveTo>
                  <a:pt x="4762" y="0"/>
                </a:moveTo>
                <a:lnTo>
                  <a:pt x="566737" y="0"/>
                </a:lnTo>
                <a:lnTo>
                  <a:pt x="566737" y="26987"/>
                </a:lnTo>
                <a:lnTo>
                  <a:pt x="30162" y="26987"/>
                </a:lnTo>
                <a:lnTo>
                  <a:pt x="26987" y="344488"/>
                </a:lnTo>
                <a:lnTo>
                  <a:pt x="0" y="34448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63" name="Rectangle 422"/>
          <p:cNvSpPr>
            <a:spLocks noChangeArrowheads="1"/>
          </p:cNvSpPr>
          <p:nvPr/>
        </p:nvSpPr>
        <p:spPr bwMode="auto">
          <a:xfrm>
            <a:off x="5646738" y="1444624"/>
            <a:ext cx="390525" cy="319088"/>
          </a:xfrm>
          <a:custGeom>
            <a:avLst/>
            <a:gdLst/>
            <a:ahLst/>
            <a:cxnLst/>
            <a:rect l="l" t="t" r="r" b="b"/>
            <a:pathLst>
              <a:path w="390525" h="319088">
                <a:moveTo>
                  <a:pt x="0" y="239713"/>
                </a:moveTo>
                <a:lnTo>
                  <a:pt x="390525" y="239713"/>
                </a:lnTo>
                <a:lnTo>
                  <a:pt x="390525" y="319088"/>
                </a:lnTo>
                <a:lnTo>
                  <a:pt x="0" y="319088"/>
                </a:lnTo>
                <a:close/>
                <a:moveTo>
                  <a:pt x="0" y="179388"/>
                </a:moveTo>
                <a:lnTo>
                  <a:pt x="390525" y="179388"/>
                </a:lnTo>
                <a:lnTo>
                  <a:pt x="390525" y="220663"/>
                </a:lnTo>
                <a:lnTo>
                  <a:pt x="0" y="220663"/>
                </a:lnTo>
                <a:close/>
                <a:moveTo>
                  <a:pt x="0" y="142875"/>
                </a:moveTo>
                <a:lnTo>
                  <a:pt x="390525" y="142875"/>
                </a:lnTo>
                <a:lnTo>
                  <a:pt x="390525" y="160338"/>
                </a:lnTo>
                <a:lnTo>
                  <a:pt x="0" y="160338"/>
                </a:lnTo>
                <a:close/>
                <a:moveTo>
                  <a:pt x="319087" y="85725"/>
                </a:moveTo>
                <a:lnTo>
                  <a:pt x="390524" y="85725"/>
                </a:lnTo>
                <a:lnTo>
                  <a:pt x="390524" y="115888"/>
                </a:lnTo>
                <a:lnTo>
                  <a:pt x="319087" y="115888"/>
                </a:lnTo>
                <a:close/>
                <a:moveTo>
                  <a:pt x="222250" y="85725"/>
                </a:moveTo>
                <a:lnTo>
                  <a:pt x="285750" y="85725"/>
                </a:lnTo>
                <a:lnTo>
                  <a:pt x="285750" y="115888"/>
                </a:lnTo>
                <a:lnTo>
                  <a:pt x="222250" y="115888"/>
                </a:lnTo>
                <a:close/>
                <a:moveTo>
                  <a:pt x="109537" y="85725"/>
                </a:moveTo>
                <a:lnTo>
                  <a:pt x="184149" y="85725"/>
                </a:lnTo>
                <a:lnTo>
                  <a:pt x="184149" y="115888"/>
                </a:lnTo>
                <a:lnTo>
                  <a:pt x="109537" y="115888"/>
                </a:lnTo>
                <a:close/>
                <a:moveTo>
                  <a:pt x="0" y="85725"/>
                </a:moveTo>
                <a:lnTo>
                  <a:pt x="76200" y="85725"/>
                </a:lnTo>
                <a:lnTo>
                  <a:pt x="76200" y="115888"/>
                </a:lnTo>
                <a:lnTo>
                  <a:pt x="0" y="115888"/>
                </a:lnTo>
                <a:close/>
                <a:moveTo>
                  <a:pt x="327025" y="38100"/>
                </a:moveTo>
                <a:lnTo>
                  <a:pt x="390525" y="38100"/>
                </a:lnTo>
                <a:lnTo>
                  <a:pt x="390525" y="63500"/>
                </a:lnTo>
                <a:lnTo>
                  <a:pt x="327025" y="63500"/>
                </a:lnTo>
                <a:close/>
                <a:moveTo>
                  <a:pt x="247650" y="38100"/>
                </a:moveTo>
                <a:lnTo>
                  <a:pt x="312737" y="38100"/>
                </a:lnTo>
                <a:lnTo>
                  <a:pt x="312737" y="63500"/>
                </a:lnTo>
                <a:lnTo>
                  <a:pt x="247650" y="63500"/>
                </a:lnTo>
                <a:close/>
                <a:moveTo>
                  <a:pt x="169862" y="38100"/>
                </a:moveTo>
                <a:lnTo>
                  <a:pt x="233362" y="38100"/>
                </a:lnTo>
                <a:lnTo>
                  <a:pt x="233362" y="63500"/>
                </a:lnTo>
                <a:lnTo>
                  <a:pt x="169862" y="63500"/>
                </a:lnTo>
                <a:close/>
                <a:moveTo>
                  <a:pt x="87312" y="38100"/>
                </a:moveTo>
                <a:lnTo>
                  <a:pt x="153987" y="38100"/>
                </a:lnTo>
                <a:lnTo>
                  <a:pt x="153987" y="63500"/>
                </a:lnTo>
                <a:lnTo>
                  <a:pt x="87312" y="63500"/>
                </a:lnTo>
                <a:close/>
                <a:moveTo>
                  <a:pt x="0" y="38100"/>
                </a:moveTo>
                <a:lnTo>
                  <a:pt x="71437" y="38100"/>
                </a:lnTo>
                <a:lnTo>
                  <a:pt x="71437" y="63500"/>
                </a:lnTo>
                <a:lnTo>
                  <a:pt x="0" y="63500"/>
                </a:lnTo>
                <a:close/>
                <a:moveTo>
                  <a:pt x="368300" y="0"/>
                </a:moveTo>
                <a:lnTo>
                  <a:pt x="390525" y="0"/>
                </a:lnTo>
                <a:lnTo>
                  <a:pt x="390525" y="19050"/>
                </a:lnTo>
                <a:lnTo>
                  <a:pt x="368300" y="19050"/>
                </a:lnTo>
                <a:close/>
                <a:moveTo>
                  <a:pt x="341312" y="0"/>
                </a:moveTo>
                <a:lnTo>
                  <a:pt x="360362" y="0"/>
                </a:lnTo>
                <a:lnTo>
                  <a:pt x="360362" y="19050"/>
                </a:lnTo>
                <a:lnTo>
                  <a:pt x="341312" y="19050"/>
                </a:lnTo>
                <a:close/>
                <a:moveTo>
                  <a:pt x="315912" y="0"/>
                </a:moveTo>
                <a:lnTo>
                  <a:pt x="338137" y="0"/>
                </a:lnTo>
                <a:lnTo>
                  <a:pt x="338137" y="19050"/>
                </a:lnTo>
                <a:lnTo>
                  <a:pt x="315912" y="19050"/>
                </a:lnTo>
                <a:close/>
                <a:moveTo>
                  <a:pt x="285750" y="0"/>
                </a:moveTo>
                <a:lnTo>
                  <a:pt x="307975" y="0"/>
                </a:lnTo>
                <a:lnTo>
                  <a:pt x="307975" y="19050"/>
                </a:lnTo>
                <a:lnTo>
                  <a:pt x="285750" y="19050"/>
                </a:lnTo>
                <a:close/>
                <a:moveTo>
                  <a:pt x="258762" y="0"/>
                </a:moveTo>
                <a:lnTo>
                  <a:pt x="282574" y="0"/>
                </a:lnTo>
                <a:lnTo>
                  <a:pt x="282574" y="19050"/>
                </a:lnTo>
                <a:lnTo>
                  <a:pt x="258762" y="19050"/>
                </a:lnTo>
                <a:close/>
                <a:moveTo>
                  <a:pt x="230187" y="0"/>
                </a:moveTo>
                <a:lnTo>
                  <a:pt x="252412" y="0"/>
                </a:lnTo>
                <a:lnTo>
                  <a:pt x="252412" y="19050"/>
                </a:lnTo>
                <a:lnTo>
                  <a:pt x="230187" y="19050"/>
                </a:lnTo>
                <a:close/>
                <a:moveTo>
                  <a:pt x="200025" y="0"/>
                </a:moveTo>
                <a:lnTo>
                  <a:pt x="225425" y="0"/>
                </a:lnTo>
                <a:lnTo>
                  <a:pt x="225425" y="19050"/>
                </a:lnTo>
                <a:lnTo>
                  <a:pt x="200025" y="19050"/>
                </a:lnTo>
                <a:close/>
                <a:moveTo>
                  <a:pt x="169862" y="0"/>
                </a:moveTo>
                <a:lnTo>
                  <a:pt x="192087" y="0"/>
                </a:lnTo>
                <a:lnTo>
                  <a:pt x="192087" y="19050"/>
                </a:lnTo>
                <a:lnTo>
                  <a:pt x="169862" y="19050"/>
                </a:lnTo>
                <a:close/>
                <a:moveTo>
                  <a:pt x="142875" y="0"/>
                </a:moveTo>
                <a:lnTo>
                  <a:pt x="165100" y="0"/>
                </a:lnTo>
                <a:lnTo>
                  <a:pt x="165100" y="19050"/>
                </a:lnTo>
                <a:lnTo>
                  <a:pt x="142875" y="19050"/>
                </a:lnTo>
                <a:close/>
                <a:moveTo>
                  <a:pt x="117475" y="0"/>
                </a:moveTo>
                <a:lnTo>
                  <a:pt x="139700" y="0"/>
                </a:lnTo>
                <a:lnTo>
                  <a:pt x="139700" y="19050"/>
                </a:lnTo>
                <a:lnTo>
                  <a:pt x="117475" y="19050"/>
                </a:lnTo>
                <a:close/>
                <a:moveTo>
                  <a:pt x="90487" y="0"/>
                </a:moveTo>
                <a:lnTo>
                  <a:pt x="112712" y="0"/>
                </a:lnTo>
                <a:lnTo>
                  <a:pt x="112712" y="19050"/>
                </a:lnTo>
                <a:lnTo>
                  <a:pt x="90487" y="19050"/>
                </a:lnTo>
                <a:close/>
                <a:moveTo>
                  <a:pt x="65087" y="0"/>
                </a:moveTo>
                <a:lnTo>
                  <a:pt x="82549" y="0"/>
                </a:lnTo>
                <a:lnTo>
                  <a:pt x="82549" y="19050"/>
                </a:lnTo>
                <a:lnTo>
                  <a:pt x="65087" y="19050"/>
                </a:lnTo>
                <a:close/>
                <a:moveTo>
                  <a:pt x="34925" y="0"/>
                </a:moveTo>
                <a:lnTo>
                  <a:pt x="57150" y="0"/>
                </a:lnTo>
                <a:lnTo>
                  <a:pt x="57150" y="19050"/>
                </a:lnTo>
                <a:lnTo>
                  <a:pt x="34925" y="19050"/>
                </a:lnTo>
                <a:close/>
                <a:moveTo>
                  <a:pt x="4762" y="0"/>
                </a:moveTo>
                <a:lnTo>
                  <a:pt x="26987" y="0"/>
                </a:lnTo>
                <a:lnTo>
                  <a:pt x="26987" y="19050"/>
                </a:lnTo>
                <a:lnTo>
                  <a:pt x="4762" y="1905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98" name="Oval 457"/>
          <p:cNvSpPr>
            <a:spLocks noChangeArrowheads="1"/>
          </p:cNvSpPr>
          <p:nvPr/>
        </p:nvSpPr>
        <p:spPr bwMode="auto">
          <a:xfrm>
            <a:off x="7218363" y="1384299"/>
            <a:ext cx="481012" cy="479426"/>
          </a:xfrm>
          <a:custGeom>
            <a:avLst/>
            <a:gdLst/>
            <a:ahLst/>
            <a:cxnLst/>
            <a:rect l="l" t="t" r="r" b="b"/>
            <a:pathLst>
              <a:path w="481012" h="479426">
                <a:moveTo>
                  <a:pt x="248157" y="98425"/>
                </a:moveTo>
                <a:cubicBezTo>
                  <a:pt x="210693" y="98425"/>
                  <a:pt x="176974" y="113405"/>
                  <a:pt x="147002" y="139619"/>
                </a:cubicBezTo>
                <a:cubicBezTo>
                  <a:pt x="147002" y="139619"/>
                  <a:pt x="147002" y="139619"/>
                  <a:pt x="120777" y="109660"/>
                </a:cubicBezTo>
                <a:cubicBezTo>
                  <a:pt x="117030" y="109660"/>
                  <a:pt x="117030" y="109660"/>
                  <a:pt x="113284" y="109660"/>
                </a:cubicBezTo>
                <a:lnTo>
                  <a:pt x="109537" y="113405"/>
                </a:lnTo>
                <a:cubicBezTo>
                  <a:pt x="109537" y="113405"/>
                  <a:pt x="109537" y="113405"/>
                  <a:pt x="117030" y="214516"/>
                </a:cubicBezTo>
                <a:cubicBezTo>
                  <a:pt x="117030" y="214516"/>
                  <a:pt x="117030" y="214516"/>
                  <a:pt x="210693" y="214516"/>
                </a:cubicBezTo>
                <a:cubicBezTo>
                  <a:pt x="214431" y="214516"/>
                  <a:pt x="214439" y="210787"/>
                  <a:pt x="214439" y="210771"/>
                </a:cubicBezTo>
                <a:cubicBezTo>
                  <a:pt x="214439" y="207026"/>
                  <a:pt x="214439" y="207026"/>
                  <a:pt x="214439" y="203281"/>
                </a:cubicBezTo>
                <a:cubicBezTo>
                  <a:pt x="214439" y="203281"/>
                  <a:pt x="214439" y="203281"/>
                  <a:pt x="184467" y="177067"/>
                </a:cubicBezTo>
                <a:cubicBezTo>
                  <a:pt x="203200" y="158343"/>
                  <a:pt x="225679" y="150853"/>
                  <a:pt x="248157" y="150853"/>
                </a:cubicBezTo>
                <a:cubicBezTo>
                  <a:pt x="296862" y="150853"/>
                  <a:pt x="338073" y="192047"/>
                  <a:pt x="338073" y="240730"/>
                </a:cubicBezTo>
                <a:cubicBezTo>
                  <a:pt x="338073" y="293158"/>
                  <a:pt x="296862" y="330607"/>
                  <a:pt x="248157" y="330607"/>
                </a:cubicBezTo>
                <a:cubicBezTo>
                  <a:pt x="214439" y="330607"/>
                  <a:pt x="184467" y="311883"/>
                  <a:pt x="169481" y="278179"/>
                </a:cubicBezTo>
                <a:cubicBezTo>
                  <a:pt x="169481" y="278179"/>
                  <a:pt x="169481" y="278179"/>
                  <a:pt x="124523" y="300648"/>
                </a:cubicBezTo>
                <a:cubicBezTo>
                  <a:pt x="154495" y="364311"/>
                  <a:pt x="206946" y="390525"/>
                  <a:pt x="259397" y="383035"/>
                </a:cubicBezTo>
                <a:cubicBezTo>
                  <a:pt x="330580" y="375546"/>
                  <a:pt x="390524" y="315628"/>
                  <a:pt x="390524" y="240730"/>
                </a:cubicBezTo>
                <a:cubicBezTo>
                  <a:pt x="390524" y="162088"/>
                  <a:pt x="326834" y="98425"/>
                  <a:pt x="248157" y="98425"/>
                </a:cubicBezTo>
                <a:close/>
                <a:moveTo>
                  <a:pt x="240506" y="0"/>
                </a:moveTo>
                <a:cubicBezTo>
                  <a:pt x="373334" y="0"/>
                  <a:pt x="481012" y="107323"/>
                  <a:pt x="481012" y="239713"/>
                </a:cubicBezTo>
                <a:cubicBezTo>
                  <a:pt x="481012" y="372103"/>
                  <a:pt x="373334" y="479426"/>
                  <a:pt x="240506" y="479426"/>
                </a:cubicBezTo>
                <a:cubicBezTo>
                  <a:pt x="107678" y="479426"/>
                  <a:pt x="0" y="372103"/>
                  <a:pt x="0" y="239713"/>
                </a:cubicBezTo>
                <a:cubicBezTo>
                  <a:pt x="0" y="107323"/>
                  <a:pt x="107678" y="0"/>
                  <a:pt x="24050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00" name="Oval 459"/>
          <p:cNvSpPr>
            <a:spLocks noChangeArrowheads="1"/>
          </p:cNvSpPr>
          <p:nvPr/>
        </p:nvSpPr>
        <p:spPr bwMode="auto">
          <a:xfrm>
            <a:off x="8024813" y="1384299"/>
            <a:ext cx="481012" cy="479426"/>
          </a:xfrm>
          <a:custGeom>
            <a:avLst/>
            <a:gdLst/>
            <a:ahLst/>
            <a:cxnLst/>
            <a:rect l="l" t="t" r="r" b="b"/>
            <a:pathLst>
              <a:path w="481012" h="479426">
                <a:moveTo>
                  <a:pt x="236742" y="123826"/>
                </a:moveTo>
                <a:cubicBezTo>
                  <a:pt x="304493" y="123826"/>
                  <a:pt x="357187" y="176390"/>
                  <a:pt x="357187" y="240218"/>
                </a:cubicBezTo>
                <a:cubicBezTo>
                  <a:pt x="353423" y="304046"/>
                  <a:pt x="308257" y="352855"/>
                  <a:pt x="248034" y="356610"/>
                </a:cubicBezTo>
                <a:cubicBezTo>
                  <a:pt x="202867" y="360364"/>
                  <a:pt x="161464" y="341591"/>
                  <a:pt x="135117" y="289027"/>
                </a:cubicBezTo>
                <a:cubicBezTo>
                  <a:pt x="135117" y="289027"/>
                  <a:pt x="135117" y="289027"/>
                  <a:pt x="172756" y="270254"/>
                </a:cubicBezTo>
                <a:cubicBezTo>
                  <a:pt x="184048" y="296536"/>
                  <a:pt x="210395" y="315309"/>
                  <a:pt x="236742" y="315309"/>
                </a:cubicBezTo>
                <a:cubicBezTo>
                  <a:pt x="278145" y="315309"/>
                  <a:pt x="312020" y="281518"/>
                  <a:pt x="312020" y="240218"/>
                </a:cubicBezTo>
                <a:cubicBezTo>
                  <a:pt x="312020" y="198917"/>
                  <a:pt x="278145" y="165126"/>
                  <a:pt x="236742" y="165126"/>
                </a:cubicBezTo>
                <a:cubicBezTo>
                  <a:pt x="217923" y="165126"/>
                  <a:pt x="199103" y="172635"/>
                  <a:pt x="184048" y="187654"/>
                </a:cubicBezTo>
                <a:cubicBezTo>
                  <a:pt x="184048" y="187654"/>
                  <a:pt x="184048" y="187654"/>
                  <a:pt x="210395" y="210181"/>
                </a:cubicBezTo>
                <a:lnTo>
                  <a:pt x="206631" y="217690"/>
                </a:lnTo>
                <a:cubicBezTo>
                  <a:pt x="206631" y="217690"/>
                  <a:pt x="206631" y="217690"/>
                  <a:pt x="127589" y="217690"/>
                </a:cubicBezTo>
                <a:cubicBezTo>
                  <a:pt x="127589" y="217690"/>
                  <a:pt x="127589" y="217690"/>
                  <a:pt x="123825" y="135090"/>
                </a:cubicBezTo>
                <a:lnTo>
                  <a:pt x="127589" y="131335"/>
                </a:lnTo>
                <a:cubicBezTo>
                  <a:pt x="131353" y="131335"/>
                  <a:pt x="131353" y="131335"/>
                  <a:pt x="153936" y="157617"/>
                </a:cubicBezTo>
                <a:cubicBezTo>
                  <a:pt x="176520" y="135090"/>
                  <a:pt x="206631" y="123826"/>
                  <a:pt x="236742" y="123826"/>
                </a:cubicBezTo>
                <a:close/>
                <a:moveTo>
                  <a:pt x="238125" y="38100"/>
                </a:moveTo>
                <a:cubicBezTo>
                  <a:pt x="125024" y="38100"/>
                  <a:pt x="33337" y="129431"/>
                  <a:pt x="33337" y="242094"/>
                </a:cubicBezTo>
                <a:cubicBezTo>
                  <a:pt x="33337" y="354757"/>
                  <a:pt x="125024" y="446088"/>
                  <a:pt x="238125" y="446088"/>
                </a:cubicBezTo>
                <a:cubicBezTo>
                  <a:pt x="351226" y="446088"/>
                  <a:pt x="442913" y="354757"/>
                  <a:pt x="442913" y="242094"/>
                </a:cubicBezTo>
                <a:cubicBezTo>
                  <a:pt x="442913" y="129431"/>
                  <a:pt x="351226" y="38100"/>
                  <a:pt x="238125" y="38100"/>
                </a:cubicBezTo>
                <a:close/>
                <a:moveTo>
                  <a:pt x="240506" y="0"/>
                </a:moveTo>
                <a:cubicBezTo>
                  <a:pt x="373334" y="0"/>
                  <a:pt x="481012" y="107323"/>
                  <a:pt x="481012" y="239713"/>
                </a:cubicBezTo>
                <a:cubicBezTo>
                  <a:pt x="481012" y="372103"/>
                  <a:pt x="373334" y="479426"/>
                  <a:pt x="240506" y="479426"/>
                </a:cubicBezTo>
                <a:cubicBezTo>
                  <a:pt x="107678" y="479426"/>
                  <a:pt x="0" y="372103"/>
                  <a:pt x="0" y="239713"/>
                </a:cubicBezTo>
                <a:cubicBezTo>
                  <a:pt x="0" y="107323"/>
                  <a:pt x="107678" y="0"/>
                  <a:pt x="24050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03" name="Freeform 462"/>
          <p:cNvSpPr>
            <a:spLocks/>
          </p:cNvSpPr>
          <p:nvPr/>
        </p:nvSpPr>
        <p:spPr bwMode="auto">
          <a:xfrm>
            <a:off x="693738" y="2187575"/>
            <a:ext cx="539750" cy="465138"/>
          </a:xfrm>
          <a:custGeom>
            <a:avLst/>
            <a:gdLst/>
            <a:ahLst/>
            <a:cxnLst/>
            <a:rect l="l" t="t" r="r" b="b"/>
            <a:pathLst>
              <a:path w="539750" h="465138">
                <a:moveTo>
                  <a:pt x="344487" y="160338"/>
                </a:moveTo>
                <a:lnTo>
                  <a:pt x="367109" y="160338"/>
                </a:lnTo>
                <a:cubicBezTo>
                  <a:pt x="408582" y="160338"/>
                  <a:pt x="434974" y="182807"/>
                  <a:pt x="434974" y="227746"/>
                </a:cubicBezTo>
                <a:cubicBezTo>
                  <a:pt x="434974" y="280174"/>
                  <a:pt x="404812" y="306388"/>
                  <a:pt x="359568" y="306388"/>
                </a:cubicBezTo>
                <a:lnTo>
                  <a:pt x="344487" y="306388"/>
                </a:lnTo>
                <a:cubicBezTo>
                  <a:pt x="344487" y="306388"/>
                  <a:pt x="344487" y="306388"/>
                  <a:pt x="344487" y="160338"/>
                </a:cubicBezTo>
                <a:close/>
                <a:moveTo>
                  <a:pt x="66675" y="123825"/>
                </a:moveTo>
                <a:lnTo>
                  <a:pt x="66675" y="344488"/>
                </a:lnTo>
                <a:lnTo>
                  <a:pt x="115888" y="344488"/>
                </a:lnTo>
                <a:lnTo>
                  <a:pt x="115888" y="250825"/>
                </a:lnTo>
                <a:lnTo>
                  <a:pt x="198438" y="250825"/>
                </a:lnTo>
                <a:lnTo>
                  <a:pt x="198438" y="344488"/>
                </a:lnTo>
                <a:lnTo>
                  <a:pt x="250825" y="344488"/>
                </a:lnTo>
                <a:lnTo>
                  <a:pt x="250825" y="123825"/>
                </a:lnTo>
                <a:lnTo>
                  <a:pt x="198438" y="123825"/>
                </a:lnTo>
                <a:lnTo>
                  <a:pt x="198438" y="209550"/>
                </a:lnTo>
                <a:lnTo>
                  <a:pt x="115888" y="209550"/>
                </a:lnTo>
                <a:lnTo>
                  <a:pt x="115888" y="123825"/>
                </a:lnTo>
                <a:close/>
                <a:moveTo>
                  <a:pt x="359691" y="119063"/>
                </a:moveTo>
                <a:cubicBezTo>
                  <a:pt x="337160" y="119063"/>
                  <a:pt x="310875" y="122820"/>
                  <a:pt x="292100" y="126577"/>
                </a:cubicBezTo>
                <a:cubicBezTo>
                  <a:pt x="292100" y="126585"/>
                  <a:pt x="292100" y="127885"/>
                  <a:pt x="292100" y="344488"/>
                </a:cubicBezTo>
                <a:cubicBezTo>
                  <a:pt x="307120" y="344488"/>
                  <a:pt x="325895" y="344488"/>
                  <a:pt x="348426" y="344488"/>
                </a:cubicBezTo>
                <a:cubicBezTo>
                  <a:pt x="393486" y="344488"/>
                  <a:pt x="427281" y="336974"/>
                  <a:pt x="453567" y="318189"/>
                </a:cubicBezTo>
                <a:cubicBezTo>
                  <a:pt x="472342" y="299403"/>
                  <a:pt x="487362" y="269346"/>
                  <a:pt x="487362" y="228019"/>
                </a:cubicBezTo>
                <a:cubicBezTo>
                  <a:pt x="487362" y="190448"/>
                  <a:pt x="476097" y="160391"/>
                  <a:pt x="449812" y="145363"/>
                </a:cubicBezTo>
                <a:cubicBezTo>
                  <a:pt x="431036" y="130334"/>
                  <a:pt x="400996" y="119063"/>
                  <a:pt x="359691" y="119063"/>
                </a:cubicBezTo>
                <a:close/>
                <a:moveTo>
                  <a:pt x="37483" y="0"/>
                </a:moveTo>
                <a:cubicBezTo>
                  <a:pt x="37493" y="0"/>
                  <a:pt x="39696" y="0"/>
                  <a:pt x="498519" y="0"/>
                </a:cubicBezTo>
                <a:cubicBezTo>
                  <a:pt x="521009" y="0"/>
                  <a:pt x="539750" y="18756"/>
                  <a:pt x="539750" y="41262"/>
                </a:cubicBezTo>
                <a:cubicBezTo>
                  <a:pt x="539750" y="41278"/>
                  <a:pt x="539750" y="43727"/>
                  <a:pt x="539750" y="427627"/>
                </a:cubicBezTo>
                <a:cubicBezTo>
                  <a:pt x="539750" y="450134"/>
                  <a:pt x="521009" y="465138"/>
                  <a:pt x="498519" y="465138"/>
                </a:cubicBezTo>
                <a:cubicBezTo>
                  <a:pt x="498504" y="465138"/>
                  <a:pt x="495943" y="465138"/>
                  <a:pt x="37483" y="465138"/>
                </a:cubicBezTo>
                <a:cubicBezTo>
                  <a:pt x="18741" y="465138"/>
                  <a:pt x="0" y="450134"/>
                  <a:pt x="0" y="427627"/>
                </a:cubicBezTo>
                <a:cubicBezTo>
                  <a:pt x="0" y="427611"/>
                  <a:pt x="0" y="425166"/>
                  <a:pt x="0" y="41262"/>
                </a:cubicBezTo>
                <a:cubicBezTo>
                  <a:pt x="0" y="18756"/>
                  <a:pt x="18741" y="0"/>
                  <a:pt x="3748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07" name="Freeform 466"/>
          <p:cNvSpPr>
            <a:spLocks/>
          </p:cNvSpPr>
          <p:nvPr/>
        </p:nvSpPr>
        <p:spPr bwMode="auto">
          <a:xfrm>
            <a:off x="1454150" y="2187575"/>
            <a:ext cx="487362" cy="465138"/>
          </a:xfrm>
          <a:custGeom>
            <a:avLst/>
            <a:gdLst/>
            <a:ahLst/>
            <a:cxnLst/>
            <a:rect l="l" t="t" r="r" b="b"/>
            <a:pathLst>
              <a:path w="487362" h="465138">
                <a:moveTo>
                  <a:pt x="304800" y="157163"/>
                </a:moveTo>
                <a:cubicBezTo>
                  <a:pt x="308504" y="157163"/>
                  <a:pt x="319617" y="157163"/>
                  <a:pt x="330729" y="157163"/>
                </a:cubicBezTo>
                <a:cubicBezTo>
                  <a:pt x="375179" y="157163"/>
                  <a:pt x="404812" y="183357"/>
                  <a:pt x="404812" y="232003"/>
                </a:cubicBezTo>
                <a:cubicBezTo>
                  <a:pt x="404812" y="288132"/>
                  <a:pt x="371475" y="314326"/>
                  <a:pt x="323321" y="314326"/>
                </a:cubicBezTo>
                <a:cubicBezTo>
                  <a:pt x="315913" y="314326"/>
                  <a:pt x="308504" y="314326"/>
                  <a:pt x="304800" y="314326"/>
                </a:cubicBezTo>
                <a:cubicBezTo>
                  <a:pt x="304800" y="314326"/>
                  <a:pt x="304800" y="314326"/>
                  <a:pt x="304800" y="157163"/>
                </a:cubicBezTo>
                <a:close/>
                <a:moveTo>
                  <a:pt x="124342" y="123825"/>
                </a:moveTo>
                <a:cubicBezTo>
                  <a:pt x="94512" y="123825"/>
                  <a:pt x="68411" y="131284"/>
                  <a:pt x="53496" y="138743"/>
                </a:cubicBezTo>
                <a:cubicBezTo>
                  <a:pt x="53498" y="138750"/>
                  <a:pt x="53654" y="139272"/>
                  <a:pt x="64682" y="176036"/>
                </a:cubicBezTo>
                <a:cubicBezTo>
                  <a:pt x="75868" y="172307"/>
                  <a:pt x="94512" y="164848"/>
                  <a:pt x="113156" y="164848"/>
                </a:cubicBezTo>
                <a:cubicBezTo>
                  <a:pt x="135528" y="164848"/>
                  <a:pt x="146715" y="176036"/>
                  <a:pt x="146715" y="187224"/>
                </a:cubicBezTo>
                <a:cubicBezTo>
                  <a:pt x="146715" y="205871"/>
                  <a:pt x="124342" y="213330"/>
                  <a:pt x="105698" y="213330"/>
                </a:cubicBezTo>
                <a:cubicBezTo>
                  <a:pt x="105690" y="213330"/>
                  <a:pt x="105269" y="213330"/>
                  <a:pt x="83326" y="213330"/>
                </a:cubicBezTo>
                <a:cubicBezTo>
                  <a:pt x="83326" y="213337"/>
                  <a:pt x="83326" y="213860"/>
                  <a:pt x="83326" y="250624"/>
                </a:cubicBezTo>
                <a:cubicBezTo>
                  <a:pt x="83334" y="250624"/>
                  <a:pt x="83755" y="250624"/>
                  <a:pt x="105698" y="250624"/>
                </a:cubicBezTo>
                <a:cubicBezTo>
                  <a:pt x="128071" y="250624"/>
                  <a:pt x="150444" y="261812"/>
                  <a:pt x="150444" y="284188"/>
                </a:cubicBezTo>
                <a:cubicBezTo>
                  <a:pt x="150444" y="302835"/>
                  <a:pt x="139257" y="314023"/>
                  <a:pt x="109427" y="314023"/>
                </a:cubicBezTo>
                <a:cubicBezTo>
                  <a:pt x="90783" y="314023"/>
                  <a:pt x="68411" y="306564"/>
                  <a:pt x="57224" y="302835"/>
                </a:cubicBezTo>
                <a:cubicBezTo>
                  <a:pt x="57222" y="302842"/>
                  <a:pt x="57064" y="303368"/>
                  <a:pt x="46038" y="340128"/>
                </a:cubicBezTo>
                <a:cubicBezTo>
                  <a:pt x="60953" y="347587"/>
                  <a:pt x="87055" y="358775"/>
                  <a:pt x="113156" y="358775"/>
                </a:cubicBezTo>
                <a:cubicBezTo>
                  <a:pt x="172816" y="358775"/>
                  <a:pt x="206375" y="328940"/>
                  <a:pt x="206375" y="287917"/>
                </a:cubicBezTo>
                <a:cubicBezTo>
                  <a:pt x="206375" y="258082"/>
                  <a:pt x="184002" y="235706"/>
                  <a:pt x="157901" y="231977"/>
                </a:cubicBezTo>
                <a:cubicBezTo>
                  <a:pt x="187731" y="220789"/>
                  <a:pt x="198918" y="202142"/>
                  <a:pt x="198918" y="179766"/>
                </a:cubicBezTo>
                <a:cubicBezTo>
                  <a:pt x="198918" y="146201"/>
                  <a:pt x="172816" y="123825"/>
                  <a:pt x="124342" y="123825"/>
                </a:cubicBezTo>
                <a:close/>
                <a:moveTo>
                  <a:pt x="323510" y="115888"/>
                </a:moveTo>
                <a:cubicBezTo>
                  <a:pt x="297317" y="115888"/>
                  <a:pt x="271123" y="115888"/>
                  <a:pt x="252413" y="119634"/>
                </a:cubicBezTo>
                <a:cubicBezTo>
                  <a:pt x="252413" y="119642"/>
                  <a:pt x="252413" y="121006"/>
                  <a:pt x="252413" y="351856"/>
                </a:cubicBezTo>
                <a:cubicBezTo>
                  <a:pt x="263639" y="355601"/>
                  <a:pt x="286091" y="355601"/>
                  <a:pt x="312284" y="355601"/>
                </a:cubicBezTo>
                <a:cubicBezTo>
                  <a:pt x="360930" y="355601"/>
                  <a:pt x="398350" y="348110"/>
                  <a:pt x="420801" y="325637"/>
                </a:cubicBezTo>
                <a:cubicBezTo>
                  <a:pt x="443253" y="306909"/>
                  <a:pt x="461963" y="273200"/>
                  <a:pt x="461963" y="228254"/>
                </a:cubicBezTo>
                <a:cubicBezTo>
                  <a:pt x="461963" y="187053"/>
                  <a:pt x="446995" y="157089"/>
                  <a:pt x="420801" y="142107"/>
                </a:cubicBezTo>
                <a:cubicBezTo>
                  <a:pt x="398350" y="123379"/>
                  <a:pt x="368414" y="115888"/>
                  <a:pt x="323510" y="115888"/>
                </a:cubicBezTo>
                <a:close/>
                <a:moveTo>
                  <a:pt x="41238" y="0"/>
                </a:moveTo>
                <a:cubicBezTo>
                  <a:pt x="41255" y="0"/>
                  <a:pt x="43786" y="0"/>
                  <a:pt x="449873" y="0"/>
                </a:cubicBezTo>
                <a:cubicBezTo>
                  <a:pt x="468617" y="0"/>
                  <a:pt x="487362" y="18756"/>
                  <a:pt x="487362" y="41262"/>
                </a:cubicBezTo>
                <a:cubicBezTo>
                  <a:pt x="487362" y="41278"/>
                  <a:pt x="487362" y="43692"/>
                  <a:pt x="487362" y="427627"/>
                </a:cubicBezTo>
                <a:cubicBezTo>
                  <a:pt x="487362" y="450134"/>
                  <a:pt x="468617" y="465138"/>
                  <a:pt x="449873" y="465138"/>
                </a:cubicBezTo>
                <a:cubicBezTo>
                  <a:pt x="449857" y="465138"/>
                  <a:pt x="447324" y="465138"/>
                  <a:pt x="41238" y="465138"/>
                </a:cubicBezTo>
                <a:cubicBezTo>
                  <a:pt x="18745" y="465138"/>
                  <a:pt x="0" y="450134"/>
                  <a:pt x="0" y="427627"/>
                </a:cubicBezTo>
                <a:cubicBezTo>
                  <a:pt x="0" y="427612"/>
                  <a:pt x="0" y="425206"/>
                  <a:pt x="0" y="41262"/>
                </a:cubicBezTo>
                <a:cubicBezTo>
                  <a:pt x="0" y="18756"/>
                  <a:pt x="18745" y="0"/>
                  <a:pt x="4123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14" name="Freeform 473"/>
          <p:cNvSpPr>
            <a:spLocks/>
          </p:cNvSpPr>
          <p:nvPr/>
        </p:nvSpPr>
        <p:spPr bwMode="auto">
          <a:xfrm>
            <a:off x="3074988" y="2243137"/>
            <a:ext cx="423862" cy="360362"/>
          </a:xfrm>
          <a:custGeom>
            <a:avLst/>
            <a:gdLst/>
            <a:ahLst/>
            <a:cxnLst/>
            <a:rect l="l" t="t" r="r" b="b"/>
            <a:pathLst>
              <a:path w="423862" h="360362">
                <a:moveTo>
                  <a:pt x="341312" y="280987"/>
                </a:moveTo>
                <a:lnTo>
                  <a:pt x="423862" y="280987"/>
                </a:lnTo>
                <a:lnTo>
                  <a:pt x="423862" y="311150"/>
                </a:lnTo>
                <a:lnTo>
                  <a:pt x="374650" y="311150"/>
                </a:lnTo>
                <a:lnTo>
                  <a:pt x="374650" y="360362"/>
                </a:lnTo>
                <a:lnTo>
                  <a:pt x="341312" y="360362"/>
                </a:lnTo>
                <a:close/>
                <a:moveTo>
                  <a:pt x="0" y="280987"/>
                </a:moveTo>
                <a:lnTo>
                  <a:pt x="82550" y="280987"/>
                </a:lnTo>
                <a:lnTo>
                  <a:pt x="82550" y="360362"/>
                </a:lnTo>
                <a:lnTo>
                  <a:pt x="49213" y="360362"/>
                </a:lnTo>
                <a:lnTo>
                  <a:pt x="49213" y="311150"/>
                </a:lnTo>
                <a:lnTo>
                  <a:pt x="0" y="311150"/>
                </a:lnTo>
                <a:close/>
                <a:moveTo>
                  <a:pt x="341312" y="0"/>
                </a:moveTo>
                <a:lnTo>
                  <a:pt x="374650" y="0"/>
                </a:lnTo>
                <a:lnTo>
                  <a:pt x="374650" y="44450"/>
                </a:lnTo>
                <a:lnTo>
                  <a:pt x="423862" y="44450"/>
                </a:lnTo>
                <a:lnTo>
                  <a:pt x="423862" y="79375"/>
                </a:lnTo>
                <a:lnTo>
                  <a:pt x="341312" y="79375"/>
                </a:lnTo>
                <a:close/>
                <a:moveTo>
                  <a:pt x="49213" y="0"/>
                </a:moveTo>
                <a:lnTo>
                  <a:pt x="82550" y="0"/>
                </a:lnTo>
                <a:lnTo>
                  <a:pt x="82550" y="79375"/>
                </a:lnTo>
                <a:lnTo>
                  <a:pt x="0" y="79375"/>
                </a:lnTo>
                <a:lnTo>
                  <a:pt x="0" y="44450"/>
                </a:lnTo>
                <a:lnTo>
                  <a:pt x="49213" y="4445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18" name="Freeform 477"/>
          <p:cNvSpPr>
            <a:spLocks/>
          </p:cNvSpPr>
          <p:nvPr/>
        </p:nvSpPr>
        <p:spPr bwMode="auto">
          <a:xfrm>
            <a:off x="3903663" y="2239963"/>
            <a:ext cx="420687" cy="363537"/>
          </a:xfrm>
          <a:custGeom>
            <a:avLst/>
            <a:gdLst/>
            <a:ahLst/>
            <a:cxnLst/>
            <a:rect l="l" t="t" r="r" b="b"/>
            <a:pathLst>
              <a:path w="420687" h="363537">
                <a:moveTo>
                  <a:pt x="385762" y="280987"/>
                </a:moveTo>
                <a:lnTo>
                  <a:pt x="420687" y="280987"/>
                </a:lnTo>
                <a:lnTo>
                  <a:pt x="420687" y="363537"/>
                </a:lnTo>
                <a:lnTo>
                  <a:pt x="338137" y="363537"/>
                </a:lnTo>
                <a:lnTo>
                  <a:pt x="338137" y="330200"/>
                </a:lnTo>
                <a:lnTo>
                  <a:pt x="385762" y="330200"/>
                </a:lnTo>
                <a:close/>
                <a:moveTo>
                  <a:pt x="0" y="280987"/>
                </a:moveTo>
                <a:lnTo>
                  <a:pt x="30163" y="280987"/>
                </a:lnTo>
                <a:lnTo>
                  <a:pt x="30163" y="330200"/>
                </a:lnTo>
                <a:lnTo>
                  <a:pt x="79375" y="330200"/>
                </a:lnTo>
                <a:lnTo>
                  <a:pt x="79375" y="363537"/>
                </a:lnTo>
                <a:lnTo>
                  <a:pt x="0" y="363537"/>
                </a:lnTo>
                <a:close/>
                <a:moveTo>
                  <a:pt x="338137" y="0"/>
                </a:moveTo>
                <a:lnTo>
                  <a:pt x="420687" y="0"/>
                </a:lnTo>
                <a:lnTo>
                  <a:pt x="420687" y="77788"/>
                </a:lnTo>
                <a:lnTo>
                  <a:pt x="385762" y="77788"/>
                </a:lnTo>
                <a:lnTo>
                  <a:pt x="385762" y="33338"/>
                </a:lnTo>
                <a:lnTo>
                  <a:pt x="338137" y="33338"/>
                </a:lnTo>
                <a:close/>
                <a:moveTo>
                  <a:pt x="0" y="0"/>
                </a:moveTo>
                <a:lnTo>
                  <a:pt x="79375" y="0"/>
                </a:lnTo>
                <a:lnTo>
                  <a:pt x="79375" y="33338"/>
                </a:lnTo>
                <a:lnTo>
                  <a:pt x="30163" y="33338"/>
                </a:lnTo>
                <a:lnTo>
                  <a:pt x="30163" y="77788"/>
                </a:lnTo>
                <a:lnTo>
                  <a:pt x="0" y="7778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22" name="Freeform 481"/>
          <p:cNvSpPr>
            <a:spLocks/>
          </p:cNvSpPr>
          <p:nvPr/>
        </p:nvSpPr>
        <p:spPr bwMode="auto">
          <a:xfrm>
            <a:off x="4787899" y="2257425"/>
            <a:ext cx="420688" cy="365126"/>
          </a:xfrm>
          <a:custGeom>
            <a:avLst/>
            <a:gdLst/>
            <a:ahLst/>
            <a:cxnLst/>
            <a:rect l="l" t="t" r="r" b="b"/>
            <a:pathLst>
              <a:path w="420688" h="365126">
                <a:moveTo>
                  <a:pt x="225425" y="334963"/>
                </a:moveTo>
                <a:lnTo>
                  <a:pt x="304800" y="334963"/>
                </a:lnTo>
                <a:lnTo>
                  <a:pt x="304800" y="365126"/>
                </a:lnTo>
                <a:lnTo>
                  <a:pt x="225425" y="365126"/>
                </a:lnTo>
                <a:close/>
                <a:moveTo>
                  <a:pt x="112713" y="334963"/>
                </a:moveTo>
                <a:lnTo>
                  <a:pt x="192088" y="334963"/>
                </a:lnTo>
                <a:lnTo>
                  <a:pt x="192088" y="365126"/>
                </a:lnTo>
                <a:lnTo>
                  <a:pt x="112713" y="365126"/>
                </a:lnTo>
                <a:close/>
                <a:moveTo>
                  <a:pt x="387351" y="285750"/>
                </a:moveTo>
                <a:lnTo>
                  <a:pt x="420688" y="285750"/>
                </a:lnTo>
                <a:lnTo>
                  <a:pt x="420688" y="365125"/>
                </a:lnTo>
                <a:lnTo>
                  <a:pt x="341313" y="365125"/>
                </a:lnTo>
                <a:lnTo>
                  <a:pt x="341313" y="334963"/>
                </a:lnTo>
                <a:lnTo>
                  <a:pt x="387351" y="334963"/>
                </a:lnTo>
                <a:close/>
                <a:moveTo>
                  <a:pt x="0" y="285750"/>
                </a:moveTo>
                <a:lnTo>
                  <a:pt x="30163" y="285750"/>
                </a:lnTo>
                <a:lnTo>
                  <a:pt x="30163" y="334963"/>
                </a:lnTo>
                <a:lnTo>
                  <a:pt x="79375" y="334963"/>
                </a:lnTo>
                <a:lnTo>
                  <a:pt x="79375" y="365125"/>
                </a:lnTo>
                <a:lnTo>
                  <a:pt x="0" y="365125"/>
                </a:lnTo>
                <a:close/>
                <a:moveTo>
                  <a:pt x="387350" y="109538"/>
                </a:moveTo>
                <a:lnTo>
                  <a:pt x="420687" y="109538"/>
                </a:lnTo>
                <a:lnTo>
                  <a:pt x="420687" y="255588"/>
                </a:lnTo>
                <a:lnTo>
                  <a:pt x="387350" y="255588"/>
                </a:lnTo>
                <a:close/>
                <a:moveTo>
                  <a:pt x="0" y="109538"/>
                </a:moveTo>
                <a:lnTo>
                  <a:pt x="30162" y="109538"/>
                </a:lnTo>
                <a:lnTo>
                  <a:pt x="30162" y="255588"/>
                </a:lnTo>
                <a:lnTo>
                  <a:pt x="0" y="255588"/>
                </a:lnTo>
                <a:close/>
                <a:moveTo>
                  <a:pt x="341313" y="0"/>
                </a:moveTo>
                <a:lnTo>
                  <a:pt x="420688" y="0"/>
                </a:lnTo>
                <a:lnTo>
                  <a:pt x="420688" y="82550"/>
                </a:lnTo>
                <a:lnTo>
                  <a:pt x="387351" y="82550"/>
                </a:lnTo>
                <a:lnTo>
                  <a:pt x="387351" y="34925"/>
                </a:lnTo>
                <a:lnTo>
                  <a:pt x="341313" y="34925"/>
                </a:lnTo>
                <a:close/>
                <a:moveTo>
                  <a:pt x="225425" y="0"/>
                </a:moveTo>
                <a:lnTo>
                  <a:pt x="304800" y="0"/>
                </a:lnTo>
                <a:lnTo>
                  <a:pt x="304800" y="34925"/>
                </a:lnTo>
                <a:lnTo>
                  <a:pt x="225425" y="34925"/>
                </a:lnTo>
                <a:close/>
                <a:moveTo>
                  <a:pt x="112713" y="0"/>
                </a:moveTo>
                <a:lnTo>
                  <a:pt x="192088" y="0"/>
                </a:lnTo>
                <a:lnTo>
                  <a:pt x="192088" y="34925"/>
                </a:lnTo>
                <a:lnTo>
                  <a:pt x="112713" y="34925"/>
                </a:lnTo>
                <a:close/>
                <a:moveTo>
                  <a:pt x="0" y="0"/>
                </a:moveTo>
                <a:lnTo>
                  <a:pt x="79375" y="0"/>
                </a:lnTo>
                <a:lnTo>
                  <a:pt x="79375" y="34925"/>
                </a:lnTo>
                <a:lnTo>
                  <a:pt x="30163" y="34925"/>
                </a:lnTo>
                <a:lnTo>
                  <a:pt x="30163" y="82550"/>
                </a:lnTo>
                <a:lnTo>
                  <a:pt x="0" y="8255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32" name="Freeform 491"/>
          <p:cNvSpPr>
            <a:spLocks/>
          </p:cNvSpPr>
          <p:nvPr/>
        </p:nvSpPr>
        <p:spPr bwMode="auto">
          <a:xfrm>
            <a:off x="5594350" y="2232025"/>
            <a:ext cx="484187" cy="415925"/>
          </a:xfrm>
          <a:custGeom>
            <a:avLst/>
            <a:gdLst/>
            <a:ahLst/>
            <a:cxnLst/>
            <a:rect l="l" t="t" r="r" b="b"/>
            <a:pathLst>
              <a:path w="484187" h="415925">
                <a:moveTo>
                  <a:pt x="387350" y="333375"/>
                </a:moveTo>
                <a:lnTo>
                  <a:pt x="387350" y="349250"/>
                </a:lnTo>
                <a:lnTo>
                  <a:pt x="387350" y="379413"/>
                </a:lnTo>
                <a:lnTo>
                  <a:pt x="387350" y="393700"/>
                </a:lnTo>
                <a:lnTo>
                  <a:pt x="461962" y="393700"/>
                </a:lnTo>
                <a:lnTo>
                  <a:pt x="461962" y="333375"/>
                </a:lnTo>
                <a:lnTo>
                  <a:pt x="442912" y="333375"/>
                </a:lnTo>
                <a:lnTo>
                  <a:pt x="412750" y="333375"/>
                </a:lnTo>
                <a:close/>
                <a:moveTo>
                  <a:pt x="26988" y="333375"/>
                </a:moveTo>
                <a:lnTo>
                  <a:pt x="26988" y="393700"/>
                </a:lnTo>
                <a:lnTo>
                  <a:pt x="101600" y="393700"/>
                </a:lnTo>
                <a:lnTo>
                  <a:pt x="101600" y="379413"/>
                </a:lnTo>
                <a:lnTo>
                  <a:pt x="101600" y="349250"/>
                </a:lnTo>
                <a:lnTo>
                  <a:pt x="101600" y="333375"/>
                </a:lnTo>
                <a:lnTo>
                  <a:pt x="71438" y="333375"/>
                </a:lnTo>
                <a:lnTo>
                  <a:pt x="41276" y="333375"/>
                </a:lnTo>
                <a:close/>
                <a:moveTo>
                  <a:pt x="117476" y="63500"/>
                </a:moveTo>
                <a:lnTo>
                  <a:pt x="117476" y="101600"/>
                </a:lnTo>
                <a:lnTo>
                  <a:pt x="71438" y="101600"/>
                </a:lnTo>
                <a:lnTo>
                  <a:pt x="71438" y="311150"/>
                </a:lnTo>
                <a:lnTo>
                  <a:pt x="123826" y="311150"/>
                </a:lnTo>
                <a:lnTo>
                  <a:pt x="123826" y="349250"/>
                </a:lnTo>
                <a:lnTo>
                  <a:pt x="365125" y="349250"/>
                </a:lnTo>
                <a:lnTo>
                  <a:pt x="365125" y="311150"/>
                </a:lnTo>
                <a:lnTo>
                  <a:pt x="409575" y="311150"/>
                </a:lnTo>
                <a:lnTo>
                  <a:pt x="409575" y="101600"/>
                </a:lnTo>
                <a:lnTo>
                  <a:pt x="365125" y="101600"/>
                </a:lnTo>
                <a:lnTo>
                  <a:pt x="365125" y="63500"/>
                </a:lnTo>
                <a:close/>
                <a:moveTo>
                  <a:pt x="387350" y="19050"/>
                </a:moveTo>
                <a:lnTo>
                  <a:pt x="387350" y="33338"/>
                </a:lnTo>
                <a:lnTo>
                  <a:pt x="387350" y="63500"/>
                </a:lnTo>
                <a:lnTo>
                  <a:pt x="387350" y="82550"/>
                </a:lnTo>
                <a:lnTo>
                  <a:pt x="412750" y="82550"/>
                </a:lnTo>
                <a:lnTo>
                  <a:pt x="442912" y="82550"/>
                </a:lnTo>
                <a:lnTo>
                  <a:pt x="461962" y="82550"/>
                </a:lnTo>
                <a:lnTo>
                  <a:pt x="461962" y="19050"/>
                </a:lnTo>
                <a:close/>
                <a:moveTo>
                  <a:pt x="23813" y="19050"/>
                </a:moveTo>
                <a:lnTo>
                  <a:pt x="23813" y="82550"/>
                </a:lnTo>
                <a:lnTo>
                  <a:pt x="41276" y="82550"/>
                </a:lnTo>
                <a:lnTo>
                  <a:pt x="71438" y="82550"/>
                </a:lnTo>
                <a:lnTo>
                  <a:pt x="93663" y="82550"/>
                </a:lnTo>
                <a:lnTo>
                  <a:pt x="93663" y="63500"/>
                </a:lnTo>
                <a:lnTo>
                  <a:pt x="93663" y="33338"/>
                </a:lnTo>
                <a:lnTo>
                  <a:pt x="93663" y="19050"/>
                </a:lnTo>
                <a:close/>
                <a:moveTo>
                  <a:pt x="0" y="0"/>
                </a:moveTo>
                <a:lnTo>
                  <a:pt x="117475" y="0"/>
                </a:lnTo>
                <a:lnTo>
                  <a:pt x="117475" y="33338"/>
                </a:lnTo>
                <a:lnTo>
                  <a:pt x="365125" y="33338"/>
                </a:lnTo>
                <a:lnTo>
                  <a:pt x="365125" y="0"/>
                </a:lnTo>
                <a:lnTo>
                  <a:pt x="484187" y="0"/>
                </a:lnTo>
                <a:lnTo>
                  <a:pt x="484187" y="101600"/>
                </a:lnTo>
                <a:lnTo>
                  <a:pt x="442912" y="101600"/>
                </a:lnTo>
                <a:lnTo>
                  <a:pt x="439737" y="101600"/>
                </a:lnTo>
                <a:lnTo>
                  <a:pt x="439737" y="311150"/>
                </a:lnTo>
                <a:lnTo>
                  <a:pt x="442912" y="311150"/>
                </a:lnTo>
                <a:lnTo>
                  <a:pt x="484187" y="311150"/>
                </a:lnTo>
                <a:lnTo>
                  <a:pt x="484187" y="415925"/>
                </a:lnTo>
                <a:lnTo>
                  <a:pt x="365125" y="415925"/>
                </a:lnTo>
                <a:lnTo>
                  <a:pt x="365125" y="379413"/>
                </a:lnTo>
                <a:lnTo>
                  <a:pt x="123825" y="379413"/>
                </a:lnTo>
                <a:lnTo>
                  <a:pt x="123825" y="415925"/>
                </a:lnTo>
                <a:lnTo>
                  <a:pt x="4763" y="415925"/>
                </a:lnTo>
                <a:lnTo>
                  <a:pt x="4763" y="311150"/>
                </a:lnTo>
                <a:lnTo>
                  <a:pt x="41275" y="311150"/>
                </a:lnTo>
                <a:lnTo>
                  <a:pt x="41275" y="101600"/>
                </a:lnTo>
                <a:lnTo>
                  <a:pt x="0" y="1016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38" name="Freeform 497"/>
          <p:cNvSpPr>
            <a:spLocks/>
          </p:cNvSpPr>
          <p:nvPr/>
        </p:nvSpPr>
        <p:spPr bwMode="auto">
          <a:xfrm>
            <a:off x="6394450" y="2276475"/>
            <a:ext cx="468312" cy="322263"/>
          </a:xfrm>
          <a:custGeom>
            <a:avLst/>
            <a:gdLst>
              <a:gd name="T0" fmla="*/ 119 w 125"/>
              <a:gd name="T1" fmla="*/ 38 h 86"/>
              <a:gd name="T2" fmla="*/ 114 w 125"/>
              <a:gd name="T3" fmla="*/ 42 h 86"/>
              <a:gd name="T4" fmla="*/ 92 w 125"/>
              <a:gd name="T5" fmla="*/ 42 h 86"/>
              <a:gd name="T6" fmla="*/ 111 w 125"/>
              <a:gd name="T7" fmla="*/ 18 h 86"/>
              <a:gd name="T8" fmla="*/ 124 w 125"/>
              <a:gd name="T9" fmla="*/ 18 h 86"/>
              <a:gd name="T10" fmla="*/ 124 w 125"/>
              <a:gd name="T11" fmla="*/ 0 h 86"/>
              <a:gd name="T12" fmla="*/ 92 w 125"/>
              <a:gd name="T13" fmla="*/ 0 h 86"/>
              <a:gd name="T14" fmla="*/ 92 w 125"/>
              <a:gd name="T15" fmla="*/ 18 h 86"/>
              <a:gd name="T16" fmla="*/ 107 w 125"/>
              <a:gd name="T17" fmla="*/ 18 h 86"/>
              <a:gd name="T18" fmla="*/ 80 w 125"/>
              <a:gd name="T19" fmla="*/ 41 h 86"/>
              <a:gd name="T20" fmla="*/ 80 w 125"/>
              <a:gd name="T21" fmla="*/ 35 h 86"/>
              <a:gd name="T22" fmla="*/ 48 w 125"/>
              <a:gd name="T23" fmla="*/ 35 h 86"/>
              <a:gd name="T24" fmla="*/ 48 w 125"/>
              <a:gd name="T25" fmla="*/ 42 h 86"/>
              <a:gd name="T26" fmla="*/ 14 w 125"/>
              <a:gd name="T27" fmla="*/ 42 h 86"/>
              <a:gd name="T28" fmla="*/ 8 w 125"/>
              <a:gd name="T29" fmla="*/ 38 h 86"/>
              <a:gd name="T30" fmla="*/ 2 w 125"/>
              <a:gd name="T31" fmla="*/ 44 h 86"/>
              <a:gd name="T32" fmla="*/ 8 w 125"/>
              <a:gd name="T33" fmla="*/ 50 h 86"/>
              <a:gd name="T34" fmla="*/ 14 w 125"/>
              <a:gd name="T35" fmla="*/ 46 h 86"/>
              <a:gd name="T36" fmla="*/ 31 w 125"/>
              <a:gd name="T37" fmla="*/ 46 h 86"/>
              <a:gd name="T38" fmla="*/ 13 w 125"/>
              <a:gd name="T39" fmla="*/ 69 h 86"/>
              <a:gd name="T40" fmla="*/ 0 w 125"/>
              <a:gd name="T41" fmla="*/ 69 h 86"/>
              <a:gd name="T42" fmla="*/ 0 w 125"/>
              <a:gd name="T43" fmla="*/ 86 h 86"/>
              <a:gd name="T44" fmla="*/ 32 w 125"/>
              <a:gd name="T45" fmla="*/ 86 h 86"/>
              <a:gd name="T46" fmla="*/ 32 w 125"/>
              <a:gd name="T47" fmla="*/ 69 h 86"/>
              <a:gd name="T48" fmla="*/ 18 w 125"/>
              <a:gd name="T49" fmla="*/ 69 h 86"/>
              <a:gd name="T50" fmla="*/ 48 w 125"/>
              <a:gd name="T51" fmla="*/ 47 h 86"/>
              <a:gd name="T52" fmla="*/ 48 w 125"/>
              <a:gd name="T53" fmla="*/ 53 h 86"/>
              <a:gd name="T54" fmla="*/ 80 w 125"/>
              <a:gd name="T55" fmla="*/ 53 h 86"/>
              <a:gd name="T56" fmla="*/ 80 w 125"/>
              <a:gd name="T57" fmla="*/ 46 h 86"/>
              <a:gd name="T58" fmla="*/ 114 w 125"/>
              <a:gd name="T59" fmla="*/ 46 h 86"/>
              <a:gd name="T60" fmla="*/ 119 w 125"/>
              <a:gd name="T61" fmla="*/ 50 h 86"/>
              <a:gd name="T62" fmla="*/ 125 w 125"/>
              <a:gd name="T63" fmla="*/ 44 h 86"/>
              <a:gd name="T64" fmla="*/ 119 w 125"/>
              <a:gd name="T65" fmla="*/ 38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5" h="86">
                <a:moveTo>
                  <a:pt x="119" y="38"/>
                </a:moveTo>
                <a:cubicBezTo>
                  <a:pt x="116" y="38"/>
                  <a:pt x="114" y="40"/>
                  <a:pt x="114" y="42"/>
                </a:cubicBezTo>
                <a:cubicBezTo>
                  <a:pt x="92" y="42"/>
                  <a:pt x="92" y="42"/>
                  <a:pt x="92" y="42"/>
                </a:cubicBezTo>
                <a:cubicBezTo>
                  <a:pt x="108" y="37"/>
                  <a:pt x="111" y="24"/>
                  <a:pt x="111" y="18"/>
                </a:cubicBezTo>
                <a:cubicBezTo>
                  <a:pt x="124" y="18"/>
                  <a:pt x="124" y="18"/>
                  <a:pt x="124" y="18"/>
                </a:cubicBezTo>
                <a:cubicBezTo>
                  <a:pt x="124" y="0"/>
                  <a:pt x="124" y="0"/>
                  <a:pt x="124" y="0"/>
                </a:cubicBezTo>
                <a:cubicBezTo>
                  <a:pt x="92" y="0"/>
                  <a:pt x="92" y="0"/>
                  <a:pt x="92" y="0"/>
                </a:cubicBezTo>
                <a:cubicBezTo>
                  <a:pt x="92" y="18"/>
                  <a:pt x="92" y="18"/>
                  <a:pt x="92" y="18"/>
                </a:cubicBezTo>
                <a:cubicBezTo>
                  <a:pt x="107" y="18"/>
                  <a:pt x="107" y="18"/>
                  <a:pt x="107" y="18"/>
                </a:cubicBezTo>
                <a:cubicBezTo>
                  <a:pt x="105" y="35"/>
                  <a:pt x="89" y="40"/>
                  <a:pt x="80" y="41"/>
                </a:cubicBezTo>
                <a:cubicBezTo>
                  <a:pt x="80" y="35"/>
                  <a:pt x="80" y="35"/>
                  <a:pt x="80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42"/>
                  <a:pt x="48" y="42"/>
                  <a:pt x="48" y="42"/>
                </a:cubicBezTo>
                <a:cubicBezTo>
                  <a:pt x="14" y="42"/>
                  <a:pt x="14" y="42"/>
                  <a:pt x="14" y="42"/>
                </a:cubicBezTo>
                <a:cubicBezTo>
                  <a:pt x="13" y="40"/>
                  <a:pt x="11" y="38"/>
                  <a:pt x="8" y="38"/>
                </a:cubicBezTo>
                <a:cubicBezTo>
                  <a:pt x="5" y="38"/>
                  <a:pt x="2" y="41"/>
                  <a:pt x="2" y="44"/>
                </a:cubicBezTo>
                <a:cubicBezTo>
                  <a:pt x="2" y="47"/>
                  <a:pt x="5" y="50"/>
                  <a:pt x="8" y="50"/>
                </a:cubicBezTo>
                <a:cubicBezTo>
                  <a:pt x="11" y="50"/>
                  <a:pt x="13" y="48"/>
                  <a:pt x="14" y="46"/>
                </a:cubicBezTo>
                <a:cubicBezTo>
                  <a:pt x="31" y="46"/>
                  <a:pt x="31" y="46"/>
                  <a:pt x="31" y="46"/>
                </a:cubicBezTo>
                <a:cubicBezTo>
                  <a:pt x="17" y="51"/>
                  <a:pt x="14" y="62"/>
                  <a:pt x="13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86"/>
                  <a:pt x="0" y="86"/>
                  <a:pt x="0" y="86"/>
                </a:cubicBezTo>
                <a:cubicBezTo>
                  <a:pt x="32" y="86"/>
                  <a:pt x="32" y="86"/>
                  <a:pt x="32" y="86"/>
                </a:cubicBezTo>
                <a:cubicBezTo>
                  <a:pt x="32" y="69"/>
                  <a:pt x="32" y="69"/>
                  <a:pt x="32" y="69"/>
                </a:cubicBezTo>
                <a:cubicBezTo>
                  <a:pt x="18" y="69"/>
                  <a:pt x="18" y="69"/>
                  <a:pt x="18" y="69"/>
                </a:cubicBezTo>
                <a:cubicBezTo>
                  <a:pt x="21" y="49"/>
                  <a:pt x="42" y="47"/>
                  <a:pt x="48" y="47"/>
                </a:cubicBezTo>
                <a:cubicBezTo>
                  <a:pt x="48" y="53"/>
                  <a:pt x="48" y="53"/>
                  <a:pt x="48" y="53"/>
                </a:cubicBezTo>
                <a:cubicBezTo>
                  <a:pt x="80" y="53"/>
                  <a:pt x="80" y="53"/>
                  <a:pt x="80" y="53"/>
                </a:cubicBezTo>
                <a:cubicBezTo>
                  <a:pt x="80" y="46"/>
                  <a:pt x="80" y="46"/>
                  <a:pt x="80" y="46"/>
                </a:cubicBezTo>
                <a:cubicBezTo>
                  <a:pt x="114" y="46"/>
                  <a:pt x="114" y="46"/>
                  <a:pt x="114" y="46"/>
                </a:cubicBezTo>
                <a:cubicBezTo>
                  <a:pt x="114" y="48"/>
                  <a:pt x="116" y="50"/>
                  <a:pt x="119" y="50"/>
                </a:cubicBezTo>
                <a:cubicBezTo>
                  <a:pt x="122" y="50"/>
                  <a:pt x="125" y="47"/>
                  <a:pt x="125" y="44"/>
                </a:cubicBezTo>
                <a:cubicBezTo>
                  <a:pt x="125" y="41"/>
                  <a:pt x="122" y="38"/>
                  <a:pt x="119" y="3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39" name="Freeform 498"/>
          <p:cNvSpPr>
            <a:spLocks/>
          </p:cNvSpPr>
          <p:nvPr/>
        </p:nvSpPr>
        <p:spPr bwMode="auto">
          <a:xfrm>
            <a:off x="7223125" y="2193924"/>
            <a:ext cx="487363" cy="484188"/>
          </a:xfrm>
          <a:custGeom>
            <a:avLst/>
            <a:gdLst/>
            <a:ahLst/>
            <a:cxnLst/>
            <a:rect l="l" t="t" r="r" b="b"/>
            <a:pathLst>
              <a:path w="487363" h="484188">
                <a:moveTo>
                  <a:pt x="487363" y="112713"/>
                </a:moveTo>
                <a:lnTo>
                  <a:pt x="487363" y="390526"/>
                </a:lnTo>
                <a:lnTo>
                  <a:pt x="258763" y="484188"/>
                </a:lnTo>
                <a:lnTo>
                  <a:pt x="258763" y="206376"/>
                </a:lnTo>
                <a:close/>
                <a:moveTo>
                  <a:pt x="0" y="112713"/>
                </a:moveTo>
                <a:lnTo>
                  <a:pt x="228600" y="206376"/>
                </a:lnTo>
                <a:lnTo>
                  <a:pt x="228600" y="484188"/>
                </a:lnTo>
                <a:lnTo>
                  <a:pt x="0" y="390526"/>
                </a:lnTo>
                <a:close/>
                <a:moveTo>
                  <a:pt x="242888" y="0"/>
                </a:moveTo>
                <a:lnTo>
                  <a:pt x="479425" y="90487"/>
                </a:lnTo>
                <a:lnTo>
                  <a:pt x="239713" y="184150"/>
                </a:lnTo>
                <a:lnTo>
                  <a:pt x="14288" y="9048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42" name="Freeform 501"/>
          <p:cNvSpPr>
            <a:spLocks/>
          </p:cNvSpPr>
          <p:nvPr/>
        </p:nvSpPr>
        <p:spPr bwMode="auto">
          <a:xfrm>
            <a:off x="671513" y="3046413"/>
            <a:ext cx="479425" cy="479425"/>
          </a:xfrm>
          <a:custGeom>
            <a:avLst/>
            <a:gdLst/>
            <a:ahLst/>
            <a:cxnLst/>
            <a:rect l="l" t="t" r="r" b="b"/>
            <a:pathLst>
              <a:path w="479425" h="479425">
                <a:moveTo>
                  <a:pt x="269875" y="303212"/>
                </a:moveTo>
                <a:lnTo>
                  <a:pt x="269875" y="457200"/>
                </a:lnTo>
                <a:lnTo>
                  <a:pt x="457200" y="381000"/>
                </a:lnTo>
                <a:close/>
                <a:moveTo>
                  <a:pt x="212725" y="303212"/>
                </a:moveTo>
                <a:lnTo>
                  <a:pt x="28575" y="381000"/>
                </a:lnTo>
                <a:lnTo>
                  <a:pt x="212725" y="457200"/>
                </a:lnTo>
                <a:close/>
                <a:moveTo>
                  <a:pt x="465137" y="134937"/>
                </a:moveTo>
                <a:lnTo>
                  <a:pt x="269875" y="217487"/>
                </a:lnTo>
                <a:lnTo>
                  <a:pt x="269875" y="292100"/>
                </a:lnTo>
                <a:lnTo>
                  <a:pt x="465137" y="374650"/>
                </a:lnTo>
                <a:close/>
                <a:moveTo>
                  <a:pt x="14287" y="134937"/>
                </a:moveTo>
                <a:lnTo>
                  <a:pt x="14287" y="377825"/>
                </a:lnTo>
                <a:lnTo>
                  <a:pt x="17462" y="377825"/>
                </a:lnTo>
                <a:lnTo>
                  <a:pt x="212724" y="292100"/>
                </a:lnTo>
                <a:lnTo>
                  <a:pt x="212724" y="217487"/>
                </a:lnTo>
                <a:close/>
                <a:moveTo>
                  <a:pt x="479425" y="111125"/>
                </a:moveTo>
                <a:lnTo>
                  <a:pt x="479425" y="385763"/>
                </a:lnTo>
                <a:lnTo>
                  <a:pt x="254000" y="479425"/>
                </a:lnTo>
                <a:lnTo>
                  <a:pt x="254000" y="204788"/>
                </a:lnTo>
                <a:close/>
                <a:moveTo>
                  <a:pt x="0" y="111125"/>
                </a:moveTo>
                <a:lnTo>
                  <a:pt x="228600" y="204788"/>
                </a:lnTo>
                <a:lnTo>
                  <a:pt x="228600" y="479425"/>
                </a:lnTo>
                <a:lnTo>
                  <a:pt x="0" y="385763"/>
                </a:lnTo>
                <a:close/>
                <a:moveTo>
                  <a:pt x="231774" y="17462"/>
                </a:moveTo>
                <a:lnTo>
                  <a:pt x="55562" y="88900"/>
                </a:lnTo>
                <a:lnTo>
                  <a:pt x="231774" y="160337"/>
                </a:lnTo>
                <a:close/>
                <a:moveTo>
                  <a:pt x="242887" y="14287"/>
                </a:moveTo>
                <a:lnTo>
                  <a:pt x="242887" y="163512"/>
                </a:lnTo>
                <a:lnTo>
                  <a:pt x="434974" y="88900"/>
                </a:lnTo>
                <a:close/>
                <a:moveTo>
                  <a:pt x="239712" y="0"/>
                </a:moveTo>
                <a:lnTo>
                  <a:pt x="476249" y="88900"/>
                </a:lnTo>
                <a:lnTo>
                  <a:pt x="239712" y="182563"/>
                </a:lnTo>
                <a:lnTo>
                  <a:pt x="14287" y="889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51" name="Freeform 510"/>
          <p:cNvSpPr>
            <a:spLocks/>
          </p:cNvSpPr>
          <p:nvPr/>
        </p:nvSpPr>
        <p:spPr bwMode="auto">
          <a:xfrm>
            <a:off x="7988300" y="2198688"/>
            <a:ext cx="487362" cy="482600"/>
          </a:xfrm>
          <a:custGeom>
            <a:avLst/>
            <a:gdLst/>
            <a:ahLst/>
            <a:cxnLst/>
            <a:rect l="l" t="t" r="r" b="b"/>
            <a:pathLst>
              <a:path w="487362" h="482600">
                <a:moveTo>
                  <a:pt x="269875" y="306387"/>
                </a:moveTo>
                <a:lnTo>
                  <a:pt x="269875" y="460375"/>
                </a:lnTo>
                <a:lnTo>
                  <a:pt x="460375" y="382587"/>
                </a:lnTo>
                <a:close/>
                <a:moveTo>
                  <a:pt x="468312" y="138112"/>
                </a:moveTo>
                <a:lnTo>
                  <a:pt x="269875" y="217487"/>
                </a:lnTo>
                <a:lnTo>
                  <a:pt x="269875" y="295275"/>
                </a:lnTo>
                <a:lnTo>
                  <a:pt x="468312" y="374650"/>
                </a:lnTo>
                <a:close/>
                <a:moveTo>
                  <a:pt x="487362" y="112712"/>
                </a:moveTo>
                <a:lnTo>
                  <a:pt x="487362" y="388938"/>
                </a:lnTo>
                <a:lnTo>
                  <a:pt x="254000" y="482600"/>
                </a:lnTo>
                <a:lnTo>
                  <a:pt x="254000" y="206375"/>
                </a:lnTo>
                <a:close/>
                <a:moveTo>
                  <a:pt x="0" y="112712"/>
                </a:moveTo>
                <a:lnTo>
                  <a:pt x="228600" y="206375"/>
                </a:lnTo>
                <a:lnTo>
                  <a:pt x="228600" y="482600"/>
                </a:lnTo>
                <a:lnTo>
                  <a:pt x="0" y="388938"/>
                </a:lnTo>
                <a:close/>
                <a:moveTo>
                  <a:pt x="231775" y="19050"/>
                </a:moveTo>
                <a:lnTo>
                  <a:pt x="55563" y="88900"/>
                </a:lnTo>
                <a:lnTo>
                  <a:pt x="231775" y="165100"/>
                </a:lnTo>
                <a:close/>
                <a:moveTo>
                  <a:pt x="242888" y="14287"/>
                </a:moveTo>
                <a:lnTo>
                  <a:pt x="242888" y="165100"/>
                </a:lnTo>
                <a:lnTo>
                  <a:pt x="438150" y="88900"/>
                </a:lnTo>
                <a:close/>
                <a:moveTo>
                  <a:pt x="242888" y="0"/>
                </a:moveTo>
                <a:lnTo>
                  <a:pt x="479425" y="88900"/>
                </a:lnTo>
                <a:lnTo>
                  <a:pt x="239713" y="182563"/>
                </a:lnTo>
                <a:lnTo>
                  <a:pt x="14288" y="889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66" name="Rectangle 525"/>
          <p:cNvSpPr>
            <a:spLocks noChangeArrowheads="1"/>
          </p:cNvSpPr>
          <p:nvPr/>
        </p:nvSpPr>
        <p:spPr bwMode="auto">
          <a:xfrm>
            <a:off x="2241550" y="3052763"/>
            <a:ext cx="458787" cy="457200"/>
          </a:xfrm>
          <a:custGeom>
            <a:avLst/>
            <a:gdLst/>
            <a:ahLst/>
            <a:cxnLst/>
            <a:rect l="l" t="t" r="r" b="b"/>
            <a:pathLst>
              <a:path w="458787" h="457200">
                <a:moveTo>
                  <a:pt x="34925" y="30162"/>
                </a:moveTo>
                <a:lnTo>
                  <a:pt x="34925" y="423862"/>
                </a:lnTo>
                <a:lnTo>
                  <a:pt x="428625" y="30162"/>
                </a:lnTo>
                <a:close/>
                <a:moveTo>
                  <a:pt x="0" y="0"/>
                </a:moveTo>
                <a:lnTo>
                  <a:pt x="458787" y="0"/>
                </a:lnTo>
                <a:lnTo>
                  <a:pt x="458787" y="457200"/>
                </a:lnTo>
                <a:lnTo>
                  <a:pt x="0" y="4572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68" name="Oval 527"/>
          <p:cNvSpPr>
            <a:spLocks noChangeArrowheads="1"/>
          </p:cNvSpPr>
          <p:nvPr/>
        </p:nvSpPr>
        <p:spPr bwMode="auto">
          <a:xfrm>
            <a:off x="3022600" y="3030538"/>
            <a:ext cx="501650" cy="503238"/>
          </a:xfrm>
          <a:custGeom>
            <a:avLst/>
            <a:gdLst/>
            <a:ahLst/>
            <a:cxnLst/>
            <a:rect l="l" t="t" r="r" b="b"/>
            <a:pathLst>
              <a:path w="501650" h="503238">
                <a:moveTo>
                  <a:pt x="250825" y="71437"/>
                </a:moveTo>
                <a:cubicBezTo>
                  <a:pt x="351730" y="71437"/>
                  <a:pt x="430212" y="154020"/>
                  <a:pt x="430212" y="251619"/>
                </a:cubicBezTo>
                <a:cubicBezTo>
                  <a:pt x="430212" y="349217"/>
                  <a:pt x="351730" y="431800"/>
                  <a:pt x="250825" y="431800"/>
                </a:cubicBezTo>
                <a:cubicBezTo>
                  <a:pt x="250825" y="431800"/>
                  <a:pt x="250825" y="431800"/>
                  <a:pt x="250825" y="71437"/>
                </a:cubicBezTo>
                <a:close/>
                <a:moveTo>
                  <a:pt x="252413" y="41275"/>
                </a:moveTo>
                <a:cubicBezTo>
                  <a:pt x="137558" y="41275"/>
                  <a:pt x="44450" y="134383"/>
                  <a:pt x="44450" y="249238"/>
                </a:cubicBezTo>
                <a:cubicBezTo>
                  <a:pt x="44450" y="364093"/>
                  <a:pt x="137558" y="457201"/>
                  <a:pt x="252413" y="457201"/>
                </a:cubicBezTo>
                <a:cubicBezTo>
                  <a:pt x="367268" y="457201"/>
                  <a:pt x="460376" y="364093"/>
                  <a:pt x="460376" y="249238"/>
                </a:cubicBezTo>
                <a:cubicBezTo>
                  <a:pt x="460376" y="134383"/>
                  <a:pt x="367268" y="41275"/>
                  <a:pt x="252413" y="41275"/>
                </a:cubicBezTo>
                <a:close/>
                <a:moveTo>
                  <a:pt x="250825" y="0"/>
                </a:moveTo>
                <a:cubicBezTo>
                  <a:pt x="389352" y="0"/>
                  <a:pt x="501650" y="112654"/>
                  <a:pt x="501650" y="251619"/>
                </a:cubicBezTo>
                <a:cubicBezTo>
                  <a:pt x="501650" y="390584"/>
                  <a:pt x="389352" y="503238"/>
                  <a:pt x="250825" y="503238"/>
                </a:cubicBezTo>
                <a:cubicBezTo>
                  <a:pt x="112298" y="503238"/>
                  <a:pt x="0" y="390584"/>
                  <a:pt x="0" y="251619"/>
                </a:cubicBezTo>
                <a:cubicBezTo>
                  <a:pt x="0" y="112654"/>
                  <a:pt x="112298" y="0"/>
                  <a:pt x="25082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71" name="Freeform 530"/>
          <p:cNvSpPr>
            <a:spLocks/>
          </p:cNvSpPr>
          <p:nvPr/>
        </p:nvSpPr>
        <p:spPr bwMode="auto">
          <a:xfrm>
            <a:off x="3817938" y="3041650"/>
            <a:ext cx="476249" cy="481013"/>
          </a:xfrm>
          <a:custGeom>
            <a:avLst/>
            <a:gdLst/>
            <a:ahLst/>
            <a:cxnLst/>
            <a:rect l="l" t="t" r="r" b="b"/>
            <a:pathLst>
              <a:path w="476249" h="481013">
                <a:moveTo>
                  <a:pt x="239224" y="390525"/>
                </a:moveTo>
                <a:cubicBezTo>
                  <a:pt x="250581" y="390525"/>
                  <a:pt x="261937" y="405606"/>
                  <a:pt x="261937" y="416917"/>
                </a:cubicBezTo>
                <a:cubicBezTo>
                  <a:pt x="261937" y="416938"/>
                  <a:pt x="261937" y="417787"/>
                  <a:pt x="261937" y="454621"/>
                </a:cubicBezTo>
                <a:cubicBezTo>
                  <a:pt x="261937" y="469702"/>
                  <a:pt x="250581" y="481013"/>
                  <a:pt x="239224" y="481013"/>
                </a:cubicBezTo>
                <a:cubicBezTo>
                  <a:pt x="224082" y="481013"/>
                  <a:pt x="212725" y="469702"/>
                  <a:pt x="212725" y="454621"/>
                </a:cubicBezTo>
                <a:cubicBezTo>
                  <a:pt x="212725" y="454601"/>
                  <a:pt x="212725" y="453755"/>
                  <a:pt x="212725" y="416917"/>
                </a:cubicBezTo>
                <a:cubicBezTo>
                  <a:pt x="212725" y="405606"/>
                  <a:pt x="224082" y="390525"/>
                  <a:pt x="239224" y="390525"/>
                </a:cubicBezTo>
                <a:close/>
                <a:moveTo>
                  <a:pt x="363008" y="340916"/>
                </a:moveTo>
                <a:cubicBezTo>
                  <a:pt x="369623" y="340916"/>
                  <a:pt x="376238" y="343694"/>
                  <a:pt x="381907" y="349251"/>
                </a:cubicBezTo>
                <a:lnTo>
                  <a:pt x="408366" y="371476"/>
                </a:lnTo>
                <a:cubicBezTo>
                  <a:pt x="415925" y="382588"/>
                  <a:pt x="415925" y="397405"/>
                  <a:pt x="408366" y="408518"/>
                </a:cubicBezTo>
                <a:cubicBezTo>
                  <a:pt x="400806" y="412222"/>
                  <a:pt x="397026" y="415926"/>
                  <a:pt x="389467" y="415926"/>
                </a:cubicBezTo>
                <a:cubicBezTo>
                  <a:pt x="381907" y="415926"/>
                  <a:pt x="374348" y="412222"/>
                  <a:pt x="370568" y="408518"/>
                </a:cubicBezTo>
                <a:cubicBezTo>
                  <a:pt x="370557" y="408507"/>
                  <a:pt x="370029" y="407989"/>
                  <a:pt x="344110" y="382588"/>
                </a:cubicBezTo>
                <a:cubicBezTo>
                  <a:pt x="336550" y="371476"/>
                  <a:pt x="336550" y="356659"/>
                  <a:pt x="344110" y="349251"/>
                </a:cubicBezTo>
                <a:cubicBezTo>
                  <a:pt x="349779" y="343694"/>
                  <a:pt x="356394" y="340916"/>
                  <a:pt x="363008" y="340916"/>
                </a:cubicBezTo>
                <a:close/>
                <a:moveTo>
                  <a:pt x="111654" y="340916"/>
                </a:moveTo>
                <a:cubicBezTo>
                  <a:pt x="118268" y="340916"/>
                  <a:pt x="124883" y="343694"/>
                  <a:pt x="130552" y="349251"/>
                </a:cubicBezTo>
                <a:cubicBezTo>
                  <a:pt x="138112" y="356659"/>
                  <a:pt x="138112" y="371476"/>
                  <a:pt x="130552" y="382588"/>
                </a:cubicBezTo>
                <a:cubicBezTo>
                  <a:pt x="130540" y="382600"/>
                  <a:pt x="129991" y="383139"/>
                  <a:pt x="104094" y="408518"/>
                </a:cubicBezTo>
                <a:cubicBezTo>
                  <a:pt x="100314" y="412222"/>
                  <a:pt x="92755" y="415926"/>
                  <a:pt x="85195" y="415926"/>
                </a:cubicBezTo>
                <a:cubicBezTo>
                  <a:pt x="77636" y="415926"/>
                  <a:pt x="73856" y="412222"/>
                  <a:pt x="66296" y="408518"/>
                </a:cubicBezTo>
                <a:cubicBezTo>
                  <a:pt x="58737" y="397405"/>
                  <a:pt x="58737" y="382588"/>
                  <a:pt x="66296" y="371476"/>
                </a:cubicBezTo>
                <a:cubicBezTo>
                  <a:pt x="66311" y="371464"/>
                  <a:pt x="66910" y="370961"/>
                  <a:pt x="92755" y="349251"/>
                </a:cubicBezTo>
                <a:cubicBezTo>
                  <a:pt x="98424" y="343694"/>
                  <a:pt x="105039" y="340916"/>
                  <a:pt x="111654" y="340916"/>
                </a:cubicBezTo>
                <a:close/>
                <a:moveTo>
                  <a:pt x="415510" y="214313"/>
                </a:moveTo>
                <a:cubicBezTo>
                  <a:pt x="415528" y="214313"/>
                  <a:pt x="416314" y="214313"/>
                  <a:pt x="453472" y="214313"/>
                </a:cubicBezTo>
                <a:cubicBezTo>
                  <a:pt x="464861" y="214313"/>
                  <a:pt x="476249" y="225539"/>
                  <a:pt x="476249" y="240507"/>
                </a:cubicBezTo>
                <a:cubicBezTo>
                  <a:pt x="476249" y="255475"/>
                  <a:pt x="464861" y="266701"/>
                  <a:pt x="453472" y="266701"/>
                </a:cubicBezTo>
                <a:cubicBezTo>
                  <a:pt x="453455" y="266701"/>
                  <a:pt x="452680" y="266701"/>
                  <a:pt x="415510" y="266701"/>
                </a:cubicBezTo>
                <a:cubicBezTo>
                  <a:pt x="400326" y="266701"/>
                  <a:pt x="388937" y="255475"/>
                  <a:pt x="388937" y="240507"/>
                </a:cubicBezTo>
                <a:cubicBezTo>
                  <a:pt x="388937" y="225539"/>
                  <a:pt x="400326" y="214313"/>
                  <a:pt x="415510" y="214313"/>
                </a:cubicBezTo>
                <a:close/>
                <a:moveTo>
                  <a:pt x="22363" y="214313"/>
                </a:moveTo>
                <a:cubicBezTo>
                  <a:pt x="22373" y="214313"/>
                  <a:pt x="22966" y="214313"/>
                  <a:pt x="59635" y="214313"/>
                </a:cubicBezTo>
                <a:cubicBezTo>
                  <a:pt x="74543" y="214313"/>
                  <a:pt x="85725" y="225539"/>
                  <a:pt x="85725" y="240507"/>
                </a:cubicBezTo>
                <a:cubicBezTo>
                  <a:pt x="85725" y="255475"/>
                  <a:pt x="74543" y="266701"/>
                  <a:pt x="59635" y="266701"/>
                </a:cubicBezTo>
                <a:cubicBezTo>
                  <a:pt x="59625" y="266701"/>
                  <a:pt x="59030" y="266701"/>
                  <a:pt x="22363" y="266701"/>
                </a:cubicBezTo>
                <a:cubicBezTo>
                  <a:pt x="11181" y="266701"/>
                  <a:pt x="0" y="255475"/>
                  <a:pt x="0" y="240507"/>
                </a:cubicBezTo>
                <a:cubicBezTo>
                  <a:pt x="0" y="225539"/>
                  <a:pt x="11181" y="214313"/>
                  <a:pt x="22363" y="214313"/>
                </a:cubicBezTo>
                <a:close/>
                <a:moveTo>
                  <a:pt x="237331" y="112713"/>
                </a:moveTo>
                <a:cubicBezTo>
                  <a:pt x="307033" y="112713"/>
                  <a:pt x="363537" y="168862"/>
                  <a:pt x="363537" y="238126"/>
                </a:cubicBezTo>
                <a:cubicBezTo>
                  <a:pt x="363537" y="307390"/>
                  <a:pt x="307033" y="363539"/>
                  <a:pt x="237331" y="363539"/>
                </a:cubicBezTo>
                <a:cubicBezTo>
                  <a:pt x="167629" y="363539"/>
                  <a:pt x="111125" y="307390"/>
                  <a:pt x="111125" y="238126"/>
                </a:cubicBezTo>
                <a:cubicBezTo>
                  <a:pt x="111125" y="168862"/>
                  <a:pt x="167629" y="112713"/>
                  <a:pt x="237331" y="112713"/>
                </a:cubicBezTo>
                <a:close/>
                <a:moveTo>
                  <a:pt x="389467" y="63160"/>
                </a:moveTo>
                <a:cubicBezTo>
                  <a:pt x="396081" y="63160"/>
                  <a:pt x="402696" y="65995"/>
                  <a:pt x="408366" y="71664"/>
                </a:cubicBezTo>
                <a:cubicBezTo>
                  <a:pt x="415925" y="79224"/>
                  <a:pt x="415925" y="98123"/>
                  <a:pt x="408366" y="105682"/>
                </a:cubicBezTo>
                <a:cubicBezTo>
                  <a:pt x="408351" y="105697"/>
                  <a:pt x="407737" y="106311"/>
                  <a:pt x="381907" y="132141"/>
                </a:cubicBezTo>
                <a:cubicBezTo>
                  <a:pt x="374348" y="135920"/>
                  <a:pt x="370568" y="139700"/>
                  <a:pt x="363008" y="139700"/>
                </a:cubicBezTo>
                <a:lnTo>
                  <a:pt x="344110" y="132141"/>
                </a:lnTo>
                <a:cubicBezTo>
                  <a:pt x="336550" y="124581"/>
                  <a:pt x="336550" y="105682"/>
                  <a:pt x="344110" y="98123"/>
                </a:cubicBezTo>
                <a:cubicBezTo>
                  <a:pt x="344123" y="98109"/>
                  <a:pt x="344713" y="97519"/>
                  <a:pt x="370568" y="71664"/>
                </a:cubicBezTo>
                <a:cubicBezTo>
                  <a:pt x="376238" y="65995"/>
                  <a:pt x="382852" y="63160"/>
                  <a:pt x="389467" y="63160"/>
                </a:cubicBezTo>
                <a:close/>
                <a:moveTo>
                  <a:pt x="85195" y="63160"/>
                </a:moveTo>
                <a:cubicBezTo>
                  <a:pt x="91810" y="63160"/>
                  <a:pt x="98424" y="65995"/>
                  <a:pt x="104094" y="71664"/>
                </a:cubicBezTo>
                <a:cubicBezTo>
                  <a:pt x="104099" y="71670"/>
                  <a:pt x="104465" y="72035"/>
                  <a:pt x="130552" y="98123"/>
                </a:cubicBezTo>
                <a:cubicBezTo>
                  <a:pt x="138112" y="105682"/>
                  <a:pt x="138112" y="124581"/>
                  <a:pt x="130552" y="132141"/>
                </a:cubicBezTo>
                <a:cubicBezTo>
                  <a:pt x="122993" y="135920"/>
                  <a:pt x="119213" y="139700"/>
                  <a:pt x="111654" y="139700"/>
                </a:cubicBezTo>
                <a:cubicBezTo>
                  <a:pt x="104094" y="139700"/>
                  <a:pt x="100314" y="135920"/>
                  <a:pt x="92755" y="132141"/>
                </a:cubicBezTo>
                <a:lnTo>
                  <a:pt x="66296" y="105682"/>
                </a:lnTo>
                <a:cubicBezTo>
                  <a:pt x="58737" y="98123"/>
                  <a:pt x="58737" y="79224"/>
                  <a:pt x="66296" y="71664"/>
                </a:cubicBezTo>
                <a:cubicBezTo>
                  <a:pt x="71966" y="65995"/>
                  <a:pt x="78581" y="63160"/>
                  <a:pt x="85195" y="63160"/>
                </a:cubicBezTo>
                <a:close/>
                <a:moveTo>
                  <a:pt x="239224" y="0"/>
                </a:moveTo>
                <a:cubicBezTo>
                  <a:pt x="250581" y="0"/>
                  <a:pt x="261937" y="11182"/>
                  <a:pt x="261937" y="26090"/>
                </a:cubicBezTo>
                <a:cubicBezTo>
                  <a:pt x="261937" y="26111"/>
                  <a:pt x="261937" y="26957"/>
                  <a:pt x="261937" y="63362"/>
                </a:cubicBezTo>
                <a:cubicBezTo>
                  <a:pt x="261937" y="74544"/>
                  <a:pt x="250581" y="85725"/>
                  <a:pt x="239224" y="85725"/>
                </a:cubicBezTo>
                <a:cubicBezTo>
                  <a:pt x="224082" y="85725"/>
                  <a:pt x="212725" y="74544"/>
                  <a:pt x="212725" y="63362"/>
                </a:cubicBezTo>
                <a:cubicBezTo>
                  <a:pt x="212725" y="63343"/>
                  <a:pt x="212725" y="62512"/>
                  <a:pt x="212725" y="26090"/>
                </a:cubicBezTo>
                <a:cubicBezTo>
                  <a:pt x="212725" y="11182"/>
                  <a:pt x="224082" y="0"/>
                  <a:pt x="23922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4" name="Freeform 541"/>
          <p:cNvSpPr>
            <a:spLocks/>
          </p:cNvSpPr>
          <p:nvPr/>
        </p:nvSpPr>
        <p:spPr bwMode="auto">
          <a:xfrm>
            <a:off x="4635500" y="3121025"/>
            <a:ext cx="633412" cy="355600"/>
          </a:xfrm>
          <a:custGeom>
            <a:avLst/>
            <a:gdLst/>
            <a:ahLst/>
            <a:cxnLst/>
            <a:rect l="l" t="t" r="r" b="b"/>
            <a:pathLst>
              <a:path w="633412" h="355600">
                <a:moveTo>
                  <a:pt x="600075" y="60325"/>
                </a:moveTo>
                <a:lnTo>
                  <a:pt x="407988" y="168275"/>
                </a:lnTo>
                <a:lnTo>
                  <a:pt x="407988" y="322263"/>
                </a:lnTo>
                <a:lnTo>
                  <a:pt x="600075" y="322263"/>
                </a:lnTo>
                <a:close/>
                <a:moveTo>
                  <a:pt x="633412" y="0"/>
                </a:moveTo>
                <a:lnTo>
                  <a:pt x="633412" y="355600"/>
                </a:lnTo>
                <a:lnTo>
                  <a:pt x="0" y="3556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66" name="Freeform 553"/>
          <p:cNvSpPr>
            <a:spLocks/>
          </p:cNvSpPr>
          <p:nvPr/>
        </p:nvSpPr>
        <p:spPr bwMode="auto">
          <a:xfrm>
            <a:off x="7234238" y="3143250"/>
            <a:ext cx="523875" cy="333375"/>
          </a:xfrm>
          <a:custGeom>
            <a:avLst/>
            <a:gdLst/>
            <a:ahLst/>
            <a:cxnLst/>
            <a:rect l="l" t="t" r="r" b="b"/>
            <a:pathLst>
              <a:path w="523875" h="333375">
                <a:moveTo>
                  <a:pt x="119505" y="112650"/>
                </a:moveTo>
                <a:cubicBezTo>
                  <a:pt x="121369" y="111710"/>
                  <a:pt x="123234" y="111710"/>
                  <a:pt x="123234" y="115470"/>
                </a:cubicBezTo>
                <a:cubicBezTo>
                  <a:pt x="123234" y="122984"/>
                  <a:pt x="123234" y="141762"/>
                  <a:pt x="123234" y="141789"/>
                </a:cubicBezTo>
                <a:cubicBezTo>
                  <a:pt x="123234" y="141789"/>
                  <a:pt x="194080" y="141789"/>
                  <a:pt x="208995" y="141789"/>
                </a:cubicBezTo>
                <a:cubicBezTo>
                  <a:pt x="208995" y="141789"/>
                  <a:pt x="209927" y="141789"/>
                  <a:pt x="210860" y="142729"/>
                </a:cubicBezTo>
                <a:lnTo>
                  <a:pt x="212724" y="149309"/>
                </a:lnTo>
                <a:cubicBezTo>
                  <a:pt x="212724" y="153069"/>
                  <a:pt x="212724" y="205707"/>
                  <a:pt x="212724" y="209467"/>
                </a:cubicBezTo>
                <a:cubicBezTo>
                  <a:pt x="212724" y="213218"/>
                  <a:pt x="209011" y="213226"/>
                  <a:pt x="208995" y="213226"/>
                </a:cubicBezTo>
                <a:cubicBezTo>
                  <a:pt x="194087" y="213226"/>
                  <a:pt x="127023" y="213226"/>
                  <a:pt x="126963" y="213226"/>
                </a:cubicBezTo>
                <a:cubicBezTo>
                  <a:pt x="126963" y="213226"/>
                  <a:pt x="126963" y="228266"/>
                  <a:pt x="126963" y="239546"/>
                </a:cubicBezTo>
                <a:cubicBezTo>
                  <a:pt x="126963" y="250825"/>
                  <a:pt x="119505" y="243305"/>
                  <a:pt x="119505" y="243305"/>
                </a:cubicBezTo>
                <a:cubicBezTo>
                  <a:pt x="119474" y="243276"/>
                  <a:pt x="63572" y="190665"/>
                  <a:pt x="56116" y="183147"/>
                </a:cubicBezTo>
                <a:cubicBezTo>
                  <a:pt x="52392" y="179393"/>
                  <a:pt x="59825" y="175638"/>
                  <a:pt x="59845" y="175628"/>
                </a:cubicBezTo>
                <a:cubicBezTo>
                  <a:pt x="59845" y="175628"/>
                  <a:pt x="59845" y="175628"/>
                  <a:pt x="115776" y="115470"/>
                </a:cubicBezTo>
                <a:cubicBezTo>
                  <a:pt x="115776" y="115470"/>
                  <a:pt x="117641" y="113590"/>
                  <a:pt x="119505" y="112650"/>
                </a:cubicBezTo>
                <a:close/>
                <a:moveTo>
                  <a:pt x="408468" y="110770"/>
                </a:moveTo>
                <a:cubicBezTo>
                  <a:pt x="406585" y="110770"/>
                  <a:pt x="404702" y="111710"/>
                  <a:pt x="404702" y="115470"/>
                </a:cubicBezTo>
                <a:cubicBezTo>
                  <a:pt x="404702" y="126740"/>
                  <a:pt x="404702" y="141764"/>
                  <a:pt x="404702" y="141789"/>
                </a:cubicBezTo>
                <a:cubicBezTo>
                  <a:pt x="404662" y="141789"/>
                  <a:pt x="333150" y="141789"/>
                  <a:pt x="318091" y="141789"/>
                </a:cubicBezTo>
                <a:lnTo>
                  <a:pt x="314325" y="145549"/>
                </a:lnTo>
                <a:cubicBezTo>
                  <a:pt x="314325" y="149309"/>
                  <a:pt x="314325" y="201947"/>
                  <a:pt x="314325" y="209467"/>
                </a:cubicBezTo>
                <a:cubicBezTo>
                  <a:pt x="314325" y="213220"/>
                  <a:pt x="321833" y="213226"/>
                  <a:pt x="321857" y="213226"/>
                </a:cubicBezTo>
                <a:cubicBezTo>
                  <a:pt x="336912" y="213226"/>
                  <a:pt x="404641" y="213226"/>
                  <a:pt x="404702" y="213226"/>
                </a:cubicBezTo>
                <a:cubicBezTo>
                  <a:pt x="404702" y="213252"/>
                  <a:pt x="404702" y="232031"/>
                  <a:pt x="404702" y="239546"/>
                </a:cubicBezTo>
                <a:cubicBezTo>
                  <a:pt x="404702" y="250825"/>
                  <a:pt x="412233" y="243305"/>
                  <a:pt x="412233" y="243305"/>
                </a:cubicBezTo>
                <a:cubicBezTo>
                  <a:pt x="412240" y="243298"/>
                  <a:pt x="412871" y="242629"/>
                  <a:pt x="472485" y="179388"/>
                </a:cubicBezTo>
                <a:cubicBezTo>
                  <a:pt x="472502" y="179370"/>
                  <a:pt x="476242" y="175619"/>
                  <a:pt x="472485" y="171868"/>
                </a:cubicBezTo>
                <a:cubicBezTo>
                  <a:pt x="468720" y="168109"/>
                  <a:pt x="412261" y="111738"/>
                  <a:pt x="412233" y="111710"/>
                </a:cubicBezTo>
                <a:cubicBezTo>
                  <a:pt x="412218" y="111703"/>
                  <a:pt x="410343" y="110770"/>
                  <a:pt x="408468" y="110770"/>
                </a:cubicBezTo>
                <a:close/>
                <a:moveTo>
                  <a:pt x="25400" y="33338"/>
                </a:moveTo>
                <a:lnTo>
                  <a:pt x="25400" y="303213"/>
                </a:lnTo>
                <a:lnTo>
                  <a:pt x="261937" y="303213"/>
                </a:lnTo>
                <a:lnTo>
                  <a:pt x="261937" y="33338"/>
                </a:lnTo>
                <a:close/>
                <a:moveTo>
                  <a:pt x="0" y="0"/>
                </a:moveTo>
                <a:lnTo>
                  <a:pt x="523875" y="0"/>
                </a:lnTo>
                <a:lnTo>
                  <a:pt x="523875" y="333375"/>
                </a:lnTo>
                <a:lnTo>
                  <a:pt x="0" y="3333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70" name="Freeform 557"/>
          <p:cNvSpPr>
            <a:spLocks/>
          </p:cNvSpPr>
          <p:nvPr/>
        </p:nvSpPr>
        <p:spPr bwMode="auto">
          <a:xfrm>
            <a:off x="8047038" y="3087688"/>
            <a:ext cx="423862" cy="422275"/>
          </a:xfrm>
          <a:custGeom>
            <a:avLst/>
            <a:gdLst/>
            <a:ahLst/>
            <a:cxnLst/>
            <a:rect l="l" t="t" r="r" b="b"/>
            <a:pathLst>
              <a:path w="423862" h="422275">
                <a:moveTo>
                  <a:pt x="378807" y="182562"/>
                </a:moveTo>
                <a:cubicBezTo>
                  <a:pt x="378814" y="182569"/>
                  <a:pt x="379222" y="182976"/>
                  <a:pt x="405089" y="208781"/>
                </a:cubicBezTo>
                <a:lnTo>
                  <a:pt x="420107" y="216272"/>
                </a:lnTo>
                <a:cubicBezTo>
                  <a:pt x="423862" y="216272"/>
                  <a:pt x="423862" y="216272"/>
                  <a:pt x="423862" y="422275"/>
                </a:cubicBezTo>
                <a:cubicBezTo>
                  <a:pt x="423849" y="422275"/>
                  <a:pt x="422227" y="422275"/>
                  <a:pt x="217362" y="422275"/>
                </a:cubicBezTo>
                <a:cubicBezTo>
                  <a:pt x="217362" y="418530"/>
                  <a:pt x="217362" y="407293"/>
                  <a:pt x="209853" y="399802"/>
                </a:cubicBezTo>
                <a:cubicBezTo>
                  <a:pt x="209847" y="399797"/>
                  <a:pt x="209495" y="399505"/>
                  <a:pt x="187325" y="381074"/>
                </a:cubicBezTo>
                <a:cubicBezTo>
                  <a:pt x="187337" y="381074"/>
                  <a:pt x="188841" y="381074"/>
                  <a:pt x="378807" y="381074"/>
                </a:cubicBezTo>
                <a:cubicBezTo>
                  <a:pt x="378807" y="381062"/>
                  <a:pt x="378807" y="379504"/>
                  <a:pt x="378807" y="182562"/>
                </a:cubicBezTo>
                <a:close/>
                <a:moveTo>
                  <a:pt x="262986" y="14287"/>
                </a:moveTo>
                <a:cubicBezTo>
                  <a:pt x="296683" y="14287"/>
                  <a:pt x="386541" y="14287"/>
                  <a:pt x="409006" y="14287"/>
                </a:cubicBezTo>
                <a:cubicBezTo>
                  <a:pt x="409006" y="14287"/>
                  <a:pt x="409006" y="14287"/>
                  <a:pt x="412750" y="160307"/>
                </a:cubicBezTo>
                <a:cubicBezTo>
                  <a:pt x="412750" y="160307"/>
                  <a:pt x="412750" y="160307"/>
                  <a:pt x="386541" y="137843"/>
                </a:cubicBezTo>
                <a:cubicBezTo>
                  <a:pt x="386541" y="137843"/>
                  <a:pt x="386541" y="137843"/>
                  <a:pt x="385605" y="136439"/>
                </a:cubicBezTo>
                <a:lnTo>
                  <a:pt x="379053" y="126610"/>
                </a:lnTo>
                <a:cubicBezTo>
                  <a:pt x="379053" y="126610"/>
                  <a:pt x="379053" y="126610"/>
                  <a:pt x="377649" y="128014"/>
                </a:cubicBezTo>
                <a:lnTo>
                  <a:pt x="367821" y="137843"/>
                </a:lnTo>
                <a:cubicBezTo>
                  <a:pt x="367821" y="137843"/>
                  <a:pt x="367821" y="137843"/>
                  <a:pt x="255498" y="246422"/>
                </a:cubicBezTo>
                <a:cubicBezTo>
                  <a:pt x="255498" y="250166"/>
                  <a:pt x="255498" y="250166"/>
                  <a:pt x="139431" y="362489"/>
                </a:cubicBezTo>
                <a:cubicBezTo>
                  <a:pt x="139431" y="362489"/>
                  <a:pt x="139431" y="362489"/>
                  <a:pt x="138027" y="363893"/>
                </a:cubicBezTo>
                <a:lnTo>
                  <a:pt x="128198" y="373721"/>
                </a:lnTo>
                <a:lnTo>
                  <a:pt x="139431" y="384953"/>
                </a:lnTo>
                <a:cubicBezTo>
                  <a:pt x="139431" y="384953"/>
                  <a:pt x="139431" y="384953"/>
                  <a:pt x="161895" y="407418"/>
                </a:cubicBezTo>
                <a:cubicBezTo>
                  <a:pt x="128198" y="407418"/>
                  <a:pt x="38340" y="411162"/>
                  <a:pt x="15875" y="411162"/>
                </a:cubicBezTo>
                <a:cubicBezTo>
                  <a:pt x="15875" y="411162"/>
                  <a:pt x="15875" y="411162"/>
                  <a:pt x="15875" y="265142"/>
                </a:cubicBezTo>
                <a:cubicBezTo>
                  <a:pt x="15875" y="265142"/>
                  <a:pt x="15875" y="265142"/>
                  <a:pt x="38340" y="287607"/>
                </a:cubicBezTo>
                <a:cubicBezTo>
                  <a:pt x="38340" y="287607"/>
                  <a:pt x="38340" y="287607"/>
                  <a:pt x="39744" y="289011"/>
                </a:cubicBezTo>
                <a:lnTo>
                  <a:pt x="49572" y="298839"/>
                </a:lnTo>
                <a:cubicBezTo>
                  <a:pt x="49572" y="298839"/>
                  <a:pt x="49572" y="298839"/>
                  <a:pt x="50508" y="297435"/>
                </a:cubicBezTo>
                <a:lnTo>
                  <a:pt x="57060" y="287607"/>
                </a:lnTo>
                <a:cubicBezTo>
                  <a:pt x="57060" y="287607"/>
                  <a:pt x="57060" y="287607"/>
                  <a:pt x="169383" y="179028"/>
                </a:cubicBezTo>
                <a:cubicBezTo>
                  <a:pt x="169383" y="175284"/>
                  <a:pt x="169383" y="175284"/>
                  <a:pt x="285451" y="59216"/>
                </a:cubicBezTo>
                <a:cubicBezTo>
                  <a:pt x="285451" y="59216"/>
                  <a:pt x="285451" y="59216"/>
                  <a:pt x="286855" y="57812"/>
                </a:cubicBezTo>
                <a:lnTo>
                  <a:pt x="296683" y="47984"/>
                </a:lnTo>
                <a:cubicBezTo>
                  <a:pt x="296683" y="47984"/>
                  <a:pt x="296683" y="47984"/>
                  <a:pt x="295279" y="47048"/>
                </a:cubicBezTo>
                <a:lnTo>
                  <a:pt x="285451" y="40496"/>
                </a:lnTo>
                <a:cubicBezTo>
                  <a:pt x="285451" y="40496"/>
                  <a:pt x="285451" y="40496"/>
                  <a:pt x="262986" y="14287"/>
                </a:cubicBezTo>
                <a:close/>
                <a:moveTo>
                  <a:pt x="0" y="0"/>
                </a:moveTo>
                <a:cubicBezTo>
                  <a:pt x="13" y="0"/>
                  <a:pt x="1640" y="0"/>
                  <a:pt x="207015" y="0"/>
                </a:cubicBezTo>
                <a:cubicBezTo>
                  <a:pt x="207015" y="3746"/>
                  <a:pt x="203251" y="14982"/>
                  <a:pt x="214543" y="26219"/>
                </a:cubicBezTo>
                <a:cubicBezTo>
                  <a:pt x="214547" y="26223"/>
                  <a:pt x="214642" y="26317"/>
                  <a:pt x="216895" y="28560"/>
                </a:cubicBezTo>
                <a:lnTo>
                  <a:pt x="233362" y="44946"/>
                </a:lnTo>
                <a:cubicBezTo>
                  <a:pt x="233350" y="44946"/>
                  <a:pt x="231868" y="44946"/>
                  <a:pt x="45167" y="44946"/>
                </a:cubicBezTo>
                <a:cubicBezTo>
                  <a:pt x="45167" y="44958"/>
                  <a:pt x="45167" y="46481"/>
                  <a:pt x="45167" y="239713"/>
                </a:cubicBezTo>
                <a:lnTo>
                  <a:pt x="18820" y="213495"/>
                </a:lnTo>
                <a:cubicBezTo>
                  <a:pt x="11292" y="209749"/>
                  <a:pt x="3764" y="206003"/>
                  <a:pt x="0" y="209749"/>
                </a:cubicBezTo>
                <a:cubicBezTo>
                  <a:pt x="0" y="209736"/>
                  <a:pt x="0" y="208093"/>
                  <a:pt x="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73" name="Freeform 560"/>
          <p:cNvSpPr>
            <a:spLocks/>
          </p:cNvSpPr>
          <p:nvPr/>
        </p:nvSpPr>
        <p:spPr bwMode="auto">
          <a:xfrm>
            <a:off x="688975" y="3960813"/>
            <a:ext cx="533400" cy="501650"/>
          </a:xfrm>
          <a:custGeom>
            <a:avLst/>
            <a:gdLst/>
            <a:ahLst/>
            <a:cxnLst/>
            <a:rect l="l" t="t" r="r" b="b"/>
            <a:pathLst>
              <a:path w="533400" h="501650">
                <a:moveTo>
                  <a:pt x="150813" y="138112"/>
                </a:moveTo>
                <a:lnTo>
                  <a:pt x="150813" y="468312"/>
                </a:lnTo>
                <a:lnTo>
                  <a:pt x="500063" y="468312"/>
                </a:lnTo>
                <a:lnTo>
                  <a:pt x="500063" y="138112"/>
                </a:lnTo>
                <a:close/>
                <a:moveTo>
                  <a:pt x="34925" y="33337"/>
                </a:moveTo>
                <a:lnTo>
                  <a:pt x="34925" y="363537"/>
                </a:lnTo>
                <a:lnTo>
                  <a:pt x="117475" y="363537"/>
                </a:lnTo>
                <a:lnTo>
                  <a:pt x="117475" y="101600"/>
                </a:lnTo>
                <a:lnTo>
                  <a:pt x="382587" y="101600"/>
                </a:lnTo>
                <a:lnTo>
                  <a:pt x="382587" y="33337"/>
                </a:lnTo>
                <a:close/>
                <a:moveTo>
                  <a:pt x="0" y="0"/>
                </a:moveTo>
                <a:lnTo>
                  <a:pt x="420688" y="0"/>
                </a:lnTo>
                <a:lnTo>
                  <a:pt x="420688" y="101600"/>
                </a:lnTo>
                <a:lnTo>
                  <a:pt x="533400" y="101600"/>
                </a:lnTo>
                <a:lnTo>
                  <a:pt x="533400" y="501650"/>
                </a:lnTo>
                <a:lnTo>
                  <a:pt x="117475" y="501650"/>
                </a:lnTo>
                <a:lnTo>
                  <a:pt x="117475" y="396875"/>
                </a:lnTo>
                <a:lnTo>
                  <a:pt x="0" y="3968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76" name="Freeform 563"/>
          <p:cNvSpPr>
            <a:spLocks/>
          </p:cNvSpPr>
          <p:nvPr/>
        </p:nvSpPr>
        <p:spPr bwMode="auto">
          <a:xfrm>
            <a:off x="1473200" y="3963988"/>
            <a:ext cx="484187" cy="498475"/>
          </a:xfrm>
          <a:custGeom>
            <a:avLst/>
            <a:gdLst/>
            <a:ahLst/>
            <a:cxnLst/>
            <a:rect l="l" t="t" r="r" b="b"/>
            <a:pathLst>
              <a:path w="484187" h="498475">
                <a:moveTo>
                  <a:pt x="68262" y="322262"/>
                </a:moveTo>
                <a:lnTo>
                  <a:pt x="239712" y="420688"/>
                </a:lnTo>
                <a:lnTo>
                  <a:pt x="412750" y="322262"/>
                </a:lnTo>
                <a:lnTo>
                  <a:pt x="484187" y="360362"/>
                </a:lnTo>
                <a:lnTo>
                  <a:pt x="239712" y="498475"/>
                </a:lnTo>
                <a:lnTo>
                  <a:pt x="0" y="360362"/>
                </a:lnTo>
                <a:close/>
                <a:moveTo>
                  <a:pt x="68262" y="211137"/>
                </a:moveTo>
                <a:lnTo>
                  <a:pt x="239712" y="307975"/>
                </a:lnTo>
                <a:lnTo>
                  <a:pt x="412750" y="211137"/>
                </a:lnTo>
                <a:lnTo>
                  <a:pt x="484187" y="247650"/>
                </a:lnTo>
                <a:lnTo>
                  <a:pt x="239712" y="387350"/>
                </a:lnTo>
                <a:lnTo>
                  <a:pt x="0" y="247650"/>
                </a:lnTo>
                <a:close/>
                <a:moveTo>
                  <a:pt x="239712" y="0"/>
                </a:moveTo>
                <a:lnTo>
                  <a:pt x="484187" y="139700"/>
                </a:lnTo>
                <a:lnTo>
                  <a:pt x="239712" y="274638"/>
                </a:lnTo>
                <a:lnTo>
                  <a:pt x="0" y="1397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79" name="Freeform 566"/>
          <p:cNvSpPr>
            <a:spLocks/>
          </p:cNvSpPr>
          <p:nvPr/>
        </p:nvSpPr>
        <p:spPr bwMode="auto">
          <a:xfrm>
            <a:off x="2238375" y="3938588"/>
            <a:ext cx="468312" cy="471488"/>
          </a:xfrm>
          <a:custGeom>
            <a:avLst/>
            <a:gdLst/>
            <a:ahLst/>
            <a:cxnLst/>
            <a:rect l="l" t="t" r="r" b="b"/>
            <a:pathLst>
              <a:path w="468312" h="471488">
                <a:moveTo>
                  <a:pt x="356394" y="288924"/>
                </a:moveTo>
                <a:cubicBezTo>
                  <a:pt x="320885" y="288924"/>
                  <a:pt x="292100" y="318065"/>
                  <a:pt x="292100" y="354012"/>
                </a:cubicBezTo>
                <a:cubicBezTo>
                  <a:pt x="292100" y="389959"/>
                  <a:pt x="320885" y="419100"/>
                  <a:pt x="356394" y="419100"/>
                </a:cubicBezTo>
                <a:cubicBezTo>
                  <a:pt x="391903" y="419100"/>
                  <a:pt x="420688" y="389959"/>
                  <a:pt x="420688" y="354012"/>
                </a:cubicBezTo>
                <a:cubicBezTo>
                  <a:pt x="420688" y="318065"/>
                  <a:pt x="391903" y="288924"/>
                  <a:pt x="356394" y="288924"/>
                </a:cubicBezTo>
                <a:close/>
                <a:moveTo>
                  <a:pt x="356394" y="273049"/>
                </a:moveTo>
                <a:cubicBezTo>
                  <a:pt x="399793" y="273049"/>
                  <a:pt x="434975" y="309297"/>
                  <a:pt x="434975" y="354012"/>
                </a:cubicBezTo>
                <a:cubicBezTo>
                  <a:pt x="434975" y="398727"/>
                  <a:pt x="399793" y="434975"/>
                  <a:pt x="356394" y="434975"/>
                </a:cubicBezTo>
                <a:cubicBezTo>
                  <a:pt x="312995" y="434975"/>
                  <a:pt x="277813" y="398727"/>
                  <a:pt x="277813" y="354012"/>
                </a:cubicBezTo>
                <a:cubicBezTo>
                  <a:pt x="277813" y="309297"/>
                  <a:pt x="312995" y="273049"/>
                  <a:pt x="356394" y="273049"/>
                </a:cubicBezTo>
                <a:close/>
                <a:moveTo>
                  <a:pt x="232283" y="0"/>
                </a:moveTo>
                <a:cubicBezTo>
                  <a:pt x="247269" y="0"/>
                  <a:pt x="258508" y="11226"/>
                  <a:pt x="258508" y="26194"/>
                </a:cubicBezTo>
                <a:cubicBezTo>
                  <a:pt x="258508" y="26194"/>
                  <a:pt x="258508" y="26194"/>
                  <a:pt x="258508" y="59872"/>
                </a:cubicBezTo>
                <a:cubicBezTo>
                  <a:pt x="258508" y="63614"/>
                  <a:pt x="258508" y="67356"/>
                  <a:pt x="254762" y="71098"/>
                </a:cubicBezTo>
                <a:cubicBezTo>
                  <a:pt x="284734" y="74839"/>
                  <a:pt x="310959" y="89807"/>
                  <a:pt x="333438" y="104775"/>
                </a:cubicBezTo>
                <a:cubicBezTo>
                  <a:pt x="333438" y="101033"/>
                  <a:pt x="337185" y="97291"/>
                  <a:pt x="340931" y="93549"/>
                </a:cubicBezTo>
                <a:cubicBezTo>
                  <a:pt x="340931" y="93549"/>
                  <a:pt x="340931" y="93549"/>
                  <a:pt x="363410" y="71098"/>
                </a:cubicBezTo>
                <a:cubicBezTo>
                  <a:pt x="374650" y="59872"/>
                  <a:pt x="389636" y="59872"/>
                  <a:pt x="400875" y="71098"/>
                </a:cubicBezTo>
                <a:cubicBezTo>
                  <a:pt x="408368" y="78581"/>
                  <a:pt x="408368" y="93549"/>
                  <a:pt x="400875" y="104775"/>
                </a:cubicBezTo>
                <a:cubicBezTo>
                  <a:pt x="400875" y="104775"/>
                  <a:pt x="400875" y="104775"/>
                  <a:pt x="374650" y="130969"/>
                </a:cubicBezTo>
                <a:cubicBezTo>
                  <a:pt x="370903" y="130969"/>
                  <a:pt x="367157" y="134711"/>
                  <a:pt x="363410" y="134711"/>
                </a:cubicBezTo>
                <a:cubicBezTo>
                  <a:pt x="382143" y="157163"/>
                  <a:pt x="393382" y="183357"/>
                  <a:pt x="397129" y="213292"/>
                </a:cubicBezTo>
                <a:cubicBezTo>
                  <a:pt x="400875" y="213292"/>
                  <a:pt x="404622" y="209550"/>
                  <a:pt x="408368" y="209550"/>
                </a:cubicBezTo>
                <a:cubicBezTo>
                  <a:pt x="408368" y="209550"/>
                  <a:pt x="408368" y="209550"/>
                  <a:pt x="445833" y="209550"/>
                </a:cubicBezTo>
                <a:cubicBezTo>
                  <a:pt x="457073" y="209550"/>
                  <a:pt x="468312" y="220776"/>
                  <a:pt x="468312" y="235744"/>
                </a:cubicBezTo>
                <a:cubicBezTo>
                  <a:pt x="468312" y="250712"/>
                  <a:pt x="457073" y="258196"/>
                  <a:pt x="445833" y="258196"/>
                </a:cubicBezTo>
                <a:cubicBezTo>
                  <a:pt x="445833" y="258196"/>
                  <a:pt x="445833" y="258196"/>
                  <a:pt x="408368" y="258196"/>
                </a:cubicBezTo>
                <a:cubicBezTo>
                  <a:pt x="404622" y="258196"/>
                  <a:pt x="400875" y="258196"/>
                  <a:pt x="397129" y="258196"/>
                </a:cubicBezTo>
                <a:cubicBezTo>
                  <a:pt x="397129" y="261938"/>
                  <a:pt x="397129" y="265680"/>
                  <a:pt x="393382" y="269422"/>
                </a:cubicBezTo>
                <a:cubicBezTo>
                  <a:pt x="385889" y="265680"/>
                  <a:pt x="378396" y="261938"/>
                  <a:pt x="367157" y="261938"/>
                </a:cubicBezTo>
                <a:cubicBezTo>
                  <a:pt x="370903" y="250712"/>
                  <a:pt x="370903" y="243228"/>
                  <a:pt x="370903" y="235744"/>
                </a:cubicBezTo>
                <a:cubicBezTo>
                  <a:pt x="370903" y="160905"/>
                  <a:pt x="310959" y="97291"/>
                  <a:pt x="232283" y="97291"/>
                </a:cubicBezTo>
                <a:cubicBezTo>
                  <a:pt x="157353" y="97291"/>
                  <a:pt x="97409" y="160905"/>
                  <a:pt x="97409" y="235744"/>
                </a:cubicBezTo>
                <a:cubicBezTo>
                  <a:pt x="97409" y="310584"/>
                  <a:pt x="157353" y="370455"/>
                  <a:pt x="232283" y="370455"/>
                </a:cubicBezTo>
                <a:cubicBezTo>
                  <a:pt x="243522" y="370455"/>
                  <a:pt x="251015" y="370455"/>
                  <a:pt x="262255" y="370455"/>
                </a:cubicBezTo>
                <a:cubicBezTo>
                  <a:pt x="262255" y="377939"/>
                  <a:pt x="266001" y="385423"/>
                  <a:pt x="269748" y="396649"/>
                </a:cubicBezTo>
                <a:lnTo>
                  <a:pt x="254762" y="396649"/>
                </a:lnTo>
                <a:cubicBezTo>
                  <a:pt x="258508" y="400391"/>
                  <a:pt x="258508" y="404133"/>
                  <a:pt x="258508" y="407875"/>
                </a:cubicBezTo>
                <a:cubicBezTo>
                  <a:pt x="258508" y="407875"/>
                  <a:pt x="258508" y="407875"/>
                  <a:pt x="258508" y="445294"/>
                </a:cubicBezTo>
                <a:cubicBezTo>
                  <a:pt x="258508" y="460262"/>
                  <a:pt x="247269" y="471488"/>
                  <a:pt x="232283" y="471488"/>
                </a:cubicBezTo>
                <a:cubicBezTo>
                  <a:pt x="221043" y="471488"/>
                  <a:pt x="209804" y="460262"/>
                  <a:pt x="209804" y="445294"/>
                </a:cubicBezTo>
                <a:cubicBezTo>
                  <a:pt x="209804" y="445294"/>
                  <a:pt x="209804" y="445294"/>
                  <a:pt x="209804" y="407875"/>
                </a:cubicBezTo>
                <a:cubicBezTo>
                  <a:pt x="209804" y="404133"/>
                  <a:pt x="209804" y="400391"/>
                  <a:pt x="213550" y="396649"/>
                </a:cubicBezTo>
                <a:cubicBezTo>
                  <a:pt x="183578" y="392907"/>
                  <a:pt x="157353" y="381681"/>
                  <a:pt x="134874" y="366713"/>
                </a:cubicBezTo>
                <a:cubicBezTo>
                  <a:pt x="131127" y="370455"/>
                  <a:pt x="131127" y="374197"/>
                  <a:pt x="127381" y="374197"/>
                </a:cubicBezTo>
                <a:cubicBezTo>
                  <a:pt x="127381" y="374197"/>
                  <a:pt x="127381" y="374197"/>
                  <a:pt x="101156" y="400391"/>
                </a:cubicBezTo>
                <a:cubicBezTo>
                  <a:pt x="97409" y="407875"/>
                  <a:pt x="89916" y="407875"/>
                  <a:pt x="86170" y="407875"/>
                </a:cubicBezTo>
                <a:cubicBezTo>
                  <a:pt x="78677" y="407875"/>
                  <a:pt x="71184" y="407875"/>
                  <a:pt x="67437" y="400391"/>
                </a:cubicBezTo>
                <a:cubicBezTo>
                  <a:pt x="56198" y="392907"/>
                  <a:pt x="56198" y="374197"/>
                  <a:pt x="67437" y="366713"/>
                </a:cubicBezTo>
                <a:cubicBezTo>
                  <a:pt x="67437" y="366713"/>
                  <a:pt x="67437" y="366713"/>
                  <a:pt x="93663" y="340519"/>
                </a:cubicBezTo>
                <a:cubicBezTo>
                  <a:pt x="97409" y="336777"/>
                  <a:pt x="101156" y="336777"/>
                  <a:pt x="104902" y="336777"/>
                </a:cubicBezTo>
                <a:cubicBezTo>
                  <a:pt x="86170" y="314326"/>
                  <a:pt x="74930" y="284390"/>
                  <a:pt x="71184" y="258196"/>
                </a:cubicBezTo>
                <a:cubicBezTo>
                  <a:pt x="67437" y="258196"/>
                  <a:pt x="63691" y="258196"/>
                  <a:pt x="59944" y="258196"/>
                </a:cubicBezTo>
                <a:cubicBezTo>
                  <a:pt x="59944" y="258196"/>
                  <a:pt x="59944" y="258196"/>
                  <a:pt x="22479" y="258196"/>
                </a:cubicBezTo>
                <a:cubicBezTo>
                  <a:pt x="11240" y="258196"/>
                  <a:pt x="0" y="250712"/>
                  <a:pt x="0" y="235744"/>
                </a:cubicBezTo>
                <a:cubicBezTo>
                  <a:pt x="0" y="220776"/>
                  <a:pt x="11240" y="209550"/>
                  <a:pt x="22479" y="209550"/>
                </a:cubicBezTo>
                <a:cubicBezTo>
                  <a:pt x="22479" y="209550"/>
                  <a:pt x="22479" y="209550"/>
                  <a:pt x="59944" y="209550"/>
                </a:cubicBezTo>
                <a:cubicBezTo>
                  <a:pt x="63691" y="209550"/>
                  <a:pt x="67437" y="213292"/>
                  <a:pt x="71184" y="213292"/>
                </a:cubicBezTo>
                <a:cubicBezTo>
                  <a:pt x="74930" y="183357"/>
                  <a:pt x="86170" y="157163"/>
                  <a:pt x="104902" y="134711"/>
                </a:cubicBezTo>
                <a:cubicBezTo>
                  <a:pt x="101156" y="134711"/>
                  <a:pt x="97409" y="130969"/>
                  <a:pt x="93663" y="130969"/>
                </a:cubicBezTo>
                <a:cubicBezTo>
                  <a:pt x="93663" y="130969"/>
                  <a:pt x="93663" y="130969"/>
                  <a:pt x="67437" y="104775"/>
                </a:cubicBezTo>
                <a:cubicBezTo>
                  <a:pt x="56198" y="93549"/>
                  <a:pt x="56198" y="78581"/>
                  <a:pt x="67437" y="71098"/>
                </a:cubicBezTo>
                <a:cubicBezTo>
                  <a:pt x="78677" y="59872"/>
                  <a:pt x="93663" y="59872"/>
                  <a:pt x="101156" y="71098"/>
                </a:cubicBezTo>
                <a:cubicBezTo>
                  <a:pt x="101156" y="71098"/>
                  <a:pt x="101156" y="71098"/>
                  <a:pt x="127381" y="93549"/>
                </a:cubicBezTo>
                <a:cubicBezTo>
                  <a:pt x="131127" y="97291"/>
                  <a:pt x="131127" y="101033"/>
                  <a:pt x="134874" y="104775"/>
                </a:cubicBezTo>
                <a:cubicBezTo>
                  <a:pt x="157353" y="89807"/>
                  <a:pt x="183578" y="74839"/>
                  <a:pt x="213550" y="71098"/>
                </a:cubicBezTo>
                <a:cubicBezTo>
                  <a:pt x="209804" y="67356"/>
                  <a:pt x="209804" y="63614"/>
                  <a:pt x="209804" y="59872"/>
                </a:cubicBezTo>
                <a:cubicBezTo>
                  <a:pt x="209804" y="59872"/>
                  <a:pt x="209804" y="59872"/>
                  <a:pt x="209804" y="26194"/>
                </a:cubicBezTo>
                <a:cubicBezTo>
                  <a:pt x="209804" y="11226"/>
                  <a:pt x="221043" y="0"/>
                  <a:pt x="23228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83" name="Rectangle 569"/>
          <p:cNvSpPr>
            <a:spLocks noChangeArrowheads="1"/>
          </p:cNvSpPr>
          <p:nvPr/>
        </p:nvSpPr>
        <p:spPr bwMode="auto">
          <a:xfrm>
            <a:off x="2976563" y="3971925"/>
            <a:ext cx="481012" cy="479425"/>
          </a:xfrm>
          <a:custGeom>
            <a:avLst/>
            <a:gdLst/>
            <a:ahLst/>
            <a:cxnLst/>
            <a:rect l="l" t="t" r="r" b="b"/>
            <a:pathLst>
              <a:path w="481012" h="479425">
                <a:moveTo>
                  <a:pt x="387350" y="412750"/>
                </a:moveTo>
                <a:lnTo>
                  <a:pt x="393700" y="412750"/>
                </a:lnTo>
                <a:lnTo>
                  <a:pt x="393700" y="479425"/>
                </a:lnTo>
                <a:lnTo>
                  <a:pt x="387350" y="479425"/>
                </a:lnTo>
                <a:close/>
                <a:moveTo>
                  <a:pt x="87312" y="412750"/>
                </a:moveTo>
                <a:lnTo>
                  <a:pt x="93662" y="412750"/>
                </a:lnTo>
                <a:lnTo>
                  <a:pt x="93662" y="479425"/>
                </a:lnTo>
                <a:lnTo>
                  <a:pt x="87312" y="479425"/>
                </a:lnTo>
                <a:close/>
                <a:moveTo>
                  <a:pt x="412750" y="382588"/>
                </a:moveTo>
                <a:lnTo>
                  <a:pt x="481012" y="382588"/>
                </a:lnTo>
                <a:lnTo>
                  <a:pt x="481012" y="393701"/>
                </a:lnTo>
                <a:lnTo>
                  <a:pt x="412750" y="393701"/>
                </a:lnTo>
                <a:close/>
                <a:moveTo>
                  <a:pt x="0" y="382588"/>
                </a:moveTo>
                <a:lnTo>
                  <a:pt x="68262" y="382588"/>
                </a:lnTo>
                <a:lnTo>
                  <a:pt x="68262" y="393701"/>
                </a:lnTo>
                <a:lnTo>
                  <a:pt x="0" y="393701"/>
                </a:lnTo>
                <a:close/>
                <a:moveTo>
                  <a:pt x="112712" y="112713"/>
                </a:moveTo>
                <a:lnTo>
                  <a:pt x="112712" y="366713"/>
                </a:lnTo>
                <a:lnTo>
                  <a:pt x="368299" y="366713"/>
                </a:lnTo>
                <a:lnTo>
                  <a:pt x="368299" y="112713"/>
                </a:lnTo>
                <a:close/>
                <a:moveTo>
                  <a:pt x="412750" y="85725"/>
                </a:moveTo>
                <a:lnTo>
                  <a:pt x="481012" y="85725"/>
                </a:lnTo>
                <a:lnTo>
                  <a:pt x="481012" y="93663"/>
                </a:lnTo>
                <a:lnTo>
                  <a:pt x="412750" y="93663"/>
                </a:lnTo>
                <a:close/>
                <a:moveTo>
                  <a:pt x="82550" y="85725"/>
                </a:moveTo>
                <a:lnTo>
                  <a:pt x="398462" y="85725"/>
                </a:lnTo>
                <a:lnTo>
                  <a:pt x="398462" y="396875"/>
                </a:lnTo>
                <a:lnTo>
                  <a:pt x="82550" y="396875"/>
                </a:lnTo>
                <a:close/>
                <a:moveTo>
                  <a:pt x="0" y="85725"/>
                </a:moveTo>
                <a:lnTo>
                  <a:pt x="68262" y="85725"/>
                </a:lnTo>
                <a:lnTo>
                  <a:pt x="68262" y="93663"/>
                </a:lnTo>
                <a:lnTo>
                  <a:pt x="0" y="93663"/>
                </a:lnTo>
                <a:close/>
                <a:moveTo>
                  <a:pt x="387350" y="0"/>
                </a:moveTo>
                <a:lnTo>
                  <a:pt x="398462" y="0"/>
                </a:lnTo>
                <a:lnTo>
                  <a:pt x="398462" y="63500"/>
                </a:lnTo>
                <a:lnTo>
                  <a:pt x="387350" y="63500"/>
                </a:lnTo>
                <a:close/>
                <a:moveTo>
                  <a:pt x="87312" y="0"/>
                </a:moveTo>
                <a:lnTo>
                  <a:pt x="93662" y="0"/>
                </a:lnTo>
                <a:lnTo>
                  <a:pt x="93662" y="66675"/>
                </a:lnTo>
                <a:lnTo>
                  <a:pt x="87312" y="666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01" name="Rectangle 587"/>
          <p:cNvSpPr>
            <a:spLocks noChangeArrowheads="1"/>
          </p:cNvSpPr>
          <p:nvPr/>
        </p:nvSpPr>
        <p:spPr bwMode="auto">
          <a:xfrm>
            <a:off x="3771900" y="4002088"/>
            <a:ext cx="552450" cy="404813"/>
          </a:xfrm>
          <a:custGeom>
            <a:avLst/>
            <a:gdLst/>
            <a:ahLst/>
            <a:cxnLst/>
            <a:rect l="l" t="t" r="r" b="b"/>
            <a:pathLst>
              <a:path w="552450" h="404813">
                <a:moveTo>
                  <a:pt x="454025" y="160337"/>
                </a:moveTo>
                <a:lnTo>
                  <a:pt x="454025" y="242888"/>
                </a:lnTo>
                <a:lnTo>
                  <a:pt x="454025" y="247650"/>
                </a:lnTo>
                <a:lnTo>
                  <a:pt x="457200" y="247650"/>
                </a:lnTo>
                <a:lnTo>
                  <a:pt x="522287" y="206375"/>
                </a:lnTo>
                <a:lnTo>
                  <a:pt x="522287" y="201612"/>
                </a:lnTo>
                <a:lnTo>
                  <a:pt x="457200" y="160337"/>
                </a:lnTo>
                <a:close/>
                <a:moveTo>
                  <a:pt x="93663" y="160337"/>
                </a:moveTo>
                <a:lnTo>
                  <a:pt x="30163" y="201612"/>
                </a:lnTo>
                <a:lnTo>
                  <a:pt x="26988" y="201612"/>
                </a:lnTo>
                <a:lnTo>
                  <a:pt x="30163" y="206375"/>
                </a:lnTo>
                <a:lnTo>
                  <a:pt x="93663" y="247650"/>
                </a:lnTo>
                <a:lnTo>
                  <a:pt x="93663" y="242888"/>
                </a:lnTo>
                <a:close/>
                <a:moveTo>
                  <a:pt x="131763" y="30162"/>
                </a:moveTo>
                <a:lnTo>
                  <a:pt x="131763" y="377825"/>
                </a:lnTo>
                <a:lnTo>
                  <a:pt x="420688" y="377825"/>
                </a:lnTo>
                <a:lnTo>
                  <a:pt x="420688" y="30162"/>
                </a:lnTo>
                <a:close/>
                <a:moveTo>
                  <a:pt x="0" y="0"/>
                </a:moveTo>
                <a:lnTo>
                  <a:pt x="552450" y="0"/>
                </a:lnTo>
                <a:lnTo>
                  <a:pt x="552450" y="404813"/>
                </a:lnTo>
                <a:lnTo>
                  <a:pt x="0" y="40481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05" name="Rectangle 591"/>
          <p:cNvSpPr>
            <a:spLocks noChangeArrowheads="1"/>
          </p:cNvSpPr>
          <p:nvPr/>
        </p:nvSpPr>
        <p:spPr bwMode="auto">
          <a:xfrm>
            <a:off x="4649788" y="4002088"/>
            <a:ext cx="550862" cy="404813"/>
          </a:xfrm>
          <a:custGeom>
            <a:avLst/>
            <a:gdLst/>
            <a:ahLst/>
            <a:cxnLst/>
            <a:rect l="l" t="t" r="r" b="b"/>
            <a:pathLst>
              <a:path w="550862" h="404813">
                <a:moveTo>
                  <a:pt x="517525" y="160337"/>
                </a:moveTo>
                <a:lnTo>
                  <a:pt x="454025" y="201612"/>
                </a:lnTo>
                <a:lnTo>
                  <a:pt x="454025" y="206375"/>
                </a:lnTo>
                <a:lnTo>
                  <a:pt x="517525" y="247650"/>
                </a:lnTo>
                <a:lnTo>
                  <a:pt x="520700" y="247650"/>
                </a:lnTo>
                <a:lnTo>
                  <a:pt x="520700" y="242888"/>
                </a:lnTo>
                <a:lnTo>
                  <a:pt x="520700" y="160337"/>
                </a:lnTo>
                <a:close/>
                <a:moveTo>
                  <a:pt x="26987" y="160337"/>
                </a:moveTo>
                <a:lnTo>
                  <a:pt x="26987" y="242888"/>
                </a:lnTo>
                <a:lnTo>
                  <a:pt x="30162" y="247650"/>
                </a:lnTo>
                <a:lnTo>
                  <a:pt x="93662" y="206375"/>
                </a:lnTo>
                <a:lnTo>
                  <a:pt x="93662" y="201612"/>
                </a:lnTo>
                <a:lnTo>
                  <a:pt x="30162" y="160337"/>
                </a:lnTo>
                <a:close/>
                <a:moveTo>
                  <a:pt x="179387" y="30162"/>
                </a:moveTo>
                <a:lnTo>
                  <a:pt x="179387" y="377825"/>
                </a:lnTo>
                <a:lnTo>
                  <a:pt x="371474" y="377825"/>
                </a:lnTo>
                <a:lnTo>
                  <a:pt x="371474" y="30162"/>
                </a:lnTo>
                <a:close/>
                <a:moveTo>
                  <a:pt x="0" y="0"/>
                </a:moveTo>
                <a:lnTo>
                  <a:pt x="550862" y="0"/>
                </a:lnTo>
                <a:lnTo>
                  <a:pt x="550862" y="404813"/>
                </a:lnTo>
                <a:lnTo>
                  <a:pt x="0" y="40481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09" name="Freeform 595"/>
          <p:cNvSpPr>
            <a:spLocks/>
          </p:cNvSpPr>
          <p:nvPr/>
        </p:nvSpPr>
        <p:spPr bwMode="auto">
          <a:xfrm>
            <a:off x="5541963" y="3990975"/>
            <a:ext cx="552450" cy="430213"/>
          </a:xfrm>
          <a:custGeom>
            <a:avLst/>
            <a:gdLst/>
            <a:ahLst/>
            <a:cxnLst/>
            <a:rect l="l" t="t" r="r" b="b"/>
            <a:pathLst>
              <a:path w="552450" h="430213">
                <a:moveTo>
                  <a:pt x="266700" y="295275"/>
                </a:moveTo>
                <a:lnTo>
                  <a:pt x="285750" y="295275"/>
                </a:lnTo>
                <a:lnTo>
                  <a:pt x="285750" y="344488"/>
                </a:lnTo>
                <a:lnTo>
                  <a:pt x="266700" y="344488"/>
                </a:lnTo>
                <a:close/>
                <a:moveTo>
                  <a:pt x="266700" y="225425"/>
                </a:moveTo>
                <a:lnTo>
                  <a:pt x="285750" y="225425"/>
                </a:lnTo>
                <a:lnTo>
                  <a:pt x="285750" y="269875"/>
                </a:lnTo>
                <a:lnTo>
                  <a:pt x="266700" y="269875"/>
                </a:lnTo>
                <a:close/>
                <a:moveTo>
                  <a:pt x="266700" y="146050"/>
                </a:moveTo>
                <a:lnTo>
                  <a:pt x="285750" y="146050"/>
                </a:lnTo>
                <a:lnTo>
                  <a:pt x="285750" y="198438"/>
                </a:lnTo>
                <a:lnTo>
                  <a:pt x="266700" y="198438"/>
                </a:lnTo>
                <a:close/>
                <a:moveTo>
                  <a:pt x="266700" y="71438"/>
                </a:moveTo>
                <a:lnTo>
                  <a:pt x="285750" y="71438"/>
                </a:lnTo>
                <a:lnTo>
                  <a:pt x="285750" y="123826"/>
                </a:lnTo>
                <a:lnTo>
                  <a:pt x="266700" y="123826"/>
                </a:lnTo>
                <a:close/>
                <a:moveTo>
                  <a:pt x="322262" y="44450"/>
                </a:moveTo>
                <a:lnTo>
                  <a:pt x="522287" y="44450"/>
                </a:lnTo>
                <a:lnTo>
                  <a:pt x="522287" y="385763"/>
                </a:lnTo>
                <a:lnTo>
                  <a:pt x="322262" y="385763"/>
                </a:lnTo>
                <a:close/>
                <a:moveTo>
                  <a:pt x="30162" y="44450"/>
                </a:moveTo>
                <a:lnTo>
                  <a:pt x="228599" y="44450"/>
                </a:lnTo>
                <a:lnTo>
                  <a:pt x="228599" y="385763"/>
                </a:lnTo>
                <a:lnTo>
                  <a:pt x="30162" y="385763"/>
                </a:lnTo>
                <a:close/>
                <a:moveTo>
                  <a:pt x="19050" y="30163"/>
                </a:moveTo>
                <a:lnTo>
                  <a:pt x="19050" y="396876"/>
                </a:lnTo>
                <a:lnTo>
                  <a:pt x="266700" y="396876"/>
                </a:lnTo>
                <a:lnTo>
                  <a:pt x="266700" y="366714"/>
                </a:lnTo>
                <a:lnTo>
                  <a:pt x="285750" y="366714"/>
                </a:lnTo>
                <a:lnTo>
                  <a:pt x="285750" y="396876"/>
                </a:lnTo>
                <a:lnTo>
                  <a:pt x="533400" y="396876"/>
                </a:lnTo>
                <a:lnTo>
                  <a:pt x="533400" y="30163"/>
                </a:lnTo>
                <a:lnTo>
                  <a:pt x="285750" y="30163"/>
                </a:lnTo>
                <a:lnTo>
                  <a:pt x="285750" y="47626"/>
                </a:lnTo>
                <a:lnTo>
                  <a:pt x="266700" y="47626"/>
                </a:lnTo>
                <a:lnTo>
                  <a:pt x="266700" y="30163"/>
                </a:lnTo>
                <a:close/>
                <a:moveTo>
                  <a:pt x="278104" y="0"/>
                </a:moveTo>
                <a:cubicBezTo>
                  <a:pt x="281862" y="0"/>
                  <a:pt x="285621" y="3741"/>
                  <a:pt x="285621" y="11223"/>
                </a:cubicBezTo>
                <a:cubicBezTo>
                  <a:pt x="285641" y="11223"/>
                  <a:pt x="287934" y="11223"/>
                  <a:pt x="552450" y="11223"/>
                </a:cubicBezTo>
                <a:lnTo>
                  <a:pt x="552450" y="415249"/>
                </a:lnTo>
                <a:cubicBezTo>
                  <a:pt x="552430" y="415249"/>
                  <a:pt x="550148" y="415249"/>
                  <a:pt x="285621" y="415249"/>
                </a:cubicBezTo>
                <a:cubicBezTo>
                  <a:pt x="285621" y="415259"/>
                  <a:pt x="285621" y="415345"/>
                  <a:pt x="285621" y="416185"/>
                </a:cubicBezTo>
                <a:lnTo>
                  <a:pt x="285621" y="422731"/>
                </a:lnTo>
                <a:cubicBezTo>
                  <a:pt x="285621" y="426472"/>
                  <a:pt x="281862" y="430213"/>
                  <a:pt x="278104" y="430213"/>
                </a:cubicBezTo>
                <a:lnTo>
                  <a:pt x="266830" y="422731"/>
                </a:lnTo>
                <a:cubicBezTo>
                  <a:pt x="266830" y="422721"/>
                  <a:pt x="266830" y="422635"/>
                  <a:pt x="266830" y="421796"/>
                </a:cubicBezTo>
                <a:lnTo>
                  <a:pt x="266830" y="415249"/>
                </a:lnTo>
                <a:cubicBezTo>
                  <a:pt x="266809" y="415249"/>
                  <a:pt x="264453" y="415249"/>
                  <a:pt x="0" y="415249"/>
                </a:cubicBezTo>
                <a:cubicBezTo>
                  <a:pt x="0" y="415223"/>
                  <a:pt x="0" y="412024"/>
                  <a:pt x="0" y="11223"/>
                </a:cubicBezTo>
                <a:cubicBezTo>
                  <a:pt x="21" y="11223"/>
                  <a:pt x="2303" y="11223"/>
                  <a:pt x="266830" y="11223"/>
                </a:cubicBezTo>
                <a:cubicBezTo>
                  <a:pt x="266830" y="3741"/>
                  <a:pt x="270588" y="0"/>
                  <a:pt x="27810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17" name="Rectangle 603"/>
          <p:cNvSpPr>
            <a:spLocks noChangeArrowheads="1"/>
          </p:cNvSpPr>
          <p:nvPr/>
        </p:nvSpPr>
        <p:spPr bwMode="auto">
          <a:xfrm>
            <a:off x="6416675" y="4002088"/>
            <a:ext cx="412750" cy="407987"/>
          </a:xfrm>
          <a:custGeom>
            <a:avLst/>
            <a:gdLst/>
            <a:ahLst/>
            <a:cxnLst/>
            <a:rect l="l" t="t" r="r" b="b"/>
            <a:pathLst>
              <a:path w="412750" h="407987">
                <a:moveTo>
                  <a:pt x="344488" y="341312"/>
                </a:moveTo>
                <a:lnTo>
                  <a:pt x="412750" y="341312"/>
                </a:lnTo>
                <a:lnTo>
                  <a:pt x="412750" y="407987"/>
                </a:lnTo>
                <a:lnTo>
                  <a:pt x="344488" y="407987"/>
                </a:lnTo>
                <a:close/>
                <a:moveTo>
                  <a:pt x="254000" y="341312"/>
                </a:moveTo>
                <a:lnTo>
                  <a:pt x="322262" y="341312"/>
                </a:lnTo>
                <a:lnTo>
                  <a:pt x="322262" y="407987"/>
                </a:lnTo>
                <a:lnTo>
                  <a:pt x="254000" y="407987"/>
                </a:lnTo>
                <a:close/>
                <a:moveTo>
                  <a:pt x="171450" y="341312"/>
                </a:moveTo>
                <a:lnTo>
                  <a:pt x="239712" y="341312"/>
                </a:lnTo>
                <a:lnTo>
                  <a:pt x="239712" y="407987"/>
                </a:lnTo>
                <a:lnTo>
                  <a:pt x="171450" y="407987"/>
                </a:lnTo>
                <a:close/>
                <a:moveTo>
                  <a:pt x="85725" y="341312"/>
                </a:moveTo>
                <a:lnTo>
                  <a:pt x="153987" y="341312"/>
                </a:lnTo>
                <a:lnTo>
                  <a:pt x="153987" y="407987"/>
                </a:lnTo>
                <a:lnTo>
                  <a:pt x="85725" y="407987"/>
                </a:lnTo>
                <a:close/>
                <a:moveTo>
                  <a:pt x="0" y="341312"/>
                </a:moveTo>
                <a:lnTo>
                  <a:pt x="66675" y="341312"/>
                </a:lnTo>
                <a:lnTo>
                  <a:pt x="66675" y="407987"/>
                </a:lnTo>
                <a:lnTo>
                  <a:pt x="0" y="407987"/>
                </a:lnTo>
                <a:close/>
                <a:moveTo>
                  <a:pt x="344488" y="254000"/>
                </a:moveTo>
                <a:lnTo>
                  <a:pt x="412750" y="254000"/>
                </a:lnTo>
                <a:lnTo>
                  <a:pt x="412750" y="322263"/>
                </a:lnTo>
                <a:lnTo>
                  <a:pt x="344488" y="322263"/>
                </a:lnTo>
                <a:close/>
                <a:moveTo>
                  <a:pt x="254000" y="254000"/>
                </a:moveTo>
                <a:lnTo>
                  <a:pt x="322262" y="254000"/>
                </a:lnTo>
                <a:lnTo>
                  <a:pt x="322262" y="322263"/>
                </a:lnTo>
                <a:lnTo>
                  <a:pt x="254000" y="322263"/>
                </a:lnTo>
                <a:close/>
                <a:moveTo>
                  <a:pt x="171450" y="254000"/>
                </a:moveTo>
                <a:lnTo>
                  <a:pt x="239712" y="254000"/>
                </a:lnTo>
                <a:lnTo>
                  <a:pt x="239712" y="322263"/>
                </a:lnTo>
                <a:lnTo>
                  <a:pt x="171450" y="322263"/>
                </a:lnTo>
                <a:close/>
                <a:moveTo>
                  <a:pt x="85725" y="254000"/>
                </a:moveTo>
                <a:lnTo>
                  <a:pt x="153987" y="254000"/>
                </a:lnTo>
                <a:lnTo>
                  <a:pt x="153987" y="322263"/>
                </a:lnTo>
                <a:lnTo>
                  <a:pt x="85725" y="322263"/>
                </a:lnTo>
                <a:close/>
                <a:moveTo>
                  <a:pt x="0" y="254000"/>
                </a:moveTo>
                <a:lnTo>
                  <a:pt x="66675" y="254000"/>
                </a:lnTo>
                <a:lnTo>
                  <a:pt x="66675" y="322263"/>
                </a:lnTo>
                <a:lnTo>
                  <a:pt x="0" y="322263"/>
                </a:lnTo>
                <a:close/>
                <a:moveTo>
                  <a:pt x="344488" y="168275"/>
                </a:moveTo>
                <a:lnTo>
                  <a:pt x="412750" y="168275"/>
                </a:lnTo>
                <a:lnTo>
                  <a:pt x="412750" y="236538"/>
                </a:lnTo>
                <a:lnTo>
                  <a:pt x="344488" y="236538"/>
                </a:lnTo>
                <a:close/>
                <a:moveTo>
                  <a:pt x="258763" y="168275"/>
                </a:moveTo>
                <a:lnTo>
                  <a:pt x="322263" y="168275"/>
                </a:lnTo>
                <a:lnTo>
                  <a:pt x="322263" y="236538"/>
                </a:lnTo>
                <a:lnTo>
                  <a:pt x="258763" y="236538"/>
                </a:lnTo>
                <a:close/>
                <a:moveTo>
                  <a:pt x="176213" y="168275"/>
                </a:moveTo>
                <a:lnTo>
                  <a:pt x="239713" y="168275"/>
                </a:lnTo>
                <a:lnTo>
                  <a:pt x="239713" y="236538"/>
                </a:lnTo>
                <a:lnTo>
                  <a:pt x="176213" y="236538"/>
                </a:lnTo>
                <a:close/>
                <a:moveTo>
                  <a:pt x="85725" y="168275"/>
                </a:moveTo>
                <a:lnTo>
                  <a:pt x="153987" y="168275"/>
                </a:lnTo>
                <a:lnTo>
                  <a:pt x="153987" y="236538"/>
                </a:lnTo>
                <a:lnTo>
                  <a:pt x="85725" y="236538"/>
                </a:lnTo>
                <a:close/>
                <a:moveTo>
                  <a:pt x="3175" y="168275"/>
                </a:moveTo>
                <a:lnTo>
                  <a:pt x="66675" y="168275"/>
                </a:lnTo>
                <a:lnTo>
                  <a:pt x="66675" y="236538"/>
                </a:lnTo>
                <a:lnTo>
                  <a:pt x="3175" y="236538"/>
                </a:lnTo>
                <a:close/>
                <a:moveTo>
                  <a:pt x="344488" y="82550"/>
                </a:moveTo>
                <a:lnTo>
                  <a:pt x="412750" y="82550"/>
                </a:lnTo>
                <a:lnTo>
                  <a:pt x="412750" y="149225"/>
                </a:lnTo>
                <a:lnTo>
                  <a:pt x="344488" y="149225"/>
                </a:lnTo>
                <a:close/>
                <a:moveTo>
                  <a:pt x="258763" y="82550"/>
                </a:moveTo>
                <a:lnTo>
                  <a:pt x="322263" y="82550"/>
                </a:lnTo>
                <a:lnTo>
                  <a:pt x="322263" y="149225"/>
                </a:lnTo>
                <a:lnTo>
                  <a:pt x="258763" y="149225"/>
                </a:lnTo>
                <a:close/>
                <a:moveTo>
                  <a:pt x="176213" y="82550"/>
                </a:moveTo>
                <a:lnTo>
                  <a:pt x="239713" y="82550"/>
                </a:lnTo>
                <a:lnTo>
                  <a:pt x="239713" y="149225"/>
                </a:lnTo>
                <a:lnTo>
                  <a:pt x="176213" y="149225"/>
                </a:lnTo>
                <a:close/>
                <a:moveTo>
                  <a:pt x="85725" y="82550"/>
                </a:moveTo>
                <a:lnTo>
                  <a:pt x="153987" y="82550"/>
                </a:lnTo>
                <a:lnTo>
                  <a:pt x="153987" y="149225"/>
                </a:lnTo>
                <a:lnTo>
                  <a:pt x="85725" y="149225"/>
                </a:lnTo>
                <a:close/>
                <a:moveTo>
                  <a:pt x="3175" y="82550"/>
                </a:moveTo>
                <a:lnTo>
                  <a:pt x="66675" y="82550"/>
                </a:lnTo>
                <a:lnTo>
                  <a:pt x="66675" y="149225"/>
                </a:lnTo>
                <a:lnTo>
                  <a:pt x="3175" y="149225"/>
                </a:lnTo>
                <a:close/>
                <a:moveTo>
                  <a:pt x="344488" y="0"/>
                </a:moveTo>
                <a:lnTo>
                  <a:pt x="412750" y="0"/>
                </a:lnTo>
                <a:lnTo>
                  <a:pt x="412750" y="63500"/>
                </a:lnTo>
                <a:lnTo>
                  <a:pt x="344488" y="63500"/>
                </a:lnTo>
                <a:close/>
                <a:moveTo>
                  <a:pt x="258763" y="0"/>
                </a:moveTo>
                <a:lnTo>
                  <a:pt x="322263" y="0"/>
                </a:lnTo>
                <a:lnTo>
                  <a:pt x="322263" y="63500"/>
                </a:lnTo>
                <a:lnTo>
                  <a:pt x="258763" y="63500"/>
                </a:lnTo>
                <a:close/>
                <a:moveTo>
                  <a:pt x="176213" y="0"/>
                </a:moveTo>
                <a:lnTo>
                  <a:pt x="239713" y="0"/>
                </a:lnTo>
                <a:lnTo>
                  <a:pt x="239713" y="63500"/>
                </a:lnTo>
                <a:lnTo>
                  <a:pt x="176213" y="63500"/>
                </a:lnTo>
                <a:close/>
                <a:moveTo>
                  <a:pt x="85725" y="0"/>
                </a:moveTo>
                <a:lnTo>
                  <a:pt x="153987" y="0"/>
                </a:lnTo>
                <a:lnTo>
                  <a:pt x="153987" y="63500"/>
                </a:lnTo>
                <a:lnTo>
                  <a:pt x="85725" y="63500"/>
                </a:lnTo>
                <a:close/>
                <a:moveTo>
                  <a:pt x="3175" y="0"/>
                </a:moveTo>
                <a:lnTo>
                  <a:pt x="66675" y="0"/>
                </a:lnTo>
                <a:lnTo>
                  <a:pt x="66675" y="63500"/>
                </a:lnTo>
                <a:lnTo>
                  <a:pt x="3175" y="635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42" name="Freeform 628"/>
          <p:cNvSpPr>
            <a:spLocks/>
          </p:cNvSpPr>
          <p:nvPr/>
        </p:nvSpPr>
        <p:spPr bwMode="auto">
          <a:xfrm>
            <a:off x="7218363" y="3986213"/>
            <a:ext cx="446087" cy="447675"/>
          </a:xfrm>
          <a:custGeom>
            <a:avLst/>
            <a:gdLst/>
            <a:ahLst/>
            <a:cxnLst/>
            <a:rect l="l" t="t" r="r" b="b"/>
            <a:pathLst>
              <a:path w="446087" h="447675">
                <a:moveTo>
                  <a:pt x="334962" y="334962"/>
                </a:moveTo>
                <a:lnTo>
                  <a:pt x="334962" y="387350"/>
                </a:lnTo>
                <a:lnTo>
                  <a:pt x="387349" y="387350"/>
                </a:lnTo>
                <a:lnTo>
                  <a:pt x="387349" y="334962"/>
                </a:lnTo>
                <a:close/>
                <a:moveTo>
                  <a:pt x="263525" y="334962"/>
                </a:moveTo>
                <a:lnTo>
                  <a:pt x="263525" y="387350"/>
                </a:lnTo>
                <a:lnTo>
                  <a:pt x="315912" y="387350"/>
                </a:lnTo>
                <a:lnTo>
                  <a:pt x="315912" y="334962"/>
                </a:lnTo>
                <a:close/>
                <a:moveTo>
                  <a:pt x="198437" y="334962"/>
                </a:moveTo>
                <a:lnTo>
                  <a:pt x="198437" y="387350"/>
                </a:lnTo>
                <a:lnTo>
                  <a:pt x="252412" y="387350"/>
                </a:lnTo>
                <a:lnTo>
                  <a:pt x="252412" y="334962"/>
                </a:lnTo>
                <a:close/>
                <a:moveTo>
                  <a:pt x="128587" y="334962"/>
                </a:moveTo>
                <a:lnTo>
                  <a:pt x="128587" y="387350"/>
                </a:lnTo>
                <a:lnTo>
                  <a:pt x="180974" y="387350"/>
                </a:lnTo>
                <a:lnTo>
                  <a:pt x="180974" y="334962"/>
                </a:lnTo>
                <a:close/>
                <a:moveTo>
                  <a:pt x="60325" y="334962"/>
                </a:moveTo>
                <a:lnTo>
                  <a:pt x="60325" y="387350"/>
                </a:lnTo>
                <a:lnTo>
                  <a:pt x="112712" y="387350"/>
                </a:lnTo>
                <a:lnTo>
                  <a:pt x="112712" y="334962"/>
                </a:lnTo>
                <a:close/>
                <a:moveTo>
                  <a:pt x="334962" y="263525"/>
                </a:moveTo>
                <a:lnTo>
                  <a:pt x="334962" y="319088"/>
                </a:lnTo>
                <a:lnTo>
                  <a:pt x="387349" y="319088"/>
                </a:lnTo>
                <a:lnTo>
                  <a:pt x="387349" y="263525"/>
                </a:lnTo>
                <a:close/>
                <a:moveTo>
                  <a:pt x="263525" y="263525"/>
                </a:moveTo>
                <a:lnTo>
                  <a:pt x="263525" y="319088"/>
                </a:lnTo>
                <a:lnTo>
                  <a:pt x="315912" y="319088"/>
                </a:lnTo>
                <a:lnTo>
                  <a:pt x="315912" y="263525"/>
                </a:lnTo>
                <a:close/>
                <a:moveTo>
                  <a:pt x="198437" y="263525"/>
                </a:moveTo>
                <a:lnTo>
                  <a:pt x="198437" y="319088"/>
                </a:lnTo>
                <a:lnTo>
                  <a:pt x="252412" y="319088"/>
                </a:lnTo>
                <a:lnTo>
                  <a:pt x="252412" y="263525"/>
                </a:lnTo>
                <a:close/>
                <a:moveTo>
                  <a:pt x="128587" y="263525"/>
                </a:moveTo>
                <a:lnTo>
                  <a:pt x="128587" y="319088"/>
                </a:lnTo>
                <a:lnTo>
                  <a:pt x="180974" y="319088"/>
                </a:lnTo>
                <a:lnTo>
                  <a:pt x="180974" y="263525"/>
                </a:lnTo>
                <a:close/>
                <a:moveTo>
                  <a:pt x="60325" y="263525"/>
                </a:moveTo>
                <a:lnTo>
                  <a:pt x="60325" y="319088"/>
                </a:lnTo>
                <a:lnTo>
                  <a:pt x="112712" y="319088"/>
                </a:lnTo>
                <a:lnTo>
                  <a:pt x="112712" y="263525"/>
                </a:lnTo>
                <a:close/>
                <a:moveTo>
                  <a:pt x="334962" y="195262"/>
                </a:moveTo>
                <a:lnTo>
                  <a:pt x="334962" y="247650"/>
                </a:lnTo>
                <a:lnTo>
                  <a:pt x="387349" y="247650"/>
                </a:lnTo>
                <a:lnTo>
                  <a:pt x="387349" y="195262"/>
                </a:lnTo>
                <a:close/>
                <a:moveTo>
                  <a:pt x="263525" y="195262"/>
                </a:moveTo>
                <a:lnTo>
                  <a:pt x="263525" y="247650"/>
                </a:lnTo>
                <a:lnTo>
                  <a:pt x="315912" y="247650"/>
                </a:lnTo>
                <a:lnTo>
                  <a:pt x="315912" y="195262"/>
                </a:lnTo>
                <a:close/>
                <a:moveTo>
                  <a:pt x="198437" y="195262"/>
                </a:moveTo>
                <a:lnTo>
                  <a:pt x="198437" y="247650"/>
                </a:lnTo>
                <a:lnTo>
                  <a:pt x="252412" y="247650"/>
                </a:lnTo>
                <a:lnTo>
                  <a:pt x="252412" y="195262"/>
                </a:lnTo>
                <a:close/>
                <a:moveTo>
                  <a:pt x="128587" y="195262"/>
                </a:moveTo>
                <a:lnTo>
                  <a:pt x="128587" y="247650"/>
                </a:lnTo>
                <a:lnTo>
                  <a:pt x="180974" y="247650"/>
                </a:lnTo>
                <a:lnTo>
                  <a:pt x="180974" y="195262"/>
                </a:lnTo>
                <a:close/>
                <a:moveTo>
                  <a:pt x="60325" y="195262"/>
                </a:moveTo>
                <a:lnTo>
                  <a:pt x="60325" y="247650"/>
                </a:lnTo>
                <a:lnTo>
                  <a:pt x="112712" y="247650"/>
                </a:lnTo>
                <a:lnTo>
                  <a:pt x="112712" y="195262"/>
                </a:lnTo>
                <a:close/>
                <a:moveTo>
                  <a:pt x="334962" y="128587"/>
                </a:moveTo>
                <a:lnTo>
                  <a:pt x="334962" y="180975"/>
                </a:lnTo>
                <a:lnTo>
                  <a:pt x="387349" y="180975"/>
                </a:lnTo>
                <a:lnTo>
                  <a:pt x="387349" y="128587"/>
                </a:lnTo>
                <a:close/>
                <a:moveTo>
                  <a:pt x="263525" y="128587"/>
                </a:moveTo>
                <a:lnTo>
                  <a:pt x="263525" y="180975"/>
                </a:lnTo>
                <a:lnTo>
                  <a:pt x="315912" y="180975"/>
                </a:lnTo>
                <a:lnTo>
                  <a:pt x="315912" y="128587"/>
                </a:lnTo>
                <a:close/>
                <a:moveTo>
                  <a:pt x="195262" y="128587"/>
                </a:moveTo>
                <a:lnTo>
                  <a:pt x="195262" y="180975"/>
                </a:lnTo>
                <a:lnTo>
                  <a:pt x="252412" y="180975"/>
                </a:lnTo>
                <a:lnTo>
                  <a:pt x="252412" y="128587"/>
                </a:lnTo>
                <a:close/>
                <a:moveTo>
                  <a:pt x="128587" y="128587"/>
                </a:moveTo>
                <a:lnTo>
                  <a:pt x="128587" y="180975"/>
                </a:lnTo>
                <a:lnTo>
                  <a:pt x="180974" y="180975"/>
                </a:lnTo>
                <a:lnTo>
                  <a:pt x="180974" y="128587"/>
                </a:lnTo>
                <a:close/>
                <a:moveTo>
                  <a:pt x="60325" y="128587"/>
                </a:moveTo>
                <a:lnTo>
                  <a:pt x="60325" y="180975"/>
                </a:lnTo>
                <a:lnTo>
                  <a:pt x="112712" y="180975"/>
                </a:lnTo>
                <a:lnTo>
                  <a:pt x="112712" y="128587"/>
                </a:lnTo>
                <a:close/>
                <a:moveTo>
                  <a:pt x="334962" y="60325"/>
                </a:moveTo>
                <a:lnTo>
                  <a:pt x="334962" y="112713"/>
                </a:lnTo>
                <a:lnTo>
                  <a:pt x="387349" y="112713"/>
                </a:lnTo>
                <a:lnTo>
                  <a:pt x="387349" y="60325"/>
                </a:lnTo>
                <a:close/>
                <a:moveTo>
                  <a:pt x="263525" y="60325"/>
                </a:moveTo>
                <a:lnTo>
                  <a:pt x="263525" y="112713"/>
                </a:lnTo>
                <a:lnTo>
                  <a:pt x="315912" y="112713"/>
                </a:lnTo>
                <a:lnTo>
                  <a:pt x="315912" y="60325"/>
                </a:lnTo>
                <a:close/>
                <a:moveTo>
                  <a:pt x="195262" y="60325"/>
                </a:moveTo>
                <a:lnTo>
                  <a:pt x="195262" y="112713"/>
                </a:lnTo>
                <a:lnTo>
                  <a:pt x="252412" y="112713"/>
                </a:lnTo>
                <a:lnTo>
                  <a:pt x="252412" y="60325"/>
                </a:lnTo>
                <a:close/>
                <a:moveTo>
                  <a:pt x="128587" y="60325"/>
                </a:moveTo>
                <a:lnTo>
                  <a:pt x="128587" y="112713"/>
                </a:lnTo>
                <a:lnTo>
                  <a:pt x="180974" y="112713"/>
                </a:lnTo>
                <a:lnTo>
                  <a:pt x="180974" y="60325"/>
                </a:lnTo>
                <a:close/>
                <a:moveTo>
                  <a:pt x="60325" y="60325"/>
                </a:moveTo>
                <a:lnTo>
                  <a:pt x="60325" y="112713"/>
                </a:lnTo>
                <a:lnTo>
                  <a:pt x="112712" y="112713"/>
                </a:lnTo>
                <a:lnTo>
                  <a:pt x="112712" y="60325"/>
                </a:lnTo>
                <a:close/>
                <a:moveTo>
                  <a:pt x="41275" y="0"/>
                </a:moveTo>
                <a:lnTo>
                  <a:pt x="60325" y="0"/>
                </a:lnTo>
                <a:lnTo>
                  <a:pt x="60325" y="38100"/>
                </a:lnTo>
                <a:lnTo>
                  <a:pt x="112713" y="38100"/>
                </a:lnTo>
                <a:lnTo>
                  <a:pt x="112713" y="0"/>
                </a:lnTo>
                <a:lnTo>
                  <a:pt x="128588" y="0"/>
                </a:lnTo>
                <a:lnTo>
                  <a:pt x="128588" y="38100"/>
                </a:lnTo>
                <a:lnTo>
                  <a:pt x="180975" y="38100"/>
                </a:lnTo>
                <a:lnTo>
                  <a:pt x="180975" y="0"/>
                </a:lnTo>
                <a:lnTo>
                  <a:pt x="195263" y="0"/>
                </a:lnTo>
                <a:lnTo>
                  <a:pt x="195263" y="38100"/>
                </a:lnTo>
                <a:lnTo>
                  <a:pt x="247650" y="38100"/>
                </a:lnTo>
                <a:lnTo>
                  <a:pt x="247650" y="0"/>
                </a:lnTo>
                <a:lnTo>
                  <a:pt x="263525" y="0"/>
                </a:lnTo>
                <a:lnTo>
                  <a:pt x="263525" y="38100"/>
                </a:lnTo>
                <a:lnTo>
                  <a:pt x="315912" y="38100"/>
                </a:lnTo>
                <a:lnTo>
                  <a:pt x="315912" y="0"/>
                </a:lnTo>
                <a:lnTo>
                  <a:pt x="334962" y="0"/>
                </a:lnTo>
                <a:lnTo>
                  <a:pt x="334962" y="38100"/>
                </a:lnTo>
                <a:lnTo>
                  <a:pt x="387350" y="38100"/>
                </a:lnTo>
                <a:lnTo>
                  <a:pt x="387350" y="0"/>
                </a:lnTo>
                <a:lnTo>
                  <a:pt x="404812" y="0"/>
                </a:lnTo>
                <a:lnTo>
                  <a:pt x="404812" y="38100"/>
                </a:lnTo>
                <a:lnTo>
                  <a:pt x="404812" y="41275"/>
                </a:lnTo>
                <a:lnTo>
                  <a:pt x="446087" y="41275"/>
                </a:lnTo>
                <a:lnTo>
                  <a:pt x="446087" y="60325"/>
                </a:lnTo>
                <a:lnTo>
                  <a:pt x="404812" y="60325"/>
                </a:lnTo>
                <a:lnTo>
                  <a:pt x="404812" y="112713"/>
                </a:lnTo>
                <a:lnTo>
                  <a:pt x="446087" y="112713"/>
                </a:lnTo>
                <a:lnTo>
                  <a:pt x="446087" y="128588"/>
                </a:lnTo>
                <a:lnTo>
                  <a:pt x="404812" y="128588"/>
                </a:lnTo>
                <a:lnTo>
                  <a:pt x="404812" y="180975"/>
                </a:lnTo>
                <a:lnTo>
                  <a:pt x="446087" y="180975"/>
                </a:lnTo>
                <a:lnTo>
                  <a:pt x="446087" y="195263"/>
                </a:lnTo>
                <a:lnTo>
                  <a:pt x="404812" y="195263"/>
                </a:lnTo>
                <a:lnTo>
                  <a:pt x="404812" y="247650"/>
                </a:lnTo>
                <a:lnTo>
                  <a:pt x="446087" y="247650"/>
                </a:lnTo>
                <a:lnTo>
                  <a:pt x="446087" y="263525"/>
                </a:lnTo>
                <a:lnTo>
                  <a:pt x="404812" y="263525"/>
                </a:lnTo>
                <a:lnTo>
                  <a:pt x="404812" y="319088"/>
                </a:lnTo>
                <a:lnTo>
                  <a:pt x="446087" y="319088"/>
                </a:lnTo>
                <a:lnTo>
                  <a:pt x="446087" y="334963"/>
                </a:lnTo>
                <a:lnTo>
                  <a:pt x="404812" y="334963"/>
                </a:lnTo>
                <a:lnTo>
                  <a:pt x="404812" y="387350"/>
                </a:lnTo>
                <a:lnTo>
                  <a:pt x="446087" y="387350"/>
                </a:lnTo>
                <a:lnTo>
                  <a:pt x="446087" y="401638"/>
                </a:lnTo>
                <a:lnTo>
                  <a:pt x="404812" y="401638"/>
                </a:lnTo>
                <a:lnTo>
                  <a:pt x="404812" y="406400"/>
                </a:lnTo>
                <a:lnTo>
                  <a:pt x="404812" y="447675"/>
                </a:lnTo>
                <a:lnTo>
                  <a:pt x="387350" y="447675"/>
                </a:lnTo>
                <a:lnTo>
                  <a:pt x="387350" y="401638"/>
                </a:lnTo>
                <a:lnTo>
                  <a:pt x="334962" y="401638"/>
                </a:lnTo>
                <a:lnTo>
                  <a:pt x="334962" y="447675"/>
                </a:lnTo>
                <a:lnTo>
                  <a:pt x="319087" y="447675"/>
                </a:lnTo>
                <a:lnTo>
                  <a:pt x="319087" y="401638"/>
                </a:lnTo>
                <a:lnTo>
                  <a:pt x="266700" y="401638"/>
                </a:lnTo>
                <a:lnTo>
                  <a:pt x="266700" y="447675"/>
                </a:lnTo>
                <a:lnTo>
                  <a:pt x="247650" y="447675"/>
                </a:lnTo>
                <a:lnTo>
                  <a:pt x="247650" y="401638"/>
                </a:lnTo>
                <a:lnTo>
                  <a:pt x="195263" y="401638"/>
                </a:lnTo>
                <a:lnTo>
                  <a:pt x="195263" y="447675"/>
                </a:lnTo>
                <a:lnTo>
                  <a:pt x="180975" y="447675"/>
                </a:lnTo>
                <a:lnTo>
                  <a:pt x="180975" y="401638"/>
                </a:lnTo>
                <a:lnTo>
                  <a:pt x="128588" y="401638"/>
                </a:lnTo>
                <a:lnTo>
                  <a:pt x="128588" y="447675"/>
                </a:lnTo>
                <a:lnTo>
                  <a:pt x="112713" y="447675"/>
                </a:lnTo>
                <a:lnTo>
                  <a:pt x="112713" y="401638"/>
                </a:lnTo>
                <a:lnTo>
                  <a:pt x="60325" y="401638"/>
                </a:lnTo>
                <a:lnTo>
                  <a:pt x="60325" y="447675"/>
                </a:lnTo>
                <a:lnTo>
                  <a:pt x="41275" y="447675"/>
                </a:lnTo>
                <a:lnTo>
                  <a:pt x="41275" y="406400"/>
                </a:lnTo>
                <a:lnTo>
                  <a:pt x="0" y="406400"/>
                </a:lnTo>
                <a:lnTo>
                  <a:pt x="0" y="387350"/>
                </a:lnTo>
                <a:lnTo>
                  <a:pt x="41275" y="387350"/>
                </a:lnTo>
                <a:lnTo>
                  <a:pt x="41275" y="330200"/>
                </a:lnTo>
                <a:lnTo>
                  <a:pt x="0" y="330200"/>
                </a:lnTo>
                <a:lnTo>
                  <a:pt x="0" y="315913"/>
                </a:lnTo>
                <a:lnTo>
                  <a:pt x="41275" y="315913"/>
                </a:lnTo>
                <a:lnTo>
                  <a:pt x="41275" y="263525"/>
                </a:lnTo>
                <a:lnTo>
                  <a:pt x="0" y="263525"/>
                </a:lnTo>
                <a:lnTo>
                  <a:pt x="0" y="247650"/>
                </a:lnTo>
                <a:lnTo>
                  <a:pt x="41275" y="247650"/>
                </a:lnTo>
                <a:lnTo>
                  <a:pt x="41275" y="195263"/>
                </a:lnTo>
                <a:lnTo>
                  <a:pt x="0" y="195263"/>
                </a:lnTo>
                <a:lnTo>
                  <a:pt x="0" y="180975"/>
                </a:lnTo>
                <a:lnTo>
                  <a:pt x="41275" y="180975"/>
                </a:lnTo>
                <a:lnTo>
                  <a:pt x="41275" y="128588"/>
                </a:lnTo>
                <a:lnTo>
                  <a:pt x="0" y="128588"/>
                </a:lnTo>
                <a:lnTo>
                  <a:pt x="0" y="112713"/>
                </a:lnTo>
                <a:lnTo>
                  <a:pt x="41275" y="112713"/>
                </a:lnTo>
                <a:lnTo>
                  <a:pt x="41275" y="60325"/>
                </a:lnTo>
                <a:lnTo>
                  <a:pt x="0" y="60325"/>
                </a:lnTo>
                <a:lnTo>
                  <a:pt x="0" y="41275"/>
                </a:lnTo>
                <a:lnTo>
                  <a:pt x="41275" y="41275"/>
                </a:lnTo>
                <a:lnTo>
                  <a:pt x="41275" y="381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68" name="Freeform 654"/>
          <p:cNvSpPr>
            <a:spLocks/>
          </p:cNvSpPr>
          <p:nvPr/>
        </p:nvSpPr>
        <p:spPr bwMode="auto">
          <a:xfrm>
            <a:off x="7912100" y="3994150"/>
            <a:ext cx="500062" cy="431800"/>
          </a:xfrm>
          <a:custGeom>
            <a:avLst/>
            <a:gdLst/>
            <a:ahLst/>
            <a:cxnLst/>
            <a:rect l="l" t="t" r="r" b="b"/>
            <a:pathLst>
              <a:path w="500062" h="431800">
                <a:moveTo>
                  <a:pt x="334963" y="296863"/>
                </a:moveTo>
                <a:lnTo>
                  <a:pt x="334963" y="401638"/>
                </a:lnTo>
                <a:lnTo>
                  <a:pt x="465138" y="401638"/>
                </a:lnTo>
                <a:lnTo>
                  <a:pt x="465138" y="296863"/>
                </a:lnTo>
                <a:close/>
                <a:moveTo>
                  <a:pt x="180975" y="296863"/>
                </a:moveTo>
                <a:lnTo>
                  <a:pt x="180975" y="401638"/>
                </a:lnTo>
                <a:lnTo>
                  <a:pt x="315912" y="401638"/>
                </a:lnTo>
                <a:lnTo>
                  <a:pt x="315912" y="296863"/>
                </a:lnTo>
                <a:close/>
                <a:moveTo>
                  <a:pt x="34925" y="296863"/>
                </a:moveTo>
                <a:lnTo>
                  <a:pt x="34925" y="401638"/>
                </a:lnTo>
                <a:lnTo>
                  <a:pt x="165100" y="401638"/>
                </a:lnTo>
                <a:lnTo>
                  <a:pt x="165100" y="296863"/>
                </a:lnTo>
                <a:close/>
                <a:moveTo>
                  <a:pt x="334963" y="153988"/>
                </a:moveTo>
                <a:lnTo>
                  <a:pt x="334963" y="277813"/>
                </a:lnTo>
                <a:lnTo>
                  <a:pt x="465138" y="277813"/>
                </a:lnTo>
                <a:lnTo>
                  <a:pt x="465138" y="153988"/>
                </a:lnTo>
                <a:close/>
                <a:moveTo>
                  <a:pt x="180975" y="153988"/>
                </a:moveTo>
                <a:lnTo>
                  <a:pt x="180975" y="277813"/>
                </a:lnTo>
                <a:lnTo>
                  <a:pt x="315912" y="277813"/>
                </a:lnTo>
                <a:lnTo>
                  <a:pt x="315912" y="153988"/>
                </a:lnTo>
                <a:close/>
                <a:moveTo>
                  <a:pt x="34925" y="153988"/>
                </a:moveTo>
                <a:lnTo>
                  <a:pt x="34925" y="277813"/>
                </a:lnTo>
                <a:lnTo>
                  <a:pt x="165100" y="277813"/>
                </a:lnTo>
                <a:lnTo>
                  <a:pt x="165100" y="153988"/>
                </a:lnTo>
                <a:close/>
                <a:moveTo>
                  <a:pt x="334963" y="30163"/>
                </a:moveTo>
                <a:lnTo>
                  <a:pt x="334963" y="134938"/>
                </a:lnTo>
                <a:lnTo>
                  <a:pt x="465138" y="134938"/>
                </a:lnTo>
                <a:lnTo>
                  <a:pt x="465138" y="30163"/>
                </a:lnTo>
                <a:close/>
                <a:moveTo>
                  <a:pt x="180975" y="30163"/>
                </a:moveTo>
                <a:lnTo>
                  <a:pt x="180975" y="134938"/>
                </a:lnTo>
                <a:lnTo>
                  <a:pt x="315912" y="134938"/>
                </a:lnTo>
                <a:lnTo>
                  <a:pt x="315912" y="30163"/>
                </a:lnTo>
                <a:close/>
                <a:moveTo>
                  <a:pt x="34925" y="30163"/>
                </a:moveTo>
                <a:lnTo>
                  <a:pt x="34925" y="134938"/>
                </a:lnTo>
                <a:lnTo>
                  <a:pt x="165100" y="134938"/>
                </a:lnTo>
                <a:lnTo>
                  <a:pt x="165100" y="30163"/>
                </a:lnTo>
                <a:close/>
                <a:moveTo>
                  <a:pt x="0" y="0"/>
                </a:moveTo>
                <a:lnTo>
                  <a:pt x="500062" y="0"/>
                </a:lnTo>
                <a:lnTo>
                  <a:pt x="500062" y="134938"/>
                </a:lnTo>
                <a:lnTo>
                  <a:pt x="500062" y="153988"/>
                </a:lnTo>
                <a:lnTo>
                  <a:pt x="500062" y="277813"/>
                </a:lnTo>
                <a:lnTo>
                  <a:pt x="500062" y="296863"/>
                </a:lnTo>
                <a:lnTo>
                  <a:pt x="500062" y="431800"/>
                </a:lnTo>
                <a:lnTo>
                  <a:pt x="0" y="431800"/>
                </a:lnTo>
                <a:lnTo>
                  <a:pt x="0" y="296863"/>
                </a:lnTo>
                <a:lnTo>
                  <a:pt x="0" y="277813"/>
                </a:lnTo>
                <a:lnTo>
                  <a:pt x="0" y="153988"/>
                </a:lnTo>
                <a:lnTo>
                  <a:pt x="0" y="13493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4" name="椭圆 663"/>
          <p:cNvSpPr/>
          <p:nvPr/>
        </p:nvSpPr>
        <p:spPr>
          <a:xfrm>
            <a:off x="5534818" y="3022123"/>
            <a:ext cx="603250" cy="553403"/>
          </a:xfrm>
          <a:custGeom>
            <a:avLst/>
            <a:gdLst/>
            <a:ahLst/>
            <a:cxnLst/>
            <a:rect l="l" t="t" r="r" b="b"/>
            <a:pathLst>
              <a:path w="603250" h="553403">
                <a:moveTo>
                  <a:pt x="303072" y="249575"/>
                </a:moveTo>
                <a:cubicBezTo>
                  <a:pt x="328785" y="274989"/>
                  <a:pt x="346695" y="308243"/>
                  <a:pt x="349628" y="346024"/>
                </a:cubicBezTo>
                <a:lnTo>
                  <a:pt x="296863" y="355600"/>
                </a:lnTo>
                <a:lnTo>
                  <a:pt x="253458" y="346837"/>
                </a:lnTo>
                <a:cubicBezTo>
                  <a:pt x="258247" y="308458"/>
                  <a:pt x="275863" y="274292"/>
                  <a:pt x="303072" y="249575"/>
                </a:cubicBezTo>
                <a:close/>
                <a:moveTo>
                  <a:pt x="124320" y="208600"/>
                </a:moveTo>
                <a:cubicBezTo>
                  <a:pt x="134008" y="277764"/>
                  <a:pt x="185817" y="332509"/>
                  <a:pt x="253458" y="346837"/>
                </a:cubicBezTo>
                <a:lnTo>
                  <a:pt x="247650" y="375603"/>
                </a:lnTo>
                <a:cubicBezTo>
                  <a:pt x="247650" y="425511"/>
                  <a:pt x="268214" y="470617"/>
                  <a:pt x="301625" y="502607"/>
                </a:cubicBezTo>
                <a:cubicBezTo>
                  <a:pt x="269880" y="534154"/>
                  <a:pt x="226088" y="553403"/>
                  <a:pt x="177800" y="553403"/>
                </a:cubicBezTo>
                <a:cubicBezTo>
                  <a:pt x="79604" y="553403"/>
                  <a:pt x="0" y="473799"/>
                  <a:pt x="0" y="375603"/>
                </a:cubicBezTo>
                <a:cubicBezTo>
                  <a:pt x="0" y="296322"/>
                  <a:pt x="51890" y="229161"/>
                  <a:pt x="124320" y="208600"/>
                </a:cubicBezTo>
                <a:close/>
                <a:moveTo>
                  <a:pt x="468856" y="206566"/>
                </a:moveTo>
                <a:cubicBezTo>
                  <a:pt x="546478" y="223009"/>
                  <a:pt x="603250" y="292676"/>
                  <a:pt x="603250" y="375603"/>
                </a:cubicBezTo>
                <a:cubicBezTo>
                  <a:pt x="603250" y="473799"/>
                  <a:pt x="523646" y="553403"/>
                  <a:pt x="425450" y="553403"/>
                </a:cubicBezTo>
                <a:cubicBezTo>
                  <a:pt x="377163" y="553403"/>
                  <a:pt x="333371" y="534154"/>
                  <a:pt x="301625" y="502607"/>
                </a:cubicBezTo>
                <a:cubicBezTo>
                  <a:pt x="335037" y="470617"/>
                  <a:pt x="355600" y="425511"/>
                  <a:pt x="355600" y="375603"/>
                </a:cubicBezTo>
                <a:cubicBezTo>
                  <a:pt x="355600" y="365321"/>
                  <a:pt x="354727" y="355243"/>
                  <a:pt x="349628" y="346024"/>
                </a:cubicBezTo>
                <a:cubicBezTo>
                  <a:pt x="413093" y="327671"/>
                  <a:pt x="460499" y="273533"/>
                  <a:pt x="468856" y="206566"/>
                </a:cubicBezTo>
                <a:close/>
                <a:moveTo>
                  <a:pt x="296863" y="0"/>
                </a:moveTo>
                <a:cubicBezTo>
                  <a:pt x="395059" y="0"/>
                  <a:pt x="474663" y="79604"/>
                  <a:pt x="474663" y="177800"/>
                </a:cubicBezTo>
                <a:lnTo>
                  <a:pt x="468856" y="206566"/>
                </a:lnTo>
                <a:lnTo>
                  <a:pt x="425450" y="197803"/>
                </a:lnTo>
                <a:cubicBezTo>
                  <a:pt x="377164" y="197803"/>
                  <a:pt x="333373" y="217052"/>
                  <a:pt x="303072" y="249575"/>
                </a:cubicBezTo>
                <a:cubicBezTo>
                  <a:pt x="271000" y="217548"/>
                  <a:pt x="226706" y="197803"/>
                  <a:pt x="177800" y="197803"/>
                </a:cubicBezTo>
                <a:cubicBezTo>
                  <a:pt x="158885" y="197803"/>
                  <a:pt x="140660" y="200757"/>
                  <a:pt x="124320" y="208600"/>
                </a:cubicBezTo>
                <a:cubicBezTo>
                  <a:pt x="120002" y="198908"/>
                  <a:pt x="119063" y="188463"/>
                  <a:pt x="119063" y="177800"/>
                </a:cubicBezTo>
                <a:cubicBezTo>
                  <a:pt x="119063" y="79604"/>
                  <a:pt x="198667" y="0"/>
                  <a:pt x="29686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66" name="椭圆 665"/>
          <p:cNvSpPr/>
          <p:nvPr/>
        </p:nvSpPr>
        <p:spPr>
          <a:xfrm>
            <a:off x="6370638" y="3113246"/>
            <a:ext cx="515303" cy="393382"/>
          </a:xfrm>
          <a:custGeom>
            <a:avLst/>
            <a:gdLst/>
            <a:ahLst/>
            <a:cxnLst/>
            <a:rect l="l" t="t" r="r" b="b"/>
            <a:pathLst>
              <a:path w="515303" h="393382">
                <a:moveTo>
                  <a:pt x="118904" y="75566"/>
                </a:moveTo>
                <a:lnTo>
                  <a:pt x="161611" y="84188"/>
                </a:lnTo>
                <a:cubicBezTo>
                  <a:pt x="135559" y="114379"/>
                  <a:pt x="121921" y="153942"/>
                  <a:pt x="121921" y="196691"/>
                </a:cubicBezTo>
                <a:cubicBezTo>
                  <a:pt x="121921" y="237718"/>
                  <a:pt x="134482" y="275810"/>
                  <a:pt x="158975" y="305284"/>
                </a:cubicBezTo>
                <a:cubicBezTo>
                  <a:pt x="146724" y="310885"/>
                  <a:pt x="133105" y="313374"/>
                  <a:pt x="118904" y="313374"/>
                </a:cubicBezTo>
                <a:cubicBezTo>
                  <a:pt x="53235" y="313374"/>
                  <a:pt x="0" y="260139"/>
                  <a:pt x="0" y="194470"/>
                </a:cubicBezTo>
                <a:cubicBezTo>
                  <a:pt x="0" y="128801"/>
                  <a:pt x="53235" y="75566"/>
                  <a:pt x="118904" y="75566"/>
                </a:cubicBezTo>
                <a:close/>
                <a:moveTo>
                  <a:pt x="318612" y="0"/>
                </a:moveTo>
                <a:cubicBezTo>
                  <a:pt x="427241" y="0"/>
                  <a:pt x="515303" y="88062"/>
                  <a:pt x="515303" y="196691"/>
                </a:cubicBezTo>
                <a:cubicBezTo>
                  <a:pt x="515303" y="305320"/>
                  <a:pt x="427241" y="393382"/>
                  <a:pt x="318612" y="393382"/>
                </a:cubicBezTo>
                <a:cubicBezTo>
                  <a:pt x="251010" y="393382"/>
                  <a:pt x="191373" y="359277"/>
                  <a:pt x="158975" y="305284"/>
                </a:cubicBezTo>
                <a:cubicBezTo>
                  <a:pt x="205108" y="289769"/>
                  <a:pt x="237808" y="245939"/>
                  <a:pt x="237808" y="194470"/>
                </a:cubicBezTo>
                <a:cubicBezTo>
                  <a:pt x="237808" y="143946"/>
                  <a:pt x="206296" y="100782"/>
                  <a:pt x="161611" y="84188"/>
                </a:cubicBezTo>
                <a:cubicBezTo>
                  <a:pt x="194416" y="32390"/>
                  <a:pt x="252732" y="0"/>
                  <a:pt x="31861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2470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1" name="Freeform 303"/>
          <p:cNvSpPr>
            <a:spLocks/>
          </p:cNvSpPr>
          <p:nvPr/>
        </p:nvSpPr>
        <p:spPr bwMode="auto">
          <a:xfrm>
            <a:off x="7332663" y="3213100"/>
            <a:ext cx="393700" cy="396875"/>
          </a:xfrm>
          <a:custGeom>
            <a:avLst/>
            <a:gdLst/>
            <a:ahLst/>
            <a:cxnLst/>
            <a:rect l="l" t="t" r="r" b="b"/>
            <a:pathLst>
              <a:path w="393700" h="396875">
                <a:moveTo>
                  <a:pt x="251883" y="134938"/>
                </a:moveTo>
                <a:cubicBezTo>
                  <a:pt x="259292" y="134938"/>
                  <a:pt x="259292" y="138642"/>
                  <a:pt x="262996" y="138642"/>
                </a:cubicBezTo>
                <a:cubicBezTo>
                  <a:pt x="266700" y="138642"/>
                  <a:pt x="270404" y="134938"/>
                  <a:pt x="274108" y="134938"/>
                </a:cubicBezTo>
                <a:cubicBezTo>
                  <a:pt x="288925" y="134938"/>
                  <a:pt x="300037" y="142346"/>
                  <a:pt x="300037" y="149755"/>
                </a:cubicBezTo>
                <a:cubicBezTo>
                  <a:pt x="300037" y="160867"/>
                  <a:pt x="288925" y="168275"/>
                  <a:pt x="274108" y="168275"/>
                </a:cubicBezTo>
                <a:cubicBezTo>
                  <a:pt x="270404" y="168275"/>
                  <a:pt x="266700" y="164571"/>
                  <a:pt x="259292" y="164571"/>
                </a:cubicBezTo>
                <a:cubicBezTo>
                  <a:pt x="259292" y="164571"/>
                  <a:pt x="251883" y="164571"/>
                  <a:pt x="248179" y="164571"/>
                </a:cubicBezTo>
                <a:cubicBezTo>
                  <a:pt x="233363" y="164571"/>
                  <a:pt x="222250" y="160867"/>
                  <a:pt x="222250" y="153459"/>
                </a:cubicBezTo>
                <a:cubicBezTo>
                  <a:pt x="222250" y="149755"/>
                  <a:pt x="229659" y="146050"/>
                  <a:pt x="240771" y="146050"/>
                </a:cubicBezTo>
                <a:cubicBezTo>
                  <a:pt x="244475" y="138642"/>
                  <a:pt x="248179" y="134938"/>
                  <a:pt x="251883" y="134938"/>
                </a:cubicBezTo>
                <a:close/>
                <a:moveTo>
                  <a:pt x="120650" y="130175"/>
                </a:moveTo>
                <a:cubicBezTo>
                  <a:pt x="131171" y="130175"/>
                  <a:pt x="139700" y="139415"/>
                  <a:pt x="139700" y="150813"/>
                </a:cubicBezTo>
                <a:cubicBezTo>
                  <a:pt x="139700" y="162211"/>
                  <a:pt x="131171" y="171451"/>
                  <a:pt x="120650" y="171451"/>
                </a:cubicBezTo>
                <a:cubicBezTo>
                  <a:pt x="110129" y="171451"/>
                  <a:pt x="101600" y="162211"/>
                  <a:pt x="101600" y="150813"/>
                </a:cubicBezTo>
                <a:cubicBezTo>
                  <a:pt x="101600" y="139415"/>
                  <a:pt x="110129" y="130175"/>
                  <a:pt x="120650" y="130175"/>
                </a:cubicBezTo>
                <a:close/>
                <a:moveTo>
                  <a:pt x="82550" y="80963"/>
                </a:moveTo>
                <a:lnTo>
                  <a:pt x="82550" y="273050"/>
                </a:lnTo>
                <a:cubicBezTo>
                  <a:pt x="82564" y="273050"/>
                  <a:pt x="83320" y="273050"/>
                  <a:pt x="123850" y="273050"/>
                </a:cubicBezTo>
                <a:cubicBezTo>
                  <a:pt x="123873" y="272961"/>
                  <a:pt x="153898" y="152536"/>
                  <a:pt x="183923" y="182656"/>
                </a:cubicBezTo>
                <a:cubicBezTo>
                  <a:pt x="213946" y="212773"/>
                  <a:pt x="225213" y="272993"/>
                  <a:pt x="225223" y="273050"/>
                </a:cubicBezTo>
                <a:cubicBezTo>
                  <a:pt x="225238" y="272980"/>
                  <a:pt x="236502" y="220318"/>
                  <a:pt x="259014" y="216554"/>
                </a:cubicBezTo>
                <a:cubicBezTo>
                  <a:pt x="277787" y="209021"/>
                  <a:pt x="289051" y="246685"/>
                  <a:pt x="300314" y="273050"/>
                </a:cubicBezTo>
                <a:cubicBezTo>
                  <a:pt x="300321" y="273050"/>
                  <a:pt x="300441" y="273050"/>
                  <a:pt x="302661" y="273050"/>
                </a:cubicBezTo>
                <a:lnTo>
                  <a:pt x="319087" y="273050"/>
                </a:lnTo>
                <a:cubicBezTo>
                  <a:pt x="319087" y="273030"/>
                  <a:pt x="319087" y="271064"/>
                  <a:pt x="319087" y="80963"/>
                </a:cubicBezTo>
                <a:cubicBezTo>
                  <a:pt x="319063" y="80963"/>
                  <a:pt x="316656" y="80963"/>
                  <a:pt x="82550" y="80963"/>
                </a:cubicBezTo>
                <a:close/>
                <a:moveTo>
                  <a:pt x="60897" y="55563"/>
                </a:moveTo>
                <a:cubicBezTo>
                  <a:pt x="60926" y="55563"/>
                  <a:pt x="63715" y="55563"/>
                  <a:pt x="334391" y="55563"/>
                </a:cubicBezTo>
                <a:cubicBezTo>
                  <a:pt x="338137" y="55563"/>
                  <a:pt x="338137" y="59302"/>
                  <a:pt x="338137" y="63041"/>
                </a:cubicBezTo>
                <a:cubicBezTo>
                  <a:pt x="338137" y="63069"/>
                  <a:pt x="338137" y="65796"/>
                  <a:pt x="338137" y="332247"/>
                </a:cubicBezTo>
                <a:cubicBezTo>
                  <a:pt x="338137" y="335986"/>
                  <a:pt x="338137" y="339725"/>
                  <a:pt x="334391" y="339725"/>
                </a:cubicBezTo>
                <a:cubicBezTo>
                  <a:pt x="334363" y="339725"/>
                  <a:pt x="331574" y="339725"/>
                  <a:pt x="60897" y="339725"/>
                </a:cubicBezTo>
                <a:lnTo>
                  <a:pt x="57150" y="332247"/>
                </a:lnTo>
                <a:cubicBezTo>
                  <a:pt x="57150" y="332219"/>
                  <a:pt x="57150" y="329489"/>
                  <a:pt x="57150" y="63041"/>
                </a:cubicBezTo>
                <a:cubicBezTo>
                  <a:pt x="57150" y="59302"/>
                  <a:pt x="57150" y="55563"/>
                  <a:pt x="60897" y="55563"/>
                </a:cubicBezTo>
                <a:close/>
                <a:moveTo>
                  <a:pt x="41275" y="44450"/>
                </a:moveTo>
                <a:lnTo>
                  <a:pt x="41275" y="352425"/>
                </a:lnTo>
                <a:lnTo>
                  <a:pt x="352425" y="352425"/>
                </a:lnTo>
                <a:lnTo>
                  <a:pt x="352425" y="44450"/>
                </a:lnTo>
                <a:close/>
                <a:moveTo>
                  <a:pt x="0" y="0"/>
                </a:moveTo>
                <a:cubicBezTo>
                  <a:pt x="13" y="0"/>
                  <a:pt x="607" y="0"/>
                  <a:pt x="29996" y="0"/>
                </a:cubicBezTo>
                <a:cubicBezTo>
                  <a:pt x="29996" y="14977"/>
                  <a:pt x="41245" y="26209"/>
                  <a:pt x="56243" y="26209"/>
                </a:cubicBezTo>
                <a:cubicBezTo>
                  <a:pt x="71241" y="26209"/>
                  <a:pt x="82490" y="14977"/>
                  <a:pt x="82490" y="0"/>
                </a:cubicBezTo>
                <a:cubicBezTo>
                  <a:pt x="82498" y="0"/>
                  <a:pt x="82578" y="0"/>
                  <a:pt x="83427" y="0"/>
                </a:cubicBezTo>
                <a:lnTo>
                  <a:pt x="89989" y="0"/>
                </a:lnTo>
                <a:cubicBezTo>
                  <a:pt x="89989" y="14977"/>
                  <a:pt x="101237" y="26209"/>
                  <a:pt x="112486" y="26209"/>
                </a:cubicBezTo>
                <a:cubicBezTo>
                  <a:pt x="127484" y="26209"/>
                  <a:pt x="138733" y="14977"/>
                  <a:pt x="138733" y="0"/>
                </a:cubicBezTo>
                <a:cubicBezTo>
                  <a:pt x="142482" y="14977"/>
                  <a:pt x="153731" y="26209"/>
                  <a:pt x="168729" y="26209"/>
                </a:cubicBezTo>
                <a:cubicBezTo>
                  <a:pt x="183727" y="26209"/>
                  <a:pt x="194975" y="14977"/>
                  <a:pt x="194975" y="0"/>
                </a:cubicBezTo>
                <a:cubicBezTo>
                  <a:pt x="198725" y="14977"/>
                  <a:pt x="209974" y="26209"/>
                  <a:pt x="224972" y="26209"/>
                </a:cubicBezTo>
                <a:cubicBezTo>
                  <a:pt x="239970" y="26209"/>
                  <a:pt x="251218" y="14977"/>
                  <a:pt x="251218" y="0"/>
                </a:cubicBezTo>
                <a:cubicBezTo>
                  <a:pt x="254968" y="14977"/>
                  <a:pt x="266216" y="26209"/>
                  <a:pt x="281215" y="26209"/>
                </a:cubicBezTo>
                <a:cubicBezTo>
                  <a:pt x="296213" y="26209"/>
                  <a:pt x="307461" y="14977"/>
                  <a:pt x="307461" y="0"/>
                </a:cubicBezTo>
                <a:cubicBezTo>
                  <a:pt x="311211" y="14977"/>
                  <a:pt x="322459" y="26209"/>
                  <a:pt x="337457" y="26209"/>
                </a:cubicBezTo>
                <a:cubicBezTo>
                  <a:pt x="352455" y="26209"/>
                  <a:pt x="363704" y="14977"/>
                  <a:pt x="363704" y="0"/>
                </a:cubicBezTo>
                <a:cubicBezTo>
                  <a:pt x="363717" y="0"/>
                  <a:pt x="364318" y="0"/>
                  <a:pt x="393700" y="0"/>
                </a:cubicBezTo>
                <a:cubicBezTo>
                  <a:pt x="393700" y="16"/>
                  <a:pt x="393700" y="761"/>
                  <a:pt x="393700" y="37441"/>
                </a:cubicBezTo>
                <a:cubicBezTo>
                  <a:pt x="382452" y="37441"/>
                  <a:pt x="371203" y="48673"/>
                  <a:pt x="371203" y="63650"/>
                </a:cubicBezTo>
                <a:cubicBezTo>
                  <a:pt x="371203" y="74882"/>
                  <a:pt x="382452" y="86115"/>
                  <a:pt x="393700" y="86115"/>
                </a:cubicBezTo>
                <a:cubicBezTo>
                  <a:pt x="393700" y="86123"/>
                  <a:pt x="393700" y="86203"/>
                  <a:pt x="393700" y="87051"/>
                </a:cubicBezTo>
                <a:lnTo>
                  <a:pt x="393700" y="93603"/>
                </a:lnTo>
                <a:cubicBezTo>
                  <a:pt x="382452" y="93603"/>
                  <a:pt x="371203" y="104835"/>
                  <a:pt x="371203" y="119811"/>
                </a:cubicBezTo>
                <a:cubicBezTo>
                  <a:pt x="371203" y="134788"/>
                  <a:pt x="382452" y="142276"/>
                  <a:pt x="393700" y="142276"/>
                </a:cubicBezTo>
                <a:cubicBezTo>
                  <a:pt x="393700" y="142284"/>
                  <a:pt x="393700" y="142364"/>
                  <a:pt x="393700" y="143212"/>
                </a:cubicBezTo>
                <a:lnTo>
                  <a:pt x="393700" y="149764"/>
                </a:lnTo>
                <a:cubicBezTo>
                  <a:pt x="382452" y="149764"/>
                  <a:pt x="371203" y="160997"/>
                  <a:pt x="371203" y="175973"/>
                </a:cubicBezTo>
                <a:cubicBezTo>
                  <a:pt x="371203" y="187205"/>
                  <a:pt x="382452" y="198438"/>
                  <a:pt x="393700" y="198438"/>
                </a:cubicBezTo>
                <a:cubicBezTo>
                  <a:pt x="393700" y="198446"/>
                  <a:pt x="393700" y="198526"/>
                  <a:pt x="393700" y="199374"/>
                </a:cubicBezTo>
                <a:lnTo>
                  <a:pt x="393700" y="205926"/>
                </a:lnTo>
                <a:cubicBezTo>
                  <a:pt x="382452" y="205926"/>
                  <a:pt x="371203" y="217158"/>
                  <a:pt x="371203" y="232135"/>
                </a:cubicBezTo>
                <a:cubicBezTo>
                  <a:pt x="371203" y="243367"/>
                  <a:pt x="382452" y="254599"/>
                  <a:pt x="393700" y="254599"/>
                </a:cubicBezTo>
                <a:cubicBezTo>
                  <a:pt x="393700" y="254607"/>
                  <a:pt x="393700" y="254687"/>
                  <a:pt x="393700" y="255535"/>
                </a:cubicBezTo>
                <a:lnTo>
                  <a:pt x="393700" y="262087"/>
                </a:lnTo>
                <a:cubicBezTo>
                  <a:pt x="382452" y="262087"/>
                  <a:pt x="371203" y="273320"/>
                  <a:pt x="371203" y="288296"/>
                </a:cubicBezTo>
                <a:cubicBezTo>
                  <a:pt x="371203" y="299528"/>
                  <a:pt x="382452" y="310761"/>
                  <a:pt x="393700" y="310761"/>
                </a:cubicBezTo>
                <a:cubicBezTo>
                  <a:pt x="393700" y="310769"/>
                  <a:pt x="393700" y="310849"/>
                  <a:pt x="393700" y="311697"/>
                </a:cubicBezTo>
                <a:lnTo>
                  <a:pt x="393700" y="318249"/>
                </a:lnTo>
                <a:cubicBezTo>
                  <a:pt x="382452" y="318249"/>
                  <a:pt x="371203" y="329481"/>
                  <a:pt x="371203" y="344458"/>
                </a:cubicBezTo>
                <a:cubicBezTo>
                  <a:pt x="371203" y="355690"/>
                  <a:pt x="382452" y="366922"/>
                  <a:pt x="393700" y="366922"/>
                </a:cubicBezTo>
                <a:cubicBezTo>
                  <a:pt x="393700" y="366935"/>
                  <a:pt x="393700" y="367529"/>
                  <a:pt x="393700" y="396875"/>
                </a:cubicBezTo>
                <a:cubicBezTo>
                  <a:pt x="393686" y="396875"/>
                  <a:pt x="393019" y="396875"/>
                  <a:pt x="359955" y="396875"/>
                </a:cubicBezTo>
                <a:cubicBezTo>
                  <a:pt x="359955" y="381899"/>
                  <a:pt x="348706" y="370666"/>
                  <a:pt x="333708" y="370666"/>
                </a:cubicBezTo>
                <a:cubicBezTo>
                  <a:pt x="318710" y="370666"/>
                  <a:pt x="307461" y="381899"/>
                  <a:pt x="307461" y="396875"/>
                </a:cubicBezTo>
                <a:cubicBezTo>
                  <a:pt x="303712" y="381899"/>
                  <a:pt x="292463" y="370666"/>
                  <a:pt x="277465" y="370666"/>
                </a:cubicBezTo>
                <a:cubicBezTo>
                  <a:pt x="262467" y="370666"/>
                  <a:pt x="251218" y="381899"/>
                  <a:pt x="251218" y="396875"/>
                </a:cubicBezTo>
                <a:cubicBezTo>
                  <a:pt x="247469" y="381899"/>
                  <a:pt x="236220" y="370666"/>
                  <a:pt x="221222" y="370666"/>
                </a:cubicBezTo>
                <a:cubicBezTo>
                  <a:pt x="206224" y="370666"/>
                  <a:pt x="198725" y="381899"/>
                  <a:pt x="198725" y="396875"/>
                </a:cubicBezTo>
                <a:cubicBezTo>
                  <a:pt x="198717" y="396875"/>
                  <a:pt x="198638" y="396875"/>
                  <a:pt x="197788" y="396875"/>
                </a:cubicBezTo>
                <a:lnTo>
                  <a:pt x="191226" y="396875"/>
                </a:lnTo>
                <a:cubicBezTo>
                  <a:pt x="191226" y="381899"/>
                  <a:pt x="179977" y="370666"/>
                  <a:pt x="164979" y="370666"/>
                </a:cubicBezTo>
                <a:cubicBezTo>
                  <a:pt x="149981" y="370666"/>
                  <a:pt x="138733" y="381899"/>
                  <a:pt x="138733" y="396875"/>
                </a:cubicBezTo>
                <a:cubicBezTo>
                  <a:pt x="134983" y="381899"/>
                  <a:pt x="123735" y="370666"/>
                  <a:pt x="108736" y="370666"/>
                </a:cubicBezTo>
                <a:cubicBezTo>
                  <a:pt x="97488" y="370666"/>
                  <a:pt x="86239" y="381899"/>
                  <a:pt x="86239" y="396875"/>
                </a:cubicBezTo>
                <a:cubicBezTo>
                  <a:pt x="86231" y="396875"/>
                  <a:pt x="86152" y="396875"/>
                  <a:pt x="85302" y="396875"/>
                </a:cubicBezTo>
                <a:lnTo>
                  <a:pt x="78740" y="396875"/>
                </a:lnTo>
                <a:cubicBezTo>
                  <a:pt x="78740" y="381899"/>
                  <a:pt x="67492" y="370666"/>
                  <a:pt x="52494" y="370666"/>
                </a:cubicBezTo>
                <a:cubicBezTo>
                  <a:pt x="41245" y="370666"/>
                  <a:pt x="29996" y="381899"/>
                  <a:pt x="29996" y="396875"/>
                </a:cubicBezTo>
                <a:cubicBezTo>
                  <a:pt x="29984" y="396875"/>
                  <a:pt x="29383" y="396875"/>
                  <a:pt x="0" y="396875"/>
                </a:cubicBezTo>
                <a:cubicBezTo>
                  <a:pt x="0" y="396861"/>
                  <a:pt x="0" y="396188"/>
                  <a:pt x="0" y="363178"/>
                </a:cubicBezTo>
                <a:cubicBezTo>
                  <a:pt x="11249" y="363178"/>
                  <a:pt x="22497" y="351946"/>
                  <a:pt x="22497" y="336969"/>
                </a:cubicBezTo>
                <a:cubicBezTo>
                  <a:pt x="22497" y="325737"/>
                  <a:pt x="11249" y="314505"/>
                  <a:pt x="0" y="314505"/>
                </a:cubicBezTo>
                <a:cubicBezTo>
                  <a:pt x="0" y="314497"/>
                  <a:pt x="0" y="314417"/>
                  <a:pt x="0" y="313569"/>
                </a:cubicBezTo>
                <a:lnTo>
                  <a:pt x="0" y="307017"/>
                </a:lnTo>
                <a:cubicBezTo>
                  <a:pt x="11249" y="307017"/>
                  <a:pt x="22497" y="295784"/>
                  <a:pt x="22497" y="280808"/>
                </a:cubicBezTo>
                <a:cubicBezTo>
                  <a:pt x="22497" y="269576"/>
                  <a:pt x="11249" y="258343"/>
                  <a:pt x="0" y="258343"/>
                </a:cubicBezTo>
                <a:cubicBezTo>
                  <a:pt x="0" y="258335"/>
                  <a:pt x="0" y="258255"/>
                  <a:pt x="0" y="257407"/>
                </a:cubicBezTo>
                <a:lnTo>
                  <a:pt x="0" y="250855"/>
                </a:lnTo>
                <a:cubicBezTo>
                  <a:pt x="11249" y="250855"/>
                  <a:pt x="22497" y="239623"/>
                  <a:pt x="22497" y="228390"/>
                </a:cubicBezTo>
                <a:cubicBezTo>
                  <a:pt x="22497" y="213414"/>
                  <a:pt x="11249" y="202182"/>
                  <a:pt x="0" y="202182"/>
                </a:cubicBezTo>
                <a:cubicBezTo>
                  <a:pt x="0" y="202174"/>
                  <a:pt x="0" y="202094"/>
                  <a:pt x="0" y="201246"/>
                </a:cubicBezTo>
                <a:lnTo>
                  <a:pt x="0" y="194694"/>
                </a:lnTo>
                <a:cubicBezTo>
                  <a:pt x="11249" y="194694"/>
                  <a:pt x="22497" y="183461"/>
                  <a:pt x="22497" y="172229"/>
                </a:cubicBezTo>
                <a:cubicBezTo>
                  <a:pt x="22497" y="157252"/>
                  <a:pt x="11249" y="146020"/>
                  <a:pt x="0" y="146020"/>
                </a:cubicBezTo>
                <a:cubicBezTo>
                  <a:pt x="0" y="146012"/>
                  <a:pt x="0" y="145932"/>
                  <a:pt x="0" y="145084"/>
                </a:cubicBezTo>
                <a:lnTo>
                  <a:pt x="0" y="138532"/>
                </a:lnTo>
                <a:cubicBezTo>
                  <a:pt x="11249" y="138532"/>
                  <a:pt x="22497" y="127300"/>
                  <a:pt x="22497" y="116067"/>
                </a:cubicBezTo>
                <a:cubicBezTo>
                  <a:pt x="22497" y="101091"/>
                  <a:pt x="11249" y="89859"/>
                  <a:pt x="0" y="89859"/>
                </a:cubicBezTo>
                <a:cubicBezTo>
                  <a:pt x="0" y="89851"/>
                  <a:pt x="0" y="89771"/>
                  <a:pt x="0" y="88923"/>
                </a:cubicBezTo>
                <a:lnTo>
                  <a:pt x="0" y="82370"/>
                </a:lnTo>
                <a:cubicBezTo>
                  <a:pt x="11249" y="82370"/>
                  <a:pt x="22497" y="71138"/>
                  <a:pt x="22497" y="59906"/>
                </a:cubicBezTo>
                <a:cubicBezTo>
                  <a:pt x="22497" y="44929"/>
                  <a:pt x="11249" y="33697"/>
                  <a:pt x="0" y="33697"/>
                </a:cubicBezTo>
                <a:cubicBezTo>
                  <a:pt x="0" y="33683"/>
                  <a:pt x="0" y="33014"/>
                  <a:pt x="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18" name="Freeform 6"/>
          <p:cNvSpPr>
            <a:spLocks/>
          </p:cNvSpPr>
          <p:nvPr/>
        </p:nvSpPr>
        <p:spPr bwMode="auto">
          <a:xfrm>
            <a:off x="8026400" y="617538"/>
            <a:ext cx="404812" cy="438150"/>
          </a:xfrm>
          <a:custGeom>
            <a:avLst/>
            <a:gdLst/>
            <a:ahLst/>
            <a:cxnLst/>
            <a:rect l="l" t="t" r="r" b="b"/>
            <a:pathLst>
              <a:path w="404812" h="438150">
                <a:moveTo>
                  <a:pt x="0" y="206375"/>
                </a:moveTo>
                <a:lnTo>
                  <a:pt x="233363" y="206375"/>
                </a:lnTo>
                <a:lnTo>
                  <a:pt x="233363" y="438150"/>
                </a:lnTo>
                <a:lnTo>
                  <a:pt x="0" y="438150"/>
                </a:lnTo>
                <a:close/>
                <a:moveTo>
                  <a:pt x="90487" y="104775"/>
                </a:moveTo>
                <a:lnTo>
                  <a:pt x="322262" y="104775"/>
                </a:lnTo>
                <a:lnTo>
                  <a:pt x="322262" y="338137"/>
                </a:lnTo>
                <a:lnTo>
                  <a:pt x="255587" y="338137"/>
                </a:lnTo>
                <a:lnTo>
                  <a:pt x="255587" y="190500"/>
                </a:lnTo>
                <a:lnTo>
                  <a:pt x="90487" y="190500"/>
                </a:lnTo>
                <a:close/>
                <a:moveTo>
                  <a:pt x="173037" y="0"/>
                </a:moveTo>
                <a:lnTo>
                  <a:pt x="404812" y="0"/>
                </a:lnTo>
                <a:lnTo>
                  <a:pt x="404812" y="231775"/>
                </a:lnTo>
                <a:lnTo>
                  <a:pt x="338137" y="231775"/>
                </a:lnTo>
                <a:lnTo>
                  <a:pt x="338137" y="85725"/>
                </a:lnTo>
                <a:lnTo>
                  <a:pt x="173037" y="8572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21" name="Freeform 9"/>
          <p:cNvSpPr>
            <a:spLocks/>
          </p:cNvSpPr>
          <p:nvPr/>
        </p:nvSpPr>
        <p:spPr bwMode="auto">
          <a:xfrm>
            <a:off x="676276" y="673099"/>
            <a:ext cx="495300" cy="401638"/>
          </a:xfrm>
          <a:custGeom>
            <a:avLst/>
            <a:gdLst/>
            <a:ahLst/>
            <a:cxnLst/>
            <a:rect l="l" t="t" r="r" b="b"/>
            <a:pathLst>
              <a:path w="495300" h="401638">
                <a:moveTo>
                  <a:pt x="274638" y="112713"/>
                </a:moveTo>
                <a:cubicBezTo>
                  <a:pt x="200114" y="112713"/>
                  <a:pt x="139700" y="172416"/>
                  <a:pt x="139700" y="246063"/>
                </a:cubicBezTo>
                <a:cubicBezTo>
                  <a:pt x="139700" y="319710"/>
                  <a:pt x="200114" y="379413"/>
                  <a:pt x="274638" y="379413"/>
                </a:cubicBezTo>
                <a:cubicBezTo>
                  <a:pt x="349162" y="379413"/>
                  <a:pt x="409576" y="319710"/>
                  <a:pt x="409576" y="246063"/>
                </a:cubicBezTo>
                <a:cubicBezTo>
                  <a:pt x="409576" y="172416"/>
                  <a:pt x="349162" y="112713"/>
                  <a:pt x="274638" y="112713"/>
                </a:cubicBezTo>
                <a:close/>
                <a:moveTo>
                  <a:pt x="371475" y="76200"/>
                </a:moveTo>
                <a:lnTo>
                  <a:pt x="371475" y="106362"/>
                </a:lnTo>
                <a:lnTo>
                  <a:pt x="465138" y="106362"/>
                </a:lnTo>
                <a:lnTo>
                  <a:pt x="465138" y="76200"/>
                </a:lnTo>
                <a:close/>
                <a:moveTo>
                  <a:pt x="33678" y="49213"/>
                </a:moveTo>
                <a:cubicBezTo>
                  <a:pt x="33680" y="49213"/>
                  <a:pt x="33738" y="49213"/>
                  <a:pt x="35549" y="49213"/>
                </a:cubicBezTo>
                <a:lnTo>
                  <a:pt x="48646" y="49213"/>
                </a:lnTo>
                <a:lnTo>
                  <a:pt x="52388" y="49213"/>
                </a:lnTo>
                <a:cubicBezTo>
                  <a:pt x="56141" y="49213"/>
                  <a:pt x="56177" y="49213"/>
                  <a:pt x="461519" y="49213"/>
                </a:cubicBezTo>
                <a:cubicBezTo>
                  <a:pt x="480286" y="49213"/>
                  <a:pt x="495300" y="64210"/>
                  <a:pt x="495300" y="82956"/>
                </a:cubicBezTo>
                <a:cubicBezTo>
                  <a:pt x="495300" y="82967"/>
                  <a:pt x="495300" y="84714"/>
                  <a:pt x="495300" y="367895"/>
                </a:cubicBezTo>
                <a:cubicBezTo>
                  <a:pt x="495300" y="386641"/>
                  <a:pt x="480286" y="401638"/>
                  <a:pt x="461519" y="401638"/>
                </a:cubicBezTo>
                <a:cubicBezTo>
                  <a:pt x="461507" y="401638"/>
                  <a:pt x="459334" y="401638"/>
                  <a:pt x="56141" y="401638"/>
                </a:cubicBezTo>
                <a:cubicBezTo>
                  <a:pt x="71155" y="401638"/>
                  <a:pt x="82415" y="386641"/>
                  <a:pt x="82415" y="367895"/>
                </a:cubicBezTo>
                <a:cubicBezTo>
                  <a:pt x="82415" y="367884"/>
                  <a:pt x="82415" y="366103"/>
                  <a:pt x="82415" y="82956"/>
                </a:cubicBezTo>
                <a:cubicBezTo>
                  <a:pt x="82415" y="64210"/>
                  <a:pt x="71155" y="49213"/>
                  <a:pt x="52388" y="49213"/>
                </a:cubicBezTo>
                <a:cubicBezTo>
                  <a:pt x="33678" y="49213"/>
                  <a:pt x="18710" y="64210"/>
                  <a:pt x="18710" y="82956"/>
                </a:cubicBezTo>
                <a:cubicBezTo>
                  <a:pt x="18710" y="82961"/>
                  <a:pt x="18710" y="84225"/>
                  <a:pt x="18710" y="367895"/>
                </a:cubicBezTo>
                <a:cubicBezTo>
                  <a:pt x="18710" y="386641"/>
                  <a:pt x="33678" y="401638"/>
                  <a:pt x="52388" y="401638"/>
                </a:cubicBezTo>
                <a:cubicBezTo>
                  <a:pt x="48646" y="401638"/>
                  <a:pt x="48646" y="401638"/>
                  <a:pt x="46775" y="401638"/>
                </a:cubicBezTo>
                <a:lnTo>
                  <a:pt x="33678" y="401638"/>
                </a:lnTo>
                <a:cubicBezTo>
                  <a:pt x="14968" y="401638"/>
                  <a:pt x="0" y="386641"/>
                  <a:pt x="0" y="367895"/>
                </a:cubicBezTo>
                <a:cubicBezTo>
                  <a:pt x="0" y="367890"/>
                  <a:pt x="0" y="366651"/>
                  <a:pt x="0" y="82956"/>
                </a:cubicBezTo>
                <a:cubicBezTo>
                  <a:pt x="0" y="64210"/>
                  <a:pt x="14968" y="49213"/>
                  <a:pt x="33678" y="49213"/>
                </a:cubicBezTo>
                <a:close/>
                <a:moveTo>
                  <a:pt x="52387" y="0"/>
                </a:moveTo>
                <a:lnTo>
                  <a:pt x="158750" y="0"/>
                </a:lnTo>
                <a:lnTo>
                  <a:pt x="158750" y="38100"/>
                </a:lnTo>
                <a:lnTo>
                  <a:pt x="52387" y="381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27" name="Freeform 15"/>
          <p:cNvSpPr>
            <a:spLocks/>
          </p:cNvSpPr>
          <p:nvPr/>
        </p:nvSpPr>
        <p:spPr bwMode="auto">
          <a:xfrm>
            <a:off x="1603376" y="1562100"/>
            <a:ext cx="388937" cy="300037"/>
          </a:xfrm>
          <a:custGeom>
            <a:avLst/>
            <a:gdLst/>
            <a:ahLst/>
            <a:cxnLst/>
            <a:rect l="l" t="t" r="r" b="b"/>
            <a:pathLst>
              <a:path w="388937" h="300037">
                <a:moveTo>
                  <a:pt x="181769" y="153988"/>
                </a:moveTo>
                <a:cubicBezTo>
                  <a:pt x="205880" y="153988"/>
                  <a:pt x="225426" y="172467"/>
                  <a:pt x="225426" y="195263"/>
                </a:cubicBezTo>
                <a:cubicBezTo>
                  <a:pt x="225426" y="218059"/>
                  <a:pt x="205880" y="236538"/>
                  <a:pt x="181769" y="236538"/>
                </a:cubicBezTo>
                <a:cubicBezTo>
                  <a:pt x="157658" y="236538"/>
                  <a:pt x="138112" y="218059"/>
                  <a:pt x="138112" y="195263"/>
                </a:cubicBezTo>
                <a:cubicBezTo>
                  <a:pt x="138112" y="172467"/>
                  <a:pt x="157658" y="153988"/>
                  <a:pt x="181769" y="153988"/>
                </a:cubicBezTo>
                <a:close/>
                <a:moveTo>
                  <a:pt x="183356" y="104775"/>
                </a:moveTo>
                <a:cubicBezTo>
                  <a:pt x="133819" y="104775"/>
                  <a:pt x="93662" y="145288"/>
                  <a:pt x="93662" y="195263"/>
                </a:cubicBezTo>
                <a:cubicBezTo>
                  <a:pt x="93662" y="245238"/>
                  <a:pt x="133819" y="285751"/>
                  <a:pt x="183356" y="285751"/>
                </a:cubicBezTo>
                <a:cubicBezTo>
                  <a:pt x="232893" y="285751"/>
                  <a:pt x="273050" y="245238"/>
                  <a:pt x="273050" y="195263"/>
                </a:cubicBezTo>
                <a:cubicBezTo>
                  <a:pt x="273050" y="145288"/>
                  <a:pt x="232893" y="104775"/>
                  <a:pt x="183356" y="104775"/>
                </a:cubicBezTo>
                <a:close/>
                <a:moveTo>
                  <a:pt x="22225" y="63500"/>
                </a:moveTo>
                <a:cubicBezTo>
                  <a:pt x="22232" y="63500"/>
                  <a:pt x="22301" y="63500"/>
                  <a:pt x="23151" y="63500"/>
                </a:cubicBezTo>
                <a:lnTo>
                  <a:pt x="29634" y="63500"/>
                </a:lnTo>
                <a:lnTo>
                  <a:pt x="33338" y="63500"/>
                </a:lnTo>
                <a:cubicBezTo>
                  <a:pt x="37095" y="63500"/>
                  <a:pt x="37119" y="63500"/>
                  <a:pt x="307654" y="63500"/>
                </a:cubicBezTo>
                <a:cubicBezTo>
                  <a:pt x="318927" y="63500"/>
                  <a:pt x="330200" y="74764"/>
                  <a:pt x="330200" y="86027"/>
                </a:cubicBezTo>
                <a:cubicBezTo>
                  <a:pt x="330200" y="86043"/>
                  <a:pt x="330200" y="87761"/>
                  <a:pt x="330200" y="277510"/>
                </a:cubicBezTo>
                <a:cubicBezTo>
                  <a:pt x="330200" y="288773"/>
                  <a:pt x="318927" y="300037"/>
                  <a:pt x="307654" y="300037"/>
                </a:cubicBezTo>
                <a:cubicBezTo>
                  <a:pt x="307632" y="300037"/>
                  <a:pt x="305176" y="300037"/>
                  <a:pt x="37095" y="300037"/>
                </a:cubicBezTo>
                <a:cubicBezTo>
                  <a:pt x="44610" y="300037"/>
                  <a:pt x="55884" y="288773"/>
                  <a:pt x="55884" y="277510"/>
                </a:cubicBezTo>
                <a:cubicBezTo>
                  <a:pt x="55884" y="277494"/>
                  <a:pt x="55884" y="275751"/>
                  <a:pt x="55884" y="86027"/>
                </a:cubicBezTo>
                <a:cubicBezTo>
                  <a:pt x="55884" y="74764"/>
                  <a:pt x="44610" y="63500"/>
                  <a:pt x="33338" y="63500"/>
                </a:cubicBezTo>
                <a:cubicBezTo>
                  <a:pt x="22225" y="63500"/>
                  <a:pt x="14817" y="74764"/>
                  <a:pt x="14817" y="86027"/>
                </a:cubicBezTo>
                <a:cubicBezTo>
                  <a:pt x="14817" y="86043"/>
                  <a:pt x="14817" y="87731"/>
                  <a:pt x="14817" y="277510"/>
                </a:cubicBezTo>
                <a:cubicBezTo>
                  <a:pt x="14817" y="288773"/>
                  <a:pt x="22225" y="300037"/>
                  <a:pt x="33338" y="300037"/>
                </a:cubicBezTo>
                <a:cubicBezTo>
                  <a:pt x="29634" y="300037"/>
                  <a:pt x="29634" y="300037"/>
                  <a:pt x="28708" y="300037"/>
                </a:cubicBezTo>
                <a:lnTo>
                  <a:pt x="22225" y="300037"/>
                </a:lnTo>
                <a:cubicBezTo>
                  <a:pt x="11113" y="300037"/>
                  <a:pt x="0" y="288773"/>
                  <a:pt x="0" y="277510"/>
                </a:cubicBezTo>
                <a:cubicBezTo>
                  <a:pt x="0" y="277494"/>
                  <a:pt x="0" y="275789"/>
                  <a:pt x="0" y="86027"/>
                </a:cubicBezTo>
                <a:cubicBezTo>
                  <a:pt x="0" y="74764"/>
                  <a:pt x="11113" y="63500"/>
                  <a:pt x="22225" y="63500"/>
                </a:cubicBezTo>
                <a:close/>
                <a:moveTo>
                  <a:pt x="385762" y="60325"/>
                </a:moveTo>
                <a:lnTo>
                  <a:pt x="388937" y="63500"/>
                </a:lnTo>
                <a:lnTo>
                  <a:pt x="344487" y="87312"/>
                </a:lnTo>
                <a:lnTo>
                  <a:pt x="344487" y="79375"/>
                </a:lnTo>
                <a:close/>
                <a:moveTo>
                  <a:pt x="36512" y="30163"/>
                </a:moveTo>
                <a:lnTo>
                  <a:pt x="104775" y="30163"/>
                </a:lnTo>
                <a:lnTo>
                  <a:pt x="104775" y="57150"/>
                </a:lnTo>
                <a:lnTo>
                  <a:pt x="36512" y="57150"/>
                </a:lnTo>
                <a:close/>
                <a:moveTo>
                  <a:pt x="352425" y="19050"/>
                </a:moveTo>
                <a:lnTo>
                  <a:pt x="355600" y="22225"/>
                </a:lnTo>
                <a:lnTo>
                  <a:pt x="322262" y="60325"/>
                </a:lnTo>
                <a:lnTo>
                  <a:pt x="319087" y="52387"/>
                </a:lnTo>
                <a:close/>
                <a:moveTo>
                  <a:pt x="228600" y="15875"/>
                </a:moveTo>
                <a:lnTo>
                  <a:pt x="261938" y="49212"/>
                </a:lnTo>
                <a:lnTo>
                  <a:pt x="258763" y="52387"/>
                </a:lnTo>
                <a:lnTo>
                  <a:pt x="225425" y="19050"/>
                </a:lnTo>
                <a:close/>
                <a:moveTo>
                  <a:pt x="284162" y="0"/>
                </a:moveTo>
                <a:lnTo>
                  <a:pt x="292100" y="0"/>
                </a:lnTo>
                <a:lnTo>
                  <a:pt x="292100" y="52387"/>
                </a:lnTo>
                <a:lnTo>
                  <a:pt x="284162" y="5238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33" name="Freeform 21"/>
          <p:cNvSpPr>
            <a:spLocks/>
          </p:cNvSpPr>
          <p:nvPr/>
        </p:nvSpPr>
        <p:spPr bwMode="auto">
          <a:xfrm>
            <a:off x="1504951" y="669925"/>
            <a:ext cx="604838" cy="404813"/>
          </a:xfrm>
          <a:custGeom>
            <a:avLst/>
            <a:gdLst/>
            <a:ahLst/>
            <a:cxnLst/>
            <a:rect l="l" t="t" r="r" b="b"/>
            <a:pathLst>
              <a:path w="604838" h="404813">
                <a:moveTo>
                  <a:pt x="508794" y="280988"/>
                </a:moveTo>
                <a:cubicBezTo>
                  <a:pt x="490820" y="280988"/>
                  <a:pt x="476250" y="294492"/>
                  <a:pt x="476250" y="311151"/>
                </a:cubicBezTo>
                <a:cubicBezTo>
                  <a:pt x="476250" y="327810"/>
                  <a:pt x="490820" y="341314"/>
                  <a:pt x="508794" y="341314"/>
                </a:cubicBezTo>
                <a:cubicBezTo>
                  <a:pt x="526768" y="341314"/>
                  <a:pt x="541338" y="327810"/>
                  <a:pt x="541338" y="311151"/>
                </a:cubicBezTo>
                <a:cubicBezTo>
                  <a:pt x="541338" y="294492"/>
                  <a:pt x="526768" y="280988"/>
                  <a:pt x="508794" y="280988"/>
                </a:cubicBezTo>
                <a:close/>
                <a:moveTo>
                  <a:pt x="406400" y="280988"/>
                </a:moveTo>
                <a:cubicBezTo>
                  <a:pt x="402431" y="292100"/>
                  <a:pt x="398463" y="303213"/>
                  <a:pt x="390525" y="314325"/>
                </a:cubicBezTo>
                <a:cubicBezTo>
                  <a:pt x="390525" y="314323"/>
                  <a:pt x="390525" y="314266"/>
                  <a:pt x="390525" y="312936"/>
                </a:cubicBezTo>
                <a:lnTo>
                  <a:pt x="390525" y="303213"/>
                </a:lnTo>
                <a:cubicBezTo>
                  <a:pt x="390525" y="292100"/>
                  <a:pt x="394494" y="284692"/>
                  <a:pt x="406400" y="280988"/>
                </a:cubicBezTo>
                <a:close/>
                <a:moveTo>
                  <a:pt x="495612" y="217488"/>
                </a:moveTo>
                <a:cubicBezTo>
                  <a:pt x="495618" y="217488"/>
                  <a:pt x="495968" y="217488"/>
                  <a:pt x="518210" y="217488"/>
                </a:cubicBezTo>
                <a:cubicBezTo>
                  <a:pt x="518219" y="217508"/>
                  <a:pt x="529499" y="243690"/>
                  <a:pt x="529509" y="243714"/>
                </a:cubicBezTo>
                <a:cubicBezTo>
                  <a:pt x="529512" y="243715"/>
                  <a:pt x="529568" y="243734"/>
                  <a:pt x="530922" y="244182"/>
                </a:cubicBezTo>
                <a:lnTo>
                  <a:pt x="540809" y="247460"/>
                </a:lnTo>
                <a:cubicBezTo>
                  <a:pt x="540813" y="247458"/>
                  <a:pt x="541120" y="247328"/>
                  <a:pt x="567174" y="236221"/>
                </a:cubicBezTo>
                <a:cubicBezTo>
                  <a:pt x="567176" y="236223"/>
                  <a:pt x="567234" y="236281"/>
                  <a:pt x="569057" y="238094"/>
                </a:cubicBezTo>
                <a:lnTo>
                  <a:pt x="582239" y="251207"/>
                </a:lnTo>
                <a:cubicBezTo>
                  <a:pt x="582238" y="251211"/>
                  <a:pt x="582149" y="251519"/>
                  <a:pt x="574707" y="277432"/>
                </a:cubicBezTo>
                <a:cubicBezTo>
                  <a:pt x="574708" y="277435"/>
                  <a:pt x="574727" y="277491"/>
                  <a:pt x="575177" y="278837"/>
                </a:cubicBezTo>
                <a:lnTo>
                  <a:pt x="578473" y="288672"/>
                </a:lnTo>
                <a:cubicBezTo>
                  <a:pt x="578495" y="288681"/>
                  <a:pt x="604816" y="299901"/>
                  <a:pt x="604838" y="299911"/>
                </a:cubicBezTo>
                <a:cubicBezTo>
                  <a:pt x="604838" y="299917"/>
                  <a:pt x="604838" y="300268"/>
                  <a:pt x="604838" y="322390"/>
                </a:cubicBezTo>
                <a:cubicBezTo>
                  <a:pt x="604815" y="322400"/>
                  <a:pt x="578495" y="333620"/>
                  <a:pt x="578473" y="333630"/>
                </a:cubicBezTo>
                <a:cubicBezTo>
                  <a:pt x="578472" y="333633"/>
                  <a:pt x="578453" y="333689"/>
                  <a:pt x="578002" y="335034"/>
                </a:cubicBezTo>
                <a:lnTo>
                  <a:pt x="574707" y="344869"/>
                </a:lnTo>
                <a:cubicBezTo>
                  <a:pt x="574708" y="344873"/>
                  <a:pt x="574796" y="345180"/>
                  <a:pt x="582239" y="371095"/>
                </a:cubicBezTo>
                <a:cubicBezTo>
                  <a:pt x="582237" y="371098"/>
                  <a:pt x="582180" y="371154"/>
                  <a:pt x="580827" y="372499"/>
                </a:cubicBezTo>
                <a:lnTo>
                  <a:pt x="570940" y="382334"/>
                </a:lnTo>
                <a:cubicBezTo>
                  <a:pt x="570936" y="382333"/>
                  <a:pt x="570583" y="382245"/>
                  <a:pt x="540809" y="374841"/>
                </a:cubicBezTo>
                <a:cubicBezTo>
                  <a:pt x="540807" y="374842"/>
                  <a:pt x="540749" y="374861"/>
                  <a:pt x="539396" y="375309"/>
                </a:cubicBezTo>
                <a:lnTo>
                  <a:pt x="529509" y="378588"/>
                </a:lnTo>
                <a:cubicBezTo>
                  <a:pt x="529502" y="378613"/>
                  <a:pt x="521975" y="404813"/>
                  <a:pt x="518210" y="404813"/>
                </a:cubicBezTo>
                <a:cubicBezTo>
                  <a:pt x="518208" y="404813"/>
                  <a:pt x="518135" y="404813"/>
                  <a:pt x="515856" y="404813"/>
                </a:cubicBezTo>
                <a:lnTo>
                  <a:pt x="499378" y="404813"/>
                </a:lnTo>
                <a:cubicBezTo>
                  <a:pt x="495613" y="404813"/>
                  <a:pt x="488085" y="378611"/>
                  <a:pt x="488079" y="378588"/>
                </a:cubicBezTo>
                <a:cubicBezTo>
                  <a:pt x="488076" y="378587"/>
                  <a:pt x="488000" y="378568"/>
                  <a:pt x="486195" y="378119"/>
                </a:cubicBezTo>
                <a:lnTo>
                  <a:pt x="473013" y="374841"/>
                </a:lnTo>
                <a:cubicBezTo>
                  <a:pt x="473009" y="374843"/>
                  <a:pt x="472698" y="374975"/>
                  <a:pt x="446648" y="386081"/>
                </a:cubicBezTo>
                <a:cubicBezTo>
                  <a:pt x="446647" y="386079"/>
                  <a:pt x="446603" y="386022"/>
                  <a:pt x="445236" y="384207"/>
                </a:cubicBezTo>
                <a:lnTo>
                  <a:pt x="435349" y="371095"/>
                </a:lnTo>
                <a:cubicBezTo>
                  <a:pt x="435350" y="371091"/>
                  <a:pt x="435439" y="370780"/>
                  <a:pt x="442882" y="344869"/>
                </a:cubicBezTo>
                <a:cubicBezTo>
                  <a:pt x="442881" y="344867"/>
                  <a:pt x="442862" y="344810"/>
                  <a:pt x="442411" y="343464"/>
                </a:cubicBezTo>
                <a:lnTo>
                  <a:pt x="439115" y="333630"/>
                </a:lnTo>
                <a:cubicBezTo>
                  <a:pt x="439092" y="333620"/>
                  <a:pt x="412773" y="322400"/>
                  <a:pt x="412750" y="322390"/>
                </a:cubicBezTo>
                <a:cubicBezTo>
                  <a:pt x="412750" y="322384"/>
                  <a:pt x="412750" y="322037"/>
                  <a:pt x="412750" y="299911"/>
                </a:cubicBezTo>
                <a:cubicBezTo>
                  <a:pt x="412754" y="299909"/>
                  <a:pt x="413060" y="299779"/>
                  <a:pt x="439115" y="288672"/>
                </a:cubicBezTo>
                <a:cubicBezTo>
                  <a:pt x="439116" y="288670"/>
                  <a:pt x="439135" y="288613"/>
                  <a:pt x="439586" y="287267"/>
                </a:cubicBezTo>
                <a:lnTo>
                  <a:pt x="442882" y="277432"/>
                </a:lnTo>
                <a:cubicBezTo>
                  <a:pt x="442880" y="277428"/>
                  <a:pt x="442747" y="277120"/>
                  <a:pt x="431582" y="251207"/>
                </a:cubicBezTo>
                <a:cubicBezTo>
                  <a:pt x="431584" y="251206"/>
                  <a:pt x="431642" y="251162"/>
                  <a:pt x="433465" y="249802"/>
                </a:cubicBezTo>
                <a:lnTo>
                  <a:pt x="446648" y="239967"/>
                </a:lnTo>
                <a:cubicBezTo>
                  <a:pt x="446652" y="239968"/>
                  <a:pt x="446956" y="240055"/>
                  <a:pt x="473013" y="247460"/>
                </a:cubicBezTo>
                <a:cubicBezTo>
                  <a:pt x="473016" y="247459"/>
                  <a:pt x="473093" y="247440"/>
                  <a:pt x="474896" y="246992"/>
                </a:cubicBezTo>
                <a:lnTo>
                  <a:pt x="488079" y="243714"/>
                </a:lnTo>
                <a:cubicBezTo>
                  <a:pt x="488085" y="243692"/>
                  <a:pt x="495605" y="217510"/>
                  <a:pt x="495612" y="217488"/>
                </a:cubicBezTo>
                <a:close/>
                <a:moveTo>
                  <a:pt x="274637" y="184150"/>
                </a:moveTo>
                <a:cubicBezTo>
                  <a:pt x="309707" y="184150"/>
                  <a:pt x="338137" y="212580"/>
                  <a:pt x="338137" y="247650"/>
                </a:cubicBezTo>
                <a:cubicBezTo>
                  <a:pt x="338137" y="282720"/>
                  <a:pt x="309707" y="311150"/>
                  <a:pt x="274637" y="311150"/>
                </a:cubicBezTo>
                <a:cubicBezTo>
                  <a:pt x="239567" y="311150"/>
                  <a:pt x="211137" y="282720"/>
                  <a:pt x="211137" y="247650"/>
                </a:cubicBezTo>
                <a:cubicBezTo>
                  <a:pt x="211137" y="212580"/>
                  <a:pt x="239567" y="184150"/>
                  <a:pt x="274637" y="184150"/>
                </a:cubicBezTo>
                <a:close/>
                <a:moveTo>
                  <a:pt x="52388" y="49213"/>
                </a:moveTo>
                <a:cubicBezTo>
                  <a:pt x="33678" y="52957"/>
                  <a:pt x="18710" y="67929"/>
                  <a:pt x="18710" y="86645"/>
                </a:cubicBezTo>
                <a:cubicBezTo>
                  <a:pt x="18710" y="86655"/>
                  <a:pt x="18710" y="88365"/>
                  <a:pt x="18710" y="367381"/>
                </a:cubicBezTo>
                <a:cubicBezTo>
                  <a:pt x="18710" y="386097"/>
                  <a:pt x="33678" y="401070"/>
                  <a:pt x="52388" y="404813"/>
                </a:cubicBezTo>
                <a:cubicBezTo>
                  <a:pt x="71155" y="401070"/>
                  <a:pt x="82415" y="386097"/>
                  <a:pt x="82415" y="367381"/>
                </a:cubicBezTo>
                <a:cubicBezTo>
                  <a:pt x="82415" y="367370"/>
                  <a:pt x="82415" y="365586"/>
                  <a:pt x="82415" y="86645"/>
                </a:cubicBezTo>
                <a:cubicBezTo>
                  <a:pt x="82415" y="67929"/>
                  <a:pt x="71155" y="52956"/>
                  <a:pt x="52388" y="49213"/>
                </a:cubicBezTo>
                <a:close/>
                <a:moveTo>
                  <a:pt x="33678" y="49213"/>
                </a:moveTo>
                <a:cubicBezTo>
                  <a:pt x="33684" y="49213"/>
                  <a:pt x="33787" y="49213"/>
                  <a:pt x="35549" y="49213"/>
                </a:cubicBezTo>
                <a:lnTo>
                  <a:pt x="48646" y="49213"/>
                </a:lnTo>
                <a:lnTo>
                  <a:pt x="52388" y="49213"/>
                </a:lnTo>
                <a:lnTo>
                  <a:pt x="56141" y="49213"/>
                </a:lnTo>
                <a:cubicBezTo>
                  <a:pt x="56154" y="49213"/>
                  <a:pt x="58437" y="49213"/>
                  <a:pt x="461519" y="49213"/>
                </a:cubicBezTo>
                <a:cubicBezTo>
                  <a:pt x="480286" y="49213"/>
                  <a:pt x="495300" y="64186"/>
                  <a:pt x="495300" y="86645"/>
                </a:cubicBezTo>
                <a:cubicBezTo>
                  <a:pt x="495300" y="86658"/>
                  <a:pt x="495300" y="87859"/>
                  <a:pt x="495300" y="195196"/>
                </a:cubicBezTo>
                <a:cubicBezTo>
                  <a:pt x="484040" y="195196"/>
                  <a:pt x="476533" y="202683"/>
                  <a:pt x="472779" y="221398"/>
                </a:cubicBezTo>
                <a:cubicBezTo>
                  <a:pt x="457765" y="213912"/>
                  <a:pt x="454012" y="213912"/>
                  <a:pt x="450258" y="213912"/>
                </a:cubicBezTo>
                <a:cubicBezTo>
                  <a:pt x="450253" y="213912"/>
                  <a:pt x="450176" y="213912"/>
                  <a:pt x="448850" y="213912"/>
                </a:cubicBezTo>
                <a:lnTo>
                  <a:pt x="438998" y="213912"/>
                </a:lnTo>
                <a:cubicBezTo>
                  <a:pt x="438991" y="213918"/>
                  <a:pt x="438618" y="214291"/>
                  <a:pt x="416477" y="236371"/>
                </a:cubicBezTo>
                <a:cubicBezTo>
                  <a:pt x="408970" y="247600"/>
                  <a:pt x="408970" y="258830"/>
                  <a:pt x="416477" y="273803"/>
                </a:cubicBezTo>
                <a:cubicBezTo>
                  <a:pt x="412723" y="277546"/>
                  <a:pt x="408970" y="277546"/>
                  <a:pt x="405216" y="281289"/>
                </a:cubicBezTo>
                <a:cubicBezTo>
                  <a:pt x="408970" y="270059"/>
                  <a:pt x="408970" y="258830"/>
                  <a:pt x="408970" y="247600"/>
                </a:cubicBezTo>
                <a:cubicBezTo>
                  <a:pt x="408970" y="172737"/>
                  <a:pt x="348914" y="112847"/>
                  <a:pt x="273844" y="112847"/>
                </a:cubicBezTo>
                <a:cubicBezTo>
                  <a:pt x="198774" y="112847"/>
                  <a:pt x="138718" y="172737"/>
                  <a:pt x="138718" y="247600"/>
                </a:cubicBezTo>
                <a:cubicBezTo>
                  <a:pt x="138718" y="322464"/>
                  <a:pt x="198774" y="382354"/>
                  <a:pt x="273844" y="382354"/>
                </a:cubicBezTo>
                <a:cubicBezTo>
                  <a:pt x="322639" y="382354"/>
                  <a:pt x="367681" y="356152"/>
                  <a:pt x="390202" y="314977"/>
                </a:cubicBezTo>
                <a:cubicBezTo>
                  <a:pt x="390202" y="314983"/>
                  <a:pt x="390202" y="315049"/>
                  <a:pt x="390202" y="315913"/>
                </a:cubicBezTo>
                <a:lnTo>
                  <a:pt x="390202" y="322464"/>
                </a:lnTo>
                <a:cubicBezTo>
                  <a:pt x="390202" y="337436"/>
                  <a:pt x="397709" y="344923"/>
                  <a:pt x="416477" y="352409"/>
                </a:cubicBezTo>
                <a:cubicBezTo>
                  <a:pt x="408970" y="371125"/>
                  <a:pt x="408970" y="378611"/>
                  <a:pt x="420230" y="389840"/>
                </a:cubicBezTo>
                <a:cubicBezTo>
                  <a:pt x="420234" y="389846"/>
                  <a:pt x="420304" y="389938"/>
                  <a:pt x="421638" y="391712"/>
                </a:cubicBezTo>
                <a:lnTo>
                  <a:pt x="431491" y="404813"/>
                </a:lnTo>
                <a:cubicBezTo>
                  <a:pt x="431468" y="404813"/>
                  <a:pt x="428598" y="404813"/>
                  <a:pt x="56141" y="404813"/>
                </a:cubicBezTo>
                <a:lnTo>
                  <a:pt x="52387" y="404813"/>
                </a:lnTo>
                <a:cubicBezTo>
                  <a:pt x="48646" y="404813"/>
                  <a:pt x="48646" y="404813"/>
                  <a:pt x="46775" y="404813"/>
                </a:cubicBezTo>
                <a:lnTo>
                  <a:pt x="33678" y="404813"/>
                </a:lnTo>
                <a:cubicBezTo>
                  <a:pt x="14968" y="404813"/>
                  <a:pt x="0" y="386097"/>
                  <a:pt x="0" y="367381"/>
                </a:cubicBezTo>
                <a:cubicBezTo>
                  <a:pt x="0" y="367370"/>
                  <a:pt x="0" y="365586"/>
                  <a:pt x="0" y="86645"/>
                </a:cubicBezTo>
                <a:cubicBezTo>
                  <a:pt x="0" y="64186"/>
                  <a:pt x="14968" y="49213"/>
                  <a:pt x="33678" y="49213"/>
                </a:cubicBezTo>
                <a:close/>
                <a:moveTo>
                  <a:pt x="52387" y="0"/>
                </a:moveTo>
                <a:lnTo>
                  <a:pt x="158750" y="0"/>
                </a:lnTo>
                <a:lnTo>
                  <a:pt x="158750" y="38100"/>
                </a:lnTo>
                <a:lnTo>
                  <a:pt x="52387" y="381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41" name="Freeform 29"/>
          <p:cNvSpPr>
            <a:spLocks/>
          </p:cNvSpPr>
          <p:nvPr/>
        </p:nvSpPr>
        <p:spPr bwMode="auto">
          <a:xfrm>
            <a:off x="2360613" y="617538"/>
            <a:ext cx="303213" cy="476250"/>
          </a:xfrm>
          <a:custGeom>
            <a:avLst/>
            <a:gdLst>
              <a:gd name="T0" fmla="*/ 172 w 191"/>
              <a:gd name="T1" fmla="*/ 0 h 300"/>
              <a:gd name="T2" fmla="*/ 0 w 191"/>
              <a:gd name="T3" fmla="*/ 170 h 300"/>
              <a:gd name="T4" fmla="*/ 64 w 191"/>
              <a:gd name="T5" fmla="*/ 170 h 300"/>
              <a:gd name="T6" fmla="*/ 14 w 191"/>
              <a:gd name="T7" fmla="*/ 300 h 300"/>
              <a:gd name="T8" fmla="*/ 191 w 191"/>
              <a:gd name="T9" fmla="*/ 130 h 300"/>
              <a:gd name="T10" fmla="*/ 128 w 191"/>
              <a:gd name="T11" fmla="*/ 130 h 300"/>
              <a:gd name="T12" fmla="*/ 172 w 191"/>
              <a:gd name="T13" fmla="*/ 0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1" h="300">
                <a:moveTo>
                  <a:pt x="172" y="0"/>
                </a:moveTo>
                <a:lnTo>
                  <a:pt x="0" y="170"/>
                </a:lnTo>
                <a:lnTo>
                  <a:pt x="64" y="170"/>
                </a:lnTo>
                <a:lnTo>
                  <a:pt x="14" y="300"/>
                </a:lnTo>
                <a:lnTo>
                  <a:pt x="191" y="130"/>
                </a:lnTo>
                <a:lnTo>
                  <a:pt x="128" y="130"/>
                </a:lnTo>
                <a:lnTo>
                  <a:pt x="172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42" name="Freeform 30"/>
          <p:cNvSpPr>
            <a:spLocks/>
          </p:cNvSpPr>
          <p:nvPr/>
        </p:nvSpPr>
        <p:spPr bwMode="auto">
          <a:xfrm>
            <a:off x="3103563" y="614363"/>
            <a:ext cx="355600" cy="476250"/>
          </a:xfrm>
          <a:custGeom>
            <a:avLst/>
            <a:gdLst/>
            <a:ahLst/>
            <a:cxnLst/>
            <a:rect l="l" t="t" r="r" b="b"/>
            <a:pathLst>
              <a:path w="355600" h="476250">
                <a:moveTo>
                  <a:pt x="284884" y="303741"/>
                </a:moveTo>
                <a:cubicBezTo>
                  <a:pt x="288636" y="300037"/>
                  <a:pt x="292389" y="300037"/>
                  <a:pt x="296141" y="303741"/>
                </a:cubicBezTo>
                <a:cubicBezTo>
                  <a:pt x="296141" y="303741"/>
                  <a:pt x="296141" y="303741"/>
                  <a:pt x="297548" y="305593"/>
                </a:cubicBezTo>
                <a:lnTo>
                  <a:pt x="307398" y="318558"/>
                </a:lnTo>
                <a:cubicBezTo>
                  <a:pt x="311150" y="318558"/>
                  <a:pt x="311150" y="325966"/>
                  <a:pt x="307398" y="325966"/>
                </a:cubicBezTo>
                <a:cubicBezTo>
                  <a:pt x="307398" y="325966"/>
                  <a:pt x="307398" y="325966"/>
                  <a:pt x="213591" y="418570"/>
                </a:cubicBezTo>
                <a:lnTo>
                  <a:pt x="206086" y="418570"/>
                </a:lnTo>
                <a:cubicBezTo>
                  <a:pt x="206086" y="418570"/>
                  <a:pt x="206086" y="418570"/>
                  <a:pt x="149802" y="363008"/>
                </a:cubicBezTo>
                <a:cubicBezTo>
                  <a:pt x="146050" y="359303"/>
                  <a:pt x="146050" y="355599"/>
                  <a:pt x="149802" y="351895"/>
                </a:cubicBezTo>
                <a:cubicBezTo>
                  <a:pt x="149802" y="351895"/>
                  <a:pt x="149802" y="351895"/>
                  <a:pt x="151209" y="350506"/>
                </a:cubicBezTo>
                <a:lnTo>
                  <a:pt x="161059" y="340783"/>
                </a:lnTo>
                <a:cubicBezTo>
                  <a:pt x="164811" y="337079"/>
                  <a:pt x="168564" y="337079"/>
                  <a:pt x="172316" y="340783"/>
                </a:cubicBezTo>
                <a:cubicBezTo>
                  <a:pt x="172316" y="340783"/>
                  <a:pt x="172316" y="340783"/>
                  <a:pt x="209839" y="377824"/>
                </a:cubicBezTo>
                <a:cubicBezTo>
                  <a:pt x="209839" y="377824"/>
                  <a:pt x="209839" y="377824"/>
                  <a:pt x="284884" y="303741"/>
                </a:cubicBezTo>
                <a:close/>
                <a:moveTo>
                  <a:pt x="230188" y="246062"/>
                </a:moveTo>
                <a:cubicBezTo>
                  <a:pt x="173199" y="246062"/>
                  <a:pt x="127000" y="293327"/>
                  <a:pt x="127000" y="351631"/>
                </a:cubicBezTo>
                <a:cubicBezTo>
                  <a:pt x="127000" y="409935"/>
                  <a:pt x="173199" y="457200"/>
                  <a:pt x="230188" y="457200"/>
                </a:cubicBezTo>
                <a:cubicBezTo>
                  <a:pt x="287177" y="457200"/>
                  <a:pt x="333376" y="409935"/>
                  <a:pt x="333376" y="351631"/>
                </a:cubicBezTo>
                <a:cubicBezTo>
                  <a:pt x="333376" y="293327"/>
                  <a:pt x="287177" y="246062"/>
                  <a:pt x="230188" y="246062"/>
                </a:cubicBezTo>
                <a:close/>
                <a:moveTo>
                  <a:pt x="269508" y="0"/>
                </a:moveTo>
                <a:cubicBezTo>
                  <a:pt x="269506" y="7"/>
                  <a:pt x="269086" y="1225"/>
                  <a:pt x="198388" y="206250"/>
                </a:cubicBezTo>
                <a:cubicBezTo>
                  <a:pt x="198395" y="206250"/>
                  <a:pt x="199195" y="206250"/>
                  <a:pt x="299453" y="206250"/>
                </a:cubicBezTo>
                <a:cubicBezTo>
                  <a:pt x="299449" y="206254"/>
                  <a:pt x="299141" y="206607"/>
                  <a:pt x="273251" y="236250"/>
                </a:cubicBezTo>
                <a:cubicBezTo>
                  <a:pt x="321912" y="251250"/>
                  <a:pt x="355600" y="296250"/>
                  <a:pt x="355600" y="352500"/>
                </a:cubicBezTo>
                <a:cubicBezTo>
                  <a:pt x="355600" y="420000"/>
                  <a:pt x="299453" y="476250"/>
                  <a:pt x="232076" y="476250"/>
                </a:cubicBezTo>
                <a:cubicBezTo>
                  <a:pt x="175929" y="476250"/>
                  <a:pt x="127267" y="438750"/>
                  <a:pt x="112295" y="390000"/>
                </a:cubicBezTo>
                <a:cubicBezTo>
                  <a:pt x="112290" y="390005"/>
                  <a:pt x="111587" y="390680"/>
                  <a:pt x="22459" y="476250"/>
                </a:cubicBezTo>
                <a:cubicBezTo>
                  <a:pt x="22462" y="476243"/>
                  <a:pt x="22925" y="475028"/>
                  <a:pt x="101065" y="270000"/>
                </a:cubicBezTo>
                <a:cubicBezTo>
                  <a:pt x="101059" y="270000"/>
                  <a:pt x="100257" y="270000"/>
                  <a:pt x="0" y="270000"/>
                </a:cubicBezTo>
                <a:cubicBezTo>
                  <a:pt x="5" y="269995"/>
                  <a:pt x="1202" y="268796"/>
                  <a:pt x="26950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45" name="Freeform 33"/>
          <p:cNvSpPr>
            <a:spLocks/>
          </p:cNvSpPr>
          <p:nvPr/>
        </p:nvSpPr>
        <p:spPr bwMode="auto">
          <a:xfrm>
            <a:off x="3935413" y="617538"/>
            <a:ext cx="355600" cy="476250"/>
          </a:xfrm>
          <a:custGeom>
            <a:avLst/>
            <a:gdLst/>
            <a:ahLst/>
            <a:cxnLst/>
            <a:rect l="l" t="t" r="r" b="b"/>
            <a:pathLst>
              <a:path w="355600" h="476250">
                <a:moveTo>
                  <a:pt x="165100" y="330200"/>
                </a:moveTo>
                <a:lnTo>
                  <a:pt x="307975" y="330200"/>
                </a:lnTo>
                <a:lnTo>
                  <a:pt x="307975" y="366712"/>
                </a:lnTo>
                <a:lnTo>
                  <a:pt x="165100" y="366712"/>
                </a:lnTo>
                <a:close/>
                <a:moveTo>
                  <a:pt x="234951" y="247650"/>
                </a:moveTo>
                <a:cubicBezTo>
                  <a:pt x="177962" y="247650"/>
                  <a:pt x="131763" y="293849"/>
                  <a:pt x="131763" y="350838"/>
                </a:cubicBezTo>
                <a:cubicBezTo>
                  <a:pt x="131763" y="407827"/>
                  <a:pt x="177962" y="454026"/>
                  <a:pt x="234951" y="454026"/>
                </a:cubicBezTo>
                <a:cubicBezTo>
                  <a:pt x="291940" y="454026"/>
                  <a:pt x="338139" y="407827"/>
                  <a:pt x="338139" y="350838"/>
                </a:cubicBezTo>
                <a:cubicBezTo>
                  <a:pt x="338139" y="293849"/>
                  <a:pt x="291940" y="247650"/>
                  <a:pt x="234951" y="247650"/>
                </a:cubicBezTo>
                <a:close/>
                <a:moveTo>
                  <a:pt x="273251" y="0"/>
                </a:moveTo>
                <a:cubicBezTo>
                  <a:pt x="273249" y="7"/>
                  <a:pt x="272829" y="1224"/>
                  <a:pt x="202131" y="206250"/>
                </a:cubicBezTo>
                <a:cubicBezTo>
                  <a:pt x="202143" y="206250"/>
                  <a:pt x="203203" y="206250"/>
                  <a:pt x="303196" y="206250"/>
                </a:cubicBezTo>
                <a:cubicBezTo>
                  <a:pt x="303192" y="206254"/>
                  <a:pt x="302841" y="206562"/>
                  <a:pt x="273251" y="232500"/>
                </a:cubicBezTo>
                <a:cubicBezTo>
                  <a:pt x="321912" y="251250"/>
                  <a:pt x="355600" y="296250"/>
                  <a:pt x="355600" y="352500"/>
                </a:cubicBezTo>
                <a:cubicBezTo>
                  <a:pt x="355600" y="420000"/>
                  <a:pt x="303196" y="476250"/>
                  <a:pt x="232076" y="476250"/>
                </a:cubicBezTo>
                <a:cubicBezTo>
                  <a:pt x="175929" y="476250"/>
                  <a:pt x="131011" y="438750"/>
                  <a:pt x="112295" y="390000"/>
                </a:cubicBezTo>
                <a:cubicBezTo>
                  <a:pt x="112290" y="390005"/>
                  <a:pt x="111587" y="390680"/>
                  <a:pt x="22459" y="476250"/>
                </a:cubicBezTo>
                <a:cubicBezTo>
                  <a:pt x="22462" y="476243"/>
                  <a:pt x="22925" y="475028"/>
                  <a:pt x="101065" y="270000"/>
                </a:cubicBezTo>
                <a:cubicBezTo>
                  <a:pt x="101054" y="270000"/>
                  <a:pt x="99994" y="270000"/>
                  <a:pt x="0" y="270000"/>
                </a:cubicBezTo>
                <a:cubicBezTo>
                  <a:pt x="10" y="269990"/>
                  <a:pt x="1624" y="268396"/>
                  <a:pt x="27325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48" name="Freeform 36"/>
          <p:cNvSpPr>
            <a:spLocks/>
          </p:cNvSpPr>
          <p:nvPr/>
        </p:nvSpPr>
        <p:spPr bwMode="auto">
          <a:xfrm>
            <a:off x="4730158" y="639923"/>
            <a:ext cx="534918" cy="450690"/>
          </a:xfrm>
          <a:custGeom>
            <a:avLst/>
            <a:gdLst/>
            <a:ahLst/>
            <a:cxnLst/>
            <a:rect l="l" t="t" r="r" b="b"/>
            <a:pathLst>
              <a:path w="534918" h="450690">
                <a:moveTo>
                  <a:pt x="521102" y="250665"/>
                </a:moveTo>
                <a:cubicBezTo>
                  <a:pt x="521125" y="250737"/>
                  <a:pt x="584766" y="450690"/>
                  <a:pt x="438678" y="450690"/>
                </a:cubicBezTo>
                <a:cubicBezTo>
                  <a:pt x="438666" y="450690"/>
                  <a:pt x="437415" y="450690"/>
                  <a:pt x="303804" y="450690"/>
                </a:cubicBezTo>
                <a:cubicBezTo>
                  <a:pt x="303821" y="450609"/>
                  <a:pt x="330062" y="326146"/>
                  <a:pt x="427439" y="326146"/>
                </a:cubicBezTo>
                <a:cubicBezTo>
                  <a:pt x="427506" y="326144"/>
                  <a:pt x="536083" y="322350"/>
                  <a:pt x="521102" y="250665"/>
                </a:cubicBezTo>
                <a:close/>
                <a:moveTo>
                  <a:pt x="15506" y="250665"/>
                </a:moveTo>
                <a:cubicBezTo>
                  <a:pt x="554" y="322354"/>
                  <a:pt x="108926" y="326144"/>
                  <a:pt x="108981" y="326146"/>
                </a:cubicBezTo>
                <a:cubicBezTo>
                  <a:pt x="206170" y="326146"/>
                  <a:pt x="232354" y="450627"/>
                  <a:pt x="232367" y="450690"/>
                </a:cubicBezTo>
                <a:cubicBezTo>
                  <a:pt x="232358" y="450690"/>
                  <a:pt x="231267" y="450690"/>
                  <a:pt x="94024" y="450690"/>
                </a:cubicBezTo>
                <a:cubicBezTo>
                  <a:pt x="-51776" y="450690"/>
                  <a:pt x="15487" y="250721"/>
                  <a:pt x="15506" y="250665"/>
                </a:cubicBezTo>
                <a:close/>
                <a:moveTo>
                  <a:pt x="266498" y="145889"/>
                </a:moveTo>
                <a:cubicBezTo>
                  <a:pt x="253785" y="145889"/>
                  <a:pt x="243479" y="156195"/>
                  <a:pt x="243479" y="168908"/>
                </a:cubicBezTo>
                <a:cubicBezTo>
                  <a:pt x="243479" y="181621"/>
                  <a:pt x="253785" y="191927"/>
                  <a:pt x="266498" y="191927"/>
                </a:cubicBezTo>
                <a:cubicBezTo>
                  <a:pt x="279211" y="191927"/>
                  <a:pt x="289517" y="181621"/>
                  <a:pt x="289517" y="168908"/>
                </a:cubicBezTo>
                <a:cubicBezTo>
                  <a:pt x="289517" y="156195"/>
                  <a:pt x="279211" y="145889"/>
                  <a:pt x="266498" y="145889"/>
                </a:cubicBezTo>
                <a:close/>
                <a:moveTo>
                  <a:pt x="266498" y="123664"/>
                </a:moveTo>
                <a:cubicBezTo>
                  <a:pt x="291486" y="123664"/>
                  <a:pt x="311742" y="143920"/>
                  <a:pt x="311742" y="168908"/>
                </a:cubicBezTo>
                <a:cubicBezTo>
                  <a:pt x="311742" y="193896"/>
                  <a:pt x="291486" y="214152"/>
                  <a:pt x="266498" y="214152"/>
                </a:cubicBezTo>
                <a:cubicBezTo>
                  <a:pt x="241510" y="214152"/>
                  <a:pt x="221254" y="193896"/>
                  <a:pt x="221254" y="168908"/>
                </a:cubicBezTo>
                <a:cubicBezTo>
                  <a:pt x="221254" y="143920"/>
                  <a:pt x="241510" y="123664"/>
                  <a:pt x="266498" y="123664"/>
                </a:cubicBezTo>
                <a:close/>
                <a:moveTo>
                  <a:pt x="255228" y="112552"/>
                </a:moveTo>
                <a:cubicBezTo>
                  <a:pt x="228929" y="120066"/>
                  <a:pt x="210143" y="142609"/>
                  <a:pt x="210143" y="168908"/>
                </a:cubicBezTo>
                <a:cubicBezTo>
                  <a:pt x="213900" y="195208"/>
                  <a:pt x="228929" y="213993"/>
                  <a:pt x="251471" y="221507"/>
                </a:cubicBezTo>
                <a:cubicBezTo>
                  <a:pt x="258986" y="225264"/>
                  <a:pt x="266500" y="225264"/>
                  <a:pt x="274014" y="225264"/>
                </a:cubicBezTo>
                <a:cubicBezTo>
                  <a:pt x="277771" y="221507"/>
                  <a:pt x="281528" y="221507"/>
                  <a:pt x="285285" y="221507"/>
                </a:cubicBezTo>
                <a:lnTo>
                  <a:pt x="292799" y="217750"/>
                </a:lnTo>
                <a:cubicBezTo>
                  <a:pt x="296557" y="217750"/>
                  <a:pt x="296557" y="213993"/>
                  <a:pt x="300314" y="213993"/>
                </a:cubicBezTo>
                <a:cubicBezTo>
                  <a:pt x="304071" y="210236"/>
                  <a:pt x="307828" y="210236"/>
                  <a:pt x="307828" y="206479"/>
                </a:cubicBezTo>
                <a:lnTo>
                  <a:pt x="315342" y="198965"/>
                </a:lnTo>
                <a:lnTo>
                  <a:pt x="319099" y="191450"/>
                </a:lnTo>
                <a:lnTo>
                  <a:pt x="322856" y="187693"/>
                </a:lnTo>
                <a:cubicBezTo>
                  <a:pt x="322856" y="183936"/>
                  <a:pt x="322856" y="183936"/>
                  <a:pt x="322856" y="180179"/>
                </a:cubicBezTo>
                <a:lnTo>
                  <a:pt x="322856" y="172665"/>
                </a:lnTo>
                <a:cubicBezTo>
                  <a:pt x="322856" y="168908"/>
                  <a:pt x="322856" y="165151"/>
                  <a:pt x="322856" y="161394"/>
                </a:cubicBezTo>
                <a:cubicBezTo>
                  <a:pt x="322856" y="142609"/>
                  <a:pt x="311585" y="127580"/>
                  <a:pt x="292799" y="120066"/>
                </a:cubicBezTo>
                <a:cubicBezTo>
                  <a:pt x="289042" y="116309"/>
                  <a:pt x="289042" y="116309"/>
                  <a:pt x="285285" y="116309"/>
                </a:cubicBezTo>
                <a:cubicBezTo>
                  <a:pt x="281528" y="112552"/>
                  <a:pt x="281528" y="112552"/>
                  <a:pt x="277771" y="112552"/>
                </a:cubicBezTo>
                <a:cubicBezTo>
                  <a:pt x="270257" y="112552"/>
                  <a:pt x="262743" y="112552"/>
                  <a:pt x="255228" y="112552"/>
                </a:cubicBezTo>
                <a:close/>
                <a:moveTo>
                  <a:pt x="225693" y="417"/>
                </a:moveTo>
                <a:cubicBezTo>
                  <a:pt x="225693" y="-3335"/>
                  <a:pt x="255736" y="19179"/>
                  <a:pt x="270758" y="30435"/>
                </a:cubicBezTo>
                <a:cubicBezTo>
                  <a:pt x="270773" y="30425"/>
                  <a:pt x="271517" y="29884"/>
                  <a:pt x="312067" y="417"/>
                </a:cubicBezTo>
                <a:cubicBezTo>
                  <a:pt x="315822" y="417"/>
                  <a:pt x="323333" y="15426"/>
                  <a:pt x="330844" y="30435"/>
                </a:cubicBezTo>
                <a:cubicBezTo>
                  <a:pt x="330858" y="30430"/>
                  <a:pt x="331529" y="30207"/>
                  <a:pt x="364642" y="19179"/>
                </a:cubicBezTo>
                <a:cubicBezTo>
                  <a:pt x="364647" y="19231"/>
                  <a:pt x="368401" y="56714"/>
                  <a:pt x="372153" y="75463"/>
                </a:cubicBezTo>
                <a:cubicBezTo>
                  <a:pt x="372171" y="75466"/>
                  <a:pt x="373129" y="75602"/>
                  <a:pt x="424728" y="82967"/>
                </a:cubicBezTo>
                <a:cubicBezTo>
                  <a:pt x="424728" y="86720"/>
                  <a:pt x="417218" y="97976"/>
                  <a:pt x="413462" y="112985"/>
                </a:cubicBezTo>
                <a:cubicBezTo>
                  <a:pt x="413473" y="112990"/>
                  <a:pt x="414000" y="113215"/>
                  <a:pt x="439750" y="124242"/>
                </a:cubicBezTo>
                <a:cubicBezTo>
                  <a:pt x="443505" y="127995"/>
                  <a:pt x="417218" y="158013"/>
                  <a:pt x="409707" y="173022"/>
                </a:cubicBezTo>
                <a:cubicBezTo>
                  <a:pt x="409717" y="173036"/>
                  <a:pt x="410264" y="173788"/>
                  <a:pt x="439750" y="214297"/>
                </a:cubicBezTo>
                <a:cubicBezTo>
                  <a:pt x="439750" y="218049"/>
                  <a:pt x="424728" y="225554"/>
                  <a:pt x="409707" y="229306"/>
                </a:cubicBezTo>
                <a:cubicBezTo>
                  <a:pt x="409711" y="229320"/>
                  <a:pt x="409861" y="229995"/>
                  <a:pt x="417218" y="263076"/>
                </a:cubicBezTo>
                <a:cubicBezTo>
                  <a:pt x="417170" y="263081"/>
                  <a:pt x="383406" y="266829"/>
                  <a:pt x="364642" y="266829"/>
                </a:cubicBezTo>
                <a:cubicBezTo>
                  <a:pt x="364640" y="266840"/>
                  <a:pt x="364486" y="267609"/>
                  <a:pt x="353376" y="323113"/>
                </a:cubicBezTo>
                <a:cubicBezTo>
                  <a:pt x="349621" y="323113"/>
                  <a:pt x="338355" y="319360"/>
                  <a:pt x="327089" y="311856"/>
                </a:cubicBezTo>
                <a:lnTo>
                  <a:pt x="315822" y="338122"/>
                </a:lnTo>
                <a:cubicBezTo>
                  <a:pt x="315786" y="338104"/>
                  <a:pt x="300788" y="330603"/>
                  <a:pt x="289535" y="319360"/>
                </a:cubicBezTo>
                <a:cubicBezTo>
                  <a:pt x="289535" y="319374"/>
                  <a:pt x="289535" y="320721"/>
                  <a:pt x="289535" y="450690"/>
                </a:cubicBezTo>
                <a:cubicBezTo>
                  <a:pt x="289521" y="450690"/>
                  <a:pt x="288766" y="450690"/>
                  <a:pt x="248226" y="450690"/>
                </a:cubicBezTo>
                <a:cubicBezTo>
                  <a:pt x="248226" y="450676"/>
                  <a:pt x="248226" y="449372"/>
                  <a:pt x="248226" y="323113"/>
                </a:cubicBezTo>
                <a:cubicBezTo>
                  <a:pt x="248217" y="323119"/>
                  <a:pt x="247767" y="323419"/>
                  <a:pt x="225693" y="338122"/>
                </a:cubicBezTo>
                <a:cubicBezTo>
                  <a:pt x="225673" y="338082"/>
                  <a:pt x="218168" y="323093"/>
                  <a:pt x="206917" y="308104"/>
                </a:cubicBezTo>
                <a:cubicBezTo>
                  <a:pt x="206903" y="308109"/>
                  <a:pt x="206231" y="308332"/>
                  <a:pt x="173118" y="319360"/>
                </a:cubicBezTo>
                <a:cubicBezTo>
                  <a:pt x="173118" y="315608"/>
                  <a:pt x="165607" y="278085"/>
                  <a:pt x="165607" y="263076"/>
                </a:cubicBezTo>
                <a:cubicBezTo>
                  <a:pt x="165595" y="263073"/>
                  <a:pt x="164801" y="262903"/>
                  <a:pt x="113032" y="251820"/>
                </a:cubicBezTo>
                <a:cubicBezTo>
                  <a:pt x="113042" y="251781"/>
                  <a:pt x="116793" y="236790"/>
                  <a:pt x="120543" y="221801"/>
                </a:cubicBezTo>
                <a:cubicBezTo>
                  <a:pt x="120532" y="221796"/>
                  <a:pt x="120002" y="221569"/>
                  <a:pt x="94255" y="210545"/>
                </a:cubicBezTo>
                <a:cubicBezTo>
                  <a:pt x="94255" y="206792"/>
                  <a:pt x="116788" y="176774"/>
                  <a:pt x="128054" y="165517"/>
                </a:cubicBezTo>
                <a:cubicBezTo>
                  <a:pt x="128048" y="165508"/>
                  <a:pt x="127582" y="164888"/>
                  <a:pt x="94255" y="120490"/>
                </a:cubicBezTo>
                <a:cubicBezTo>
                  <a:pt x="94255" y="116738"/>
                  <a:pt x="109277" y="112985"/>
                  <a:pt x="124298" y="105481"/>
                </a:cubicBezTo>
                <a:cubicBezTo>
                  <a:pt x="120543" y="94224"/>
                  <a:pt x="113032" y="79215"/>
                  <a:pt x="116788" y="79215"/>
                </a:cubicBezTo>
                <a:cubicBezTo>
                  <a:pt x="116801" y="79212"/>
                  <a:pt x="117596" y="79042"/>
                  <a:pt x="169363" y="67958"/>
                </a:cubicBezTo>
                <a:cubicBezTo>
                  <a:pt x="173117" y="52956"/>
                  <a:pt x="176870" y="15461"/>
                  <a:pt x="176874" y="15426"/>
                </a:cubicBezTo>
                <a:cubicBezTo>
                  <a:pt x="176888" y="15431"/>
                  <a:pt x="177565" y="15656"/>
                  <a:pt x="210672" y="26683"/>
                </a:cubicBezTo>
                <a:cubicBezTo>
                  <a:pt x="210679" y="26672"/>
                  <a:pt x="210980" y="26145"/>
                  <a:pt x="225693" y="41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54" name="Freeform 42"/>
          <p:cNvSpPr>
            <a:spLocks/>
          </p:cNvSpPr>
          <p:nvPr/>
        </p:nvSpPr>
        <p:spPr bwMode="auto">
          <a:xfrm>
            <a:off x="5607049" y="692150"/>
            <a:ext cx="585789" cy="398462"/>
          </a:xfrm>
          <a:custGeom>
            <a:avLst/>
            <a:gdLst/>
            <a:ahLst/>
            <a:cxnLst/>
            <a:rect l="l" t="t" r="r" b="b"/>
            <a:pathLst>
              <a:path w="585789" h="398462">
                <a:moveTo>
                  <a:pt x="376239" y="0"/>
                </a:moveTo>
                <a:lnTo>
                  <a:pt x="585789" y="398462"/>
                </a:lnTo>
                <a:lnTo>
                  <a:pt x="188914" y="398462"/>
                </a:lnTo>
                <a:lnTo>
                  <a:pt x="189362" y="397510"/>
                </a:lnTo>
                <a:lnTo>
                  <a:pt x="0" y="397510"/>
                </a:lnTo>
                <a:lnTo>
                  <a:pt x="142875" y="100648"/>
                </a:lnTo>
                <a:lnTo>
                  <a:pt x="241417" y="2867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57" name="Rectangle 45"/>
          <p:cNvSpPr>
            <a:spLocks noChangeArrowheads="1"/>
          </p:cNvSpPr>
          <p:nvPr/>
        </p:nvSpPr>
        <p:spPr bwMode="auto">
          <a:xfrm>
            <a:off x="6402388" y="647700"/>
            <a:ext cx="522288" cy="434975"/>
          </a:xfrm>
          <a:custGeom>
            <a:avLst/>
            <a:gdLst/>
            <a:ahLst/>
            <a:cxnLst/>
            <a:rect l="l" t="t" r="r" b="b"/>
            <a:pathLst>
              <a:path w="522288" h="434975">
                <a:moveTo>
                  <a:pt x="259557" y="269875"/>
                </a:moveTo>
                <a:cubicBezTo>
                  <a:pt x="270868" y="269875"/>
                  <a:pt x="274638" y="277283"/>
                  <a:pt x="274638" y="284691"/>
                </a:cubicBezTo>
                <a:cubicBezTo>
                  <a:pt x="274638" y="295804"/>
                  <a:pt x="270868" y="303212"/>
                  <a:pt x="259557" y="303212"/>
                </a:cubicBezTo>
                <a:cubicBezTo>
                  <a:pt x="252016" y="303212"/>
                  <a:pt x="244475" y="295804"/>
                  <a:pt x="244475" y="284691"/>
                </a:cubicBezTo>
                <a:cubicBezTo>
                  <a:pt x="244475" y="277283"/>
                  <a:pt x="252016" y="269875"/>
                  <a:pt x="259557" y="269875"/>
                </a:cubicBezTo>
                <a:close/>
                <a:moveTo>
                  <a:pt x="259557" y="171450"/>
                </a:moveTo>
                <a:cubicBezTo>
                  <a:pt x="270868" y="171450"/>
                  <a:pt x="274638" y="179211"/>
                  <a:pt x="274638" y="190853"/>
                </a:cubicBezTo>
                <a:cubicBezTo>
                  <a:pt x="274638" y="198614"/>
                  <a:pt x="270868" y="206375"/>
                  <a:pt x="259557" y="206375"/>
                </a:cubicBezTo>
                <a:cubicBezTo>
                  <a:pt x="252016" y="206375"/>
                  <a:pt x="244475" y="198614"/>
                  <a:pt x="244475" y="190853"/>
                </a:cubicBezTo>
                <a:cubicBezTo>
                  <a:pt x="244475" y="179211"/>
                  <a:pt x="252016" y="171450"/>
                  <a:pt x="259557" y="171450"/>
                </a:cubicBezTo>
                <a:close/>
                <a:moveTo>
                  <a:pt x="176213" y="146050"/>
                </a:moveTo>
                <a:cubicBezTo>
                  <a:pt x="172509" y="157232"/>
                  <a:pt x="165101" y="164686"/>
                  <a:pt x="161396" y="172140"/>
                </a:cubicBezTo>
                <a:cubicBezTo>
                  <a:pt x="161387" y="172153"/>
                  <a:pt x="160797" y="173018"/>
                  <a:pt x="120650" y="231775"/>
                </a:cubicBezTo>
                <a:lnTo>
                  <a:pt x="176213" y="231775"/>
                </a:lnTo>
                <a:cubicBezTo>
                  <a:pt x="176213" y="231753"/>
                  <a:pt x="176213" y="230675"/>
                  <a:pt x="176213" y="175867"/>
                </a:cubicBezTo>
                <a:cubicBezTo>
                  <a:pt x="176213" y="164686"/>
                  <a:pt x="176213" y="157232"/>
                  <a:pt x="176213" y="146050"/>
                </a:cubicBezTo>
                <a:close/>
                <a:moveTo>
                  <a:pt x="173039" y="123825"/>
                </a:moveTo>
                <a:lnTo>
                  <a:pt x="200026" y="123825"/>
                </a:lnTo>
                <a:lnTo>
                  <a:pt x="200026" y="231775"/>
                </a:lnTo>
                <a:lnTo>
                  <a:pt x="222251" y="231775"/>
                </a:lnTo>
                <a:lnTo>
                  <a:pt x="222251" y="250825"/>
                </a:lnTo>
                <a:lnTo>
                  <a:pt x="200026" y="250825"/>
                </a:lnTo>
                <a:lnTo>
                  <a:pt x="200026" y="300037"/>
                </a:lnTo>
                <a:lnTo>
                  <a:pt x="176214" y="300037"/>
                </a:lnTo>
                <a:lnTo>
                  <a:pt x="176214" y="250825"/>
                </a:lnTo>
                <a:lnTo>
                  <a:pt x="93663" y="250825"/>
                </a:lnTo>
                <a:lnTo>
                  <a:pt x="93663" y="236537"/>
                </a:lnTo>
                <a:close/>
                <a:moveTo>
                  <a:pt x="349956" y="119063"/>
                </a:moveTo>
                <a:cubicBezTo>
                  <a:pt x="383822" y="119063"/>
                  <a:pt x="398874" y="141612"/>
                  <a:pt x="398874" y="164161"/>
                </a:cubicBezTo>
                <a:cubicBezTo>
                  <a:pt x="398874" y="179194"/>
                  <a:pt x="387585" y="197984"/>
                  <a:pt x="368771" y="205501"/>
                </a:cubicBezTo>
                <a:cubicBezTo>
                  <a:pt x="387585" y="209259"/>
                  <a:pt x="406400" y="224292"/>
                  <a:pt x="406400" y="250599"/>
                </a:cubicBezTo>
                <a:cubicBezTo>
                  <a:pt x="406400" y="276906"/>
                  <a:pt x="383822" y="303213"/>
                  <a:pt x="342430" y="303213"/>
                </a:cubicBezTo>
                <a:cubicBezTo>
                  <a:pt x="323615" y="303213"/>
                  <a:pt x="312326" y="299455"/>
                  <a:pt x="304800" y="291939"/>
                </a:cubicBezTo>
                <a:cubicBezTo>
                  <a:pt x="304800" y="291939"/>
                  <a:pt x="304800" y="291939"/>
                  <a:pt x="304800" y="289590"/>
                </a:cubicBezTo>
                <a:lnTo>
                  <a:pt x="304800" y="273148"/>
                </a:lnTo>
                <a:cubicBezTo>
                  <a:pt x="308563" y="276906"/>
                  <a:pt x="327378" y="284422"/>
                  <a:pt x="342430" y="284422"/>
                </a:cubicBezTo>
                <a:cubicBezTo>
                  <a:pt x="372534" y="284422"/>
                  <a:pt x="383822" y="261873"/>
                  <a:pt x="383822" y="250599"/>
                </a:cubicBezTo>
                <a:cubicBezTo>
                  <a:pt x="380060" y="224292"/>
                  <a:pt x="361245" y="213017"/>
                  <a:pt x="334904" y="213017"/>
                </a:cubicBezTo>
                <a:cubicBezTo>
                  <a:pt x="334904" y="213017"/>
                  <a:pt x="334904" y="213017"/>
                  <a:pt x="333493" y="213017"/>
                </a:cubicBezTo>
                <a:lnTo>
                  <a:pt x="323615" y="213017"/>
                </a:lnTo>
                <a:cubicBezTo>
                  <a:pt x="323615" y="213017"/>
                  <a:pt x="323615" y="213017"/>
                  <a:pt x="323615" y="210668"/>
                </a:cubicBezTo>
                <a:lnTo>
                  <a:pt x="323615" y="194226"/>
                </a:lnTo>
                <a:cubicBezTo>
                  <a:pt x="323615" y="194226"/>
                  <a:pt x="323615" y="194226"/>
                  <a:pt x="325026" y="194226"/>
                </a:cubicBezTo>
                <a:lnTo>
                  <a:pt x="334904" y="194226"/>
                </a:lnTo>
                <a:cubicBezTo>
                  <a:pt x="353719" y="194226"/>
                  <a:pt x="376297" y="186710"/>
                  <a:pt x="376297" y="167919"/>
                </a:cubicBezTo>
                <a:cubicBezTo>
                  <a:pt x="376297" y="152887"/>
                  <a:pt x="368771" y="141612"/>
                  <a:pt x="346193" y="141612"/>
                </a:cubicBezTo>
                <a:cubicBezTo>
                  <a:pt x="331141" y="141612"/>
                  <a:pt x="316089" y="145370"/>
                  <a:pt x="308563" y="152887"/>
                </a:cubicBezTo>
                <a:cubicBezTo>
                  <a:pt x="308563" y="152887"/>
                  <a:pt x="308563" y="152887"/>
                  <a:pt x="308563" y="150538"/>
                </a:cubicBezTo>
                <a:lnTo>
                  <a:pt x="308563" y="134096"/>
                </a:lnTo>
                <a:cubicBezTo>
                  <a:pt x="319852" y="126579"/>
                  <a:pt x="331141" y="119063"/>
                  <a:pt x="349956" y="119063"/>
                </a:cubicBezTo>
                <a:close/>
                <a:moveTo>
                  <a:pt x="41275" y="82550"/>
                </a:moveTo>
                <a:lnTo>
                  <a:pt x="41275" y="352425"/>
                </a:lnTo>
                <a:lnTo>
                  <a:pt x="484188" y="352425"/>
                </a:lnTo>
                <a:lnTo>
                  <a:pt x="484188" y="82550"/>
                </a:lnTo>
                <a:close/>
                <a:moveTo>
                  <a:pt x="0" y="0"/>
                </a:moveTo>
                <a:lnTo>
                  <a:pt x="522288" y="0"/>
                </a:lnTo>
                <a:lnTo>
                  <a:pt x="522288" y="434975"/>
                </a:lnTo>
                <a:lnTo>
                  <a:pt x="0" y="4349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64" name="Rectangle 52"/>
          <p:cNvSpPr>
            <a:spLocks noChangeArrowheads="1"/>
          </p:cNvSpPr>
          <p:nvPr/>
        </p:nvSpPr>
        <p:spPr bwMode="auto">
          <a:xfrm>
            <a:off x="7219951" y="647700"/>
            <a:ext cx="522288" cy="434975"/>
          </a:xfrm>
          <a:custGeom>
            <a:avLst/>
            <a:gdLst/>
            <a:ahLst/>
            <a:cxnLst/>
            <a:rect l="l" t="t" r="r" b="b"/>
            <a:pathLst>
              <a:path w="522288" h="434975">
                <a:moveTo>
                  <a:pt x="304007" y="269875"/>
                </a:moveTo>
                <a:cubicBezTo>
                  <a:pt x="311547" y="269875"/>
                  <a:pt x="319088" y="277283"/>
                  <a:pt x="319088" y="288396"/>
                </a:cubicBezTo>
                <a:cubicBezTo>
                  <a:pt x="319088" y="295804"/>
                  <a:pt x="311547" y="303212"/>
                  <a:pt x="304007" y="303212"/>
                </a:cubicBezTo>
                <a:cubicBezTo>
                  <a:pt x="296466" y="303212"/>
                  <a:pt x="288925" y="295804"/>
                  <a:pt x="288925" y="288396"/>
                </a:cubicBezTo>
                <a:cubicBezTo>
                  <a:pt x="288925" y="277283"/>
                  <a:pt x="296466" y="269875"/>
                  <a:pt x="304007" y="269875"/>
                </a:cubicBezTo>
                <a:close/>
                <a:moveTo>
                  <a:pt x="210344" y="206375"/>
                </a:moveTo>
                <a:cubicBezTo>
                  <a:pt x="195174" y="206375"/>
                  <a:pt x="183797" y="217487"/>
                  <a:pt x="176212" y="228600"/>
                </a:cubicBezTo>
                <a:cubicBezTo>
                  <a:pt x="176212" y="232304"/>
                  <a:pt x="176212" y="232304"/>
                  <a:pt x="176212" y="239712"/>
                </a:cubicBezTo>
                <a:cubicBezTo>
                  <a:pt x="176212" y="265641"/>
                  <a:pt x="187589" y="284162"/>
                  <a:pt x="210344" y="284162"/>
                </a:cubicBezTo>
                <a:cubicBezTo>
                  <a:pt x="233098" y="284162"/>
                  <a:pt x="244475" y="269345"/>
                  <a:pt x="244475" y="247121"/>
                </a:cubicBezTo>
                <a:cubicBezTo>
                  <a:pt x="244475" y="221192"/>
                  <a:pt x="229306" y="206375"/>
                  <a:pt x="210344" y="206375"/>
                </a:cubicBezTo>
                <a:close/>
                <a:moveTo>
                  <a:pt x="304007" y="179388"/>
                </a:moveTo>
                <a:cubicBezTo>
                  <a:pt x="311547" y="179388"/>
                  <a:pt x="319088" y="186796"/>
                  <a:pt x="319088" y="197909"/>
                </a:cubicBezTo>
                <a:cubicBezTo>
                  <a:pt x="319088" y="205317"/>
                  <a:pt x="311547" y="212725"/>
                  <a:pt x="304007" y="212725"/>
                </a:cubicBezTo>
                <a:cubicBezTo>
                  <a:pt x="296466" y="212725"/>
                  <a:pt x="288925" y="205317"/>
                  <a:pt x="288925" y="197909"/>
                </a:cubicBezTo>
                <a:cubicBezTo>
                  <a:pt x="288925" y="186796"/>
                  <a:pt x="296466" y="179388"/>
                  <a:pt x="304007" y="179388"/>
                </a:cubicBezTo>
                <a:close/>
                <a:moveTo>
                  <a:pt x="394494" y="149225"/>
                </a:moveTo>
                <a:cubicBezTo>
                  <a:pt x="375532" y="149225"/>
                  <a:pt x="360362" y="164465"/>
                  <a:pt x="360362" y="187325"/>
                </a:cubicBezTo>
                <a:cubicBezTo>
                  <a:pt x="360362" y="210185"/>
                  <a:pt x="375532" y="225425"/>
                  <a:pt x="394494" y="225425"/>
                </a:cubicBezTo>
                <a:cubicBezTo>
                  <a:pt x="409663" y="225425"/>
                  <a:pt x="421040" y="217805"/>
                  <a:pt x="428625" y="206375"/>
                </a:cubicBezTo>
                <a:lnTo>
                  <a:pt x="428625" y="198755"/>
                </a:lnTo>
                <a:cubicBezTo>
                  <a:pt x="428625" y="168275"/>
                  <a:pt x="417248" y="149225"/>
                  <a:pt x="394494" y="149225"/>
                </a:cubicBezTo>
                <a:close/>
                <a:moveTo>
                  <a:pt x="106362" y="134938"/>
                </a:moveTo>
                <a:lnTo>
                  <a:pt x="128587" y="134938"/>
                </a:lnTo>
                <a:lnTo>
                  <a:pt x="128587" y="300038"/>
                </a:lnTo>
                <a:lnTo>
                  <a:pt x="106362" y="300038"/>
                </a:lnTo>
                <a:lnTo>
                  <a:pt x="106362" y="153988"/>
                </a:lnTo>
                <a:lnTo>
                  <a:pt x="76200" y="171451"/>
                </a:lnTo>
                <a:lnTo>
                  <a:pt x="71437" y="153988"/>
                </a:lnTo>
                <a:close/>
                <a:moveTo>
                  <a:pt x="398251" y="131763"/>
                </a:moveTo>
                <a:cubicBezTo>
                  <a:pt x="432065" y="131763"/>
                  <a:pt x="450850" y="157853"/>
                  <a:pt x="450850" y="202579"/>
                </a:cubicBezTo>
                <a:cubicBezTo>
                  <a:pt x="450850" y="239851"/>
                  <a:pt x="439579" y="262214"/>
                  <a:pt x="424551" y="280850"/>
                </a:cubicBezTo>
                <a:cubicBezTo>
                  <a:pt x="409522" y="292032"/>
                  <a:pt x="390737" y="299486"/>
                  <a:pt x="375708" y="303213"/>
                </a:cubicBezTo>
                <a:lnTo>
                  <a:pt x="353166" y="303213"/>
                </a:lnTo>
                <a:cubicBezTo>
                  <a:pt x="353166" y="303209"/>
                  <a:pt x="353166" y="303114"/>
                  <a:pt x="353166" y="300884"/>
                </a:cubicBezTo>
                <a:lnTo>
                  <a:pt x="353166" y="284577"/>
                </a:lnTo>
                <a:lnTo>
                  <a:pt x="371951" y="284577"/>
                </a:lnTo>
                <a:cubicBezTo>
                  <a:pt x="383222" y="280850"/>
                  <a:pt x="398251" y="277123"/>
                  <a:pt x="405765" y="265941"/>
                </a:cubicBezTo>
                <a:cubicBezTo>
                  <a:pt x="417036" y="258487"/>
                  <a:pt x="424551" y="243578"/>
                  <a:pt x="428308" y="224942"/>
                </a:cubicBezTo>
                <a:cubicBezTo>
                  <a:pt x="417036" y="236124"/>
                  <a:pt x="405765" y="239851"/>
                  <a:pt x="386980" y="239851"/>
                </a:cubicBezTo>
                <a:cubicBezTo>
                  <a:pt x="356923" y="239851"/>
                  <a:pt x="338137" y="217488"/>
                  <a:pt x="338137" y="191398"/>
                </a:cubicBezTo>
                <a:cubicBezTo>
                  <a:pt x="338137" y="157853"/>
                  <a:pt x="360680" y="131763"/>
                  <a:pt x="398251" y="131763"/>
                </a:cubicBezTo>
                <a:close/>
                <a:moveTo>
                  <a:pt x="232886" y="131763"/>
                </a:moveTo>
                <a:lnTo>
                  <a:pt x="251672" y="131763"/>
                </a:lnTo>
                <a:cubicBezTo>
                  <a:pt x="251672" y="131770"/>
                  <a:pt x="251672" y="131894"/>
                  <a:pt x="251672" y="134093"/>
                </a:cubicBezTo>
                <a:lnTo>
                  <a:pt x="251672" y="150399"/>
                </a:lnTo>
                <a:lnTo>
                  <a:pt x="232886" y="150399"/>
                </a:lnTo>
                <a:cubicBezTo>
                  <a:pt x="199072" y="157853"/>
                  <a:pt x="180287" y="183943"/>
                  <a:pt x="176530" y="210034"/>
                </a:cubicBezTo>
                <a:cubicBezTo>
                  <a:pt x="184044" y="198852"/>
                  <a:pt x="199072" y="191398"/>
                  <a:pt x="217858" y="191398"/>
                </a:cubicBezTo>
                <a:cubicBezTo>
                  <a:pt x="247915" y="191398"/>
                  <a:pt x="266700" y="213761"/>
                  <a:pt x="266700" y="243578"/>
                </a:cubicBezTo>
                <a:cubicBezTo>
                  <a:pt x="266700" y="273396"/>
                  <a:pt x="247915" y="303213"/>
                  <a:pt x="210344" y="303213"/>
                </a:cubicBezTo>
                <a:cubicBezTo>
                  <a:pt x="176530" y="303213"/>
                  <a:pt x="153987" y="277123"/>
                  <a:pt x="153987" y="232397"/>
                </a:cubicBezTo>
                <a:cubicBezTo>
                  <a:pt x="153987" y="198852"/>
                  <a:pt x="165259" y="172762"/>
                  <a:pt x="180287" y="157853"/>
                </a:cubicBezTo>
                <a:cubicBezTo>
                  <a:pt x="195315" y="142945"/>
                  <a:pt x="214101" y="135490"/>
                  <a:pt x="232886" y="131763"/>
                </a:cubicBezTo>
                <a:close/>
                <a:moveTo>
                  <a:pt x="38100" y="82550"/>
                </a:moveTo>
                <a:lnTo>
                  <a:pt x="38100" y="352425"/>
                </a:lnTo>
                <a:lnTo>
                  <a:pt x="484188" y="352425"/>
                </a:lnTo>
                <a:lnTo>
                  <a:pt x="484188" y="82550"/>
                </a:lnTo>
                <a:close/>
                <a:moveTo>
                  <a:pt x="0" y="0"/>
                </a:moveTo>
                <a:lnTo>
                  <a:pt x="522288" y="0"/>
                </a:lnTo>
                <a:lnTo>
                  <a:pt x="522288" y="434975"/>
                </a:lnTo>
                <a:lnTo>
                  <a:pt x="0" y="4349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73" name="Freeform 61"/>
          <p:cNvSpPr>
            <a:spLocks/>
          </p:cNvSpPr>
          <p:nvPr/>
        </p:nvSpPr>
        <p:spPr bwMode="auto">
          <a:xfrm>
            <a:off x="665163" y="1566862"/>
            <a:ext cx="569913" cy="358774"/>
          </a:xfrm>
          <a:custGeom>
            <a:avLst/>
            <a:gdLst/>
            <a:ahLst/>
            <a:cxnLst/>
            <a:rect l="l" t="t" r="r" b="b"/>
            <a:pathLst>
              <a:path w="569913" h="358774">
                <a:moveTo>
                  <a:pt x="295276" y="119062"/>
                </a:moveTo>
                <a:cubicBezTo>
                  <a:pt x="318949" y="119062"/>
                  <a:pt x="338139" y="138252"/>
                  <a:pt x="338139" y="161925"/>
                </a:cubicBezTo>
                <a:cubicBezTo>
                  <a:pt x="338139" y="185598"/>
                  <a:pt x="318949" y="204788"/>
                  <a:pt x="295276" y="204788"/>
                </a:cubicBezTo>
                <a:cubicBezTo>
                  <a:pt x="271603" y="204788"/>
                  <a:pt x="252413" y="185598"/>
                  <a:pt x="252413" y="161925"/>
                </a:cubicBezTo>
                <a:cubicBezTo>
                  <a:pt x="252413" y="138252"/>
                  <a:pt x="271603" y="119062"/>
                  <a:pt x="295276" y="119062"/>
                </a:cubicBezTo>
                <a:close/>
                <a:moveTo>
                  <a:pt x="294482" y="74612"/>
                </a:moveTo>
                <a:cubicBezTo>
                  <a:pt x="245822" y="74612"/>
                  <a:pt x="206375" y="114769"/>
                  <a:pt x="206375" y="164306"/>
                </a:cubicBezTo>
                <a:cubicBezTo>
                  <a:pt x="206375" y="213843"/>
                  <a:pt x="245822" y="254000"/>
                  <a:pt x="294482" y="254000"/>
                </a:cubicBezTo>
                <a:cubicBezTo>
                  <a:pt x="343142" y="254000"/>
                  <a:pt x="382589" y="213843"/>
                  <a:pt x="382589" y="164306"/>
                </a:cubicBezTo>
                <a:cubicBezTo>
                  <a:pt x="382589" y="114769"/>
                  <a:pt x="343142" y="74612"/>
                  <a:pt x="294482" y="74612"/>
                </a:cubicBezTo>
                <a:close/>
                <a:moveTo>
                  <a:pt x="146050" y="33337"/>
                </a:moveTo>
                <a:cubicBezTo>
                  <a:pt x="149801" y="33337"/>
                  <a:pt x="149801" y="33337"/>
                  <a:pt x="419873" y="33337"/>
                </a:cubicBezTo>
                <a:cubicBezTo>
                  <a:pt x="431126" y="33337"/>
                  <a:pt x="442379" y="44567"/>
                  <a:pt x="442379" y="55797"/>
                </a:cubicBezTo>
                <a:cubicBezTo>
                  <a:pt x="442379" y="55802"/>
                  <a:pt x="442379" y="56169"/>
                  <a:pt x="442379" y="82001"/>
                </a:cubicBezTo>
                <a:cubicBezTo>
                  <a:pt x="442382" y="81998"/>
                  <a:pt x="442449" y="81932"/>
                  <a:pt x="443786" y="80597"/>
                </a:cubicBezTo>
                <a:lnTo>
                  <a:pt x="453632" y="70771"/>
                </a:lnTo>
                <a:cubicBezTo>
                  <a:pt x="457383" y="70771"/>
                  <a:pt x="457383" y="70771"/>
                  <a:pt x="457383" y="73110"/>
                </a:cubicBezTo>
                <a:lnTo>
                  <a:pt x="457383" y="89487"/>
                </a:lnTo>
                <a:cubicBezTo>
                  <a:pt x="521150" y="93231"/>
                  <a:pt x="569913" y="145638"/>
                  <a:pt x="569913" y="209275"/>
                </a:cubicBezTo>
                <a:cubicBezTo>
                  <a:pt x="569913" y="272912"/>
                  <a:pt x="521150" y="332806"/>
                  <a:pt x="457383" y="336549"/>
                </a:cubicBezTo>
                <a:cubicBezTo>
                  <a:pt x="457372" y="336549"/>
                  <a:pt x="456219" y="336549"/>
                  <a:pt x="333600" y="336549"/>
                </a:cubicBezTo>
                <a:cubicBezTo>
                  <a:pt x="333600" y="336543"/>
                  <a:pt x="333600" y="336129"/>
                  <a:pt x="333600" y="306602"/>
                </a:cubicBezTo>
                <a:cubicBezTo>
                  <a:pt x="333610" y="306602"/>
                  <a:pt x="334683" y="306602"/>
                  <a:pt x="449881" y="306602"/>
                </a:cubicBezTo>
                <a:cubicBezTo>
                  <a:pt x="502395" y="299115"/>
                  <a:pt x="539905" y="265425"/>
                  <a:pt x="539905" y="213018"/>
                </a:cubicBezTo>
                <a:cubicBezTo>
                  <a:pt x="539905" y="168098"/>
                  <a:pt x="509897" y="130664"/>
                  <a:pt x="468636" y="119434"/>
                </a:cubicBezTo>
                <a:cubicBezTo>
                  <a:pt x="468633" y="119434"/>
                  <a:pt x="468566" y="119434"/>
                  <a:pt x="467229" y="119434"/>
                </a:cubicBezTo>
                <a:lnTo>
                  <a:pt x="457383" y="119434"/>
                </a:lnTo>
                <a:cubicBezTo>
                  <a:pt x="457383" y="119442"/>
                  <a:pt x="457383" y="119854"/>
                  <a:pt x="457383" y="141894"/>
                </a:cubicBezTo>
                <a:cubicBezTo>
                  <a:pt x="453632" y="141894"/>
                  <a:pt x="453632" y="141894"/>
                  <a:pt x="452225" y="140491"/>
                </a:cubicBezTo>
                <a:lnTo>
                  <a:pt x="442379" y="130664"/>
                </a:lnTo>
                <a:cubicBezTo>
                  <a:pt x="442379" y="130674"/>
                  <a:pt x="442379" y="131712"/>
                  <a:pt x="442379" y="242965"/>
                </a:cubicBezTo>
                <a:cubicBezTo>
                  <a:pt x="442379" y="257939"/>
                  <a:pt x="431126" y="269169"/>
                  <a:pt x="419873" y="269169"/>
                </a:cubicBezTo>
                <a:cubicBezTo>
                  <a:pt x="419860" y="269169"/>
                  <a:pt x="417997" y="269169"/>
                  <a:pt x="149801" y="269169"/>
                </a:cubicBezTo>
                <a:cubicBezTo>
                  <a:pt x="157303" y="265425"/>
                  <a:pt x="168556" y="257939"/>
                  <a:pt x="168556" y="242965"/>
                </a:cubicBezTo>
                <a:cubicBezTo>
                  <a:pt x="168556" y="242956"/>
                  <a:pt x="168556" y="241650"/>
                  <a:pt x="168556" y="55797"/>
                </a:cubicBezTo>
                <a:cubicBezTo>
                  <a:pt x="168556" y="44567"/>
                  <a:pt x="157303" y="33337"/>
                  <a:pt x="146050" y="33337"/>
                </a:cubicBezTo>
                <a:close/>
                <a:moveTo>
                  <a:pt x="135355" y="33337"/>
                </a:moveTo>
                <a:cubicBezTo>
                  <a:pt x="135360" y="33337"/>
                  <a:pt x="135422" y="33337"/>
                  <a:pt x="136295" y="33337"/>
                </a:cubicBezTo>
                <a:lnTo>
                  <a:pt x="142875" y="33337"/>
                </a:lnTo>
                <a:cubicBezTo>
                  <a:pt x="135355" y="33337"/>
                  <a:pt x="124076" y="44559"/>
                  <a:pt x="124076" y="55781"/>
                </a:cubicBezTo>
                <a:cubicBezTo>
                  <a:pt x="124076" y="55792"/>
                  <a:pt x="124076" y="57222"/>
                  <a:pt x="124076" y="242814"/>
                </a:cubicBezTo>
                <a:cubicBezTo>
                  <a:pt x="124076" y="257776"/>
                  <a:pt x="135355" y="265258"/>
                  <a:pt x="146635" y="268998"/>
                </a:cubicBezTo>
                <a:cubicBezTo>
                  <a:pt x="142875" y="268998"/>
                  <a:pt x="142875" y="268998"/>
                  <a:pt x="141935" y="268998"/>
                </a:cubicBezTo>
                <a:lnTo>
                  <a:pt x="135355" y="268998"/>
                </a:lnTo>
                <a:cubicBezTo>
                  <a:pt x="124076" y="268998"/>
                  <a:pt x="112796" y="257776"/>
                  <a:pt x="112796" y="242814"/>
                </a:cubicBezTo>
                <a:cubicBezTo>
                  <a:pt x="112796" y="242802"/>
                  <a:pt x="112796" y="241632"/>
                  <a:pt x="112796" y="126853"/>
                </a:cubicBezTo>
                <a:cubicBezTo>
                  <a:pt x="63918" y="134335"/>
                  <a:pt x="33839" y="164260"/>
                  <a:pt x="33839" y="212889"/>
                </a:cubicBezTo>
                <a:cubicBezTo>
                  <a:pt x="33839" y="265258"/>
                  <a:pt x="67678" y="306405"/>
                  <a:pt x="120316" y="310146"/>
                </a:cubicBezTo>
                <a:cubicBezTo>
                  <a:pt x="120328" y="310146"/>
                  <a:pt x="121497" y="310146"/>
                  <a:pt x="236872" y="310146"/>
                </a:cubicBezTo>
                <a:cubicBezTo>
                  <a:pt x="236872" y="310136"/>
                  <a:pt x="236872" y="309686"/>
                  <a:pt x="236872" y="287702"/>
                </a:cubicBezTo>
                <a:cubicBezTo>
                  <a:pt x="240632" y="287702"/>
                  <a:pt x="240632" y="287702"/>
                  <a:pt x="281990" y="321368"/>
                </a:cubicBezTo>
                <a:lnTo>
                  <a:pt x="285750" y="325108"/>
                </a:lnTo>
                <a:cubicBezTo>
                  <a:pt x="281990" y="325108"/>
                  <a:pt x="281990" y="325108"/>
                  <a:pt x="240632" y="358774"/>
                </a:cubicBezTo>
                <a:cubicBezTo>
                  <a:pt x="236872" y="358774"/>
                  <a:pt x="236872" y="358774"/>
                  <a:pt x="236872" y="336330"/>
                </a:cubicBezTo>
                <a:cubicBezTo>
                  <a:pt x="236860" y="336330"/>
                  <a:pt x="235687" y="336330"/>
                  <a:pt x="120316" y="336330"/>
                </a:cubicBezTo>
                <a:cubicBezTo>
                  <a:pt x="52638" y="336330"/>
                  <a:pt x="0" y="283961"/>
                  <a:pt x="0" y="216629"/>
                </a:cubicBezTo>
                <a:cubicBezTo>
                  <a:pt x="0" y="153038"/>
                  <a:pt x="48878" y="100669"/>
                  <a:pt x="112796" y="93188"/>
                </a:cubicBezTo>
                <a:cubicBezTo>
                  <a:pt x="112796" y="93179"/>
                  <a:pt x="112796" y="92625"/>
                  <a:pt x="112796" y="55781"/>
                </a:cubicBezTo>
                <a:cubicBezTo>
                  <a:pt x="112796" y="44559"/>
                  <a:pt x="124076" y="33337"/>
                  <a:pt x="135355" y="33337"/>
                </a:cubicBezTo>
                <a:close/>
                <a:moveTo>
                  <a:pt x="146050" y="0"/>
                </a:moveTo>
                <a:lnTo>
                  <a:pt x="217488" y="0"/>
                </a:lnTo>
                <a:lnTo>
                  <a:pt x="217488" y="25400"/>
                </a:lnTo>
                <a:lnTo>
                  <a:pt x="146050" y="254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83" name="Freeform 71"/>
          <p:cNvSpPr>
            <a:spLocks/>
          </p:cNvSpPr>
          <p:nvPr/>
        </p:nvSpPr>
        <p:spPr bwMode="auto">
          <a:xfrm>
            <a:off x="2333626" y="1435099"/>
            <a:ext cx="360363" cy="472814"/>
          </a:xfrm>
          <a:custGeom>
            <a:avLst/>
            <a:gdLst/>
            <a:ahLst/>
            <a:cxnLst/>
            <a:rect l="l" t="t" r="r" b="b"/>
            <a:pathLst>
              <a:path w="360363" h="472814">
                <a:moveTo>
                  <a:pt x="330200" y="239713"/>
                </a:moveTo>
                <a:lnTo>
                  <a:pt x="360363" y="239713"/>
                </a:lnTo>
                <a:lnTo>
                  <a:pt x="360363" y="311150"/>
                </a:lnTo>
                <a:lnTo>
                  <a:pt x="288925" y="311150"/>
                </a:lnTo>
                <a:lnTo>
                  <a:pt x="288925" y="280988"/>
                </a:lnTo>
                <a:lnTo>
                  <a:pt x="330200" y="280988"/>
                </a:lnTo>
                <a:close/>
                <a:moveTo>
                  <a:pt x="0" y="239713"/>
                </a:moveTo>
                <a:lnTo>
                  <a:pt x="26988" y="239713"/>
                </a:lnTo>
                <a:lnTo>
                  <a:pt x="26988" y="280988"/>
                </a:lnTo>
                <a:lnTo>
                  <a:pt x="68263" y="280988"/>
                </a:lnTo>
                <a:lnTo>
                  <a:pt x="68263" y="311150"/>
                </a:lnTo>
                <a:lnTo>
                  <a:pt x="0" y="311150"/>
                </a:lnTo>
                <a:close/>
                <a:moveTo>
                  <a:pt x="233379" y="231775"/>
                </a:moveTo>
                <a:cubicBezTo>
                  <a:pt x="233379" y="231804"/>
                  <a:pt x="233422" y="243073"/>
                  <a:pt x="267257" y="254342"/>
                </a:cubicBezTo>
                <a:cubicBezTo>
                  <a:pt x="267291" y="254353"/>
                  <a:pt x="278566" y="258115"/>
                  <a:pt x="289842" y="265625"/>
                </a:cubicBezTo>
                <a:cubicBezTo>
                  <a:pt x="289835" y="265625"/>
                  <a:pt x="289731" y="265625"/>
                  <a:pt x="287960" y="265625"/>
                </a:cubicBezTo>
                <a:lnTo>
                  <a:pt x="274785" y="265625"/>
                </a:lnTo>
                <a:cubicBezTo>
                  <a:pt x="274785" y="265640"/>
                  <a:pt x="274785" y="266547"/>
                  <a:pt x="274785" y="325804"/>
                </a:cubicBezTo>
                <a:lnTo>
                  <a:pt x="346304" y="325804"/>
                </a:lnTo>
                <a:cubicBezTo>
                  <a:pt x="353833" y="355893"/>
                  <a:pt x="365125" y="393505"/>
                  <a:pt x="357597" y="434877"/>
                </a:cubicBezTo>
                <a:cubicBezTo>
                  <a:pt x="357597" y="434891"/>
                  <a:pt x="357587" y="435831"/>
                  <a:pt x="356185" y="437698"/>
                </a:cubicBezTo>
                <a:lnTo>
                  <a:pt x="346304" y="446161"/>
                </a:lnTo>
                <a:cubicBezTo>
                  <a:pt x="346252" y="446183"/>
                  <a:pt x="274747" y="476249"/>
                  <a:pt x="173152" y="472489"/>
                </a:cubicBezTo>
                <a:cubicBezTo>
                  <a:pt x="173086" y="472486"/>
                  <a:pt x="75262" y="468719"/>
                  <a:pt x="11293" y="442400"/>
                </a:cubicBezTo>
                <a:cubicBezTo>
                  <a:pt x="11259" y="442389"/>
                  <a:pt x="0" y="438611"/>
                  <a:pt x="0" y="419833"/>
                </a:cubicBezTo>
                <a:cubicBezTo>
                  <a:pt x="4" y="419787"/>
                  <a:pt x="3770" y="370917"/>
                  <a:pt x="15057" y="325804"/>
                </a:cubicBezTo>
                <a:cubicBezTo>
                  <a:pt x="15073" y="325804"/>
                  <a:pt x="16148" y="325804"/>
                  <a:pt x="86576" y="325804"/>
                </a:cubicBezTo>
                <a:cubicBezTo>
                  <a:pt x="86576" y="325790"/>
                  <a:pt x="86576" y="324898"/>
                  <a:pt x="86576" y="265625"/>
                </a:cubicBezTo>
                <a:cubicBezTo>
                  <a:pt x="86570" y="265625"/>
                  <a:pt x="86466" y="265625"/>
                  <a:pt x="84694" y="265625"/>
                </a:cubicBezTo>
                <a:lnTo>
                  <a:pt x="71519" y="265625"/>
                </a:lnTo>
                <a:cubicBezTo>
                  <a:pt x="90340" y="258103"/>
                  <a:pt x="124218" y="246820"/>
                  <a:pt x="124218" y="235536"/>
                </a:cubicBezTo>
                <a:cubicBezTo>
                  <a:pt x="124244" y="235600"/>
                  <a:pt x="173168" y="355860"/>
                  <a:pt x="233379" y="231775"/>
                </a:cubicBezTo>
                <a:close/>
                <a:moveTo>
                  <a:pt x="184454" y="11113"/>
                </a:moveTo>
                <a:cubicBezTo>
                  <a:pt x="180671" y="11113"/>
                  <a:pt x="180671" y="14858"/>
                  <a:pt x="176888" y="22349"/>
                </a:cubicBezTo>
                <a:cubicBezTo>
                  <a:pt x="180667" y="14865"/>
                  <a:pt x="188224" y="11119"/>
                  <a:pt x="188237" y="11113"/>
                </a:cubicBezTo>
                <a:cubicBezTo>
                  <a:pt x="188237" y="22349"/>
                  <a:pt x="195803" y="29840"/>
                  <a:pt x="203369" y="33586"/>
                </a:cubicBezTo>
                <a:lnTo>
                  <a:pt x="210934" y="37331"/>
                </a:lnTo>
                <a:lnTo>
                  <a:pt x="214717" y="37331"/>
                </a:lnTo>
                <a:cubicBezTo>
                  <a:pt x="241182" y="44818"/>
                  <a:pt x="248755" y="59786"/>
                  <a:pt x="248764" y="59804"/>
                </a:cubicBezTo>
                <a:cubicBezTo>
                  <a:pt x="271462" y="82277"/>
                  <a:pt x="260113" y="123478"/>
                  <a:pt x="256330" y="134714"/>
                </a:cubicBezTo>
                <a:cubicBezTo>
                  <a:pt x="267674" y="130971"/>
                  <a:pt x="260120" y="157164"/>
                  <a:pt x="260113" y="157187"/>
                </a:cubicBezTo>
                <a:cubicBezTo>
                  <a:pt x="260113" y="164678"/>
                  <a:pt x="256330" y="168424"/>
                  <a:pt x="252547" y="168424"/>
                </a:cubicBezTo>
                <a:cubicBezTo>
                  <a:pt x="248764" y="205879"/>
                  <a:pt x="214717" y="250825"/>
                  <a:pt x="180671" y="250825"/>
                </a:cubicBezTo>
                <a:cubicBezTo>
                  <a:pt x="150407" y="250825"/>
                  <a:pt x="116360" y="209624"/>
                  <a:pt x="108794" y="168424"/>
                </a:cubicBezTo>
                <a:lnTo>
                  <a:pt x="105011" y="157187"/>
                </a:lnTo>
                <a:cubicBezTo>
                  <a:pt x="104995" y="157145"/>
                  <a:pt x="93673" y="127229"/>
                  <a:pt x="108794" y="134714"/>
                </a:cubicBezTo>
                <a:cubicBezTo>
                  <a:pt x="97451" y="89793"/>
                  <a:pt x="105003" y="74803"/>
                  <a:pt x="105011" y="74786"/>
                </a:cubicBezTo>
                <a:cubicBezTo>
                  <a:pt x="116357" y="41086"/>
                  <a:pt x="154170" y="26103"/>
                  <a:pt x="154190" y="26095"/>
                </a:cubicBezTo>
                <a:lnTo>
                  <a:pt x="160805" y="21413"/>
                </a:lnTo>
                <a:lnTo>
                  <a:pt x="165539" y="18604"/>
                </a:lnTo>
                <a:cubicBezTo>
                  <a:pt x="161756" y="22349"/>
                  <a:pt x="161756" y="22349"/>
                  <a:pt x="161756" y="26095"/>
                </a:cubicBezTo>
                <a:lnTo>
                  <a:pt x="169322" y="22349"/>
                </a:lnTo>
                <a:lnTo>
                  <a:pt x="165539" y="29840"/>
                </a:lnTo>
                <a:cubicBezTo>
                  <a:pt x="169322" y="22349"/>
                  <a:pt x="176888" y="18604"/>
                  <a:pt x="176888" y="14858"/>
                </a:cubicBezTo>
                <a:close/>
                <a:moveTo>
                  <a:pt x="288925" y="0"/>
                </a:moveTo>
                <a:lnTo>
                  <a:pt x="360363" y="0"/>
                </a:lnTo>
                <a:lnTo>
                  <a:pt x="360363" y="71437"/>
                </a:lnTo>
                <a:lnTo>
                  <a:pt x="330200" y="71437"/>
                </a:lnTo>
                <a:lnTo>
                  <a:pt x="330200" y="30162"/>
                </a:lnTo>
                <a:lnTo>
                  <a:pt x="288925" y="30162"/>
                </a:lnTo>
                <a:close/>
                <a:moveTo>
                  <a:pt x="0" y="0"/>
                </a:moveTo>
                <a:lnTo>
                  <a:pt x="68263" y="0"/>
                </a:lnTo>
                <a:lnTo>
                  <a:pt x="68263" y="30162"/>
                </a:lnTo>
                <a:lnTo>
                  <a:pt x="26988" y="30162"/>
                </a:lnTo>
                <a:lnTo>
                  <a:pt x="26988" y="71437"/>
                </a:lnTo>
                <a:lnTo>
                  <a:pt x="0" y="7143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90" name="Freeform 78"/>
          <p:cNvSpPr>
            <a:spLocks/>
          </p:cNvSpPr>
          <p:nvPr/>
        </p:nvSpPr>
        <p:spPr bwMode="auto">
          <a:xfrm>
            <a:off x="3067393" y="1385887"/>
            <a:ext cx="482423" cy="541044"/>
          </a:xfrm>
          <a:custGeom>
            <a:avLst/>
            <a:gdLst/>
            <a:ahLst/>
            <a:cxnLst/>
            <a:rect l="l" t="t" r="r" b="b"/>
            <a:pathLst>
              <a:path w="482423" h="541044">
                <a:moveTo>
                  <a:pt x="181738" y="288925"/>
                </a:moveTo>
                <a:cubicBezTo>
                  <a:pt x="181761" y="288985"/>
                  <a:pt x="230514" y="416689"/>
                  <a:pt x="294264" y="288925"/>
                </a:cubicBezTo>
                <a:cubicBezTo>
                  <a:pt x="294264" y="288953"/>
                  <a:pt x="294305" y="300219"/>
                  <a:pt x="328022" y="315235"/>
                </a:cubicBezTo>
                <a:cubicBezTo>
                  <a:pt x="328075" y="315252"/>
                  <a:pt x="388041" y="334039"/>
                  <a:pt x="399288" y="356580"/>
                </a:cubicBezTo>
                <a:cubicBezTo>
                  <a:pt x="399321" y="356653"/>
                  <a:pt x="433042" y="431786"/>
                  <a:pt x="425544" y="499408"/>
                </a:cubicBezTo>
                <a:cubicBezTo>
                  <a:pt x="425544" y="499422"/>
                  <a:pt x="425534" y="500362"/>
                  <a:pt x="424138" y="502227"/>
                </a:cubicBezTo>
                <a:lnTo>
                  <a:pt x="414292" y="510684"/>
                </a:lnTo>
                <a:cubicBezTo>
                  <a:pt x="414209" y="510720"/>
                  <a:pt x="335468" y="544510"/>
                  <a:pt x="230500" y="540753"/>
                </a:cubicBezTo>
                <a:cubicBezTo>
                  <a:pt x="230402" y="540750"/>
                  <a:pt x="125446" y="536981"/>
                  <a:pt x="61711" y="506926"/>
                </a:cubicBezTo>
                <a:cubicBezTo>
                  <a:pt x="61679" y="506926"/>
                  <a:pt x="50458" y="506894"/>
                  <a:pt x="50458" y="484374"/>
                </a:cubicBezTo>
                <a:cubicBezTo>
                  <a:pt x="50461" y="484301"/>
                  <a:pt x="54220" y="390391"/>
                  <a:pt x="84216" y="345305"/>
                </a:cubicBezTo>
                <a:cubicBezTo>
                  <a:pt x="84240" y="345268"/>
                  <a:pt x="91748" y="334016"/>
                  <a:pt x="110472" y="326511"/>
                </a:cubicBezTo>
                <a:cubicBezTo>
                  <a:pt x="110536" y="326494"/>
                  <a:pt x="177989" y="307709"/>
                  <a:pt x="181738" y="288925"/>
                </a:cubicBezTo>
                <a:close/>
                <a:moveTo>
                  <a:pt x="223399" y="64637"/>
                </a:moveTo>
                <a:cubicBezTo>
                  <a:pt x="223377" y="64659"/>
                  <a:pt x="219673" y="68392"/>
                  <a:pt x="219673" y="72125"/>
                </a:cubicBezTo>
                <a:lnTo>
                  <a:pt x="218741" y="69317"/>
                </a:lnTo>
                <a:cubicBezTo>
                  <a:pt x="220555" y="68481"/>
                  <a:pt x="221486" y="66559"/>
                  <a:pt x="223399" y="64637"/>
                </a:cubicBezTo>
                <a:close/>
                <a:moveTo>
                  <a:pt x="346888" y="60325"/>
                </a:moveTo>
                <a:cubicBezTo>
                  <a:pt x="395667" y="71551"/>
                  <a:pt x="421933" y="116454"/>
                  <a:pt x="410676" y="161358"/>
                </a:cubicBezTo>
                <a:lnTo>
                  <a:pt x="406924" y="165100"/>
                </a:lnTo>
                <a:cubicBezTo>
                  <a:pt x="406919" y="165098"/>
                  <a:pt x="406569" y="164982"/>
                  <a:pt x="384410" y="157616"/>
                </a:cubicBezTo>
                <a:cubicBezTo>
                  <a:pt x="391915" y="127680"/>
                  <a:pt x="373154" y="94003"/>
                  <a:pt x="343135" y="86519"/>
                </a:cubicBezTo>
                <a:cubicBezTo>
                  <a:pt x="339383" y="86519"/>
                  <a:pt x="339383" y="86519"/>
                  <a:pt x="346888" y="60325"/>
                </a:cubicBezTo>
                <a:close/>
                <a:moveTo>
                  <a:pt x="245753" y="57150"/>
                </a:moveTo>
                <a:lnTo>
                  <a:pt x="242773" y="61642"/>
                </a:lnTo>
                <a:lnTo>
                  <a:pt x="245753" y="60894"/>
                </a:lnTo>
                <a:cubicBezTo>
                  <a:pt x="245753" y="68381"/>
                  <a:pt x="256931" y="75868"/>
                  <a:pt x="260656" y="79612"/>
                </a:cubicBezTo>
                <a:cubicBezTo>
                  <a:pt x="260684" y="79612"/>
                  <a:pt x="264382" y="79626"/>
                  <a:pt x="264382" y="83356"/>
                </a:cubicBezTo>
                <a:lnTo>
                  <a:pt x="263140" y="80860"/>
                </a:lnTo>
                <a:lnTo>
                  <a:pt x="268108" y="83356"/>
                </a:lnTo>
                <a:lnTo>
                  <a:pt x="271834" y="83356"/>
                </a:lnTo>
                <a:cubicBezTo>
                  <a:pt x="297901" y="90839"/>
                  <a:pt x="309080" y="105802"/>
                  <a:pt x="309091" y="105817"/>
                </a:cubicBezTo>
                <a:cubicBezTo>
                  <a:pt x="331446" y="132023"/>
                  <a:pt x="320269" y="176947"/>
                  <a:pt x="316543" y="184434"/>
                </a:cubicBezTo>
                <a:cubicBezTo>
                  <a:pt x="327716" y="184434"/>
                  <a:pt x="320275" y="210619"/>
                  <a:pt x="320269" y="210640"/>
                </a:cubicBezTo>
                <a:cubicBezTo>
                  <a:pt x="320269" y="218127"/>
                  <a:pt x="316543" y="221871"/>
                  <a:pt x="312817" y="225614"/>
                </a:cubicBezTo>
                <a:cubicBezTo>
                  <a:pt x="309091" y="263051"/>
                  <a:pt x="271834" y="307975"/>
                  <a:pt x="238302" y="307975"/>
                </a:cubicBezTo>
                <a:cubicBezTo>
                  <a:pt x="204770" y="307975"/>
                  <a:pt x="171238" y="263051"/>
                  <a:pt x="163786" y="225614"/>
                </a:cubicBezTo>
                <a:lnTo>
                  <a:pt x="160060" y="210640"/>
                </a:lnTo>
                <a:cubicBezTo>
                  <a:pt x="160045" y="210598"/>
                  <a:pt x="148894" y="180696"/>
                  <a:pt x="163786" y="188178"/>
                </a:cubicBezTo>
                <a:cubicBezTo>
                  <a:pt x="152616" y="139540"/>
                  <a:pt x="160051" y="124554"/>
                  <a:pt x="160060" y="124536"/>
                </a:cubicBezTo>
                <a:cubicBezTo>
                  <a:pt x="171233" y="90859"/>
                  <a:pt x="208460" y="72142"/>
                  <a:pt x="208496" y="72125"/>
                </a:cubicBezTo>
                <a:lnTo>
                  <a:pt x="216549" y="67932"/>
                </a:lnTo>
                <a:lnTo>
                  <a:pt x="218741" y="69317"/>
                </a:lnTo>
                <a:lnTo>
                  <a:pt x="215947" y="72125"/>
                </a:lnTo>
                <a:cubicBezTo>
                  <a:pt x="215953" y="72127"/>
                  <a:pt x="216018" y="72160"/>
                  <a:pt x="216879" y="72593"/>
                </a:cubicBezTo>
                <a:lnTo>
                  <a:pt x="223399" y="75868"/>
                </a:lnTo>
                <a:cubicBezTo>
                  <a:pt x="223399" y="72125"/>
                  <a:pt x="227124" y="68381"/>
                  <a:pt x="230384" y="66977"/>
                </a:cubicBezTo>
                <a:cubicBezTo>
                  <a:pt x="232713" y="64637"/>
                  <a:pt x="234576" y="62765"/>
                  <a:pt x="234576" y="60894"/>
                </a:cubicBezTo>
                <a:cubicBezTo>
                  <a:pt x="238297" y="57154"/>
                  <a:pt x="245735" y="57150"/>
                  <a:pt x="245753" y="57150"/>
                </a:cubicBezTo>
                <a:close/>
                <a:moveTo>
                  <a:pt x="133441" y="57150"/>
                </a:moveTo>
                <a:cubicBezTo>
                  <a:pt x="133444" y="57161"/>
                  <a:pt x="133595" y="57687"/>
                  <a:pt x="140945" y="83344"/>
                </a:cubicBezTo>
                <a:cubicBezTo>
                  <a:pt x="107175" y="90828"/>
                  <a:pt x="88413" y="124505"/>
                  <a:pt x="95918" y="154441"/>
                </a:cubicBezTo>
                <a:cubicBezTo>
                  <a:pt x="95918" y="158183"/>
                  <a:pt x="95918" y="158183"/>
                  <a:pt x="73404" y="161925"/>
                </a:cubicBezTo>
                <a:cubicBezTo>
                  <a:pt x="58395" y="113279"/>
                  <a:pt x="84661" y="68376"/>
                  <a:pt x="133441" y="57150"/>
                </a:cubicBezTo>
                <a:close/>
                <a:moveTo>
                  <a:pt x="384925" y="4762"/>
                </a:moveTo>
                <a:cubicBezTo>
                  <a:pt x="455618" y="19730"/>
                  <a:pt x="496546" y="90827"/>
                  <a:pt x="477943" y="158182"/>
                </a:cubicBezTo>
                <a:cubicBezTo>
                  <a:pt x="477943" y="161924"/>
                  <a:pt x="477943" y="161924"/>
                  <a:pt x="451898" y="154440"/>
                </a:cubicBezTo>
                <a:cubicBezTo>
                  <a:pt x="463060" y="98311"/>
                  <a:pt x="433294" y="45923"/>
                  <a:pt x="381204" y="30956"/>
                </a:cubicBezTo>
                <a:cubicBezTo>
                  <a:pt x="377483" y="30956"/>
                  <a:pt x="377483" y="30956"/>
                  <a:pt x="384925" y="4762"/>
                </a:cubicBezTo>
                <a:close/>
                <a:moveTo>
                  <a:pt x="95405" y="0"/>
                </a:moveTo>
                <a:cubicBezTo>
                  <a:pt x="95405" y="3742"/>
                  <a:pt x="95405" y="3742"/>
                  <a:pt x="102846" y="26194"/>
                </a:cubicBezTo>
                <a:cubicBezTo>
                  <a:pt x="47035" y="41161"/>
                  <a:pt x="17269" y="97291"/>
                  <a:pt x="28431" y="149678"/>
                </a:cubicBezTo>
                <a:cubicBezTo>
                  <a:pt x="28423" y="149681"/>
                  <a:pt x="28011" y="149819"/>
                  <a:pt x="6107" y="157162"/>
                </a:cubicBezTo>
                <a:cubicBezTo>
                  <a:pt x="-16217" y="86065"/>
                  <a:pt x="24711" y="18710"/>
                  <a:pt x="9540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97" name="Rectangle 85"/>
          <p:cNvSpPr>
            <a:spLocks noChangeArrowheads="1"/>
          </p:cNvSpPr>
          <p:nvPr/>
        </p:nvSpPr>
        <p:spPr bwMode="auto">
          <a:xfrm>
            <a:off x="3875088" y="1435100"/>
            <a:ext cx="481013" cy="484187"/>
          </a:xfrm>
          <a:custGeom>
            <a:avLst/>
            <a:gdLst/>
            <a:ahLst/>
            <a:cxnLst/>
            <a:rect l="l" t="t" r="r" b="b"/>
            <a:pathLst>
              <a:path w="481013" h="484187">
                <a:moveTo>
                  <a:pt x="387350" y="415925"/>
                </a:moveTo>
                <a:lnTo>
                  <a:pt x="398463" y="415925"/>
                </a:lnTo>
                <a:lnTo>
                  <a:pt x="398463" y="484187"/>
                </a:lnTo>
                <a:lnTo>
                  <a:pt x="387350" y="484187"/>
                </a:lnTo>
                <a:close/>
                <a:moveTo>
                  <a:pt x="87313" y="412750"/>
                </a:moveTo>
                <a:lnTo>
                  <a:pt x="93663" y="412750"/>
                </a:lnTo>
                <a:lnTo>
                  <a:pt x="93663" y="479425"/>
                </a:lnTo>
                <a:lnTo>
                  <a:pt x="87313" y="479425"/>
                </a:lnTo>
                <a:close/>
                <a:moveTo>
                  <a:pt x="412750" y="385763"/>
                </a:moveTo>
                <a:lnTo>
                  <a:pt x="481013" y="385763"/>
                </a:lnTo>
                <a:lnTo>
                  <a:pt x="481013" y="396875"/>
                </a:lnTo>
                <a:lnTo>
                  <a:pt x="412750" y="396875"/>
                </a:lnTo>
                <a:close/>
                <a:moveTo>
                  <a:pt x="0" y="385763"/>
                </a:moveTo>
                <a:lnTo>
                  <a:pt x="68263" y="385763"/>
                </a:lnTo>
                <a:lnTo>
                  <a:pt x="68263" y="396875"/>
                </a:lnTo>
                <a:lnTo>
                  <a:pt x="0" y="396875"/>
                </a:lnTo>
                <a:close/>
                <a:moveTo>
                  <a:pt x="240197" y="160338"/>
                </a:moveTo>
                <a:lnTo>
                  <a:pt x="251585" y="171707"/>
                </a:lnTo>
                <a:cubicBezTo>
                  <a:pt x="270556" y="175493"/>
                  <a:pt x="274356" y="183062"/>
                  <a:pt x="274362" y="183075"/>
                </a:cubicBezTo>
                <a:cubicBezTo>
                  <a:pt x="285751" y="194444"/>
                  <a:pt x="281955" y="213391"/>
                  <a:pt x="278159" y="220970"/>
                </a:cubicBezTo>
                <a:cubicBezTo>
                  <a:pt x="281952" y="217184"/>
                  <a:pt x="278165" y="232314"/>
                  <a:pt x="278159" y="232339"/>
                </a:cubicBezTo>
                <a:cubicBezTo>
                  <a:pt x="278159" y="236128"/>
                  <a:pt x="278159" y="236128"/>
                  <a:pt x="278159" y="239918"/>
                </a:cubicBezTo>
                <a:cubicBezTo>
                  <a:pt x="274362" y="255076"/>
                  <a:pt x="259178" y="277813"/>
                  <a:pt x="240197" y="277813"/>
                </a:cubicBezTo>
                <a:cubicBezTo>
                  <a:pt x="225012" y="277813"/>
                  <a:pt x="209827" y="258865"/>
                  <a:pt x="206031" y="239918"/>
                </a:cubicBezTo>
                <a:lnTo>
                  <a:pt x="202234" y="232339"/>
                </a:lnTo>
                <a:cubicBezTo>
                  <a:pt x="202228" y="232314"/>
                  <a:pt x="198444" y="217184"/>
                  <a:pt x="206031" y="220970"/>
                </a:cubicBezTo>
                <a:cubicBezTo>
                  <a:pt x="202239" y="198261"/>
                  <a:pt x="206022" y="190672"/>
                  <a:pt x="206031" y="190654"/>
                </a:cubicBezTo>
                <a:cubicBezTo>
                  <a:pt x="209824" y="175507"/>
                  <a:pt x="228780" y="167928"/>
                  <a:pt x="228808" y="167917"/>
                </a:cubicBezTo>
                <a:lnTo>
                  <a:pt x="232604" y="164128"/>
                </a:lnTo>
                <a:cubicBezTo>
                  <a:pt x="236400" y="164128"/>
                  <a:pt x="240197" y="164128"/>
                  <a:pt x="240197" y="160338"/>
                </a:cubicBezTo>
                <a:close/>
                <a:moveTo>
                  <a:pt x="112713" y="115888"/>
                </a:moveTo>
                <a:lnTo>
                  <a:pt x="112713" y="371475"/>
                </a:lnTo>
                <a:cubicBezTo>
                  <a:pt x="112737" y="371475"/>
                  <a:pt x="113756" y="371475"/>
                  <a:pt x="157817" y="371475"/>
                </a:cubicBezTo>
                <a:cubicBezTo>
                  <a:pt x="154058" y="367716"/>
                  <a:pt x="154058" y="363958"/>
                  <a:pt x="154058" y="360199"/>
                </a:cubicBezTo>
                <a:cubicBezTo>
                  <a:pt x="154058" y="360109"/>
                  <a:pt x="154073" y="315077"/>
                  <a:pt x="169093" y="296302"/>
                </a:cubicBezTo>
                <a:lnTo>
                  <a:pt x="180369" y="288785"/>
                </a:lnTo>
                <a:cubicBezTo>
                  <a:pt x="180432" y="288764"/>
                  <a:pt x="214197" y="277502"/>
                  <a:pt x="214197" y="269992"/>
                </a:cubicBezTo>
                <a:cubicBezTo>
                  <a:pt x="214234" y="270090"/>
                  <a:pt x="236773" y="330081"/>
                  <a:pt x="266818" y="269992"/>
                </a:cubicBezTo>
                <a:cubicBezTo>
                  <a:pt x="266818" y="270011"/>
                  <a:pt x="266837" y="270951"/>
                  <a:pt x="268697" y="272811"/>
                </a:cubicBezTo>
                <a:lnTo>
                  <a:pt x="281852" y="281268"/>
                </a:lnTo>
                <a:cubicBezTo>
                  <a:pt x="281908" y="281282"/>
                  <a:pt x="311924" y="288796"/>
                  <a:pt x="315680" y="300061"/>
                </a:cubicBezTo>
                <a:cubicBezTo>
                  <a:pt x="315710" y="300128"/>
                  <a:pt x="330712" y="333922"/>
                  <a:pt x="326956" y="367716"/>
                </a:cubicBezTo>
                <a:cubicBezTo>
                  <a:pt x="326956" y="371475"/>
                  <a:pt x="326956" y="371475"/>
                  <a:pt x="368301" y="371475"/>
                </a:cubicBezTo>
                <a:cubicBezTo>
                  <a:pt x="368301" y="371453"/>
                  <a:pt x="368301" y="369086"/>
                  <a:pt x="368301" y="115888"/>
                </a:cubicBezTo>
                <a:cubicBezTo>
                  <a:pt x="368279" y="115888"/>
                  <a:pt x="365945" y="115888"/>
                  <a:pt x="112713" y="115888"/>
                </a:cubicBezTo>
                <a:close/>
                <a:moveTo>
                  <a:pt x="412750" y="85725"/>
                </a:moveTo>
                <a:lnTo>
                  <a:pt x="481013" y="85725"/>
                </a:lnTo>
                <a:lnTo>
                  <a:pt x="481013" y="96837"/>
                </a:lnTo>
                <a:lnTo>
                  <a:pt x="412750" y="96837"/>
                </a:lnTo>
                <a:close/>
                <a:moveTo>
                  <a:pt x="82550" y="85725"/>
                </a:moveTo>
                <a:lnTo>
                  <a:pt x="398463" y="85725"/>
                </a:lnTo>
                <a:lnTo>
                  <a:pt x="398463" y="396875"/>
                </a:lnTo>
                <a:lnTo>
                  <a:pt x="82550" y="396875"/>
                </a:lnTo>
                <a:close/>
                <a:moveTo>
                  <a:pt x="0" y="85725"/>
                </a:moveTo>
                <a:lnTo>
                  <a:pt x="68263" y="85725"/>
                </a:lnTo>
                <a:lnTo>
                  <a:pt x="68263" y="96837"/>
                </a:lnTo>
                <a:lnTo>
                  <a:pt x="0" y="96837"/>
                </a:lnTo>
                <a:close/>
                <a:moveTo>
                  <a:pt x="87313" y="3175"/>
                </a:moveTo>
                <a:lnTo>
                  <a:pt x="98426" y="3175"/>
                </a:lnTo>
                <a:lnTo>
                  <a:pt x="98426" y="71437"/>
                </a:lnTo>
                <a:lnTo>
                  <a:pt x="87313" y="71437"/>
                </a:lnTo>
                <a:close/>
                <a:moveTo>
                  <a:pt x="387350" y="0"/>
                </a:moveTo>
                <a:lnTo>
                  <a:pt x="398463" y="0"/>
                </a:lnTo>
                <a:lnTo>
                  <a:pt x="398463" y="66675"/>
                </a:lnTo>
                <a:lnTo>
                  <a:pt x="387350" y="666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09" name="Freeform 97"/>
          <p:cNvSpPr>
            <a:spLocks/>
          </p:cNvSpPr>
          <p:nvPr/>
        </p:nvSpPr>
        <p:spPr bwMode="auto">
          <a:xfrm>
            <a:off x="4741863" y="1479550"/>
            <a:ext cx="449263" cy="450850"/>
          </a:xfrm>
          <a:custGeom>
            <a:avLst/>
            <a:gdLst/>
            <a:ahLst/>
            <a:cxnLst/>
            <a:rect l="l" t="t" r="r" b="b"/>
            <a:pathLst>
              <a:path w="449263" h="450850">
                <a:moveTo>
                  <a:pt x="363538" y="57150"/>
                </a:moveTo>
                <a:cubicBezTo>
                  <a:pt x="363533" y="57161"/>
                  <a:pt x="362832" y="58593"/>
                  <a:pt x="273792" y="240506"/>
                </a:cubicBezTo>
                <a:cubicBezTo>
                  <a:pt x="266313" y="255474"/>
                  <a:pt x="247615" y="266700"/>
                  <a:pt x="228918" y="262958"/>
                </a:cubicBezTo>
                <a:cubicBezTo>
                  <a:pt x="206482" y="259216"/>
                  <a:pt x="195263" y="240506"/>
                  <a:pt x="199003" y="218055"/>
                </a:cubicBezTo>
                <a:cubicBezTo>
                  <a:pt x="202739" y="206837"/>
                  <a:pt x="213944" y="191883"/>
                  <a:pt x="213960" y="191861"/>
                </a:cubicBezTo>
                <a:cubicBezTo>
                  <a:pt x="213970" y="191852"/>
                  <a:pt x="215147" y="190792"/>
                  <a:pt x="363538" y="57150"/>
                </a:cubicBezTo>
                <a:close/>
                <a:moveTo>
                  <a:pt x="247650" y="0"/>
                </a:moveTo>
                <a:cubicBezTo>
                  <a:pt x="288812" y="3792"/>
                  <a:pt x="322490" y="18962"/>
                  <a:pt x="352425" y="41716"/>
                </a:cubicBezTo>
                <a:lnTo>
                  <a:pt x="326231" y="68262"/>
                </a:lnTo>
                <a:cubicBezTo>
                  <a:pt x="303780" y="53093"/>
                  <a:pt x="277586" y="41716"/>
                  <a:pt x="247650" y="37923"/>
                </a:cubicBezTo>
                <a:cubicBezTo>
                  <a:pt x="247650" y="37914"/>
                  <a:pt x="247650" y="37322"/>
                  <a:pt x="247650" y="0"/>
                </a:cubicBezTo>
                <a:close/>
                <a:moveTo>
                  <a:pt x="205912" y="0"/>
                </a:moveTo>
                <a:cubicBezTo>
                  <a:pt x="205912" y="0"/>
                  <a:pt x="205912" y="0"/>
                  <a:pt x="205912" y="37571"/>
                </a:cubicBezTo>
                <a:cubicBezTo>
                  <a:pt x="112316" y="45085"/>
                  <a:pt x="37438" y="127741"/>
                  <a:pt x="37438" y="225425"/>
                </a:cubicBezTo>
                <a:cubicBezTo>
                  <a:pt x="37438" y="326866"/>
                  <a:pt x="119803" y="413279"/>
                  <a:pt x="224632" y="413279"/>
                </a:cubicBezTo>
                <a:cubicBezTo>
                  <a:pt x="325716" y="413279"/>
                  <a:pt x="411825" y="326866"/>
                  <a:pt x="411825" y="225425"/>
                </a:cubicBezTo>
                <a:cubicBezTo>
                  <a:pt x="411825" y="172826"/>
                  <a:pt x="389362" y="127741"/>
                  <a:pt x="359411" y="93927"/>
                </a:cubicBezTo>
                <a:cubicBezTo>
                  <a:pt x="359411" y="93927"/>
                  <a:pt x="359411" y="93927"/>
                  <a:pt x="374386" y="60113"/>
                </a:cubicBezTo>
                <a:cubicBezTo>
                  <a:pt x="419312" y="101441"/>
                  <a:pt x="449263" y="157798"/>
                  <a:pt x="449263" y="225425"/>
                </a:cubicBezTo>
                <a:cubicBezTo>
                  <a:pt x="449263" y="349409"/>
                  <a:pt x="348179" y="450850"/>
                  <a:pt x="224632" y="450850"/>
                </a:cubicBezTo>
                <a:cubicBezTo>
                  <a:pt x="97340" y="450850"/>
                  <a:pt x="0" y="349409"/>
                  <a:pt x="0" y="225425"/>
                </a:cubicBezTo>
                <a:cubicBezTo>
                  <a:pt x="0" y="105198"/>
                  <a:pt x="89852" y="7514"/>
                  <a:pt x="20591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12" name="Freeform 100"/>
          <p:cNvSpPr>
            <a:spLocks/>
          </p:cNvSpPr>
          <p:nvPr/>
        </p:nvSpPr>
        <p:spPr bwMode="auto">
          <a:xfrm>
            <a:off x="5694363" y="1457325"/>
            <a:ext cx="363538" cy="423862"/>
          </a:xfrm>
          <a:custGeom>
            <a:avLst/>
            <a:gdLst/>
            <a:ahLst/>
            <a:cxnLst/>
            <a:rect l="l" t="t" r="r" b="b"/>
            <a:pathLst>
              <a:path w="363538" h="423862">
                <a:moveTo>
                  <a:pt x="38100" y="266700"/>
                </a:moveTo>
                <a:lnTo>
                  <a:pt x="55563" y="266700"/>
                </a:lnTo>
                <a:lnTo>
                  <a:pt x="55563" y="280987"/>
                </a:lnTo>
                <a:lnTo>
                  <a:pt x="38100" y="280987"/>
                </a:lnTo>
                <a:close/>
                <a:moveTo>
                  <a:pt x="107950" y="161925"/>
                </a:moveTo>
                <a:lnTo>
                  <a:pt x="107950" y="288925"/>
                </a:lnTo>
                <a:lnTo>
                  <a:pt x="138113" y="220663"/>
                </a:lnTo>
                <a:lnTo>
                  <a:pt x="165100" y="269875"/>
                </a:lnTo>
                <a:lnTo>
                  <a:pt x="203200" y="195263"/>
                </a:lnTo>
                <a:lnTo>
                  <a:pt x="255588" y="288925"/>
                </a:lnTo>
                <a:lnTo>
                  <a:pt x="266700" y="288925"/>
                </a:lnTo>
                <a:lnTo>
                  <a:pt x="266700" y="161925"/>
                </a:lnTo>
                <a:close/>
                <a:moveTo>
                  <a:pt x="0" y="44450"/>
                </a:moveTo>
                <a:lnTo>
                  <a:pt x="38100" y="44450"/>
                </a:lnTo>
                <a:lnTo>
                  <a:pt x="38100" y="104775"/>
                </a:lnTo>
                <a:lnTo>
                  <a:pt x="19050" y="104775"/>
                </a:lnTo>
                <a:lnTo>
                  <a:pt x="19050" y="123825"/>
                </a:lnTo>
                <a:lnTo>
                  <a:pt x="38100" y="123825"/>
                </a:lnTo>
                <a:lnTo>
                  <a:pt x="38100" y="104775"/>
                </a:lnTo>
                <a:lnTo>
                  <a:pt x="55563" y="104775"/>
                </a:lnTo>
                <a:lnTo>
                  <a:pt x="55563" y="123825"/>
                </a:lnTo>
                <a:lnTo>
                  <a:pt x="38100" y="123825"/>
                </a:lnTo>
                <a:lnTo>
                  <a:pt x="38100" y="157162"/>
                </a:lnTo>
                <a:lnTo>
                  <a:pt x="19050" y="157162"/>
                </a:lnTo>
                <a:lnTo>
                  <a:pt x="19050" y="173037"/>
                </a:lnTo>
                <a:lnTo>
                  <a:pt x="38100" y="173037"/>
                </a:lnTo>
                <a:lnTo>
                  <a:pt x="38100" y="157163"/>
                </a:lnTo>
                <a:lnTo>
                  <a:pt x="55563" y="157163"/>
                </a:lnTo>
                <a:lnTo>
                  <a:pt x="55563" y="173038"/>
                </a:lnTo>
                <a:lnTo>
                  <a:pt x="38100" y="173038"/>
                </a:lnTo>
                <a:lnTo>
                  <a:pt x="38100" y="209550"/>
                </a:lnTo>
                <a:lnTo>
                  <a:pt x="19050" y="209550"/>
                </a:lnTo>
                <a:lnTo>
                  <a:pt x="19050" y="228600"/>
                </a:lnTo>
                <a:lnTo>
                  <a:pt x="38100" y="228600"/>
                </a:lnTo>
                <a:lnTo>
                  <a:pt x="38100" y="209550"/>
                </a:lnTo>
                <a:lnTo>
                  <a:pt x="55563" y="209550"/>
                </a:lnTo>
                <a:lnTo>
                  <a:pt x="55563" y="228600"/>
                </a:lnTo>
                <a:lnTo>
                  <a:pt x="38100" y="228600"/>
                </a:lnTo>
                <a:lnTo>
                  <a:pt x="38100" y="266700"/>
                </a:lnTo>
                <a:lnTo>
                  <a:pt x="19050" y="266700"/>
                </a:lnTo>
                <a:lnTo>
                  <a:pt x="19050" y="280987"/>
                </a:lnTo>
                <a:lnTo>
                  <a:pt x="38100" y="280987"/>
                </a:lnTo>
                <a:lnTo>
                  <a:pt x="38100" y="319087"/>
                </a:lnTo>
                <a:lnTo>
                  <a:pt x="19050" y="319087"/>
                </a:lnTo>
                <a:lnTo>
                  <a:pt x="19050" y="338137"/>
                </a:lnTo>
                <a:lnTo>
                  <a:pt x="38100" y="338137"/>
                </a:lnTo>
                <a:lnTo>
                  <a:pt x="38100" y="319088"/>
                </a:lnTo>
                <a:lnTo>
                  <a:pt x="55563" y="319088"/>
                </a:lnTo>
                <a:lnTo>
                  <a:pt x="55563" y="338138"/>
                </a:lnTo>
                <a:lnTo>
                  <a:pt x="38100" y="338138"/>
                </a:lnTo>
                <a:lnTo>
                  <a:pt x="38100" y="374650"/>
                </a:lnTo>
                <a:lnTo>
                  <a:pt x="19050" y="374650"/>
                </a:lnTo>
                <a:lnTo>
                  <a:pt x="19050" y="393700"/>
                </a:lnTo>
                <a:lnTo>
                  <a:pt x="38100" y="393700"/>
                </a:lnTo>
                <a:lnTo>
                  <a:pt x="38100" y="374650"/>
                </a:lnTo>
                <a:lnTo>
                  <a:pt x="55563" y="374650"/>
                </a:lnTo>
                <a:lnTo>
                  <a:pt x="55563" y="393700"/>
                </a:lnTo>
                <a:lnTo>
                  <a:pt x="38100" y="393700"/>
                </a:lnTo>
                <a:lnTo>
                  <a:pt x="38100" y="423862"/>
                </a:lnTo>
                <a:lnTo>
                  <a:pt x="0" y="423862"/>
                </a:lnTo>
                <a:close/>
                <a:moveTo>
                  <a:pt x="41226" y="0"/>
                </a:moveTo>
                <a:cubicBezTo>
                  <a:pt x="41237" y="0"/>
                  <a:pt x="43057" y="0"/>
                  <a:pt x="348547" y="0"/>
                </a:cubicBezTo>
                <a:cubicBezTo>
                  <a:pt x="348580" y="8"/>
                  <a:pt x="363538" y="3763"/>
                  <a:pt x="363538" y="15004"/>
                </a:cubicBezTo>
                <a:cubicBezTo>
                  <a:pt x="363538" y="15014"/>
                  <a:pt x="363538" y="16980"/>
                  <a:pt x="363538" y="386352"/>
                </a:cubicBezTo>
                <a:cubicBezTo>
                  <a:pt x="363538" y="386384"/>
                  <a:pt x="363522" y="401356"/>
                  <a:pt x="348547" y="401356"/>
                </a:cubicBezTo>
                <a:cubicBezTo>
                  <a:pt x="348543" y="401356"/>
                  <a:pt x="348468" y="401356"/>
                  <a:pt x="347142" y="401356"/>
                </a:cubicBezTo>
                <a:lnTo>
                  <a:pt x="337304" y="401356"/>
                </a:lnTo>
                <a:cubicBezTo>
                  <a:pt x="337299" y="401356"/>
                  <a:pt x="336949" y="401356"/>
                  <a:pt x="314817" y="401356"/>
                </a:cubicBezTo>
                <a:cubicBezTo>
                  <a:pt x="314817" y="401362"/>
                  <a:pt x="314817" y="401712"/>
                  <a:pt x="314817" y="423862"/>
                </a:cubicBezTo>
                <a:cubicBezTo>
                  <a:pt x="314808" y="423862"/>
                  <a:pt x="313277" y="423862"/>
                  <a:pt x="56217" y="423862"/>
                </a:cubicBezTo>
                <a:cubicBezTo>
                  <a:pt x="56217" y="423855"/>
                  <a:pt x="56217" y="423387"/>
                  <a:pt x="56217" y="393854"/>
                </a:cubicBezTo>
                <a:cubicBezTo>
                  <a:pt x="56221" y="393854"/>
                  <a:pt x="56316" y="393854"/>
                  <a:pt x="58560" y="393854"/>
                </a:cubicBezTo>
                <a:lnTo>
                  <a:pt x="74957" y="393854"/>
                </a:lnTo>
                <a:cubicBezTo>
                  <a:pt x="74957" y="393850"/>
                  <a:pt x="74957" y="393755"/>
                  <a:pt x="74957" y="391510"/>
                </a:cubicBezTo>
                <a:lnTo>
                  <a:pt x="74957" y="375099"/>
                </a:lnTo>
                <a:cubicBezTo>
                  <a:pt x="74953" y="375099"/>
                  <a:pt x="74858" y="375099"/>
                  <a:pt x="72614" y="375099"/>
                </a:cubicBezTo>
                <a:lnTo>
                  <a:pt x="56217" y="375099"/>
                </a:lnTo>
                <a:cubicBezTo>
                  <a:pt x="56217" y="375090"/>
                  <a:pt x="56217" y="374505"/>
                  <a:pt x="56217" y="337589"/>
                </a:cubicBezTo>
                <a:cubicBezTo>
                  <a:pt x="56221" y="337589"/>
                  <a:pt x="56316" y="337589"/>
                  <a:pt x="58560" y="337589"/>
                </a:cubicBezTo>
                <a:lnTo>
                  <a:pt x="74957" y="337589"/>
                </a:lnTo>
                <a:cubicBezTo>
                  <a:pt x="74957" y="337585"/>
                  <a:pt x="74957" y="337490"/>
                  <a:pt x="74957" y="335245"/>
                </a:cubicBezTo>
                <a:lnTo>
                  <a:pt x="74957" y="318834"/>
                </a:lnTo>
                <a:cubicBezTo>
                  <a:pt x="74953" y="318834"/>
                  <a:pt x="74858" y="318834"/>
                  <a:pt x="72614" y="318834"/>
                </a:cubicBezTo>
                <a:lnTo>
                  <a:pt x="56217" y="318834"/>
                </a:lnTo>
                <a:cubicBezTo>
                  <a:pt x="56217" y="318825"/>
                  <a:pt x="56217" y="318241"/>
                  <a:pt x="56217" y="281324"/>
                </a:cubicBezTo>
                <a:cubicBezTo>
                  <a:pt x="56221" y="281324"/>
                  <a:pt x="56316" y="281324"/>
                  <a:pt x="58560" y="281324"/>
                </a:cubicBezTo>
                <a:lnTo>
                  <a:pt x="74957" y="281324"/>
                </a:lnTo>
                <a:cubicBezTo>
                  <a:pt x="74957" y="281321"/>
                  <a:pt x="74957" y="281245"/>
                  <a:pt x="74957" y="279449"/>
                </a:cubicBezTo>
                <a:lnTo>
                  <a:pt x="74957" y="266320"/>
                </a:lnTo>
                <a:cubicBezTo>
                  <a:pt x="74953" y="266320"/>
                  <a:pt x="74858" y="266320"/>
                  <a:pt x="72614" y="266320"/>
                </a:cubicBezTo>
                <a:lnTo>
                  <a:pt x="56217" y="266320"/>
                </a:lnTo>
                <a:cubicBezTo>
                  <a:pt x="56217" y="266311"/>
                  <a:pt x="56217" y="265728"/>
                  <a:pt x="56217" y="228811"/>
                </a:cubicBezTo>
                <a:cubicBezTo>
                  <a:pt x="56221" y="228811"/>
                  <a:pt x="56316" y="228811"/>
                  <a:pt x="58560" y="228811"/>
                </a:cubicBezTo>
                <a:lnTo>
                  <a:pt x="74957" y="228811"/>
                </a:lnTo>
                <a:cubicBezTo>
                  <a:pt x="74957" y="228807"/>
                  <a:pt x="74957" y="228712"/>
                  <a:pt x="74957" y="226466"/>
                </a:cubicBezTo>
                <a:lnTo>
                  <a:pt x="74957" y="210056"/>
                </a:lnTo>
                <a:cubicBezTo>
                  <a:pt x="74953" y="210056"/>
                  <a:pt x="74858" y="210056"/>
                  <a:pt x="72614" y="210056"/>
                </a:cubicBezTo>
                <a:lnTo>
                  <a:pt x="56217" y="210056"/>
                </a:lnTo>
                <a:cubicBezTo>
                  <a:pt x="56217" y="210047"/>
                  <a:pt x="56217" y="209464"/>
                  <a:pt x="56217" y="172546"/>
                </a:cubicBezTo>
                <a:cubicBezTo>
                  <a:pt x="56221" y="172546"/>
                  <a:pt x="56316" y="172546"/>
                  <a:pt x="58560" y="172546"/>
                </a:cubicBezTo>
                <a:lnTo>
                  <a:pt x="74957" y="172546"/>
                </a:lnTo>
                <a:cubicBezTo>
                  <a:pt x="74957" y="172543"/>
                  <a:pt x="74957" y="172467"/>
                  <a:pt x="74957" y="170670"/>
                </a:cubicBezTo>
                <a:lnTo>
                  <a:pt x="74957" y="157542"/>
                </a:lnTo>
                <a:cubicBezTo>
                  <a:pt x="74953" y="157542"/>
                  <a:pt x="74858" y="157542"/>
                  <a:pt x="72614" y="157542"/>
                </a:cubicBezTo>
                <a:lnTo>
                  <a:pt x="56217" y="157542"/>
                </a:lnTo>
                <a:cubicBezTo>
                  <a:pt x="56217" y="157534"/>
                  <a:pt x="56217" y="157005"/>
                  <a:pt x="56217" y="123783"/>
                </a:cubicBezTo>
                <a:cubicBezTo>
                  <a:pt x="56221" y="123783"/>
                  <a:pt x="56316" y="123783"/>
                  <a:pt x="58560" y="123783"/>
                </a:cubicBezTo>
                <a:lnTo>
                  <a:pt x="74957" y="123783"/>
                </a:lnTo>
                <a:cubicBezTo>
                  <a:pt x="74957" y="123779"/>
                  <a:pt x="74957" y="123684"/>
                  <a:pt x="74957" y="121438"/>
                </a:cubicBezTo>
                <a:lnTo>
                  <a:pt x="74957" y="105028"/>
                </a:lnTo>
                <a:cubicBezTo>
                  <a:pt x="74953" y="105028"/>
                  <a:pt x="74858" y="105028"/>
                  <a:pt x="72614" y="105028"/>
                </a:cubicBezTo>
                <a:lnTo>
                  <a:pt x="56217" y="105028"/>
                </a:lnTo>
                <a:cubicBezTo>
                  <a:pt x="56217" y="105021"/>
                  <a:pt x="56217" y="104391"/>
                  <a:pt x="56217" y="45012"/>
                </a:cubicBezTo>
                <a:cubicBezTo>
                  <a:pt x="56226" y="45012"/>
                  <a:pt x="57746" y="45012"/>
                  <a:pt x="314817" y="45012"/>
                </a:cubicBezTo>
                <a:cubicBezTo>
                  <a:pt x="314817" y="45029"/>
                  <a:pt x="314817" y="47392"/>
                  <a:pt x="314817" y="382601"/>
                </a:cubicBezTo>
                <a:cubicBezTo>
                  <a:pt x="314821" y="382601"/>
                  <a:pt x="314916" y="382601"/>
                  <a:pt x="317159" y="382601"/>
                </a:cubicBezTo>
                <a:lnTo>
                  <a:pt x="333556" y="382601"/>
                </a:lnTo>
                <a:cubicBezTo>
                  <a:pt x="333556" y="382584"/>
                  <a:pt x="333556" y="380217"/>
                  <a:pt x="333556" y="45012"/>
                </a:cubicBezTo>
                <a:cubicBezTo>
                  <a:pt x="333556" y="44991"/>
                  <a:pt x="333543" y="30008"/>
                  <a:pt x="314817" y="30008"/>
                </a:cubicBezTo>
                <a:cubicBezTo>
                  <a:pt x="314808" y="30008"/>
                  <a:pt x="313188" y="30008"/>
                  <a:pt x="41226" y="30008"/>
                </a:cubicBezTo>
                <a:cubicBezTo>
                  <a:pt x="41218" y="30008"/>
                  <a:pt x="40647" y="30008"/>
                  <a:pt x="0" y="30008"/>
                </a:cubicBezTo>
                <a:cubicBezTo>
                  <a:pt x="3748" y="18755"/>
                  <a:pt x="11244" y="0"/>
                  <a:pt x="4122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21" name="Freeform 109"/>
          <p:cNvSpPr>
            <a:spLocks/>
          </p:cNvSpPr>
          <p:nvPr/>
        </p:nvSpPr>
        <p:spPr bwMode="auto">
          <a:xfrm>
            <a:off x="6489701" y="1445311"/>
            <a:ext cx="374650" cy="481491"/>
          </a:xfrm>
          <a:custGeom>
            <a:avLst/>
            <a:gdLst/>
            <a:ahLst/>
            <a:cxnLst/>
            <a:rect l="l" t="t" r="r" b="b"/>
            <a:pathLst>
              <a:path w="374650" h="481491">
                <a:moveTo>
                  <a:pt x="306916" y="116789"/>
                </a:moveTo>
                <a:cubicBezTo>
                  <a:pt x="318029" y="120541"/>
                  <a:pt x="325437" y="128046"/>
                  <a:pt x="325437" y="135550"/>
                </a:cubicBezTo>
                <a:cubicBezTo>
                  <a:pt x="325437" y="146807"/>
                  <a:pt x="310621" y="158064"/>
                  <a:pt x="292100" y="158064"/>
                </a:cubicBezTo>
                <a:lnTo>
                  <a:pt x="280987" y="154312"/>
                </a:lnTo>
                <a:cubicBezTo>
                  <a:pt x="280994" y="154302"/>
                  <a:pt x="281399" y="153716"/>
                  <a:pt x="306916" y="116789"/>
                </a:cubicBezTo>
                <a:close/>
                <a:moveTo>
                  <a:pt x="86519" y="108852"/>
                </a:moveTo>
                <a:cubicBezTo>
                  <a:pt x="100986" y="108852"/>
                  <a:pt x="112713" y="120935"/>
                  <a:pt x="112713" y="135840"/>
                </a:cubicBezTo>
                <a:cubicBezTo>
                  <a:pt x="112713" y="150745"/>
                  <a:pt x="100986" y="162828"/>
                  <a:pt x="86519" y="162828"/>
                </a:cubicBezTo>
                <a:cubicBezTo>
                  <a:pt x="72052" y="162828"/>
                  <a:pt x="60325" y="150745"/>
                  <a:pt x="60325" y="135840"/>
                </a:cubicBezTo>
                <a:cubicBezTo>
                  <a:pt x="60325" y="120935"/>
                  <a:pt x="72052" y="108852"/>
                  <a:pt x="86519" y="108852"/>
                </a:cubicBezTo>
                <a:close/>
                <a:moveTo>
                  <a:pt x="344561" y="56464"/>
                </a:moveTo>
                <a:cubicBezTo>
                  <a:pt x="344578" y="56464"/>
                  <a:pt x="345175" y="56464"/>
                  <a:pt x="367128" y="56464"/>
                </a:cubicBezTo>
                <a:cubicBezTo>
                  <a:pt x="374650" y="56464"/>
                  <a:pt x="374650" y="60216"/>
                  <a:pt x="374650" y="63969"/>
                </a:cubicBezTo>
                <a:cubicBezTo>
                  <a:pt x="374650" y="63987"/>
                  <a:pt x="374650" y="66405"/>
                  <a:pt x="374650" y="379160"/>
                </a:cubicBezTo>
                <a:cubicBezTo>
                  <a:pt x="374650" y="382912"/>
                  <a:pt x="374650" y="386664"/>
                  <a:pt x="367128" y="386664"/>
                </a:cubicBezTo>
                <a:cubicBezTo>
                  <a:pt x="367103" y="386664"/>
                  <a:pt x="364681" y="386664"/>
                  <a:pt x="130175" y="386664"/>
                </a:cubicBezTo>
                <a:cubicBezTo>
                  <a:pt x="130184" y="386650"/>
                  <a:pt x="131027" y="385312"/>
                  <a:pt x="212921" y="255335"/>
                </a:cubicBezTo>
                <a:cubicBezTo>
                  <a:pt x="224194" y="277828"/>
                  <a:pt x="227958" y="296575"/>
                  <a:pt x="227965" y="296610"/>
                </a:cubicBezTo>
                <a:cubicBezTo>
                  <a:pt x="227974" y="296557"/>
                  <a:pt x="239260" y="229066"/>
                  <a:pt x="269338" y="221564"/>
                </a:cubicBezTo>
                <a:cubicBezTo>
                  <a:pt x="295666" y="214060"/>
                  <a:pt x="310711" y="262839"/>
                  <a:pt x="325755" y="296610"/>
                </a:cubicBezTo>
                <a:cubicBezTo>
                  <a:pt x="325772" y="296610"/>
                  <a:pt x="326375" y="296610"/>
                  <a:pt x="348322" y="296610"/>
                </a:cubicBezTo>
                <a:cubicBezTo>
                  <a:pt x="348322" y="296588"/>
                  <a:pt x="348322" y="294490"/>
                  <a:pt x="348322" y="90235"/>
                </a:cubicBezTo>
                <a:cubicBezTo>
                  <a:pt x="348311" y="90235"/>
                  <a:pt x="347779" y="90235"/>
                  <a:pt x="321994" y="90235"/>
                </a:cubicBezTo>
                <a:cubicBezTo>
                  <a:pt x="322004" y="90221"/>
                  <a:pt x="322454" y="89547"/>
                  <a:pt x="344561" y="56464"/>
                </a:cubicBezTo>
                <a:close/>
                <a:moveTo>
                  <a:pt x="7474" y="56464"/>
                </a:moveTo>
                <a:cubicBezTo>
                  <a:pt x="7498" y="56464"/>
                  <a:pt x="9892" y="56464"/>
                  <a:pt x="242888" y="56464"/>
                </a:cubicBezTo>
                <a:cubicBezTo>
                  <a:pt x="242879" y="56478"/>
                  <a:pt x="242431" y="57153"/>
                  <a:pt x="220468" y="90235"/>
                </a:cubicBezTo>
                <a:cubicBezTo>
                  <a:pt x="220448" y="90235"/>
                  <a:pt x="218553" y="90235"/>
                  <a:pt x="33631" y="90235"/>
                </a:cubicBezTo>
                <a:cubicBezTo>
                  <a:pt x="33631" y="90257"/>
                  <a:pt x="33631" y="92363"/>
                  <a:pt x="33631" y="296610"/>
                </a:cubicBezTo>
                <a:cubicBezTo>
                  <a:pt x="33650" y="296610"/>
                  <a:pt x="34672" y="296610"/>
                  <a:pt x="89682" y="296610"/>
                </a:cubicBezTo>
                <a:cubicBezTo>
                  <a:pt x="89708" y="296500"/>
                  <a:pt x="127064" y="142778"/>
                  <a:pt x="168153" y="176537"/>
                </a:cubicBezTo>
                <a:lnTo>
                  <a:pt x="33631" y="386664"/>
                </a:lnTo>
                <a:cubicBezTo>
                  <a:pt x="33620" y="386664"/>
                  <a:pt x="33095" y="386664"/>
                  <a:pt x="7474" y="386664"/>
                </a:cubicBezTo>
                <a:cubicBezTo>
                  <a:pt x="3737" y="386664"/>
                  <a:pt x="0" y="382912"/>
                  <a:pt x="0" y="379160"/>
                </a:cubicBezTo>
                <a:cubicBezTo>
                  <a:pt x="0" y="379141"/>
                  <a:pt x="0" y="376738"/>
                  <a:pt x="0" y="63969"/>
                </a:cubicBezTo>
                <a:cubicBezTo>
                  <a:pt x="0" y="60216"/>
                  <a:pt x="3737" y="56464"/>
                  <a:pt x="7474" y="56464"/>
                </a:cubicBezTo>
                <a:close/>
                <a:moveTo>
                  <a:pt x="314989" y="70"/>
                </a:moveTo>
                <a:cubicBezTo>
                  <a:pt x="321076" y="-399"/>
                  <a:pt x="327631" y="1476"/>
                  <a:pt x="333250" y="5225"/>
                </a:cubicBezTo>
                <a:cubicBezTo>
                  <a:pt x="344487" y="12723"/>
                  <a:pt x="344487" y="23970"/>
                  <a:pt x="340741" y="35216"/>
                </a:cubicBezTo>
                <a:cubicBezTo>
                  <a:pt x="340741" y="35216"/>
                  <a:pt x="340741" y="35216"/>
                  <a:pt x="59807" y="470093"/>
                </a:cubicBezTo>
                <a:cubicBezTo>
                  <a:pt x="52316" y="481340"/>
                  <a:pt x="37333" y="485089"/>
                  <a:pt x="26095" y="477591"/>
                </a:cubicBezTo>
                <a:cubicBezTo>
                  <a:pt x="14858" y="470093"/>
                  <a:pt x="11112" y="455098"/>
                  <a:pt x="18604" y="443851"/>
                </a:cubicBezTo>
                <a:cubicBezTo>
                  <a:pt x="18604" y="443851"/>
                  <a:pt x="18604" y="443851"/>
                  <a:pt x="299538" y="8974"/>
                </a:cubicBezTo>
                <a:cubicBezTo>
                  <a:pt x="303283" y="3350"/>
                  <a:pt x="308902" y="539"/>
                  <a:pt x="314989" y="7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26" name="Freeform 114"/>
          <p:cNvSpPr>
            <a:spLocks/>
          </p:cNvSpPr>
          <p:nvPr/>
        </p:nvSpPr>
        <p:spPr bwMode="auto">
          <a:xfrm>
            <a:off x="8048626" y="1520825"/>
            <a:ext cx="371475" cy="327025"/>
          </a:xfrm>
          <a:custGeom>
            <a:avLst/>
            <a:gdLst/>
            <a:ahLst/>
            <a:cxnLst/>
            <a:rect l="l" t="t" r="r" b="b"/>
            <a:pathLst>
              <a:path w="371475" h="327025">
                <a:moveTo>
                  <a:pt x="236537" y="217488"/>
                </a:moveTo>
                <a:lnTo>
                  <a:pt x="282575" y="217488"/>
                </a:lnTo>
                <a:lnTo>
                  <a:pt x="307975" y="244475"/>
                </a:lnTo>
                <a:lnTo>
                  <a:pt x="211137" y="244475"/>
                </a:lnTo>
                <a:close/>
                <a:moveTo>
                  <a:pt x="93662" y="217488"/>
                </a:moveTo>
                <a:lnTo>
                  <a:pt x="142875" y="217488"/>
                </a:lnTo>
                <a:lnTo>
                  <a:pt x="169862" y="244475"/>
                </a:lnTo>
                <a:lnTo>
                  <a:pt x="71437" y="244475"/>
                </a:lnTo>
                <a:close/>
                <a:moveTo>
                  <a:pt x="304801" y="161925"/>
                </a:moveTo>
                <a:lnTo>
                  <a:pt x="315913" y="173037"/>
                </a:lnTo>
                <a:lnTo>
                  <a:pt x="315913" y="239712"/>
                </a:lnTo>
                <a:lnTo>
                  <a:pt x="288925" y="214312"/>
                </a:lnTo>
                <a:lnTo>
                  <a:pt x="288925" y="180975"/>
                </a:lnTo>
                <a:close/>
                <a:moveTo>
                  <a:pt x="214313" y="161925"/>
                </a:moveTo>
                <a:lnTo>
                  <a:pt x="230188" y="180975"/>
                </a:lnTo>
                <a:lnTo>
                  <a:pt x="230188" y="214312"/>
                </a:lnTo>
                <a:lnTo>
                  <a:pt x="203200" y="239712"/>
                </a:lnTo>
                <a:lnTo>
                  <a:pt x="203200" y="173037"/>
                </a:lnTo>
                <a:close/>
                <a:moveTo>
                  <a:pt x="76200" y="161925"/>
                </a:moveTo>
                <a:lnTo>
                  <a:pt x="90487" y="180975"/>
                </a:lnTo>
                <a:lnTo>
                  <a:pt x="90487" y="214312"/>
                </a:lnTo>
                <a:lnTo>
                  <a:pt x="65087" y="239712"/>
                </a:lnTo>
                <a:lnTo>
                  <a:pt x="65087" y="173037"/>
                </a:lnTo>
                <a:close/>
                <a:moveTo>
                  <a:pt x="233362" y="142875"/>
                </a:moveTo>
                <a:lnTo>
                  <a:pt x="285750" y="142875"/>
                </a:lnTo>
                <a:lnTo>
                  <a:pt x="300037" y="157163"/>
                </a:lnTo>
                <a:lnTo>
                  <a:pt x="285750" y="168275"/>
                </a:lnTo>
                <a:lnTo>
                  <a:pt x="233362" y="168275"/>
                </a:lnTo>
                <a:lnTo>
                  <a:pt x="217487" y="157163"/>
                </a:lnTo>
                <a:close/>
                <a:moveTo>
                  <a:pt x="93663" y="142875"/>
                </a:moveTo>
                <a:lnTo>
                  <a:pt x="147638" y="142875"/>
                </a:lnTo>
                <a:lnTo>
                  <a:pt x="161925" y="157163"/>
                </a:lnTo>
                <a:lnTo>
                  <a:pt x="147638" y="168275"/>
                </a:lnTo>
                <a:lnTo>
                  <a:pt x="93663" y="168275"/>
                </a:lnTo>
                <a:lnTo>
                  <a:pt x="79375" y="157163"/>
                </a:lnTo>
                <a:close/>
                <a:moveTo>
                  <a:pt x="203200" y="74613"/>
                </a:moveTo>
                <a:lnTo>
                  <a:pt x="230188" y="101601"/>
                </a:lnTo>
                <a:lnTo>
                  <a:pt x="230188" y="134938"/>
                </a:lnTo>
                <a:lnTo>
                  <a:pt x="214313" y="153988"/>
                </a:lnTo>
                <a:lnTo>
                  <a:pt x="203200" y="142876"/>
                </a:lnTo>
                <a:close/>
                <a:moveTo>
                  <a:pt x="176212" y="74613"/>
                </a:moveTo>
                <a:lnTo>
                  <a:pt x="176212" y="142876"/>
                </a:lnTo>
                <a:lnTo>
                  <a:pt x="165100" y="153988"/>
                </a:lnTo>
                <a:lnTo>
                  <a:pt x="150812" y="134938"/>
                </a:lnTo>
                <a:lnTo>
                  <a:pt x="150812" y="101601"/>
                </a:lnTo>
                <a:close/>
                <a:moveTo>
                  <a:pt x="211137" y="71438"/>
                </a:moveTo>
                <a:lnTo>
                  <a:pt x="307975" y="71438"/>
                </a:lnTo>
                <a:lnTo>
                  <a:pt x="282575" y="98425"/>
                </a:lnTo>
                <a:lnTo>
                  <a:pt x="236537" y="98425"/>
                </a:lnTo>
                <a:close/>
                <a:moveTo>
                  <a:pt x="71437" y="71438"/>
                </a:moveTo>
                <a:lnTo>
                  <a:pt x="169862" y="71438"/>
                </a:lnTo>
                <a:lnTo>
                  <a:pt x="142875" y="98425"/>
                </a:lnTo>
                <a:lnTo>
                  <a:pt x="93662" y="98425"/>
                </a:lnTo>
                <a:close/>
                <a:moveTo>
                  <a:pt x="30162" y="30163"/>
                </a:moveTo>
                <a:lnTo>
                  <a:pt x="30162" y="292100"/>
                </a:lnTo>
                <a:lnTo>
                  <a:pt x="346075" y="292100"/>
                </a:lnTo>
                <a:lnTo>
                  <a:pt x="346075" y="30163"/>
                </a:lnTo>
                <a:close/>
                <a:moveTo>
                  <a:pt x="7505" y="0"/>
                </a:moveTo>
                <a:cubicBezTo>
                  <a:pt x="7555" y="0"/>
                  <a:pt x="11735" y="0"/>
                  <a:pt x="363970" y="0"/>
                </a:cubicBezTo>
                <a:cubicBezTo>
                  <a:pt x="371475" y="0"/>
                  <a:pt x="371475" y="3759"/>
                  <a:pt x="371475" y="7518"/>
                </a:cubicBezTo>
                <a:cubicBezTo>
                  <a:pt x="371475" y="7559"/>
                  <a:pt x="371475" y="11088"/>
                  <a:pt x="371475" y="319507"/>
                </a:cubicBezTo>
                <a:cubicBezTo>
                  <a:pt x="371475" y="323266"/>
                  <a:pt x="371475" y="327025"/>
                  <a:pt x="363970" y="327025"/>
                </a:cubicBezTo>
                <a:cubicBezTo>
                  <a:pt x="363920" y="327025"/>
                  <a:pt x="359736" y="327025"/>
                  <a:pt x="7505" y="327025"/>
                </a:cubicBezTo>
                <a:cubicBezTo>
                  <a:pt x="3753" y="327025"/>
                  <a:pt x="0" y="323266"/>
                  <a:pt x="0" y="319507"/>
                </a:cubicBezTo>
                <a:cubicBezTo>
                  <a:pt x="0" y="319475"/>
                  <a:pt x="0" y="316348"/>
                  <a:pt x="0" y="7518"/>
                </a:cubicBezTo>
                <a:cubicBezTo>
                  <a:pt x="0" y="3759"/>
                  <a:pt x="3753" y="0"/>
                  <a:pt x="750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39" name="Freeform 127"/>
          <p:cNvSpPr>
            <a:spLocks/>
          </p:cNvSpPr>
          <p:nvPr/>
        </p:nvSpPr>
        <p:spPr bwMode="auto">
          <a:xfrm>
            <a:off x="7321551" y="1520825"/>
            <a:ext cx="374650" cy="327025"/>
          </a:xfrm>
          <a:custGeom>
            <a:avLst/>
            <a:gdLst/>
            <a:ahLst/>
            <a:cxnLst/>
            <a:rect l="l" t="t" r="r" b="b"/>
            <a:pathLst>
              <a:path w="374650" h="327025">
                <a:moveTo>
                  <a:pt x="280987" y="255588"/>
                </a:moveTo>
                <a:lnTo>
                  <a:pt x="280987" y="280988"/>
                </a:lnTo>
                <a:lnTo>
                  <a:pt x="344487" y="280988"/>
                </a:lnTo>
                <a:lnTo>
                  <a:pt x="344487" y="255588"/>
                </a:lnTo>
                <a:close/>
                <a:moveTo>
                  <a:pt x="195262" y="255588"/>
                </a:moveTo>
                <a:lnTo>
                  <a:pt x="195262" y="280988"/>
                </a:lnTo>
                <a:lnTo>
                  <a:pt x="261937" y="280988"/>
                </a:lnTo>
                <a:lnTo>
                  <a:pt x="261937" y="255588"/>
                </a:lnTo>
                <a:close/>
                <a:moveTo>
                  <a:pt x="285750" y="173038"/>
                </a:moveTo>
                <a:lnTo>
                  <a:pt x="311150" y="173038"/>
                </a:lnTo>
                <a:lnTo>
                  <a:pt x="327025" y="187325"/>
                </a:lnTo>
                <a:lnTo>
                  <a:pt x="274637" y="187325"/>
                </a:lnTo>
                <a:close/>
                <a:moveTo>
                  <a:pt x="214312" y="173038"/>
                </a:moveTo>
                <a:lnTo>
                  <a:pt x="239713" y="173038"/>
                </a:lnTo>
                <a:lnTo>
                  <a:pt x="250825" y="187325"/>
                </a:lnTo>
                <a:lnTo>
                  <a:pt x="198437" y="187325"/>
                </a:lnTo>
                <a:close/>
                <a:moveTo>
                  <a:pt x="165100" y="173038"/>
                </a:moveTo>
                <a:lnTo>
                  <a:pt x="180975" y="173038"/>
                </a:lnTo>
                <a:lnTo>
                  <a:pt x="180975" y="187325"/>
                </a:lnTo>
                <a:lnTo>
                  <a:pt x="165100" y="187325"/>
                </a:lnTo>
                <a:close/>
                <a:moveTo>
                  <a:pt x="109537" y="173038"/>
                </a:moveTo>
                <a:lnTo>
                  <a:pt x="134938" y="173038"/>
                </a:lnTo>
                <a:lnTo>
                  <a:pt x="146050" y="187325"/>
                </a:lnTo>
                <a:lnTo>
                  <a:pt x="93662" y="187325"/>
                </a:lnTo>
                <a:close/>
                <a:moveTo>
                  <a:pt x="250825" y="142875"/>
                </a:moveTo>
                <a:lnTo>
                  <a:pt x="255587" y="150813"/>
                </a:lnTo>
                <a:lnTo>
                  <a:pt x="255587" y="184150"/>
                </a:lnTo>
                <a:lnTo>
                  <a:pt x="239712" y="173038"/>
                </a:lnTo>
                <a:lnTo>
                  <a:pt x="239712" y="153988"/>
                </a:lnTo>
                <a:close/>
                <a:moveTo>
                  <a:pt x="203200" y="142875"/>
                </a:moveTo>
                <a:lnTo>
                  <a:pt x="209550" y="153988"/>
                </a:lnTo>
                <a:lnTo>
                  <a:pt x="209550" y="173038"/>
                </a:lnTo>
                <a:lnTo>
                  <a:pt x="195262" y="184150"/>
                </a:lnTo>
                <a:lnTo>
                  <a:pt x="195262" y="150813"/>
                </a:lnTo>
                <a:close/>
                <a:moveTo>
                  <a:pt x="142875" y="142875"/>
                </a:moveTo>
                <a:lnTo>
                  <a:pt x="150812" y="150813"/>
                </a:lnTo>
                <a:lnTo>
                  <a:pt x="150812" y="184150"/>
                </a:lnTo>
                <a:lnTo>
                  <a:pt x="134937" y="173038"/>
                </a:lnTo>
                <a:lnTo>
                  <a:pt x="134937" y="153988"/>
                </a:lnTo>
                <a:close/>
                <a:moveTo>
                  <a:pt x="98425" y="142875"/>
                </a:moveTo>
                <a:lnTo>
                  <a:pt x="104775" y="153988"/>
                </a:lnTo>
                <a:lnTo>
                  <a:pt x="104775" y="173038"/>
                </a:lnTo>
                <a:lnTo>
                  <a:pt x="90487" y="184150"/>
                </a:lnTo>
                <a:lnTo>
                  <a:pt x="90487" y="150813"/>
                </a:lnTo>
                <a:close/>
                <a:moveTo>
                  <a:pt x="63500" y="142875"/>
                </a:moveTo>
                <a:lnTo>
                  <a:pt x="71438" y="150813"/>
                </a:lnTo>
                <a:lnTo>
                  <a:pt x="71438" y="184150"/>
                </a:lnTo>
                <a:lnTo>
                  <a:pt x="57150" y="173038"/>
                </a:lnTo>
                <a:lnTo>
                  <a:pt x="57150" y="153988"/>
                </a:lnTo>
                <a:close/>
                <a:moveTo>
                  <a:pt x="285750" y="134938"/>
                </a:moveTo>
                <a:lnTo>
                  <a:pt x="315912" y="134938"/>
                </a:lnTo>
                <a:lnTo>
                  <a:pt x="322262" y="142875"/>
                </a:lnTo>
                <a:lnTo>
                  <a:pt x="322262" y="142875"/>
                </a:lnTo>
                <a:lnTo>
                  <a:pt x="330200" y="150813"/>
                </a:lnTo>
                <a:lnTo>
                  <a:pt x="330200" y="184150"/>
                </a:lnTo>
                <a:lnTo>
                  <a:pt x="315912" y="173038"/>
                </a:lnTo>
                <a:lnTo>
                  <a:pt x="315912" y="153988"/>
                </a:lnTo>
                <a:lnTo>
                  <a:pt x="322261" y="142877"/>
                </a:lnTo>
                <a:lnTo>
                  <a:pt x="315912" y="150813"/>
                </a:lnTo>
                <a:lnTo>
                  <a:pt x="285750" y="150813"/>
                </a:lnTo>
                <a:lnTo>
                  <a:pt x="277812" y="142876"/>
                </a:lnTo>
                <a:close/>
                <a:moveTo>
                  <a:pt x="165100" y="112713"/>
                </a:moveTo>
                <a:lnTo>
                  <a:pt x="180975" y="112713"/>
                </a:lnTo>
                <a:lnTo>
                  <a:pt x="180975" y="123825"/>
                </a:lnTo>
                <a:lnTo>
                  <a:pt x="165100" y="123825"/>
                </a:lnTo>
                <a:close/>
                <a:moveTo>
                  <a:pt x="274637" y="98425"/>
                </a:moveTo>
                <a:lnTo>
                  <a:pt x="327025" y="98425"/>
                </a:lnTo>
                <a:lnTo>
                  <a:pt x="311150" y="109537"/>
                </a:lnTo>
                <a:lnTo>
                  <a:pt x="285750" y="109537"/>
                </a:lnTo>
                <a:close/>
                <a:moveTo>
                  <a:pt x="269875" y="98425"/>
                </a:moveTo>
                <a:lnTo>
                  <a:pt x="285750" y="112713"/>
                </a:lnTo>
                <a:lnTo>
                  <a:pt x="285750" y="131763"/>
                </a:lnTo>
                <a:lnTo>
                  <a:pt x="274638" y="139700"/>
                </a:lnTo>
                <a:lnTo>
                  <a:pt x="269875" y="134938"/>
                </a:lnTo>
                <a:close/>
                <a:moveTo>
                  <a:pt x="255587" y="98425"/>
                </a:moveTo>
                <a:lnTo>
                  <a:pt x="255587" y="134938"/>
                </a:lnTo>
                <a:lnTo>
                  <a:pt x="250825" y="139700"/>
                </a:lnTo>
                <a:lnTo>
                  <a:pt x="239712" y="131763"/>
                </a:lnTo>
                <a:lnTo>
                  <a:pt x="239712" y="112713"/>
                </a:lnTo>
                <a:close/>
                <a:moveTo>
                  <a:pt x="198437" y="98425"/>
                </a:moveTo>
                <a:lnTo>
                  <a:pt x="250825" y="98425"/>
                </a:lnTo>
                <a:lnTo>
                  <a:pt x="239713" y="109537"/>
                </a:lnTo>
                <a:lnTo>
                  <a:pt x="214312" y="109537"/>
                </a:lnTo>
                <a:close/>
                <a:moveTo>
                  <a:pt x="195262" y="98425"/>
                </a:moveTo>
                <a:lnTo>
                  <a:pt x="209550" y="112713"/>
                </a:lnTo>
                <a:lnTo>
                  <a:pt x="209550" y="131763"/>
                </a:lnTo>
                <a:lnTo>
                  <a:pt x="203200" y="139700"/>
                </a:lnTo>
                <a:lnTo>
                  <a:pt x="195262" y="134938"/>
                </a:lnTo>
                <a:close/>
                <a:moveTo>
                  <a:pt x="150812" y="98425"/>
                </a:moveTo>
                <a:lnTo>
                  <a:pt x="150812" y="134938"/>
                </a:lnTo>
                <a:lnTo>
                  <a:pt x="142875" y="139700"/>
                </a:lnTo>
                <a:lnTo>
                  <a:pt x="134937" y="131763"/>
                </a:lnTo>
                <a:lnTo>
                  <a:pt x="134937" y="112713"/>
                </a:lnTo>
                <a:close/>
                <a:moveTo>
                  <a:pt x="93662" y="98425"/>
                </a:moveTo>
                <a:lnTo>
                  <a:pt x="146050" y="98425"/>
                </a:lnTo>
                <a:lnTo>
                  <a:pt x="134938" y="109537"/>
                </a:lnTo>
                <a:lnTo>
                  <a:pt x="109537" y="109537"/>
                </a:lnTo>
                <a:close/>
                <a:moveTo>
                  <a:pt x="90487" y="98425"/>
                </a:moveTo>
                <a:lnTo>
                  <a:pt x="104775" y="112713"/>
                </a:lnTo>
                <a:lnTo>
                  <a:pt x="104775" y="131763"/>
                </a:lnTo>
                <a:lnTo>
                  <a:pt x="98425" y="139700"/>
                </a:lnTo>
                <a:lnTo>
                  <a:pt x="90487" y="134938"/>
                </a:lnTo>
                <a:close/>
                <a:moveTo>
                  <a:pt x="71438" y="98425"/>
                </a:moveTo>
                <a:lnTo>
                  <a:pt x="71438" y="134938"/>
                </a:lnTo>
                <a:lnTo>
                  <a:pt x="63500" y="139700"/>
                </a:lnTo>
                <a:lnTo>
                  <a:pt x="57150" y="131763"/>
                </a:lnTo>
                <a:lnTo>
                  <a:pt x="57150" y="112713"/>
                </a:lnTo>
                <a:close/>
                <a:moveTo>
                  <a:pt x="33337" y="33338"/>
                </a:moveTo>
                <a:lnTo>
                  <a:pt x="33337" y="239713"/>
                </a:lnTo>
                <a:lnTo>
                  <a:pt x="344487" y="239713"/>
                </a:lnTo>
                <a:lnTo>
                  <a:pt x="344487" y="33338"/>
                </a:lnTo>
                <a:close/>
                <a:moveTo>
                  <a:pt x="7493" y="0"/>
                </a:moveTo>
                <a:cubicBezTo>
                  <a:pt x="7514" y="0"/>
                  <a:pt x="10256" y="0"/>
                  <a:pt x="367157" y="0"/>
                </a:cubicBezTo>
                <a:cubicBezTo>
                  <a:pt x="370904" y="0"/>
                  <a:pt x="374650" y="3759"/>
                  <a:pt x="374650" y="7518"/>
                </a:cubicBezTo>
                <a:cubicBezTo>
                  <a:pt x="374650" y="7536"/>
                  <a:pt x="374650" y="9909"/>
                  <a:pt x="374650" y="319507"/>
                </a:cubicBezTo>
                <a:cubicBezTo>
                  <a:pt x="374650" y="323266"/>
                  <a:pt x="370904" y="327025"/>
                  <a:pt x="367157" y="327025"/>
                </a:cubicBezTo>
                <a:cubicBezTo>
                  <a:pt x="367126" y="327025"/>
                  <a:pt x="363802" y="327025"/>
                  <a:pt x="7493" y="327025"/>
                </a:cubicBezTo>
                <a:cubicBezTo>
                  <a:pt x="3747" y="327025"/>
                  <a:pt x="0" y="323266"/>
                  <a:pt x="0" y="319507"/>
                </a:cubicBezTo>
                <a:cubicBezTo>
                  <a:pt x="0" y="319489"/>
                  <a:pt x="0" y="317116"/>
                  <a:pt x="0" y="7518"/>
                </a:cubicBezTo>
                <a:cubicBezTo>
                  <a:pt x="0" y="3759"/>
                  <a:pt x="3747" y="0"/>
                  <a:pt x="749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64" name="Freeform 152"/>
          <p:cNvSpPr>
            <a:spLocks/>
          </p:cNvSpPr>
          <p:nvPr/>
        </p:nvSpPr>
        <p:spPr bwMode="auto">
          <a:xfrm>
            <a:off x="752476" y="2341563"/>
            <a:ext cx="415925" cy="417512"/>
          </a:xfrm>
          <a:custGeom>
            <a:avLst/>
            <a:gdLst/>
            <a:ahLst/>
            <a:cxnLst/>
            <a:rect l="l" t="t" r="r" b="b"/>
            <a:pathLst>
              <a:path w="415925" h="417512">
                <a:moveTo>
                  <a:pt x="315046" y="341312"/>
                </a:moveTo>
                <a:cubicBezTo>
                  <a:pt x="315055" y="341321"/>
                  <a:pt x="315514" y="341787"/>
                  <a:pt x="341312" y="367982"/>
                </a:cubicBezTo>
                <a:cubicBezTo>
                  <a:pt x="307542" y="394652"/>
                  <a:pt x="266267" y="413702"/>
                  <a:pt x="217487" y="417512"/>
                </a:cubicBezTo>
                <a:cubicBezTo>
                  <a:pt x="217487" y="417500"/>
                  <a:pt x="217487" y="416837"/>
                  <a:pt x="217487" y="379412"/>
                </a:cubicBezTo>
                <a:cubicBezTo>
                  <a:pt x="255010" y="379412"/>
                  <a:pt x="288780" y="364172"/>
                  <a:pt x="315046" y="341312"/>
                </a:cubicBezTo>
                <a:close/>
                <a:moveTo>
                  <a:pt x="96324" y="338137"/>
                </a:moveTo>
                <a:cubicBezTo>
                  <a:pt x="122798" y="364595"/>
                  <a:pt x="160618" y="379715"/>
                  <a:pt x="198438" y="379715"/>
                </a:cubicBezTo>
                <a:cubicBezTo>
                  <a:pt x="198438" y="379723"/>
                  <a:pt x="198438" y="380290"/>
                  <a:pt x="198438" y="417512"/>
                </a:cubicBezTo>
                <a:cubicBezTo>
                  <a:pt x="149272" y="413732"/>
                  <a:pt x="103888" y="394834"/>
                  <a:pt x="69850" y="364595"/>
                </a:cubicBezTo>
                <a:close/>
                <a:moveTo>
                  <a:pt x="377963" y="217487"/>
                </a:moveTo>
                <a:cubicBezTo>
                  <a:pt x="377975" y="217487"/>
                  <a:pt x="378636" y="217487"/>
                  <a:pt x="415925" y="217487"/>
                </a:cubicBezTo>
                <a:cubicBezTo>
                  <a:pt x="412129" y="270580"/>
                  <a:pt x="389352" y="319881"/>
                  <a:pt x="355186" y="354012"/>
                </a:cubicBezTo>
                <a:cubicBezTo>
                  <a:pt x="355177" y="354005"/>
                  <a:pt x="354713" y="353608"/>
                  <a:pt x="328612" y="331258"/>
                </a:cubicBezTo>
                <a:cubicBezTo>
                  <a:pt x="358982" y="300919"/>
                  <a:pt x="377963" y="262995"/>
                  <a:pt x="377963" y="217487"/>
                </a:cubicBezTo>
                <a:close/>
                <a:moveTo>
                  <a:pt x="0" y="217487"/>
                </a:moveTo>
                <a:cubicBezTo>
                  <a:pt x="10" y="217487"/>
                  <a:pt x="598" y="217487"/>
                  <a:pt x="37523" y="217487"/>
                </a:cubicBezTo>
                <a:cubicBezTo>
                  <a:pt x="37523" y="258898"/>
                  <a:pt x="56284" y="296544"/>
                  <a:pt x="82550" y="326661"/>
                </a:cubicBezTo>
                <a:cubicBezTo>
                  <a:pt x="82543" y="326667"/>
                  <a:pt x="82126" y="327026"/>
                  <a:pt x="56284" y="349249"/>
                </a:cubicBezTo>
                <a:cubicBezTo>
                  <a:pt x="22514" y="315367"/>
                  <a:pt x="3752" y="270192"/>
                  <a:pt x="0" y="217487"/>
                </a:cubicBezTo>
                <a:close/>
                <a:moveTo>
                  <a:pt x="48498" y="76200"/>
                </a:moveTo>
                <a:cubicBezTo>
                  <a:pt x="48503" y="76205"/>
                  <a:pt x="48862" y="76565"/>
                  <a:pt x="74613" y="102466"/>
                </a:cubicBezTo>
                <a:cubicBezTo>
                  <a:pt x="52229" y="128732"/>
                  <a:pt x="37306" y="162502"/>
                  <a:pt x="37306" y="200025"/>
                </a:cubicBezTo>
                <a:cubicBezTo>
                  <a:pt x="37299" y="200025"/>
                  <a:pt x="36782" y="200025"/>
                  <a:pt x="0" y="200025"/>
                </a:cubicBezTo>
                <a:cubicBezTo>
                  <a:pt x="3731" y="151245"/>
                  <a:pt x="18653" y="109970"/>
                  <a:pt x="48498" y="76200"/>
                </a:cubicBezTo>
                <a:close/>
                <a:moveTo>
                  <a:pt x="363696" y="71437"/>
                </a:moveTo>
                <a:cubicBezTo>
                  <a:pt x="393541" y="105475"/>
                  <a:pt x="412194" y="150858"/>
                  <a:pt x="415925" y="200024"/>
                </a:cubicBezTo>
                <a:cubicBezTo>
                  <a:pt x="415915" y="200024"/>
                  <a:pt x="415308" y="200024"/>
                  <a:pt x="378619" y="200024"/>
                </a:cubicBezTo>
                <a:cubicBezTo>
                  <a:pt x="378619" y="158422"/>
                  <a:pt x="363696" y="124384"/>
                  <a:pt x="341312" y="97911"/>
                </a:cubicBezTo>
                <a:cubicBezTo>
                  <a:pt x="341319" y="97903"/>
                  <a:pt x="341690" y="97464"/>
                  <a:pt x="363696" y="71437"/>
                </a:cubicBezTo>
                <a:close/>
                <a:moveTo>
                  <a:pt x="209550" y="71437"/>
                </a:moveTo>
                <a:cubicBezTo>
                  <a:pt x="288507" y="71437"/>
                  <a:pt x="352425" y="135355"/>
                  <a:pt x="352425" y="214312"/>
                </a:cubicBezTo>
                <a:cubicBezTo>
                  <a:pt x="352425" y="214312"/>
                  <a:pt x="352425" y="214312"/>
                  <a:pt x="209550" y="214312"/>
                </a:cubicBezTo>
                <a:cubicBezTo>
                  <a:pt x="209550" y="214312"/>
                  <a:pt x="209550" y="214312"/>
                  <a:pt x="209550" y="71437"/>
                </a:cubicBezTo>
                <a:close/>
                <a:moveTo>
                  <a:pt x="217487" y="0"/>
                </a:moveTo>
                <a:cubicBezTo>
                  <a:pt x="269557" y="3752"/>
                  <a:pt x="314188" y="22514"/>
                  <a:pt x="347662" y="56284"/>
                </a:cubicBezTo>
                <a:lnTo>
                  <a:pt x="325346" y="82550"/>
                </a:lnTo>
                <a:cubicBezTo>
                  <a:pt x="295592" y="56284"/>
                  <a:pt x="258399" y="37523"/>
                  <a:pt x="217487" y="33770"/>
                </a:cubicBezTo>
                <a:cubicBezTo>
                  <a:pt x="217487" y="33760"/>
                  <a:pt x="217487" y="33185"/>
                  <a:pt x="217487" y="0"/>
                </a:cubicBezTo>
                <a:close/>
                <a:moveTo>
                  <a:pt x="198438" y="0"/>
                </a:moveTo>
                <a:cubicBezTo>
                  <a:pt x="198438" y="5"/>
                  <a:pt x="198438" y="406"/>
                  <a:pt x="198438" y="34165"/>
                </a:cubicBezTo>
                <a:cubicBezTo>
                  <a:pt x="153459" y="37962"/>
                  <a:pt x="115976" y="56942"/>
                  <a:pt x="85990" y="87312"/>
                </a:cubicBezTo>
                <a:lnTo>
                  <a:pt x="63500" y="60739"/>
                </a:lnTo>
                <a:cubicBezTo>
                  <a:pt x="97234" y="26573"/>
                  <a:pt x="145962" y="3796"/>
                  <a:pt x="19843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73" name="Freeform 161"/>
          <p:cNvSpPr>
            <a:spLocks/>
          </p:cNvSpPr>
          <p:nvPr/>
        </p:nvSpPr>
        <p:spPr bwMode="auto">
          <a:xfrm>
            <a:off x="1562101" y="2341563"/>
            <a:ext cx="415925" cy="417512"/>
          </a:xfrm>
          <a:custGeom>
            <a:avLst/>
            <a:gdLst/>
            <a:ahLst/>
            <a:cxnLst/>
            <a:rect l="l" t="t" r="r" b="b"/>
            <a:pathLst>
              <a:path w="415925" h="417512">
                <a:moveTo>
                  <a:pt x="315046" y="341312"/>
                </a:moveTo>
                <a:cubicBezTo>
                  <a:pt x="315055" y="341321"/>
                  <a:pt x="315514" y="341787"/>
                  <a:pt x="341312" y="367982"/>
                </a:cubicBezTo>
                <a:cubicBezTo>
                  <a:pt x="307542" y="394652"/>
                  <a:pt x="262514" y="413702"/>
                  <a:pt x="217487" y="417512"/>
                </a:cubicBezTo>
                <a:cubicBezTo>
                  <a:pt x="217487" y="417500"/>
                  <a:pt x="217487" y="416837"/>
                  <a:pt x="217487" y="379412"/>
                </a:cubicBezTo>
                <a:cubicBezTo>
                  <a:pt x="255010" y="379412"/>
                  <a:pt x="288780" y="364172"/>
                  <a:pt x="315046" y="341312"/>
                </a:cubicBezTo>
                <a:close/>
                <a:moveTo>
                  <a:pt x="97703" y="338137"/>
                </a:moveTo>
                <a:cubicBezTo>
                  <a:pt x="123969" y="364595"/>
                  <a:pt x="157739" y="379715"/>
                  <a:pt x="195262" y="379715"/>
                </a:cubicBezTo>
                <a:cubicBezTo>
                  <a:pt x="195262" y="379723"/>
                  <a:pt x="195262" y="380290"/>
                  <a:pt x="195262" y="417512"/>
                </a:cubicBezTo>
                <a:cubicBezTo>
                  <a:pt x="150235" y="413732"/>
                  <a:pt x="105207" y="394834"/>
                  <a:pt x="71437" y="364595"/>
                </a:cubicBezTo>
                <a:close/>
                <a:moveTo>
                  <a:pt x="378653" y="217487"/>
                </a:moveTo>
                <a:cubicBezTo>
                  <a:pt x="378665" y="217487"/>
                  <a:pt x="379303" y="217487"/>
                  <a:pt x="415925" y="217487"/>
                </a:cubicBezTo>
                <a:cubicBezTo>
                  <a:pt x="412198" y="270580"/>
                  <a:pt x="389835" y="319881"/>
                  <a:pt x="356290" y="354012"/>
                </a:cubicBezTo>
                <a:cubicBezTo>
                  <a:pt x="356282" y="354005"/>
                  <a:pt x="355824" y="353606"/>
                  <a:pt x="330200" y="331258"/>
                </a:cubicBezTo>
                <a:cubicBezTo>
                  <a:pt x="360017" y="300919"/>
                  <a:pt x="374926" y="262995"/>
                  <a:pt x="378653" y="217487"/>
                </a:cubicBezTo>
                <a:close/>
                <a:moveTo>
                  <a:pt x="0" y="217487"/>
                </a:moveTo>
                <a:cubicBezTo>
                  <a:pt x="8" y="217487"/>
                  <a:pt x="531" y="217487"/>
                  <a:pt x="33338" y="217487"/>
                </a:cubicBezTo>
                <a:cubicBezTo>
                  <a:pt x="37042" y="258898"/>
                  <a:pt x="51859" y="296544"/>
                  <a:pt x="77788" y="326661"/>
                </a:cubicBezTo>
                <a:cubicBezTo>
                  <a:pt x="77782" y="326667"/>
                  <a:pt x="77428" y="327027"/>
                  <a:pt x="55563" y="349249"/>
                </a:cubicBezTo>
                <a:cubicBezTo>
                  <a:pt x="22225" y="315367"/>
                  <a:pt x="0" y="270192"/>
                  <a:pt x="0" y="217487"/>
                </a:cubicBezTo>
                <a:close/>
                <a:moveTo>
                  <a:pt x="45119" y="76200"/>
                </a:moveTo>
                <a:cubicBezTo>
                  <a:pt x="45124" y="76205"/>
                  <a:pt x="45483" y="76563"/>
                  <a:pt x="71438" y="102466"/>
                </a:cubicBezTo>
                <a:cubicBezTo>
                  <a:pt x="52638" y="128732"/>
                  <a:pt x="37599" y="162502"/>
                  <a:pt x="33839" y="200025"/>
                </a:cubicBezTo>
                <a:cubicBezTo>
                  <a:pt x="33832" y="200025"/>
                  <a:pt x="33365" y="200025"/>
                  <a:pt x="0" y="200025"/>
                </a:cubicBezTo>
                <a:cubicBezTo>
                  <a:pt x="0" y="151245"/>
                  <a:pt x="18799" y="109970"/>
                  <a:pt x="45119" y="76200"/>
                </a:cubicBezTo>
                <a:close/>
                <a:moveTo>
                  <a:pt x="363008" y="71437"/>
                </a:moveTo>
                <a:cubicBezTo>
                  <a:pt x="393246" y="105475"/>
                  <a:pt x="412145" y="150858"/>
                  <a:pt x="415925" y="200024"/>
                </a:cubicBezTo>
                <a:cubicBezTo>
                  <a:pt x="415915" y="200024"/>
                  <a:pt x="415299" y="200024"/>
                  <a:pt x="378127" y="200024"/>
                </a:cubicBezTo>
                <a:cubicBezTo>
                  <a:pt x="374348" y="158422"/>
                  <a:pt x="363008" y="124384"/>
                  <a:pt x="336550" y="97911"/>
                </a:cubicBezTo>
                <a:cubicBezTo>
                  <a:pt x="336558" y="97903"/>
                  <a:pt x="336995" y="97465"/>
                  <a:pt x="363008" y="71437"/>
                </a:cubicBezTo>
                <a:close/>
                <a:moveTo>
                  <a:pt x="206375" y="71437"/>
                </a:moveTo>
                <a:cubicBezTo>
                  <a:pt x="285332" y="71437"/>
                  <a:pt x="349250" y="135355"/>
                  <a:pt x="349250" y="214312"/>
                </a:cubicBezTo>
                <a:cubicBezTo>
                  <a:pt x="349250" y="293269"/>
                  <a:pt x="285332" y="357187"/>
                  <a:pt x="206375" y="357187"/>
                </a:cubicBezTo>
                <a:cubicBezTo>
                  <a:pt x="206375" y="357187"/>
                  <a:pt x="206375" y="357187"/>
                  <a:pt x="206375" y="214312"/>
                </a:cubicBezTo>
                <a:cubicBezTo>
                  <a:pt x="206375" y="214312"/>
                  <a:pt x="206375" y="214312"/>
                  <a:pt x="206375" y="71437"/>
                </a:cubicBezTo>
                <a:close/>
                <a:moveTo>
                  <a:pt x="217487" y="0"/>
                </a:moveTo>
                <a:cubicBezTo>
                  <a:pt x="270192" y="3752"/>
                  <a:pt x="315368" y="22514"/>
                  <a:pt x="349250" y="56284"/>
                </a:cubicBezTo>
                <a:lnTo>
                  <a:pt x="322897" y="82550"/>
                </a:lnTo>
                <a:cubicBezTo>
                  <a:pt x="296545" y="56284"/>
                  <a:pt x="258898" y="37523"/>
                  <a:pt x="217487" y="33770"/>
                </a:cubicBezTo>
                <a:cubicBezTo>
                  <a:pt x="217487" y="33760"/>
                  <a:pt x="217487" y="33185"/>
                  <a:pt x="217487" y="0"/>
                </a:cubicBezTo>
                <a:close/>
                <a:moveTo>
                  <a:pt x="195263" y="0"/>
                </a:moveTo>
                <a:cubicBezTo>
                  <a:pt x="195263" y="5"/>
                  <a:pt x="195263" y="406"/>
                  <a:pt x="195263" y="34165"/>
                </a:cubicBezTo>
                <a:cubicBezTo>
                  <a:pt x="154032" y="37962"/>
                  <a:pt x="116549" y="56942"/>
                  <a:pt x="86563" y="87312"/>
                </a:cubicBezTo>
                <a:lnTo>
                  <a:pt x="60325" y="60739"/>
                </a:lnTo>
                <a:cubicBezTo>
                  <a:pt x="97808" y="26573"/>
                  <a:pt x="142787" y="3796"/>
                  <a:pt x="19526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82" name="Freeform 170"/>
          <p:cNvSpPr>
            <a:spLocks/>
          </p:cNvSpPr>
          <p:nvPr/>
        </p:nvSpPr>
        <p:spPr bwMode="auto">
          <a:xfrm>
            <a:off x="2341563" y="2330450"/>
            <a:ext cx="412751" cy="417513"/>
          </a:xfrm>
          <a:custGeom>
            <a:avLst/>
            <a:gdLst/>
            <a:ahLst/>
            <a:cxnLst/>
            <a:rect l="l" t="t" r="r" b="b"/>
            <a:pathLst>
              <a:path w="412751" h="417513">
                <a:moveTo>
                  <a:pt x="315516" y="341313"/>
                </a:moveTo>
                <a:cubicBezTo>
                  <a:pt x="315523" y="341321"/>
                  <a:pt x="315912" y="341779"/>
                  <a:pt x="338138" y="367983"/>
                </a:cubicBezTo>
                <a:cubicBezTo>
                  <a:pt x="307976" y="398463"/>
                  <a:pt x="262732" y="413703"/>
                  <a:pt x="217488" y="417513"/>
                </a:cubicBezTo>
                <a:cubicBezTo>
                  <a:pt x="217488" y="417501"/>
                  <a:pt x="217488" y="416838"/>
                  <a:pt x="217488" y="379413"/>
                </a:cubicBezTo>
                <a:cubicBezTo>
                  <a:pt x="255191" y="379413"/>
                  <a:pt x="289124" y="364173"/>
                  <a:pt x="315516" y="341313"/>
                </a:cubicBezTo>
                <a:close/>
                <a:moveTo>
                  <a:pt x="93952" y="341313"/>
                </a:moveTo>
                <a:cubicBezTo>
                  <a:pt x="123970" y="364173"/>
                  <a:pt x="157740" y="379413"/>
                  <a:pt x="195263" y="379413"/>
                </a:cubicBezTo>
                <a:cubicBezTo>
                  <a:pt x="195263" y="379422"/>
                  <a:pt x="195263" y="379999"/>
                  <a:pt x="195263" y="417513"/>
                </a:cubicBezTo>
                <a:cubicBezTo>
                  <a:pt x="146483" y="413703"/>
                  <a:pt x="105208" y="394653"/>
                  <a:pt x="71438" y="364173"/>
                </a:cubicBezTo>
                <a:close/>
                <a:moveTo>
                  <a:pt x="378980" y="217488"/>
                </a:moveTo>
                <a:cubicBezTo>
                  <a:pt x="378991" y="217488"/>
                  <a:pt x="379587" y="217488"/>
                  <a:pt x="412750" y="217488"/>
                </a:cubicBezTo>
                <a:cubicBezTo>
                  <a:pt x="412750" y="269963"/>
                  <a:pt x="390236" y="318691"/>
                  <a:pt x="356466" y="352425"/>
                </a:cubicBezTo>
                <a:cubicBezTo>
                  <a:pt x="356458" y="352418"/>
                  <a:pt x="356005" y="352031"/>
                  <a:pt x="330200" y="329935"/>
                </a:cubicBezTo>
                <a:cubicBezTo>
                  <a:pt x="356466" y="299949"/>
                  <a:pt x="375227" y="262467"/>
                  <a:pt x="378980" y="217488"/>
                </a:cubicBezTo>
                <a:close/>
                <a:moveTo>
                  <a:pt x="0" y="217488"/>
                </a:moveTo>
                <a:cubicBezTo>
                  <a:pt x="9" y="217488"/>
                  <a:pt x="551" y="217488"/>
                  <a:pt x="34018" y="217488"/>
                </a:cubicBezTo>
                <a:cubicBezTo>
                  <a:pt x="37797" y="258899"/>
                  <a:pt x="52917" y="296545"/>
                  <a:pt x="79375" y="326662"/>
                </a:cubicBezTo>
                <a:cubicBezTo>
                  <a:pt x="79369" y="326668"/>
                  <a:pt x="79003" y="327032"/>
                  <a:pt x="56696" y="349250"/>
                </a:cubicBezTo>
                <a:cubicBezTo>
                  <a:pt x="22678" y="315368"/>
                  <a:pt x="0" y="270193"/>
                  <a:pt x="0" y="217488"/>
                </a:cubicBezTo>
                <a:close/>
                <a:moveTo>
                  <a:pt x="45119" y="76200"/>
                </a:moveTo>
                <a:cubicBezTo>
                  <a:pt x="45124" y="76205"/>
                  <a:pt x="45485" y="76566"/>
                  <a:pt x="71438" y="102466"/>
                </a:cubicBezTo>
                <a:cubicBezTo>
                  <a:pt x="48879" y="128732"/>
                  <a:pt x="37599" y="162502"/>
                  <a:pt x="33839" y="200025"/>
                </a:cubicBezTo>
                <a:cubicBezTo>
                  <a:pt x="33832" y="200025"/>
                  <a:pt x="33363" y="200025"/>
                  <a:pt x="0" y="200025"/>
                </a:cubicBezTo>
                <a:cubicBezTo>
                  <a:pt x="0" y="151245"/>
                  <a:pt x="18799" y="109970"/>
                  <a:pt x="45119" y="76200"/>
                </a:cubicBezTo>
                <a:close/>
                <a:moveTo>
                  <a:pt x="364253" y="71438"/>
                </a:moveTo>
                <a:cubicBezTo>
                  <a:pt x="394098" y="105476"/>
                  <a:pt x="412751" y="150859"/>
                  <a:pt x="412751" y="200025"/>
                </a:cubicBezTo>
                <a:cubicBezTo>
                  <a:pt x="412741" y="200025"/>
                  <a:pt x="412178" y="200025"/>
                  <a:pt x="379175" y="200025"/>
                </a:cubicBezTo>
                <a:cubicBezTo>
                  <a:pt x="375445" y="158423"/>
                  <a:pt x="360522" y="124385"/>
                  <a:pt x="338138" y="97912"/>
                </a:cubicBezTo>
                <a:cubicBezTo>
                  <a:pt x="338146" y="97904"/>
                  <a:pt x="338586" y="97458"/>
                  <a:pt x="364253" y="71438"/>
                </a:cubicBezTo>
                <a:close/>
                <a:moveTo>
                  <a:pt x="206375" y="71438"/>
                </a:moveTo>
                <a:cubicBezTo>
                  <a:pt x="285332" y="71438"/>
                  <a:pt x="349250" y="135356"/>
                  <a:pt x="349250" y="214313"/>
                </a:cubicBezTo>
                <a:cubicBezTo>
                  <a:pt x="349250" y="293270"/>
                  <a:pt x="285332" y="357188"/>
                  <a:pt x="206375" y="357188"/>
                </a:cubicBezTo>
                <a:cubicBezTo>
                  <a:pt x="127418" y="357188"/>
                  <a:pt x="63500" y="293270"/>
                  <a:pt x="63500" y="214313"/>
                </a:cubicBezTo>
                <a:cubicBezTo>
                  <a:pt x="63500" y="214313"/>
                  <a:pt x="63500" y="214313"/>
                  <a:pt x="206375" y="214313"/>
                </a:cubicBezTo>
                <a:cubicBezTo>
                  <a:pt x="206375" y="214313"/>
                  <a:pt x="206375" y="214313"/>
                  <a:pt x="206375" y="71438"/>
                </a:cubicBezTo>
                <a:close/>
                <a:moveTo>
                  <a:pt x="217488" y="0"/>
                </a:moveTo>
                <a:cubicBezTo>
                  <a:pt x="266429" y="3752"/>
                  <a:pt x="315369" y="22514"/>
                  <a:pt x="349251" y="56284"/>
                </a:cubicBezTo>
                <a:lnTo>
                  <a:pt x="322899" y="82550"/>
                </a:lnTo>
                <a:cubicBezTo>
                  <a:pt x="296546" y="56284"/>
                  <a:pt x="258899" y="37523"/>
                  <a:pt x="217488" y="37523"/>
                </a:cubicBezTo>
                <a:cubicBezTo>
                  <a:pt x="217488" y="37511"/>
                  <a:pt x="217488" y="36868"/>
                  <a:pt x="217488" y="0"/>
                </a:cubicBezTo>
                <a:close/>
                <a:moveTo>
                  <a:pt x="195263" y="0"/>
                </a:moveTo>
                <a:cubicBezTo>
                  <a:pt x="195263" y="5"/>
                  <a:pt x="195263" y="451"/>
                  <a:pt x="195263" y="37962"/>
                </a:cubicBezTo>
                <a:cubicBezTo>
                  <a:pt x="154032" y="37962"/>
                  <a:pt x="116549" y="56942"/>
                  <a:pt x="86563" y="87312"/>
                </a:cubicBezTo>
                <a:cubicBezTo>
                  <a:pt x="86559" y="87308"/>
                  <a:pt x="86251" y="86996"/>
                  <a:pt x="60325" y="60739"/>
                </a:cubicBezTo>
                <a:cubicBezTo>
                  <a:pt x="97808" y="26573"/>
                  <a:pt x="142787" y="3796"/>
                  <a:pt x="19526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91" name="Freeform 179"/>
          <p:cNvSpPr>
            <a:spLocks/>
          </p:cNvSpPr>
          <p:nvPr/>
        </p:nvSpPr>
        <p:spPr bwMode="auto">
          <a:xfrm>
            <a:off x="3117851" y="2338388"/>
            <a:ext cx="412750" cy="412749"/>
          </a:xfrm>
          <a:custGeom>
            <a:avLst/>
            <a:gdLst/>
            <a:ahLst/>
            <a:cxnLst/>
            <a:rect l="l" t="t" r="r" b="b"/>
            <a:pathLst>
              <a:path w="412750" h="412749">
                <a:moveTo>
                  <a:pt x="315515" y="341312"/>
                </a:moveTo>
                <a:cubicBezTo>
                  <a:pt x="315526" y="341325"/>
                  <a:pt x="316015" y="341893"/>
                  <a:pt x="338137" y="367631"/>
                </a:cubicBezTo>
                <a:cubicBezTo>
                  <a:pt x="307975" y="393950"/>
                  <a:pt x="262731" y="412749"/>
                  <a:pt x="217487" y="412749"/>
                </a:cubicBezTo>
                <a:cubicBezTo>
                  <a:pt x="217487" y="412732"/>
                  <a:pt x="217487" y="411979"/>
                  <a:pt x="217487" y="378911"/>
                </a:cubicBezTo>
                <a:cubicBezTo>
                  <a:pt x="255190" y="375151"/>
                  <a:pt x="289123" y="363871"/>
                  <a:pt x="315515" y="341312"/>
                </a:cubicBezTo>
                <a:close/>
                <a:moveTo>
                  <a:pt x="93951" y="338137"/>
                </a:moveTo>
                <a:cubicBezTo>
                  <a:pt x="123969" y="360521"/>
                  <a:pt x="157739" y="375443"/>
                  <a:pt x="195262" y="379174"/>
                </a:cubicBezTo>
                <a:cubicBezTo>
                  <a:pt x="195262" y="379184"/>
                  <a:pt x="195262" y="379776"/>
                  <a:pt x="195262" y="412749"/>
                </a:cubicBezTo>
                <a:cubicBezTo>
                  <a:pt x="146482" y="412749"/>
                  <a:pt x="105207" y="394096"/>
                  <a:pt x="71437" y="364251"/>
                </a:cubicBezTo>
                <a:close/>
                <a:moveTo>
                  <a:pt x="378980" y="217487"/>
                </a:moveTo>
                <a:cubicBezTo>
                  <a:pt x="378998" y="217487"/>
                  <a:pt x="379776" y="217487"/>
                  <a:pt x="412750" y="217487"/>
                </a:cubicBezTo>
                <a:cubicBezTo>
                  <a:pt x="412750" y="269962"/>
                  <a:pt x="390236" y="318690"/>
                  <a:pt x="356466" y="352424"/>
                </a:cubicBezTo>
                <a:cubicBezTo>
                  <a:pt x="356458" y="352416"/>
                  <a:pt x="356004" y="351962"/>
                  <a:pt x="330200" y="326186"/>
                </a:cubicBezTo>
                <a:cubicBezTo>
                  <a:pt x="356466" y="299948"/>
                  <a:pt x="375227" y="258718"/>
                  <a:pt x="378980" y="217487"/>
                </a:cubicBezTo>
                <a:close/>
                <a:moveTo>
                  <a:pt x="0" y="217487"/>
                </a:moveTo>
                <a:cubicBezTo>
                  <a:pt x="9" y="217487"/>
                  <a:pt x="547" y="217487"/>
                  <a:pt x="34018" y="217487"/>
                </a:cubicBezTo>
                <a:cubicBezTo>
                  <a:pt x="37797" y="258898"/>
                  <a:pt x="52917" y="296544"/>
                  <a:pt x="79375" y="322896"/>
                </a:cubicBezTo>
                <a:cubicBezTo>
                  <a:pt x="79369" y="322903"/>
                  <a:pt x="79017" y="323312"/>
                  <a:pt x="56696" y="349249"/>
                </a:cubicBezTo>
                <a:cubicBezTo>
                  <a:pt x="22678" y="315367"/>
                  <a:pt x="0" y="266427"/>
                  <a:pt x="0" y="217487"/>
                </a:cubicBezTo>
                <a:close/>
                <a:moveTo>
                  <a:pt x="45119" y="74612"/>
                </a:moveTo>
                <a:cubicBezTo>
                  <a:pt x="45124" y="74616"/>
                  <a:pt x="45487" y="74928"/>
                  <a:pt x="71438" y="97234"/>
                </a:cubicBezTo>
                <a:cubicBezTo>
                  <a:pt x="48879" y="127396"/>
                  <a:pt x="37599" y="157559"/>
                  <a:pt x="33839" y="195262"/>
                </a:cubicBezTo>
                <a:cubicBezTo>
                  <a:pt x="33832" y="195262"/>
                  <a:pt x="33364" y="195262"/>
                  <a:pt x="0" y="195262"/>
                </a:cubicBezTo>
                <a:cubicBezTo>
                  <a:pt x="0" y="150018"/>
                  <a:pt x="18799" y="108545"/>
                  <a:pt x="45119" y="74612"/>
                </a:cubicBezTo>
                <a:close/>
                <a:moveTo>
                  <a:pt x="364252" y="71437"/>
                </a:moveTo>
                <a:cubicBezTo>
                  <a:pt x="394097" y="105207"/>
                  <a:pt x="412750" y="146482"/>
                  <a:pt x="412750" y="195262"/>
                </a:cubicBezTo>
                <a:cubicBezTo>
                  <a:pt x="412733" y="195262"/>
                  <a:pt x="411999" y="195262"/>
                  <a:pt x="379174" y="195262"/>
                </a:cubicBezTo>
                <a:cubicBezTo>
                  <a:pt x="375444" y="157739"/>
                  <a:pt x="360521" y="123969"/>
                  <a:pt x="338137" y="93951"/>
                </a:cubicBezTo>
                <a:cubicBezTo>
                  <a:pt x="338149" y="93941"/>
                  <a:pt x="338684" y="93480"/>
                  <a:pt x="364252" y="71437"/>
                </a:cubicBezTo>
                <a:close/>
                <a:moveTo>
                  <a:pt x="206375" y="63500"/>
                </a:moveTo>
                <a:cubicBezTo>
                  <a:pt x="285283" y="63500"/>
                  <a:pt x="349250" y="127467"/>
                  <a:pt x="349250" y="206375"/>
                </a:cubicBezTo>
                <a:cubicBezTo>
                  <a:pt x="349250" y="285283"/>
                  <a:pt x="285283" y="349250"/>
                  <a:pt x="206375" y="349250"/>
                </a:cubicBezTo>
                <a:cubicBezTo>
                  <a:pt x="127467" y="349250"/>
                  <a:pt x="63500" y="285283"/>
                  <a:pt x="63500" y="206375"/>
                </a:cubicBezTo>
                <a:cubicBezTo>
                  <a:pt x="63500" y="127467"/>
                  <a:pt x="127467" y="63500"/>
                  <a:pt x="206375" y="63500"/>
                </a:cubicBezTo>
                <a:close/>
                <a:moveTo>
                  <a:pt x="217487" y="0"/>
                </a:moveTo>
                <a:cubicBezTo>
                  <a:pt x="266428" y="0"/>
                  <a:pt x="315368" y="22678"/>
                  <a:pt x="349250" y="56696"/>
                </a:cubicBezTo>
                <a:lnTo>
                  <a:pt x="322898" y="79375"/>
                </a:lnTo>
                <a:cubicBezTo>
                  <a:pt x="296545" y="52917"/>
                  <a:pt x="258898" y="37797"/>
                  <a:pt x="217487" y="34018"/>
                </a:cubicBezTo>
                <a:cubicBezTo>
                  <a:pt x="217487" y="34002"/>
                  <a:pt x="217487" y="33286"/>
                  <a:pt x="217487" y="0"/>
                </a:cubicBezTo>
                <a:close/>
                <a:moveTo>
                  <a:pt x="195263" y="0"/>
                </a:moveTo>
                <a:cubicBezTo>
                  <a:pt x="195263" y="5"/>
                  <a:pt x="195263" y="399"/>
                  <a:pt x="195263" y="33770"/>
                </a:cubicBezTo>
                <a:cubicBezTo>
                  <a:pt x="154032" y="37523"/>
                  <a:pt x="116549" y="56284"/>
                  <a:pt x="86563" y="82550"/>
                </a:cubicBezTo>
                <a:cubicBezTo>
                  <a:pt x="86559" y="82546"/>
                  <a:pt x="86251" y="82238"/>
                  <a:pt x="60325" y="56284"/>
                </a:cubicBezTo>
                <a:cubicBezTo>
                  <a:pt x="97808" y="22514"/>
                  <a:pt x="142787" y="0"/>
                  <a:pt x="19526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00" name="Freeform 188"/>
          <p:cNvSpPr>
            <a:spLocks/>
          </p:cNvSpPr>
          <p:nvPr/>
        </p:nvSpPr>
        <p:spPr bwMode="auto">
          <a:xfrm>
            <a:off x="3924301" y="2346325"/>
            <a:ext cx="415925" cy="415925"/>
          </a:xfrm>
          <a:custGeom>
            <a:avLst/>
            <a:gdLst/>
            <a:ahLst/>
            <a:cxnLst/>
            <a:rect l="l" t="t" r="r" b="b"/>
            <a:pathLst>
              <a:path w="415925" h="415925">
                <a:moveTo>
                  <a:pt x="318690" y="344488"/>
                </a:moveTo>
                <a:cubicBezTo>
                  <a:pt x="318706" y="344506"/>
                  <a:pt x="319274" y="345166"/>
                  <a:pt x="341312" y="370807"/>
                </a:cubicBezTo>
                <a:cubicBezTo>
                  <a:pt x="307379" y="397126"/>
                  <a:pt x="265906" y="415925"/>
                  <a:pt x="220662" y="415925"/>
                </a:cubicBezTo>
                <a:cubicBezTo>
                  <a:pt x="220662" y="415903"/>
                  <a:pt x="220662" y="415055"/>
                  <a:pt x="220662" y="382087"/>
                </a:cubicBezTo>
                <a:cubicBezTo>
                  <a:pt x="254595" y="378327"/>
                  <a:pt x="288528" y="363287"/>
                  <a:pt x="318690" y="344488"/>
                </a:cubicBezTo>
                <a:close/>
                <a:moveTo>
                  <a:pt x="97126" y="341313"/>
                </a:moveTo>
                <a:cubicBezTo>
                  <a:pt x="127144" y="363697"/>
                  <a:pt x="160914" y="378619"/>
                  <a:pt x="198437" y="382350"/>
                </a:cubicBezTo>
                <a:cubicBezTo>
                  <a:pt x="198437" y="382370"/>
                  <a:pt x="198437" y="383166"/>
                  <a:pt x="198437" y="415925"/>
                </a:cubicBezTo>
                <a:cubicBezTo>
                  <a:pt x="149657" y="415925"/>
                  <a:pt x="108382" y="397272"/>
                  <a:pt x="74612" y="367427"/>
                </a:cubicBezTo>
                <a:close/>
                <a:moveTo>
                  <a:pt x="225425" y="277813"/>
                </a:moveTo>
                <a:lnTo>
                  <a:pt x="280988" y="277813"/>
                </a:lnTo>
                <a:lnTo>
                  <a:pt x="311150" y="307975"/>
                </a:lnTo>
                <a:lnTo>
                  <a:pt x="195262" y="307975"/>
                </a:lnTo>
                <a:close/>
                <a:moveTo>
                  <a:pt x="382155" y="220663"/>
                </a:moveTo>
                <a:cubicBezTo>
                  <a:pt x="382177" y="220663"/>
                  <a:pt x="383018" y="220663"/>
                  <a:pt x="415925" y="220663"/>
                </a:cubicBezTo>
                <a:cubicBezTo>
                  <a:pt x="415925" y="273138"/>
                  <a:pt x="393412" y="318117"/>
                  <a:pt x="355889" y="355600"/>
                </a:cubicBezTo>
                <a:cubicBezTo>
                  <a:pt x="355873" y="355582"/>
                  <a:pt x="355299" y="354913"/>
                  <a:pt x="333375" y="329362"/>
                </a:cubicBezTo>
                <a:cubicBezTo>
                  <a:pt x="359641" y="299376"/>
                  <a:pt x="378403" y="261894"/>
                  <a:pt x="382155" y="220663"/>
                </a:cubicBezTo>
                <a:close/>
                <a:moveTo>
                  <a:pt x="0" y="220663"/>
                </a:moveTo>
                <a:cubicBezTo>
                  <a:pt x="21" y="220663"/>
                  <a:pt x="890" y="220663"/>
                  <a:pt x="37523" y="220663"/>
                </a:cubicBezTo>
                <a:cubicBezTo>
                  <a:pt x="41275" y="262074"/>
                  <a:pt x="56284" y="295955"/>
                  <a:pt x="82550" y="326072"/>
                </a:cubicBezTo>
                <a:cubicBezTo>
                  <a:pt x="82535" y="326087"/>
                  <a:pt x="81921" y="326703"/>
                  <a:pt x="56284" y="352425"/>
                </a:cubicBezTo>
                <a:cubicBezTo>
                  <a:pt x="26266" y="314779"/>
                  <a:pt x="3752" y="269603"/>
                  <a:pt x="0" y="220663"/>
                </a:cubicBezTo>
                <a:close/>
                <a:moveTo>
                  <a:pt x="303213" y="212725"/>
                </a:moveTo>
                <a:lnTo>
                  <a:pt x="314325" y="225425"/>
                </a:lnTo>
                <a:lnTo>
                  <a:pt x="314325" y="300037"/>
                </a:lnTo>
                <a:lnTo>
                  <a:pt x="285750" y="269875"/>
                </a:lnTo>
                <a:lnTo>
                  <a:pt x="285750" y="231775"/>
                </a:lnTo>
                <a:close/>
                <a:moveTo>
                  <a:pt x="131762" y="212725"/>
                </a:moveTo>
                <a:lnTo>
                  <a:pt x="142875" y="225425"/>
                </a:lnTo>
                <a:lnTo>
                  <a:pt x="142875" y="300037"/>
                </a:lnTo>
                <a:lnTo>
                  <a:pt x="112712" y="273050"/>
                </a:lnTo>
                <a:lnTo>
                  <a:pt x="112712" y="231775"/>
                </a:lnTo>
                <a:close/>
                <a:moveTo>
                  <a:pt x="220663" y="190500"/>
                </a:moveTo>
                <a:lnTo>
                  <a:pt x="285751" y="190500"/>
                </a:lnTo>
                <a:lnTo>
                  <a:pt x="300038" y="206375"/>
                </a:lnTo>
                <a:lnTo>
                  <a:pt x="285751" y="220662"/>
                </a:lnTo>
                <a:lnTo>
                  <a:pt x="220663" y="220662"/>
                </a:lnTo>
                <a:lnTo>
                  <a:pt x="206375" y="206375"/>
                </a:lnTo>
                <a:close/>
                <a:moveTo>
                  <a:pt x="187325" y="112713"/>
                </a:moveTo>
                <a:lnTo>
                  <a:pt x="217488" y="142875"/>
                </a:lnTo>
                <a:lnTo>
                  <a:pt x="217488" y="184150"/>
                </a:lnTo>
                <a:lnTo>
                  <a:pt x="198438" y="201613"/>
                </a:lnTo>
                <a:lnTo>
                  <a:pt x="187325" y="190500"/>
                </a:lnTo>
                <a:close/>
                <a:moveTo>
                  <a:pt x="142875" y="112713"/>
                </a:moveTo>
                <a:lnTo>
                  <a:pt x="142875" y="190500"/>
                </a:lnTo>
                <a:lnTo>
                  <a:pt x="131762" y="201613"/>
                </a:lnTo>
                <a:lnTo>
                  <a:pt x="112712" y="184150"/>
                </a:lnTo>
                <a:lnTo>
                  <a:pt x="112712" y="142875"/>
                </a:lnTo>
                <a:close/>
                <a:moveTo>
                  <a:pt x="195262" y="107950"/>
                </a:moveTo>
                <a:lnTo>
                  <a:pt x="311150" y="107950"/>
                </a:lnTo>
                <a:lnTo>
                  <a:pt x="280988" y="138112"/>
                </a:lnTo>
                <a:lnTo>
                  <a:pt x="225425" y="138112"/>
                </a:lnTo>
                <a:close/>
                <a:moveTo>
                  <a:pt x="48498" y="74613"/>
                </a:moveTo>
                <a:cubicBezTo>
                  <a:pt x="48513" y="74627"/>
                  <a:pt x="49113" y="75231"/>
                  <a:pt x="74613" y="100879"/>
                </a:cubicBezTo>
                <a:cubicBezTo>
                  <a:pt x="52229" y="127145"/>
                  <a:pt x="41037" y="160915"/>
                  <a:pt x="37306" y="198438"/>
                </a:cubicBezTo>
                <a:cubicBezTo>
                  <a:pt x="37287" y="198438"/>
                  <a:pt x="36446" y="198438"/>
                  <a:pt x="0" y="198438"/>
                </a:cubicBezTo>
                <a:cubicBezTo>
                  <a:pt x="3731" y="153411"/>
                  <a:pt x="22384" y="108383"/>
                  <a:pt x="48498" y="74613"/>
                </a:cubicBezTo>
                <a:close/>
                <a:moveTo>
                  <a:pt x="367427" y="71438"/>
                </a:moveTo>
                <a:cubicBezTo>
                  <a:pt x="397272" y="108791"/>
                  <a:pt x="415925" y="149879"/>
                  <a:pt x="415925" y="198438"/>
                </a:cubicBezTo>
                <a:cubicBezTo>
                  <a:pt x="415904" y="198438"/>
                  <a:pt x="415080" y="198438"/>
                  <a:pt x="382349" y="198438"/>
                </a:cubicBezTo>
                <a:cubicBezTo>
                  <a:pt x="378619" y="161085"/>
                  <a:pt x="363696" y="123732"/>
                  <a:pt x="341312" y="97585"/>
                </a:cubicBezTo>
                <a:cubicBezTo>
                  <a:pt x="341329" y="97568"/>
                  <a:pt x="341969" y="96927"/>
                  <a:pt x="367427" y="71438"/>
                </a:cubicBezTo>
                <a:close/>
                <a:moveTo>
                  <a:pt x="220662" y="0"/>
                </a:moveTo>
                <a:cubicBezTo>
                  <a:pt x="269603" y="3752"/>
                  <a:pt x="318543" y="26266"/>
                  <a:pt x="352425" y="56284"/>
                </a:cubicBezTo>
                <a:lnTo>
                  <a:pt x="326073" y="82550"/>
                </a:lnTo>
                <a:cubicBezTo>
                  <a:pt x="299720" y="56284"/>
                  <a:pt x="262073" y="41275"/>
                  <a:pt x="220662" y="37523"/>
                </a:cubicBezTo>
                <a:cubicBezTo>
                  <a:pt x="220662" y="37499"/>
                  <a:pt x="220662" y="36571"/>
                  <a:pt x="220662" y="0"/>
                </a:cubicBezTo>
                <a:close/>
                <a:moveTo>
                  <a:pt x="198438" y="0"/>
                </a:moveTo>
                <a:cubicBezTo>
                  <a:pt x="198438" y="19"/>
                  <a:pt x="198438" y="852"/>
                  <a:pt x="198438" y="37272"/>
                </a:cubicBezTo>
                <a:cubicBezTo>
                  <a:pt x="157207" y="40999"/>
                  <a:pt x="115976" y="55907"/>
                  <a:pt x="89738" y="85725"/>
                </a:cubicBezTo>
                <a:lnTo>
                  <a:pt x="63500" y="59635"/>
                </a:lnTo>
                <a:cubicBezTo>
                  <a:pt x="97234" y="26090"/>
                  <a:pt x="145962" y="3727"/>
                  <a:pt x="19843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16" name="Freeform 204"/>
          <p:cNvSpPr>
            <a:spLocks/>
          </p:cNvSpPr>
          <p:nvPr/>
        </p:nvSpPr>
        <p:spPr bwMode="auto">
          <a:xfrm>
            <a:off x="4805363" y="2346325"/>
            <a:ext cx="415925" cy="415925"/>
          </a:xfrm>
          <a:custGeom>
            <a:avLst/>
            <a:gdLst/>
            <a:ahLst/>
            <a:cxnLst/>
            <a:rect l="l" t="t" r="r" b="b"/>
            <a:pathLst>
              <a:path w="415925" h="415925">
                <a:moveTo>
                  <a:pt x="315047" y="344488"/>
                </a:moveTo>
                <a:cubicBezTo>
                  <a:pt x="315067" y="344507"/>
                  <a:pt x="315750" y="345193"/>
                  <a:pt x="341313" y="370807"/>
                </a:cubicBezTo>
                <a:cubicBezTo>
                  <a:pt x="307543" y="397126"/>
                  <a:pt x="262516" y="415925"/>
                  <a:pt x="217488" y="415925"/>
                </a:cubicBezTo>
                <a:cubicBezTo>
                  <a:pt x="217488" y="415901"/>
                  <a:pt x="217488" y="415026"/>
                  <a:pt x="217488" y="382087"/>
                </a:cubicBezTo>
                <a:cubicBezTo>
                  <a:pt x="255011" y="378327"/>
                  <a:pt x="288781" y="363287"/>
                  <a:pt x="315047" y="344488"/>
                </a:cubicBezTo>
                <a:close/>
                <a:moveTo>
                  <a:pt x="93950" y="341313"/>
                </a:moveTo>
                <a:cubicBezTo>
                  <a:pt x="123969" y="363697"/>
                  <a:pt x="157739" y="378619"/>
                  <a:pt x="195262" y="382350"/>
                </a:cubicBezTo>
                <a:cubicBezTo>
                  <a:pt x="195262" y="382372"/>
                  <a:pt x="195262" y="383207"/>
                  <a:pt x="195262" y="415925"/>
                </a:cubicBezTo>
                <a:cubicBezTo>
                  <a:pt x="146482" y="415925"/>
                  <a:pt x="105207" y="397272"/>
                  <a:pt x="71437" y="367427"/>
                </a:cubicBezTo>
                <a:close/>
                <a:moveTo>
                  <a:pt x="255588" y="269875"/>
                </a:moveTo>
                <a:lnTo>
                  <a:pt x="303213" y="269875"/>
                </a:lnTo>
                <a:lnTo>
                  <a:pt x="330200" y="295275"/>
                </a:lnTo>
                <a:lnTo>
                  <a:pt x="228600" y="295275"/>
                </a:lnTo>
                <a:close/>
                <a:moveTo>
                  <a:pt x="109537" y="269875"/>
                </a:moveTo>
                <a:lnTo>
                  <a:pt x="161925" y="269875"/>
                </a:lnTo>
                <a:lnTo>
                  <a:pt x="187325" y="295275"/>
                </a:lnTo>
                <a:lnTo>
                  <a:pt x="82550" y="295275"/>
                </a:lnTo>
                <a:close/>
                <a:moveTo>
                  <a:pt x="378654" y="220663"/>
                </a:moveTo>
                <a:cubicBezTo>
                  <a:pt x="378680" y="220663"/>
                  <a:pt x="379650" y="220663"/>
                  <a:pt x="415925" y="220663"/>
                </a:cubicBezTo>
                <a:cubicBezTo>
                  <a:pt x="412198" y="273138"/>
                  <a:pt x="389835" y="318117"/>
                  <a:pt x="356290" y="355600"/>
                </a:cubicBezTo>
                <a:cubicBezTo>
                  <a:pt x="356271" y="355582"/>
                  <a:pt x="355589" y="354895"/>
                  <a:pt x="330200" y="329362"/>
                </a:cubicBezTo>
                <a:cubicBezTo>
                  <a:pt x="356290" y="299376"/>
                  <a:pt x="374926" y="261894"/>
                  <a:pt x="378654" y="220663"/>
                </a:cubicBezTo>
                <a:close/>
                <a:moveTo>
                  <a:pt x="0" y="220663"/>
                </a:moveTo>
                <a:cubicBezTo>
                  <a:pt x="23" y="220663"/>
                  <a:pt x="890" y="220663"/>
                  <a:pt x="34018" y="220663"/>
                </a:cubicBezTo>
                <a:cubicBezTo>
                  <a:pt x="37797" y="262074"/>
                  <a:pt x="52916" y="295955"/>
                  <a:pt x="79375" y="326072"/>
                </a:cubicBezTo>
                <a:cubicBezTo>
                  <a:pt x="79359" y="326090"/>
                  <a:pt x="78785" y="326757"/>
                  <a:pt x="56696" y="352425"/>
                </a:cubicBezTo>
                <a:cubicBezTo>
                  <a:pt x="22678" y="314779"/>
                  <a:pt x="0" y="269603"/>
                  <a:pt x="0" y="220663"/>
                </a:cubicBezTo>
                <a:close/>
                <a:moveTo>
                  <a:pt x="327025" y="212725"/>
                </a:moveTo>
                <a:lnTo>
                  <a:pt x="338137" y="220662"/>
                </a:lnTo>
                <a:lnTo>
                  <a:pt x="338137" y="292100"/>
                </a:lnTo>
                <a:lnTo>
                  <a:pt x="311150" y="266700"/>
                </a:lnTo>
                <a:lnTo>
                  <a:pt x="311150" y="228600"/>
                </a:lnTo>
                <a:close/>
                <a:moveTo>
                  <a:pt x="233362" y="212725"/>
                </a:moveTo>
                <a:lnTo>
                  <a:pt x="247649" y="228600"/>
                </a:lnTo>
                <a:lnTo>
                  <a:pt x="247649" y="266700"/>
                </a:lnTo>
                <a:lnTo>
                  <a:pt x="220662" y="292100"/>
                </a:lnTo>
                <a:lnTo>
                  <a:pt x="220662" y="220662"/>
                </a:lnTo>
                <a:close/>
                <a:moveTo>
                  <a:pt x="184149" y="212725"/>
                </a:moveTo>
                <a:lnTo>
                  <a:pt x="192087" y="220662"/>
                </a:lnTo>
                <a:lnTo>
                  <a:pt x="192087" y="292100"/>
                </a:lnTo>
                <a:lnTo>
                  <a:pt x="165100" y="266700"/>
                </a:lnTo>
                <a:lnTo>
                  <a:pt x="165100" y="228600"/>
                </a:lnTo>
                <a:close/>
                <a:moveTo>
                  <a:pt x="104774" y="195263"/>
                </a:moveTo>
                <a:lnTo>
                  <a:pt x="165099" y="195263"/>
                </a:lnTo>
                <a:lnTo>
                  <a:pt x="176212" y="206375"/>
                </a:lnTo>
                <a:lnTo>
                  <a:pt x="165099" y="220663"/>
                </a:lnTo>
                <a:lnTo>
                  <a:pt x="104774" y="220663"/>
                </a:lnTo>
                <a:lnTo>
                  <a:pt x="93662" y="206375"/>
                </a:lnTo>
                <a:close/>
                <a:moveTo>
                  <a:pt x="338137" y="119063"/>
                </a:moveTo>
                <a:lnTo>
                  <a:pt x="338137" y="190500"/>
                </a:lnTo>
                <a:lnTo>
                  <a:pt x="327025" y="201613"/>
                </a:lnTo>
                <a:lnTo>
                  <a:pt x="311150" y="184150"/>
                </a:lnTo>
                <a:lnTo>
                  <a:pt x="311150" y="149225"/>
                </a:lnTo>
                <a:close/>
                <a:moveTo>
                  <a:pt x="220662" y="119063"/>
                </a:moveTo>
                <a:lnTo>
                  <a:pt x="247649" y="146050"/>
                </a:lnTo>
                <a:lnTo>
                  <a:pt x="247649" y="184150"/>
                </a:lnTo>
                <a:lnTo>
                  <a:pt x="233362" y="201613"/>
                </a:lnTo>
                <a:lnTo>
                  <a:pt x="220662" y="190500"/>
                </a:lnTo>
                <a:close/>
                <a:moveTo>
                  <a:pt x="192087" y="119063"/>
                </a:moveTo>
                <a:lnTo>
                  <a:pt x="192087" y="190500"/>
                </a:lnTo>
                <a:lnTo>
                  <a:pt x="184149" y="201613"/>
                </a:lnTo>
                <a:lnTo>
                  <a:pt x="165100" y="184150"/>
                </a:lnTo>
                <a:lnTo>
                  <a:pt x="165100" y="149225"/>
                </a:lnTo>
                <a:close/>
                <a:moveTo>
                  <a:pt x="228600" y="115888"/>
                </a:moveTo>
                <a:lnTo>
                  <a:pt x="330200" y="115888"/>
                </a:lnTo>
                <a:lnTo>
                  <a:pt x="303213" y="142875"/>
                </a:lnTo>
                <a:lnTo>
                  <a:pt x="255588" y="142875"/>
                </a:lnTo>
                <a:close/>
                <a:moveTo>
                  <a:pt x="82550" y="115888"/>
                </a:moveTo>
                <a:lnTo>
                  <a:pt x="187325" y="115888"/>
                </a:lnTo>
                <a:lnTo>
                  <a:pt x="161925" y="142875"/>
                </a:lnTo>
                <a:lnTo>
                  <a:pt x="109537" y="142875"/>
                </a:lnTo>
                <a:close/>
                <a:moveTo>
                  <a:pt x="45118" y="74613"/>
                </a:moveTo>
                <a:cubicBezTo>
                  <a:pt x="45135" y="74630"/>
                  <a:pt x="45794" y="75287"/>
                  <a:pt x="71437" y="100879"/>
                </a:cubicBezTo>
                <a:cubicBezTo>
                  <a:pt x="48878" y="127145"/>
                  <a:pt x="37598" y="160915"/>
                  <a:pt x="33838" y="198438"/>
                </a:cubicBezTo>
                <a:cubicBezTo>
                  <a:pt x="33816" y="198438"/>
                  <a:pt x="32962" y="198438"/>
                  <a:pt x="0" y="198438"/>
                </a:cubicBezTo>
                <a:cubicBezTo>
                  <a:pt x="0" y="153411"/>
                  <a:pt x="18799" y="108383"/>
                  <a:pt x="45118" y="74613"/>
                </a:cubicBezTo>
                <a:close/>
                <a:moveTo>
                  <a:pt x="364066" y="71438"/>
                </a:moveTo>
                <a:cubicBezTo>
                  <a:pt x="393699" y="108791"/>
                  <a:pt x="412220" y="149879"/>
                  <a:pt x="415924" y="198438"/>
                </a:cubicBezTo>
                <a:cubicBezTo>
                  <a:pt x="415899" y="198438"/>
                  <a:pt x="414956" y="198438"/>
                  <a:pt x="378883" y="198438"/>
                </a:cubicBezTo>
                <a:cubicBezTo>
                  <a:pt x="375179" y="161085"/>
                  <a:pt x="360362" y="123732"/>
                  <a:pt x="338137" y="97585"/>
                </a:cubicBezTo>
                <a:cubicBezTo>
                  <a:pt x="338156" y="97567"/>
                  <a:pt x="338821" y="96895"/>
                  <a:pt x="364066" y="71438"/>
                </a:cubicBezTo>
                <a:close/>
                <a:moveTo>
                  <a:pt x="217487" y="0"/>
                </a:moveTo>
                <a:cubicBezTo>
                  <a:pt x="266427" y="3752"/>
                  <a:pt x="315368" y="26266"/>
                  <a:pt x="349249" y="56284"/>
                </a:cubicBezTo>
                <a:lnTo>
                  <a:pt x="322897" y="82550"/>
                </a:lnTo>
                <a:cubicBezTo>
                  <a:pt x="296544" y="56284"/>
                  <a:pt x="258898" y="41275"/>
                  <a:pt x="217487" y="37523"/>
                </a:cubicBezTo>
                <a:cubicBezTo>
                  <a:pt x="217487" y="37496"/>
                  <a:pt x="217487" y="36519"/>
                  <a:pt x="217487" y="0"/>
                </a:cubicBezTo>
                <a:close/>
                <a:moveTo>
                  <a:pt x="195262" y="0"/>
                </a:moveTo>
                <a:cubicBezTo>
                  <a:pt x="195262" y="24"/>
                  <a:pt x="195262" y="941"/>
                  <a:pt x="195262" y="37272"/>
                </a:cubicBezTo>
                <a:cubicBezTo>
                  <a:pt x="154031" y="40999"/>
                  <a:pt x="116549" y="55907"/>
                  <a:pt x="86563" y="85725"/>
                </a:cubicBezTo>
                <a:lnTo>
                  <a:pt x="60325" y="59635"/>
                </a:lnTo>
                <a:cubicBezTo>
                  <a:pt x="97807" y="26090"/>
                  <a:pt x="142786" y="3727"/>
                  <a:pt x="19526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72" name="Freeform 225"/>
          <p:cNvSpPr>
            <a:spLocks/>
          </p:cNvSpPr>
          <p:nvPr/>
        </p:nvSpPr>
        <p:spPr bwMode="auto">
          <a:xfrm>
            <a:off x="5672138" y="2338388"/>
            <a:ext cx="415925" cy="412749"/>
          </a:xfrm>
          <a:custGeom>
            <a:avLst/>
            <a:gdLst/>
            <a:ahLst/>
            <a:cxnLst/>
            <a:rect l="l" t="t" r="r" b="b"/>
            <a:pathLst>
              <a:path w="415925" h="412749">
                <a:moveTo>
                  <a:pt x="315046" y="341312"/>
                </a:moveTo>
                <a:cubicBezTo>
                  <a:pt x="315065" y="341330"/>
                  <a:pt x="315742" y="342009"/>
                  <a:pt x="341312" y="367631"/>
                </a:cubicBezTo>
                <a:cubicBezTo>
                  <a:pt x="307542" y="393950"/>
                  <a:pt x="262515" y="412749"/>
                  <a:pt x="217487" y="412749"/>
                </a:cubicBezTo>
                <a:cubicBezTo>
                  <a:pt x="217487" y="412726"/>
                  <a:pt x="217487" y="411869"/>
                  <a:pt x="217487" y="378911"/>
                </a:cubicBezTo>
                <a:cubicBezTo>
                  <a:pt x="255010" y="375151"/>
                  <a:pt x="288780" y="363871"/>
                  <a:pt x="315046" y="341312"/>
                </a:cubicBezTo>
                <a:close/>
                <a:moveTo>
                  <a:pt x="93950" y="338137"/>
                </a:moveTo>
                <a:cubicBezTo>
                  <a:pt x="123969" y="360521"/>
                  <a:pt x="157739" y="375443"/>
                  <a:pt x="195262" y="379174"/>
                </a:cubicBezTo>
                <a:cubicBezTo>
                  <a:pt x="195262" y="379195"/>
                  <a:pt x="195262" y="380024"/>
                  <a:pt x="195262" y="412749"/>
                </a:cubicBezTo>
                <a:cubicBezTo>
                  <a:pt x="146482" y="412749"/>
                  <a:pt x="105207" y="394096"/>
                  <a:pt x="71437" y="364251"/>
                </a:cubicBezTo>
                <a:close/>
                <a:moveTo>
                  <a:pt x="254000" y="277812"/>
                </a:moveTo>
                <a:lnTo>
                  <a:pt x="306388" y="277812"/>
                </a:lnTo>
                <a:lnTo>
                  <a:pt x="333375" y="307974"/>
                </a:lnTo>
                <a:lnTo>
                  <a:pt x="225425" y="307974"/>
                </a:lnTo>
                <a:close/>
                <a:moveTo>
                  <a:pt x="378654" y="217487"/>
                </a:moveTo>
                <a:cubicBezTo>
                  <a:pt x="378679" y="217487"/>
                  <a:pt x="379634" y="217487"/>
                  <a:pt x="415925" y="217487"/>
                </a:cubicBezTo>
                <a:cubicBezTo>
                  <a:pt x="412198" y="269962"/>
                  <a:pt x="389835" y="318690"/>
                  <a:pt x="356290" y="352424"/>
                </a:cubicBezTo>
                <a:cubicBezTo>
                  <a:pt x="356272" y="352406"/>
                  <a:pt x="355604" y="351734"/>
                  <a:pt x="330200" y="326186"/>
                </a:cubicBezTo>
                <a:cubicBezTo>
                  <a:pt x="356290" y="299948"/>
                  <a:pt x="374926" y="258718"/>
                  <a:pt x="378654" y="217487"/>
                </a:cubicBezTo>
                <a:close/>
                <a:moveTo>
                  <a:pt x="330200" y="217487"/>
                </a:moveTo>
                <a:lnTo>
                  <a:pt x="341312" y="228599"/>
                </a:lnTo>
                <a:lnTo>
                  <a:pt x="341312" y="300037"/>
                </a:lnTo>
                <a:lnTo>
                  <a:pt x="311150" y="274637"/>
                </a:lnTo>
                <a:lnTo>
                  <a:pt x="311150" y="236537"/>
                </a:lnTo>
                <a:close/>
                <a:moveTo>
                  <a:pt x="179386" y="217487"/>
                </a:moveTo>
                <a:lnTo>
                  <a:pt x="187324" y="228599"/>
                </a:lnTo>
                <a:lnTo>
                  <a:pt x="187324" y="300037"/>
                </a:lnTo>
                <a:lnTo>
                  <a:pt x="160337" y="274637"/>
                </a:lnTo>
                <a:lnTo>
                  <a:pt x="160337" y="236537"/>
                </a:lnTo>
                <a:close/>
                <a:moveTo>
                  <a:pt x="0" y="217487"/>
                </a:moveTo>
                <a:cubicBezTo>
                  <a:pt x="21" y="217487"/>
                  <a:pt x="850" y="217487"/>
                  <a:pt x="33337" y="217487"/>
                </a:cubicBezTo>
                <a:cubicBezTo>
                  <a:pt x="37041" y="258898"/>
                  <a:pt x="51858" y="296544"/>
                  <a:pt x="77787" y="322896"/>
                </a:cubicBezTo>
                <a:cubicBezTo>
                  <a:pt x="77772" y="322913"/>
                  <a:pt x="77223" y="323565"/>
                  <a:pt x="55562" y="349249"/>
                </a:cubicBezTo>
                <a:cubicBezTo>
                  <a:pt x="22225" y="315367"/>
                  <a:pt x="0" y="266427"/>
                  <a:pt x="0" y="217487"/>
                </a:cubicBezTo>
                <a:close/>
                <a:moveTo>
                  <a:pt x="250825" y="198437"/>
                </a:moveTo>
                <a:lnTo>
                  <a:pt x="311150" y="198437"/>
                </a:lnTo>
                <a:lnTo>
                  <a:pt x="322262" y="214312"/>
                </a:lnTo>
                <a:lnTo>
                  <a:pt x="311150" y="225424"/>
                </a:lnTo>
                <a:lnTo>
                  <a:pt x="250825" y="225424"/>
                </a:lnTo>
                <a:lnTo>
                  <a:pt x="236537" y="214312"/>
                </a:lnTo>
                <a:close/>
                <a:moveTo>
                  <a:pt x="101600" y="198437"/>
                </a:moveTo>
                <a:lnTo>
                  <a:pt x="160337" y="198437"/>
                </a:lnTo>
                <a:lnTo>
                  <a:pt x="171450" y="214312"/>
                </a:lnTo>
                <a:lnTo>
                  <a:pt x="160337" y="225424"/>
                </a:lnTo>
                <a:lnTo>
                  <a:pt x="101600" y="225424"/>
                </a:lnTo>
                <a:lnTo>
                  <a:pt x="85725" y="214312"/>
                </a:lnTo>
                <a:close/>
                <a:moveTo>
                  <a:pt x="220662" y="123825"/>
                </a:moveTo>
                <a:lnTo>
                  <a:pt x="247649" y="150812"/>
                </a:lnTo>
                <a:lnTo>
                  <a:pt x="247649" y="187325"/>
                </a:lnTo>
                <a:lnTo>
                  <a:pt x="231775" y="206375"/>
                </a:lnTo>
                <a:lnTo>
                  <a:pt x="220662" y="195262"/>
                </a:lnTo>
                <a:close/>
                <a:moveTo>
                  <a:pt x="187324" y="123825"/>
                </a:moveTo>
                <a:lnTo>
                  <a:pt x="187324" y="195262"/>
                </a:lnTo>
                <a:lnTo>
                  <a:pt x="179386" y="206375"/>
                </a:lnTo>
                <a:lnTo>
                  <a:pt x="160337" y="187325"/>
                </a:lnTo>
                <a:lnTo>
                  <a:pt x="160337" y="150812"/>
                </a:lnTo>
                <a:close/>
                <a:moveTo>
                  <a:pt x="71437" y="123825"/>
                </a:moveTo>
                <a:lnTo>
                  <a:pt x="96837" y="150812"/>
                </a:lnTo>
                <a:lnTo>
                  <a:pt x="96837" y="187325"/>
                </a:lnTo>
                <a:lnTo>
                  <a:pt x="82549" y="206375"/>
                </a:lnTo>
                <a:lnTo>
                  <a:pt x="71437" y="195262"/>
                </a:lnTo>
                <a:close/>
                <a:moveTo>
                  <a:pt x="225425" y="115887"/>
                </a:moveTo>
                <a:lnTo>
                  <a:pt x="333375" y="115887"/>
                </a:lnTo>
                <a:lnTo>
                  <a:pt x="306388" y="146049"/>
                </a:lnTo>
                <a:lnTo>
                  <a:pt x="254000" y="146049"/>
                </a:lnTo>
                <a:close/>
                <a:moveTo>
                  <a:pt x="45118" y="74612"/>
                </a:moveTo>
                <a:cubicBezTo>
                  <a:pt x="45134" y="74626"/>
                  <a:pt x="45776" y="75177"/>
                  <a:pt x="71437" y="97234"/>
                </a:cubicBezTo>
                <a:cubicBezTo>
                  <a:pt x="48878" y="127396"/>
                  <a:pt x="37598" y="157559"/>
                  <a:pt x="33838" y="195262"/>
                </a:cubicBezTo>
                <a:cubicBezTo>
                  <a:pt x="33817" y="195262"/>
                  <a:pt x="32985" y="195262"/>
                  <a:pt x="0" y="195262"/>
                </a:cubicBezTo>
                <a:cubicBezTo>
                  <a:pt x="0" y="150018"/>
                  <a:pt x="18799" y="108545"/>
                  <a:pt x="45118" y="74612"/>
                </a:cubicBezTo>
                <a:close/>
                <a:moveTo>
                  <a:pt x="363009" y="71437"/>
                </a:moveTo>
                <a:cubicBezTo>
                  <a:pt x="393247" y="105207"/>
                  <a:pt x="412145" y="146482"/>
                  <a:pt x="415925" y="195262"/>
                </a:cubicBezTo>
                <a:cubicBezTo>
                  <a:pt x="415900" y="195262"/>
                  <a:pt x="414952" y="195262"/>
                  <a:pt x="378128" y="195262"/>
                </a:cubicBezTo>
                <a:cubicBezTo>
                  <a:pt x="374348" y="157739"/>
                  <a:pt x="359229" y="123969"/>
                  <a:pt x="336550" y="93951"/>
                </a:cubicBezTo>
                <a:cubicBezTo>
                  <a:pt x="336568" y="93936"/>
                  <a:pt x="337234" y="93369"/>
                  <a:pt x="363009" y="71437"/>
                </a:cubicBezTo>
                <a:close/>
                <a:moveTo>
                  <a:pt x="217487" y="0"/>
                </a:moveTo>
                <a:cubicBezTo>
                  <a:pt x="269557" y="0"/>
                  <a:pt x="314189" y="22678"/>
                  <a:pt x="347662" y="56696"/>
                </a:cubicBezTo>
                <a:lnTo>
                  <a:pt x="321627" y="79375"/>
                </a:lnTo>
                <a:cubicBezTo>
                  <a:pt x="295592" y="52917"/>
                  <a:pt x="258399" y="37797"/>
                  <a:pt x="217487" y="34018"/>
                </a:cubicBezTo>
                <a:cubicBezTo>
                  <a:pt x="217487" y="33994"/>
                  <a:pt x="217487" y="33120"/>
                  <a:pt x="217487" y="0"/>
                </a:cubicBezTo>
                <a:close/>
                <a:moveTo>
                  <a:pt x="195262" y="0"/>
                </a:moveTo>
                <a:cubicBezTo>
                  <a:pt x="195262" y="20"/>
                  <a:pt x="195262" y="823"/>
                  <a:pt x="195262" y="33770"/>
                </a:cubicBezTo>
                <a:cubicBezTo>
                  <a:pt x="154031" y="37523"/>
                  <a:pt x="116549" y="56284"/>
                  <a:pt x="86563" y="82550"/>
                </a:cubicBezTo>
                <a:cubicBezTo>
                  <a:pt x="86547" y="82534"/>
                  <a:pt x="85918" y="81904"/>
                  <a:pt x="60325" y="56284"/>
                </a:cubicBezTo>
                <a:cubicBezTo>
                  <a:pt x="97807" y="22514"/>
                  <a:pt x="142786" y="0"/>
                  <a:pt x="19526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91" name="Freeform 243"/>
          <p:cNvSpPr>
            <a:spLocks/>
          </p:cNvSpPr>
          <p:nvPr/>
        </p:nvSpPr>
        <p:spPr bwMode="auto">
          <a:xfrm>
            <a:off x="6481763" y="2341563"/>
            <a:ext cx="415925" cy="417512"/>
          </a:xfrm>
          <a:custGeom>
            <a:avLst/>
            <a:gdLst/>
            <a:ahLst/>
            <a:cxnLst/>
            <a:rect l="l" t="t" r="r" b="b"/>
            <a:pathLst>
              <a:path w="415925" h="417512">
                <a:moveTo>
                  <a:pt x="315046" y="341312"/>
                </a:moveTo>
                <a:cubicBezTo>
                  <a:pt x="315066" y="341332"/>
                  <a:pt x="315759" y="342037"/>
                  <a:pt x="341312" y="367982"/>
                </a:cubicBezTo>
                <a:cubicBezTo>
                  <a:pt x="307542" y="398462"/>
                  <a:pt x="266267" y="413702"/>
                  <a:pt x="217487" y="417512"/>
                </a:cubicBezTo>
                <a:cubicBezTo>
                  <a:pt x="217487" y="417485"/>
                  <a:pt x="217487" y="416484"/>
                  <a:pt x="217487" y="379412"/>
                </a:cubicBezTo>
                <a:cubicBezTo>
                  <a:pt x="255010" y="379412"/>
                  <a:pt x="288780" y="364172"/>
                  <a:pt x="315046" y="341312"/>
                </a:cubicBezTo>
                <a:close/>
                <a:moveTo>
                  <a:pt x="97584" y="341312"/>
                </a:moveTo>
                <a:cubicBezTo>
                  <a:pt x="123731" y="364172"/>
                  <a:pt x="157349" y="379412"/>
                  <a:pt x="198437" y="379412"/>
                </a:cubicBezTo>
                <a:cubicBezTo>
                  <a:pt x="198437" y="379438"/>
                  <a:pt x="198437" y="380410"/>
                  <a:pt x="198437" y="417512"/>
                </a:cubicBezTo>
                <a:cubicBezTo>
                  <a:pt x="149878" y="413702"/>
                  <a:pt x="105054" y="394652"/>
                  <a:pt x="71437" y="364172"/>
                </a:cubicBezTo>
                <a:close/>
                <a:moveTo>
                  <a:pt x="255588" y="271462"/>
                </a:moveTo>
                <a:lnTo>
                  <a:pt x="307975" y="271462"/>
                </a:lnTo>
                <a:lnTo>
                  <a:pt x="333375" y="296862"/>
                </a:lnTo>
                <a:lnTo>
                  <a:pt x="228600" y="296862"/>
                </a:lnTo>
                <a:close/>
                <a:moveTo>
                  <a:pt x="112712" y="271462"/>
                </a:moveTo>
                <a:lnTo>
                  <a:pt x="161925" y="271462"/>
                </a:lnTo>
                <a:lnTo>
                  <a:pt x="190500" y="296862"/>
                </a:lnTo>
                <a:lnTo>
                  <a:pt x="85725" y="296862"/>
                </a:lnTo>
                <a:close/>
                <a:moveTo>
                  <a:pt x="378654" y="217487"/>
                </a:moveTo>
                <a:cubicBezTo>
                  <a:pt x="378681" y="217487"/>
                  <a:pt x="379663" y="217487"/>
                  <a:pt x="415925" y="217487"/>
                </a:cubicBezTo>
                <a:cubicBezTo>
                  <a:pt x="412198" y="270580"/>
                  <a:pt x="389835" y="319881"/>
                  <a:pt x="356290" y="354012"/>
                </a:cubicBezTo>
                <a:cubicBezTo>
                  <a:pt x="356271" y="353996"/>
                  <a:pt x="355589" y="353401"/>
                  <a:pt x="330200" y="331258"/>
                </a:cubicBezTo>
                <a:cubicBezTo>
                  <a:pt x="360018" y="300919"/>
                  <a:pt x="378654" y="262995"/>
                  <a:pt x="378654" y="217487"/>
                </a:cubicBezTo>
                <a:close/>
                <a:moveTo>
                  <a:pt x="0" y="217487"/>
                </a:moveTo>
                <a:cubicBezTo>
                  <a:pt x="23" y="217487"/>
                  <a:pt x="880" y="217487"/>
                  <a:pt x="33770" y="217487"/>
                </a:cubicBezTo>
                <a:cubicBezTo>
                  <a:pt x="37522" y="258898"/>
                  <a:pt x="56284" y="296544"/>
                  <a:pt x="82550" y="326661"/>
                </a:cubicBezTo>
                <a:cubicBezTo>
                  <a:pt x="82531" y="326677"/>
                  <a:pt x="81855" y="327259"/>
                  <a:pt x="56284" y="349249"/>
                </a:cubicBezTo>
                <a:cubicBezTo>
                  <a:pt x="22513" y="315367"/>
                  <a:pt x="3752" y="270192"/>
                  <a:pt x="0" y="217487"/>
                </a:cubicBezTo>
                <a:close/>
                <a:moveTo>
                  <a:pt x="327025" y="214312"/>
                </a:moveTo>
                <a:lnTo>
                  <a:pt x="338137" y="225424"/>
                </a:lnTo>
                <a:lnTo>
                  <a:pt x="338137" y="293687"/>
                </a:lnTo>
                <a:lnTo>
                  <a:pt x="311150" y="266699"/>
                </a:lnTo>
                <a:lnTo>
                  <a:pt x="311150" y="230187"/>
                </a:lnTo>
                <a:close/>
                <a:moveTo>
                  <a:pt x="231775" y="214312"/>
                </a:moveTo>
                <a:lnTo>
                  <a:pt x="250825" y="230187"/>
                </a:lnTo>
                <a:lnTo>
                  <a:pt x="250825" y="266699"/>
                </a:lnTo>
                <a:lnTo>
                  <a:pt x="225425" y="293687"/>
                </a:lnTo>
                <a:lnTo>
                  <a:pt x="225425" y="225424"/>
                </a:lnTo>
                <a:close/>
                <a:moveTo>
                  <a:pt x="184149" y="214312"/>
                </a:moveTo>
                <a:lnTo>
                  <a:pt x="195262" y="225424"/>
                </a:lnTo>
                <a:lnTo>
                  <a:pt x="195262" y="293687"/>
                </a:lnTo>
                <a:lnTo>
                  <a:pt x="168275" y="266699"/>
                </a:lnTo>
                <a:lnTo>
                  <a:pt x="168275" y="230187"/>
                </a:lnTo>
                <a:close/>
                <a:moveTo>
                  <a:pt x="90487" y="214312"/>
                </a:moveTo>
                <a:lnTo>
                  <a:pt x="109537" y="230187"/>
                </a:lnTo>
                <a:lnTo>
                  <a:pt x="109537" y="266699"/>
                </a:lnTo>
                <a:lnTo>
                  <a:pt x="82550" y="293687"/>
                </a:lnTo>
                <a:lnTo>
                  <a:pt x="82550" y="225424"/>
                </a:lnTo>
                <a:close/>
                <a:moveTo>
                  <a:pt x="109537" y="195262"/>
                </a:moveTo>
                <a:lnTo>
                  <a:pt x="165099" y="195262"/>
                </a:lnTo>
                <a:lnTo>
                  <a:pt x="179387" y="211137"/>
                </a:lnTo>
                <a:lnTo>
                  <a:pt x="165099" y="222249"/>
                </a:lnTo>
                <a:lnTo>
                  <a:pt x="109537" y="222249"/>
                </a:lnTo>
                <a:lnTo>
                  <a:pt x="96837" y="211137"/>
                </a:lnTo>
                <a:close/>
                <a:moveTo>
                  <a:pt x="338137" y="123825"/>
                </a:moveTo>
                <a:lnTo>
                  <a:pt x="338137" y="195262"/>
                </a:lnTo>
                <a:lnTo>
                  <a:pt x="327025" y="203200"/>
                </a:lnTo>
                <a:lnTo>
                  <a:pt x="311150" y="188912"/>
                </a:lnTo>
                <a:lnTo>
                  <a:pt x="311150" y="150812"/>
                </a:lnTo>
                <a:close/>
                <a:moveTo>
                  <a:pt x="225425" y="123825"/>
                </a:moveTo>
                <a:lnTo>
                  <a:pt x="250825" y="150812"/>
                </a:lnTo>
                <a:lnTo>
                  <a:pt x="250825" y="188912"/>
                </a:lnTo>
                <a:lnTo>
                  <a:pt x="231775" y="203200"/>
                </a:lnTo>
                <a:lnTo>
                  <a:pt x="225425" y="192087"/>
                </a:lnTo>
                <a:close/>
                <a:moveTo>
                  <a:pt x="82550" y="123825"/>
                </a:moveTo>
                <a:lnTo>
                  <a:pt x="109537" y="150812"/>
                </a:lnTo>
                <a:lnTo>
                  <a:pt x="109537" y="188912"/>
                </a:lnTo>
                <a:lnTo>
                  <a:pt x="90487" y="203200"/>
                </a:lnTo>
                <a:lnTo>
                  <a:pt x="82550" y="192087"/>
                </a:lnTo>
                <a:close/>
                <a:moveTo>
                  <a:pt x="228600" y="120650"/>
                </a:moveTo>
                <a:lnTo>
                  <a:pt x="333375" y="120650"/>
                </a:lnTo>
                <a:lnTo>
                  <a:pt x="307975" y="147637"/>
                </a:lnTo>
                <a:lnTo>
                  <a:pt x="255588" y="147637"/>
                </a:lnTo>
                <a:close/>
                <a:moveTo>
                  <a:pt x="85725" y="120650"/>
                </a:moveTo>
                <a:lnTo>
                  <a:pt x="190500" y="120650"/>
                </a:lnTo>
                <a:lnTo>
                  <a:pt x="161925" y="147637"/>
                </a:lnTo>
                <a:lnTo>
                  <a:pt x="112712" y="147637"/>
                </a:lnTo>
                <a:close/>
                <a:moveTo>
                  <a:pt x="48878" y="76200"/>
                </a:moveTo>
                <a:cubicBezTo>
                  <a:pt x="48893" y="76217"/>
                  <a:pt x="49452" y="76867"/>
                  <a:pt x="71437" y="102466"/>
                </a:cubicBezTo>
                <a:cubicBezTo>
                  <a:pt x="52638" y="128732"/>
                  <a:pt x="37598" y="162502"/>
                  <a:pt x="33838" y="200025"/>
                </a:cubicBezTo>
                <a:cubicBezTo>
                  <a:pt x="33816" y="200025"/>
                  <a:pt x="32974" y="200025"/>
                  <a:pt x="0" y="200025"/>
                </a:cubicBezTo>
                <a:cubicBezTo>
                  <a:pt x="3760" y="151245"/>
                  <a:pt x="18799" y="109970"/>
                  <a:pt x="48878" y="76200"/>
                </a:cubicBezTo>
                <a:close/>
                <a:moveTo>
                  <a:pt x="364066" y="71437"/>
                </a:moveTo>
                <a:cubicBezTo>
                  <a:pt x="393699" y="105475"/>
                  <a:pt x="412220" y="150858"/>
                  <a:pt x="415924" y="200024"/>
                </a:cubicBezTo>
                <a:cubicBezTo>
                  <a:pt x="415899" y="200024"/>
                  <a:pt x="414941" y="200024"/>
                  <a:pt x="378883" y="200024"/>
                </a:cubicBezTo>
                <a:cubicBezTo>
                  <a:pt x="378883" y="162204"/>
                  <a:pt x="364066" y="124384"/>
                  <a:pt x="338137" y="97911"/>
                </a:cubicBezTo>
                <a:cubicBezTo>
                  <a:pt x="338156" y="97892"/>
                  <a:pt x="338831" y="97203"/>
                  <a:pt x="364066" y="71437"/>
                </a:cubicBezTo>
                <a:close/>
                <a:moveTo>
                  <a:pt x="217487" y="0"/>
                </a:moveTo>
                <a:cubicBezTo>
                  <a:pt x="270192" y="3752"/>
                  <a:pt x="315368" y="22514"/>
                  <a:pt x="349249" y="56284"/>
                </a:cubicBezTo>
                <a:lnTo>
                  <a:pt x="326661" y="82550"/>
                </a:lnTo>
                <a:cubicBezTo>
                  <a:pt x="296544" y="56284"/>
                  <a:pt x="258898" y="37523"/>
                  <a:pt x="217487" y="37523"/>
                </a:cubicBezTo>
                <a:cubicBezTo>
                  <a:pt x="217487" y="37496"/>
                  <a:pt x="217487" y="36532"/>
                  <a:pt x="217487" y="0"/>
                </a:cubicBezTo>
                <a:close/>
                <a:moveTo>
                  <a:pt x="198437" y="0"/>
                </a:moveTo>
                <a:cubicBezTo>
                  <a:pt x="198437" y="25"/>
                  <a:pt x="198437" y="972"/>
                  <a:pt x="198437" y="37962"/>
                </a:cubicBezTo>
                <a:cubicBezTo>
                  <a:pt x="153644" y="37962"/>
                  <a:pt x="116316" y="56942"/>
                  <a:pt x="86454" y="87312"/>
                </a:cubicBezTo>
                <a:cubicBezTo>
                  <a:pt x="86437" y="87294"/>
                  <a:pt x="85786" y="86633"/>
                  <a:pt x="60325" y="60739"/>
                </a:cubicBezTo>
                <a:cubicBezTo>
                  <a:pt x="97652" y="26573"/>
                  <a:pt x="146178" y="3796"/>
                  <a:pt x="19843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14" name="Freeform 266"/>
          <p:cNvSpPr>
            <a:spLocks/>
          </p:cNvSpPr>
          <p:nvPr/>
        </p:nvSpPr>
        <p:spPr bwMode="auto">
          <a:xfrm>
            <a:off x="7258208" y="2530475"/>
            <a:ext cx="457200" cy="223836"/>
          </a:xfrm>
          <a:custGeom>
            <a:avLst/>
            <a:gdLst/>
            <a:ahLst/>
            <a:cxnLst/>
            <a:rect l="l" t="t" r="r" b="b"/>
            <a:pathLst>
              <a:path w="457200" h="223836">
                <a:moveTo>
                  <a:pt x="44292" y="0"/>
                </a:moveTo>
                <a:lnTo>
                  <a:pt x="236379" y="192087"/>
                </a:lnTo>
                <a:lnTo>
                  <a:pt x="374492" y="57150"/>
                </a:lnTo>
                <a:lnTo>
                  <a:pt x="341154" y="49213"/>
                </a:lnTo>
                <a:lnTo>
                  <a:pt x="341154" y="46038"/>
                </a:lnTo>
                <a:lnTo>
                  <a:pt x="423704" y="19050"/>
                </a:lnTo>
                <a:lnTo>
                  <a:pt x="426879" y="19050"/>
                </a:lnTo>
                <a:lnTo>
                  <a:pt x="426879" y="23813"/>
                </a:lnTo>
                <a:lnTo>
                  <a:pt x="404654" y="101600"/>
                </a:lnTo>
                <a:lnTo>
                  <a:pt x="404654" y="106362"/>
                </a:lnTo>
                <a:lnTo>
                  <a:pt x="401479" y="106362"/>
                </a:lnTo>
                <a:lnTo>
                  <a:pt x="388779" y="71437"/>
                </a:lnTo>
                <a:lnTo>
                  <a:pt x="258605" y="201611"/>
                </a:lnTo>
                <a:lnTo>
                  <a:pt x="457200" y="201611"/>
                </a:lnTo>
                <a:lnTo>
                  <a:pt x="457200" y="223836"/>
                </a:lnTo>
                <a:lnTo>
                  <a:pt x="0" y="223836"/>
                </a:lnTo>
                <a:lnTo>
                  <a:pt x="0" y="201611"/>
                </a:lnTo>
                <a:lnTo>
                  <a:pt x="215741" y="201611"/>
                </a:lnTo>
                <a:lnTo>
                  <a:pt x="30004" y="158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16" name="Freeform 268"/>
          <p:cNvSpPr>
            <a:spLocks noEditPoints="1"/>
          </p:cNvSpPr>
          <p:nvPr/>
        </p:nvSpPr>
        <p:spPr bwMode="auto">
          <a:xfrm>
            <a:off x="7459662" y="2640489"/>
            <a:ext cx="200025" cy="93662"/>
          </a:xfrm>
          <a:custGeom>
            <a:avLst/>
            <a:gdLst>
              <a:gd name="T0" fmla="*/ 48 w 126"/>
              <a:gd name="T1" fmla="*/ 45 h 59"/>
              <a:gd name="T2" fmla="*/ 43 w 126"/>
              <a:gd name="T3" fmla="*/ 50 h 59"/>
              <a:gd name="T4" fmla="*/ 52 w 126"/>
              <a:gd name="T5" fmla="*/ 59 h 59"/>
              <a:gd name="T6" fmla="*/ 64 w 126"/>
              <a:gd name="T7" fmla="*/ 59 h 59"/>
              <a:gd name="T8" fmla="*/ 48 w 126"/>
              <a:gd name="T9" fmla="*/ 45 h 59"/>
              <a:gd name="T10" fmla="*/ 126 w 126"/>
              <a:gd name="T11" fmla="*/ 7 h 59"/>
              <a:gd name="T12" fmla="*/ 100 w 126"/>
              <a:gd name="T13" fmla="*/ 17 h 59"/>
              <a:gd name="T14" fmla="*/ 97 w 126"/>
              <a:gd name="T15" fmla="*/ 17 h 59"/>
              <a:gd name="T16" fmla="*/ 97 w 126"/>
              <a:gd name="T17" fmla="*/ 17 h 59"/>
              <a:gd name="T18" fmla="*/ 109 w 126"/>
              <a:gd name="T19" fmla="*/ 19 h 59"/>
              <a:gd name="T20" fmla="*/ 69 w 126"/>
              <a:gd name="T21" fmla="*/ 59 h 59"/>
              <a:gd name="T22" fmla="*/ 78 w 126"/>
              <a:gd name="T23" fmla="*/ 59 h 59"/>
              <a:gd name="T24" fmla="*/ 114 w 126"/>
              <a:gd name="T25" fmla="*/ 24 h 59"/>
              <a:gd name="T26" fmla="*/ 119 w 126"/>
              <a:gd name="T27" fmla="*/ 33 h 59"/>
              <a:gd name="T28" fmla="*/ 119 w 126"/>
              <a:gd name="T29" fmla="*/ 33 h 59"/>
              <a:gd name="T30" fmla="*/ 119 w 126"/>
              <a:gd name="T31" fmla="*/ 33 h 59"/>
              <a:gd name="T32" fmla="*/ 119 w 126"/>
              <a:gd name="T33" fmla="*/ 33 h 59"/>
              <a:gd name="T34" fmla="*/ 126 w 126"/>
              <a:gd name="T35" fmla="*/ 7 h 59"/>
              <a:gd name="T36" fmla="*/ 126 w 126"/>
              <a:gd name="T37" fmla="*/ 7 h 59"/>
              <a:gd name="T38" fmla="*/ 126 w 126"/>
              <a:gd name="T39" fmla="*/ 7 h 59"/>
              <a:gd name="T40" fmla="*/ 5 w 126"/>
              <a:gd name="T41" fmla="*/ 0 h 59"/>
              <a:gd name="T42" fmla="*/ 0 w 126"/>
              <a:gd name="T43" fmla="*/ 7 h 59"/>
              <a:gd name="T44" fmla="*/ 34 w 126"/>
              <a:gd name="T45" fmla="*/ 40 h 59"/>
              <a:gd name="T46" fmla="*/ 38 w 126"/>
              <a:gd name="T47" fmla="*/ 36 h 59"/>
              <a:gd name="T48" fmla="*/ 5 w 126"/>
              <a:gd name="T49" fmla="*/ 0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26" h="59">
                <a:moveTo>
                  <a:pt x="48" y="45"/>
                </a:moveTo>
                <a:lnTo>
                  <a:pt x="43" y="50"/>
                </a:lnTo>
                <a:lnTo>
                  <a:pt x="52" y="59"/>
                </a:lnTo>
                <a:lnTo>
                  <a:pt x="64" y="59"/>
                </a:lnTo>
                <a:lnTo>
                  <a:pt x="48" y="45"/>
                </a:lnTo>
                <a:close/>
                <a:moveTo>
                  <a:pt x="126" y="7"/>
                </a:moveTo>
                <a:lnTo>
                  <a:pt x="100" y="17"/>
                </a:lnTo>
                <a:lnTo>
                  <a:pt x="97" y="17"/>
                </a:lnTo>
                <a:lnTo>
                  <a:pt x="97" y="17"/>
                </a:lnTo>
                <a:lnTo>
                  <a:pt x="109" y="19"/>
                </a:lnTo>
                <a:lnTo>
                  <a:pt x="69" y="59"/>
                </a:lnTo>
                <a:lnTo>
                  <a:pt x="78" y="59"/>
                </a:lnTo>
                <a:lnTo>
                  <a:pt x="114" y="24"/>
                </a:lnTo>
                <a:lnTo>
                  <a:pt x="119" y="33"/>
                </a:lnTo>
                <a:lnTo>
                  <a:pt x="119" y="33"/>
                </a:lnTo>
                <a:lnTo>
                  <a:pt x="119" y="33"/>
                </a:lnTo>
                <a:lnTo>
                  <a:pt x="119" y="33"/>
                </a:lnTo>
                <a:lnTo>
                  <a:pt x="126" y="7"/>
                </a:lnTo>
                <a:lnTo>
                  <a:pt x="126" y="7"/>
                </a:lnTo>
                <a:lnTo>
                  <a:pt x="126" y="7"/>
                </a:lnTo>
                <a:close/>
                <a:moveTo>
                  <a:pt x="5" y="0"/>
                </a:moveTo>
                <a:lnTo>
                  <a:pt x="0" y="7"/>
                </a:lnTo>
                <a:lnTo>
                  <a:pt x="34" y="40"/>
                </a:lnTo>
                <a:lnTo>
                  <a:pt x="38" y="36"/>
                </a:lnTo>
                <a:lnTo>
                  <a:pt x="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22" name="Freeform 274"/>
          <p:cNvSpPr>
            <a:spLocks/>
          </p:cNvSpPr>
          <p:nvPr/>
        </p:nvSpPr>
        <p:spPr bwMode="auto">
          <a:xfrm>
            <a:off x="8023225" y="2379663"/>
            <a:ext cx="382587" cy="385762"/>
          </a:xfrm>
          <a:custGeom>
            <a:avLst/>
            <a:gdLst/>
            <a:ahLst/>
            <a:cxnLst/>
            <a:rect l="l" t="t" r="r" b="b"/>
            <a:pathLst>
              <a:path w="382587" h="385762">
                <a:moveTo>
                  <a:pt x="315119" y="266700"/>
                </a:moveTo>
                <a:cubicBezTo>
                  <a:pt x="266700" y="266700"/>
                  <a:pt x="266700" y="266700"/>
                  <a:pt x="266700" y="315119"/>
                </a:cubicBezTo>
                <a:cubicBezTo>
                  <a:pt x="266700" y="326292"/>
                  <a:pt x="270425" y="341190"/>
                  <a:pt x="281598" y="348639"/>
                </a:cubicBezTo>
                <a:cubicBezTo>
                  <a:pt x="289047" y="356088"/>
                  <a:pt x="300221" y="363537"/>
                  <a:pt x="315119" y="363537"/>
                </a:cubicBezTo>
                <a:cubicBezTo>
                  <a:pt x="341190" y="363537"/>
                  <a:pt x="363537" y="341190"/>
                  <a:pt x="363537" y="315119"/>
                </a:cubicBezTo>
                <a:cubicBezTo>
                  <a:pt x="363537" y="300221"/>
                  <a:pt x="356088" y="289047"/>
                  <a:pt x="348639" y="277874"/>
                </a:cubicBezTo>
                <a:cubicBezTo>
                  <a:pt x="341190" y="270425"/>
                  <a:pt x="326292" y="266700"/>
                  <a:pt x="315119" y="266700"/>
                </a:cubicBezTo>
                <a:close/>
                <a:moveTo>
                  <a:pt x="70644" y="266700"/>
                </a:moveTo>
                <a:cubicBezTo>
                  <a:pt x="44572" y="266700"/>
                  <a:pt x="22225" y="289047"/>
                  <a:pt x="22225" y="315119"/>
                </a:cubicBezTo>
                <a:cubicBezTo>
                  <a:pt x="22225" y="341190"/>
                  <a:pt x="44572" y="363537"/>
                  <a:pt x="70644" y="363537"/>
                </a:cubicBezTo>
                <a:cubicBezTo>
                  <a:pt x="96715" y="363537"/>
                  <a:pt x="119062" y="341190"/>
                  <a:pt x="119062" y="315119"/>
                </a:cubicBezTo>
                <a:cubicBezTo>
                  <a:pt x="119062" y="266700"/>
                  <a:pt x="119062" y="266700"/>
                  <a:pt x="70644" y="266700"/>
                </a:cubicBezTo>
                <a:close/>
                <a:moveTo>
                  <a:pt x="142875" y="142875"/>
                </a:moveTo>
                <a:lnTo>
                  <a:pt x="142875" y="244475"/>
                </a:lnTo>
                <a:lnTo>
                  <a:pt x="242887" y="244475"/>
                </a:lnTo>
                <a:lnTo>
                  <a:pt x="242887" y="142875"/>
                </a:lnTo>
                <a:close/>
                <a:moveTo>
                  <a:pt x="315119" y="22225"/>
                </a:moveTo>
                <a:cubicBezTo>
                  <a:pt x="289047" y="22225"/>
                  <a:pt x="266700" y="44939"/>
                  <a:pt x="266700" y="71438"/>
                </a:cubicBezTo>
                <a:cubicBezTo>
                  <a:pt x="266700" y="120650"/>
                  <a:pt x="266700" y="120650"/>
                  <a:pt x="315119" y="120650"/>
                </a:cubicBezTo>
                <a:cubicBezTo>
                  <a:pt x="341190" y="120650"/>
                  <a:pt x="363537" y="97937"/>
                  <a:pt x="363537" y="71438"/>
                </a:cubicBezTo>
                <a:cubicBezTo>
                  <a:pt x="363537" y="44939"/>
                  <a:pt x="341190" y="22225"/>
                  <a:pt x="315119" y="22225"/>
                </a:cubicBezTo>
                <a:close/>
                <a:moveTo>
                  <a:pt x="70644" y="22225"/>
                </a:moveTo>
                <a:cubicBezTo>
                  <a:pt x="48297" y="22225"/>
                  <a:pt x="33399" y="33582"/>
                  <a:pt x="25950" y="52510"/>
                </a:cubicBezTo>
                <a:cubicBezTo>
                  <a:pt x="22225" y="56295"/>
                  <a:pt x="22225" y="63866"/>
                  <a:pt x="22225" y="71438"/>
                </a:cubicBezTo>
                <a:cubicBezTo>
                  <a:pt x="22225" y="97937"/>
                  <a:pt x="44572" y="120650"/>
                  <a:pt x="70644" y="120650"/>
                </a:cubicBezTo>
                <a:cubicBezTo>
                  <a:pt x="119062" y="120650"/>
                  <a:pt x="119062" y="120650"/>
                  <a:pt x="119062" y="71438"/>
                </a:cubicBezTo>
                <a:cubicBezTo>
                  <a:pt x="119062" y="44939"/>
                  <a:pt x="96715" y="22225"/>
                  <a:pt x="70644" y="22225"/>
                </a:cubicBezTo>
                <a:close/>
                <a:moveTo>
                  <a:pt x="71266" y="0"/>
                </a:moveTo>
                <a:cubicBezTo>
                  <a:pt x="108775" y="0"/>
                  <a:pt x="142533" y="33707"/>
                  <a:pt x="142533" y="71160"/>
                </a:cubicBezTo>
                <a:cubicBezTo>
                  <a:pt x="142533" y="71180"/>
                  <a:pt x="142533" y="72190"/>
                  <a:pt x="142533" y="123594"/>
                </a:cubicBezTo>
                <a:cubicBezTo>
                  <a:pt x="142555" y="123594"/>
                  <a:pt x="144009" y="123594"/>
                  <a:pt x="243806" y="123594"/>
                </a:cubicBezTo>
                <a:cubicBezTo>
                  <a:pt x="243806" y="123575"/>
                  <a:pt x="243806" y="122631"/>
                  <a:pt x="243806" y="74905"/>
                </a:cubicBezTo>
                <a:cubicBezTo>
                  <a:pt x="243806" y="71160"/>
                  <a:pt x="243806" y="71160"/>
                  <a:pt x="243806" y="70224"/>
                </a:cubicBezTo>
                <a:lnTo>
                  <a:pt x="243806" y="63670"/>
                </a:lnTo>
                <a:cubicBezTo>
                  <a:pt x="247557" y="29962"/>
                  <a:pt x="277563" y="0"/>
                  <a:pt x="315072" y="0"/>
                </a:cubicBezTo>
                <a:cubicBezTo>
                  <a:pt x="352580" y="0"/>
                  <a:pt x="382587" y="29962"/>
                  <a:pt x="382587" y="71160"/>
                </a:cubicBezTo>
                <a:cubicBezTo>
                  <a:pt x="382587" y="112358"/>
                  <a:pt x="352580" y="142320"/>
                  <a:pt x="315072" y="142320"/>
                </a:cubicBezTo>
                <a:cubicBezTo>
                  <a:pt x="315053" y="142320"/>
                  <a:pt x="314106" y="142320"/>
                  <a:pt x="266311" y="142320"/>
                </a:cubicBezTo>
                <a:cubicBezTo>
                  <a:pt x="266311" y="142342"/>
                  <a:pt x="266311" y="143800"/>
                  <a:pt x="266311" y="243442"/>
                </a:cubicBezTo>
                <a:cubicBezTo>
                  <a:pt x="266328" y="243442"/>
                  <a:pt x="267117" y="243442"/>
                  <a:pt x="303819" y="243442"/>
                </a:cubicBezTo>
                <a:cubicBezTo>
                  <a:pt x="303827" y="243442"/>
                  <a:pt x="303924" y="243442"/>
                  <a:pt x="305226" y="243442"/>
                </a:cubicBezTo>
                <a:lnTo>
                  <a:pt x="315072" y="243442"/>
                </a:lnTo>
                <a:cubicBezTo>
                  <a:pt x="333826" y="243442"/>
                  <a:pt x="352580" y="250933"/>
                  <a:pt x="363833" y="265914"/>
                </a:cubicBezTo>
                <a:cubicBezTo>
                  <a:pt x="367584" y="269659"/>
                  <a:pt x="367584" y="269659"/>
                  <a:pt x="371334" y="273404"/>
                </a:cubicBezTo>
                <a:cubicBezTo>
                  <a:pt x="378836" y="284640"/>
                  <a:pt x="382587" y="299621"/>
                  <a:pt x="382587" y="314602"/>
                </a:cubicBezTo>
                <a:cubicBezTo>
                  <a:pt x="382587" y="352055"/>
                  <a:pt x="352580" y="382017"/>
                  <a:pt x="315072" y="382017"/>
                </a:cubicBezTo>
                <a:cubicBezTo>
                  <a:pt x="296318" y="382017"/>
                  <a:pt x="277563" y="374526"/>
                  <a:pt x="266311" y="363291"/>
                </a:cubicBezTo>
                <a:cubicBezTo>
                  <a:pt x="251307" y="352055"/>
                  <a:pt x="243806" y="333328"/>
                  <a:pt x="243806" y="314602"/>
                </a:cubicBezTo>
                <a:cubicBezTo>
                  <a:pt x="243806" y="314582"/>
                  <a:pt x="243806" y="313572"/>
                  <a:pt x="243806" y="262168"/>
                </a:cubicBezTo>
                <a:cubicBezTo>
                  <a:pt x="243784" y="262168"/>
                  <a:pt x="242333" y="262168"/>
                  <a:pt x="142533" y="262168"/>
                </a:cubicBezTo>
                <a:cubicBezTo>
                  <a:pt x="142533" y="262189"/>
                  <a:pt x="142533" y="263201"/>
                  <a:pt x="142533" y="314602"/>
                </a:cubicBezTo>
                <a:cubicBezTo>
                  <a:pt x="142519" y="314642"/>
                  <a:pt x="138782" y="325845"/>
                  <a:pt x="138782" y="329583"/>
                </a:cubicBezTo>
                <a:cubicBezTo>
                  <a:pt x="131280" y="359545"/>
                  <a:pt x="105024" y="385762"/>
                  <a:pt x="71266" y="385762"/>
                </a:cubicBezTo>
                <a:cubicBezTo>
                  <a:pt x="33758" y="385762"/>
                  <a:pt x="0" y="352055"/>
                  <a:pt x="0" y="314602"/>
                </a:cubicBezTo>
                <a:cubicBezTo>
                  <a:pt x="0" y="273404"/>
                  <a:pt x="33758" y="243442"/>
                  <a:pt x="71266" y="243442"/>
                </a:cubicBezTo>
                <a:cubicBezTo>
                  <a:pt x="71285" y="243442"/>
                  <a:pt x="72222" y="243442"/>
                  <a:pt x="120028" y="243442"/>
                </a:cubicBezTo>
                <a:cubicBezTo>
                  <a:pt x="120028" y="243420"/>
                  <a:pt x="120028" y="241962"/>
                  <a:pt x="120028" y="142320"/>
                </a:cubicBezTo>
                <a:cubicBezTo>
                  <a:pt x="120007" y="142320"/>
                  <a:pt x="118990" y="142320"/>
                  <a:pt x="67516" y="142320"/>
                </a:cubicBezTo>
                <a:cubicBezTo>
                  <a:pt x="30007" y="138575"/>
                  <a:pt x="0" y="108613"/>
                  <a:pt x="0" y="71160"/>
                </a:cubicBezTo>
                <a:cubicBezTo>
                  <a:pt x="0" y="63670"/>
                  <a:pt x="3751" y="52434"/>
                  <a:pt x="7502" y="44943"/>
                </a:cubicBezTo>
                <a:cubicBezTo>
                  <a:pt x="18755" y="18726"/>
                  <a:pt x="41260" y="0"/>
                  <a:pt x="7126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28" name="Freeform 280"/>
          <p:cNvSpPr>
            <a:spLocks/>
          </p:cNvSpPr>
          <p:nvPr/>
        </p:nvSpPr>
        <p:spPr bwMode="auto">
          <a:xfrm>
            <a:off x="766763" y="3148013"/>
            <a:ext cx="423862" cy="442912"/>
          </a:xfrm>
          <a:custGeom>
            <a:avLst/>
            <a:gdLst>
              <a:gd name="T0" fmla="*/ 113 w 113"/>
              <a:gd name="T1" fmla="*/ 43 h 118"/>
              <a:gd name="T2" fmla="*/ 112 w 113"/>
              <a:gd name="T3" fmla="*/ 43 h 118"/>
              <a:gd name="T4" fmla="*/ 70 w 113"/>
              <a:gd name="T5" fmla="*/ 57 h 118"/>
              <a:gd name="T6" fmla="*/ 69 w 113"/>
              <a:gd name="T7" fmla="*/ 58 h 118"/>
              <a:gd name="T8" fmla="*/ 69 w 113"/>
              <a:gd name="T9" fmla="*/ 59 h 118"/>
              <a:gd name="T10" fmla="*/ 86 w 113"/>
              <a:gd name="T11" fmla="*/ 62 h 118"/>
              <a:gd name="T12" fmla="*/ 68 w 113"/>
              <a:gd name="T13" fmla="*/ 80 h 118"/>
              <a:gd name="T14" fmla="*/ 59 w 113"/>
              <a:gd name="T15" fmla="*/ 75 h 118"/>
              <a:gd name="T16" fmla="*/ 59 w 113"/>
              <a:gd name="T17" fmla="*/ 32 h 118"/>
              <a:gd name="T18" fmla="*/ 74 w 113"/>
              <a:gd name="T19" fmla="*/ 41 h 118"/>
              <a:gd name="T20" fmla="*/ 75 w 113"/>
              <a:gd name="T21" fmla="*/ 40 h 118"/>
              <a:gd name="T22" fmla="*/ 75 w 113"/>
              <a:gd name="T23" fmla="*/ 40 h 118"/>
              <a:gd name="T24" fmla="*/ 75 w 113"/>
              <a:gd name="T25" fmla="*/ 39 h 118"/>
              <a:gd name="T26" fmla="*/ 53 w 113"/>
              <a:gd name="T27" fmla="*/ 0 h 118"/>
              <a:gd name="T28" fmla="*/ 53 w 113"/>
              <a:gd name="T29" fmla="*/ 0 h 118"/>
              <a:gd name="T30" fmla="*/ 52 w 113"/>
              <a:gd name="T31" fmla="*/ 0 h 118"/>
              <a:gd name="T32" fmla="*/ 32 w 113"/>
              <a:gd name="T33" fmla="*/ 40 h 118"/>
              <a:gd name="T34" fmla="*/ 32 w 113"/>
              <a:gd name="T35" fmla="*/ 41 h 118"/>
              <a:gd name="T36" fmla="*/ 33 w 113"/>
              <a:gd name="T37" fmla="*/ 41 h 118"/>
              <a:gd name="T38" fmla="*/ 47 w 113"/>
              <a:gd name="T39" fmla="*/ 32 h 118"/>
              <a:gd name="T40" fmla="*/ 47 w 113"/>
              <a:gd name="T41" fmla="*/ 76 h 118"/>
              <a:gd name="T42" fmla="*/ 40 w 113"/>
              <a:gd name="T43" fmla="*/ 79 h 118"/>
              <a:gd name="T44" fmla="*/ 28 w 113"/>
              <a:gd name="T45" fmla="*/ 67 h 118"/>
              <a:gd name="T46" fmla="*/ 45 w 113"/>
              <a:gd name="T47" fmla="*/ 63 h 118"/>
              <a:gd name="T48" fmla="*/ 45 w 113"/>
              <a:gd name="T49" fmla="*/ 62 h 118"/>
              <a:gd name="T50" fmla="*/ 45 w 113"/>
              <a:gd name="T51" fmla="*/ 61 h 118"/>
              <a:gd name="T52" fmla="*/ 44 w 113"/>
              <a:gd name="T53" fmla="*/ 61 h 118"/>
              <a:gd name="T54" fmla="*/ 1 w 113"/>
              <a:gd name="T55" fmla="*/ 49 h 118"/>
              <a:gd name="T56" fmla="*/ 1 w 113"/>
              <a:gd name="T57" fmla="*/ 49 h 118"/>
              <a:gd name="T58" fmla="*/ 0 w 113"/>
              <a:gd name="T59" fmla="*/ 50 h 118"/>
              <a:gd name="T60" fmla="*/ 14 w 113"/>
              <a:gd name="T61" fmla="*/ 92 h 118"/>
              <a:gd name="T62" fmla="*/ 15 w 113"/>
              <a:gd name="T63" fmla="*/ 93 h 118"/>
              <a:gd name="T64" fmla="*/ 16 w 113"/>
              <a:gd name="T65" fmla="*/ 93 h 118"/>
              <a:gd name="T66" fmla="*/ 19 w 113"/>
              <a:gd name="T67" fmla="*/ 76 h 118"/>
              <a:gd name="T68" fmla="*/ 33 w 113"/>
              <a:gd name="T69" fmla="*/ 90 h 118"/>
              <a:gd name="T70" fmla="*/ 32 w 113"/>
              <a:gd name="T71" fmla="*/ 96 h 118"/>
              <a:gd name="T72" fmla="*/ 53 w 113"/>
              <a:gd name="T73" fmla="*/ 118 h 118"/>
              <a:gd name="T74" fmla="*/ 75 w 113"/>
              <a:gd name="T75" fmla="*/ 96 h 118"/>
              <a:gd name="T76" fmla="*/ 74 w 113"/>
              <a:gd name="T77" fmla="*/ 91 h 118"/>
              <a:gd name="T78" fmla="*/ 95 w 113"/>
              <a:gd name="T79" fmla="*/ 70 h 118"/>
              <a:gd name="T80" fmla="*/ 99 w 113"/>
              <a:gd name="T81" fmla="*/ 87 h 118"/>
              <a:gd name="T82" fmla="*/ 100 w 113"/>
              <a:gd name="T83" fmla="*/ 88 h 118"/>
              <a:gd name="T84" fmla="*/ 101 w 113"/>
              <a:gd name="T85" fmla="*/ 87 h 118"/>
              <a:gd name="T86" fmla="*/ 101 w 113"/>
              <a:gd name="T87" fmla="*/ 87 h 118"/>
              <a:gd name="T88" fmla="*/ 113 w 113"/>
              <a:gd name="T89" fmla="*/ 44 h 118"/>
              <a:gd name="T90" fmla="*/ 113 w 113"/>
              <a:gd name="T91" fmla="*/ 43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13" h="118">
                <a:moveTo>
                  <a:pt x="113" y="43"/>
                </a:moveTo>
                <a:cubicBezTo>
                  <a:pt x="112" y="43"/>
                  <a:pt x="112" y="43"/>
                  <a:pt x="112" y="43"/>
                </a:cubicBezTo>
                <a:cubicBezTo>
                  <a:pt x="70" y="57"/>
                  <a:pt x="70" y="57"/>
                  <a:pt x="70" y="57"/>
                </a:cubicBezTo>
                <a:cubicBezTo>
                  <a:pt x="69" y="58"/>
                  <a:pt x="69" y="58"/>
                  <a:pt x="69" y="58"/>
                </a:cubicBezTo>
                <a:cubicBezTo>
                  <a:pt x="69" y="59"/>
                  <a:pt x="69" y="59"/>
                  <a:pt x="69" y="59"/>
                </a:cubicBezTo>
                <a:cubicBezTo>
                  <a:pt x="86" y="62"/>
                  <a:pt x="86" y="62"/>
                  <a:pt x="86" y="62"/>
                </a:cubicBezTo>
                <a:cubicBezTo>
                  <a:pt x="68" y="80"/>
                  <a:pt x="68" y="80"/>
                  <a:pt x="68" y="80"/>
                </a:cubicBezTo>
                <a:cubicBezTo>
                  <a:pt x="65" y="78"/>
                  <a:pt x="62" y="76"/>
                  <a:pt x="59" y="75"/>
                </a:cubicBezTo>
                <a:cubicBezTo>
                  <a:pt x="59" y="32"/>
                  <a:pt x="59" y="32"/>
                  <a:pt x="59" y="32"/>
                </a:cubicBezTo>
                <a:cubicBezTo>
                  <a:pt x="74" y="41"/>
                  <a:pt x="74" y="41"/>
                  <a:pt x="74" y="41"/>
                </a:cubicBezTo>
                <a:cubicBezTo>
                  <a:pt x="75" y="40"/>
                  <a:pt x="75" y="40"/>
                  <a:pt x="75" y="40"/>
                </a:cubicBezTo>
                <a:cubicBezTo>
                  <a:pt x="75" y="40"/>
                  <a:pt x="75" y="40"/>
                  <a:pt x="75" y="40"/>
                </a:cubicBezTo>
                <a:cubicBezTo>
                  <a:pt x="75" y="39"/>
                  <a:pt x="75" y="39"/>
                  <a:pt x="75" y="39"/>
                </a:cubicBezTo>
                <a:cubicBezTo>
                  <a:pt x="53" y="0"/>
                  <a:pt x="53" y="0"/>
                  <a:pt x="53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41"/>
                  <a:pt x="32" y="41"/>
                  <a:pt x="32" y="41"/>
                </a:cubicBezTo>
                <a:cubicBezTo>
                  <a:pt x="33" y="41"/>
                  <a:pt x="33" y="41"/>
                  <a:pt x="33" y="41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76"/>
                  <a:pt x="47" y="76"/>
                  <a:pt x="47" y="76"/>
                </a:cubicBezTo>
                <a:cubicBezTo>
                  <a:pt x="44" y="76"/>
                  <a:pt x="42" y="78"/>
                  <a:pt x="40" y="79"/>
                </a:cubicBezTo>
                <a:cubicBezTo>
                  <a:pt x="28" y="67"/>
                  <a:pt x="28" y="67"/>
                  <a:pt x="28" y="67"/>
                </a:cubicBezTo>
                <a:cubicBezTo>
                  <a:pt x="45" y="63"/>
                  <a:pt x="45" y="63"/>
                  <a:pt x="45" y="63"/>
                </a:cubicBezTo>
                <a:cubicBezTo>
                  <a:pt x="45" y="62"/>
                  <a:pt x="45" y="62"/>
                  <a:pt x="45" y="62"/>
                </a:cubicBezTo>
                <a:cubicBezTo>
                  <a:pt x="45" y="61"/>
                  <a:pt x="45" y="61"/>
                  <a:pt x="45" y="61"/>
                </a:cubicBezTo>
                <a:cubicBezTo>
                  <a:pt x="44" y="61"/>
                  <a:pt x="44" y="61"/>
                  <a:pt x="44" y="61"/>
                </a:cubicBezTo>
                <a:cubicBezTo>
                  <a:pt x="1" y="49"/>
                  <a:pt x="1" y="49"/>
                  <a:pt x="1" y="49"/>
                </a:cubicBezTo>
                <a:cubicBezTo>
                  <a:pt x="1" y="49"/>
                  <a:pt x="1" y="49"/>
                  <a:pt x="1" y="49"/>
                </a:cubicBezTo>
                <a:cubicBezTo>
                  <a:pt x="0" y="50"/>
                  <a:pt x="0" y="50"/>
                  <a:pt x="0" y="50"/>
                </a:cubicBezTo>
                <a:cubicBezTo>
                  <a:pt x="14" y="92"/>
                  <a:pt x="14" y="92"/>
                  <a:pt x="14" y="92"/>
                </a:cubicBezTo>
                <a:cubicBezTo>
                  <a:pt x="15" y="93"/>
                  <a:pt x="15" y="93"/>
                  <a:pt x="15" y="93"/>
                </a:cubicBezTo>
                <a:cubicBezTo>
                  <a:pt x="16" y="93"/>
                  <a:pt x="16" y="93"/>
                  <a:pt x="16" y="93"/>
                </a:cubicBezTo>
                <a:cubicBezTo>
                  <a:pt x="19" y="76"/>
                  <a:pt x="19" y="76"/>
                  <a:pt x="19" y="76"/>
                </a:cubicBezTo>
                <a:cubicBezTo>
                  <a:pt x="33" y="90"/>
                  <a:pt x="33" y="90"/>
                  <a:pt x="33" y="90"/>
                </a:cubicBezTo>
                <a:cubicBezTo>
                  <a:pt x="32" y="92"/>
                  <a:pt x="32" y="94"/>
                  <a:pt x="32" y="96"/>
                </a:cubicBezTo>
                <a:cubicBezTo>
                  <a:pt x="32" y="108"/>
                  <a:pt x="41" y="118"/>
                  <a:pt x="53" y="118"/>
                </a:cubicBezTo>
                <a:cubicBezTo>
                  <a:pt x="65" y="118"/>
                  <a:pt x="75" y="108"/>
                  <a:pt x="75" y="96"/>
                </a:cubicBezTo>
                <a:cubicBezTo>
                  <a:pt x="75" y="94"/>
                  <a:pt x="75" y="92"/>
                  <a:pt x="74" y="91"/>
                </a:cubicBezTo>
                <a:cubicBezTo>
                  <a:pt x="95" y="70"/>
                  <a:pt x="95" y="70"/>
                  <a:pt x="95" y="70"/>
                </a:cubicBezTo>
                <a:cubicBezTo>
                  <a:pt x="99" y="87"/>
                  <a:pt x="99" y="87"/>
                  <a:pt x="99" y="87"/>
                </a:cubicBezTo>
                <a:cubicBezTo>
                  <a:pt x="100" y="88"/>
                  <a:pt x="100" y="88"/>
                  <a:pt x="100" y="88"/>
                </a:cubicBezTo>
                <a:cubicBezTo>
                  <a:pt x="101" y="87"/>
                  <a:pt x="101" y="87"/>
                  <a:pt x="101" y="87"/>
                </a:cubicBezTo>
                <a:cubicBezTo>
                  <a:pt x="101" y="87"/>
                  <a:pt x="101" y="87"/>
                  <a:pt x="101" y="87"/>
                </a:cubicBezTo>
                <a:cubicBezTo>
                  <a:pt x="113" y="44"/>
                  <a:pt x="113" y="44"/>
                  <a:pt x="113" y="44"/>
                </a:cubicBezTo>
                <a:lnTo>
                  <a:pt x="113" y="4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29" name="Freeform 281"/>
          <p:cNvSpPr>
            <a:spLocks/>
          </p:cNvSpPr>
          <p:nvPr/>
        </p:nvSpPr>
        <p:spPr bwMode="auto">
          <a:xfrm>
            <a:off x="1524000" y="3144838"/>
            <a:ext cx="492125" cy="446087"/>
          </a:xfrm>
          <a:custGeom>
            <a:avLst/>
            <a:gdLst/>
            <a:ahLst/>
            <a:cxnLst/>
            <a:rect l="l" t="t" r="r" b="b"/>
            <a:pathLst>
              <a:path w="492125" h="446087">
                <a:moveTo>
                  <a:pt x="384175" y="266700"/>
                </a:moveTo>
                <a:cubicBezTo>
                  <a:pt x="343844" y="266700"/>
                  <a:pt x="311150" y="299394"/>
                  <a:pt x="311150" y="339725"/>
                </a:cubicBezTo>
                <a:cubicBezTo>
                  <a:pt x="311150" y="380056"/>
                  <a:pt x="343844" y="412750"/>
                  <a:pt x="384175" y="412750"/>
                </a:cubicBezTo>
                <a:cubicBezTo>
                  <a:pt x="424506" y="412750"/>
                  <a:pt x="457200" y="380056"/>
                  <a:pt x="457200" y="339725"/>
                </a:cubicBezTo>
                <a:cubicBezTo>
                  <a:pt x="457200" y="299394"/>
                  <a:pt x="424506" y="266700"/>
                  <a:pt x="384175" y="266700"/>
                </a:cubicBezTo>
                <a:close/>
                <a:moveTo>
                  <a:pt x="107157" y="266700"/>
                </a:moveTo>
                <a:cubicBezTo>
                  <a:pt x="66388" y="266700"/>
                  <a:pt x="33338" y="299394"/>
                  <a:pt x="33338" y="339725"/>
                </a:cubicBezTo>
                <a:cubicBezTo>
                  <a:pt x="33338" y="380056"/>
                  <a:pt x="66388" y="412750"/>
                  <a:pt x="107157" y="412750"/>
                </a:cubicBezTo>
                <a:cubicBezTo>
                  <a:pt x="147926" y="412750"/>
                  <a:pt x="180976" y="380056"/>
                  <a:pt x="180976" y="339725"/>
                </a:cubicBezTo>
                <a:cubicBezTo>
                  <a:pt x="180976" y="299394"/>
                  <a:pt x="147926" y="266700"/>
                  <a:pt x="107157" y="266700"/>
                </a:cubicBezTo>
                <a:close/>
                <a:moveTo>
                  <a:pt x="180769" y="195262"/>
                </a:moveTo>
                <a:cubicBezTo>
                  <a:pt x="180765" y="195267"/>
                  <a:pt x="180336" y="195696"/>
                  <a:pt x="139700" y="236350"/>
                </a:cubicBezTo>
                <a:cubicBezTo>
                  <a:pt x="177036" y="251292"/>
                  <a:pt x="206904" y="281174"/>
                  <a:pt x="210638" y="322262"/>
                </a:cubicBezTo>
                <a:cubicBezTo>
                  <a:pt x="210645" y="322262"/>
                  <a:pt x="211351" y="322262"/>
                  <a:pt x="277842" y="322262"/>
                </a:cubicBezTo>
                <a:cubicBezTo>
                  <a:pt x="285309" y="288644"/>
                  <a:pt x="307710" y="255027"/>
                  <a:pt x="341312" y="243821"/>
                </a:cubicBezTo>
                <a:cubicBezTo>
                  <a:pt x="341307" y="243816"/>
                  <a:pt x="340839" y="243348"/>
                  <a:pt x="296509" y="198997"/>
                </a:cubicBezTo>
                <a:cubicBezTo>
                  <a:pt x="281575" y="210203"/>
                  <a:pt x="262907" y="213939"/>
                  <a:pt x="240506" y="213939"/>
                </a:cubicBezTo>
                <a:cubicBezTo>
                  <a:pt x="218105" y="213939"/>
                  <a:pt x="199437" y="206468"/>
                  <a:pt x="180769" y="195262"/>
                </a:cubicBezTo>
                <a:close/>
                <a:moveTo>
                  <a:pt x="242094" y="33337"/>
                </a:moveTo>
                <a:cubicBezTo>
                  <a:pt x="201325" y="33337"/>
                  <a:pt x="168275" y="66031"/>
                  <a:pt x="168275" y="106362"/>
                </a:cubicBezTo>
                <a:cubicBezTo>
                  <a:pt x="168275" y="146693"/>
                  <a:pt x="201325" y="179387"/>
                  <a:pt x="242094" y="179387"/>
                </a:cubicBezTo>
                <a:cubicBezTo>
                  <a:pt x="282863" y="179387"/>
                  <a:pt x="315913" y="146693"/>
                  <a:pt x="315913" y="106362"/>
                </a:cubicBezTo>
                <a:cubicBezTo>
                  <a:pt x="315913" y="66031"/>
                  <a:pt x="282863" y="33337"/>
                  <a:pt x="242094" y="33337"/>
                </a:cubicBezTo>
                <a:close/>
                <a:moveTo>
                  <a:pt x="240428" y="0"/>
                </a:moveTo>
                <a:cubicBezTo>
                  <a:pt x="300534" y="0"/>
                  <a:pt x="349371" y="48732"/>
                  <a:pt x="349371" y="108710"/>
                </a:cubicBezTo>
                <a:cubicBezTo>
                  <a:pt x="349371" y="134951"/>
                  <a:pt x="338101" y="161191"/>
                  <a:pt x="319318" y="179934"/>
                </a:cubicBezTo>
                <a:cubicBezTo>
                  <a:pt x="319329" y="179944"/>
                  <a:pt x="320099" y="180662"/>
                  <a:pt x="375668" y="232415"/>
                </a:cubicBezTo>
                <a:cubicBezTo>
                  <a:pt x="379425" y="232415"/>
                  <a:pt x="379425" y="232415"/>
                  <a:pt x="383181" y="232415"/>
                </a:cubicBezTo>
                <a:cubicBezTo>
                  <a:pt x="443288" y="232415"/>
                  <a:pt x="492125" y="281147"/>
                  <a:pt x="492125" y="341126"/>
                </a:cubicBezTo>
                <a:cubicBezTo>
                  <a:pt x="492125" y="397355"/>
                  <a:pt x="443288" y="446087"/>
                  <a:pt x="383181" y="446087"/>
                </a:cubicBezTo>
                <a:cubicBezTo>
                  <a:pt x="330588" y="446087"/>
                  <a:pt x="285508" y="404852"/>
                  <a:pt x="277994" y="352371"/>
                </a:cubicBezTo>
                <a:cubicBezTo>
                  <a:pt x="277982" y="352371"/>
                  <a:pt x="277069" y="352371"/>
                  <a:pt x="210374" y="352371"/>
                </a:cubicBezTo>
                <a:cubicBezTo>
                  <a:pt x="206617" y="404852"/>
                  <a:pt x="161537" y="446087"/>
                  <a:pt x="105187" y="446087"/>
                </a:cubicBezTo>
                <a:cubicBezTo>
                  <a:pt x="45080" y="446087"/>
                  <a:pt x="0" y="397355"/>
                  <a:pt x="0" y="341126"/>
                </a:cubicBezTo>
                <a:cubicBezTo>
                  <a:pt x="0" y="281147"/>
                  <a:pt x="45080" y="236164"/>
                  <a:pt x="101430" y="232415"/>
                </a:cubicBezTo>
                <a:cubicBezTo>
                  <a:pt x="101441" y="232404"/>
                  <a:pt x="102207" y="231640"/>
                  <a:pt x="157781" y="176186"/>
                </a:cubicBezTo>
                <a:cubicBezTo>
                  <a:pt x="142754" y="157443"/>
                  <a:pt x="135241" y="134951"/>
                  <a:pt x="135241" y="108710"/>
                </a:cubicBezTo>
                <a:cubicBezTo>
                  <a:pt x="135241" y="48732"/>
                  <a:pt x="184077" y="0"/>
                  <a:pt x="24042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34" name="Freeform 286"/>
          <p:cNvSpPr>
            <a:spLocks/>
          </p:cNvSpPr>
          <p:nvPr/>
        </p:nvSpPr>
        <p:spPr bwMode="auto">
          <a:xfrm>
            <a:off x="2374900" y="3144838"/>
            <a:ext cx="346075" cy="461962"/>
          </a:xfrm>
          <a:custGeom>
            <a:avLst/>
            <a:gdLst/>
            <a:ahLst/>
            <a:cxnLst/>
            <a:rect l="l" t="t" r="r" b="b"/>
            <a:pathLst>
              <a:path w="346075" h="461962">
                <a:moveTo>
                  <a:pt x="87313" y="85725"/>
                </a:moveTo>
                <a:cubicBezTo>
                  <a:pt x="87313" y="85725"/>
                  <a:pt x="87313" y="85725"/>
                  <a:pt x="258763" y="85725"/>
                </a:cubicBezTo>
                <a:cubicBezTo>
                  <a:pt x="258763" y="85725"/>
                  <a:pt x="258763" y="85725"/>
                  <a:pt x="258763" y="87605"/>
                </a:cubicBezTo>
                <a:lnTo>
                  <a:pt x="258763" y="100765"/>
                </a:lnTo>
                <a:cubicBezTo>
                  <a:pt x="258763" y="100765"/>
                  <a:pt x="251309" y="149643"/>
                  <a:pt x="184220" y="206041"/>
                </a:cubicBezTo>
                <a:cubicBezTo>
                  <a:pt x="184220" y="206041"/>
                  <a:pt x="184220" y="206041"/>
                  <a:pt x="184220" y="243640"/>
                </a:cubicBezTo>
                <a:cubicBezTo>
                  <a:pt x="184220" y="243640"/>
                  <a:pt x="232673" y="288758"/>
                  <a:pt x="258763" y="356436"/>
                </a:cubicBezTo>
                <a:cubicBezTo>
                  <a:pt x="258763" y="356436"/>
                  <a:pt x="258763" y="356436"/>
                  <a:pt x="258763" y="358316"/>
                </a:cubicBezTo>
                <a:lnTo>
                  <a:pt x="258763" y="371475"/>
                </a:lnTo>
                <a:cubicBezTo>
                  <a:pt x="258763" y="371475"/>
                  <a:pt x="258763" y="371475"/>
                  <a:pt x="87313" y="371475"/>
                </a:cubicBezTo>
                <a:cubicBezTo>
                  <a:pt x="87313" y="371475"/>
                  <a:pt x="87313" y="371475"/>
                  <a:pt x="87313" y="369595"/>
                </a:cubicBezTo>
                <a:lnTo>
                  <a:pt x="87313" y="356436"/>
                </a:lnTo>
                <a:cubicBezTo>
                  <a:pt x="109670" y="296295"/>
                  <a:pt x="161826" y="243670"/>
                  <a:pt x="161857" y="243640"/>
                </a:cubicBezTo>
                <a:cubicBezTo>
                  <a:pt x="161857" y="243640"/>
                  <a:pt x="161857" y="243640"/>
                  <a:pt x="161857" y="206041"/>
                </a:cubicBezTo>
                <a:cubicBezTo>
                  <a:pt x="113417" y="172211"/>
                  <a:pt x="87327" y="100804"/>
                  <a:pt x="87313" y="100765"/>
                </a:cubicBezTo>
                <a:cubicBezTo>
                  <a:pt x="87313" y="100765"/>
                  <a:pt x="87313" y="100765"/>
                  <a:pt x="87313" y="98885"/>
                </a:cubicBezTo>
                <a:close/>
                <a:moveTo>
                  <a:pt x="52388" y="49212"/>
                </a:moveTo>
                <a:cubicBezTo>
                  <a:pt x="52388" y="49218"/>
                  <a:pt x="52388" y="49624"/>
                  <a:pt x="52388" y="75373"/>
                </a:cubicBezTo>
                <a:cubicBezTo>
                  <a:pt x="52388" y="105271"/>
                  <a:pt x="127611" y="217388"/>
                  <a:pt x="127611" y="228600"/>
                </a:cubicBezTo>
                <a:cubicBezTo>
                  <a:pt x="127611" y="243549"/>
                  <a:pt x="52388" y="355666"/>
                  <a:pt x="52388" y="385564"/>
                </a:cubicBezTo>
                <a:cubicBezTo>
                  <a:pt x="52388" y="385570"/>
                  <a:pt x="52388" y="385917"/>
                  <a:pt x="52388" y="407987"/>
                </a:cubicBezTo>
                <a:cubicBezTo>
                  <a:pt x="52396" y="407987"/>
                  <a:pt x="53838" y="407987"/>
                  <a:pt x="296863" y="407987"/>
                </a:cubicBezTo>
                <a:cubicBezTo>
                  <a:pt x="296863" y="407981"/>
                  <a:pt x="296863" y="407630"/>
                  <a:pt x="296863" y="385564"/>
                </a:cubicBezTo>
                <a:cubicBezTo>
                  <a:pt x="296863" y="355666"/>
                  <a:pt x="221640" y="243549"/>
                  <a:pt x="221640" y="228600"/>
                </a:cubicBezTo>
                <a:cubicBezTo>
                  <a:pt x="221640" y="217388"/>
                  <a:pt x="296863" y="105271"/>
                  <a:pt x="296863" y="75373"/>
                </a:cubicBezTo>
                <a:cubicBezTo>
                  <a:pt x="296863" y="75366"/>
                  <a:pt x="296863" y="74960"/>
                  <a:pt x="296863" y="49212"/>
                </a:cubicBezTo>
                <a:cubicBezTo>
                  <a:pt x="296854" y="49212"/>
                  <a:pt x="295410" y="49212"/>
                  <a:pt x="52388" y="49212"/>
                </a:cubicBezTo>
                <a:close/>
                <a:moveTo>
                  <a:pt x="0" y="0"/>
                </a:moveTo>
                <a:cubicBezTo>
                  <a:pt x="10" y="0"/>
                  <a:pt x="1844" y="0"/>
                  <a:pt x="346075" y="0"/>
                </a:cubicBezTo>
                <a:cubicBezTo>
                  <a:pt x="346075" y="5"/>
                  <a:pt x="346075" y="515"/>
                  <a:pt x="346075" y="48825"/>
                </a:cubicBezTo>
                <a:cubicBezTo>
                  <a:pt x="346068" y="48825"/>
                  <a:pt x="345656" y="48825"/>
                  <a:pt x="319743" y="48825"/>
                </a:cubicBezTo>
                <a:cubicBezTo>
                  <a:pt x="319743" y="48831"/>
                  <a:pt x="319743" y="49241"/>
                  <a:pt x="319743" y="75116"/>
                </a:cubicBezTo>
                <a:cubicBezTo>
                  <a:pt x="319743" y="116430"/>
                  <a:pt x="248271" y="221592"/>
                  <a:pt x="244510" y="229103"/>
                </a:cubicBezTo>
                <a:cubicBezTo>
                  <a:pt x="248271" y="240371"/>
                  <a:pt x="319743" y="345533"/>
                  <a:pt x="319743" y="386846"/>
                </a:cubicBezTo>
                <a:cubicBezTo>
                  <a:pt x="319743" y="386852"/>
                  <a:pt x="319743" y="387205"/>
                  <a:pt x="319743" y="409381"/>
                </a:cubicBezTo>
                <a:cubicBezTo>
                  <a:pt x="319750" y="409381"/>
                  <a:pt x="320160" y="409381"/>
                  <a:pt x="346075" y="409381"/>
                </a:cubicBezTo>
                <a:cubicBezTo>
                  <a:pt x="346075" y="409387"/>
                  <a:pt x="346075" y="409941"/>
                  <a:pt x="346075" y="461962"/>
                </a:cubicBezTo>
                <a:cubicBezTo>
                  <a:pt x="346065" y="461962"/>
                  <a:pt x="344231" y="461962"/>
                  <a:pt x="0" y="461962"/>
                </a:cubicBezTo>
                <a:cubicBezTo>
                  <a:pt x="0" y="461956"/>
                  <a:pt x="0" y="461407"/>
                  <a:pt x="0" y="409381"/>
                </a:cubicBezTo>
                <a:cubicBezTo>
                  <a:pt x="7" y="409381"/>
                  <a:pt x="419" y="409381"/>
                  <a:pt x="26332" y="409381"/>
                </a:cubicBezTo>
                <a:cubicBezTo>
                  <a:pt x="26332" y="409376"/>
                  <a:pt x="26332" y="409026"/>
                  <a:pt x="26332" y="386846"/>
                </a:cubicBezTo>
                <a:cubicBezTo>
                  <a:pt x="26332" y="345533"/>
                  <a:pt x="97804" y="236615"/>
                  <a:pt x="101566" y="229103"/>
                </a:cubicBezTo>
                <a:cubicBezTo>
                  <a:pt x="97804" y="221592"/>
                  <a:pt x="26332" y="116430"/>
                  <a:pt x="26332" y="75116"/>
                </a:cubicBezTo>
                <a:cubicBezTo>
                  <a:pt x="26332" y="75109"/>
                  <a:pt x="26332" y="74697"/>
                  <a:pt x="26332" y="48825"/>
                </a:cubicBezTo>
                <a:cubicBezTo>
                  <a:pt x="26325" y="48825"/>
                  <a:pt x="25915" y="48825"/>
                  <a:pt x="0" y="48825"/>
                </a:cubicBezTo>
                <a:cubicBezTo>
                  <a:pt x="0" y="48819"/>
                  <a:pt x="0" y="48308"/>
                  <a:pt x="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37" name="Freeform 289"/>
          <p:cNvSpPr>
            <a:spLocks/>
          </p:cNvSpPr>
          <p:nvPr/>
        </p:nvSpPr>
        <p:spPr bwMode="auto">
          <a:xfrm>
            <a:off x="3249613" y="3235325"/>
            <a:ext cx="171450" cy="127000"/>
          </a:xfrm>
          <a:custGeom>
            <a:avLst/>
            <a:gdLst>
              <a:gd name="T0" fmla="*/ 20 w 46"/>
              <a:gd name="T1" fmla="*/ 34 h 34"/>
              <a:gd name="T2" fmla="*/ 0 w 46"/>
              <a:gd name="T3" fmla="*/ 5 h 34"/>
              <a:gd name="T4" fmla="*/ 0 w 46"/>
              <a:gd name="T5" fmla="*/ 0 h 34"/>
              <a:gd name="T6" fmla="*/ 46 w 46"/>
              <a:gd name="T7" fmla="*/ 0 h 34"/>
              <a:gd name="T8" fmla="*/ 46 w 46"/>
              <a:gd name="T9" fmla="*/ 5 h 34"/>
              <a:gd name="T10" fmla="*/ 26 w 46"/>
              <a:gd name="T11" fmla="*/ 34 h 34"/>
              <a:gd name="T12" fmla="*/ 20 w 46"/>
              <a:gd name="T13" fmla="*/ 3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" h="34">
                <a:moveTo>
                  <a:pt x="20" y="34"/>
                </a:moveTo>
                <a:cubicBezTo>
                  <a:pt x="20" y="34"/>
                  <a:pt x="6" y="21"/>
                  <a:pt x="0" y="5"/>
                </a:cubicBezTo>
                <a:cubicBezTo>
                  <a:pt x="0" y="0"/>
                  <a:pt x="0" y="0"/>
                  <a:pt x="0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6" y="5"/>
                  <a:pt x="46" y="5"/>
                  <a:pt x="46" y="5"/>
                </a:cubicBezTo>
                <a:cubicBezTo>
                  <a:pt x="38" y="22"/>
                  <a:pt x="26" y="34"/>
                  <a:pt x="26" y="34"/>
                </a:cubicBezTo>
                <a:lnTo>
                  <a:pt x="20" y="3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38" name="Freeform 290"/>
          <p:cNvSpPr>
            <a:spLocks/>
          </p:cNvSpPr>
          <p:nvPr/>
        </p:nvSpPr>
        <p:spPr bwMode="auto">
          <a:xfrm>
            <a:off x="3162300" y="3144838"/>
            <a:ext cx="341312" cy="457200"/>
          </a:xfrm>
          <a:custGeom>
            <a:avLst/>
            <a:gdLst/>
            <a:ahLst/>
            <a:cxnLst/>
            <a:rect l="l" t="t" r="r" b="b"/>
            <a:pathLst>
              <a:path w="341312" h="457200">
                <a:moveTo>
                  <a:pt x="49213" y="49212"/>
                </a:moveTo>
                <a:cubicBezTo>
                  <a:pt x="49213" y="49212"/>
                  <a:pt x="49213" y="49212"/>
                  <a:pt x="49213" y="75373"/>
                </a:cubicBezTo>
                <a:cubicBezTo>
                  <a:pt x="49213" y="101533"/>
                  <a:pt x="124436" y="213651"/>
                  <a:pt x="124436" y="228600"/>
                </a:cubicBezTo>
                <a:cubicBezTo>
                  <a:pt x="124436" y="243549"/>
                  <a:pt x="49213" y="351929"/>
                  <a:pt x="49213" y="381826"/>
                </a:cubicBezTo>
                <a:cubicBezTo>
                  <a:pt x="49213" y="381826"/>
                  <a:pt x="49213" y="381826"/>
                  <a:pt x="49213" y="407987"/>
                </a:cubicBezTo>
                <a:cubicBezTo>
                  <a:pt x="49213" y="407987"/>
                  <a:pt x="49213" y="407987"/>
                  <a:pt x="293688" y="407987"/>
                </a:cubicBezTo>
                <a:cubicBezTo>
                  <a:pt x="293688" y="407987"/>
                  <a:pt x="293688" y="407987"/>
                  <a:pt x="293688" y="381826"/>
                </a:cubicBezTo>
                <a:cubicBezTo>
                  <a:pt x="293688" y="351929"/>
                  <a:pt x="218465" y="243549"/>
                  <a:pt x="218465" y="228600"/>
                </a:cubicBezTo>
                <a:cubicBezTo>
                  <a:pt x="218465" y="213651"/>
                  <a:pt x="293688" y="101533"/>
                  <a:pt x="293688" y="75373"/>
                </a:cubicBezTo>
                <a:cubicBezTo>
                  <a:pt x="293688" y="75373"/>
                  <a:pt x="293688" y="75373"/>
                  <a:pt x="293688" y="49212"/>
                </a:cubicBezTo>
                <a:cubicBezTo>
                  <a:pt x="293688" y="49212"/>
                  <a:pt x="293688" y="49212"/>
                  <a:pt x="49213" y="49212"/>
                </a:cubicBezTo>
                <a:close/>
                <a:moveTo>
                  <a:pt x="0" y="0"/>
                </a:moveTo>
                <a:cubicBezTo>
                  <a:pt x="0" y="0"/>
                  <a:pt x="0" y="0"/>
                  <a:pt x="341312" y="0"/>
                </a:cubicBezTo>
                <a:cubicBezTo>
                  <a:pt x="341312" y="0"/>
                  <a:pt x="341312" y="0"/>
                  <a:pt x="341312" y="48718"/>
                </a:cubicBezTo>
                <a:cubicBezTo>
                  <a:pt x="341312" y="48718"/>
                  <a:pt x="341312" y="48718"/>
                  <a:pt x="318808" y="48718"/>
                </a:cubicBezTo>
                <a:cubicBezTo>
                  <a:pt x="318808" y="48718"/>
                  <a:pt x="318808" y="48718"/>
                  <a:pt x="318808" y="74951"/>
                </a:cubicBezTo>
                <a:cubicBezTo>
                  <a:pt x="318808" y="112426"/>
                  <a:pt x="247545" y="221105"/>
                  <a:pt x="243794" y="228600"/>
                </a:cubicBezTo>
                <a:cubicBezTo>
                  <a:pt x="247545" y="236095"/>
                  <a:pt x="318808" y="341026"/>
                  <a:pt x="318808" y="382249"/>
                </a:cubicBezTo>
                <a:cubicBezTo>
                  <a:pt x="318808" y="382249"/>
                  <a:pt x="318808" y="382249"/>
                  <a:pt x="318808" y="408482"/>
                </a:cubicBezTo>
                <a:cubicBezTo>
                  <a:pt x="318808" y="408482"/>
                  <a:pt x="318808" y="408482"/>
                  <a:pt x="341312" y="408482"/>
                </a:cubicBezTo>
                <a:cubicBezTo>
                  <a:pt x="341312" y="408482"/>
                  <a:pt x="341312" y="408482"/>
                  <a:pt x="341312" y="457200"/>
                </a:cubicBezTo>
                <a:cubicBezTo>
                  <a:pt x="341312" y="457200"/>
                  <a:pt x="341312" y="457200"/>
                  <a:pt x="0" y="457200"/>
                </a:cubicBezTo>
                <a:cubicBezTo>
                  <a:pt x="0" y="457200"/>
                  <a:pt x="0" y="457200"/>
                  <a:pt x="0" y="408482"/>
                </a:cubicBezTo>
                <a:cubicBezTo>
                  <a:pt x="0" y="408482"/>
                  <a:pt x="0" y="408482"/>
                  <a:pt x="26255" y="408482"/>
                </a:cubicBezTo>
                <a:cubicBezTo>
                  <a:pt x="26255" y="408482"/>
                  <a:pt x="26255" y="408482"/>
                  <a:pt x="26255" y="382249"/>
                </a:cubicBezTo>
                <a:cubicBezTo>
                  <a:pt x="26255" y="344774"/>
                  <a:pt x="97518" y="236095"/>
                  <a:pt x="97518" y="228600"/>
                </a:cubicBezTo>
                <a:cubicBezTo>
                  <a:pt x="97518" y="221105"/>
                  <a:pt x="26255" y="112426"/>
                  <a:pt x="26255" y="74951"/>
                </a:cubicBezTo>
                <a:cubicBezTo>
                  <a:pt x="26255" y="74951"/>
                  <a:pt x="26255" y="74951"/>
                  <a:pt x="26255" y="48718"/>
                </a:cubicBezTo>
                <a:cubicBezTo>
                  <a:pt x="26255" y="48718"/>
                  <a:pt x="26255" y="48718"/>
                  <a:pt x="0" y="48718"/>
                </a:cubicBezTo>
                <a:cubicBezTo>
                  <a:pt x="0" y="48718"/>
                  <a:pt x="0" y="48718"/>
                  <a:pt x="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40" name="Freeform 292"/>
          <p:cNvSpPr>
            <a:spLocks/>
          </p:cNvSpPr>
          <p:nvPr/>
        </p:nvSpPr>
        <p:spPr bwMode="auto">
          <a:xfrm>
            <a:off x="3987800" y="3144837"/>
            <a:ext cx="341312" cy="457200"/>
          </a:xfrm>
          <a:custGeom>
            <a:avLst/>
            <a:gdLst/>
            <a:ahLst/>
            <a:cxnLst/>
            <a:rect l="l" t="t" r="r" b="b"/>
            <a:pathLst>
              <a:path w="341312" h="457200">
                <a:moveTo>
                  <a:pt x="161219" y="244475"/>
                </a:moveTo>
                <a:lnTo>
                  <a:pt x="180093" y="244475"/>
                </a:lnTo>
                <a:cubicBezTo>
                  <a:pt x="180093" y="244475"/>
                  <a:pt x="229164" y="292826"/>
                  <a:pt x="255587" y="356054"/>
                </a:cubicBezTo>
                <a:cubicBezTo>
                  <a:pt x="255587" y="356054"/>
                  <a:pt x="255587" y="356054"/>
                  <a:pt x="255587" y="358378"/>
                </a:cubicBezTo>
                <a:lnTo>
                  <a:pt x="255587" y="374650"/>
                </a:lnTo>
                <a:cubicBezTo>
                  <a:pt x="255587" y="374650"/>
                  <a:pt x="255587" y="374650"/>
                  <a:pt x="85725" y="374650"/>
                </a:cubicBezTo>
                <a:cubicBezTo>
                  <a:pt x="85725" y="374650"/>
                  <a:pt x="85725" y="374650"/>
                  <a:pt x="85725" y="372326"/>
                </a:cubicBezTo>
                <a:lnTo>
                  <a:pt x="85725" y="356054"/>
                </a:lnTo>
                <a:cubicBezTo>
                  <a:pt x="104593" y="296562"/>
                  <a:pt x="161186" y="244505"/>
                  <a:pt x="161219" y="244475"/>
                </a:cubicBezTo>
                <a:close/>
                <a:moveTo>
                  <a:pt x="49213" y="49212"/>
                </a:moveTo>
                <a:cubicBezTo>
                  <a:pt x="49213" y="49218"/>
                  <a:pt x="49213" y="49625"/>
                  <a:pt x="49213" y="75373"/>
                </a:cubicBezTo>
                <a:cubicBezTo>
                  <a:pt x="49213" y="101533"/>
                  <a:pt x="123948" y="213651"/>
                  <a:pt x="123948" y="228600"/>
                </a:cubicBezTo>
                <a:cubicBezTo>
                  <a:pt x="123948" y="243549"/>
                  <a:pt x="49213" y="351929"/>
                  <a:pt x="49213" y="381826"/>
                </a:cubicBezTo>
                <a:cubicBezTo>
                  <a:pt x="49213" y="381833"/>
                  <a:pt x="49213" y="382243"/>
                  <a:pt x="49213" y="407987"/>
                </a:cubicBezTo>
                <a:cubicBezTo>
                  <a:pt x="49221" y="407987"/>
                  <a:pt x="50652" y="407987"/>
                  <a:pt x="292100" y="407987"/>
                </a:cubicBezTo>
                <a:cubicBezTo>
                  <a:pt x="292100" y="407981"/>
                  <a:pt x="292100" y="407573"/>
                  <a:pt x="292100" y="381826"/>
                </a:cubicBezTo>
                <a:cubicBezTo>
                  <a:pt x="292100" y="351929"/>
                  <a:pt x="217366" y="243549"/>
                  <a:pt x="217366" y="228600"/>
                </a:cubicBezTo>
                <a:cubicBezTo>
                  <a:pt x="217366" y="213651"/>
                  <a:pt x="292100" y="101533"/>
                  <a:pt x="292100" y="75373"/>
                </a:cubicBezTo>
                <a:cubicBezTo>
                  <a:pt x="292100" y="75366"/>
                  <a:pt x="292100" y="74960"/>
                  <a:pt x="292100" y="49212"/>
                </a:cubicBezTo>
                <a:cubicBezTo>
                  <a:pt x="292092" y="49212"/>
                  <a:pt x="290668" y="49212"/>
                  <a:pt x="49213" y="49212"/>
                </a:cubicBezTo>
                <a:close/>
                <a:moveTo>
                  <a:pt x="0" y="0"/>
                </a:moveTo>
                <a:cubicBezTo>
                  <a:pt x="9" y="0"/>
                  <a:pt x="1796" y="0"/>
                  <a:pt x="341312" y="0"/>
                </a:cubicBezTo>
                <a:cubicBezTo>
                  <a:pt x="341312" y="10"/>
                  <a:pt x="341312" y="686"/>
                  <a:pt x="341312" y="48718"/>
                </a:cubicBezTo>
                <a:cubicBezTo>
                  <a:pt x="341306" y="48718"/>
                  <a:pt x="340897" y="48718"/>
                  <a:pt x="315057" y="48718"/>
                </a:cubicBezTo>
                <a:cubicBezTo>
                  <a:pt x="315057" y="48725"/>
                  <a:pt x="315057" y="49135"/>
                  <a:pt x="315057" y="74951"/>
                </a:cubicBezTo>
                <a:cubicBezTo>
                  <a:pt x="315057" y="112426"/>
                  <a:pt x="247545" y="221105"/>
                  <a:pt x="243795" y="228600"/>
                </a:cubicBezTo>
                <a:cubicBezTo>
                  <a:pt x="247545" y="236095"/>
                  <a:pt x="315057" y="341026"/>
                  <a:pt x="315057" y="382249"/>
                </a:cubicBezTo>
                <a:cubicBezTo>
                  <a:pt x="315057" y="382256"/>
                  <a:pt x="315057" y="382663"/>
                  <a:pt x="315057" y="408482"/>
                </a:cubicBezTo>
                <a:cubicBezTo>
                  <a:pt x="315064" y="408482"/>
                  <a:pt x="315474" y="408482"/>
                  <a:pt x="341312" y="408482"/>
                </a:cubicBezTo>
                <a:cubicBezTo>
                  <a:pt x="341312" y="408492"/>
                  <a:pt x="341312" y="409166"/>
                  <a:pt x="341312" y="457200"/>
                </a:cubicBezTo>
                <a:cubicBezTo>
                  <a:pt x="341303" y="457200"/>
                  <a:pt x="339517" y="457200"/>
                  <a:pt x="0" y="457200"/>
                </a:cubicBezTo>
                <a:cubicBezTo>
                  <a:pt x="0" y="457190"/>
                  <a:pt x="0" y="456514"/>
                  <a:pt x="0" y="408482"/>
                </a:cubicBezTo>
                <a:cubicBezTo>
                  <a:pt x="5" y="408482"/>
                  <a:pt x="356" y="408482"/>
                  <a:pt x="22504" y="408482"/>
                </a:cubicBezTo>
                <a:cubicBezTo>
                  <a:pt x="22504" y="408475"/>
                  <a:pt x="22504" y="408065"/>
                  <a:pt x="22504" y="382249"/>
                </a:cubicBezTo>
                <a:cubicBezTo>
                  <a:pt x="22504" y="344774"/>
                  <a:pt x="93767" y="236095"/>
                  <a:pt x="97518" y="228600"/>
                </a:cubicBezTo>
                <a:cubicBezTo>
                  <a:pt x="93767" y="221105"/>
                  <a:pt x="22504" y="112426"/>
                  <a:pt x="22504" y="74951"/>
                </a:cubicBezTo>
                <a:cubicBezTo>
                  <a:pt x="22504" y="74944"/>
                  <a:pt x="22504" y="74537"/>
                  <a:pt x="22504" y="48718"/>
                </a:cubicBezTo>
                <a:cubicBezTo>
                  <a:pt x="22498" y="48718"/>
                  <a:pt x="22148" y="48718"/>
                  <a:pt x="0" y="48718"/>
                </a:cubicBezTo>
                <a:cubicBezTo>
                  <a:pt x="0" y="48708"/>
                  <a:pt x="0" y="48034"/>
                  <a:pt x="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43" name="Oval 295"/>
          <p:cNvSpPr>
            <a:spLocks noChangeArrowheads="1"/>
          </p:cNvSpPr>
          <p:nvPr/>
        </p:nvSpPr>
        <p:spPr bwMode="auto">
          <a:xfrm>
            <a:off x="4791074" y="3163887"/>
            <a:ext cx="415926" cy="415926"/>
          </a:xfrm>
          <a:custGeom>
            <a:avLst/>
            <a:gdLst/>
            <a:ahLst/>
            <a:cxnLst/>
            <a:rect l="l" t="t" r="r" b="b"/>
            <a:pathLst>
              <a:path w="415926" h="415926">
                <a:moveTo>
                  <a:pt x="198439" y="149226"/>
                </a:moveTo>
                <a:lnTo>
                  <a:pt x="212726" y="149226"/>
                </a:lnTo>
                <a:lnTo>
                  <a:pt x="212726" y="198438"/>
                </a:lnTo>
                <a:lnTo>
                  <a:pt x="261938" y="198438"/>
                </a:lnTo>
                <a:lnTo>
                  <a:pt x="261938" y="212726"/>
                </a:lnTo>
                <a:lnTo>
                  <a:pt x="212726" y="212726"/>
                </a:lnTo>
                <a:lnTo>
                  <a:pt x="212726" y="261938"/>
                </a:lnTo>
                <a:lnTo>
                  <a:pt x="198439" y="261938"/>
                </a:lnTo>
                <a:lnTo>
                  <a:pt x="198439" y="212726"/>
                </a:lnTo>
                <a:lnTo>
                  <a:pt x="149226" y="212726"/>
                </a:lnTo>
                <a:lnTo>
                  <a:pt x="149226" y="198438"/>
                </a:lnTo>
                <a:lnTo>
                  <a:pt x="198439" y="198438"/>
                </a:lnTo>
                <a:close/>
                <a:moveTo>
                  <a:pt x="198093" y="36512"/>
                </a:moveTo>
                <a:cubicBezTo>
                  <a:pt x="108227" y="40274"/>
                  <a:pt x="40827" y="111746"/>
                  <a:pt x="33338" y="198265"/>
                </a:cubicBezTo>
                <a:cubicBezTo>
                  <a:pt x="33346" y="198265"/>
                  <a:pt x="33810" y="198265"/>
                  <a:pt x="63294" y="198265"/>
                </a:cubicBezTo>
                <a:cubicBezTo>
                  <a:pt x="63294" y="198269"/>
                  <a:pt x="63294" y="198364"/>
                  <a:pt x="63294" y="200616"/>
                </a:cubicBezTo>
                <a:lnTo>
                  <a:pt x="63294" y="217073"/>
                </a:lnTo>
                <a:cubicBezTo>
                  <a:pt x="63287" y="217073"/>
                  <a:pt x="62821" y="217073"/>
                  <a:pt x="33338" y="217073"/>
                </a:cubicBezTo>
                <a:cubicBezTo>
                  <a:pt x="37083" y="307353"/>
                  <a:pt x="108227" y="375064"/>
                  <a:pt x="198093" y="382587"/>
                </a:cubicBezTo>
                <a:cubicBezTo>
                  <a:pt x="198093" y="382580"/>
                  <a:pt x="198093" y="382110"/>
                  <a:pt x="198093" y="352494"/>
                </a:cubicBezTo>
                <a:cubicBezTo>
                  <a:pt x="198097" y="352494"/>
                  <a:pt x="198192" y="352494"/>
                  <a:pt x="200433" y="352494"/>
                </a:cubicBezTo>
                <a:lnTo>
                  <a:pt x="216815" y="352494"/>
                </a:lnTo>
                <a:cubicBezTo>
                  <a:pt x="216815" y="352502"/>
                  <a:pt x="216815" y="352970"/>
                  <a:pt x="216815" y="382587"/>
                </a:cubicBezTo>
                <a:cubicBezTo>
                  <a:pt x="302937" y="375064"/>
                  <a:pt x="374081" y="307353"/>
                  <a:pt x="377825" y="217073"/>
                </a:cubicBezTo>
                <a:cubicBezTo>
                  <a:pt x="377818" y="217073"/>
                  <a:pt x="377353" y="217073"/>
                  <a:pt x="347870" y="217073"/>
                </a:cubicBezTo>
                <a:cubicBezTo>
                  <a:pt x="347870" y="217069"/>
                  <a:pt x="347870" y="216974"/>
                  <a:pt x="347870" y="214722"/>
                </a:cubicBezTo>
                <a:lnTo>
                  <a:pt x="347870" y="198265"/>
                </a:lnTo>
                <a:cubicBezTo>
                  <a:pt x="347878" y="198265"/>
                  <a:pt x="348346" y="198265"/>
                  <a:pt x="377825" y="198265"/>
                </a:cubicBezTo>
                <a:cubicBezTo>
                  <a:pt x="374081" y="111746"/>
                  <a:pt x="302937" y="40274"/>
                  <a:pt x="216815" y="36512"/>
                </a:cubicBezTo>
                <a:cubicBezTo>
                  <a:pt x="216815" y="36520"/>
                  <a:pt x="216815" y="36987"/>
                  <a:pt x="216815" y="66606"/>
                </a:cubicBezTo>
                <a:cubicBezTo>
                  <a:pt x="216811" y="66606"/>
                  <a:pt x="216716" y="66606"/>
                  <a:pt x="214475" y="66606"/>
                </a:cubicBezTo>
                <a:lnTo>
                  <a:pt x="198093" y="66606"/>
                </a:lnTo>
                <a:cubicBezTo>
                  <a:pt x="198093" y="66599"/>
                  <a:pt x="198093" y="66131"/>
                  <a:pt x="198093" y="36512"/>
                </a:cubicBezTo>
                <a:close/>
                <a:moveTo>
                  <a:pt x="207963" y="0"/>
                </a:moveTo>
                <a:cubicBezTo>
                  <a:pt x="322818" y="0"/>
                  <a:pt x="415926" y="93108"/>
                  <a:pt x="415926" y="207963"/>
                </a:cubicBezTo>
                <a:cubicBezTo>
                  <a:pt x="415926" y="322818"/>
                  <a:pt x="322818" y="415926"/>
                  <a:pt x="207963" y="415926"/>
                </a:cubicBezTo>
                <a:cubicBezTo>
                  <a:pt x="93108" y="415926"/>
                  <a:pt x="0" y="322818"/>
                  <a:pt x="0" y="207963"/>
                </a:cubicBezTo>
                <a:cubicBezTo>
                  <a:pt x="0" y="93108"/>
                  <a:pt x="93108" y="0"/>
                  <a:pt x="20796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46" name="Freeform 298"/>
          <p:cNvSpPr>
            <a:spLocks/>
          </p:cNvSpPr>
          <p:nvPr/>
        </p:nvSpPr>
        <p:spPr bwMode="auto">
          <a:xfrm>
            <a:off x="5705475" y="3216275"/>
            <a:ext cx="374650" cy="377825"/>
          </a:xfrm>
          <a:custGeom>
            <a:avLst/>
            <a:gdLst>
              <a:gd name="T0" fmla="*/ 82 w 100"/>
              <a:gd name="T1" fmla="*/ 33 h 101"/>
              <a:gd name="T2" fmla="*/ 75 w 100"/>
              <a:gd name="T3" fmla="*/ 42 h 101"/>
              <a:gd name="T4" fmla="*/ 75 w 100"/>
              <a:gd name="T5" fmla="*/ 42 h 101"/>
              <a:gd name="T6" fmla="*/ 60 w 100"/>
              <a:gd name="T7" fmla="*/ 42 h 101"/>
              <a:gd name="T8" fmla="*/ 60 w 100"/>
              <a:gd name="T9" fmla="*/ 27 h 101"/>
              <a:gd name="T10" fmla="*/ 60 w 100"/>
              <a:gd name="T11" fmla="*/ 27 h 101"/>
              <a:gd name="T12" fmla="*/ 69 w 100"/>
              <a:gd name="T13" fmla="*/ 20 h 101"/>
              <a:gd name="T14" fmla="*/ 50 w 100"/>
              <a:gd name="T15" fmla="*/ 0 h 101"/>
              <a:gd name="T16" fmla="*/ 32 w 100"/>
              <a:gd name="T17" fmla="*/ 18 h 101"/>
              <a:gd name="T18" fmla="*/ 25 w 100"/>
              <a:gd name="T19" fmla="*/ 9 h 101"/>
              <a:gd name="T20" fmla="*/ 25 w 100"/>
              <a:gd name="T21" fmla="*/ 9 h 101"/>
              <a:gd name="T22" fmla="*/ 10 w 100"/>
              <a:gd name="T23" fmla="*/ 9 h 101"/>
              <a:gd name="T24" fmla="*/ 10 w 100"/>
              <a:gd name="T25" fmla="*/ 24 h 101"/>
              <a:gd name="T26" fmla="*/ 10 w 100"/>
              <a:gd name="T27" fmla="*/ 24 h 101"/>
              <a:gd name="T28" fmla="*/ 19 w 100"/>
              <a:gd name="T29" fmla="*/ 31 h 101"/>
              <a:gd name="T30" fmla="*/ 0 w 100"/>
              <a:gd name="T31" fmla="*/ 51 h 101"/>
              <a:gd name="T32" fmla="*/ 20 w 100"/>
              <a:gd name="T33" fmla="*/ 71 h 101"/>
              <a:gd name="T34" fmla="*/ 26 w 100"/>
              <a:gd name="T35" fmla="*/ 63 h 101"/>
              <a:gd name="T36" fmla="*/ 26 w 100"/>
              <a:gd name="T37" fmla="*/ 63 h 101"/>
              <a:gd name="T38" fmla="*/ 39 w 100"/>
              <a:gd name="T39" fmla="*/ 63 h 101"/>
              <a:gd name="T40" fmla="*/ 39 w 100"/>
              <a:gd name="T41" fmla="*/ 76 h 101"/>
              <a:gd name="T42" fmla="*/ 39 w 100"/>
              <a:gd name="T43" fmla="*/ 76 h 101"/>
              <a:gd name="T44" fmla="*/ 31 w 100"/>
              <a:gd name="T45" fmla="*/ 82 h 101"/>
              <a:gd name="T46" fmla="*/ 50 w 100"/>
              <a:gd name="T47" fmla="*/ 101 h 101"/>
              <a:gd name="T48" fmla="*/ 100 w 100"/>
              <a:gd name="T49" fmla="*/ 51 h 101"/>
              <a:gd name="T50" fmla="*/ 82 w 100"/>
              <a:gd name="T51" fmla="*/ 33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0" h="101">
                <a:moveTo>
                  <a:pt x="82" y="33"/>
                </a:moveTo>
                <a:cubicBezTo>
                  <a:pt x="78" y="29"/>
                  <a:pt x="79" y="38"/>
                  <a:pt x="75" y="42"/>
                </a:cubicBezTo>
                <a:cubicBezTo>
                  <a:pt x="75" y="42"/>
                  <a:pt x="75" y="42"/>
                  <a:pt x="75" y="42"/>
                </a:cubicBezTo>
                <a:cubicBezTo>
                  <a:pt x="71" y="46"/>
                  <a:pt x="64" y="46"/>
                  <a:pt x="60" y="42"/>
                </a:cubicBezTo>
                <a:cubicBezTo>
                  <a:pt x="56" y="38"/>
                  <a:pt x="56" y="31"/>
                  <a:pt x="60" y="27"/>
                </a:cubicBezTo>
                <a:cubicBezTo>
                  <a:pt x="60" y="27"/>
                  <a:pt x="60" y="27"/>
                  <a:pt x="60" y="27"/>
                </a:cubicBezTo>
                <a:cubicBezTo>
                  <a:pt x="64" y="23"/>
                  <a:pt x="73" y="24"/>
                  <a:pt x="69" y="20"/>
                </a:cubicBezTo>
                <a:cubicBezTo>
                  <a:pt x="50" y="0"/>
                  <a:pt x="50" y="0"/>
                  <a:pt x="50" y="0"/>
                </a:cubicBezTo>
                <a:cubicBezTo>
                  <a:pt x="32" y="18"/>
                  <a:pt x="32" y="18"/>
                  <a:pt x="32" y="18"/>
                </a:cubicBezTo>
                <a:cubicBezTo>
                  <a:pt x="28" y="22"/>
                  <a:pt x="29" y="13"/>
                  <a:pt x="25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20" y="5"/>
                  <a:pt x="14" y="5"/>
                  <a:pt x="10" y="9"/>
                </a:cubicBezTo>
                <a:cubicBezTo>
                  <a:pt x="5" y="13"/>
                  <a:pt x="5" y="20"/>
                  <a:pt x="10" y="24"/>
                </a:cubicBezTo>
                <a:cubicBezTo>
                  <a:pt x="10" y="24"/>
                  <a:pt x="10" y="24"/>
                  <a:pt x="10" y="24"/>
                </a:cubicBezTo>
                <a:cubicBezTo>
                  <a:pt x="14" y="28"/>
                  <a:pt x="23" y="27"/>
                  <a:pt x="19" y="31"/>
                </a:cubicBezTo>
                <a:cubicBezTo>
                  <a:pt x="0" y="51"/>
                  <a:pt x="0" y="51"/>
                  <a:pt x="0" y="51"/>
                </a:cubicBezTo>
                <a:cubicBezTo>
                  <a:pt x="20" y="71"/>
                  <a:pt x="20" y="71"/>
                  <a:pt x="20" y="71"/>
                </a:cubicBezTo>
                <a:cubicBezTo>
                  <a:pt x="23" y="74"/>
                  <a:pt x="23" y="67"/>
                  <a:pt x="2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30" y="60"/>
                  <a:pt x="35" y="60"/>
                  <a:pt x="39" y="63"/>
                </a:cubicBezTo>
                <a:cubicBezTo>
                  <a:pt x="42" y="67"/>
                  <a:pt x="42" y="72"/>
                  <a:pt x="39" y="76"/>
                </a:cubicBezTo>
                <a:cubicBezTo>
                  <a:pt x="39" y="76"/>
                  <a:pt x="39" y="76"/>
                  <a:pt x="39" y="76"/>
                </a:cubicBezTo>
                <a:cubicBezTo>
                  <a:pt x="35" y="79"/>
                  <a:pt x="27" y="78"/>
                  <a:pt x="31" y="82"/>
                </a:cubicBezTo>
                <a:cubicBezTo>
                  <a:pt x="50" y="101"/>
                  <a:pt x="50" y="101"/>
                  <a:pt x="50" y="101"/>
                </a:cubicBezTo>
                <a:cubicBezTo>
                  <a:pt x="100" y="51"/>
                  <a:pt x="100" y="51"/>
                  <a:pt x="100" y="51"/>
                </a:cubicBezTo>
                <a:lnTo>
                  <a:pt x="82" y="3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47" name="Freeform 299"/>
          <p:cNvSpPr>
            <a:spLocks/>
          </p:cNvSpPr>
          <p:nvPr/>
        </p:nvSpPr>
        <p:spPr bwMode="auto">
          <a:xfrm>
            <a:off x="6467475" y="3213100"/>
            <a:ext cx="446087" cy="388938"/>
          </a:xfrm>
          <a:custGeom>
            <a:avLst/>
            <a:gdLst/>
            <a:ahLst/>
            <a:cxnLst/>
            <a:rect l="l" t="t" r="r" b="b"/>
            <a:pathLst>
              <a:path w="446087" h="388938">
                <a:moveTo>
                  <a:pt x="59899" y="198438"/>
                </a:moveTo>
                <a:cubicBezTo>
                  <a:pt x="59916" y="198438"/>
                  <a:pt x="60910" y="198438"/>
                  <a:pt x="119797" y="198438"/>
                </a:cubicBezTo>
                <a:lnTo>
                  <a:pt x="125530" y="200423"/>
                </a:lnTo>
                <a:cubicBezTo>
                  <a:pt x="126583" y="204275"/>
                  <a:pt x="116054" y="213379"/>
                  <a:pt x="116054" y="224585"/>
                </a:cubicBezTo>
                <a:cubicBezTo>
                  <a:pt x="116054" y="239526"/>
                  <a:pt x="131028" y="265673"/>
                  <a:pt x="153490" y="265673"/>
                </a:cubicBezTo>
                <a:cubicBezTo>
                  <a:pt x="187183" y="265673"/>
                  <a:pt x="198414" y="239526"/>
                  <a:pt x="198414" y="224585"/>
                </a:cubicBezTo>
                <a:cubicBezTo>
                  <a:pt x="198414" y="213379"/>
                  <a:pt x="187885" y="204275"/>
                  <a:pt x="188938" y="200423"/>
                </a:cubicBezTo>
                <a:lnTo>
                  <a:pt x="194670" y="198438"/>
                </a:lnTo>
                <a:cubicBezTo>
                  <a:pt x="194686" y="198438"/>
                  <a:pt x="195620" y="198438"/>
                  <a:pt x="250825" y="198438"/>
                </a:cubicBezTo>
                <a:cubicBezTo>
                  <a:pt x="250825" y="198455"/>
                  <a:pt x="250825" y="200224"/>
                  <a:pt x="250825" y="388938"/>
                </a:cubicBezTo>
                <a:cubicBezTo>
                  <a:pt x="250813" y="388938"/>
                  <a:pt x="249885" y="388938"/>
                  <a:pt x="175952" y="388938"/>
                </a:cubicBezTo>
                <a:cubicBezTo>
                  <a:pt x="164721" y="388938"/>
                  <a:pt x="179696" y="373997"/>
                  <a:pt x="179696" y="362791"/>
                </a:cubicBezTo>
                <a:cubicBezTo>
                  <a:pt x="179696" y="347850"/>
                  <a:pt x="168465" y="336644"/>
                  <a:pt x="157234" y="336644"/>
                </a:cubicBezTo>
                <a:cubicBezTo>
                  <a:pt x="142259" y="336644"/>
                  <a:pt x="134772" y="347850"/>
                  <a:pt x="134772" y="362791"/>
                </a:cubicBezTo>
                <a:cubicBezTo>
                  <a:pt x="134772" y="373997"/>
                  <a:pt x="149747" y="388938"/>
                  <a:pt x="134772" y="388938"/>
                </a:cubicBezTo>
                <a:cubicBezTo>
                  <a:pt x="134760" y="388938"/>
                  <a:pt x="133827" y="388938"/>
                  <a:pt x="59899" y="388938"/>
                </a:cubicBezTo>
                <a:cubicBezTo>
                  <a:pt x="59899" y="388926"/>
                  <a:pt x="59899" y="387995"/>
                  <a:pt x="59899" y="314232"/>
                </a:cubicBezTo>
                <a:cubicBezTo>
                  <a:pt x="59899" y="299291"/>
                  <a:pt x="44924" y="317968"/>
                  <a:pt x="26206" y="317968"/>
                </a:cubicBezTo>
                <a:cubicBezTo>
                  <a:pt x="11231" y="317968"/>
                  <a:pt x="0" y="306762"/>
                  <a:pt x="0" y="291820"/>
                </a:cubicBezTo>
                <a:cubicBezTo>
                  <a:pt x="0" y="273144"/>
                  <a:pt x="11231" y="261938"/>
                  <a:pt x="26206" y="261938"/>
                </a:cubicBezTo>
                <a:cubicBezTo>
                  <a:pt x="44924" y="261938"/>
                  <a:pt x="59899" y="280615"/>
                  <a:pt x="59899" y="265673"/>
                </a:cubicBezTo>
                <a:cubicBezTo>
                  <a:pt x="59899" y="265663"/>
                  <a:pt x="59899" y="264820"/>
                  <a:pt x="59899" y="198438"/>
                </a:cubicBezTo>
                <a:close/>
                <a:moveTo>
                  <a:pt x="351927" y="138113"/>
                </a:moveTo>
                <a:cubicBezTo>
                  <a:pt x="370759" y="138113"/>
                  <a:pt x="382058" y="149344"/>
                  <a:pt x="382058" y="168062"/>
                </a:cubicBezTo>
                <a:cubicBezTo>
                  <a:pt x="382058" y="183037"/>
                  <a:pt x="363226" y="198011"/>
                  <a:pt x="378292" y="198011"/>
                </a:cubicBezTo>
                <a:cubicBezTo>
                  <a:pt x="378292" y="198011"/>
                  <a:pt x="378292" y="198011"/>
                  <a:pt x="446087" y="198011"/>
                </a:cubicBezTo>
                <a:cubicBezTo>
                  <a:pt x="446087" y="198011"/>
                  <a:pt x="446087" y="198011"/>
                  <a:pt x="446087" y="272885"/>
                </a:cubicBezTo>
                <a:cubicBezTo>
                  <a:pt x="446087" y="287859"/>
                  <a:pt x="427255" y="269141"/>
                  <a:pt x="412190" y="269141"/>
                </a:cubicBezTo>
                <a:cubicBezTo>
                  <a:pt x="397124" y="269141"/>
                  <a:pt x="385825" y="280372"/>
                  <a:pt x="385825" y="295347"/>
                </a:cubicBezTo>
                <a:cubicBezTo>
                  <a:pt x="385825" y="310321"/>
                  <a:pt x="397124" y="325296"/>
                  <a:pt x="412190" y="325296"/>
                </a:cubicBezTo>
                <a:cubicBezTo>
                  <a:pt x="431022" y="325296"/>
                  <a:pt x="446087" y="306578"/>
                  <a:pt x="446087" y="321552"/>
                </a:cubicBezTo>
                <a:cubicBezTo>
                  <a:pt x="446087" y="321552"/>
                  <a:pt x="446087" y="321552"/>
                  <a:pt x="446087" y="388938"/>
                </a:cubicBezTo>
                <a:cubicBezTo>
                  <a:pt x="446087" y="388938"/>
                  <a:pt x="446087" y="388938"/>
                  <a:pt x="254000" y="388938"/>
                </a:cubicBezTo>
                <a:cubicBezTo>
                  <a:pt x="254000" y="388938"/>
                  <a:pt x="254000" y="388938"/>
                  <a:pt x="254000" y="317809"/>
                </a:cubicBezTo>
                <a:cubicBezTo>
                  <a:pt x="254000" y="302834"/>
                  <a:pt x="269066" y="317809"/>
                  <a:pt x="280365" y="317809"/>
                </a:cubicBezTo>
                <a:cubicBezTo>
                  <a:pt x="295431" y="317809"/>
                  <a:pt x="306730" y="310321"/>
                  <a:pt x="306730" y="295347"/>
                </a:cubicBezTo>
                <a:cubicBezTo>
                  <a:pt x="306730" y="284116"/>
                  <a:pt x="295431" y="272885"/>
                  <a:pt x="280365" y="272885"/>
                </a:cubicBezTo>
                <a:cubicBezTo>
                  <a:pt x="269066" y="272885"/>
                  <a:pt x="254000" y="287859"/>
                  <a:pt x="254000" y="272885"/>
                </a:cubicBezTo>
                <a:cubicBezTo>
                  <a:pt x="254000" y="272885"/>
                  <a:pt x="254000" y="272885"/>
                  <a:pt x="254000" y="198011"/>
                </a:cubicBezTo>
                <a:cubicBezTo>
                  <a:pt x="254000" y="198011"/>
                  <a:pt x="254000" y="198011"/>
                  <a:pt x="325562" y="198011"/>
                </a:cubicBezTo>
                <a:cubicBezTo>
                  <a:pt x="344394" y="198011"/>
                  <a:pt x="325562" y="183037"/>
                  <a:pt x="325562" y="168062"/>
                </a:cubicBezTo>
                <a:cubicBezTo>
                  <a:pt x="325562" y="149344"/>
                  <a:pt x="336861" y="138113"/>
                  <a:pt x="351927" y="138113"/>
                </a:cubicBezTo>
                <a:close/>
                <a:moveTo>
                  <a:pt x="253953" y="0"/>
                </a:moveTo>
                <a:cubicBezTo>
                  <a:pt x="253962" y="0"/>
                  <a:pt x="254790" y="0"/>
                  <a:pt x="333067" y="0"/>
                </a:cubicBezTo>
                <a:cubicBezTo>
                  <a:pt x="344369" y="0"/>
                  <a:pt x="329300" y="14941"/>
                  <a:pt x="329300" y="26147"/>
                </a:cubicBezTo>
                <a:cubicBezTo>
                  <a:pt x="329300" y="41088"/>
                  <a:pt x="340602" y="52294"/>
                  <a:pt x="351904" y="52294"/>
                </a:cubicBezTo>
                <a:cubicBezTo>
                  <a:pt x="366973" y="52294"/>
                  <a:pt x="378275" y="41088"/>
                  <a:pt x="378275" y="26147"/>
                </a:cubicBezTo>
                <a:cubicBezTo>
                  <a:pt x="378275" y="14941"/>
                  <a:pt x="359438" y="0"/>
                  <a:pt x="374508" y="0"/>
                </a:cubicBezTo>
                <a:lnTo>
                  <a:pt x="446087" y="0"/>
                </a:lnTo>
                <a:cubicBezTo>
                  <a:pt x="446087" y="12"/>
                  <a:pt x="446087" y="1508"/>
                  <a:pt x="446087" y="190500"/>
                </a:cubicBezTo>
                <a:cubicBezTo>
                  <a:pt x="446076" y="190500"/>
                  <a:pt x="445292" y="190500"/>
                  <a:pt x="389577" y="190500"/>
                </a:cubicBezTo>
                <a:lnTo>
                  <a:pt x="383808" y="188515"/>
                </a:lnTo>
                <a:cubicBezTo>
                  <a:pt x="382749" y="184663"/>
                  <a:pt x="393344" y="175559"/>
                  <a:pt x="393344" y="164353"/>
                </a:cubicBezTo>
                <a:cubicBezTo>
                  <a:pt x="393344" y="145676"/>
                  <a:pt x="382042" y="123265"/>
                  <a:pt x="351904" y="123265"/>
                </a:cubicBezTo>
                <a:cubicBezTo>
                  <a:pt x="314247" y="123265"/>
                  <a:pt x="310466" y="160584"/>
                  <a:pt x="310463" y="160618"/>
                </a:cubicBezTo>
                <a:cubicBezTo>
                  <a:pt x="310463" y="175559"/>
                  <a:pt x="323177" y="184663"/>
                  <a:pt x="321588" y="188515"/>
                </a:cubicBezTo>
                <a:lnTo>
                  <a:pt x="314230" y="190500"/>
                </a:lnTo>
                <a:cubicBezTo>
                  <a:pt x="314218" y="190500"/>
                  <a:pt x="313381" y="190500"/>
                  <a:pt x="253953" y="190500"/>
                </a:cubicBezTo>
                <a:cubicBezTo>
                  <a:pt x="253953" y="190492"/>
                  <a:pt x="253953" y="189714"/>
                  <a:pt x="253953" y="115794"/>
                </a:cubicBezTo>
                <a:cubicBezTo>
                  <a:pt x="253953" y="100853"/>
                  <a:pt x="238883" y="119529"/>
                  <a:pt x="223814" y="119529"/>
                </a:cubicBezTo>
                <a:cubicBezTo>
                  <a:pt x="208745" y="119529"/>
                  <a:pt x="193675" y="108323"/>
                  <a:pt x="193675" y="93382"/>
                </a:cubicBezTo>
                <a:cubicBezTo>
                  <a:pt x="193675" y="78441"/>
                  <a:pt x="208745" y="63500"/>
                  <a:pt x="223814" y="63500"/>
                </a:cubicBezTo>
                <a:cubicBezTo>
                  <a:pt x="238883" y="63500"/>
                  <a:pt x="253953" y="82176"/>
                  <a:pt x="253953" y="67235"/>
                </a:cubicBezTo>
                <a:cubicBezTo>
                  <a:pt x="253953" y="67228"/>
                  <a:pt x="253953" y="66524"/>
                  <a:pt x="253953" y="0"/>
                </a:cubicBezTo>
                <a:close/>
                <a:moveTo>
                  <a:pt x="58738" y="0"/>
                </a:moveTo>
                <a:cubicBezTo>
                  <a:pt x="58755" y="0"/>
                  <a:pt x="60564" y="0"/>
                  <a:pt x="250825" y="0"/>
                </a:cubicBezTo>
                <a:cubicBezTo>
                  <a:pt x="250825" y="16"/>
                  <a:pt x="250825" y="951"/>
                  <a:pt x="250825" y="56155"/>
                </a:cubicBezTo>
                <a:lnTo>
                  <a:pt x="248824" y="61887"/>
                </a:lnTo>
                <a:cubicBezTo>
                  <a:pt x="244940" y="62940"/>
                  <a:pt x="235760" y="52411"/>
                  <a:pt x="224460" y="52411"/>
                </a:cubicBezTo>
                <a:cubicBezTo>
                  <a:pt x="209395" y="52411"/>
                  <a:pt x="183030" y="63642"/>
                  <a:pt x="183030" y="97335"/>
                </a:cubicBezTo>
                <a:cubicBezTo>
                  <a:pt x="183030" y="119797"/>
                  <a:pt x="209395" y="134772"/>
                  <a:pt x="224460" y="134772"/>
                </a:cubicBezTo>
                <a:cubicBezTo>
                  <a:pt x="235760" y="134772"/>
                  <a:pt x="244940" y="124242"/>
                  <a:pt x="248824" y="125295"/>
                </a:cubicBezTo>
                <a:lnTo>
                  <a:pt x="250825" y="131028"/>
                </a:lnTo>
                <a:cubicBezTo>
                  <a:pt x="250825" y="131045"/>
                  <a:pt x="250825" y="132043"/>
                  <a:pt x="250825" y="190926"/>
                </a:cubicBezTo>
                <a:cubicBezTo>
                  <a:pt x="250815" y="190926"/>
                  <a:pt x="249970" y="190926"/>
                  <a:pt x="183030" y="190926"/>
                </a:cubicBezTo>
                <a:lnTo>
                  <a:pt x="175674" y="193500"/>
                </a:lnTo>
                <a:cubicBezTo>
                  <a:pt x="174085" y="198414"/>
                  <a:pt x="186796" y="209645"/>
                  <a:pt x="186796" y="220876"/>
                </a:cubicBezTo>
                <a:cubicBezTo>
                  <a:pt x="186796" y="239594"/>
                  <a:pt x="171731" y="250825"/>
                  <a:pt x="156665" y="250825"/>
                </a:cubicBezTo>
                <a:cubicBezTo>
                  <a:pt x="141599" y="250825"/>
                  <a:pt x="126534" y="239594"/>
                  <a:pt x="126534" y="220876"/>
                </a:cubicBezTo>
                <a:cubicBezTo>
                  <a:pt x="126534" y="205901"/>
                  <a:pt x="145366" y="190926"/>
                  <a:pt x="130300" y="190926"/>
                </a:cubicBezTo>
                <a:cubicBezTo>
                  <a:pt x="130289" y="190926"/>
                  <a:pt x="129390" y="190926"/>
                  <a:pt x="58738" y="190926"/>
                </a:cubicBezTo>
                <a:cubicBezTo>
                  <a:pt x="58738" y="190915"/>
                  <a:pt x="58738" y="189980"/>
                  <a:pt x="58738" y="116053"/>
                </a:cubicBezTo>
                <a:cubicBezTo>
                  <a:pt x="58738" y="101079"/>
                  <a:pt x="70037" y="116053"/>
                  <a:pt x="85103" y="116053"/>
                </a:cubicBezTo>
                <a:cubicBezTo>
                  <a:pt x="96402" y="116053"/>
                  <a:pt x="107702" y="104822"/>
                  <a:pt x="107702" y="93591"/>
                </a:cubicBezTo>
                <a:cubicBezTo>
                  <a:pt x="107702" y="78617"/>
                  <a:pt x="96402" y="71129"/>
                  <a:pt x="85103" y="71129"/>
                </a:cubicBezTo>
                <a:cubicBezTo>
                  <a:pt x="73804" y="71129"/>
                  <a:pt x="58738" y="86104"/>
                  <a:pt x="58738" y="71129"/>
                </a:cubicBezTo>
                <a:cubicBezTo>
                  <a:pt x="58738" y="71118"/>
                  <a:pt x="58738" y="70234"/>
                  <a:pt x="5873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57" name="Freeform 309"/>
          <p:cNvSpPr>
            <a:spLocks/>
          </p:cNvSpPr>
          <p:nvPr/>
        </p:nvSpPr>
        <p:spPr bwMode="auto">
          <a:xfrm>
            <a:off x="8053388" y="3213100"/>
            <a:ext cx="393700" cy="396875"/>
          </a:xfrm>
          <a:custGeom>
            <a:avLst/>
            <a:gdLst/>
            <a:ahLst/>
            <a:cxnLst/>
            <a:rect l="l" t="t" r="r" b="b"/>
            <a:pathLst>
              <a:path w="393700" h="396875">
                <a:moveTo>
                  <a:pt x="41275" y="44450"/>
                </a:moveTo>
                <a:lnTo>
                  <a:pt x="41275" y="352425"/>
                </a:lnTo>
                <a:lnTo>
                  <a:pt x="352425" y="352425"/>
                </a:lnTo>
                <a:lnTo>
                  <a:pt x="352425" y="44450"/>
                </a:lnTo>
                <a:close/>
                <a:moveTo>
                  <a:pt x="0" y="0"/>
                </a:moveTo>
                <a:cubicBezTo>
                  <a:pt x="0" y="0"/>
                  <a:pt x="0" y="0"/>
                  <a:pt x="33746" y="0"/>
                </a:cubicBezTo>
                <a:cubicBezTo>
                  <a:pt x="33746" y="14977"/>
                  <a:pt x="44995" y="26209"/>
                  <a:pt x="56243" y="26209"/>
                </a:cubicBezTo>
                <a:cubicBezTo>
                  <a:pt x="71241" y="26209"/>
                  <a:pt x="82490" y="14977"/>
                  <a:pt x="82490" y="0"/>
                </a:cubicBezTo>
                <a:cubicBezTo>
                  <a:pt x="82490" y="0"/>
                  <a:pt x="82490" y="0"/>
                  <a:pt x="83427" y="0"/>
                </a:cubicBezTo>
                <a:lnTo>
                  <a:pt x="89989" y="0"/>
                </a:lnTo>
                <a:cubicBezTo>
                  <a:pt x="89989" y="14977"/>
                  <a:pt x="101237" y="26209"/>
                  <a:pt x="112486" y="26209"/>
                </a:cubicBezTo>
                <a:cubicBezTo>
                  <a:pt x="127484" y="26209"/>
                  <a:pt x="138733" y="14977"/>
                  <a:pt x="138733" y="0"/>
                </a:cubicBezTo>
                <a:cubicBezTo>
                  <a:pt x="142482" y="14977"/>
                  <a:pt x="153731" y="26209"/>
                  <a:pt x="168729" y="26209"/>
                </a:cubicBezTo>
                <a:cubicBezTo>
                  <a:pt x="183727" y="26209"/>
                  <a:pt x="194975" y="14977"/>
                  <a:pt x="194975" y="0"/>
                </a:cubicBezTo>
                <a:cubicBezTo>
                  <a:pt x="194975" y="0"/>
                  <a:pt x="194975" y="0"/>
                  <a:pt x="195913" y="0"/>
                </a:cubicBezTo>
                <a:lnTo>
                  <a:pt x="202475" y="0"/>
                </a:lnTo>
                <a:cubicBezTo>
                  <a:pt x="202475" y="14977"/>
                  <a:pt x="209974" y="26209"/>
                  <a:pt x="224972" y="26209"/>
                </a:cubicBezTo>
                <a:cubicBezTo>
                  <a:pt x="239970" y="26209"/>
                  <a:pt x="251218" y="14977"/>
                  <a:pt x="251218" y="0"/>
                </a:cubicBezTo>
                <a:cubicBezTo>
                  <a:pt x="254968" y="14977"/>
                  <a:pt x="266216" y="26209"/>
                  <a:pt x="281215" y="26209"/>
                </a:cubicBezTo>
                <a:cubicBezTo>
                  <a:pt x="296213" y="26209"/>
                  <a:pt x="307461" y="14977"/>
                  <a:pt x="307461" y="0"/>
                </a:cubicBezTo>
                <a:cubicBezTo>
                  <a:pt x="311211" y="14977"/>
                  <a:pt x="322459" y="26209"/>
                  <a:pt x="337457" y="26209"/>
                </a:cubicBezTo>
                <a:cubicBezTo>
                  <a:pt x="352455" y="26209"/>
                  <a:pt x="363704" y="14977"/>
                  <a:pt x="363704" y="0"/>
                </a:cubicBezTo>
                <a:cubicBezTo>
                  <a:pt x="363704" y="0"/>
                  <a:pt x="363704" y="0"/>
                  <a:pt x="393700" y="0"/>
                </a:cubicBezTo>
                <a:cubicBezTo>
                  <a:pt x="393700" y="0"/>
                  <a:pt x="393700" y="0"/>
                  <a:pt x="393700" y="37441"/>
                </a:cubicBezTo>
                <a:cubicBezTo>
                  <a:pt x="382451" y="37441"/>
                  <a:pt x="371203" y="48673"/>
                  <a:pt x="371203" y="63650"/>
                </a:cubicBezTo>
                <a:cubicBezTo>
                  <a:pt x="371203" y="74882"/>
                  <a:pt x="382451" y="86115"/>
                  <a:pt x="393700" y="86115"/>
                </a:cubicBezTo>
                <a:cubicBezTo>
                  <a:pt x="393700" y="86115"/>
                  <a:pt x="393700" y="86115"/>
                  <a:pt x="393700" y="87051"/>
                </a:cubicBezTo>
                <a:lnTo>
                  <a:pt x="393700" y="93603"/>
                </a:lnTo>
                <a:cubicBezTo>
                  <a:pt x="382451" y="93603"/>
                  <a:pt x="371203" y="104835"/>
                  <a:pt x="371203" y="119811"/>
                </a:cubicBezTo>
                <a:cubicBezTo>
                  <a:pt x="371203" y="134788"/>
                  <a:pt x="382451" y="142276"/>
                  <a:pt x="393700" y="142276"/>
                </a:cubicBezTo>
                <a:cubicBezTo>
                  <a:pt x="393700" y="142276"/>
                  <a:pt x="393700" y="142276"/>
                  <a:pt x="393700" y="143212"/>
                </a:cubicBezTo>
                <a:lnTo>
                  <a:pt x="393700" y="149764"/>
                </a:lnTo>
                <a:cubicBezTo>
                  <a:pt x="382451" y="149764"/>
                  <a:pt x="371203" y="160997"/>
                  <a:pt x="371203" y="175973"/>
                </a:cubicBezTo>
                <a:cubicBezTo>
                  <a:pt x="371203" y="187205"/>
                  <a:pt x="382451" y="198438"/>
                  <a:pt x="393700" y="198438"/>
                </a:cubicBezTo>
                <a:cubicBezTo>
                  <a:pt x="393700" y="198438"/>
                  <a:pt x="393700" y="198438"/>
                  <a:pt x="393700" y="199374"/>
                </a:cubicBezTo>
                <a:lnTo>
                  <a:pt x="393700" y="205926"/>
                </a:lnTo>
                <a:cubicBezTo>
                  <a:pt x="382451" y="205926"/>
                  <a:pt x="371203" y="217158"/>
                  <a:pt x="371203" y="232135"/>
                </a:cubicBezTo>
                <a:cubicBezTo>
                  <a:pt x="371203" y="243367"/>
                  <a:pt x="382451" y="254599"/>
                  <a:pt x="393700" y="254599"/>
                </a:cubicBezTo>
                <a:cubicBezTo>
                  <a:pt x="393700" y="254599"/>
                  <a:pt x="393700" y="254599"/>
                  <a:pt x="393700" y="255535"/>
                </a:cubicBezTo>
                <a:lnTo>
                  <a:pt x="393700" y="262087"/>
                </a:lnTo>
                <a:cubicBezTo>
                  <a:pt x="382451" y="262087"/>
                  <a:pt x="371203" y="273320"/>
                  <a:pt x="371203" y="288296"/>
                </a:cubicBezTo>
                <a:cubicBezTo>
                  <a:pt x="371203" y="299528"/>
                  <a:pt x="382451" y="310761"/>
                  <a:pt x="393700" y="310761"/>
                </a:cubicBezTo>
                <a:cubicBezTo>
                  <a:pt x="393700" y="310761"/>
                  <a:pt x="393700" y="310761"/>
                  <a:pt x="393700" y="311697"/>
                </a:cubicBezTo>
                <a:lnTo>
                  <a:pt x="393700" y="318249"/>
                </a:lnTo>
                <a:cubicBezTo>
                  <a:pt x="382451" y="318249"/>
                  <a:pt x="371203" y="329481"/>
                  <a:pt x="371203" y="344458"/>
                </a:cubicBezTo>
                <a:cubicBezTo>
                  <a:pt x="371203" y="355690"/>
                  <a:pt x="382451" y="366922"/>
                  <a:pt x="393700" y="366922"/>
                </a:cubicBezTo>
                <a:cubicBezTo>
                  <a:pt x="393700" y="366922"/>
                  <a:pt x="393700" y="366922"/>
                  <a:pt x="393700" y="396875"/>
                </a:cubicBezTo>
                <a:cubicBezTo>
                  <a:pt x="393700" y="396875"/>
                  <a:pt x="393700" y="396875"/>
                  <a:pt x="359954" y="396875"/>
                </a:cubicBezTo>
                <a:cubicBezTo>
                  <a:pt x="359954" y="381899"/>
                  <a:pt x="348706" y="370666"/>
                  <a:pt x="333708" y="370666"/>
                </a:cubicBezTo>
                <a:cubicBezTo>
                  <a:pt x="318710" y="370666"/>
                  <a:pt x="307461" y="381899"/>
                  <a:pt x="307461" y="396875"/>
                </a:cubicBezTo>
                <a:cubicBezTo>
                  <a:pt x="303712" y="381899"/>
                  <a:pt x="292463" y="370666"/>
                  <a:pt x="277465" y="370666"/>
                </a:cubicBezTo>
                <a:cubicBezTo>
                  <a:pt x="262467" y="370666"/>
                  <a:pt x="251218" y="381899"/>
                  <a:pt x="251218" y="396875"/>
                </a:cubicBezTo>
                <a:cubicBezTo>
                  <a:pt x="247469" y="381899"/>
                  <a:pt x="236220" y="370666"/>
                  <a:pt x="221222" y="370666"/>
                </a:cubicBezTo>
                <a:cubicBezTo>
                  <a:pt x="209974" y="370666"/>
                  <a:pt x="198725" y="381899"/>
                  <a:pt x="198725" y="396875"/>
                </a:cubicBezTo>
                <a:cubicBezTo>
                  <a:pt x="198725" y="396875"/>
                  <a:pt x="198725" y="396875"/>
                  <a:pt x="197788" y="396875"/>
                </a:cubicBezTo>
                <a:lnTo>
                  <a:pt x="191226" y="396875"/>
                </a:lnTo>
                <a:cubicBezTo>
                  <a:pt x="191226" y="381899"/>
                  <a:pt x="179977" y="370666"/>
                  <a:pt x="164979" y="370666"/>
                </a:cubicBezTo>
                <a:cubicBezTo>
                  <a:pt x="153731" y="370666"/>
                  <a:pt x="142482" y="381899"/>
                  <a:pt x="142482" y="396875"/>
                </a:cubicBezTo>
                <a:cubicBezTo>
                  <a:pt x="142482" y="396875"/>
                  <a:pt x="142482" y="396875"/>
                  <a:pt x="141545" y="396875"/>
                </a:cubicBezTo>
                <a:lnTo>
                  <a:pt x="134983" y="396875"/>
                </a:lnTo>
                <a:cubicBezTo>
                  <a:pt x="134983" y="381899"/>
                  <a:pt x="123735" y="370666"/>
                  <a:pt x="108736" y="370666"/>
                </a:cubicBezTo>
                <a:cubicBezTo>
                  <a:pt x="97488" y="370666"/>
                  <a:pt x="86239" y="381899"/>
                  <a:pt x="86239" y="396875"/>
                </a:cubicBezTo>
                <a:cubicBezTo>
                  <a:pt x="86239" y="396875"/>
                  <a:pt x="86239" y="396875"/>
                  <a:pt x="85302" y="396875"/>
                </a:cubicBezTo>
                <a:lnTo>
                  <a:pt x="78740" y="396875"/>
                </a:lnTo>
                <a:cubicBezTo>
                  <a:pt x="78740" y="381899"/>
                  <a:pt x="67492" y="370666"/>
                  <a:pt x="52494" y="370666"/>
                </a:cubicBezTo>
                <a:cubicBezTo>
                  <a:pt x="41245" y="370666"/>
                  <a:pt x="29996" y="381899"/>
                  <a:pt x="29996" y="396875"/>
                </a:cubicBezTo>
                <a:cubicBezTo>
                  <a:pt x="29996" y="396875"/>
                  <a:pt x="29996" y="396875"/>
                  <a:pt x="0" y="396875"/>
                </a:cubicBezTo>
                <a:cubicBezTo>
                  <a:pt x="0" y="396875"/>
                  <a:pt x="0" y="396875"/>
                  <a:pt x="0" y="363178"/>
                </a:cubicBezTo>
                <a:cubicBezTo>
                  <a:pt x="14998" y="363178"/>
                  <a:pt x="26247" y="351946"/>
                  <a:pt x="26247" y="336969"/>
                </a:cubicBezTo>
                <a:cubicBezTo>
                  <a:pt x="26247" y="325737"/>
                  <a:pt x="14998" y="314505"/>
                  <a:pt x="0" y="314505"/>
                </a:cubicBezTo>
                <a:cubicBezTo>
                  <a:pt x="0" y="314505"/>
                  <a:pt x="0" y="314505"/>
                  <a:pt x="0" y="313569"/>
                </a:cubicBezTo>
                <a:lnTo>
                  <a:pt x="0" y="307017"/>
                </a:lnTo>
                <a:cubicBezTo>
                  <a:pt x="14998" y="307017"/>
                  <a:pt x="26247" y="295784"/>
                  <a:pt x="26247" y="280808"/>
                </a:cubicBezTo>
                <a:cubicBezTo>
                  <a:pt x="26247" y="269576"/>
                  <a:pt x="14998" y="258343"/>
                  <a:pt x="0" y="258343"/>
                </a:cubicBezTo>
                <a:cubicBezTo>
                  <a:pt x="0" y="258343"/>
                  <a:pt x="0" y="258343"/>
                  <a:pt x="0" y="257407"/>
                </a:cubicBezTo>
                <a:lnTo>
                  <a:pt x="0" y="250855"/>
                </a:lnTo>
                <a:cubicBezTo>
                  <a:pt x="14998" y="250855"/>
                  <a:pt x="26247" y="239623"/>
                  <a:pt x="26247" y="228390"/>
                </a:cubicBezTo>
                <a:cubicBezTo>
                  <a:pt x="26247" y="213414"/>
                  <a:pt x="14998" y="202182"/>
                  <a:pt x="0" y="202182"/>
                </a:cubicBezTo>
                <a:cubicBezTo>
                  <a:pt x="0" y="202182"/>
                  <a:pt x="0" y="202182"/>
                  <a:pt x="0" y="201246"/>
                </a:cubicBezTo>
                <a:lnTo>
                  <a:pt x="0" y="194694"/>
                </a:lnTo>
                <a:cubicBezTo>
                  <a:pt x="14998" y="194694"/>
                  <a:pt x="26247" y="183461"/>
                  <a:pt x="26247" y="172229"/>
                </a:cubicBezTo>
                <a:cubicBezTo>
                  <a:pt x="26247" y="157252"/>
                  <a:pt x="14998" y="146020"/>
                  <a:pt x="0" y="146020"/>
                </a:cubicBezTo>
                <a:cubicBezTo>
                  <a:pt x="0" y="146020"/>
                  <a:pt x="0" y="146020"/>
                  <a:pt x="0" y="145084"/>
                </a:cubicBezTo>
                <a:lnTo>
                  <a:pt x="0" y="138532"/>
                </a:lnTo>
                <a:cubicBezTo>
                  <a:pt x="14998" y="138532"/>
                  <a:pt x="26247" y="127300"/>
                  <a:pt x="26247" y="116067"/>
                </a:cubicBezTo>
                <a:cubicBezTo>
                  <a:pt x="26247" y="101091"/>
                  <a:pt x="14998" y="89859"/>
                  <a:pt x="0" y="89859"/>
                </a:cubicBezTo>
                <a:cubicBezTo>
                  <a:pt x="0" y="89859"/>
                  <a:pt x="0" y="89859"/>
                  <a:pt x="0" y="88923"/>
                </a:cubicBezTo>
                <a:lnTo>
                  <a:pt x="0" y="82370"/>
                </a:lnTo>
                <a:cubicBezTo>
                  <a:pt x="14998" y="82370"/>
                  <a:pt x="26247" y="71138"/>
                  <a:pt x="26247" y="59906"/>
                </a:cubicBezTo>
                <a:cubicBezTo>
                  <a:pt x="26247" y="44929"/>
                  <a:pt x="14998" y="33697"/>
                  <a:pt x="0" y="33697"/>
                </a:cubicBezTo>
                <a:cubicBezTo>
                  <a:pt x="0" y="33697"/>
                  <a:pt x="0" y="3369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59" name="Oval 311"/>
          <p:cNvSpPr>
            <a:spLocks noChangeArrowheads="1"/>
          </p:cNvSpPr>
          <p:nvPr/>
        </p:nvSpPr>
        <p:spPr bwMode="auto">
          <a:xfrm>
            <a:off x="703263" y="4006850"/>
            <a:ext cx="495300" cy="495300"/>
          </a:xfrm>
          <a:custGeom>
            <a:avLst/>
            <a:gdLst/>
            <a:ahLst/>
            <a:cxnLst/>
            <a:rect l="l" t="t" r="r" b="b"/>
            <a:pathLst>
              <a:path w="495300" h="495300">
                <a:moveTo>
                  <a:pt x="209549" y="120650"/>
                </a:moveTo>
                <a:lnTo>
                  <a:pt x="284162" y="120650"/>
                </a:lnTo>
                <a:lnTo>
                  <a:pt x="284162" y="211138"/>
                </a:lnTo>
                <a:lnTo>
                  <a:pt x="371474" y="211138"/>
                </a:lnTo>
                <a:lnTo>
                  <a:pt x="371474" y="285750"/>
                </a:lnTo>
                <a:lnTo>
                  <a:pt x="284162" y="285750"/>
                </a:lnTo>
                <a:lnTo>
                  <a:pt x="284162" y="374650"/>
                </a:lnTo>
                <a:lnTo>
                  <a:pt x="209549" y="374650"/>
                </a:lnTo>
                <a:lnTo>
                  <a:pt x="209549" y="285750"/>
                </a:lnTo>
                <a:lnTo>
                  <a:pt x="119062" y="285750"/>
                </a:lnTo>
                <a:lnTo>
                  <a:pt x="119062" y="211138"/>
                </a:lnTo>
                <a:lnTo>
                  <a:pt x="209549" y="211138"/>
                </a:lnTo>
                <a:close/>
                <a:moveTo>
                  <a:pt x="245268" y="38100"/>
                </a:moveTo>
                <a:cubicBezTo>
                  <a:pt x="129975" y="38100"/>
                  <a:pt x="36512" y="131919"/>
                  <a:pt x="36512" y="247650"/>
                </a:cubicBezTo>
                <a:cubicBezTo>
                  <a:pt x="36512" y="363381"/>
                  <a:pt x="129975" y="457200"/>
                  <a:pt x="245268" y="457200"/>
                </a:cubicBezTo>
                <a:cubicBezTo>
                  <a:pt x="360561" y="457200"/>
                  <a:pt x="454024" y="363381"/>
                  <a:pt x="454024" y="247650"/>
                </a:cubicBezTo>
                <a:cubicBezTo>
                  <a:pt x="454024" y="131919"/>
                  <a:pt x="360561" y="38100"/>
                  <a:pt x="245268" y="3810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cubicBezTo>
                  <a:pt x="495300" y="384423"/>
                  <a:pt x="384423" y="495300"/>
                  <a:pt x="247650" y="495300"/>
                </a:cubicBezTo>
                <a:cubicBezTo>
                  <a:pt x="110877" y="495300"/>
                  <a:pt x="0" y="384423"/>
                  <a:pt x="0" y="247650"/>
                </a:cubicBez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62" name="Oval 314"/>
          <p:cNvSpPr>
            <a:spLocks noChangeArrowheads="1"/>
          </p:cNvSpPr>
          <p:nvPr/>
        </p:nvSpPr>
        <p:spPr bwMode="auto">
          <a:xfrm>
            <a:off x="1509713" y="4006850"/>
            <a:ext cx="495300" cy="495300"/>
          </a:xfrm>
          <a:custGeom>
            <a:avLst/>
            <a:gdLst/>
            <a:ahLst/>
            <a:cxnLst/>
            <a:rect l="l" t="t" r="r" b="b"/>
            <a:pathLst>
              <a:path w="495300" h="495300">
                <a:moveTo>
                  <a:pt x="142875" y="206375"/>
                </a:moveTo>
                <a:lnTo>
                  <a:pt x="352425" y="206375"/>
                </a:lnTo>
                <a:lnTo>
                  <a:pt x="352425" y="288925"/>
                </a:lnTo>
                <a:lnTo>
                  <a:pt x="142875" y="288925"/>
                </a:lnTo>
                <a:close/>
                <a:moveTo>
                  <a:pt x="249238" y="38100"/>
                </a:moveTo>
                <a:cubicBezTo>
                  <a:pt x="134383" y="38100"/>
                  <a:pt x="41275" y="131919"/>
                  <a:pt x="41275" y="247650"/>
                </a:cubicBezTo>
                <a:cubicBezTo>
                  <a:pt x="41275" y="363381"/>
                  <a:pt x="134383" y="457200"/>
                  <a:pt x="249238" y="457200"/>
                </a:cubicBezTo>
                <a:cubicBezTo>
                  <a:pt x="364093" y="457200"/>
                  <a:pt x="457201" y="363381"/>
                  <a:pt x="457201" y="247650"/>
                </a:cubicBezTo>
                <a:cubicBezTo>
                  <a:pt x="457201" y="131919"/>
                  <a:pt x="364093" y="38100"/>
                  <a:pt x="249238" y="3810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cubicBezTo>
                  <a:pt x="495300" y="384423"/>
                  <a:pt x="384423" y="495300"/>
                  <a:pt x="247650" y="495300"/>
                </a:cubicBezTo>
                <a:cubicBezTo>
                  <a:pt x="110877" y="495300"/>
                  <a:pt x="0" y="384423"/>
                  <a:pt x="0" y="247650"/>
                </a:cubicBez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65" name="Oval 317"/>
          <p:cNvSpPr>
            <a:spLocks noChangeArrowheads="1"/>
          </p:cNvSpPr>
          <p:nvPr/>
        </p:nvSpPr>
        <p:spPr bwMode="auto">
          <a:xfrm>
            <a:off x="2311400" y="4025900"/>
            <a:ext cx="495300" cy="495300"/>
          </a:xfrm>
          <a:custGeom>
            <a:avLst/>
            <a:gdLst/>
            <a:ahLst/>
            <a:cxnLst/>
            <a:rect l="l" t="t" r="r" b="b"/>
            <a:pathLst>
              <a:path w="495300" h="495300">
                <a:moveTo>
                  <a:pt x="180295" y="138113"/>
                </a:moveTo>
                <a:cubicBezTo>
                  <a:pt x="180295" y="138113"/>
                  <a:pt x="243908" y="205791"/>
                  <a:pt x="247650" y="205791"/>
                </a:cubicBezTo>
                <a:cubicBezTo>
                  <a:pt x="251391" y="205791"/>
                  <a:pt x="314975" y="138146"/>
                  <a:pt x="315005" y="138113"/>
                </a:cubicBezTo>
                <a:cubicBezTo>
                  <a:pt x="315005" y="138113"/>
                  <a:pt x="315005" y="138113"/>
                  <a:pt x="352425" y="179472"/>
                </a:cubicBezTo>
                <a:cubicBezTo>
                  <a:pt x="352425" y="179472"/>
                  <a:pt x="285070" y="239629"/>
                  <a:pt x="285070" y="247149"/>
                </a:cubicBezTo>
                <a:cubicBezTo>
                  <a:pt x="285070" y="250908"/>
                  <a:pt x="352389" y="314793"/>
                  <a:pt x="352425" y="314827"/>
                </a:cubicBezTo>
                <a:cubicBezTo>
                  <a:pt x="352425" y="314827"/>
                  <a:pt x="352425" y="314827"/>
                  <a:pt x="315005" y="352425"/>
                </a:cubicBezTo>
                <a:cubicBezTo>
                  <a:pt x="315005" y="352425"/>
                  <a:pt x="251392" y="284748"/>
                  <a:pt x="247650" y="284748"/>
                </a:cubicBezTo>
                <a:cubicBezTo>
                  <a:pt x="243909" y="284748"/>
                  <a:pt x="180326" y="352392"/>
                  <a:pt x="180295" y="352425"/>
                </a:cubicBezTo>
                <a:cubicBezTo>
                  <a:pt x="180295" y="352425"/>
                  <a:pt x="180295" y="352425"/>
                  <a:pt x="142875" y="314827"/>
                </a:cubicBezTo>
                <a:cubicBezTo>
                  <a:pt x="142875" y="314827"/>
                  <a:pt x="206489" y="250909"/>
                  <a:pt x="206489" y="247149"/>
                </a:cubicBezTo>
                <a:cubicBezTo>
                  <a:pt x="206489" y="239631"/>
                  <a:pt x="142907" y="179502"/>
                  <a:pt x="142875" y="179472"/>
                </a:cubicBezTo>
                <a:cubicBezTo>
                  <a:pt x="142875" y="179472"/>
                  <a:pt x="142875" y="179472"/>
                  <a:pt x="180295" y="138113"/>
                </a:cubicBezTo>
                <a:close/>
                <a:moveTo>
                  <a:pt x="247650" y="38100"/>
                </a:moveTo>
                <a:cubicBezTo>
                  <a:pt x="131919" y="38100"/>
                  <a:pt x="38100" y="131208"/>
                  <a:pt x="38100" y="246063"/>
                </a:cubicBezTo>
                <a:cubicBezTo>
                  <a:pt x="38100" y="360918"/>
                  <a:pt x="131919" y="454026"/>
                  <a:pt x="247650" y="454026"/>
                </a:cubicBezTo>
                <a:cubicBezTo>
                  <a:pt x="363381" y="454026"/>
                  <a:pt x="457200" y="360918"/>
                  <a:pt x="457200" y="246063"/>
                </a:cubicBezTo>
                <a:cubicBezTo>
                  <a:pt x="457200" y="131208"/>
                  <a:pt x="363381" y="38100"/>
                  <a:pt x="247650" y="3810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cubicBezTo>
                  <a:pt x="495300" y="384423"/>
                  <a:pt x="384423" y="495300"/>
                  <a:pt x="247650" y="495300"/>
                </a:cubicBezTo>
                <a:cubicBezTo>
                  <a:pt x="110877" y="495300"/>
                  <a:pt x="0" y="384423"/>
                  <a:pt x="0" y="247650"/>
                </a:cubicBez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68" name="Oval 320"/>
          <p:cNvSpPr>
            <a:spLocks noChangeArrowheads="1"/>
          </p:cNvSpPr>
          <p:nvPr/>
        </p:nvSpPr>
        <p:spPr bwMode="auto">
          <a:xfrm>
            <a:off x="3087688" y="4025900"/>
            <a:ext cx="495300" cy="495300"/>
          </a:xfrm>
          <a:custGeom>
            <a:avLst/>
            <a:gdLst/>
            <a:ahLst/>
            <a:cxnLst/>
            <a:rect l="l" t="t" r="r" b="b"/>
            <a:pathLst>
              <a:path w="495300" h="495300">
                <a:moveTo>
                  <a:pt x="253206" y="319088"/>
                </a:moveTo>
                <a:cubicBezTo>
                  <a:pt x="272933" y="319088"/>
                  <a:pt x="288925" y="334014"/>
                  <a:pt x="288925" y="352426"/>
                </a:cubicBezTo>
                <a:cubicBezTo>
                  <a:pt x="288925" y="370838"/>
                  <a:pt x="272933" y="385764"/>
                  <a:pt x="253206" y="385764"/>
                </a:cubicBezTo>
                <a:cubicBezTo>
                  <a:pt x="233479" y="385764"/>
                  <a:pt x="217487" y="370838"/>
                  <a:pt x="217487" y="352426"/>
                </a:cubicBezTo>
                <a:cubicBezTo>
                  <a:pt x="217487" y="334014"/>
                  <a:pt x="233479" y="319088"/>
                  <a:pt x="253206" y="319088"/>
                </a:cubicBezTo>
                <a:close/>
                <a:moveTo>
                  <a:pt x="123825" y="214313"/>
                </a:moveTo>
                <a:lnTo>
                  <a:pt x="382587" y="214313"/>
                </a:lnTo>
                <a:lnTo>
                  <a:pt x="382587" y="280988"/>
                </a:lnTo>
                <a:lnTo>
                  <a:pt x="123825" y="280988"/>
                </a:lnTo>
                <a:close/>
                <a:moveTo>
                  <a:pt x="253206" y="104775"/>
                </a:moveTo>
                <a:cubicBezTo>
                  <a:pt x="272933" y="104775"/>
                  <a:pt x="288925" y="120767"/>
                  <a:pt x="288925" y="140494"/>
                </a:cubicBezTo>
                <a:cubicBezTo>
                  <a:pt x="288925" y="160221"/>
                  <a:pt x="272933" y="176213"/>
                  <a:pt x="253206" y="176213"/>
                </a:cubicBezTo>
                <a:cubicBezTo>
                  <a:pt x="233479" y="176213"/>
                  <a:pt x="217487" y="160221"/>
                  <a:pt x="217487" y="140494"/>
                </a:cubicBezTo>
                <a:cubicBezTo>
                  <a:pt x="217487" y="120767"/>
                  <a:pt x="233479" y="104775"/>
                  <a:pt x="253206" y="104775"/>
                </a:cubicBezTo>
                <a:close/>
                <a:moveTo>
                  <a:pt x="247650" y="38100"/>
                </a:moveTo>
                <a:cubicBezTo>
                  <a:pt x="131919" y="38100"/>
                  <a:pt x="38100" y="131208"/>
                  <a:pt x="38100" y="246063"/>
                </a:cubicBezTo>
                <a:cubicBezTo>
                  <a:pt x="38100" y="360918"/>
                  <a:pt x="131919" y="454026"/>
                  <a:pt x="247650" y="454026"/>
                </a:cubicBezTo>
                <a:cubicBezTo>
                  <a:pt x="363381" y="454026"/>
                  <a:pt x="457200" y="360918"/>
                  <a:pt x="457200" y="246063"/>
                </a:cubicBezTo>
                <a:cubicBezTo>
                  <a:pt x="457200" y="131208"/>
                  <a:pt x="363381" y="38100"/>
                  <a:pt x="247650" y="3810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cubicBezTo>
                  <a:pt x="495300" y="384423"/>
                  <a:pt x="384423" y="495300"/>
                  <a:pt x="247650" y="495300"/>
                </a:cubicBezTo>
                <a:cubicBezTo>
                  <a:pt x="110877" y="495300"/>
                  <a:pt x="0" y="384423"/>
                  <a:pt x="0" y="247650"/>
                </a:cubicBez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73" name="Freeform 325"/>
          <p:cNvSpPr>
            <a:spLocks/>
          </p:cNvSpPr>
          <p:nvPr/>
        </p:nvSpPr>
        <p:spPr bwMode="auto">
          <a:xfrm>
            <a:off x="3983838" y="4024838"/>
            <a:ext cx="349239" cy="421235"/>
          </a:xfrm>
          <a:custGeom>
            <a:avLst/>
            <a:gdLst/>
            <a:ahLst/>
            <a:cxnLst/>
            <a:rect l="l" t="t" r="r" b="b"/>
            <a:pathLst>
              <a:path w="349239" h="421235">
                <a:moveTo>
                  <a:pt x="254617" y="282579"/>
                </a:moveTo>
                <a:cubicBezTo>
                  <a:pt x="263594" y="282579"/>
                  <a:pt x="272098" y="286283"/>
                  <a:pt x="277768" y="293692"/>
                </a:cubicBezTo>
                <a:cubicBezTo>
                  <a:pt x="292887" y="304804"/>
                  <a:pt x="292887" y="327029"/>
                  <a:pt x="277768" y="341846"/>
                </a:cubicBezTo>
                <a:cubicBezTo>
                  <a:pt x="266429" y="356662"/>
                  <a:pt x="243750" y="356662"/>
                  <a:pt x="228631" y="341846"/>
                </a:cubicBezTo>
                <a:cubicBezTo>
                  <a:pt x="213512" y="327029"/>
                  <a:pt x="213512" y="304804"/>
                  <a:pt x="228631" y="293692"/>
                </a:cubicBezTo>
                <a:cubicBezTo>
                  <a:pt x="236191" y="286283"/>
                  <a:pt x="245640" y="282579"/>
                  <a:pt x="254617" y="282579"/>
                </a:cubicBezTo>
                <a:close/>
                <a:moveTo>
                  <a:pt x="105392" y="131842"/>
                </a:moveTo>
                <a:cubicBezTo>
                  <a:pt x="114369" y="131842"/>
                  <a:pt x="122874" y="135622"/>
                  <a:pt x="128543" y="143181"/>
                </a:cubicBezTo>
                <a:cubicBezTo>
                  <a:pt x="143662" y="154520"/>
                  <a:pt x="143662" y="177199"/>
                  <a:pt x="128543" y="192318"/>
                </a:cubicBezTo>
                <a:cubicBezTo>
                  <a:pt x="117204" y="207437"/>
                  <a:pt x="94525" y="207437"/>
                  <a:pt x="79406" y="192318"/>
                </a:cubicBezTo>
                <a:cubicBezTo>
                  <a:pt x="64287" y="177199"/>
                  <a:pt x="64287" y="154520"/>
                  <a:pt x="79406" y="143181"/>
                </a:cubicBezTo>
                <a:cubicBezTo>
                  <a:pt x="86966" y="135622"/>
                  <a:pt x="96415" y="131842"/>
                  <a:pt x="105392" y="131842"/>
                </a:cubicBezTo>
                <a:close/>
                <a:moveTo>
                  <a:pt x="248437" y="128062"/>
                </a:moveTo>
                <a:lnTo>
                  <a:pt x="292887" y="174100"/>
                </a:lnTo>
                <a:lnTo>
                  <a:pt x="113500" y="356662"/>
                </a:lnTo>
                <a:lnTo>
                  <a:pt x="64287" y="309037"/>
                </a:lnTo>
                <a:close/>
                <a:moveTo>
                  <a:pt x="174619" y="37523"/>
                </a:moveTo>
                <a:cubicBezTo>
                  <a:pt x="121099" y="37523"/>
                  <a:pt x="67579" y="58109"/>
                  <a:pt x="26265" y="99281"/>
                </a:cubicBezTo>
                <a:cubicBezTo>
                  <a:pt x="-56362" y="181624"/>
                  <a:pt x="-56362" y="312625"/>
                  <a:pt x="26265" y="394969"/>
                </a:cubicBezTo>
                <a:cubicBezTo>
                  <a:pt x="108893" y="477312"/>
                  <a:pt x="240346" y="477312"/>
                  <a:pt x="322973" y="394969"/>
                </a:cubicBezTo>
                <a:cubicBezTo>
                  <a:pt x="405600" y="312625"/>
                  <a:pt x="405600" y="181624"/>
                  <a:pt x="322973" y="99281"/>
                </a:cubicBezTo>
                <a:cubicBezTo>
                  <a:pt x="281659" y="58109"/>
                  <a:pt x="228139" y="37523"/>
                  <a:pt x="174619" y="37523"/>
                </a:cubicBezTo>
                <a:close/>
                <a:moveTo>
                  <a:pt x="173211" y="0"/>
                </a:moveTo>
                <a:cubicBezTo>
                  <a:pt x="236581" y="0"/>
                  <a:pt x="300420" y="24338"/>
                  <a:pt x="349239" y="73014"/>
                </a:cubicBezTo>
                <a:cubicBezTo>
                  <a:pt x="446875" y="170366"/>
                  <a:pt x="446875" y="327627"/>
                  <a:pt x="349239" y="421235"/>
                </a:cubicBezTo>
                <a:cubicBezTo>
                  <a:pt x="251602" y="518587"/>
                  <a:pt x="93881" y="518587"/>
                  <a:pt x="0" y="421235"/>
                </a:cubicBezTo>
                <a:cubicBezTo>
                  <a:pt x="-97637" y="327627"/>
                  <a:pt x="-97637" y="170366"/>
                  <a:pt x="0" y="73014"/>
                </a:cubicBezTo>
                <a:cubicBezTo>
                  <a:pt x="46941" y="24338"/>
                  <a:pt x="109841" y="0"/>
                  <a:pt x="17321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78" name="Freeform 330"/>
          <p:cNvSpPr>
            <a:spLocks/>
          </p:cNvSpPr>
          <p:nvPr/>
        </p:nvSpPr>
        <p:spPr bwMode="auto">
          <a:xfrm>
            <a:off x="4791075" y="3992563"/>
            <a:ext cx="487362" cy="490537"/>
          </a:xfrm>
          <a:custGeom>
            <a:avLst/>
            <a:gdLst/>
            <a:ahLst/>
            <a:cxnLst/>
            <a:rect l="l" t="t" r="r" b="b"/>
            <a:pathLst>
              <a:path w="487362" h="490537">
                <a:moveTo>
                  <a:pt x="377825" y="242887"/>
                </a:moveTo>
                <a:lnTo>
                  <a:pt x="427037" y="242887"/>
                </a:lnTo>
                <a:lnTo>
                  <a:pt x="427037" y="374649"/>
                </a:lnTo>
                <a:lnTo>
                  <a:pt x="377825" y="374649"/>
                </a:lnTo>
                <a:close/>
                <a:moveTo>
                  <a:pt x="306388" y="242887"/>
                </a:moveTo>
                <a:lnTo>
                  <a:pt x="355600" y="242887"/>
                </a:lnTo>
                <a:lnTo>
                  <a:pt x="355600" y="374649"/>
                </a:lnTo>
                <a:lnTo>
                  <a:pt x="306388" y="374649"/>
                </a:lnTo>
                <a:close/>
                <a:moveTo>
                  <a:pt x="234950" y="242887"/>
                </a:moveTo>
                <a:lnTo>
                  <a:pt x="288925" y="242887"/>
                </a:lnTo>
                <a:lnTo>
                  <a:pt x="288925" y="374649"/>
                </a:lnTo>
                <a:lnTo>
                  <a:pt x="234950" y="374649"/>
                </a:lnTo>
                <a:close/>
                <a:moveTo>
                  <a:pt x="165100" y="242887"/>
                </a:moveTo>
                <a:lnTo>
                  <a:pt x="212725" y="242887"/>
                </a:lnTo>
                <a:lnTo>
                  <a:pt x="212725" y="374649"/>
                </a:lnTo>
                <a:lnTo>
                  <a:pt x="165100" y="374649"/>
                </a:lnTo>
                <a:close/>
                <a:moveTo>
                  <a:pt x="41275" y="225425"/>
                </a:moveTo>
                <a:lnTo>
                  <a:pt x="41275" y="385762"/>
                </a:lnTo>
                <a:lnTo>
                  <a:pt x="446087" y="385762"/>
                </a:lnTo>
                <a:lnTo>
                  <a:pt x="446087" y="225425"/>
                </a:lnTo>
                <a:close/>
                <a:moveTo>
                  <a:pt x="231776" y="52387"/>
                </a:moveTo>
                <a:lnTo>
                  <a:pt x="325438" y="146050"/>
                </a:lnTo>
                <a:lnTo>
                  <a:pt x="288926" y="179387"/>
                </a:lnTo>
                <a:lnTo>
                  <a:pt x="198438" y="90487"/>
                </a:lnTo>
                <a:close/>
                <a:moveTo>
                  <a:pt x="134938" y="52387"/>
                </a:moveTo>
                <a:lnTo>
                  <a:pt x="182563" y="52387"/>
                </a:lnTo>
                <a:lnTo>
                  <a:pt x="182563" y="184149"/>
                </a:lnTo>
                <a:lnTo>
                  <a:pt x="134938" y="184149"/>
                </a:lnTo>
                <a:close/>
                <a:moveTo>
                  <a:pt x="63500" y="52387"/>
                </a:moveTo>
                <a:lnTo>
                  <a:pt x="112712" y="52387"/>
                </a:lnTo>
                <a:lnTo>
                  <a:pt x="112712" y="184149"/>
                </a:lnTo>
                <a:lnTo>
                  <a:pt x="63500" y="184149"/>
                </a:lnTo>
                <a:close/>
                <a:moveTo>
                  <a:pt x="41275" y="36512"/>
                </a:moveTo>
                <a:lnTo>
                  <a:pt x="41275" y="195262"/>
                </a:lnTo>
                <a:lnTo>
                  <a:pt x="446087" y="195262"/>
                </a:lnTo>
                <a:lnTo>
                  <a:pt x="446087" y="36512"/>
                </a:lnTo>
                <a:close/>
                <a:moveTo>
                  <a:pt x="0" y="0"/>
                </a:moveTo>
                <a:lnTo>
                  <a:pt x="487362" y="0"/>
                </a:lnTo>
                <a:lnTo>
                  <a:pt x="487362" y="490537"/>
                </a:lnTo>
                <a:lnTo>
                  <a:pt x="446087" y="490537"/>
                </a:lnTo>
                <a:lnTo>
                  <a:pt x="446087" y="419100"/>
                </a:lnTo>
                <a:lnTo>
                  <a:pt x="41275" y="419100"/>
                </a:lnTo>
                <a:lnTo>
                  <a:pt x="41275" y="490537"/>
                </a:lnTo>
                <a:lnTo>
                  <a:pt x="0" y="49053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88" name="Rectangle 340"/>
          <p:cNvSpPr>
            <a:spLocks noChangeArrowheads="1"/>
          </p:cNvSpPr>
          <p:nvPr/>
        </p:nvSpPr>
        <p:spPr bwMode="auto">
          <a:xfrm>
            <a:off x="5589588" y="4078288"/>
            <a:ext cx="712787" cy="393699"/>
          </a:xfrm>
          <a:custGeom>
            <a:avLst/>
            <a:gdLst/>
            <a:ahLst/>
            <a:cxnLst/>
            <a:rect l="l" t="t" r="r" b="b"/>
            <a:pathLst>
              <a:path w="712787" h="393699">
                <a:moveTo>
                  <a:pt x="382587" y="222250"/>
                </a:moveTo>
                <a:lnTo>
                  <a:pt x="382587" y="311150"/>
                </a:lnTo>
                <a:lnTo>
                  <a:pt x="393699" y="311150"/>
                </a:lnTo>
                <a:lnTo>
                  <a:pt x="393699" y="222250"/>
                </a:lnTo>
                <a:close/>
                <a:moveTo>
                  <a:pt x="388143" y="176212"/>
                </a:moveTo>
                <a:cubicBezTo>
                  <a:pt x="385075" y="176212"/>
                  <a:pt x="382587" y="179766"/>
                  <a:pt x="382587" y="184150"/>
                </a:cubicBezTo>
                <a:cubicBezTo>
                  <a:pt x="382587" y="188534"/>
                  <a:pt x="385075" y="192088"/>
                  <a:pt x="388143" y="192088"/>
                </a:cubicBezTo>
                <a:cubicBezTo>
                  <a:pt x="391211" y="192088"/>
                  <a:pt x="393699" y="188534"/>
                  <a:pt x="393699" y="184150"/>
                </a:cubicBezTo>
                <a:cubicBezTo>
                  <a:pt x="393699" y="179766"/>
                  <a:pt x="391211" y="176212"/>
                  <a:pt x="388143" y="176212"/>
                </a:cubicBezTo>
                <a:close/>
                <a:moveTo>
                  <a:pt x="366712" y="157162"/>
                </a:moveTo>
                <a:lnTo>
                  <a:pt x="573087" y="157162"/>
                </a:lnTo>
                <a:lnTo>
                  <a:pt x="573087" y="374649"/>
                </a:lnTo>
                <a:lnTo>
                  <a:pt x="366712" y="374649"/>
                </a:lnTo>
                <a:close/>
                <a:moveTo>
                  <a:pt x="468312" y="90487"/>
                </a:moveTo>
                <a:cubicBezTo>
                  <a:pt x="457791" y="90487"/>
                  <a:pt x="449262" y="99727"/>
                  <a:pt x="449262" y="111125"/>
                </a:cubicBezTo>
                <a:cubicBezTo>
                  <a:pt x="449262" y="122523"/>
                  <a:pt x="457791" y="131763"/>
                  <a:pt x="468312" y="131763"/>
                </a:cubicBezTo>
                <a:cubicBezTo>
                  <a:pt x="478833" y="131763"/>
                  <a:pt x="487362" y="122523"/>
                  <a:pt x="487362" y="111125"/>
                </a:cubicBezTo>
                <a:cubicBezTo>
                  <a:pt x="487362" y="99727"/>
                  <a:pt x="478833" y="90487"/>
                  <a:pt x="468312" y="90487"/>
                </a:cubicBezTo>
                <a:close/>
                <a:moveTo>
                  <a:pt x="246063" y="90487"/>
                </a:moveTo>
                <a:cubicBezTo>
                  <a:pt x="234665" y="90487"/>
                  <a:pt x="225425" y="99727"/>
                  <a:pt x="225425" y="111125"/>
                </a:cubicBezTo>
                <a:cubicBezTo>
                  <a:pt x="225425" y="122523"/>
                  <a:pt x="234665" y="131763"/>
                  <a:pt x="246063" y="131763"/>
                </a:cubicBezTo>
                <a:cubicBezTo>
                  <a:pt x="257461" y="131763"/>
                  <a:pt x="266701" y="122523"/>
                  <a:pt x="266701" y="111125"/>
                </a:cubicBezTo>
                <a:cubicBezTo>
                  <a:pt x="266701" y="99727"/>
                  <a:pt x="257461" y="90487"/>
                  <a:pt x="246063" y="90487"/>
                </a:cubicBezTo>
                <a:close/>
                <a:moveTo>
                  <a:pt x="595312" y="74612"/>
                </a:moveTo>
                <a:lnTo>
                  <a:pt x="633412" y="74612"/>
                </a:lnTo>
                <a:lnTo>
                  <a:pt x="633412" y="393699"/>
                </a:lnTo>
                <a:lnTo>
                  <a:pt x="595312" y="393699"/>
                </a:lnTo>
                <a:close/>
                <a:moveTo>
                  <a:pt x="366712" y="74612"/>
                </a:moveTo>
                <a:lnTo>
                  <a:pt x="573087" y="74612"/>
                </a:lnTo>
                <a:lnTo>
                  <a:pt x="573087" y="150812"/>
                </a:lnTo>
                <a:lnTo>
                  <a:pt x="366712" y="150812"/>
                </a:lnTo>
                <a:close/>
                <a:moveTo>
                  <a:pt x="142875" y="74612"/>
                </a:moveTo>
                <a:lnTo>
                  <a:pt x="347662" y="74612"/>
                </a:lnTo>
                <a:lnTo>
                  <a:pt x="347662" y="150812"/>
                </a:lnTo>
                <a:lnTo>
                  <a:pt x="142875" y="150812"/>
                </a:lnTo>
                <a:close/>
                <a:moveTo>
                  <a:pt x="74612" y="74612"/>
                </a:moveTo>
                <a:lnTo>
                  <a:pt x="115887" y="74612"/>
                </a:lnTo>
                <a:lnTo>
                  <a:pt x="115887" y="393699"/>
                </a:lnTo>
                <a:lnTo>
                  <a:pt x="74612" y="393699"/>
                </a:lnTo>
                <a:close/>
                <a:moveTo>
                  <a:pt x="0" y="0"/>
                </a:moveTo>
                <a:lnTo>
                  <a:pt x="712787" y="0"/>
                </a:lnTo>
                <a:lnTo>
                  <a:pt x="712787" y="57150"/>
                </a:lnTo>
                <a:lnTo>
                  <a:pt x="0" y="5715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00" name="Freeform 352"/>
          <p:cNvSpPr>
            <a:spLocks/>
          </p:cNvSpPr>
          <p:nvPr/>
        </p:nvSpPr>
        <p:spPr bwMode="auto">
          <a:xfrm>
            <a:off x="6500813" y="4041775"/>
            <a:ext cx="501649" cy="427037"/>
          </a:xfrm>
          <a:custGeom>
            <a:avLst/>
            <a:gdLst/>
            <a:ahLst/>
            <a:cxnLst/>
            <a:rect l="l" t="t" r="r" b="b"/>
            <a:pathLst>
              <a:path w="501649" h="427037">
                <a:moveTo>
                  <a:pt x="142875" y="322263"/>
                </a:moveTo>
                <a:lnTo>
                  <a:pt x="355600" y="322263"/>
                </a:lnTo>
                <a:lnTo>
                  <a:pt x="355600" y="404813"/>
                </a:lnTo>
                <a:lnTo>
                  <a:pt x="142875" y="404813"/>
                </a:lnTo>
                <a:close/>
                <a:moveTo>
                  <a:pt x="142875" y="239713"/>
                </a:moveTo>
                <a:lnTo>
                  <a:pt x="355600" y="239713"/>
                </a:lnTo>
                <a:lnTo>
                  <a:pt x="355600" y="314325"/>
                </a:lnTo>
                <a:lnTo>
                  <a:pt x="142875" y="314325"/>
                </a:lnTo>
                <a:close/>
                <a:moveTo>
                  <a:pt x="415439" y="127000"/>
                </a:moveTo>
                <a:cubicBezTo>
                  <a:pt x="415454" y="127000"/>
                  <a:pt x="416324" y="127000"/>
                  <a:pt x="467915" y="127000"/>
                </a:cubicBezTo>
                <a:cubicBezTo>
                  <a:pt x="486656" y="127000"/>
                  <a:pt x="501649" y="142002"/>
                  <a:pt x="501649" y="160754"/>
                </a:cubicBezTo>
                <a:cubicBezTo>
                  <a:pt x="501649" y="160769"/>
                  <a:pt x="501649" y="161639"/>
                  <a:pt x="501649" y="213261"/>
                </a:cubicBezTo>
                <a:cubicBezTo>
                  <a:pt x="501649" y="232013"/>
                  <a:pt x="486656" y="247015"/>
                  <a:pt x="467915" y="247015"/>
                </a:cubicBezTo>
                <a:cubicBezTo>
                  <a:pt x="467908" y="247015"/>
                  <a:pt x="467834" y="247015"/>
                  <a:pt x="466978" y="247015"/>
                </a:cubicBezTo>
                <a:lnTo>
                  <a:pt x="460418" y="247015"/>
                </a:lnTo>
                <a:cubicBezTo>
                  <a:pt x="460418" y="247031"/>
                  <a:pt x="460418" y="248720"/>
                  <a:pt x="460418" y="427037"/>
                </a:cubicBezTo>
                <a:cubicBezTo>
                  <a:pt x="460403" y="427037"/>
                  <a:pt x="459242" y="427037"/>
                  <a:pt x="366712" y="427037"/>
                </a:cubicBezTo>
                <a:cubicBezTo>
                  <a:pt x="366712" y="427021"/>
                  <a:pt x="366712" y="425277"/>
                  <a:pt x="366712" y="239514"/>
                </a:cubicBezTo>
                <a:cubicBezTo>
                  <a:pt x="366721" y="239514"/>
                  <a:pt x="367205" y="239514"/>
                  <a:pt x="392950" y="239514"/>
                </a:cubicBezTo>
                <a:cubicBezTo>
                  <a:pt x="385453" y="232013"/>
                  <a:pt x="381705" y="224512"/>
                  <a:pt x="381705" y="213261"/>
                </a:cubicBezTo>
                <a:cubicBezTo>
                  <a:pt x="381705" y="213246"/>
                  <a:pt x="381705" y="212378"/>
                  <a:pt x="381705" y="160754"/>
                </a:cubicBezTo>
                <a:cubicBezTo>
                  <a:pt x="381705" y="142002"/>
                  <a:pt x="396698" y="127000"/>
                  <a:pt x="415439" y="127000"/>
                </a:cubicBezTo>
                <a:close/>
                <a:moveTo>
                  <a:pt x="33881" y="127000"/>
                </a:moveTo>
                <a:cubicBezTo>
                  <a:pt x="33899" y="127000"/>
                  <a:pt x="34865" y="127000"/>
                  <a:pt x="86587" y="127000"/>
                </a:cubicBezTo>
                <a:cubicBezTo>
                  <a:pt x="105410" y="127000"/>
                  <a:pt x="120468" y="142002"/>
                  <a:pt x="120468" y="160754"/>
                </a:cubicBezTo>
                <a:cubicBezTo>
                  <a:pt x="120468" y="160772"/>
                  <a:pt x="120468" y="161724"/>
                  <a:pt x="120468" y="213261"/>
                </a:cubicBezTo>
                <a:cubicBezTo>
                  <a:pt x="120468" y="224512"/>
                  <a:pt x="116704" y="232013"/>
                  <a:pt x="109174" y="239514"/>
                </a:cubicBezTo>
                <a:cubicBezTo>
                  <a:pt x="109191" y="239514"/>
                  <a:pt x="109790" y="239514"/>
                  <a:pt x="131762" y="239514"/>
                </a:cubicBezTo>
                <a:cubicBezTo>
                  <a:pt x="131762" y="239534"/>
                  <a:pt x="131762" y="241438"/>
                  <a:pt x="131762" y="427037"/>
                </a:cubicBezTo>
                <a:cubicBezTo>
                  <a:pt x="131744" y="427037"/>
                  <a:pt x="130479" y="427037"/>
                  <a:pt x="37646" y="427037"/>
                </a:cubicBezTo>
                <a:cubicBezTo>
                  <a:pt x="37646" y="427019"/>
                  <a:pt x="37646" y="425189"/>
                  <a:pt x="37646" y="247015"/>
                </a:cubicBezTo>
                <a:cubicBezTo>
                  <a:pt x="15058" y="247015"/>
                  <a:pt x="0" y="232013"/>
                  <a:pt x="0" y="213261"/>
                </a:cubicBezTo>
                <a:cubicBezTo>
                  <a:pt x="0" y="213243"/>
                  <a:pt x="0" y="212295"/>
                  <a:pt x="0" y="160754"/>
                </a:cubicBezTo>
                <a:cubicBezTo>
                  <a:pt x="0" y="142002"/>
                  <a:pt x="15058" y="127000"/>
                  <a:pt x="33881" y="127000"/>
                </a:cubicBezTo>
                <a:close/>
                <a:moveTo>
                  <a:pt x="89358" y="0"/>
                </a:moveTo>
                <a:cubicBezTo>
                  <a:pt x="89386" y="0"/>
                  <a:pt x="92403" y="0"/>
                  <a:pt x="412292" y="0"/>
                </a:cubicBezTo>
                <a:cubicBezTo>
                  <a:pt x="431067" y="0"/>
                  <a:pt x="446087" y="14960"/>
                  <a:pt x="446087" y="33660"/>
                </a:cubicBezTo>
                <a:cubicBezTo>
                  <a:pt x="446087" y="33675"/>
                  <a:pt x="446087" y="34696"/>
                  <a:pt x="446087" y="108461"/>
                </a:cubicBezTo>
                <a:cubicBezTo>
                  <a:pt x="446075" y="108461"/>
                  <a:pt x="445470" y="108461"/>
                  <a:pt x="416047" y="108461"/>
                </a:cubicBezTo>
                <a:cubicBezTo>
                  <a:pt x="386006" y="108461"/>
                  <a:pt x="363476" y="134641"/>
                  <a:pt x="363476" y="160822"/>
                </a:cubicBezTo>
                <a:lnTo>
                  <a:pt x="363476" y="213182"/>
                </a:lnTo>
                <a:lnTo>
                  <a:pt x="363476" y="220662"/>
                </a:lnTo>
                <a:cubicBezTo>
                  <a:pt x="363469" y="220662"/>
                  <a:pt x="363376" y="220662"/>
                  <a:pt x="362068" y="220662"/>
                </a:cubicBezTo>
                <a:lnTo>
                  <a:pt x="352211" y="220662"/>
                </a:lnTo>
                <a:cubicBezTo>
                  <a:pt x="352189" y="220662"/>
                  <a:pt x="350115" y="220662"/>
                  <a:pt x="149438" y="220662"/>
                </a:cubicBezTo>
                <a:cubicBezTo>
                  <a:pt x="149429" y="220662"/>
                  <a:pt x="149306" y="220662"/>
                  <a:pt x="147561" y="220662"/>
                </a:cubicBezTo>
                <a:lnTo>
                  <a:pt x="134418" y="220662"/>
                </a:lnTo>
                <a:cubicBezTo>
                  <a:pt x="138173" y="220662"/>
                  <a:pt x="138173" y="216922"/>
                  <a:pt x="138173" y="213182"/>
                </a:cubicBezTo>
                <a:cubicBezTo>
                  <a:pt x="138173" y="213164"/>
                  <a:pt x="138173" y="212211"/>
                  <a:pt x="138173" y="160822"/>
                </a:cubicBezTo>
                <a:cubicBezTo>
                  <a:pt x="138173" y="134641"/>
                  <a:pt x="111888" y="108461"/>
                  <a:pt x="85603" y="108461"/>
                </a:cubicBezTo>
                <a:cubicBezTo>
                  <a:pt x="85590" y="108461"/>
                  <a:pt x="84994" y="108461"/>
                  <a:pt x="55562" y="108461"/>
                </a:cubicBezTo>
                <a:cubicBezTo>
                  <a:pt x="55562" y="108447"/>
                  <a:pt x="55562" y="107429"/>
                  <a:pt x="55562" y="33660"/>
                </a:cubicBezTo>
                <a:cubicBezTo>
                  <a:pt x="55562" y="14960"/>
                  <a:pt x="70582" y="0"/>
                  <a:pt x="8935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05" name="Freeform 357"/>
          <p:cNvSpPr>
            <a:spLocks/>
          </p:cNvSpPr>
          <p:nvPr/>
        </p:nvSpPr>
        <p:spPr bwMode="auto">
          <a:xfrm>
            <a:off x="7354888" y="4033838"/>
            <a:ext cx="349250" cy="457200"/>
          </a:xfrm>
          <a:custGeom>
            <a:avLst/>
            <a:gdLst/>
            <a:ahLst/>
            <a:cxnLst/>
            <a:rect l="l" t="t" r="r" b="b"/>
            <a:pathLst>
              <a:path w="349250" h="457200">
                <a:moveTo>
                  <a:pt x="175419" y="319087"/>
                </a:moveTo>
                <a:cubicBezTo>
                  <a:pt x="167966" y="319087"/>
                  <a:pt x="161925" y="324773"/>
                  <a:pt x="161925" y="331787"/>
                </a:cubicBezTo>
                <a:cubicBezTo>
                  <a:pt x="161925" y="338801"/>
                  <a:pt x="167966" y="344487"/>
                  <a:pt x="175419" y="344487"/>
                </a:cubicBezTo>
                <a:cubicBezTo>
                  <a:pt x="182872" y="344487"/>
                  <a:pt x="188913" y="338801"/>
                  <a:pt x="188913" y="331787"/>
                </a:cubicBezTo>
                <a:cubicBezTo>
                  <a:pt x="188913" y="324773"/>
                  <a:pt x="182872" y="319087"/>
                  <a:pt x="175419" y="319087"/>
                </a:cubicBezTo>
                <a:close/>
                <a:moveTo>
                  <a:pt x="128587" y="295275"/>
                </a:moveTo>
                <a:lnTo>
                  <a:pt x="128587" y="303212"/>
                </a:lnTo>
                <a:lnTo>
                  <a:pt x="222249" y="303212"/>
                </a:lnTo>
                <a:lnTo>
                  <a:pt x="222249" y="295275"/>
                </a:lnTo>
                <a:close/>
                <a:moveTo>
                  <a:pt x="46037" y="277812"/>
                </a:moveTo>
                <a:lnTo>
                  <a:pt x="304799" y="277812"/>
                </a:lnTo>
                <a:lnTo>
                  <a:pt x="304799" y="363537"/>
                </a:lnTo>
                <a:lnTo>
                  <a:pt x="46037" y="363537"/>
                </a:lnTo>
                <a:close/>
                <a:moveTo>
                  <a:pt x="175419" y="206375"/>
                </a:moveTo>
                <a:cubicBezTo>
                  <a:pt x="167966" y="206375"/>
                  <a:pt x="161925" y="212061"/>
                  <a:pt x="161925" y="219075"/>
                </a:cubicBezTo>
                <a:cubicBezTo>
                  <a:pt x="161925" y="226089"/>
                  <a:pt x="167966" y="231775"/>
                  <a:pt x="175419" y="231775"/>
                </a:cubicBezTo>
                <a:cubicBezTo>
                  <a:pt x="182872" y="231775"/>
                  <a:pt x="188913" y="226089"/>
                  <a:pt x="188913" y="219075"/>
                </a:cubicBezTo>
                <a:cubicBezTo>
                  <a:pt x="188913" y="212061"/>
                  <a:pt x="182872" y="206375"/>
                  <a:pt x="175419" y="206375"/>
                </a:cubicBezTo>
                <a:close/>
                <a:moveTo>
                  <a:pt x="128587" y="184150"/>
                </a:moveTo>
                <a:lnTo>
                  <a:pt x="128587" y="190500"/>
                </a:lnTo>
                <a:lnTo>
                  <a:pt x="222249" y="190500"/>
                </a:lnTo>
                <a:lnTo>
                  <a:pt x="222249" y="184150"/>
                </a:lnTo>
                <a:close/>
                <a:moveTo>
                  <a:pt x="46037" y="165100"/>
                </a:moveTo>
                <a:lnTo>
                  <a:pt x="304799" y="165100"/>
                </a:lnTo>
                <a:lnTo>
                  <a:pt x="304799" y="250825"/>
                </a:lnTo>
                <a:lnTo>
                  <a:pt x="46037" y="250825"/>
                </a:lnTo>
                <a:close/>
                <a:moveTo>
                  <a:pt x="175419" y="96837"/>
                </a:moveTo>
                <a:cubicBezTo>
                  <a:pt x="167966" y="96837"/>
                  <a:pt x="161925" y="102878"/>
                  <a:pt x="161925" y="110331"/>
                </a:cubicBezTo>
                <a:cubicBezTo>
                  <a:pt x="161925" y="117784"/>
                  <a:pt x="167966" y="123825"/>
                  <a:pt x="175419" y="123825"/>
                </a:cubicBezTo>
                <a:cubicBezTo>
                  <a:pt x="182872" y="123825"/>
                  <a:pt x="188913" y="117784"/>
                  <a:pt x="188913" y="110331"/>
                </a:cubicBezTo>
                <a:cubicBezTo>
                  <a:pt x="188913" y="102878"/>
                  <a:pt x="182872" y="96837"/>
                  <a:pt x="175419" y="96837"/>
                </a:cubicBezTo>
                <a:close/>
                <a:moveTo>
                  <a:pt x="128587" y="71437"/>
                </a:moveTo>
                <a:lnTo>
                  <a:pt x="128587" y="77787"/>
                </a:lnTo>
                <a:lnTo>
                  <a:pt x="222249" y="77787"/>
                </a:lnTo>
                <a:lnTo>
                  <a:pt x="222249" y="71437"/>
                </a:lnTo>
                <a:close/>
                <a:moveTo>
                  <a:pt x="46037" y="55562"/>
                </a:moveTo>
                <a:lnTo>
                  <a:pt x="304799" y="55562"/>
                </a:lnTo>
                <a:lnTo>
                  <a:pt x="304799" y="138112"/>
                </a:lnTo>
                <a:lnTo>
                  <a:pt x="46037" y="138112"/>
                </a:lnTo>
                <a:close/>
                <a:moveTo>
                  <a:pt x="26987" y="33337"/>
                </a:moveTo>
                <a:lnTo>
                  <a:pt x="26987" y="382587"/>
                </a:lnTo>
                <a:lnTo>
                  <a:pt x="323849" y="382587"/>
                </a:lnTo>
                <a:lnTo>
                  <a:pt x="323849" y="33337"/>
                </a:lnTo>
                <a:close/>
                <a:moveTo>
                  <a:pt x="0" y="0"/>
                </a:moveTo>
                <a:lnTo>
                  <a:pt x="349250" y="0"/>
                </a:lnTo>
                <a:lnTo>
                  <a:pt x="349250" y="419100"/>
                </a:lnTo>
                <a:lnTo>
                  <a:pt x="349250" y="457200"/>
                </a:lnTo>
                <a:lnTo>
                  <a:pt x="285750" y="457200"/>
                </a:lnTo>
                <a:lnTo>
                  <a:pt x="285750" y="419100"/>
                </a:lnTo>
                <a:lnTo>
                  <a:pt x="65088" y="419100"/>
                </a:lnTo>
                <a:lnTo>
                  <a:pt x="65088" y="457200"/>
                </a:lnTo>
                <a:lnTo>
                  <a:pt x="0" y="457200"/>
                </a:lnTo>
                <a:lnTo>
                  <a:pt x="0" y="4191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16" name="Freeform 368"/>
          <p:cNvSpPr>
            <a:spLocks/>
          </p:cNvSpPr>
          <p:nvPr/>
        </p:nvSpPr>
        <p:spPr bwMode="auto">
          <a:xfrm>
            <a:off x="8075612" y="4006849"/>
            <a:ext cx="404812" cy="495300"/>
          </a:xfrm>
          <a:custGeom>
            <a:avLst/>
            <a:gdLst/>
            <a:ahLst/>
            <a:cxnLst/>
            <a:rect l="l" t="t" r="r" b="b"/>
            <a:pathLst>
              <a:path w="404812" h="495300">
                <a:moveTo>
                  <a:pt x="0" y="153988"/>
                </a:moveTo>
                <a:cubicBezTo>
                  <a:pt x="0" y="153988"/>
                  <a:pt x="0" y="153988"/>
                  <a:pt x="74965" y="153988"/>
                </a:cubicBezTo>
                <a:cubicBezTo>
                  <a:pt x="74965" y="153988"/>
                  <a:pt x="74965" y="153988"/>
                  <a:pt x="74965" y="156332"/>
                </a:cubicBezTo>
                <a:lnTo>
                  <a:pt x="74965" y="172742"/>
                </a:lnTo>
                <a:cubicBezTo>
                  <a:pt x="74965" y="176492"/>
                  <a:pt x="74965" y="176492"/>
                  <a:pt x="74965" y="281511"/>
                </a:cubicBezTo>
                <a:cubicBezTo>
                  <a:pt x="74965" y="281511"/>
                  <a:pt x="74965" y="281511"/>
                  <a:pt x="333595" y="281511"/>
                </a:cubicBezTo>
                <a:cubicBezTo>
                  <a:pt x="333595" y="281511"/>
                  <a:pt x="333595" y="281511"/>
                  <a:pt x="333595" y="176492"/>
                </a:cubicBezTo>
                <a:cubicBezTo>
                  <a:pt x="333595" y="172742"/>
                  <a:pt x="333595" y="172742"/>
                  <a:pt x="333595" y="170397"/>
                </a:cubicBezTo>
                <a:lnTo>
                  <a:pt x="333595" y="153988"/>
                </a:lnTo>
                <a:lnTo>
                  <a:pt x="404812" y="153988"/>
                </a:lnTo>
                <a:cubicBezTo>
                  <a:pt x="404812" y="153988"/>
                  <a:pt x="404812" y="153988"/>
                  <a:pt x="404812" y="176492"/>
                </a:cubicBezTo>
                <a:cubicBezTo>
                  <a:pt x="404812" y="176492"/>
                  <a:pt x="404812" y="176492"/>
                  <a:pt x="374826" y="176492"/>
                </a:cubicBezTo>
                <a:cubicBezTo>
                  <a:pt x="374826" y="176492"/>
                  <a:pt x="374826" y="176492"/>
                  <a:pt x="374826" y="240254"/>
                </a:cubicBezTo>
                <a:cubicBezTo>
                  <a:pt x="374826" y="240254"/>
                  <a:pt x="374826" y="240254"/>
                  <a:pt x="373420" y="240254"/>
                </a:cubicBezTo>
                <a:lnTo>
                  <a:pt x="363581" y="240254"/>
                </a:lnTo>
                <a:cubicBezTo>
                  <a:pt x="363581" y="240254"/>
                  <a:pt x="363581" y="240254"/>
                  <a:pt x="363581" y="319018"/>
                </a:cubicBezTo>
                <a:cubicBezTo>
                  <a:pt x="363581" y="319018"/>
                  <a:pt x="363581" y="319018"/>
                  <a:pt x="333595" y="319018"/>
                </a:cubicBezTo>
                <a:cubicBezTo>
                  <a:pt x="333595" y="319018"/>
                  <a:pt x="333595" y="319018"/>
                  <a:pt x="221148" y="319018"/>
                </a:cubicBezTo>
                <a:cubicBezTo>
                  <a:pt x="221148" y="319018"/>
                  <a:pt x="221148" y="319018"/>
                  <a:pt x="221148" y="442791"/>
                </a:cubicBezTo>
                <a:cubicBezTo>
                  <a:pt x="221148" y="442791"/>
                  <a:pt x="221148" y="442791"/>
                  <a:pt x="303609" y="442791"/>
                </a:cubicBezTo>
                <a:lnTo>
                  <a:pt x="307357" y="446541"/>
                </a:lnTo>
                <a:cubicBezTo>
                  <a:pt x="311106" y="446541"/>
                  <a:pt x="311106" y="446541"/>
                  <a:pt x="313448" y="448885"/>
                </a:cubicBezTo>
                <a:lnTo>
                  <a:pt x="329847" y="465295"/>
                </a:lnTo>
                <a:cubicBezTo>
                  <a:pt x="333595" y="469045"/>
                  <a:pt x="333595" y="476547"/>
                  <a:pt x="329847" y="480298"/>
                </a:cubicBezTo>
                <a:cubicBezTo>
                  <a:pt x="326099" y="484048"/>
                  <a:pt x="318602" y="484048"/>
                  <a:pt x="314854" y="480298"/>
                </a:cubicBezTo>
                <a:cubicBezTo>
                  <a:pt x="314854" y="480298"/>
                  <a:pt x="314854" y="480298"/>
                  <a:pt x="312980" y="477954"/>
                </a:cubicBezTo>
                <a:lnTo>
                  <a:pt x="299861" y="461544"/>
                </a:lnTo>
                <a:cubicBezTo>
                  <a:pt x="299861" y="461544"/>
                  <a:pt x="299861" y="461544"/>
                  <a:pt x="213651" y="461544"/>
                </a:cubicBezTo>
                <a:cubicBezTo>
                  <a:pt x="213651" y="461544"/>
                  <a:pt x="213651" y="461544"/>
                  <a:pt x="213651" y="487799"/>
                </a:cubicBezTo>
                <a:cubicBezTo>
                  <a:pt x="213651" y="491550"/>
                  <a:pt x="209903" y="495300"/>
                  <a:pt x="202406" y="495300"/>
                </a:cubicBezTo>
                <a:cubicBezTo>
                  <a:pt x="198658" y="495300"/>
                  <a:pt x="194910" y="491550"/>
                  <a:pt x="194910" y="487799"/>
                </a:cubicBezTo>
                <a:cubicBezTo>
                  <a:pt x="194910" y="487799"/>
                  <a:pt x="194910" y="487799"/>
                  <a:pt x="194910" y="461544"/>
                </a:cubicBezTo>
                <a:cubicBezTo>
                  <a:pt x="194910" y="461544"/>
                  <a:pt x="194910" y="461544"/>
                  <a:pt x="108700" y="461544"/>
                </a:cubicBezTo>
                <a:cubicBezTo>
                  <a:pt x="108700" y="461544"/>
                  <a:pt x="108700" y="461544"/>
                  <a:pt x="106357" y="463888"/>
                </a:cubicBezTo>
                <a:lnTo>
                  <a:pt x="89958" y="480298"/>
                </a:lnTo>
                <a:cubicBezTo>
                  <a:pt x="86210" y="484048"/>
                  <a:pt x="82461" y="484048"/>
                  <a:pt x="78713" y="480298"/>
                </a:cubicBezTo>
                <a:cubicBezTo>
                  <a:pt x="74965" y="476547"/>
                  <a:pt x="74965" y="469045"/>
                  <a:pt x="78713" y="465295"/>
                </a:cubicBezTo>
                <a:cubicBezTo>
                  <a:pt x="78713" y="465295"/>
                  <a:pt x="78713" y="465295"/>
                  <a:pt x="81056" y="462951"/>
                </a:cubicBezTo>
                <a:lnTo>
                  <a:pt x="97455" y="446541"/>
                </a:lnTo>
                <a:cubicBezTo>
                  <a:pt x="97455" y="442791"/>
                  <a:pt x="101203" y="442791"/>
                  <a:pt x="104952" y="442791"/>
                </a:cubicBezTo>
                <a:cubicBezTo>
                  <a:pt x="104952" y="442791"/>
                  <a:pt x="104952" y="442791"/>
                  <a:pt x="183665" y="442791"/>
                </a:cubicBezTo>
                <a:cubicBezTo>
                  <a:pt x="183665" y="442791"/>
                  <a:pt x="183665" y="442791"/>
                  <a:pt x="183665" y="319018"/>
                </a:cubicBezTo>
                <a:cubicBezTo>
                  <a:pt x="183665" y="319018"/>
                  <a:pt x="183665" y="319018"/>
                  <a:pt x="74965" y="319018"/>
                </a:cubicBezTo>
                <a:cubicBezTo>
                  <a:pt x="74965" y="319018"/>
                  <a:pt x="74965" y="319018"/>
                  <a:pt x="44979" y="319018"/>
                </a:cubicBezTo>
                <a:cubicBezTo>
                  <a:pt x="44979" y="319018"/>
                  <a:pt x="44979" y="319018"/>
                  <a:pt x="44979" y="240254"/>
                </a:cubicBezTo>
                <a:cubicBezTo>
                  <a:pt x="44979" y="240254"/>
                  <a:pt x="44979" y="240254"/>
                  <a:pt x="43573" y="240254"/>
                </a:cubicBezTo>
                <a:lnTo>
                  <a:pt x="33734" y="240254"/>
                </a:lnTo>
                <a:cubicBezTo>
                  <a:pt x="33734" y="240254"/>
                  <a:pt x="33734" y="240254"/>
                  <a:pt x="33734" y="176492"/>
                </a:cubicBezTo>
                <a:cubicBezTo>
                  <a:pt x="33734" y="176492"/>
                  <a:pt x="33734" y="176492"/>
                  <a:pt x="0" y="176492"/>
                </a:cubicBezTo>
                <a:cubicBezTo>
                  <a:pt x="0" y="176492"/>
                  <a:pt x="0" y="176492"/>
                  <a:pt x="0" y="153988"/>
                </a:cubicBezTo>
                <a:close/>
                <a:moveTo>
                  <a:pt x="164908" y="0"/>
                </a:moveTo>
                <a:cubicBezTo>
                  <a:pt x="164908" y="0"/>
                  <a:pt x="164908" y="0"/>
                  <a:pt x="239904" y="0"/>
                </a:cubicBezTo>
                <a:cubicBezTo>
                  <a:pt x="281151" y="0"/>
                  <a:pt x="311149" y="30117"/>
                  <a:pt x="311149" y="71528"/>
                </a:cubicBezTo>
                <a:cubicBezTo>
                  <a:pt x="311149" y="71528"/>
                  <a:pt x="311149" y="71528"/>
                  <a:pt x="311149" y="191997"/>
                </a:cubicBezTo>
                <a:cubicBezTo>
                  <a:pt x="311149" y="233408"/>
                  <a:pt x="281151" y="263525"/>
                  <a:pt x="239904" y="263525"/>
                </a:cubicBezTo>
                <a:cubicBezTo>
                  <a:pt x="239904" y="263525"/>
                  <a:pt x="239904" y="263525"/>
                  <a:pt x="164908" y="263525"/>
                </a:cubicBezTo>
                <a:cubicBezTo>
                  <a:pt x="127410" y="263525"/>
                  <a:pt x="93662" y="233408"/>
                  <a:pt x="93662" y="191997"/>
                </a:cubicBezTo>
                <a:cubicBezTo>
                  <a:pt x="93662" y="191997"/>
                  <a:pt x="93662" y="191997"/>
                  <a:pt x="93662" y="71528"/>
                </a:cubicBezTo>
                <a:cubicBezTo>
                  <a:pt x="93662" y="30117"/>
                  <a:pt x="127410" y="0"/>
                  <a:pt x="16490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4485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6"/>
          <p:cNvSpPr>
            <a:spLocks noChangeArrowheads="1"/>
          </p:cNvSpPr>
          <p:nvPr/>
        </p:nvSpPr>
        <p:spPr bwMode="auto">
          <a:xfrm>
            <a:off x="752476" y="568324"/>
            <a:ext cx="344487" cy="592138"/>
          </a:xfrm>
          <a:custGeom>
            <a:avLst/>
            <a:gdLst/>
            <a:ahLst/>
            <a:cxnLst/>
            <a:rect l="l" t="t" r="r" b="b"/>
            <a:pathLst>
              <a:path w="344487" h="592138">
                <a:moveTo>
                  <a:pt x="277812" y="544513"/>
                </a:moveTo>
                <a:lnTo>
                  <a:pt x="344487" y="544513"/>
                </a:lnTo>
                <a:lnTo>
                  <a:pt x="344487" y="592138"/>
                </a:lnTo>
                <a:lnTo>
                  <a:pt x="277812" y="592138"/>
                </a:lnTo>
                <a:close/>
                <a:moveTo>
                  <a:pt x="0" y="544513"/>
                </a:moveTo>
                <a:lnTo>
                  <a:pt x="68263" y="544513"/>
                </a:lnTo>
                <a:lnTo>
                  <a:pt x="68263" y="592138"/>
                </a:lnTo>
                <a:lnTo>
                  <a:pt x="0" y="592138"/>
                </a:lnTo>
                <a:close/>
                <a:moveTo>
                  <a:pt x="123825" y="233363"/>
                </a:moveTo>
                <a:lnTo>
                  <a:pt x="123825" y="346075"/>
                </a:lnTo>
                <a:lnTo>
                  <a:pt x="139700" y="346075"/>
                </a:lnTo>
                <a:lnTo>
                  <a:pt x="139700" y="233363"/>
                </a:lnTo>
                <a:close/>
                <a:moveTo>
                  <a:pt x="195262" y="153988"/>
                </a:moveTo>
                <a:lnTo>
                  <a:pt x="195262" y="266700"/>
                </a:lnTo>
                <a:lnTo>
                  <a:pt x="209550" y="266700"/>
                </a:lnTo>
                <a:lnTo>
                  <a:pt x="209550" y="153988"/>
                </a:lnTo>
                <a:close/>
                <a:moveTo>
                  <a:pt x="176212" y="0"/>
                </a:moveTo>
                <a:lnTo>
                  <a:pt x="338137" y="0"/>
                </a:lnTo>
                <a:lnTo>
                  <a:pt x="338137" y="517525"/>
                </a:lnTo>
                <a:lnTo>
                  <a:pt x="176212" y="517525"/>
                </a:lnTo>
                <a:close/>
                <a:moveTo>
                  <a:pt x="0" y="0"/>
                </a:moveTo>
                <a:lnTo>
                  <a:pt x="157163" y="0"/>
                </a:lnTo>
                <a:lnTo>
                  <a:pt x="157163" y="517525"/>
                </a:lnTo>
                <a:lnTo>
                  <a:pt x="0" y="51752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12"/>
          <p:cNvSpPr>
            <a:spLocks/>
          </p:cNvSpPr>
          <p:nvPr/>
        </p:nvSpPr>
        <p:spPr bwMode="auto">
          <a:xfrm>
            <a:off x="1479551" y="801687"/>
            <a:ext cx="484188" cy="347662"/>
          </a:xfrm>
          <a:custGeom>
            <a:avLst/>
            <a:gdLst/>
            <a:ahLst/>
            <a:cxnLst/>
            <a:rect l="l" t="t" r="r" b="b"/>
            <a:pathLst>
              <a:path w="484188" h="347662">
                <a:moveTo>
                  <a:pt x="33781" y="141287"/>
                </a:moveTo>
                <a:cubicBezTo>
                  <a:pt x="33781" y="141287"/>
                  <a:pt x="33781" y="141287"/>
                  <a:pt x="450408" y="141287"/>
                </a:cubicBezTo>
                <a:cubicBezTo>
                  <a:pt x="469174" y="141287"/>
                  <a:pt x="484188" y="156296"/>
                  <a:pt x="484188" y="175057"/>
                </a:cubicBezTo>
                <a:cubicBezTo>
                  <a:pt x="484188" y="175057"/>
                  <a:pt x="484188" y="175057"/>
                  <a:pt x="484188" y="276369"/>
                </a:cubicBezTo>
                <a:lnTo>
                  <a:pt x="484188" y="347662"/>
                </a:lnTo>
                <a:cubicBezTo>
                  <a:pt x="484188" y="347662"/>
                  <a:pt x="484188" y="347662"/>
                  <a:pt x="450408" y="347662"/>
                </a:cubicBezTo>
                <a:cubicBezTo>
                  <a:pt x="450408" y="347662"/>
                  <a:pt x="450408" y="347662"/>
                  <a:pt x="450408" y="310139"/>
                </a:cubicBezTo>
                <a:cubicBezTo>
                  <a:pt x="450408" y="310139"/>
                  <a:pt x="450408" y="310139"/>
                  <a:pt x="37534" y="310139"/>
                </a:cubicBezTo>
                <a:cubicBezTo>
                  <a:pt x="37534" y="310139"/>
                  <a:pt x="37534" y="310139"/>
                  <a:pt x="37534" y="347662"/>
                </a:cubicBezTo>
                <a:cubicBezTo>
                  <a:pt x="37534" y="347662"/>
                  <a:pt x="37534" y="347662"/>
                  <a:pt x="0" y="347662"/>
                </a:cubicBezTo>
                <a:cubicBezTo>
                  <a:pt x="0" y="347662"/>
                  <a:pt x="0" y="347662"/>
                  <a:pt x="0" y="276369"/>
                </a:cubicBezTo>
                <a:cubicBezTo>
                  <a:pt x="0" y="276369"/>
                  <a:pt x="0" y="276369"/>
                  <a:pt x="0" y="175057"/>
                </a:cubicBezTo>
                <a:cubicBezTo>
                  <a:pt x="0" y="156296"/>
                  <a:pt x="15014" y="141287"/>
                  <a:pt x="33781" y="141287"/>
                </a:cubicBezTo>
                <a:close/>
                <a:moveTo>
                  <a:pt x="98425" y="36512"/>
                </a:moveTo>
                <a:lnTo>
                  <a:pt x="98425" y="104774"/>
                </a:lnTo>
                <a:lnTo>
                  <a:pt x="387350" y="104774"/>
                </a:lnTo>
                <a:lnTo>
                  <a:pt x="387350" y="36512"/>
                </a:lnTo>
                <a:close/>
                <a:moveTo>
                  <a:pt x="52387" y="0"/>
                </a:moveTo>
                <a:lnTo>
                  <a:pt x="68262" y="0"/>
                </a:lnTo>
                <a:lnTo>
                  <a:pt x="68262" y="19050"/>
                </a:lnTo>
                <a:lnTo>
                  <a:pt x="417513" y="19050"/>
                </a:lnTo>
                <a:lnTo>
                  <a:pt x="417513" y="0"/>
                </a:lnTo>
                <a:lnTo>
                  <a:pt x="434975" y="0"/>
                </a:lnTo>
                <a:lnTo>
                  <a:pt x="434975" y="19050"/>
                </a:lnTo>
                <a:lnTo>
                  <a:pt x="434975" y="123825"/>
                </a:lnTo>
                <a:lnTo>
                  <a:pt x="52387" y="12382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7" name="Freeform 15"/>
          <p:cNvSpPr>
            <a:spLocks/>
          </p:cNvSpPr>
          <p:nvPr/>
        </p:nvSpPr>
        <p:spPr bwMode="auto">
          <a:xfrm>
            <a:off x="2354262" y="647700"/>
            <a:ext cx="292100" cy="509587"/>
          </a:xfrm>
          <a:custGeom>
            <a:avLst/>
            <a:gdLst/>
            <a:ahLst/>
            <a:cxnLst/>
            <a:rect l="l" t="t" r="r" b="b"/>
            <a:pathLst>
              <a:path w="292100" h="509587">
                <a:moveTo>
                  <a:pt x="212725" y="355600"/>
                </a:moveTo>
                <a:lnTo>
                  <a:pt x="261938" y="355600"/>
                </a:lnTo>
                <a:lnTo>
                  <a:pt x="261938" y="509587"/>
                </a:lnTo>
                <a:lnTo>
                  <a:pt x="212725" y="509587"/>
                </a:lnTo>
                <a:close/>
                <a:moveTo>
                  <a:pt x="30163" y="355600"/>
                </a:moveTo>
                <a:lnTo>
                  <a:pt x="77788" y="355600"/>
                </a:lnTo>
                <a:lnTo>
                  <a:pt x="77788" y="509587"/>
                </a:lnTo>
                <a:lnTo>
                  <a:pt x="30163" y="509587"/>
                </a:lnTo>
                <a:close/>
                <a:moveTo>
                  <a:pt x="0" y="307975"/>
                </a:moveTo>
                <a:lnTo>
                  <a:pt x="292100" y="307975"/>
                </a:lnTo>
                <a:lnTo>
                  <a:pt x="292100" y="336550"/>
                </a:lnTo>
                <a:lnTo>
                  <a:pt x="0" y="336550"/>
                </a:lnTo>
                <a:close/>
                <a:moveTo>
                  <a:pt x="74613" y="239713"/>
                </a:moveTo>
                <a:lnTo>
                  <a:pt x="74613" y="266700"/>
                </a:lnTo>
                <a:lnTo>
                  <a:pt x="217488" y="266700"/>
                </a:lnTo>
                <a:lnTo>
                  <a:pt x="217488" y="239713"/>
                </a:lnTo>
                <a:close/>
                <a:moveTo>
                  <a:pt x="74613" y="195263"/>
                </a:moveTo>
                <a:lnTo>
                  <a:pt x="74613" y="225425"/>
                </a:lnTo>
                <a:lnTo>
                  <a:pt x="217488" y="225425"/>
                </a:lnTo>
                <a:lnTo>
                  <a:pt x="217488" y="195263"/>
                </a:lnTo>
                <a:close/>
                <a:moveTo>
                  <a:pt x="74613" y="149225"/>
                </a:moveTo>
                <a:lnTo>
                  <a:pt x="74613" y="179387"/>
                </a:lnTo>
                <a:lnTo>
                  <a:pt x="217488" y="179387"/>
                </a:lnTo>
                <a:lnTo>
                  <a:pt x="217488" y="149225"/>
                </a:lnTo>
                <a:close/>
                <a:moveTo>
                  <a:pt x="74613" y="107950"/>
                </a:moveTo>
                <a:lnTo>
                  <a:pt x="74613" y="134937"/>
                </a:lnTo>
                <a:lnTo>
                  <a:pt x="217488" y="134937"/>
                </a:lnTo>
                <a:lnTo>
                  <a:pt x="217488" y="107950"/>
                </a:lnTo>
                <a:close/>
                <a:moveTo>
                  <a:pt x="25400" y="0"/>
                </a:moveTo>
                <a:lnTo>
                  <a:pt x="66675" y="0"/>
                </a:lnTo>
                <a:lnTo>
                  <a:pt x="66675" y="30163"/>
                </a:lnTo>
                <a:lnTo>
                  <a:pt x="223838" y="30163"/>
                </a:lnTo>
                <a:lnTo>
                  <a:pt x="223838" y="0"/>
                </a:lnTo>
                <a:lnTo>
                  <a:pt x="269875" y="0"/>
                </a:lnTo>
                <a:lnTo>
                  <a:pt x="269875" y="82550"/>
                </a:lnTo>
                <a:lnTo>
                  <a:pt x="269875" y="112713"/>
                </a:lnTo>
                <a:lnTo>
                  <a:pt x="269875" y="292100"/>
                </a:lnTo>
                <a:lnTo>
                  <a:pt x="217488" y="292100"/>
                </a:lnTo>
                <a:lnTo>
                  <a:pt x="217488" y="280988"/>
                </a:lnTo>
                <a:lnTo>
                  <a:pt x="74613" y="280988"/>
                </a:lnTo>
                <a:lnTo>
                  <a:pt x="74613" y="292100"/>
                </a:lnTo>
                <a:lnTo>
                  <a:pt x="25400" y="292100"/>
                </a:lnTo>
                <a:lnTo>
                  <a:pt x="25400" y="115888"/>
                </a:lnTo>
                <a:lnTo>
                  <a:pt x="25400" y="8255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06" name="Freeform 23"/>
          <p:cNvSpPr>
            <a:spLocks/>
          </p:cNvSpPr>
          <p:nvPr/>
        </p:nvSpPr>
        <p:spPr bwMode="auto">
          <a:xfrm>
            <a:off x="3070226" y="942975"/>
            <a:ext cx="427038" cy="225425"/>
          </a:xfrm>
          <a:custGeom>
            <a:avLst/>
            <a:gdLst>
              <a:gd name="T0" fmla="*/ 0 w 114"/>
              <a:gd name="T1" fmla="*/ 24 h 60"/>
              <a:gd name="T2" fmla="*/ 20 w 114"/>
              <a:gd name="T3" fmla="*/ 48 h 60"/>
              <a:gd name="T4" fmla="*/ 20 w 114"/>
              <a:gd name="T5" fmla="*/ 60 h 60"/>
              <a:gd name="T6" fmla="*/ 25 w 114"/>
              <a:gd name="T7" fmla="*/ 60 h 60"/>
              <a:gd name="T8" fmla="*/ 25 w 114"/>
              <a:gd name="T9" fmla="*/ 48 h 60"/>
              <a:gd name="T10" fmla="*/ 87 w 114"/>
              <a:gd name="T11" fmla="*/ 48 h 60"/>
              <a:gd name="T12" fmla="*/ 87 w 114"/>
              <a:gd name="T13" fmla="*/ 60 h 60"/>
              <a:gd name="T14" fmla="*/ 92 w 114"/>
              <a:gd name="T15" fmla="*/ 60 h 60"/>
              <a:gd name="T16" fmla="*/ 92 w 114"/>
              <a:gd name="T17" fmla="*/ 48 h 60"/>
              <a:gd name="T18" fmla="*/ 114 w 114"/>
              <a:gd name="T19" fmla="*/ 24 h 60"/>
              <a:gd name="T20" fmla="*/ 114 w 114"/>
              <a:gd name="T21" fmla="*/ 0 h 60"/>
              <a:gd name="T22" fmla="*/ 0 w 114"/>
              <a:gd name="T23" fmla="*/ 0 h 60"/>
              <a:gd name="T24" fmla="*/ 0 w 114"/>
              <a:gd name="T25" fmla="*/ 24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4" h="60">
                <a:moveTo>
                  <a:pt x="0" y="24"/>
                </a:moveTo>
                <a:cubicBezTo>
                  <a:pt x="0" y="36"/>
                  <a:pt x="9" y="46"/>
                  <a:pt x="20" y="48"/>
                </a:cubicBezTo>
                <a:cubicBezTo>
                  <a:pt x="20" y="60"/>
                  <a:pt x="20" y="60"/>
                  <a:pt x="20" y="60"/>
                </a:cubicBezTo>
                <a:cubicBezTo>
                  <a:pt x="25" y="60"/>
                  <a:pt x="25" y="60"/>
                  <a:pt x="25" y="60"/>
                </a:cubicBezTo>
                <a:cubicBezTo>
                  <a:pt x="25" y="48"/>
                  <a:pt x="25" y="48"/>
                  <a:pt x="25" y="48"/>
                </a:cubicBezTo>
                <a:cubicBezTo>
                  <a:pt x="87" y="48"/>
                  <a:pt x="87" y="48"/>
                  <a:pt x="87" y="48"/>
                </a:cubicBezTo>
                <a:cubicBezTo>
                  <a:pt x="87" y="60"/>
                  <a:pt x="87" y="60"/>
                  <a:pt x="87" y="60"/>
                </a:cubicBezTo>
                <a:cubicBezTo>
                  <a:pt x="92" y="60"/>
                  <a:pt x="92" y="60"/>
                  <a:pt x="92" y="60"/>
                </a:cubicBezTo>
                <a:cubicBezTo>
                  <a:pt x="92" y="48"/>
                  <a:pt x="92" y="48"/>
                  <a:pt x="92" y="48"/>
                </a:cubicBezTo>
                <a:cubicBezTo>
                  <a:pt x="104" y="47"/>
                  <a:pt x="114" y="37"/>
                  <a:pt x="114" y="24"/>
                </a:cubicBezTo>
                <a:cubicBezTo>
                  <a:pt x="114" y="0"/>
                  <a:pt x="114" y="0"/>
                  <a:pt x="114" y="0"/>
                </a:cubicBezTo>
                <a:cubicBezTo>
                  <a:pt x="0" y="0"/>
                  <a:pt x="0" y="0"/>
                  <a:pt x="0" y="0"/>
                </a:cubicBezTo>
                <a:lnTo>
                  <a:pt x="0" y="2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07" name="Freeform 24"/>
          <p:cNvSpPr>
            <a:spLocks/>
          </p:cNvSpPr>
          <p:nvPr/>
        </p:nvSpPr>
        <p:spPr bwMode="auto">
          <a:xfrm>
            <a:off x="3040063" y="655638"/>
            <a:ext cx="487363" cy="273050"/>
          </a:xfrm>
          <a:custGeom>
            <a:avLst/>
            <a:gdLst>
              <a:gd name="T0" fmla="*/ 110 w 130"/>
              <a:gd name="T1" fmla="*/ 65 h 73"/>
              <a:gd name="T2" fmla="*/ 110 w 130"/>
              <a:gd name="T3" fmla="*/ 21 h 73"/>
              <a:gd name="T4" fmla="*/ 110 w 130"/>
              <a:gd name="T5" fmla="*/ 13 h 73"/>
              <a:gd name="T6" fmla="*/ 110 w 130"/>
              <a:gd name="T7" fmla="*/ 13 h 73"/>
              <a:gd name="T8" fmla="*/ 96 w 130"/>
              <a:gd name="T9" fmla="*/ 0 h 73"/>
              <a:gd name="T10" fmla="*/ 83 w 130"/>
              <a:gd name="T11" fmla="*/ 13 h 73"/>
              <a:gd name="T12" fmla="*/ 83 w 130"/>
              <a:gd name="T13" fmla="*/ 21 h 73"/>
              <a:gd name="T14" fmla="*/ 83 w 130"/>
              <a:gd name="T15" fmla="*/ 23 h 73"/>
              <a:gd name="T16" fmla="*/ 82 w 130"/>
              <a:gd name="T17" fmla="*/ 25 h 73"/>
              <a:gd name="T18" fmla="*/ 82 w 130"/>
              <a:gd name="T19" fmla="*/ 26 h 73"/>
              <a:gd name="T20" fmla="*/ 78 w 130"/>
              <a:gd name="T21" fmla="*/ 26 h 73"/>
              <a:gd name="T22" fmla="*/ 81 w 130"/>
              <a:gd name="T23" fmla="*/ 33 h 73"/>
              <a:gd name="T24" fmla="*/ 89 w 130"/>
              <a:gd name="T25" fmla="*/ 35 h 73"/>
              <a:gd name="T26" fmla="*/ 87 w 130"/>
              <a:gd name="T27" fmla="*/ 30 h 73"/>
              <a:gd name="T28" fmla="*/ 87 w 130"/>
              <a:gd name="T29" fmla="*/ 29 h 73"/>
              <a:gd name="T30" fmla="*/ 87 w 130"/>
              <a:gd name="T31" fmla="*/ 25 h 73"/>
              <a:gd name="T32" fmla="*/ 87 w 130"/>
              <a:gd name="T33" fmla="*/ 24 h 73"/>
              <a:gd name="T34" fmla="*/ 87 w 130"/>
              <a:gd name="T35" fmla="*/ 20 h 73"/>
              <a:gd name="T36" fmla="*/ 87 w 130"/>
              <a:gd name="T37" fmla="*/ 18 h 73"/>
              <a:gd name="T38" fmla="*/ 87 w 130"/>
              <a:gd name="T39" fmla="*/ 14 h 73"/>
              <a:gd name="T40" fmla="*/ 96 w 130"/>
              <a:gd name="T41" fmla="*/ 5 h 73"/>
              <a:gd name="T42" fmla="*/ 105 w 130"/>
              <a:gd name="T43" fmla="*/ 14 h 73"/>
              <a:gd name="T44" fmla="*/ 105 w 130"/>
              <a:gd name="T45" fmla="*/ 18 h 73"/>
              <a:gd name="T46" fmla="*/ 105 w 130"/>
              <a:gd name="T47" fmla="*/ 20 h 73"/>
              <a:gd name="T48" fmla="*/ 105 w 130"/>
              <a:gd name="T49" fmla="*/ 31 h 73"/>
              <a:gd name="T50" fmla="*/ 105 w 130"/>
              <a:gd name="T51" fmla="*/ 65 h 73"/>
              <a:gd name="T52" fmla="*/ 0 w 130"/>
              <a:gd name="T53" fmla="*/ 65 h 73"/>
              <a:gd name="T54" fmla="*/ 0 w 130"/>
              <a:gd name="T55" fmla="*/ 73 h 73"/>
              <a:gd name="T56" fmla="*/ 130 w 130"/>
              <a:gd name="T57" fmla="*/ 73 h 73"/>
              <a:gd name="T58" fmla="*/ 130 w 130"/>
              <a:gd name="T59" fmla="*/ 65 h 73"/>
              <a:gd name="T60" fmla="*/ 110 w 130"/>
              <a:gd name="T61" fmla="*/ 65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30" h="73">
                <a:moveTo>
                  <a:pt x="110" y="65"/>
                </a:moveTo>
                <a:cubicBezTo>
                  <a:pt x="110" y="21"/>
                  <a:pt x="110" y="21"/>
                  <a:pt x="110" y="21"/>
                </a:cubicBezTo>
                <a:cubicBezTo>
                  <a:pt x="110" y="13"/>
                  <a:pt x="110" y="13"/>
                  <a:pt x="110" y="13"/>
                </a:cubicBezTo>
                <a:cubicBezTo>
                  <a:pt x="110" y="13"/>
                  <a:pt x="110" y="13"/>
                  <a:pt x="110" y="13"/>
                </a:cubicBezTo>
                <a:cubicBezTo>
                  <a:pt x="110" y="6"/>
                  <a:pt x="104" y="0"/>
                  <a:pt x="96" y="0"/>
                </a:cubicBezTo>
                <a:cubicBezTo>
                  <a:pt x="89" y="0"/>
                  <a:pt x="83" y="6"/>
                  <a:pt x="83" y="13"/>
                </a:cubicBezTo>
                <a:cubicBezTo>
                  <a:pt x="83" y="21"/>
                  <a:pt x="83" y="21"/>
                  <a:pt x="83" y="21"/>
                </a:cubicBezTo>
                <a:cubicBezTo>
                  <a:pt x="83" y="22"/>
                  <a:pt x="83" y="22"/>
                  <a:pt x="83" y="23"/>
                </a:cubicBezTo>
                <a:cubicBezTo>
                  <a:pt x="82" y="24"/>
                  <a:pt x="82" y="24"/>
                  <a:pt x="82" y="25"/>
                </a:cubicBezTo>
                <a:cubicBezTo>
                  <a:pt x="82" y="26"/>
                  <a:pt x="82" y="26"/>
                  <a:pt x="82" y="26"/>
                </a:cubicBezTo>
                <a:cubicBezTo>
                  <a:pt x="80" y="25"/>
                  <a:pt x="79" y="25"/>
                  <a:pt x="78" y="26"/>
                </a:cubicBezTo>
                <a:cubicBezTo>
                  <a:pt x="77" y="28"/>
                  <a:pt x="78" y="31"/>
                  <a:pt x="81" y="33"/>
                </a:cubicBezTo>
                <a:cubicBezTo>
                  <a:pt x="84" y="36"/>
                  <a:pt x="88" y="37"/>
                  <a:pt x="89" y="35"/>
                </a:cubicBezTo>
                <a:cubicBezTo>
                  <a:pt x="90" y="34"/>
                  <a:pt x="89" y="32"/>
                  <a:pt x="87" y="30"/>
                </a:cubicBezTo>
                <a:cubicBezTo>
                  <a:pt x="87" y="29"/>
                  <a:pt x="87" y="29"/>
                  <a:pt x="87" y="29"/>
                </a:cubicBezTo>
                <a:cubicBezTo>
                  <a:pt x="87" y="25"/>
                  <a:pt x="87" y="25"/>
                  <a:pt x="87" y="25"/>
                </a:cubicBezTo>
                <a:cubicBezTo>
                  <a:pt x="87" y="25"/>
                  <a:pt x="87" y="24"/>
                  <a:pt x="87" y="24"/>
                </a:cubicBezTo>
                <a:cubicBezTo>
                  <a:pt x="87" y="20"/>
                  <a:pt x="87" y="20"/>
                  <a:pt x="87" y="20"/>
                </a:cubicBezTo>
                <a:cubicBezTo>
                  <a:pt x="87" y="18"/>
                  <a:pt x="87" y="18"/>
                  <a:pt x="87" y="18"/>
                </a:cubicBezTo>
                <a:cubicBezTo>
                  <a:pt x="87" y="14"/>
                  <a:pt x="87" y="14"/>
                  <a:pt x="87" y="14"/>
                </a:cubicBezTo>
                <a:cubicBezTo>
                  <a:pt x="87" y="9"/>
                  <a:pt x="91" y="5"/>
                  <a:pt x="96" y="5"/>
                </a:cubicBezTo>
                <a:cubicBezTo>
                  <a:pt x="101" y="5"/>
                  <a:pt x="105" y="9"/>
                  <a:pt x="105" y="14"/>
                </a:cubicBezTo>
                <a:cubicBezTo>
                  <a:pt x="105" y="18"/>
                  <a:pt x="105" y="18"/>
                  <a:pt x="105" y="18"/>
                </a:cubicBezTo>
                <a:cubicBezTo>
                  <a:pt x="105" y="20"/>
                  <a:pt x="105" y="20"/>
                  <a:pt x="105" y="20"/>
                </a:cubicBezTo>
                <a:cubicBezTo>
                  <a:pt x="105" y="31"/>
                  <a:pt x="105" y="31"/>
                  <a:pt x="105" y="31"/>
                </a:cubicBezTo>
                <a:cubicBezTo>
                  <a:pt x="105" y="65"/>
                  <a:pt x="105" y="65"/>
                  <a:pt x="105" y="65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73"/>
                  <a:pt x="0" y="73"/>
                  <a:pt x="0" y="73"/>
                </a:cubicBezTo>
                <a:cubicBezTo>
                  <a:pt x="130" y="73"/>
                  <a:pt x="130" y="73"/>
                  <a:pt x="130" y="73"/>
                </a:cubicBezTo>
                <a:cubicBezTo>
                  <a:pt x="130" y="65"/>
                  <a:pt x="130" y="65"/>
                  <a:pt x="130" y="65"/>
                </a:cubicBezTo>
                <a:lnTo>
                  <a:pt x="110" y="6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08" name="Freeform 25"/>
          <p:cNvSpPr>
            <a:spLocks/>
          </p:cNvSpPr>
          <p:nvPr/>
        </p:nvSpPr>
        <p:spPr bwMode="auto">
          <a:xfrm>
            <a:off x="3937001" y="628650"/>
            <a:ext cx="415925" cy="528637"/>
          </a:xfrm>
          <a:custGeom>
            <a:avLst/>
            <a:gdLst/>
            <a:ahLst/>
            <a:cxnLst/>
            <a:rect l="l" t="t" r="r" b="b"/>
            <a:pathLst>
              <a:path w="415925" h="528637">
                <a:moveTo>
                  <a:pt x="0" y="273050"/>
                </a:moveTo>
                <a:cubicBezTo>
                  <a:pt x="8" y="273050"/>
                  <a:pt x="1030" y="273050"/>
                  <a:pt x="130930" y="273050"/>
                </a:cubicBezTo>
                <a:cubicBezTo>
                  <a:pt x="130937" y="273050"/>
                  <a:pt x="131872" y="273050"/>
                  <a:pt x="250637" y="273050"/>
                </a:cubicBezTo>
                <a:lnTo>
                  <a:pt x="362862" y="273050"/>
                </a:lnTo>
                <a:cubicBezTo>
                  <a:pt x="377825" y="288085"/>
                  <a:pt x="370344" y="419637"/>
                  <a:pt x="261859" y="460982"/>
                </a:cubicBezTo>
                <a:cubicBezTo>
                  <a:pt x="261859" y="460990"/>
                  <a:pt x="261859" y="461561"/>
                  <a:pt x="261859" y="502327"/>
                </a:cubicBezTo>
                <a:cubicBezTo>
                  <a:pt x="261867" y="502327"/>
                  <a:pt x="262332" y="502327"/>
                  <a:pt x="291786" y="502327"/>
                </a:cubicBezTo>
                <a:cubicBezTo>
                  <a:pt x="291786" y="502333"/>
                  <a:pt x="291786" y="502745"/>
                  <a:pt x="291786" y="528637"/>
                </a:cubicBezTo>
                <a:cubicBezTo>
                  <a:pt x="291777" y="528637"/>
                  <a:pt x="290289" y="528637"/>
                  <a:pt x="37409" y="528637"/>
                </a:cubicBezTo>
                <a:cubicBezTo>
                  <a:pt x="37409" y="528634"/>
                  <a:pt x="37409" y="528558"/>
                  <a:pt x="37409" y="526758"/>
                </a:cubicBezTo>
                <a:lnTo>
                  <a:pt x="37409" y="513603"/>
                </a:lnTo>
                <a:cubicBezTo>
                  <a:pt x="37409" y="513598"/>
                  <a:pt x="37409" y="513523"/>
                  <a:pt x="37409" y="512193"/>
                </a:cubicBezTo>
                <a:lnTo>
                  <a:pt x="37409" y="502327"/>
                </a:lnTo>
                <a:cubicBezTo>
                  <a:pt x="37409" y="502317"/>
                  <a:pt x="37409" y="501641"/>
                  <a:pt x="37409" y="453464"/>
                </a:cubicBezTo>
                <a:cubicBezTo>
                  <a:pt x="14963" y="434671"/>
                  <a:pt x="0" y="408361"/>
                  <a:pt x="0" y="374533"/>
                </a:cubicBezTo>
                <a:cubicBezTo>
                  <a:pt x="0" y="374523"/>
                  <a:pt x="0" y="373614"/>
                  <a:pt x="0" y="288085"/>
                </a:cubicBezTo>
                <a:cubicBezTo>
                  <a:pt x="0" y="288081"/>
                  <a:pt x="0" y="288005"/>
                  <a:pt x="0" y="286205"/>
                </a:cubicBezTo>
                <a:close/>
                <a:moveTo>
                  <a:pt x="152400" y="206375"/>
                </a:moveTo>
                <a:cubicBezTo>
                  <a:pt x="152400" y="206375"/>
                  <a:pt x="152400" y="206375"/>
                  <a:pt x="389573" y="206375"/>
                </a:cubicBezTo>
                <a:cubicBezTo>
                  <a:pt x="404631" y="206375"/>
                  <a:pt x="415925" y="213783"/>
                  <a:pt x="415925" y="228600"/>
                </a:cubicBezTo>
                <a:cubicBezTo>
                  <a:pt x="415925" y="239712"/>
                  <a:pt x="404631" y="250825"/>
                  <a:pt x="389573" y="250825"/>
                </a:cubicBezTo>
                <a:cubicBezTo>
                  <a:pt x="389573" y="250825"/>
                  <a:pt x="389573" y="250825"/>
                  <a:pt x="152400" y="250825"/>
                </a:cubicBezTo>
                <a:cubicBezTo>
                  <a:pt x="152400" y="250825"/>
                  <a:pt x="152400" y="250825"/>
                  <a:pt x="152400" y="206375"/>
                </a:cubicBezTo>
                <a:close/>
                <a:moveTo>
                  <a:pt x="45010" y="41374"/>
                </a:moveTo>
                <a:cubicBezTo>
                  <a:pt x="41742" y="42777"/>
                  <a:pt x="38940" y="45584"/>
                  <a:pt x="37072" y="49326"/>
                </a:cubicBezTo>
                <a:cubicBezTo>
                  <a:pt x="33337" y="53068"/>
                  <a:pt x="33337" y="60552"/>
                  <a:pt x="40808" y="64294"/>
                </a:cubicBezTo>
                <a:cubicBezTo>
                  <a:pt x="40815" y="64298"/>
                  <a:pt x="41275" y="64606"/>
                  <a:pt x="74425" y="86745"/>
                </a:cubicBezTo>
                <a:cubicBezTo>
                  <a:pt x="81896" y="90487"/>
                  <a:pt x="89367" y="86745"/>
                  <a:pt x="93102" y="83003"/>
                </a:cubicBezTo>
                <a:cubicBezTo>
                  <a:pt x="96837" y="75519"/>
                  <a:pt x="93102" y="68035"/>
                  <a:pt x="89367" y="64294"/>
                </a:cubicBezTo>
                <a:cubicBezTo>
                  <a:pt x="89360" y="64290"/>
                  <a:pt x="88894" y="63978"/>
                  <a:pt x="55749" y="41842"/>
                </a:cubicBezTo>
                <a:cubicBezTo>
                  <a:pt x="52014" y="39971"/>
                  <a:pt x="48278" y="39971"/>
                  <a:pt x="45010" y="41374"/>
                </a:cubicBezTo>
                <a:close/>
                <a:moveTo>
                  <a:pt x="63228" y="0"/>
                </a:moveTo>
                <a:cubicBezTo>
                  <a:pt x="100421" y="0"/>
                  <a:pt x="130175" y="26206"/>
                  <a:pt x="130175" y="63642"/>
                </a:cubicBezTo>
                <a:lnTo>
                  <a:pt x="130175" y="205901"/>
                </a:lnTo>
                <a:cubicBezTo>
                  <a:pt x="130175" y="205914"/>
                  <a:pt x="130175" y="206665"/>
                  <a:pt x="130175" y="250825"/>
                </a:cubicBezTo>
                <a:cubicBezTo>
                  <a:pt x="130166" y="250825"/>
                  <a:pt x="129201" y="250825"/>
                  <a:pt x="26035" y="250825"/>
                </a:cubicBezTo>
                <a:cubicBezTo>
                  <a:pt x="26026" y="250825"/>
                  <a:pt x="25551" y="250825"/>
                  <a:pt x="0" y="250825"/>
                </a:cubicBezTo>
                <a:cubicBezTo>
                  <a:pt x="0" y="250808"/>
                  <a:pt x="0" y="249058"/>
                  <a:pt x="0" y="63642"/>
                </a:cubicBezTo>
                <a:cubicBezTo>
                  <a:pt x="0" y="26206"/>
                  <a:pt x="29754" y="0"/>
                  <a:pt x="6322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12" name="Freeform 29"/>
          <p:cNvSpPr>
            <a:spLocks/>
          </p:cNvSpPr>
          <p:nvPr/>
        </p:nvSpPr>
        <p:spPr bwMode="auto">
          <a:xfrm>
            <a:off x="4813301" y="658813"/>
            <a:ext cx="327025" cy="484187"/>
          </a:xfrm>
          <a:custGeom>
            <a:avLst/>
            <a:gdLst>
              <a:gd name="T0" fmla="*/ 79 w 87"/>
              <a:gd name="T1" fmla="*/ 124 h 129"/>
              <a:gd name="T2" fmla="*/ 49 w 87"/>
              <a:gd name="T3" fmla="*/ 124 h 129"/>
              <a:gd name="T4" fmla="*/ 49 w 87"/>
              <a:gd name="T5" fmla="*/ 59 h 129"/>
              <a:gd name="T6" fmla="*/ 68 w 87"/>
              <a:gd name="T7" fmla="*/ 59 h 129"/>
              <a:gd name="T8" fmla="*/ 68 w 87"/>
              <a:gd name="T9" fmla="*/ 86 h 129"/>
              <a:gd name="T10" fmla="*/ 67 w 87"/>
              <a:gd name="T11" fmla="*/ 88 h 129"/>
              <a:gd name="T12" fmla="*/ 67 w 87"/>
              <a:gd name="T13" fmla="*/ 92 h 129"/>
              <a:gd name="T14" fmla="*/ 69 w 87"/>
              <a:gd name="T15" fmla="*/ 94 h 129"/>
              <a:gd name="T16" fmla="*/ 71 w 87"/>
              <a:gd name="T17" fmla="*/ 92 h 129"/>
              <a:gd name="T18" fmla="*/ 71 w 87"/>
              <a:gd name="T19" fmla="*/ 88 h 129"/>
              <a:gd name="T20" fmla="*/ 70 w 87"/>
              <a:gd name="T21" fmla="*/ 86 h 129"/>
              <a:gd name="T22" fmla="*/ 70 w 87"/>
              <a:gd name="T23" fmla="*/ 59 h 129"/>
              <a:gd name="T24" fmla="*/ 87 w 87"/>
              <a:gd name="T25" fmla="*/ 59 h 129"/>
              <a:gd name="T26" fmla="*/ 64 w 87"/>
              <a:gd name="T27" fmla="*/ 0 h 129"/>
              <a:gd name="T28" fmla="*/ 22 w 87"/>
              <a:gd name="T29" fmla="*/ 0 h 129"/>
              <a:gd name="T30" fmla="*/ 0 w 87"/>
              <a:gd name="T31" fmla="*/ 59 h 129"/>
              <a:gd name="T32" fmla="*/ 38 w 87"/>
              <a:gd name="T33" fmla="*/ 59 h 129"/>
              <a:gd name="T34" fmla="*/ 38 w 87"/>
              <a:gd name="T35" fmla="*/ 124 h 129"/>
              <a:gd name="T36" fmla="*/ 7 w 87"/>
              <a:gd name="T37" fmla="*/ 124 h 129"/>
              <a:gd name="T38" fmla="*/ 5 w 87"/>
              <a:gd name="T39" fmla="*/ 126 h 129"/>
              <a:gd name="T40" fmla="*/ 7 w 87"/>
              <a:gd name="T41" fmla="*/ 129 h 129"/>
              <a:gd name="T42" fmla="*/ 79 w 87"/>
              <a:gd name="T43" fmla="*/ 129 h 129"/>
              <a:gd name="T44" fmla="*/ 82 w 87"/>
              <a:gd name="T45" fmla="*/ 126 h 129"/>
              <a:gd name="T46" fmla="*/ 79 w 87"/>
              <a:gd name="T47" fmla="*/ 124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87" h="129">
                <a:moveTo>
                  <a:pt x="79" y="124"/>
                </a:moveTo>
                <a:cubicBezTo>
                  <a:pt x="49" y="124"/>
                  <a:pt x="49" y="124"/>
                  <a:pt x="49" y="124"/>
                </a:cubicBezTo>
                <a:cubicBezTo>
                  <a:pt x="49" y="59"/>
                  <a:pt x="49" y="59"/>
                  <a:pt x="49" y="59"/>
                </a:cubicBezTo>
                <a:cubicBezTo>
                  <a:pt x="68" y="59"/>
                  <a:pt x="68" y="59"/>
                  <a:pt x="68" y="59"/>
                </a:cubicBezTo>
                <a:cubicBezTo>
                  <a:pt x="68" y="86"/>
                  <a:pt x="68" y="86"/>
                  <a:pt x="68" y="86"/>
                </a:cubicBezTo>
                <a:cubicBezTo>
                  <a:pt x="67" y="87"/>
                  <a:pt x="67" y="87"/>
                  <a:pt x="67" y="88"/>
                </a:cubicBezTo>
                <a:cubicBezTo>
                  <a:pt x="67" y="92"/>
                  <a:pt x="67" y="92"/>
                  <a:pt x="67" y="92"/>
                </a:cubicBezTo>
                <a:cubicBezTo>
                  <a:pt x="67" y="93"/>
                  <a:pt x="68" y="94"/>
                  <a:pt x="69" y="94"/>
                </a:cubicBezTo>
                <a:cubicBezTo>
                  <a:pt x="70" y="94"/>
                  <a:pt x="71" y="93"/>
                  <a:pt x="71" y="92"/>
                </a:cubicBezTo>
                <a:cubicBezTo>
                  <a:pt x="71" y="88"/>
                  <a:pt x="71" y="88"/>
                  <a:pt x="71" y="88"/>
                </a:cubicBezTo>
                <a:cubicBezTo>
                  <a:pt x="71" y="87"/>
                  <a:pt x="70" y="87"/>
                  <a:pt x="70" y="86"/>
                </a:cubicBezTo>
                <a:cubicBezTo>
                  <a:pt x="70" y="59"/>
                  <a:pt x="70" y="59"/>
                  <a:pt x="70" y="59"/>
                </a:cubicBezTo>
                <a:cubicBezTo>
                  <a:pt x="87" y="59"/>
                  <a:pt x="87" y="59"/>
                  <a:pt x="87" y="59"/>
                </a:cubicBezTo>
                <a:cubicBezTo>
                  <a:pt x="64" y="0"/>
                  <a:pt x="64" y="0"/>
                  <a:pt x="64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0" y="59"/>
                  <a:pt x="0" y="59"/>
                  <a:pt x="0" y="59"/>
                </a:cubicBezTo>
                <a:cubicBezTo>
                  <a:pt x="38" y="59"/>
                  <a:pt x="38" y="59"/>
                  <a:pt x="38" y="59"/>
                </a:cubicBezTo>
                <a:cubicBezTo>
                  <a:pt x="38" y="124"/>
                  <a:pt x="38" y="124"/>
                  <a:pt x="38" y="124"/>
                </a:cubicBezTo>
                <a:cubicBezTo>
                  <a:pt x="7" y="124"/>
                  <a:pt x="7" y="124"/>
                  <a:pt x="7" y="124"/>
                </a:cubicBezTo>
                <a:cubicBezTo>
                  <a:pt x="6" y="124"/>
                  <a:pt x="5" y="125"/>
                  <a:pt x="5" y="126"/>
                </a:cubicBezTo>
                <a:cubicBezTo>
                  <a:pt x="5" y="128"/>
                  <a:pt x="6" y="129"/>
                  <a:pt x="7" y="129"/>
                </a:cubicBezTo>
                <a:cubicBezTo>
                  <a:pt x="79" y="129"/>
                  <a:pt x="79" y="129"/>
                  <a:pt x="79" y="129"/>
                </a:cubicBezTo>
                <a:cubicBezTo>
                  <a:pt x="81" y="129"/>
                  <a:pt x="82" y="128"/>
                  <a:pt x="82" y="126"/>
                </a:cubicBezTo>
                <a:cubicBezTo>
                  <a:pt x="82" y="125"/>
                  <a:pt x="81" y="124"/>
                  <a:pt x="79" y="12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13" name="Freeform 30"/>
          <p:cNvSpPr>
            <a:spLocks/>
          </p:cNvSpPr>
          <p:nvPr/>
        </p:nvSpPr>
        <p:spPr bwMode="auto">
          <a:xfrm>
            <a:off x="5583237" y="669925"/>
            <a:ext cx="592138" cy="423863"/>
          </a:xfrm>
          <a:custGeom>
            <a:avLst/>
            <a:gdLst/>
            <a:ahLst/>
            <a:cxnLst/>
            <a:rect l="l" t="t" r="r" b="b"/>
            <a:pathLst>
              <a:path w="592138" h="423863">
                <a:moveTo>
                  <a:pt x="0" y="261938"/>
                </a:moveTo>
                <a:cubicBezTo>
                  <a:pt x="0" y="261938"/>
                  <a:pt x="0" y="261938"/>
                  <a:pt x="56215" y="261938"/>
                </a:cubicBezTo>
                <a:cubicBezTo>
                  <a:pt x="56215" y="261938"/>
                  <a:pt x="56215" y="261938"/>
                  <a:pt x="78702" y="261938"/>
                </a:cubicBezTo>
                <a:cubicBezTo>
                  <a:pt x="78702" y="261938"/>
                  <a:pt x="78702" y="261938"/>
                  <a:pt x="131170" y="261938"/>
                </a:cubicBezTo>
                <a:cubicBezTo>
                  <a:pt x="131170" y="261938"/>
                  <a:pt x="131170" y="261938"/>
                  <a:pt x="131170" y="310892"/>
                </a:cubicBezTo>
                <a:cubicBezTo>
                  <a:pt x="131170" y="341018"/>
                  <a:pt x="108683" y="367378"/>
                  <a:pt x="78702" y="374909"/>
                </a:cubicBezTo>
                <a:cubicBezTo>
                  <a:pt x="78702" y="374909"/>
                  <a:pt x="78702" y="374909"/>
                  <a:pt x="78702" y="408800"/>
                </a:cubicBezTo>
                <a:cubicBezTo>
                  <a:pt x="78702" y="408800"/>
                  <a:pt x="78702" y="408800"/>
                  <a:pt x="288574" y="408800"/>
                </a:cubicBezTo>
                <a:cubicBezTo>
                  <a:pt x="288574" y="408800"/>
                  <a:pt x="288574" y="408800"/>
                  <a:pt x="288574" y="374909"/>
                </a:cubicBezTo>
                <a:cubicBezTo>
                  <a:pt x="254844" y="367378"/>
                  <a:pt x="232358" y="341018"/>
                  <a:pt x="232358" y="310892"/>
                </a:cubicBezTo>
                <a:cubicBezTo>
                  <a:pt x="232358" y="310892"/>
                  <a:pt x="232358" y="310892"/>
                  <a:pt x="232358" y="261938"/>
                </a:cubicBezTo>
                <a:cubicBezTo>
                  <a:pt x="232358" y="261938"/>
                  <a:pt x="232358" y="261938"/>
                  <a:pt x="288574" y="261938"/>
                </a:cubicBezTo>
                <a:cubicBezTo>
                  <a:pt x="288574" y="261938"/>
                  <a:pt x="288574" y="261938"/>
                  <a:pt x="290916" y="261938"/>
                </a:cubicBezTo>
                <a:lnTo>
                  <a:pt x="307312" y="261938"/>
                </a:lnTo>
                <a:cubicBezTo>
                  <a:pt x="307312" y="261938"/>
                  <a:pt x="307312" y="261938"/>
                  <a:pt x="363528" y="261938"/>
                </a:cubicBezTo>
                <a:cubicBezTo>
                  <a:pt x="363528" y="261938"/>
                  <a:pt x="363528" y="261938"/>
                  <a:pt x="363528" y="310892"/>
                </a:cubicBezTo>
                <a:cubicBezTo>
                  <a:pt x="363528" y="341018"/>
                  <a:pt x="341042" y="367378"/>
                  <a:pt x="307312" y="374909"/>
                </a:cubicBezTo>
                <a:cubicBezTo>
                  <a:pt x="307312" y="374909"/>
                  <a:pt x="307312" y="374909"/>
                  <a:pt x="307312" y="408800"/>
                </a:cubicBezTo>
                <a:cubicBezTo>
                  <a:pt x="307312" y="408800"/>
                  <a:pt x="307312" y="408800"/>
                  <a:pt x="517184" y="408800"/>
                </a:cubicBezTo>
                <a:cubicBezTo>
                  <a:pt x="517184" y="408800"/>
                  <a:pt x="517184" y="408800"/>
                  <a:pt x="517184" y="374909"/>
                </a:cubicBezTo>
                <a:cubicBezTo>
                  <a:pt x="487202" y="371143"/>
                  <a:pt x="464716" y="341018"/>
                  <a:pt x="464716" y="310892"/>
                </a:cubicBezTo>
                <a:cubicBezTo>
                  <a:pt x="464716" y="310892"/>
                  <a:pt x="464716" y="310892"/>
                  <a:pt x="464716" y="261938"/>
                </a:cubicBezTo>
                <a:cubicBezTo>
                  <a:pt x="464716" y="261938"/>
                  <a:pt x="464716" y="261938"/>
                  <a:pt x="517184" y="261938"/>
                </a:cubicBezTo>
                <a:cubicBezTo>
                  <a:pt x="517184" y="261938"/>
                  <a:pt x="517184" y="261938"/>
                  <a:pt x="539670" y="261938"/>
                </a:cubicBezTo>
                <a:lnTo>
                  <a:pt x="592138" y="261938"/>
                </a:lnTo>
                <a:cubicBezTo>
                  <a:pt x="592138" y="261938"/>
                  <a:pt x="592138" y="261938"/>
                  <a:pt x="592138" y="310892"/>
                </a:cubicBezTo>
                <a:cubicBezTo>
                  <a:pt x="592138" y="341018"/>
                  <a:pt x="569652" y="367378"/>
                  <a:pt x="539670" y="374909"/>
                </a:cubicBezTo>
                <a:cubicBezTo>
                  <a:pt x="539670" y="374909"/>
                  <a:pt x="539670" y="374909"/>
                  <a:pt x="539670" y="423863"/>
                </a:cubicBezTo>
                <a:cubicBezTo>
                  <a:pt x="539670" y="423863"/>
                  <a:pt x="539670" y="423863"/>
                  <a:pt x="307312" y="423863"/>
                </a:cubicBezTo>
                <a:cubicBezTo>
                  <a:pt x="307312" y="423863"/>
                  <a:pt x="307312" y="423863"/>
                  <a:pt x="304970" y="423863"/>
                </a:cubicBezTo>
                <a:lnTo>
                  <a:pt x="288574" y="423863"/>
                </a:lnTo>
                <a:cubicBezTo>
                  <a:pt x="288574" y="423863"/>
                  <a:pt x="288574" y="423863"/>
                  <a:pt x="56215" y="423863"/>
                </a:cubicBezTo>
                <a:cubicBezTo>
                  <a:pt x="56215" y="423863"/>
                  <a:pt x="56215" y="423863"/>
                  <a:pt x="56215" y="374909"/>
                </a:cubicBezTo>
                <a:cubicBezTo>
                  <a:pt x="26234" y="371143"/>
                  <a:pt x="0" y="341018"/>
                  <a:pt x="0" y="310892"/>
                </a:cubicBezTo>
                <a:cubicBezTo>
                  <a:pt x="0" y="310892"/>
                  <a:pt x="0" y="310892"/>
                  <a:pt x="0" y="261938"/>
                </a:cubicBezTo>
                <a:close/>
                <a:moveTo>
                  <a:pt x="201613" y="0"/>
                </a:moveTo>
                <a:cubicBezTo>
                  <a:pt x="201613" y="0"/>
                  <a:pt x="201613" y="0"/>
                  <a:pt x="388938" y="0"/>
                </a:cubicBezTo>
                <a:cubicBezTo>
                  <a:pt x="388938" y="37612"/>
                  <a:pt x="366459" y="15045"/>
                  <a:pt x="336487" y="30089"/>
                </a:cubicBezTo>
                <a:cubicBezTo>
                  <a:pt x="332741" y="48895"/>
                  <a:pt x="321501" y="60178"/>
                  <a:pt x="306515" y="63940"/>
                </a:cubicBezTo>
                <a:cubicBezTo>
                  <a:pt x="306515" y="63940"/>
                  <a:pt x="306515" y="63940"/>
                  <a:pt x="306515" y="244475"/>
                </a:cubicBezTo>
                <a:cubicBezTo>
                  <a:pt x="306515" y="244475"/>
                  <a:pt x="306515" y="244475"/>
                  <a:pt x="304174" y="244475"/>
                </a:cubicBezTo>
                <a:lnTo>
                  <a:pt x="287783" y="244475"/>
                </a:lnTo>
                <a:cubicBezTo>
                  <a:pt x="287783" y="244475"/>
                  <a:pt x="287783" y="244475"/>
                  <a:pt x="287783" y="63940"/>
                </a:cubicBezTo>
                <a:cubicBezTo>
                  <a:pt x="269050" y="60178"/>
                  <a:pt x="257811" y="48895"/>
                  <a:pt x="254064" y="30089"/>
                </a:cubicBezTo>
                <a:cubicBezTo>
                  <a:pt x="224092" y="15045"/>
                  <a:pt x="201613" y="37612"/>
                  <a:pt x="20161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15" name="Rectangle 32"/>
          <p:cNvSpPr>
            <a:spLocks noChangeArrowheads="1"/>
          </p:cNvSpPr>
          <p:nvPr/>
        </p:nvSpPr>
        <p:spPr bwMode="auto">
          <a:xfrm>
            <a:off x="6448426" y="496888"/>
            <a:ext cx="484188" cy="663575"/>
          </a:xfrm>
          <a:custGeom>
            <a:avLst/>
            <a:gdLst/>
            <a:ahLst/>
            <a:cxnLst/>
            <a:rect l="l" t="t" r="r" b="b"/>
            <a:pathLst>
              <a:path w="484188" h="663575">
                <a:moveTo>
                  <a:pt x="0" y="619125"/>
                </a:moveTo>
                <a:lnTo>
                  <a:pt x="484188" y="619125"/>
                </a:lnTo>
                <a:lnTo>
                  <a:pt x="484188" y="663575"/>
                </a:lnTo>
                <a:lnTo>
                  <a:pt x="0" y="663575"/>
                </a:lnTo>
                <a:close/>
                <a:moveTo>
                  <a:pt x="255587" y="357187"/>
                </a:moveTo>
                <a:lnTo>
                  <a:pt x="255587" y="558799"/>
                </a:lnTo>
                <a:lnTo>
                  <a:pt x="357187" y="558799"/>
                </a:lnTo>
                <a:lnTo>
                  <a:pt x="357187" y="357187"/>
                </a:lnTo>
                <a:close/>
                <a:moveTo>
                  <a:pt x="120650" y="357187"/>
                </a:moveTo>
                <a:lnTo>
                  <a:pt x="120650" y="558799"/>
                </a:lnTo>
                <a:lnTo>
                  <a:pt x="222250" y="558799"/>
                </a:lnTo>
                <a:lnTo>
                  <a:pt x="222250" y="357187"/>
                </a:lnTo>
                <a:close/>
                <a:moveTo>
                  <a:pt x="363856" y="304800"/>
                </a:moveTo>
                <a:cubicBezTo>
                  <a:pt x="360331" y="304800"/>
                  <a:pt x="353489" y="304800"/>
                  <a:pt x="349987" y="311150"/>
                </a:cubicBezTo>
                <a:lnTo>
                  <a:pt x="347980" y="312102"/>
                </a:lnTo>
                <a:cubicBezTo>
                  <a:pt x="345490" y="312102"/>
                  <a:pt x="336041" y="312102"/>
                  <a:pt x="300165" y="312102"/>
                </a:cubicBezTo>
                <a:cubicBezTo>
                  <a:pt x="296418" y="312102"/>
                  <a:pt x="288925" y="315754"/>
                  <a:pt x="288925" y="323056"/>
                </a:cubicBezTo>
                <a:cubicBezTo>
                  <a:pt x="288925" y="326707"/>
                  <a:pt x="296418" y="330358"/>
                  <a:pt x="300165" y="330358"/>
                </a:cubicBezTo>
                <a:cubicBezTo>
                  <a:pt x="300190" y="330358"/>
                  <a:pt x="301276" y="330358"/>
                  <a:pt x="348870" y="330358"/>
                </a:cubicBezTo>
                <a:lnTo>
                  <a:pt x="363856" y="341312"/>
                </a:lnTo>
                <a:cubicBezTo>
                  <a:pt x="375095" y="341312"/>
                  <a:pt x="382588" y="330358"/>
                  <a:pt x="382588" y="323056"/>
                </a:cubicBezTo>
                <a:cubicBezTo>
                  <a:pt x="382588" y="312102"/>
                  <a:pt x="375095" y="304800"/>
                  <a:pt x="363856" y="304800"/>
                </a:cubicBezTo>
                <a:close/>
                <a:moveTo>
                  <a:pt x="255587" y="82550"/>
                </a:moveTo>
                <a:lnTo>
                  <a:pt x="255587" y="285750"/>
                </a:lnTo>
                <a:lnTo>
                  <a:pt x="357187" y="285750"/>
                </a:lnTo>
                <a:lnTo>
                  <a:pt x="357187" y="82550"/>
                </a:lnTo>
                <a:close/>
                <a:moveTo>
                  <a:pt x="120650" y="82550"/>
                </a:moveTo>
                <a:lnTo>
                  <a:pt x="120650" y="285750"/>
                </a:lnTo>
                <a:lnTo>
                  <a:pt x="222250" y="285750"/>
                </a:lnTo>
                <a:lnTo>
                  <a:pt x="222250" y="82550"/>
                </a:lnTo>
                <a:close/>
                <a:moveTo>
                  <a:pt x="82550" y="41275"/>
                </a:moveTo>
                <a:lnTo>
                  <a:pt x="393700" y="41275"/>
                </a:lnTo>
                <a:lnTo>
                  <a:pt x="393700" y="604837"/>
                </a:lnTo>
                <a:lnTo>
                  <a:pt x="82550" y="604837"/>
                </a:lnTo>
                <a:close/>
                <a:moveTo>
                  <a:pt x="442912" y="7937"/>
                </a:moveTo>
                <a:lnTo>
                  <a:pt x="442912" y="23812"/>
                </a:lnTo>
                <a:lnTo>
                  <a:pt x="442912" y="604837"/>
                </a:lnTo>
                <a:lnTo>
                  <a:pt x="420687" y="604837"/>
                </a:lnTo>
                <a:lnTo>
                  <a:pt x="420687" y="30162"/>
                </a:lnTo>
                <a:close/>
                <a:moveTo>
                  <a:pt x="33337" y="7937"/>
                </a:moveTo>
                <a:lnTo>
                  <a:pt x="57150" y="30162"/>
                </a:lnTo>
                <a:lnTo>
                  <a:pt x="57150" y="604837"/>
                </a:lnTo>
                <a:lnTo>
                  <a:pt x="33337" y="604837"/>
                </a:lnTo>
                <a:lnTo>
                  <a:pt x="33337" y="23812"/>
                </a:lnTo>
                <a:close/>
                <a:moveTo>
                  <a:pt x="41275" y="0"/>
                </a:moveTo>
                <a:lnTo>
                  <a:pt x="439738" y="0"/>
                </a:lnTo>
                <a:lnTo>
                  <a:pt x="415926" y="23812"/>
                </a:lnTo>
                <a:lnTo>
                  <a:pt x="60325" y="2381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26" name="Freeform 43"/>
          <p:cNvSpPr>
            <a:spLocks/>
          </p:cNvSpPr>
          <p:nvPr/>
        </p:nvSpPr>
        <p:spPr bwMode="auto">
          <a:xfrm>
            <a:off x="7227887" y="496888"/>
            <a:ext cx="484188" cy="663575"/>
          </a:xfrm>
          <a:custGeom>
            <a:avLst/>
            <a:gdLst/>
            <a:ahLst/>
            <a:cxnLst/>
            <a:rect l="l" t="t" r="r" b="b"/>
            <a:pathLst>
              <a:path w="484188" h="663575">
                <a:moveTo>
                  <a:pt x="0" y="619125"/>
                </a:moveTo>
                <a:lnTo>
                  <a:pt x="484188" y="619125"/>
                </a:lnTo>
                <a:lnTo>
                  <a:pt x="484188" y="663575"/>
                </a:lnTo>
                <a:lnTo>
                  <a:pt x="0" y="663575"/>
                </a:lnTo>
                <a:close/>
                <a:moveTo>
                  <a:pt x="109538" y="319087"/>
                </a:moveTo>
                <a:lnTo>
                  <a:pt x="109538" y="544512"/>
                </a:lnTo>
                <a:lnTo>
                  <a:pt x="244476" y="525462"/>
                </a:lnTo>
                <a:lnTo>
                  <a:pt x="244476" y="327025"/>
                </a:lnTo>
                <a:close/>
                <a:moveTo>
                  <a:pt x="246063" y="300037"/>
                </a:moveTo>
                <a:cubicBezTo>
                  <a:pt x="243432" y="300037"/>
                  <a:pt x="241051" y="301103"/>
                  <a:pt x="241300" y="304800"/>
                </a:cubicBezTo>
                <a:cubicBezTo>
                  <a:pt x="237290" y="304800"/>
                  <a:pt x="231057" y="304800"/>
                  <a:pt x="221369" y="304800"/>
                </a:cubicBezTo>
                <a:lnTo>
                  <a:pt x="217488" y="308504"/>
                </a:lnTo>
                <a:lnTo>
                  <a:pt x="221369" y="312208"/>
                </a:lnTo>
                <a:cubicBezTo>
                  <a:pt x="221380" y="312210"/>
                  <a:pt x="221856" y="312274"/>
                  <a:pt x="241997" y="315021"/>
                </a:cubicBezTo>
                <a:lnTo>
                  <a:pt x="246063" y="319087"/>
                </a:lnTo>
                <a:cubicBezTo>
                  <a:pt x="251324" y="319087"/>
                  <a:pt x="255588" y="314823"/>
                  <a:pt x="255588" y="309562"/>
                </a:cubicBezTo>
                <a:cubicBezTo>
                  <a:pt x="255588" y="304301"/>
                  <a:pt x="251324" y="300037"/>
                  <a:pt x="246063" y="300037"/>
                </a:cubicBezTo>
                <a:close/>
                <a:moveTo>
                  <a:pt x="109538" y="93662"/>
                </a:moveTo>
                <a:lnTo>
                  <a:pt x="109538" y="282575"/>
                </a:lnTo>
                <a:lnTo>
                  <a:pt x="244476" y="293687"/>
                </a:lnTo>
                <a:lnTo>
                  <a:pt x="244476" y="120650"/>
                </a:lnTo>
                <a:close/>
                <a:moveTo>
                  <a:pt x="87313" y="49212"/>
                </a:moveTo>
                <a:lnTo>
                  <a:pt x="266701" y="82550"/>
                </a:lnTo>
                <a:lnTo>
                  <a:pt x="266701" y="552450"/>
                </a:lnTo>
                <a:lnTo>
                  <a:pt x="87313" y="588962"/>
                </a:lnTo>
                <a:close/>
                <a:moveTo>
                  <a:pt x="447676" y="7937"/>
                </a:moveTo>
                <a:lnTo>
                  <a:pt x="447676" y="23812"/>
                </a:lnTo>
                <a:lnTo>
                  <a:pt x="447676" y="604837"/>
                </a:lnTo>
                <a:lnTo>
                  <a:pt x="420688" y="604837"/>
                </a:lnTo>
                <a:lnTo>
                  <a:pt x="420688" y="30162"/>
                </a:lnTo>
                <a:close/>
                <a:moveTo>
                  <a:pt x="38100" y="7937"/>
                </a:moveTo>
                <a:lnTo>
                  <a:pt x="60325" y="30162"/>
                </a:lnTo>
                <a:lnTo>
                  <a:pt x="60325" y="604837"/>
                </a:lnTo>
                <a:lnTo>
                  <a:pt x="38100" y="604837"/>
                </a:lnTo>
                <a:lnTo>
                  <a:pt x="38100" y="23812"/>
                </a:lnTo>
                <a:close/>
                <a:moveTo>
                  <a:pt x="41275" y="0"/>
                </a:moveTo>
                <a:lnTo>
                  <a:pt x="439738" y="0"/>
                </a:lnTo>
                <a:lnTo>
                  <a:pt x="417513" y="23812"/>
                </a:lnTo>
                <a:lnTo>
                  <a:pt x="65088" y="2381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35" name="Freeform 52"/>
          <p:cNvSpPr>
            <a:spLocks/>
          </p:cNvSpPr>
          <p:nvPr/>
        </p:nvSpPr>
        <p:spPr bwMode="auto">
          <a:xfrm>
            <a:off x="8001001" y="496888"/>
            <a:ext cx="479425" cy="663575"/>
          </a:xfrm>
          <a:custGeom>
            <a:avLst/>
            <a:gdLst/>
            <a:ahLst/>
            <a:cxnLst/>
            <a:rect l="l" t="t" r="r" b="b"/>
            <a:pathLst>
              <a:path w="479425" h="663575">
                <a:moveTo>
                  <a:pt x="0" y="619125"/>
                </a:moveTo>
                <a:lnTo>
                  <a:pt x="479425" y="619125"/>
                </a:lnTo>
                <a:lnTo>
                  <a:pt x="479425" y="663575"/>
                </a:lnTo>
                <a:lnTo>
                  <a:pt x="0" y="663575"/>
                </a:lnTo>
                <a:close/>
                <a:moveTo>
                  <a:pt x="379412" y="346075"/>
                </a:moveTo>
                <a:lnTo>
                  <a:pt x="277812" y="352425"/>
                </a:lnTo>
                <a:lnTo>
                  <a:pt x="277812" y="536575"/>
                </a:lnTo>
                <a:lnTo>
                  <a:pt x="379412" y="552450"/>
                </a:lnTo>
                <a:close/>
                <a:moveTo>
                  <a:pt x="101600" y="341312"/>
                </a:moveTo>
                <a:lnTo>
                  <a:pt x="101600" y="544512"/>
                </a:lnTo>
                <a:lnTo>
                  <a:pt x="203200" y="533400"/>
                </a:lnTo>
                <a:lnTo>
                  <a:pt x="203200" y="346075"/>
                </a:lnTo>
                <a:close/>
                <a:moveTo>
                  <a:pt x="277813" y="319087"/>
                </a:moveTo>
                <a:cubicBezTo>
                  <a:pt x="273429" y="319087"/>
                  <a:pt x="269875" y="322641"/>
                  <a:pt x="269875" y="327025"/>
                </a:cubicBezTo>
                <a:cubicBezTo>
                  <a:pt x="269875" y="331409"/>
                  <a:pt x="273429" y="334963"/>
                  <a:pt x="277813" y="334963"/>
                </a:cubicBezTo>
                <a:cubicBezTo>
                  <a:pt x="280567" y="334963"/>
                  <a:pt x="282994" y="333560"/>
                  <a:pt x="282576" y="330200"/>
                </a:cubicBezTo>
                <a:cubicBezTo>
                  <a:pt x="285750" y="330200"/>
                  <a:pt x="290191" y="330200"/>
                  <a:pt x="296409" y="330200"/>
                </a:cubicBezTo>
                <a:lnTo>
                  <a:pt x="297777" y="324647"/>
                </a:lnTo>
                <a:cubicBezTo>
                  <a:pt x="296399" y="323850"/>
                  <a:pt x="296038" y="323850"/>
                  <a:pt x="282576" y="323850"/>
                </a:cubicBezTo>
                <a:close/>
                <a:moveTo>
                  <a:pt x="183243" y="315912"/>
                </a:moveTo>
                <a:lnTo>
                  <a:pt x="179387" y="319881"/>
                </a:lnTo>
                <a:lnTo>
                  <a:pt x="183243" y="323849"/>
                </a:lnTo>
                <a:cubicBezTo>
                  <a:pt x="183249" y="323849"/>
                  <a:pt x="183364" y="323849"/>
                  <a:pt x="185652" y="323849"/>
                </a:cubicBezTo>
                <a:lnTo>
                  <a:pt x="196055" y="323849"/>
                </a:lnTo>
                <a:lnTo>
                  <a:pt x="202406" y="330200"/>
                </a:lnTo>
                <a:cubicBezTo>
                  <a:pt x="206352" y="330200"/>
                  <a:pt x="209550" y="327002"/>
                  <a:pt x="209550" y="323056"/>
                </a:cubicBezTo>
                <a:cubicBezTo>
                  <a:pt x="209550" y="321367"/>
                  <a:pt x="208964" y="319815"/>
                  <a:pt x="206375" y="319881"/>
                </a:cubicBezTo>
                <a:lnTo>
                  <a:pt x="206375" y="319880"/>
                </a:lnTo>
                <a:lnTo>
                  <a:pt x="202406" y="315912"/>
                </a:lnTo>
                <a:cubicBezTo>
                  <a:pt x="200974" y="315912"/>
                  <a:pt x="199641" y="316333"/>
                  <a:pt x="199600" y="318718"/>
                </a:cubicBezTo>
                <a:cubicBezTo>
                  <a:pt x="196173" y="318130"/>
                  <a:pt x="191013" y="317245"/>
                  <a:pt x="183243" y="315912"/>
                </a:cubicBezTo>
                <a:close/>
                <a:moveTo>
                  <a:pt x="379412" y="101600"/>
                </a:moveTo>
                <a:lnTo>
                  <a:pt x="277812" y="120650"/>
                </a:lnTo>
                <a:lnTo>
                  <a:pt x="277812" y="304800"/>
                </a:lnTo>
                <a:lnTo>
                  <a:pt x="379412" y="296863"/>
                </a:lnTo>
                <a:close/>
                <a:moveTo>
                  <a:pt x="101600" y="98425"/>
                </a:moveTo>
                <a:lnTo>
                  <a:pt x="101600" y="288925"/>
                </a:lnTo>
                <a:lnTo>
                  <a:pt x="203200" y="300037"/>
                </a:lnTo>
                <a:lnTo>
                  <a:pt x="203200" y="117475"/>
                </a:lnTo>
                <a:close/>
                <a:moveTo>
                  <a:pt x="396875" y="57150"/>
                </a:moveTo>
                <a:lnTo>
                  <a:pt x="396875" y="585787"/>
                </a:lnTo>
                <a:lnTo>
                  <a:pt x="261937" y="558800"/>
                </a:lnTo>
                <a:lnTo>
                  <a:pt x="261937" y="82550"/>
                </a:lnTo>
                <a:close/>
                <a:moveTo>
                  <a:pt x="82550" y="49212"/>
                </a:moveTo>
                <a:lnTo>
                  <a:pt x="217488" y="76200"/>
                </a:lnTo>
                <a:lnTo>
                  <a:pt x="217488" y="552449"/>
                </a:lnTo>
                <a:lnTo>
                  <a:pt x="82550" y="577849"/>
                </a:lnTo>
                <a:close/>
                <a:moveTo>
                  <a:pt x="442912" y="7937"/>
                </a:moveTo>
                <a:lnTo>
                  <a:pt x="442912" y="23812"/>
                </a:lnTo>
                <a:lnTo>
                  <a:pt x="442912" y="604837"/>
                </a:lnTo>
                <a:lnTo>
                  <a:pt x="420687" y="604837"/>
                </a:lnTo>
                <a:lnTo>
                  <a:pt x="420687" y="30162"/>
                </a:lnTo>
                <a:close/>
                <a:moveTo>
                  <a:pt x="33337" y="7937"/>
                </a:moveTo>
                <a:lnTo>
                  <a:pt x="57150" y="30162"/>
                </a:lnTo>
                <a:lnTo>
                  <a:pt x="57150" y="604837"/>
                </a:lnTo>
                <a:lnTo>
                  <a:pt x="33337" y="604837"/>
                </a:lnTo>
                <a:lnTo>
                  <a:pt x="33337" y="23812"/>
                </a:lnTo>
                <a:close/>
                <a:moveTo>
                  <a:pt x="38100" y="0"/>
                </a:moveTo>
                <a:lnTo>
                  <a:pt x="438150" y="0"/>
                </a:lnTo>
                <a:lnTo>
                  <a:pt x="415925" y="23812"/>
                </a:lnTo>
                <a:lnTo>
                  <a:pt x="60325" y="2381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9" name="Freeform 66"/>
          <p:cNvSpPr>
            <a:spLocks/>
          </p:cNvSpPr>
          <p:nvPr/>
        </p:nvSpPr>
        <p:spPr bwMode="auto">
          <a:xfrm>
            <a:off x="692151" y="1589088"/>
            <a:ext cx="458788" cy="366712"/>
          </a:xfrm>
          <a:custGeom>
            <a:avLst/>
            <a:gdLst/>
            <a:ahLst/>
            <a:cxnLst/>
            <a:rect l="l" t="t" r="r" b="b"/>
            <a:pathLst>
              <a:path w="458788" h="366712">
                <a:moveTo>
                  <a:pt x="112712" y="63500"/>
                </a:moveTo>
                <a:lnTo>
                  <a:pt x="360362" y="63500"/>
                </a:lnTo>
                <a:lnTo>
                  <a:pt x="360362" y="77787"/>
                </a:lnTo>
                <a:lnTo>
                  <a:pt x="112712" y="77787"/>
                </a:lnTo>
                <a:close/>
                <a:moveTo>
                  <a:pt x="0" y="0"/>
                </a:moveTo>
                <a:lnTo>
                  <a:pt x="458788" y="0"/>
                </a:lnTo>
                <a:lnTo>
                  <a:pt x="458788" y="44450"/>
                </a:lnTo>
                <a:lnTo>
                  <a:pt x="412751" y="44450"/>
                </a:lnTo>
                <a:lnTo>
                  <a:pt x="412751" y="366712"/>
                </a:lnTo>
                <a:lnTo>
                  <a:pt x="371475" y="366712"/>
                </a:lnTo>
                <a:lnTo>
                  <a:pt x="371475" y="44450"/>
                </a:lnTo>
                <a:lnTo>
                  <a:pt x="90488" y="44450"/>
                </a:lnTo>
                <a:lnTo>
                  <a:pt x="90488" y="366712"/>
                </a:lnTo>
                <a:lnTo>
                  <a:pt x="49213" y="366712"/>
                </a:lnTo>
                <a:lnTo>
                  <a:pt x="49213" y="44450"/>
                </a:lnTo>
                <a:lnTo>
                  <a:pt x="0" y="4445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51" name="Rectangle 68"/>
          <p:cNvSpPr>
            <a:spLocks noChangeArrowheads="1"/>
          </p:cNvSpPr>
          <p:nvPr/>
        </p:nvSpPr>
        <p:spPr bwMode="auto">
          <a:xfrm>
            <a:off x="2301876" y="1589087"/>
            <a:ext cx="396875" cy="371474"/>
          </a:xfrm>
          <a:custGeom>
            <a:avLst/>
            <a:gdLst/>
            <a:ahLst/>
            <a:cxnLst/>
            <a:rect l="l" t="t" r="r" b="b"/>
            <a:pathLst>
              <a:path w="396875" h="371474">
                <a:moveTo>
                  <a:pt x="134938" y="209550"/>
                </a:moveTo>
                <a:cubicBezTo>
                  <a:pt x="141076" y="209550"/>
                  <a:pt x="146051" y="215591"/>
                  <a:pt x="146051" y="223044"/>
                </a:cubicBezTo>
                <a:cubicBezTo>
                  <a:pt x="146051" y="230497"/>
                  <a:pt x="141076" y="236538"/>
                  <a:pt x="134938" y="236538"/>
                </a:cubicBezTo>
                <a:cubicBezTo>
                  <a:pt x="128800" y="236538"/>
                  <a:pt x="123825" y="230497"/>
                  <a:pt x="123825" y="223044"/>
                </a:cubicBezTo>
                <a:cubicBezTo>
                  <a:pt x="123825" y="215591"/>
                  <a:pt x="128800" y="209550"/>
                  <a:pt x="134938" y="209550"/>
                </a:cubicBezTo>
                <a:close/>
                <a:moveTo>
                  <a:pt x="131185" y="187325"/>
                </a:moveTo>
                <a:cubicBezTo>
                  <a:pt x="127436" y="187325"/>
                  <a:pt x="127433" y="194773"/>
                  <a:pt x="127433" y="194786"/>
                </a:cubicBezTo>
                <a:cubicBezTo>
                  <a:pt x="127430" y="194788"/>
                  <a:pt x="127380" y="194812"/>
                  <a:pt x="126495" y="195253"/>
                </a:cubicBezTo>
                <a:lnTo>
                  <a:pt x="119928" y="198517"/>
                </a:lnTo>
                <a:cubicBezTo>
                  <a:pt x="119926" y="198516"/>
                  <a:pt x="119868" y="198497"/>
                  <a:pt x="118521" y="198050"/>
                </a:cubicBezTo>
                <a:lnTo>
                  <a:pt x="108671" y="194786"/>
                </a:lnTo>
                <a:lnTo>
                  <a:pt x="104919" y="198517"/>
                </a:lnTo>
                <a:cubicBezTo>
                  <a:pt x="104920" y="198520"/>
                  <a:pt x="104939" y="198576"/>
                  <a:pt x="105388" y="199916"/>
                </a:cubicBezTo>
                <a:lnTo>
                  <a:pt x="108671" y="209709"/>
                </a:lnTo>
                <a:lnTo>
                  <a:pt x="104919" y="213439"/>
                </a:lnTo>
                <a:cubicBezTo>
                  <a:pt x="104917" y="213441"/>
                  <a:pt x="104860" y="213478"/>
                  <a:pt x="103512" y="214372"/>
                </a:cubicBezTo>
                <a:lnTo>
                  <a:pt x="93662" y="220900"/>
                </a:lnTo>
                <a:cubicBezTo>
                  <a:pt x="93662" y="220903"/>
                  <a:pt x="93662" y="220953"/>
                  <a:pt x="93662" y="221833"/>
                </a:cubicBezTo>
                <a:lnTo>
                  <a:pt x="93662" y="228362"/>
                </a:lnTo>
                <a:cubicBezTo>
                  <a:pt x="93665" y="228363"/>
                  <a:pt x="93721" y="228382"/>
                  <a:pt x="95069" y="228828"/>
                </a:cubicBezTo>
                <a:lnTo>
                  <a:pt x="104919" y="232092"/>
                </a:lnTo>
                <a:lnTo>
                  <a:pt x="108671" y="235823"/>
                </a:lnTo>
                <a:cubicBezTo>
                  <a:pt x="108670" y="235826"/>
                  <a:pt x="108651" y="235882"/>
                  <a:pt x="108202" y="237222"/>
                </a:cubicBezTo>
                <a:lnTo>
                  <a:pt x="104919" y="247015"/>
                </a:lnTo>
                <a:cubicBezTo>
                  <a:pt x="104921" y="247018"/>
                  <a:pt x="104946" y="247068"/>
                  <a:pt x="105388" y="247947"/>
                </a:cubicBezTo>
                <a:lnTo>
                  <a:pt x="108671" y="254476"/>
                </a:lnTo>
                <a:cubicBezTo>
                  <a:pt x="108674" y="254475"/>
                  <a:pt x="108730" y="254456"/>
                  <a:pt x="110078" y="254010"/>
                </a:cubicBezTo>
                <a:lnTo>
                  <a:pt x="119928" y="250745"/>
                </a:lnTo>
                <a:cubicBezTo>
                  <a:pt x="119931" y="250745"/>
                  <a:pt x="119981" y="250745"/>
                  <a:pt x="120866" y="250745"/>
                </a:cubicBezTo>
                <a:lnTo>
                  <a:pt x="127433" y="250745"/>
                </a:lnTo>
                <a:cubicBezTo>
                  <a:pt x="127434" y="250748"/>
                  <a:pt x="127453" y="250804"/>
                  <a:pt x="127902" y="252144"/>
                </a:cubicBezTo>
                <a:lnTo>
                  <a:pt x="131185" y="261937"/>
                </a:lnTo>
                <a:cubicBezTo>
                  <a:pt x="131188" y="261937"/>
                  <a:pt x="131238" y="261937"/>
                  <a:pt x="132123" y="261937"/>
                </a:cubicBezTo>
                <a:lnTo>
                  <a:pt x="138689" y="261937"/>
                </a:lnTo>
                <a:cubicBezTo>
                  <a:pt x="138690" y="261935"/>
                  <a:pt x="138709" y="261878"/>
                  <a:pt x="139158" y="260538"/>
                </a:cubicBezTo>
                <a:lnTo>
                  <a:pt x="142442" y="250745"/>
                </a:lnTo>
                <a:cubicBezTo>
                  <a:pt x="142445" y="250745"/>
                  <a:pt x="142495" y="250745"/>
                  <a:pt x="143380" y="250745"/>
                </a:cubicBezTo>
                <a:lnTo>
                  <a:pt x="149946" y="250745"/>
                </a:lnTo>
                <a:cubicBezTo>
                  <a:pt x="149949" y="250746"/>
                  <a:pt x="150006" y="250765"/>
                  <a:pt x="151353" y="251212"/>
                </a:cubicBezTo>
                <a:lnTo>
                  <a:pt x="161203" y="254476"/>
                </a:lnTo>
                <a:cubicBezTo>
                  <a:pt x="161205" y="254473"/>
                  <a:pt x="161229" y="254424"/>
                  <a:pt x="161672" y="253543"/>
                </a:cubicBezTo>
                <a:lnTo>
                  <a:pt x="164955" y="247015"/>
                </a:lnTo>
                <a:cubicBezTo>
                  <a:pt x="164954" y="247013"/>
                  <a:pt x="164935" y="246956"/>
                  <a:pt x="164486" y="245616"/>
                </a:cubicBezTo>
                <a:lnTo>
                  <a:pt x="161203" y="235823"/>
                </a:lnTo>
                <a:lnTo>
                  <a:pt x="164955" y="232092"/>
                </a:lnTo>
                <a:cubicBezTo>
                  <a:pt x="164958" y="232091"/>
                  <a:pt x="165015" y="232072"/>
                  <a:pt x="166362" y="231626"/>
                </a:cubicBezTo>
                <a:lnTo>
                  <a:pt x="176212" y="228362"/>
                </a:lnTo>
                <a:cubicBezTo>
                  <a:pt x="176212" y="228359"/>
                  <a:pt x="176212" y="228310"/>
                  <a:pt x="176212" y="227429"/>
                </a:cubicBezTo>
                <a:lnTo>
                  <a:pt x="176212" y="220900"/>
                </a:lnTo>
                <a:cubicBezTo>
                  <a:pt x="176210" y="220898"/>
                  <a:pt x="176153" y="220861"/>
                  <a:pt x="174805" y="219968"/>
                </a:cubicBezTo>
                <a:lnTo>
                  <a:pt x="164955" y="213439"/>
                </a:lnTo>
                <a:lnTo>
                  <a:pt x="161203" y="209709"/>
                </a:lnTo>
                <a:cubicBezTo>
                  <a:pt x="161204" y="209707"/>
                  <a:pt x="161223" y="209650"/>
                  <a:pt x="161672" y="208310"/>
                </a:cubicBezTo>
                <a:lnTo>
                  <a:pt x="164955" y="198517"/>
                </a:lnTo>
                <a:lnTo>
                  <a:pt x="161203" y="194786"/>
                </a:lnTo>
                <a:cubicBezTo>
                  <a:pt x="161201" y="194787"/>
                  <a:pt x="161144" y="194806"/>
                  <a:pt x="159796" y="195253"/>
                </a:cubicBezTo>
                <a:lnTo>
                  <a:pt x="149946" y="198517"/>
                </a:lnTo>
                <a:cubicBezTo>
                  <a:pt x="149943" y="198516"/>
                  <a:pt x="149893" y="198491"/>
                  <a:pt x="149008" y="198050"/>
                </a:cubicBezTo>
                <a:lnTo>
                  <a:pt x="142442" y="194786"/>
                </a:lnTo>
                <a:cubicBezTo>
                  <a:pt x="142442" y="194768"/>
                  <a:pt x="142437" y="187325"/>
                  <a:pt x="138689" y="187325"/>
                </a:cubicBezTo>
                <a:cubicBezTo>
                  <a:pt x="138686" y="187325"/>
                  <a:pt x="138636" y="187325"/>
                  <a:pt x="137751" y="187325"/>
                </a:cubicBezTo>
                <a:close/>
                <a:moveTo>
                  <a:pt x="374650" y="127000"/>
                </a:moveTo>
                <a:lnTo>
                  <a:pt x="396875" y="127000"/>
                </a:lnTo>
                <a:lnTo>
                  <a:pt x="396875" y="195262"/>
                </a:lnTo>
                <a:lnTo>
                  <a:pt x="374650" y="195262"/>
                </a:lnTo>
                <a:close/>
                <a:moveTo>
                  <a:pt x="14287" y="33337"/>
                </a:moveTo>
                <a:cubicBezTo>
                  <a:pt x="14292" y="33337"/>
                  <a:pt x="14728" y="33337"/>
                  <a:pt x="55596" y="33337"/>
                </a:cubicBezTo>
                <a:cubicBezTo>
                  <a:pt x="55596" y="33343"/>
                  <a:pt x="55596" y="34334"/>
                  <a:pt x="55596" y="202406"/>
                </a:cubicBezTo>
                <a:cubicBezTo>
                  <a:pt x="55596" y="202413"/>
                  <a:pt x="55596" y="203217"/>
                  <a:pt x="55596" y="303847"/>
                </a:cubicBezTo>
                <a:cubicBezTo>
                  <a:pt x="55596" y="318875"/>
                  <a:pt x="66862" y="330146"/>
                  <a:pt x="85639" y="330146"/>
                </a:cubicBezTo>
                <a:cubicBezTo>
                  <a:pt x="100661" y="330146"/>
                  <a:pt x="111927" y="318875"/>
                  <a:pt x="111927" y="303847"/>
                </a:cubicBezTo>
                <a:cubicBezTo>
                  <a:pt x="111927" y="303842"/>
                  <a:pt x="111927" y="303411"/>
                  <a:pt x="111927" y="262519"/>
                </a:cubicBezTo>
                <a:cubicBezTo>
                  <a:pt x="100661" y="255005"/>
                  <a:pt x="89395" y="239976"/>
                  <a:pt x="89395" y="224948"/>
                </a:cubicBezTo>
                <a:cubicBezTo>
                  <a:pt x="89395" y="206163"/>
                  <a:pt x="96905" y="191134"/>
                  <a:pt x="111927" y="183620"/>
                </a:cubicBezTo>
                <a:cubicBezTo>
                  <a:pt x="111927" y="183614"/>
                  <a:pt x="111927" y="183264"/>
                  <a:pt x="111927" y="161078"/>
                </a:cubicBezTo>
                <a:cubicBezTo>
                  <a:pt x="111927" y="146049"/>
                  <a:pt x="123193" y="131021"/>
                  <a:pt x="141970" y="131021"/>
                </a:cubicBezTo>
                <a:cubicBezTo>
                  <a:pt x="141978" y="131021"/>
                  <a:pt x="143295" y="131021"/>
                  <a:pt x="363537" y="131021"/>
                </a:cubicBezTo>
                <a:cubicBezTo>
                  <a:pt x="363537" y="131027"/>
                  <a:pt x="363537" y="131612"/>
                  <a:pt x="363537" y="187377"/>
                </a:cubicBezTo>
                <a:cubicBezTo>
                  <a:pt x="363530" y="187377"/>
                  <a:pt x="362336" y="187377"/>
                  <a:pt x="160747" y="187377"/>
                </a:cubicBezTo>
                <a:cubicBezTo>
                  <a:pt x="172013" y="194891"/>
                  <a:pt x="179524" y="209920"/>
                  <a:pt x="179524" y="224948"/>
                </a:cubicBezTo>
                <a:cubicBezTo>
                  <a:pt x="179524" y="239976"/>
                  <a:pt x="172013" y="255005"/>
                  <a:pt x="156991" y="262519"/>
                </a:cubicBezTo>
                <a:cubicBezTo>
                  <a:pt x="156991" y="262524"/>
                  <a:pt x="156991" y="262954"/>
                  <a:pt x="156991" y="303847"/>
                </a:cubicBezTo>
                <a:cubicBezTo>
                  <a:pt x="156991" y="341417"/>
                  <a:pt x="123193" y="371474"/>
                  <a:pt x="85639" y="371474"/>
                </a:cubicBezTo>
                <a:cubicBezTo>
                  <a:pt x="44330" y="371474"/>
                  <a:pt x="14287" y="341417"/>
                  <a:pt x="14287" y="303847"/>
                </a:cubicBezTo>
                <a:cubicBezTo>
                  <a:pt x="14287" y="303842"/>
                  <a:pt x="14287" y="303411"/>
                  <a:pt x="14287" y="262519"/>
                </a:cubicBezTo>
                <a:cubicBezTo>
                  <a:pt x="14287" y="262511"/>
                  <a:pt x="14287" y="261154"/>
                  <a:pt x="14287" y="33337"/>
                </a:cubicBezTo>
                <a:close/>
                <a:moveTo>
                  <a:pt x="0" y="0"/>
                </a:moveTo>
                <a:lnTo>
                  <a:pt x="66675" y="0"/>
                </a:lnTo>
                <a:lnTo>
                  <a:pt x="66675" y="22225"/>
                </a:lnTo>
                <a:lnTo>
                  <a:pt x="0" y="2222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56" name="Freeform 73"/>
          <p:cNvSpPr>
            <a:spLocks/>
          </p:cNvSpPr>
          <p:nvPr/>
        </p:nvSpPr>
        <p:spPr bwMode="auto">
          <a:xfrm>
            <a:off x="3089275" y="1509712"/>
            <a:ext cx="400050" cy="481012"/>
          </a:xfrm>
          <a:custGeom>
            <a:avLst/>
            <a:gdLst/>
            <a:ahLst/>
            <a:cxnLst/>
            <a:rect l="l" t="t" r="r" b="b"/>
            <a:pathLst>
              <a:path w="400050" h="481012">
                <a:moveTo>
                  <a:pt x="206468" y="104775"/>
                </a:moveTo>
                <a:cubicBezTo>
                  <a:pt x="210203" y="104775"/>
                  <a:pt x="217674" y="108585"/>
                  <a:pt x="217674" y="116205"/>
                </a:cubicBezTo>
                <a:lnTo>
                  <a:pt x="213939" y="120015"/>
                </a:lnTo>
                <a:cubicBezTo>
                  <a:pt x="213939" y="120015"/>
                  <a:pt x="213939" y="120015"/>
                  <a:pt x="255027" y="150495"/>
                </a:cubicBezTo>
                <a:cubicBezTo>
                  <a:pt x="255027" y="150495"/>
                  <a:pt x="255027" y="150495"/>
                  <a:pt x="255494" y="151924"/>
                </a:cubicBezTo>
                <a:lnTo>
                  <a:pt x="258762" y="161925"/>
                </a:lnTo>
                <a:cubicBezTo>
                  <a:pt x="258762" y="161925"/>
                  <a:pt x="258762" y="161925"/>
                  <a:pt x="257361" y="161925"/>
                </a:cubicBezTo>
                <a:lnTo>
                  <a:pt x="247556" y="161925"/>
                </a:lnTo>
                <a:cubicBezTo>
                  <a:pt x="247556" y="161925"/>
                  <a:pt x="247556" y="161925"/>
                  <a:pt x="206468" y="123825"/>
                </a:cubicBezTo>
                <a:cubicBezTo>
                  <a:pt x="202733" y="123825"/>
                  <a:pt x="195262" y="120015"/>
                  <a:pt x="195262" y="116205"/>
                </a:cubicBezTo>
                <a:cubicBezTo>
                  <a:pt x="195262" y="108585"/>
                  <a:pt x="202733" y="104775"/>
                  <a:pt x="206468" y="104775"/>
                </a:cubicBezTo>
                <a:close/>
                <a:moveTo>
                  <a:pt x="336733" y="101600"/>
                </a:moveTo>
                <a:cubicBezTo>
                  <a:pt x="373979" y="124139"/>
                  <a:pt x="400050" y="169218"/>
                  <a:pt x="400050" y="214297"/>
                </a:cubicBezTo>
                <a:cubicBezTo>
                  <a:pt x="400050" y="214308"/>
                  <a:pt x="400050" y="215494"/>
                  <a:pt x="400050" y="342020"/>
                </a:cubicBezTo>
                <a:cubicBezTo>
                  <a:pt x="400050" y="417151"/>
                  <a:pt x="336733" y="481012"/>
                  <a:pt x="262243" y="481012"/>
                </a:cubicBezTo>
                <a:cubicBezTo>
                  <a:pt x="262234" y="481012"/>
                  <a:pt x="261542" y="481012"/>
                  <a:pt x="206375" y="481012"/>
                </a:cubicBezTo>
                <a:cubicBezTo>
                  <a:pt x="206375" y="477256"/>
                  <a:pt x="210100" y="477256"/>
                  <a:pt x="210100" y="473499"/>
                </a:cubicBezTo>
                <a:cubicBezTo>
                  <a:pt x="210100" y="473489"/>
                  <a:pt x="210100" y="472019"/>
                  <a:pt x="210100" y="263132"/>
                </a:cubicBezTo>
                <a:lnTo>
                  <a:pt x="206375" y="255619"/>
                </a:lnTo>
                <a:cubicBezTo>
                  <a:pt x="280866" y="255619"/>
                  <a:pt x="340458" y="195514"/>
                  <a:pt x="340458" y="120383"/>
                </a:cubicBezTo>
                <a:cubicBezTo>
                  <a:pt x="340458" y="112870"/>
                  <a:pt x="336733" y="109113"/>
                  <a:pt x="336733" y="101600"/>
                </a:cubicBezTo>
                <a:close/>
                <a:moveTo>
                  <a:pt x="75101" y="90487"/>
                </a:moveTo>
                <a:cubicBezTo>
                  <a:pt x="75101" y="101752"/>
                  <a:pt x="71346" y="113017"/>
                  <a:pt x="71346" y="120527"/>
                </a:cubicBezTo>
                <a:cubicBezTo>
                  <a:pt x="71346" y="191873"/>
                  <a:pt x="127672" y="248199"/>
                  <a:pt x="195263" y="255709"/>
                </a:cubicBezTo>
                <a:cubicBezTo>
                  <a:pt x="191508" y="255709"/>
                  <a:pt x="191508" y="259464"/>
                  <a:pt x="191508" y="263219"/>
                </a:cubicBezTo>
                <a:lnTo>
                  <a:pt x="191508" y="473502"/>
                </a:lnTo>
                <a:cubicBezTo>
                  <a:pt x="191508" y="477257"/>
                  <a:pt x="191508" y="477257"/>
                  <a:pt x="191508" y="481012"/>
                </a:cubicBezTo>
                <a:cubicBezTo>
                  <a:pt x="191499" y="481012"/>
                  <a:pt x="190790" y="481012"/>
                  <a:pt x="135182" y="481012"/>
                </a:cubicBezTo>
                <a:cubicBezTo>
                  <a:pt x="60081" y="481012"/>
                  <a:pt x="0" y="417176"/>
                  <a:pt x="0" y="342075"/>
                </a:cubicBezTo>
                <a:cubicBezTo>
                  <a:pt x="0" y="342064"/>
                  <a:pt x="0" y="340869"/>
                  <a:pt x="0" y="214404"/>
                </a:cubicBezTo>
                <a:cubicBezTo>
                  <a:pt x="0" y="161833"/>
                  <a:pt x="30041" y="113017"/>
                  <a:pt x="75101" y="90487"/>
                </a:cubicBezTo>
                <a:close/>
                <a:moveTo>
                  <a:pt x="201826" y="19050"/>
                </a:moveTo>
                <a:cubicBezTo>
                  <a:pt x="149255" y="19050"/>
                  <a:pt x="111704" y="60138"/>
                  <a:pt x="107949" y="108697"/>
                </a:cubicBezTo>
                <a:cubicBezTo>
                  <a:pt x="107955" y="108697"/>
                  <a:pt x="108065" y="108697"/>
                  <a:pt x="110296" y="108697"/>
                </a:cubicBezTo>
                <a:lnTo>
                  <a:pt x="126724" y="108697"/>
                </a:lnTo>
                <a:lnTo>
                  <a:pt x="130479" y="116168"/>
                </a:lnTo>
                <a:lnTo>
                  <a:pt x="126724" y="119903"/>
                </a:lnTo>
                <a:cubicBezTo>
                  <a:pt x="126718" y="119903"/>
                  <a:pt x="126609" y="119903"/>
                  <a:pt x="124377" y="119903"/>
                </a:cubicBezTo>
                <a:lnTo>
                  <a:pt x="107949" y="119903"/>
                </a:lnTo>
                <a:cubicBezTo>
                  <a:pt x="111704" y="168462"/>
                  <a:pt x="149255" y="209550"/>
                  <a:pt x="201826" y="209550"/>
                </a:cubicBezTo>
                <a:cubicBezTo>
                  <a:pt x="201826" y="209546"/>
                  <a:pt x="201826" y="209458"/>
                  <a:pt x="201826" y="207682"/>
                </a:cubicBezTo>
                <a:lnTo>
                  <a:pt x="201826" y="194609"/>
                </a:lnTo>
                <a:cubicBezTo>
                  <a:pt x="201826" y="190874"/>
                  <a:pt x="201826" y="187138"/>
                  <a:pt x="205581" y="187138"/>
                </a:cubicBezTo>
                <a:cubicBezTo>
                  <a:pt x="209336" y="187138"/>
                  <a:pt x="209336" y="190874"/>
                  <a:pt x="209336" y="194609"/>
                </a:cubicBezTo>
                <a:cubicBezTo>
                  <a:pt x="209336" y="194614"/>
                  <a:pt x="209336" y="194701"/>
                  <a:pt x="209336" y="196477"/>
                </a:cubicBezTo>
                <a:lnTo>
                  <a:pt x="209336" y="209550"/>
                </a:lnTo>
                <a:cubicBezTo>
                  <a:pt x="261906" y="209550"/>
                  <a:pt x="299457" y="168462"/>
                  <a:pt x="303212" y="119903"/>
                </a:cubicBezTo>
                <a:cubicBezTo>
                  <a:pt x="303206" y="119903"/>
                  <a:pt x="303097" y="119903"/>
                  <a:pt x="300865" y="119903"/>
                </a:cubicBezTo>
                <a:lnTo>
                  <a:pt x="284437" y="119903"/>
                </a:lnTo>
                <a:lnTo>
                  <a:pt x="280682" y="116168"/>
                </a:lnTo>
                <a:lnTo>
                  <a:pt x="284437" y="108697"/>
                </a:lnTo>
                <a:cubicBezTo>
                  <a:pt x="284443" y="108697"/>
                  <a:pt x="284553" y="108697"/>
                  <a:pt x="286784" y="108697"/>
                </a:cubicBezTo>
                <a:lnTo>
                  <a:pt x="303212" y="108697"/>
                </a:lnTo>
                <a:cubicBezTo>
                  <a:pt x="299457" y="60138"/>
                  <a:pt x="261906" y="19050"/>
                  <a:pt x="209336" y="19050"/>
                </a:cubicBezTo>
                <a:cubicBezTo>
                  <a:pt x="209336" y="19056"/>
                  <a:pt x="209336" y="19165"/>
                  <a:pt x="209336" y="21385"/>
                </a:cubicBezTo>
                <a:lnTo>
                  <a:pt x="209336" y="37727"/>
                </a:lnTo>
                <a:lnTo>
                  <a:pt x="205581" y="41462"/>
                </a:lnTo>
                <a:lnTo>
                  <a:pt x="201826" y="37727"/>
                </a:lnTo>
                <a:cubicBezTo>
                  <a:pt x="201826" y="37721"/>
                  <a:pt x="201826" y="37612"/>
                  <a:pt x="201826" y="35392"/>
                </a:cubicBezTo>
                <a:close/>
                <a:moveTo>
                  <a:pt x="205581" y="0"/>
                </a:moveTo>
                <a:cubicBezTo>
                  <a:pt x="270023" y="0"/>
                  <a:pt x="322263" y="52240"/>
                  <a:pt x="322263" y="116681"/>
                </a:cubicBezTo>
                <a:cubicBezTo>
                  <a:pt x="322263" y="181122"/>
                  <a:pt x="270023" y="233362"/>
                  <a:pt x="205581" y="233362"/>
                </a:cubicBezTo>
                <a:cubicBezTo>
                  <a:pt x="141139" y="233362"/>
                  <a:pt x="88899" y="181122"/>
                  <a:pt x="88899" y="116681"/>
                </a:cubicBezTo>
                <a:cubicBezTo>
                  <a:pt x="88899" y="52240"/>
                  <a:pt x="141139" y="0"/>
                  <a:pt x="20558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1" name="Freeform 78"/>
          <p:cNvSpPr>
            <a:spLocks/>
          </p:cNvSpPr>
          <p:nvPr/>
        </p:nvSpPr>
        <p:spPr bwMode="auto">
          <a:xfrm>
            <a:off x="3902076" y="1608137"/>
            <a:ext cx="484187" cy="385763"/>
          </a:xfrm>
          <a:custGeom>
            <a:avLst/>
            <a:gdLst/>
            <a:ahLst/>
            <a:cxnLst/>
            <a:rect l="l" t="t" r="r" b="b"/>
            <a:pathLst>
              <a:path w="484187" h="385763">
                <a:moveTo>
                  <a:pt x="484187" y="63501"/>
                </a:moveTo>
                <a:cubicBezTo>
                  <a:pt x="484187" y="63501"/>
                  <a:pt x="484187" y="63501"/>
                  <a:pt x="484187" y="337526"/>
                </a:cubicBezTo>
                <a:cubicBezTo>
                  <a:pt x="371314" y="423851"/>
                  <a:pt x="281012" y="330045"/>
                  <a:pt x="280987" y="330019"/>
                </a:cubicBezTo>
                <a:cubicBezTo>
                  <a:pt x="280987" y="330019"/>
                  <a:pt x="280987" y="330019"/>
                  <a:pt x="280987" y="67255"/>
                </a:cubicBezTo>
                <a:cubicBezTo>
                  <a:pt x="280987" y="67255"/>
                  <a:pt x="314854" y="108546"/>
                  <a:pt x="386350" y="108546"/>
                </a:cubicBezTo>
                <a:cubicBezTo>
                  <a:pt x="461587" y="108546"/>
                  <a:pt x="484174" y="63528"/>
                  <a:pt x="484187" y="63501"/>
                </a:cubicBezTo>
                <a:close/>
                <a:moveTo>
                  <a:pt x="274638" y="51952"/>
                </a:moveTo>
                <a:cubicBezTo>
                  <a:pt x="274638" y="51962"/>
                  <a:pt x="274638" y="53585"/>
                  <a:pt x="274638" y="329503"/>
                </a:cubicBezTo>
                <a:cubicBezTo>
                  <a:pt x="173075" y="295752"/>
                  <a:pt x="52" y="385736"/>
                  <a:pt x="0" y="385763"/>
                </a:cubicBezTo>
                <a:cubicBezTo>
                  <a:pt x="0" y="385759"/>
                  <a:pt x="0" y="385664"/>
                  <a:pt x="0" y="383419"/>
                </a:cubicBezTo>
                <a:lnTo>
                  <a:pt x="0" y="367010"/>
                </a:lnTo>
                <a:cubicBezTo>
                  <a:pt x="4" y="367007"/>
                  <a:pt x="100" y="366950"/>
                  <a:pt x="2351" y="365603"/>
                </a:cubicBezTo>
                <a:lnTo>
                  <a:pt x="18811" y="355758"/>
                </a:lnTo>
                <a:cubicBezTo>
                  <a:pt x="18809" y="355755"/>
                  <a:pt x="18736" y="355683"/>
                  <a:pt x="16460" y="353413"/>
                </a:cubicBezTo>
                <a:lnTo>
                  <a:pt x="0" y="337004"/>
                </a:lnTo>
                <a:cubicBezTo>
                  <a:pt x="4" y="337002"/>
                  <a:pt x="100" y="336945"/>
                  <a:pt x="2351" y="335598"/>
                </a:cubicBezTo>
                <a:lnTo>
                  <a:pt x="18811" y="325752"/>
                </a:lnTo>
                <a:cubicBezTo>
                  <a:pt x="18808" y="325750"/>
                  <a:pt x="18736" y="325678"/>
                  <a:pt x="16460" y="323408"/>
                </a:cubicBezTo>
                <a:lnTo>
                  <a:pt x="0" y="306999"/>
                </a:lnTo>
                <a:cubicBezTo>
                  <a:pt x="4" y="306996"/>
                  <a:pt x="100" y="306939"/>
                  <a:pt x="2351" y="305592"/>
                </a:cubicBezTo>
                <a:lnTo>
                  <a:pt x="18811" y="295747"/>
                </a:lnTo>
                <a:cubicBezTo>
                  <a:pt x="18806" y="295741"/>
                  <a:pt x="18512" y="295389"/>
                  <a:pt x="0" y="273243"/>
                </a:cubicBezTo>
                <a:cubicBezTo>
                  <a:pt x="4" y="273241"/>
                  <a:pt x="99" y="273203"/>
                  <a:pt x="2351" y="272305"/>
                </a:cubicBezTo>
                <a:lnTo>
                  <a:pt x="18811" y="265741"/>
                </a:lnTo>
                <a:cubicBezTo>
                  <a:pt x="18806" y="265736"/>
                  <a:pt x="18511" y="265383"/>
                  <a:pt x="0" y="243237"/>
                </a:cubicBezTo>
                <a:cubicBezTo>
                  <a:pt x="4" y="243235"/>
                  <a:pt x="100" y="243178"/>
                  <a:pt x="2351" y="241831"/>
                </a:cubicBezTo>
                <a:lnTo>
                  <a:pt x="18811" y="231985"/>
                </a:lnTo>
                <a:cubicBezTo>
                  <a:pt x="18809" y="231983"/>
                  <a:pt x="18736" y="231911"/>
                  <a:pt x="16460" y="229641"/>
                </a:cubicBezTo>
                <a:lnTo>
                  <a:pt x="0" y="213232"/>
                </a:lnTo>
                <a:cubicBezTo>
                  <a:pt x="4" y="213229"/>
                  <a:pt x="100" y="213172"/>
                  <a:pt x="2351" y="211825"/>
                </a:cubicBezTo>
                <a:lnTo>
                  <a:pt x="18811" y="201980"/>
                </a:lnTo>
                <a:cubicBezTo>
                  <a:pt x="18808" y="201977"/>
                  <a:pt x="18736" y="201905"/>
                  <a:pt x="16460" y="199636"/>
                </a:cubicBezTo>
                <a:lnTo>
                  <a:pt x="0" y="183226"/>
                </a:lnTo>
                <a:cubicBezTo>
                  <a:pt x="0" y="179476"/>
                  <a:pt x="0" y="179476"/>
                  <a:pt x="2351" y="178069"/>
                </a:cubicBezTo>
                <a:lnTo>
                  <a:pt x="18811" y="168224"/>
                </a:lnTo>
                <a:cubicBezTo>
                  <a:pt x="18808" y="168221"/>
                  <a:pt x="18736" y="168149"/>
                  <a:pt x="16460" y="165879"/>
                </a:cubicBezTo>
                <a:lnTo>
                  <a:pt x="0" y="149470"/>
                </a:lnTo>
                <a:cubicBezTo>
                  <a:pt x="4" y="149468"/>
                  <a:pt x="100" y="149411"/>
                  <a:pt x="2351" y="148064"/>
                </a:cubicBezTo>
                <a:lnTo>
                  <a:pt x="18811" y="138218"/>
                </a:lnTo>
                <a:cubicBezTo>
                  <a:pt x="18806" y="138212"/>
                  <a:pt x="18512" y="137860"/>
                  <a:pt x="0" y="115714"/>
                </a:cubicBezTo>
                <a:cubicBezTo>
                  <a:pt x="0" y="115710"/>
                  <a:pt x="0" y="115635"/>
                  <a:pt x="0" y="114308"/>
                </a:cubicBezTo>
                <a:lnTo>
                  <a:pt x="0" y="104462"/>
                </a:lnTo>
                <a:cubicBezTo>
                  <a:pt x="61" y="104438"/>
                  <a:pt x="154273" y="44453"/>
                  <a:pt x="274638" y="51952"/>
                </a:cubicBezTo>
                <a:close/>
                <a:moveTo>
                  <a:pt x="384968" y="25400"/>
                </a:moveTo>
                <a:cubicBezTo>
                  <a:pt x="363487" y="25400"/>
                  <a:pt x="346074" y="34640"/>
                  <a:pt x="346074" y="46038"/>
                </a:cubicBezTo>
                <a:cubicBezTo>
                  <a:pt x="346074" y="57436"/>
                  <a:pt x="363487" y="66676"/>
                  <a:pt x="384968" y="66676"/>
                </a:cubicBezTo>
                <a:cubicBezTo>
                  <a:pt x="406449" y="66676"/>
                  <a:pt x="423862" y="57436"/>
                  <a:pt x="423862" y="46038"/>
                </a:cubicBezTo>
                <a:cubicBezTo>
                  <a:pt x="423862" y="34640"/>
                  <a:pt x="406449" y="25400"/>
                  <a:pt x="384968" y="25400"/>
                </a:cubicBezTo>
                <a:close/>
                <a:moveTo>
                  <a:pt x="387349" y="0"/>
                </a:moveTo>
                <a:cubicBezTo>
                  <a:pt x="439078" y="0"/>
                  <a:pt x="481012" y="21678"/>
                  <a:pt x="481012" y="48419"/>
                </a:cubicBezTo>
                <a:cubicBezTo>
                  <a:pt x="481012" y="75160"/>
                  <a:pt x="439078" y="96838"/>
                  <a:pt x="387349" y="96838"/>
                </a:cubicBezTo>
                <a:cubicBezTo>
                  <a:pt x="335620" y="96838"/>
                  <a:pt x="293686" y="75160"/>
                  <a:pt x="293686" y="48419"/>
                </a:cubicBezTo>
                <a:cubicBezTo>
                  <a:pt x="293686" y="21678"/>
                  <a:pt x="335620" y="0"/>
                  <a:pt x="38734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6" name="Freeform 83"/>
          <p:cNvSpPr>
            <a:spLocks/>
          </p:cNvSpPr>
          <p:nvPr/>
        </p:nvSpPr>
        <p:spPr bwMode="auto">
          <a:xfrm>
            <a:off x="5784851" y="1385888"/>
            <a:ext cx="360363" cy="547687"/>
          </a:xfrm>
          <a:custGeom>
            <a:avLst/>
            <a:gdLst/>
            <a:ahLst/>
            <a:cxnLst/>
            <a:rect l="l" t="t" r="r" b="b"/>
            <a:pathLst>
              <a:path w="360363" h="547687">
                <a:moveTo>
                  <a:pt x="116681" y="11112"/>
                </a:moveTo>
                <a:cubicBezTo>
                  <a:pt x="94059" y="11112"/>
                  <a:pt x="71437" y="30040"/>
                  <a:pt x="71437" y="56539"/>
                </a:cubicBezTo>
                <a:cubicBezTo>
                  <a:pt x="71437" y="56539"/>
                  <a:pt x="71437" y="56539"/>
                  <a:pt x="71437" y="105751"/>
                </a:cubicBezTo>
                <a:lnTo>
                  <a:pt x="75208" y="109537"/>
                </a:lnTo>
                <a:cubicBezTo>
                  <a:pt x="75208" y="109537"/>
                  <a:pt x="75208" y="109537"/>
                  <a:pt x="161925" y="109537"/>
                </a:cubicBezTo>
                <a:cubicBezTo>
                  <a:pt x="161925" y="105751"/>
                  <a:pt x="161925" y="105751"/>
                  <a:pt x="161925" y="56539"/>
                </a:cubicBezTo>
                <a:cubicBezTo>
                  <a:pt x="161925" y="30040"/>
                  <a:pt x="143074" y="11112"/>
                  <a:pt x="116681" y="11112"/>
                </a:cubicBezTo>
                <a:close/>
                <a:moveTo>
                  <a:pt x="116367" y="0"/>
                </a:moveTo>
                <a:cubicBezTo>
                  <a:pt x="146398" y="0"/>
                  <a:pt x="168920" y="22508"/>
                  <a:pt x="168920" y="48767"/>
                </a:cubicBezTo>
                <a:cubicBezTo>
                  <a:pt x="168920" y="48767"/>
                  <a:pt x="168920" y="48767"/>
                  <a:pt x="168920" y="108787"/>
                </a:cubicBezTo>
                <a:cubicBezTo>
                  <a:pt x="168920" y="108787"/>
                  <a:pt x="168920" y="108787"/>
                  <a:pt x="170797" y="108787"/>
                </a:cubicBezTo>
                <a:lnTo>
                  <a:pt x="183936" y="108787"/>
                </a:lnTo>
                <a:cubicBezTo>
                  <a:pt x="183936" y="108787"/>
                  <a:pt x="183936" y="108787"/>
                  <a:pt x="191443" y="221326"/>
                </a:cubicBezTo>
                <a:cubicBezTo>
                  <a:pt x="191443" y="221326"/>
                  <a:pt x="191443" y="221326"/>
                  <a:pt x="232735" y="221326"/>
                </a:cubicBezTo>
                <a:cubicBezTo>
                  <a:pt x="232735" y="221326"/>
                  <a:pt x="232735" y="221326"/>
                  <a:pt x="232735" y="438900"/>
                </a:cubicBezTo>
                <a:cubicBezTo>
                  <a:pt x="232735" y="438900"/>
                  <a:pt x="232735" y="438900"/>
                  <a:pt x="259011" y="438900"/>
                </a:cubicBezTo>
                <a:cubicBezTo>
                  <a:pt x="259011" y="438900"/>
                  <a:pt x="315318" y="442651"/>
                  <a:pt x="315318" y="382631"/>
                </a:cubicBezTo>
                <a:cubicBezTo>
                  <a:pt x="315318" y="337615"/>
                  <a:pt x="330333" y="326362"/>
                  <a:pt x="360363" y="330113"/>
                </a:cubicBezTo>
                <a:cubicBezTo>
                  <a:pt x="360363" y="330113"/>
                  <a:pt x="360363" y="330113"/>
                  <a:pt x="360363" y="332457"/>
                </a:cubicBezTo>
                <a:lnTo>
                  <a:pt x="360363" y="348869"/>
                </a:lnTo>
                <a:cubicBezTo>
                  <a:pt x="360363" y="348869"/>
                  <a:pt x="334087" y="348869"/>
                  <a:pt x="334087" y="386382"/>
                </a:cubicBezTo>
                <a:cubicBezTo>
                  <a:pt x="334087" y="386382"/>
                  <a:pt x="341594" y="457656"/>
                  <a:pt x="259011" y="457656"/>
                </a:cubicBezTo>
                <a:cubicBezTo>
                  <a:pt x="259011" y="457656"/>
                  <a:pt x="259011" y="457656"/>
                  <a:pt x="232735" y="457656"/>
                </a:cubicBezTo>
                <a:cubicBezTo>
                  <a:pt x="232735" y="457656"/>
                  <a:pt x="232735" y="457656"/>
                  <a:pt x="232735" y="547687"/>
                </a:cubicBezTo>
                <a:cubicBezTo>
                  <a:pt x="232735" y="547687"/>
                  <a:pt x="232735" y="547687"/>
                  <a:pt x="0" y="547687"/>
                </a:cubicBezTo>
                <a:cubicBezTo>
                  <a:pt x="0" y="547687"/>
                  <a:pt x="0" y="547687"/>
                  <a:pt x="0" y="221326"/>
                </a:cubicBezTo>
                <a:cubicBezTo>
                  <a:pt x="0" y="221326"/>
                  <a:pt x="0" y="221326"/>
                  <a:pt x="45046" y="221326"/>
                </a:cubicBezTo>
                <a:cubicBezTo>
                  <a:pt x="45046" y="221326"/>
                  <a:pt x="45046" y="221326"/>
                  <a:pt x="52553" y="108787"/>
                </a:cubicBezTo>
                <a:cubicBezTo>
                  <a:pt x="52553" y="108787"/>
                  <a:pt x="52553" y="108787"/>
                  <a:pt x="53961" y="108787"/>
                </a:cubicBezTo>
                <a:lnTo>
                  <a:pt x="63815" y="108787"/>
                </a:lnTo>
                <a:cubicBezTo>
                  <a:pt x="63815" y="108787"/>
                  <a:pt x="63815" y="108787"/>
                  <a:pt x="63815" y="48767"/>
                </a:cubicBezTo>
                <a:cubicBezTo>
                  <a:pt x="63815" y="22508"/>
                  <a:pt x="86337" y="0"/>
                  <a:pt x="11636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2" name="Freeform 89"/>
          <p:cNvSpPr>
            <a:spLocks/>
          </p:cNvSpPr>
          <p:nvPr/>
        </p:nvSpPr>
        <p:spPr bwMode="auto">
          <a:xfrm>
            <a:off x="6454815" y="1476109"/>
            <a:ext cx="438585" cy="446707"/>
          </a:xfrm>
          <a:custGeom>
            <a:avLst/>
            <a:gdLst/>
            <a:ahLst/>
            <a:cxnLst/>
            <a:rect l="l" t="t" r="r" b="b"/>
            <a:pathLst>
              <a:path w="438585" h="446707">
                <a:moveTo>
                  <a:pt x="425411" y="416192"/>
                </a:moveTo>
                <a:lnTo>
                  <a:pt x="414299" y="427305"/>
                </a:lnTo>
                <a:lnTo>
                  <a:pt x="409536" y="432067"/>
                </a:lnTo>
                <a:lnTo>
                  <a:pt x="428586" y="438417"/>
                </a:lnTo>
                <a:close/>
                <a:moveTo>
                  <a:pt x="275087" y="291730"/>
                </a:moveTo>
                <a:lnTo>
                  <a:pt x="273614" y="292724"/>
                </a:lnTo>
                <a:cubicBezTo>
                  <a:pt x="274240" y="292582"/>
                  <a:pt x="274709" y="292214"/>
                  <a:pt x="275087" y="291730"/>
                </a:cubicBezTo>
                <a:close/>
                <a:moveTo>
                  <a:pt x="164736" y="131949"/>
                </a:moveTo>
                <a:cubicBezTo>
                  <a:pt x="175507" y="131949"/>
                  <a:pt x="186747" y="136632"/>
                  <a:pt x="196113" y="145998"/>
                </a:cubicBezTo>
                <a:cubicBezTo>
                  <a:pt x="211099" y="160984"/>
                  <a:pt x="211099" y="187210"/>
                  <a:pt x="196113" y="205942"/>
                </a:cubicBezTo>
                <a:cubicBezTo>
                  <a:pt x="177381" y="220928"/>
                  <a:pt x="151155" y="220928"/>
                  <a:pt x="136169" y="205942"/>
                </a:cubicBezTo>
                <a:cubicBezTo>
                  <a:pt x="117436" y="187210"/>
                  <a:pt x="117436" y="160984"/>
                  <a:pt x="136169" y="145998"/>
                </a:cubicBezTo>
                <a:cubicBezTo>
                  <a:pt x="143662" y="136632"/>
                  <a:pt x="153965" y="131949"/>
                  <a:pt x="164736" y="131949"/>
                </a:cubicBezTo>
                <a:close/>
                <a:moveTo>
                  <a:pt x="164446" y="124025"/>
                </a:moveTo>
                <a:cubicBezTo>
                  <a:pt x="150826" y="124025"/>
                  <a:pt x="137676" y="128722"/>
                  <a:pt x="128284" y="138114"/>
                </a:cubicBezTo>
                <a:cubicBezTo>
                  <a:pt x="109498" y="156900"/>
                  <a:pt x="109498" y="190713"/>
                  <a:pt x="128284" y="213256"/>
                </a:cubicBezTo>
                <a:cubicBezTo>
                  <a:pt x="147069" y="232041"/>
                  <a:pt x="180883" y="232041"/>
                  <a:pt x="203426" y="213256"/>
                </a:cubicBezTo>
                <a:cubicBezTo>
                  <a:pt x="222211" y="190713"/>
                  <a:pt x="222211" y="156900"/>
                  <a:pt x="203426" y="138114"/>
                </a:cubicBezTo>
                <a:cubicBezTo>
                  <a:pt x="192154" y="128722"/>
                  <a:pt x="178065" y="124025"/>
                  <a:pt x="164446" y="124025"/>
                </a:cubicBezTo>
                <a:close/>
                <a:moveTo>
                  <a:pt x="165061" y="108420"/>
                </a:moveTo>
                <a:cubicBezTo>
                  <a:pt x="181913" y="108420"/>
                  <a:pt x="198765" y="114973"/>
                  <a:pt x="211872" y="128080"/>
                </a:cubicBezTo>
                <a:cubicBezTo>
                  <a:pt x="238086" y="154294"/>
                  <a:pt x="238086" y="195488"/>
                  <a:pt x="211872" y="221702"/>
                </a:cubicBezTo>
                <a:cubicBezTo>
                  <a:pt x="185658" y="247916"/>
                  <a:pt x="144464" y="247916"/>
                  <a:pt x="118250" y="221702"/>
                </a:cubicBezTo>
                <a:cubicBezTo>
                  <a:pt x="92036" y="195488"/>
                  <a:pt x="92036" y="154294"/>
                  <a:pt x="118250" y="128080"/>
                </a:cubicBezTo>
                <a:cubicBezTo>
                  <a:pt x="131357" y="114973"/>
                  <a:pt x="148209" y="108420"/>
                  <a:pt x="165061" y="108420"/>
                </a:cubicBezTo>
                <a:close/>
                <a:moveTo>
                  <a:pt x="166965" y="13722"/>
                </a:moveTo>
                <a:cubicBezTo>
                  <a:pt x="82331" y="13722"/>
                  <a:pt x="13722" y="82331"/>
                  <a:pt x="13722" y="166965"/>
                </a:cubicBezTo>
                <a:cubicBezTo>
                  <a:pt x="13722" y="251598"/>
                  <a:pt x="82331" y="320207"/>
                  <a:pt x="166965" y="320207"/>
                </a:cubicBezTo>
                <a:cubicBezTo>
                  <a:pt x="251598" y="320207"/>
                  <a:pt x="320208" y="251598"/>
                  <a:pt x="320208" y="166965"/>
                </a:cubicBezTo>
                <a:cubicBezTo>
                  <a:pt x="320208" y="82331"/>
                  <a:pt x="251598" y="13722"/>
                  <a:pt x="166965" y="13722"/>
                </a:cubicBezTo>
                <a:close/>
                <a:moveTo>
                  <a:pt x="166966" y="0"/>
                </a:moveTo>
                <a:cubicBezTo>
                  <a:pt x="259178" y="0"/>
                  <a:pt x="333931" y="74753"/>
                  <a:pt x="333931" y="166966"/>
                </a:cubicBezTo>
                <a:cubicBezTo>
                  <a:pt x="333931" y="207892"/>
                  <a:pt x="319206" y="245380"/>
                  <a:pt x="293116" y="273032"/>
                </a:cubicBezTo>
                <a:cubicBezTo>
                  <a:pt x="300679" y="280657"/>
                  <a:pt x="328198" y="308404"/>
                  <a:pt x="428335" y="409372"/>
                </a:cubicBezTo>
                <a:cubicBezTo>
                  <a:pt x="461911" y="473318"/>
                  <a:pt x="402256" y="435741"/>
                  <a:pt x="402211" y="435712"/>
                </a:cubicBezTo>
                <a:cubicBezTo>
                  <a:pt x="402199" y="435700"/>
                  <a:pt x="400953" y="434443"/>
                  <a:pt x="267858" y="300246"/>
                </a:cubicBezTo>
                <a:lnTo>
                  <a:pt x="263843" y="299311"/>
                </a:lnTo>
                <a:cubicBezTo>
                  <a:pt x="237960" y="321964"/>
                  <a:pt x="203860" y="333931"/>
                  <a:pt x="166966" y="333931"/>
                </a:cubicBezTo>
                <a:cubicBezTo>
                  <a:pt x="74753" y="333931"/>
                  <a:pt x="0" y="259178"/>
                  <a:pt x="0" y="166966"/>
                </a:cubicBezTo>
                <a:cubicBezTo>
                  <a:pt x="0" y="74753"/>
                  <a:pt x="74753" y="0"/>
                  <a:pt x="16696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7" name="Freeform 94"/>
          <p:cNvSpPr>
            <a:spLocks/>
          </p:cNvSpPr>
          <p:nvPr/>
        </p:nvSpPr>
        <p:spPr bwMode="auto">
          <a:xfrm>
            <a:off x="7224713" y="1446213"/>
            <a:ext cx="498475" cy="503237"/>
          </a:xfrm>
          <a:custGeom>
            <a:avLst/>
            <a:gdLst/>
            <a:ahLst/>
            <a:cxnLst/>
            <a:rect l="l" t="t" r="r" b="b"/>
            <a:pathLst>
              <a:path w="498475" h="503237">
                <a:moveTo>
                  <a:pt x="431800" y="396875"/>
                </a:moveTo>
                <a:lnTo>
                  <a:pt x="498475" y="465137"/>
                </a:lnTo>
                <a:lnTo>
                  <a:pt x="465138" y="503237"/>
                </a:lnTo>
                <a:lnTo>
                  <a:pt x="393700" y="431800"/>
                </a:lnTo>
                <a:close/>
                <a:moveTo>
                  <a:pt x="68263" y="146050"/>
                </a:moveTo>
                <a:lnTo>
                  <a:pt x="57150" y="157163"/>
                </a:lnTo>
                <a:lnTo>
                  <a:pt x="180976" y="280987"/>
                </a:lnTo>
                <a:lnTo>
                  <a:pt x="192088" y="269875"/>
                </a:lnTo>
                <a:close/>
                <a:moveTo>
                  <a:pt x="98425" y="115887"/>
                </a:moveTo>
                <a:lnTo>
                  <a:pt x="85725" y="127000"/>
                </a:lnTo>
                <a:lnTo>
                  <a:pt x="209551" y="250824"/>
                </a:lnTo>
                <a:lnTo>
                  <a:pt x="220663" y="239712"/>
                </a:lnTo>
                <a:close/>
                <a:moveTo>
                  <a:pt x="127001" y="85725"/>
                </a:moveTo>
                <a:lnTo>
                  <a:pt x="115888" y="96838"/>
                </a:lnTo>
                <a:lnTo>
                  <a:pt x="239714" y="220662"/>
                </a:lnTo>
                <a:lnTo>
                  <a:pt x="250826" y="209550"/>
                </a:lnTo>
                <a:close/>
                <a:moveTo>
                  <a:pt x="153988" y="55562"/>
                </a:moveTo>
                <a:lnTo>
                  <a:pt x="142875" y="68262"/>
                </a:lnTo>
                <a:lnTo>
                  <a:pt x="266701" y="190499"/>
                </a:lnTo>
                <a:lnTo>
                  <a:pt x="277813" y="179387"/>
                </a:lnTo>
                <a:close/>
                <a:moveTo>
                  <a:pt x="142538" y="0"/>
                </a:moveTo>
                <a:cubicBezTo>
                  <a:pt x="142552" y="14"/>
                  <a:pt x="143183" y="645"/>
                  <a:pt x="172546" y="30008"/>
                </a:cubicBezTo>
                <a:lnTo>
                  <a:pt x="176297" y="33759"/>
                </a:lnTo>
                <a:cubicBezTo>
                  <a:pt x="176308" y="33770"/>
                  <a:pt x="177358" y="34819"/>
                  <a:pt x="273823" y="131285"/>
                </a:cubicBezTo>
                <a:cubicBezTo>
                  <a:pt x="307582" y="168795"/>
                  <a:pt x="311333" y="221309"/>
                  <a:pt x="285076" y="262569"/>
                </a:cubicBezTo>
                <a:cubicBezTo>
                  <a:pt x="285092" y="262585"/>
                  <a:pt x="286581" y="264074"/>
                  <a:pt x="423863" y="401356"/>
                </a:cubicBezTo>
                <a:cubicBezTo>
                  <a:pt x="423852" y="401366"/>
                  <a:pt x="423293" y="401845"/>
                  <a:pt x="397606" y="423862"/>
                </a:cubicBezTo>
                <a:cubicBezTo>
                  <a:pt x="397590" y="423846"/>
                  <a:pt x="396090" y="422387"/>
                  <a:pt x="258819" y="288826"/>
                </a:cubicBezTo>
                <a:cubicBezTo>
                  <a:pt x="221309" y="315083"/>
                  <a:pt x="165044" y="311332"/>
                  <a:pt x="131285" y="277573"/>
                </a:cubicBezTo>
                <a:cubicBezTo>
                  <a:pt x="131273" y="277562"/>
                  <a:pt x="130216" y="276505"/>
                  <a:pt x="33759" y="180048"/>
                </a:cubicBezTo>
                <a:cubicBezTo>
                  <a:pt x="33754" y="180042"/>
                  <a:pt x="33689" y="179978"/>
                  <a:pt x="32822" y="179110"/>
                </a:cubicBezTo>
                <a:lnTo>
                  <a:pt x="26257" y="172546"/>
                </a:lnTo>
                <a:cubicBezTo>
                  <a:pt x="26245" y="172532"/>
                  <a:pt x="25690" y="171897"/>
                  <a:pt x="0" y="14253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3" name="Freeform 100"/>
          <p:cNvSpPr>
            <a:spLocks/>
          </p:cNvSpPr>
          <p:nvPr/>
        </p:nvSpPr>
        <p:spPr bwMode="auto">
          <a:xfrm>
            <a:off x="8050213" y="1506537"/>
            <a:ext cx="423863" cy="423862"/>
          </a:xfrm>
          <a:custGeom>
            <a:avLst/>
            <a:gdLst/>
            <a:ahLst/>
            <a:cxnLst/>
            <a:rect l="l" t="t" r="r" b="b"/>
            <a:pathLst>
              <a:path w="423863" h="423862">
                <a:moveTo>
                  <a:pt x="355601" y="319087"/>
                </a:moveTo>
                <a:lnTo>
                  <a:pt x="423863" y="388937"/>
                </a:lnTo>
                <a:lnTo>
                  <a:pt x="388938" y="423862"/>
                </a:lnTo>
                <a:lnTo>
                  <a:pt x="319088" y="355600"/>
                </a:lnTo>
                <a:close/>
                <a:moveTo>
                  <a:pt x="104672" y="0"/>
                </a:moveTo>
                <a:cubicBezTo>
                  <a:pt x="164485" y="0"/>
                  <a:pt x="209345" y="48598"/>
                  <a:pt x="209345" y="104672"/>
                </a:cubicBezTo>
                <a:cubicBezTo>
                  <a:pt x="209345" y="108411"/>
                  <a:pt x="209345" y="112149"/>
                  <a:pt x="209345" y="115887"/>
                </a:cubicBezTo>
                <a:cubicBezTo>
                  <a:pt x="209345" y="119615"/>
                  <a:pt x="209345" y="123342"/>
                  <a:pt x="209345" y="123364"/>
                </a:cubicBezTo>
                <a:cubicBezTo>
                  <a:pt x="209345" y="126944"/>
                  <a:pt x="209345" y="127096"/>
                  <a:pt x="209345" y="127102"/>
                </a:cubicBezTo>
                <a:cubicBezTo>
                  <a:pt x="205607" y="142055"/>
                  <a:pt x="201869" y="157009"/>
                  <a:pt x="190654" y="168223"/>
                </a:cubicBezTo>
                <a:lnTo>
                  <a:pt x="347663" y="321494"/>
                </a:lnTo>
                <a:cubicBezTo>
                  <a:pt x="347663" y="321494"/>
                  <a:pt x="347663" y="321494"/>
                  <a:pt x="321495" y="347662"/>
                </a:cubicBezTo>
                <a:cubicBezTo>
                  <a:pt x="321495" y="347662"/>
                  <a:pt x="321495" y="347662"/>
                  <a:pt x="168224" y="190653"/>
                </a:cubicBezTo>
                <a:cubicBezTo>
                  <a:pt x="160747" y="198130"/>
                  <a:pt x="153271" y="198130"/>
                  <a:pt x="149532" y="201868"/>
                </a:cubicBezTo>
                <a:cubicBezTo>
                  <a:pt x="134579" y="209345"/>
                  <a:pt x="119626" y="213083"/>
                  <a:pt x="104672" y="213083"/>
                </a:cubicBezTo>
                <a:cubicBezTo>
                  <a:pt x="48598" y="213083"/>
                  <a:pt x="0" y="164485"/>
                  <a:pt x="0" y="104672"/>
                </a:cubicBezTo>
                <a:cubicBezTo>
                  <a:pt x="0" y="48598"/>
                  <a:pt x="48598" y="0"/>
                  <a:pt x="10467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5" name="Freeform 102"/>
          <p:cNvSpPr>
            <a:spLocks/>
          </p:cNvSpPr>
          <p:nvPr/>
        </p:nvSpPr>
        <p:spPr bwMode="auto">
          <a:xfrm>
            <a:off x="595313" y="2454275"/>
            <a:ext cx="619125" cy="360362"/>
          </a:xfrm>
          <a:custGeom>
            <a:avLst/>
            <a:gdLst>
              <a:gd name="T0" fmla="*/ 152 w 165"/>
              <a:gd name="T1" fmla="*/ 28 h 96"/>
              <a:gd name="T2" fmla="*/ 162 w 165"/>
              <a:gd name="T3" fmla="*/ 9 h 96"/>
              <a:gd name="T4" fmla="*/ 161 w 165"/>
              <a:gd name="T5" fmla="*/ 1 h 96"/>
              <a:gd name="T6" fmla="*/ 154 w 165"/>
              <a:gd name="T7" fmla="*/ 4 h 96"/>
              <a:gd name="T8" fmla="*/ 141 w 165"/>
              <a:gd name="T9" fmla="*/ 28 h 96"/>
              <a:gd name="T10" fmla="*/ 65 w 165"/>
              <a:gd name="T11" fmla="*/ 28 h 96"/>
              <a:gd name="T12" fmla="*/ 65 w 165"/>
              <a:gd name="T13" fmla="*/ 44 h 96"/>
              <a:gd name="T14" fmla="*/ 7 w 165"/>
              <a:gd name="T15" fmla="*/ 29 h 96"/>
              <a:gd name="T16" fmla="*/ 5 w 165"/>
              <a:gd name="T17" fmla="*/ 41 h 96"/>
              <a:gd name="T18" fmla="*/ 65 w 165"/>
              <a:gd name="T19" fmla="*/ 57 h 96"/>
              <a:gd name="T20" fmla="*/ 65 w 165"/>
              <a:gd name="T21" fmla="*/ 96 h 96"/>
              <a:gd name="T22" fmla="*/ 165 w 165"/>
              <a:gd name="T23" fmla="*/ 96 h 96"/>
              <a:gd name="T24" fmla="*/ 165 w 165"/>
              <a:gd name="T25" fmla="*/ 28 h 96"/>
              <a:gd name="T26" fmla="*/ 152 w 165"/>
              <a:gd name="T27" fmla="*/ 28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65" h="96">
                <a:moveTo>
                  <a:pt x="152" y="28"/>
                </a:moveTo>
                <a:cubicBezTo>
                  <a:pt x="162" y="9"/>
                  <a:pt x="162" y="9"/>
                  <a:pt x="162" y="9"/>
                </a:cubicBezTo>
                <a:cubicBezTo>
                  <a:pt x="164" y="6"/>
                  <a:pt x="163" y="3"/>
                  <a:pt x="161" y="1"/>
                </a:cubicBezTo>
                <a:cubicBezTo>
                  <a:pt x="159" y="0"/>
                  <a:pt x="156" y="1"/>
                  <a:pt x="154" y="4"/>
                </a:cubicBezTo>
                <a:cubicBezTo>
                  <a:pt x="141" y="28"/>
                  <a:pt x="141" y="28"/>
                  <a:pt x="141" y="28"/>
                </a:cubicBezTo>
                <a:cubicBezTo>
                  <a:pt x="65" y="28"/>
                  <a:pt x="65" y="28"/>
                  <a:pt x="65" y="28"/>
                </a:cubicBezTo>
                <a:cubicBezTo>
                  <a:pt x="65" y="44"/>
                  <a:pt x="65" y="44"/>
                  <a:pt x="65" y="44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9"/>
                  <a:pt x="0" y="33"/>
                  <a:pt x="5" y="41"/>
                </a:cubicBezTo>
                <a:cubicBezTo>
                  <a:pt x="7" y="43"/>
                  <a:pt x="47" y="53"/>
                  <a:pt x="65" y="57"/>
                </a:cubicBezTo>
                <a:cubicBezTo>
                  <a:pt x="65" y="96"/>
                  <a:pt x="65" y="96"/>
                  <a:pt x="65" y="96"/>
                </a:cubicBezTo>
                <a:cubicBezTo>
                  <a:pt x="165" y="96"/>
                  <a:pt x="165" y="96"/>
                  <a:pt x="165" y="96"/>
                </a:cubicBezTo>
                <a:cubicBezTo>
                  <a:pt x="165" y="28"/>
                  <a:pt x="165" y="28"/>
                  <a:pt x="165" y="28"/>
                </a:cubicBezTo>
                <a:lnTo>
                  <a:pt x="152" y="2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6" name="Oval 103"/>
          <p:cNvSpPr>
            <a:spLocks noChangeArrowheads="1"/>
          </p:cNvSpPr>
          <p:nvPr/>
        </p:nvSpPr>
        <p:spPr bwMode="auto">
          <a:xfrm>
            <a:off x="1490979" y="2409825"/>
            <a:ext cx="470298" cy="453259"/>
          </a:xfrm>
          <a:custGeom>
            <a:avLst/>
            <a:gdLst/>
            <a:ahLst/>
            <a:cxnLst/>
            <a:rect l="l" t="t" r="r" b="b"/>
            <a:pathLst>
              <a:path w="470298" h="453259">
                <a:moveTo>
                  <a:pt x="376328" y="240727"/>
                </a:moveTo>
                <a:cubicBezTo>
                  <a:pt x="474514" y="248267"/>
                  <a:pt x="454392" y="348786"/>
                  <a:pt x="454386" y="348818"/>
                </a:cubicBezTo>
                <a:cubicBezTo>
                  <a:pt x="413047" y="506389"/>
                  <a:pt x="225165" y="438893"/>
                  <a:pt x="225108" y="438872"/>
                </a:cubicBezTo>
                <a:cubicBezTo>
                  <a:pt x="266453" y="405102"/>
                  <a:pt x="262695" y="322552"/>
                  <a:pt x="262695" y="296286"/>
                </a:cubicBezTo>
                <a:lnTo>
                  <a:pt x="300281" y="285029"/>
                </a:lnTo>
                <a:cubicBezTo>
                  <a:pt x="311557" y="273772"/>
                  <a:pt x="322833" y="262515"/>
                  <a:pt x="326592" y="243754"/>
                </a:cubicBezTo>
                <a:cubicBezTo>
                  <a:pt x="345855" y="240471"/>
                  <a:pt x="362299" y="239650"/>
                  <a:pt x="376328" y="240727"/>
                </a:cubicBezTo>
                <a:close/>
                <a:moveTo>
                  <a:pt x="255271" y="168275"/>
                </a:moveTo>
                <a:cubicBezTo>
                  <a:pt x="284204" y="168275"/>
                  <a:pt x="307659" y="192085"/>
                  <a:pt x="307659" y="221456"/>
                </a:cubicBezTo>
                <a:cubicBezTo>
                  <a:pt x="307659" y="250827"/>
                  <a:pt x="284204" y="274637"/>
                  <a:pt x="255271" y="274637"/>
                </a:cubicBezTo>
                <a:cubicBezTo>
                  <a:pt x="226338" y="274637"/>
                  <a:pt x="202883" y="250827"/>
                  <a:pt x="202883" y="221456"/>
                </a:cubicBezTo>
                <a:cubicBezTo>
                  <a:pt x="202883" y="192085"/>
                  <a:pt x="226338" y="168275"/>
                  <a:pt x="255271" y="168275"/>
                </a:cubicBezTo>
                <a:close/>
                <a:moveTo>
                  <a:pt x="86660" y="79375"/>
                </a:moveTo>
                <a:cubicBezTo>
                  <a:pt x="94128" y="131816"/>
                  <a:pt x="165074" y="173020"/>
                  <a:pt x="187478" y="188003"/>
                </a:cubicBezTo>
                <a:cubicBezTo>
                  <a:pt x="180010" y="195495"/>
                  <a:pt x="176276" y="210478"/>
                  <a:pt x="176276" y="221715"/>
                </a:cubicBezTo>
                <a:cubicBezTo>
                  <a:pt x="176276" y="240444"/>
                  <a:pt x="183744" y="255427"/>
                  <a:pt x="194946" y="266664"/>
                </a:cubicBezTo>
                <a:cubicBezTo>
                  <a:pt x="131478" y="412728"/>
                  <a:pt x="38147" y="315389"/>
                  <a:pt x="38119" y="315360"/>
                </a:cubicBezTo>
                <a:cubicBezTo>
                  <a:pt x="-70151" y="195512"/>
                  <a:pt x="86615" y="79408"/>
                  <a:pt x="86660" y="79375"/>
                </a:cubicBezTo>
                <a:close/>
                <a:moveTo>
                  <a:pt x="326468" y="0"/>
                </a:moveTo>
                <a:cubicBezTo>
                  <a:pt x="491786" y="0"/>
                  <a:pt x="469269" y="198381"/>
                  <a:pt x="469263" y="198437"/>
                </a:cubicBezTo>
                <a:cubicBezTo>
                  <a:pt x="427927" y="164740"/>
                  <a:pt x="345256" y="190949"/>
                  <a:pt x="322710" y="198437"/>
                </a:cubicBezTo>
                <a:cubicBezTo>
                  <a:pt x="318952" y="187205"/>
                  <a:pt x="315194" y="175973"/>
                  <a:pt x="303921" y="164740"/>
                </a:cubicBezTo>
                <a:cubicBezTo>
                  <a:pt x="292648" y="153508"/>
                  <a:pt x="273859" y="146020"/>
                  <a:pt x="258828" y="149764"/>
                </a:cubicBezTo>
                <a:cubicBezTo>
                  <a:pt x="194956" y="3766"/>
                  <a:pt x="326428" y="1"/>
                  <a:pt x="32646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0" name="Rectangle 107"/>
          <p:cNvSpPr>
            <a:spLocks noChangeArrowheads="1"/>
          </p:cNvSpPr>
          <p:nvPr/>
        </p:nvSpPr>
        <p:spPr bwMode="auto">
          <a:xfrm>
            <a:off x="2308226" y="2447924"/>
            <a:ext cx="431800" cy="407988"/>
          </a:xfrm>
          <a:custGeom>
            <a:avLst/>
            <a:gdLst/>
            <a:ahLst/>
            <a:cxnLst/>
            <a:rect l="l" t="t" r="r" b="b"/>
            <a:pathLst>
              <a:path w="431800" h="407988">
                <a:moveTo>
                  <a:pt x="262731" y="284163"/>
                </a:moveTo>
                <a:cubicBezTo>
                  <a:pt x="262731" y="284163"/>
                  <a:pt x="262731" y="284163"/>
                  <a:pt x="264134" y="285570"/>
                </a:cubicBezTo>
                <a:lnTo>
                  <a:pt x="273957" y="295420"/>
                </a:lnTo>
                <a:cubicBezTo>
                  <a:pt x="273957" y="295420"/>
                  <a:pt x="251505" y="321686"/>
                  <a:pt x="273957" y="344199"/>
                </a:cubicBezTo>
                <a:cubicBezTo>
                  <a:pt x="285183" y="355456"/>
                  <a:pt x="288925" y="366713"/>
                  <a:pt x="288925" y="377970"/>
                </a:cubicBezTo>
                <a:cubicBezTo>
                  <a:pt x="288925" y="396723"/>
                  <a:pt x="273970" y="407978"/>
                  <a:pt x="273957" y="407988"/>
                </a:cubicBezTo>
                <a:cubicBezTo>
                  <a:pt x="273957" y="407988"/>
                  <a:pt x="273957" y="407988"/>
                  <a:pt x="272554" y="406581"/>
                </a:cubicBezTo>
                <a:lnTo>
                  <a:pt x="262731" y="396731"/>
                </a:lnTo>
                <a:cubicBezTo>
                  <a:pt x="262731" y="396731"/>
                  <a:pt x="273957" y="389227"/>
                  <a:pt x="273957" y="377970"/>
                </a:cubicBezTo>
                <a:cubicBezTo>
                  <a:pt x="273957" y="370465"/>
                  <a:pt x="270215" y="362961"/>
                  <a:pt x="262731" y="355456"/>
                </a:cubicBezTo>
                <a:cubicBezTo>
                  <a:pt x="236537" y="329190"/>
                  <a:pt x="251505" y="295420"/>
                  <a:pt x="262731" y="284163"/>
                </a:cubicBezTo>
                <a:close/>
                <a:moveTo>
                  <a:pt x="203200" y="284163"/>
                </a:moveTo>
                <a:cubicBezTo>
                  <a:pt x="203202" y="284166"/>
                  <a:pt x="203261" y="284223"/>
                  <a:pt x="204645" y="285570"/>
                </a:cubicBezTo>
                <a:lnTo>
                  <a:pt x="214766" y="295420"/>
                </a:lnTo>
                <a:cubicBezTo>
                  <a:pt x="210910" y="295420"/>
                  <a:pt x="191634" y="321686"/>
                  <a:pt x="214766" y="344199"/>
                </a:cubicBezTo>
                <a:cubicBezTo>
                  <a:pt x="222476" y="355456"/>
                  <a:pt x="230187" y="366713"/>
                  <a:pt x="226332" y="377970"/>
                </a:cubicBezTo>
                <a:cubicBezTo>
                  <a:pt x="226332" y="396722"/>
                  <a:pt x="214777" y="407977"/>
                  <a:pt x="214766" y="407988"/>
                </a:cubicBezTo>
                <a:cubicBezTo>
                  <a:pt x="214763" y="407986"/>
                  <a:pt x="214705" y="407929"/>
                  <a:pt x="213320" y="406581"/>
                </a:cubicBezTo>
                <a:lnTo>
                  <a:pt x="203200" y="396731"/>
                </a:lnTo>
                <a:cubicBezTo>
                  <a:pt x="203213" y="396718"/>
                  <a:pt x="210914" y="389217"/>
                  <a:pt x="214766" y="377970"/>
                </a:cubicBezTo>
                <a:cubicBezTo>
                  <a:pt x="214766" y="370465"/>
                  <a:pt x="210910" y="362961"/>
                  <a:pt x="203200" y="355456"/>
                </a:cubicBezTo>
                <a:cubicBezTo>
                  <a:pt x="176212" y="329190"/>
                  <a:pt x="191634" y="295420"/>
                  <a:pt x="203200" y="284163"/>
                </a:cubicBezTo>
                <a:close/>
                <a:moveTo>
                  <a:pt x="143669" y="284163"/>
                </a:moveTo>
                <a:cubicBezTo>
                  <a:pt x="143673" y="284167"/>
                  <a:pt x="143739" y="284233"/>
                  <a:pt x="145072" y="285570"/>
                </a:cubicBezTo>
                <a:lnTo>
                  <a:pt x="154895" y="295420"/>
                </a:lnTo>
                <a:cubicBezTo>
                  <a:pt x="154870" y="295449"/>
                  <a:pt x="132455" y="321698"/>
                  <a:pt x="154895" y="344199"/>
                </a:cubicBezTo>
                <a:cubicBezTo>
                  <a:pt x="166121" y="355456"/>
                  <a:pt x="169863" y="366713"/>
                  <a:pt x="169863" y="377970"/>
                </a:cubicBezTo>
                <a:cubicBezTo>
                  <a:pt x="169863" y="396722"/>
                  <a:pt x="154909" y="407977"/>
                  <a:pt x="154895" y="407988"/>
                </a:cubicBezTo>
                <a:cubicBezTo>
                  <a:pt x="154892" y="407985"/>
                  <a:pt x="154826" y="407919"/>
                  <a:pt x="153492" y="406581"/>
                </a:cubicBezTo>
                <a:lnTo>
                  <a:pt x="143669" y="396731"/>
                </a:lnTo>
                <a:cubicBezTo>
                  <a:pt x="143692" y="396716"/>
                  <a:pt x="154895" y="389215"/>
                  <a:pt x="154895" y="377970"/>
                </a:cubicBezTo>
                <a:cubicBezTo>
                  <a:pt x="154895" y="370465"/>
                  <a:pt x="151153" y="362961"/>
                  <a:pt x="143669" y="355456"/>
                </a:cubicBezTo>
                <a:cubicBezTo>
                  <a:pt x="117475" y="329190"/>
                  <a:pt x="132443" y="295420"/>
                  <a:pt x="143669" y="284163"/>
                </a:cubicBezTo>
                <a:close/>
                <a:moveTo>
                  <a:pt x="0" y="209550"/>
                </a:moveTo>
                <a:lnTo>
                  <a:pt x="431800" y="209550"/>
                </a:lnTo>
                <a:lnTo>
                  <a:pt x="431800" y="254000"/>
                </a:lnTo>
                <a:lnTo>
                  <a:pt x="0" y="254000"/>
                </a:lnTo>
                <a:close/>
                <a:moveTo>
                  <a:pt x="106362" y="47625"/>
                </a:moveTo>
                <a:lnTo>
                  <a:pt x="311150" y="47625"/>
                </a:lnTo>
                <a:lnTo>
                  <a:pt x="431800" y="195262"/>
                </a:lnTo>
                <a:lnTo>
                  <a:pt x="0" y="195262"/>
                </a:lnTo>
                <a:close/>
                <a:moveTo>
                  <a:pt x="109537" y="0"/>
                </a:moveTo>
                <a:lnTo>
                  <a:pt x="307975" y="0"/>
                </a:lnTo>
                <a:lnTo>
                  <a:pt x="307975" y="41275"/>
                </a:lnTo>
                <a:lnTo>
                  <a:pt x="109537" y="412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6" name="Rectangle 113"/>
          <p:cNvSpPr>
            <a:spLocks noChangeArrowheads="1"/>
          </p:cNvSpPr>
          <p:nvPr/>
        </p:nvSpPr>
        <p:spPr bwMode="auto">
          <a:xfrm>
            <a:off x="3190876" y="2406650"/>
            <a:ext cx="220663" cy="442912"/>
          </a:xfrm>
          <a:custGeom>
            <a:avLst/>
            <a:gdLst/>
            <a:ahLst/>
            <a:cxnLst/>
            <a:rect l="l" t="t" r="r" b="b"/>
            <a:pathLst>
              <a:path w="220663" h="442912">
                <a:moveTo>
                  <a:pt x="17462" y="165100"/>
                </a:moveTo>
                <a:lnTo>
                  <a:pt x="17462" y="247650"/>
                </a:lnTo>
                <a:lnTo>
                  <a:pt x="33337" y="247650"/>
                </a:lnTo>
                <a:lnTo>
                  <a:pt x="33337" y="165100"/>
                </a:lnTo>
                <a:close/>
                <a:moveTo>
                  <a:pt x="0" y="146050"/>
                </a:moveTo>
                <a:lnTo>
                  <a:pt x="220663" y="146050"/>
                </a:lnTo>
                <a:lnTo>
                  <a:pt x="220663" y="442912"/>
                </a:lnTo>
                <a:lnTo>
                  <a:pt x="0" y="442912"/>
                </a:lnTo>
                <a:close/>
                <a:moveTo>
                  <a:pt x="17462" y="22225"/>
                </a:moveTo>
                <a:lnTo>
                  <a:pt x="17462" y="104775"/>
                </a:lnTo>
                <a:lnTo>
                  <a:pt x="33337" y="104775"/>
                </a:lnTo>
                <a:lnTo>
                  <a:pt x="33337" y="22225"/>
                </a:lnTo>
                <a:close/>
                <a:moveTo>
                  <a:pt x="0" y="0"/>
                </a:moveTo>
                <a:lnTo>
                  <a:pt x="220663" y="0"/>
                </a:lnTo>
                <a:lnTo>
                  <a:pt x="220663" y="127000"/>
                </a:lnTo>
                <a:lnTo>
                  <a:pt x="0" y="127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00" name="Oval 117"/>
          <p:cNvSpPr>
            <a:spLocks noChangeArrowheads="1"/>
          </p:cNvSpPr>
          <p:nvPr/>
        </p:nvSpPr>
        <p:spPr bwMode="auto">
          <a:xfrm>
            <a:off x="4724400" y="2519363"/>
            <a:ext cx="539750" cy="325437"/>
          </a:xfrm>
          <a:custGeom>
            <a:avLst/>
            <a:gdLst/>
            <a:ahLst/>
            <a:cxnLst/>
            <a:rect l="l" t="t" r="r" b="b"/>
            <a:pathLst>
              <a:path w="539750" h="325437">
                <a:moveTo>
                  <a:pt x="369887" y="209550"/>
                </a:moveTo>
                <a:lnTo>
                  <a:pt x="369887" y="295275"/>
                </a:lnTo>
                <a:lnTo>
                  <a:pt x="520700" y="295275"/>
                </a:lnTo>
                <a:lnTo>
                  <a:pt x="520700" y="209550"/>
                </a:lnTo>
                <a:close/>
                <a:moveTo>
                  <a:pt x="447675" y="130175"/>
                </a:moveTo>
                <a:cubicBezTo>
                  <a:pt x="460827" y="130175"/>
                  <a:pt x="471488" y="141191"/>
                  <a:pt x="471488" y="154781"/>
                </a:cubicBezTo>
                <a:cubicBezTo>
                  <a:pt x="471488" y="168371"/>
                  <a:pt x="460827" y="179387"/>
                  <a:pt x="447675" y="179387"/>
                </a:cubicBezTo>
                <a:cubicBezTo>
                  <a:pt x="434523" y="179387"/>
                  <a:pt x="423862" y="168371"/>
                  <a:pt x="423862" y="154781"/>
                </a:cubicBezTo>
                <a:cubicBezTo>
                  <a:pt x="423862" y="141191"/>
                  <a:pt x="434523" y="130175"/>
                  <a:pt x="447675" y="130175"/>
                </a:cubicBezTo>
                <a:close/>
                <a:moveTo>
                  <a:pt x="273050" y="74612"/>
                </a:moveTo>
                <a:lnTo>
                  <a:pt x="292100" y="74612"/>
                </a:lnTo>
                <a:lnTo>
                  <a:pt x="292100" y="250824"/>
                </a:lnTo>
                <a:lnTo>
                  <a:pt x="273050" y="250824"/>
                </a:lnTo>
                <a:close/>
                <a:moveTo>
                  <a:pt x="447675" y="36512"/>
                </a:moveTo>
                <a:cubicBezTo>
                  <a:pt x="469594" y="36512"/>
                  <a:pt x="487363" y="53214"/>
                  <a:pt x="487363" y="73818"/>
                </a:cubicBezTo>
                <a:cubicBezTo>
                  <a:pt x="487363" y="94422"/>
                  <a:pt x="469594" y="111124"/>
                  <a:pt x="447675" y="111124"/>
                </a:cubicBezTo>
                <a:cubicBezTo>
                  <a:pt x="425756" y="111124"/>
                  <a:pt x="407987" y="94422"/>
                  <a:pt x="407987" y="73818"/>
                </a:cubicBezTo>
                <a:cubicBezTo>
                  <a:pt x="407987" y="53214"/>
                  <a:pt x="425756" y="36512"/>
                  <a:pt x="447675" y="36512"/>
                </a:cubicBezTo>
                <a:close/>
                <a:moveTo>
                  <a:pt x="33337" y="25400"/>
                </a:moveTo>
                <a:lnTo>
                  <a:pt x="33337" y="300037"/>
                </a:lnTo>
                <a:lnTo>
                  <a:pt x="328612" y="300037"/>
                </a:lnTo>
                <a:lnTo>
                  <a:pt x="328612" y="25400"/>
                </a:lnTo>
                <a:close/>
                <a:moveTo>
                  <a:pt x="369887" y="22225"/>
                </a:moveTo>
                <a:lnTo>
                  <a:pt x="369887" y="198437"/>
                </a:lnTo>
                <a:lnTo>
                  <a:pt x="520700" y="198437"/>
                </a:lnTo>
                <a:lnTo>
                  <a:pt x="520700" y="22225"/>
                </a:lnTo>
                <a:close/>
                <a:moveTo>
                  <a:pt x="0" y="0"/>
                </a:moveTo>
                <a:lnTo>
                  <a:pt x="539750" y="0"/>
                </a:lnTo>
                <a:lnTo>
                  <a:pt x="539750" y="325437"/>
                </a:lnTo>
                <a:lnTo>
                  <a:pt x="0" y="32543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07" name="Freeform 124"/>
          <p:cNvSpPr>
            <a:spLocks/>
          </p:cNvSpPr>
          <p:nvPr/>
        </p:nvSpPr>
        <p:spPr bwMode="auto">
          <a:xfrm>
            <a:off x="5746751" y="2409825"/>
            <a:ext cx="323850" cy="401637"/>
          </a:xfrm>
          <a:custGeom>
            <a:avLst/>
            <a:gdLst/>
            <a:ahLst/>
            <a:cxnLst/>
            <a:rect l="l" t="t" r="r" b="b"/>
            <a:pathLst>
              <a:path w="323850" h="401637">
                <a:moveTo>
                  <a:pt x="199033" y="228600"/>
                </a:moveTo>
                <a:lnTo>
                  <a:pt x="206375" y="236141"/>
                </a:lnTo>
                <a:cubicBezTo>
                  <a:pt x="206375" y="236141"/>
                  <a:pt x="206375" y="236141"/>
                  <a:pt x="173335" y="270074"/>
                </a:cubicBezTo>
                <a:cubicBezTo>
                  <a:pt x="173335" y="281385"/>
                  <a:pt x="169664" y="288925"/>
                  <a:pt x="162322" y="288925"/>
                </a:cubicBezTo>
                <a:cubicBezTo>
                  <a:pt x="154979" y="288925"/>
                  <a:pt x="147637" y="281385"/>
                  <a:pt x="147637" y="273844"/>
                </a:cubicBezTo>
                <a:cubicBezTo>
                  <a:pt x="147637" y="266303"/>
                  <a:pt x="154979" y="262533"/>
                  <a:pt x="162322" y="262533"/>
                </a:cubicBezTo>
                <a:cubicBezTo>
                  <a:pt x="165993" y="262533"/>
                  <a:pt x="165993" y="262533"/>
                  <a:pt x="169664" y="262533"/>
                </a:cubicBezTo>
                <a:cubicBezTo>
                  <a:pt x="169664" y="262533"/>
                  <a:pt x="169664" y="262533"/>
                  <a:pt x="199033" y="228600"/>
                </a:cubicBezTo>
                <a:close/>
                <a:moveTo>
                  <a:pt x="160337" y="206375"/>
                </a:moveTo>
                <a:cubicBezTo>
                  <a:pt x="121760" y="206375"/>
                  <a:pt x="90487" y="236582"/>
                  <a:pt x="90487" y="273844"/>
                </a:cubicBezTo>
                <a:cubicBezTo>
                  <a:pt x="90487" y="311106"/>
                  <a:pt x="121760" y="341313"/>
                  <a:pt x="160337" y="341313"/>
                </a:cubicBezTo>
                <a:cubicBezTo>
                  <a:pt x="198914" y="341313"/>
                  <a:pt x="230187" y="311106"/>
                  <a:pt x="230187" y="273844"/>
                </a:cubicBezTo>
                <a:cubicBezTo>
                  <a:pt x="230187" y="236582"/>
                  <a:pt x="198914" y="206375"/>
                  <a:pt x="160337" y="206375"/>
                </a:cubicBezTo>
                <a:close/>
                <a:moveTo>
                  <a:pt x="41275" y="146050"/>
                </a:moveTo>
                <a:lnTo>
                  <a:pt x="282575" y="146050"/>
                </a:lnTo>
                <a:lnTo>
                  <a:pt x="323850" y="401637"/>
                </a:lnTo>
                <a:lnTo>
                  <a:pt x="0" y="401637"/>
                </a:lnTo>
                <a:close/>
                <a:moveTo>
                  <a:pt x="12700" y="0"/>
                </a:moveTo>
                <a:lnTo>
                  <a:pt x="38100" y="0"/>
                </a:lnTo>
                <a:lnTo>
                  <a:pt x="38100" y="63500"/>
                </a:lnTo>
                <a:lnTo>
                  <a:pt x="285751" y="63500"/>
                </a:lnTo>
                <a:lnTo>
                  <a:pt x="285751" y="0"/>
                </a:lnTo>
                <a:lnTo>
                  <a:pt x="312738" y="0"/>
                </a:lnTo>
                <a:lnTo>
                  <a:pt x="312738" y="90488"/>
                </a:lnTo>
                <a:lnTo>
                  <a:pt x="296863" y="90488"/>
                </a:lnTo>
                <a:lnTo>
                  <a:pt x="285751" y="90488"/>
                </a:lnTo>
                <a:lnTo>
                  <a:pt x="211138" y="90488"/>
                </a:lnTo>
                <a:lnTo>
                  <a:pt x="211138" y="120650"/>
                </a:lnTo>
                <a:lnTo>
                  <a:pt x="120650" y="120650"/>
                </a:lnTo>
                <a:lnTo>
                  <a:pt x="120650" y="90488"/>
                </a:lnTo>
                <a:lnTo>
                  <a:pt x="38100" y="90488"/>
                </a:lnTo>
                <a:lnTo>
                  <a:pt x="15875" y="90488"/>
                </a:lnTo>
                <a:lnTo>
                  <a:pt x="12700" y="9048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11" name="Freeform 128"/>
          <p:cNvSpPr>
            <a:spLocks/>
          </p:cNvSpPr>
          <p:nvPr/>
        </p:nvSpPr>
        <p:spPr bwMode="auto">
          <a:xfrm>
            <a:off x="6519863" y="2425700"/>
            <a:ext cx="385763" cy="396875"/>
          </a:xfrm>
          <a:custGeom>
            <a:avLst/>
            <a:gdLst>
              <a:gd name="T0" fmla="*/ 243 w 243"/>
              <a:gd name="T1" fmla="*/ 0 h 250"/>
              <a:gd name="T2" fmla="*/ 0 w 243"/>
              <a:gd name="T3" fmla="*/ 0 h 250"/>
              <a:gd name="T4" fmla="*/ 95 w 243"/>
              <a:gd name="T5" fmla="*/ 106 h 250"/>
              <a:gd name="T6" fmla="*/ 95 w 243"/>
              <a:gd name="T7" fmla="*/ 106 h 250"/>
              <a:gd name="T8" fmla="*/ 95 w 243"/>
              <a:gd name="T9" fmla="*/ 250 h 250"/>
              <a:gd name="T10" fmla="*/ 139 w 243"/>
              <a:gd name="T11" fmla="*/ 217 h 250"/>
              <a:gd name="T12" fmla="*/ 139 w 243"/>
              <a:gd name="T13" fmla="*/ 106 h 250"/>
              <a:gd name="T14" fmla="*/ 243 w 243"/>
              <a:gd name="T15" fmla="*/ 0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43" h="250">
                <a:moveTo>
                  <a:pt x="243" y="0"/>
                </a:moveTo>
                <a:lnTo>
                  <a:pt x="0" y="0"/>
                </a:lnTo>
                <a:lnTo>
                  <a:pt x="95" y="106"/>
                </a:lnTo>
                <a:lnTo>
                  <a:pt x="95" y="106"/>
                </a:lnTo>
                <a:lnTo>
                  <a:pt x="95" y="250"/>
                </a:lnTo>
                <a:lnTo>
                  <a:pt x="139" y="217"/>
                </a:lnTo>
                <a:lnTo>
                  <a:pt x="139" y="106"/>
                </a:lnTo>
                <a:lnTo>
                  <a:pt x="243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12" name="Freeform 129"/>
          <p:cNvSpPr>
            <a:spLocks/>
          </p:cNvSpPr>
          <p:nvPr/>
        </p:nvSpPr>
        <p:spPr bwMode="auto">
          <a:xfrm>
            <a:off x="7304088" y="2425700"/>
            <a:ext cx="385763" cy="396875"/>
          </a:xfrm>
          <a:custGeom>
            <a:avLst/>
            <a:gdLst/>
            <a:ahLst/>
            <a:cxnLst/>
            <a:rect l="l" t="t" r="r" b="b"/>
            <a:pathLst>
              <a:path w="385763" h="396875">
                <a:moveTo>
                  <a:pt x="60325" y="22225"/>
                </a:moveTo>
                <a:cubicBezTo>
                  <a:pt x="60325" y="22225"/>
                  <a:pt x="60325" y="22225"/>
                  <a:pt x="109078" y="74454"/>
                </a:cubicBezTo>
                <a:cubicBezTo>
                  <a:pt x="109078" y="74454"/>
                  <a:pt x="131579" y="70723"/>
                  <a:pt x="176581" y="81915"/>
                </a:cubicBezTo>
                <a:cubicBezTo>
                  <a:pt x="176581" y="81915"/>
                  <a:pt x="217833" y="96837"/>
                  <a:pt x="259085" y="85645"/>
                </a:cubicBezTo>
                <a:cubicBezTo>
                  <a:pt x="259085" y="85645"/>
                  <a:pt x="259085" y="85645"/>
                  <a:pt x="319088" y="22225"/>
                </a:cubicBezTo>
                <a:close/>
                <a:moveTo>
                  <a:pt x="0" y="0"/>
                </a:moveTo>
                <a:lnTo>
                  <a:pt x="385763" y="0"/>
                </a:lnTo>
                <a:lnTo>
                  <a:pt x="217488" y="168275"/>
                </a:lnTo>
                <a:lnTo>
                  <a:pt x="217488" y="344488"/>
                </a:lnTo>
                <a:lnTo>
                  <a:pt x="149225" y="396875"/>
                </a:lnTo>
                <a:lnTo>
                  <a:pt x="149225" y="1682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14" name="Freeform 131"/>
          <p:cNvSpPr>
            <a:spLocks/>
          </p:cNvSpPr>
          <p:nvPr/>
        </p:nvSpPr>
        <p:spPr bwMode="auto">
          <a:xfrm>
            <a:off x="8064501" y="2406650"/>
            <a:ext cx="393700" cy="454025"/>
          </a:xfrm>
          <a:custGeom>
            <a:avLst/>
            <a:gdLst/>
            <a:ahLst/>
            <a:cxnLst/>
            <a:rect l="l" t="t" r="r" b="b"/>
            <a:pathLst>
              <a:path w="393700" h="454025">
                <a:moveTo>
                  <a:pt x="199515" y="14288"/>
                </a:moveTo>
                <a:cubicBezTo>
                  <a:pt x="109739" y="14288"/>
                  <a:pt x="38666" y="33187"/>
                  <a:pt x="34925" y="55866"/>
                </a:cubicBezTo>
                <a:cubicBezTo>
                  <a:pt x="34925" y="55866"/>
                  <a:pt x="34925" y="56811"/>
                  <a:pt x="36328" y="59173"/>
                </a:cubicBezTo>
                <a:lnTo>
                  <a:pt x="46147" y="70985"/>
                </a:lnTo>
                <a:cubicBezTo>
                  <a:pt x="76073" y="86104"/>
                  <a:pt x="132183" y="93663"/>
                  <a:pt x="199515" y="93663"/>
                </a:cubicBezTo>
                <a:cubicBezTo>
                  <a:pt x="263106" y="93663"/>
                  <a:pt x="322957" y="86104"/>
                  <a:pt x="349141" y="70985"/>
                </a:cubicBezTo>
                <a:cubicBezTo>
                  <a:pt x="360345" y="63437"/>
                  <a:pt x="360363" y="55889"/>
                  <a:pt x="360363" y="55866"/>
                </a:cubicBezTo>
                <a:cubicBezTo>
                  <a:pt x="356622" y="33187"/>
                  <a:pt x="285550" y="14288"/>
                  <a:pt x="199515" y="14288"/>
                </a:cubicBezTo>
                <a:close/>
                <a:moveTo>
                  <a:pt x="198725" y="0"/>
                </a:moveTo>
                <a:cubicBezTo>
                  <a:pt x="303712" y="0"/>
                  <a:pt x="393700" y="22514"/>
                  <a:pt x="393700" y="52532"/>
                </a:cubicBezTo>
                <a:cubicBezTo>
                  <a:pt x="393700" y="60036"/>
                  <a:pt x="386201" y="63789"/>
                  <a:pt x="374952" y="71293"/>
                </a:cubicBezTo>
                <a:cubicBezTo>
                  <a:pt x="374952" y="71293"/>
                  <a:pt x="374952" y="71293"/>
                  <a:pt x="224972" y="225136"/>
                </a:cubicBezTo>
                <a:cubicBezTo>
                  <a:pt x="224972" y="225136"/>
                  <a:pt x="224972" y="225136"/>
                  <a:pt x="224972" y="401493"/>
                </a:cubicBezTo>
                <a:cubicBezTo>
                  <a:pt x="224972" y="401493"/>
                  <a:pt x="224972" y="401493"/>
                  <a:pt x="153731" y="454025"/>
                </a:cubicBezTo>
                <a:cubicBezTo>
                  <a:pt x="153731" y="454025"/>
                  <a:pt x="153731" y="454025"/>
                  <a:pt x="153731" y="225136"/>
                </a:cubicBezTo>
                <a:cubicBezTo>
                  <a:pt x="153731" y="225136"/>
                  <a:pt x="153731" y="225136"/>
                  <a:pt x="18748" y="71293"/>
                </a:cubicBezTo>
                <a:cubicBezTo>
                  <a:pt x="7499" y="63789"/>
                  <a:pt x="0" y="56284"/>
                  <a:pt x="0" y="52532"/>
                </a:cubicBezTo>
                <a:cubicBezTo>
                  <a:pt x="0" y="22514"/>
                  <a:pt x="89989" y="0"/>
                  <a:pt x="19872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16" name="Freeform 133"/>
          <p:cNvSpPr>
            <a:spLocks/>
          </p:cNvSpPr>
          <p:nvPr/>
        </p:nvSpPr>
        <p:spPr bwMode="auto">
          <a:xfrm>
            <a:off x="659567" y="3197224"/>
            <a:ext cx="576340" cy="528639"/>
          </a:xfrm>
          <a:custGeom>
            <a:avLst/>
            <a:gdLst/>
            <a:ahLst/>
            <a:cxnLst/>
            <a:rect l="l" t="t" r="r" b="b"/>
            <a:pathLst>
              <a:path w="576340" h="528639">
                <a:moveTo>
                  <a:pt x="505513" y="119641"/>
                </a:moveTo>
                <a:cubicBezTo>
                  <a:pt x="528016" y="115891"/>
                  <a:pt x="565514" y="123386"/>
                  <a:pt x="565550" y="123394"/>
                </a:cubicBezTo>
                <a:cubicBezTo>
                  <a:pt x="599312" y="220928"/>
                  <a:pt x="543064" y="307211"/>
                  <a:pt x="543036" y="307255"/>
                </a:cubicBezTo>
                <a:cubicBezTo>
                  <a:pt x="524278" y="341020"/>
                  <a:pt x="434249" y="423549"/>
                  <a:pt x="434220" y="423576"/>
                </a:cubicBezTo>
                <a:cubicBezTo>
                  <a:pt x="434220" y="423582"/>
                  <a:pt x="434220" y="424412"/>
                  <a:pt x="434220" y="528639"/>
                </a:cubicBezTo>
                <a:cubicBezTo>
                  <a:pt x="434212" y="528639"/>
                  <a:pt x="433248" y="528639"/>
                  <a:pt x="310395" y="528639"/>
                </a:cubicBezTo>
                <a:cubicBezTo>
                  <a:pt x="310395" y="528632"/>
                  <a:pt x="310395" y="527711"/>
                  <a:pt x="310395" y="412319"/>
                </a:cubicBezTo>
                <a:cubicBezTo>
                  <a:pt x="407954" y="401062"/>
                  <a:pt x="486752" y="329769"/>
                  <a:pt x="498009" y="232210"/>
                </a:cubicBezTo>
                <a:cubicBezTo>
                  <a:pt x="501761" y="194687"/>
                  <a:pt x="498009" y="168421"/>
                  <a:pt x="490504" y="149660"/>
                </a:cubicBezTo>
                <a:lnTo>
                  <a:pt x="490504" y="142155"/>
                </a:lnTo>
                <a:cubicBezTo>
                  <a:pt x="490504" y="138403"/>
                  <a:pt x="486752" y="134650"/>
                  <a:pt x="490504" y="130898"/>
                </a:cubicBezTo>
                <a:cubicBezTo>
                  <a:pt x="490511" y="130885"/>
                  <a:pt x="494266" y="123390"/>
                  <a:pt x="505513" y="119641"/>
                </a:cubicBezTo>
                <a:close/>
                <a:moveTo>
                  <a:pt x="70827" y="119641"/>
                </a:moveTo>
                <a:cubicBezTo>
                  <a:pt x="82074" y="123390"/>
                  <a:pt x="85829" y="130885"/>
                  <a:pt x="85836" y="130898"/>
                </a:cubicBezTo>
                <a:cubicBezTo>
                  <a:pt x="82084" y="149660"/>
                  <a:pt x="78331" y="168421"/>
                  <a:pt x="74579" y="190935"/>
                </a:cubicBezTo>
                <a:cubicBezTo>
                  <a:pt x="74579" y="194687"/>
                  <a:pt x="74579" y="194687"/>
                  <a:pt x="74579" y="198439"/>
                </a:cubicBezTo>
                <a:cubicBezTo>
                  <a:pt x="74579" y="311007"/>
                  <a:pt x="160881" y="404814"/>
                  <a:pt x="265945" y="412319"/>
                </a:cubicBezTo>
                <a:cubicBezTo>
                  <a:pt x="265945" y="412326"/>
                  <a:pt x="265945" y="413251"/>
                  <a:pt x="265945" y="528639"/>
                </a:cubicBezTo>
                <a:cubicBezTo>
                  <a:pt x="265937" y="528639"/>
                  <a:pt x="264977" y="528639"/>
                  <a:pt x="142120" y="528639"/>
                </a:cubicBezTo>
                <a:cubicBezTo>
                  <a:pt x="142120" y="528632"/>
                  <a:pt x="142120" y="527800"/>
                  <a:pt x="142120" y="423576"/>
                </a:cubicBezTo>
                <a:cubicBezTo>
                  <a:pt x="142092" y="423550"/>
                  <a:pt x="52062" y="341020"/>
                  <a:pt x="33304" y="307255"/>
                </a:cubicBezTo>
                <a:cubicBezTo>
                  <a:pt x="33274" y="307210"/>
                  <a:pt x="-22971" y="220927"/>
                  <a:pt x="10790" y="123394"/>
                </a:cubicBezTo>
                <a:cubicBezTo>
                  <a:pt x="10824" y="123387"/>
                  <a:pt x="48323" y="115891"/>
                  <a:pt x="70827" y="119641"/>
                </a:cubicBezTo>
                <a:close/>
                <a:moveTo>
                  <a:pt x="431850" y="103659"/>
                </a:moveTo>
                <a:cubicBezTo>
                  <a:pt x="432975" y="107820"/>
                  <a:pt x="434845" y="117099"/>
                  <a:pt x="434848" y="117117"/>
                </a:cubicBezTo>
                <a:cubicBezTo>
                  <a:pt x="434844" y="117117"/>
                  <a:pt x="434749" y="117117"/>
                  <a:pt x="432495" y="117117"/>
                </a:cubicBezTo>
                <a:lnTo>
                  <a:pt x="416020" y="117117"/>
                </a:lnTo>
                <a:cubicBezTo>
                  <a:pt x="416012" y="117101"/>
                  <a:pt x="408484" y="102165"/>
                  <a:pt x="400957" y="105902"/>
                </a:cubicBezTo>
                <a:cubicBezTo>
                  <a:pt x="389660" y="113378"/>
                  <a:pt x="397191" y="113378"/>
                  <a:pt x="382128" y="117117"/>
                </a:cubicBezTo>
                <a:cubicBezTo>
                  <a:pt x="370831" y="117117"/>
                  <a:pt x="363300" y="98425"/>
                  <a:pt x="352003" y="105902"/>
                </a:cubicBezTo>
                <a:cubicBezTo>
                  <a:pt x="344471" y="113378"/>
                  <a:pt x="340706" y="102163"/>
                  <a:pt x="336940" y="113378"/>
                </a:cubicBezTo>
                <a:cubicBezTo>
                  <a:pt x="336940" y="120849"/>
                  <a:pt x="336940" y="135786"/>
                  <a:pt x="336940" y="135808"/>
                </a:cubicBezTo>
                <a:cubicBezTo>
                  <a:pt x="336937" y="135810"/>
                  <a:pt x="336887" y="135834"/>
                  <a:pt x="335999" y="136275"/>
                </a:cubicBezTo>
                <a:lnTo>
                  <a:pt x="329409" y="139546"/>
                </a:lnTo>
                <a:cubicBezTo>
                  <a:pt x="314359" y="147017"/>
                  <a:pt x="314346" y="158219"/>
                  <a:pt x="314346" y="158238"/>
                </a:cubicBezTo>
                <a:cubicBezTo>
                  <a:pt x="314374" y="158249"/>
                  <a:pt x="333182" y="165710"/>
                  <a:pt x="344471" y="158238"/>
                </a:cubicBezTo>
                <a:cubicBezTo>
                  <a:pt x="355758" y="150768"/>
                  <a:pt x="363286" y="154493"/>
                  <a:pt x="363300" y="154500"/>
                </a:cubicBezTo>
                <a:cubicBezTo>
                  <a:pt x="363306" y="154503"/>
                  <a:pt x="363660" y="154679"/>
                  <a:pt x="385894" y="165715"/>
                </a:cubicBezTo>
                <a:cubicBezTo>
                  <a:pt x="393419" y="169450"/>
                  <a:pt x="397185" y="154526"/>
                  <a:pt x="397191" y="154500"/>
                </a:cubicBezTo>
                <a:cubicBezTo>
                  <a:pt x="385905" y="139560"/>
                  <a:pt x="389653" y="128352"/>
                  <a:pt x="389660" y="128332"/>
                </a:cubicBezTo>
                <a:cubicBezTo>
                  <a:pt x="389665" y="128334"/>
                  <a:pt x="390103" y="128508"/>
                  <a:pt x="427317" y="143285"/>
                </a:cubicBezTo>
                <a:cubicBezTo>
                  <a:pt x="427318" y="143288"/>
                  <a:pt x="427337" y="143364"/>
                  <a:pt x="427788" y="145154"/>
                </a:cubicBezTo>
                <a:lnTo>
                  <a:pt x="431082" y="158238"/>
                </a:lnTo>
                <a:cubicBezTo>
                  <a:pt x="431082" y="158243"/>
                  <a:pt x="431082" y="158317"/>
                  <a:pt x="431082" y="159640"/>
                </a:cubicBezTo>
                <a:lnTo>
                  <a:pt x="431082" y="169453"/>
                </a:lnTo>
                <a:cubicBezTo>
                  <a:pt x="431075" y="169456"/>
                  <a:pt x="430664" y="169631"/>
                  <a:pt x="404723" y="180668"/>
                </a:cubicBezTo>
                <a:cubicBezTo>
                  <a:pt x="404720" y="180703"/>
                  <a:pt x="400941" y="221780"/>
                  <a:pt x="363300" y="199359"/>
                </a:cubicBezTo>
                <a:cubicBezTo>
                  <a:pt x="363271" y="199331"/>
                  <a:pt x="303049" y="139565"/>
                  <a:pt x="303049" y="218051"/>
                </a:cubicBezTo>
                <a:cubicBezTo>
                  <a:pt x="303047" y="218075"/>
                  <a:pt x="299289" y="270387"/>
                  <a:pt x="325643" y="270387"/>
                </a:cubicBezTo>
                <a:cubicBezTo>
                  <a:pt x="348237" y="266649"/>
                  <a:pt x="340706" y="266649"/>
                  <a:pt x="363300" y="259172"/>
                </a:cubicBezTo>
                <a:cubicBezTo>
                  <a:pt x="385885" y="247962"/>
                  <a:pt x="385894" y="274104"/>
                  <a:pt x="385894" y="274126"/>
                </a:cubicBezTo>
                <a:cubicBezTo>
                  <a:pt x="385894" y="274132"/>
                  <a:pt x="385894" y="274484"/>
                  <a:pt x="385894" y="296555"/>
                </a:cubicBezTo>
                <a:cubicBezTo>
                  <a:pt x="385893" y="296558"/>
                  <a:pt x="385874" y="296634"/>
                  <a:pt x="385423" y="298425"/>
                </a:cubicBezTo>
                <a:lnTo>
                  <a:pt x="382128" y="311509"/>
                </a:lnTo>
                <a:cubicBezTo>
                  <a:pt x="382122" y="311522"/>
                  <a:pt x="378373" y="318995"/>
                  <a:pt x="389660" y="330200"/>
                </a:cubicBezTo>
                <a:cubicBezTo>
                  <a:pt x="389703" y="330166"/>
                  <a:pt x="449912" y="281577"/>
                  <a:pt x="453677" y="210574"/>
                </a:cubicBezTo>
                <a:cubicBezTo>
                  <a:pt x="446151" y="210574"/>
                  <a:pt x="438624" y="199375"/>
                  <a:pt x="438614" y="199359"/>
                </a:cubicBezTo>
                <a:cubicBezTo>
                  <a:pt x="438611" y="199356"/>
                  <a:pt x="438535" y="199280"/>
                  <a:pt x="436731" y="197490"/>
                </a:cubicBezTo>
                <a:lnTo>
                  <a:pt x="423551" y="184406"/>
                </a:lnTo>
                <a:cubicBezTo>
                  <a:pt x="423558" y="184406"/>
                  <a:pt x="423969" y="184406"/>
                  <a:pt x="449911" y="184406"/>
                </a:cubicBezTo>
                <a:lnTo>
                  <a:pt x="453677" y="188144"/>
                </a:lnTo>
                <a:cubicBezTo>
                  <a:pt x="461055" y="177157"/>
                  <a:pt x="446747" y="126699"/>
                  <a:pt x="431850" y="103659"/>
                </a:cubicBezTo>
                <a:close/>
                <a:moveTo>
                  <a:pt x="209657" y="46038"/>
                </a:moveTo>
                <a:cubicBezTo>
                  <a:pt x="209610" y="46055"/>
                  <a:pt x="156936" y="64755"/>
                  <a:pt x="123070" y="143185"/>
                </a:cubicBezTo>
                <a:cubicBezTo>
                  <a:pt x="123070" y="150658"/>
                  <a:pt x="126835" y="158131"/>
                  <a:pt x="123070" y="161867"/>
                </a:cubicBezTo>
                <a:cubicBezTo>
                  <a:pt x="123070" y="165604"/>
                  <a:pt x="123070" y="169340"/>
                  <a:pt x="123070" y="173077"/>
                </a:cubicBezTo>
                <a:cubicBezTo>
                  <a:pt x="123070" y="176809"/>
                  <a:pt x="130584" y="184270"/>
                  <a:pt x="130599" y="184286"/>
                </a:cubicBezTo>
                <a:cubicBezTo>
                  <a:pt x="130602" y="184290"/>
                  <a:pt x="130649" y="184360"/>
                  <a:pt x="131541" y="185687"/>
                </a:cubicBezTo>
                <a:lnTo>
                  <a:pt x="138129" y="195495"/>
                </a:lnTo>
                <a:cubicBezTo>
                  <a:pt x="138129" y="195517"/>
                  <a:pt x="138136" y="206708"/>
                  <a:pt x="145658" y="210441"/>
                </a:cubicBezTo>
                <a:cubicBezTo>
                  <a:pt x="149418" y="214172"/>
                  <a:pt x="141913" y="217904"/>
                  <a:pt x="141893" y="217914"/>
                </a:cubicBezTo>
                <a:cubicBezTo>
                  <a:pt x="141886" y="217947"/>
                  <a:pt x="138129" y="236599"/>
                  <a:pt x="138129" y="240332"/>
                </a:cubicBezTo>
                <a:cubicBezTo>
                  <a:pt x="138129" y="247805"/>
                  <a:pt x="141893" y="262751"/>
                  <a:pt x="145658" y="266487"/>
                </a:cubicBezTo>
                <a:cubicBezTo>
                  <a:pt x="149420" y="270221"/>
                  <a:pt x="164462" y="277687"/>
                  <a:pt x="164481" y="277697"/>
                </a:cubicBezTo>
                <a:cubicBezTo>
                  <a:pt x="164519" y="277709"/>
                  <a:pt x="175775" y="281446"/>
                  <a:pt x="175775" y="288906"/>
                </a:cubicBezTo>
                <a:cubicBezTo>
                  <a:pt x="175775" y="292642"/>
                  <a:pt x="179540" y="296379"/>
                  <a:pt x="179540" y="300115"/>
                </a:cubicBezTo>
                <a:cubicBezTo>
                  <a:pt x="183305" y="307588"/>
                  <a:pt x="190834" y="311324"/>
                  <a:pt x="190834" y="318797"/>
                </a:cubicBezTo>
                <a:cubicBezTo>
                  <a:pt x="190834" y="326270"/>
                  <a:pt x="194599" y="330007"/>
                  <a:pt x="194599" y="337479"/>
                </a:cubicBezTo>
                <a:cubicBezTo>
                  <a:pt x="198363" y="344952"/>
                  <a:pt x="202128" y="352425"/>
                  <a:pt x="209657" y="352425"/>
                </a:cubicBezTo>
                <a:cubicBezTo>
                  <a:pt x="209671" y="352393"/>
                  <a:pt x="220951" y="326268"/>
                  <a:pt x="220951" y="322534"/>
                </a:cubicBezTo>
                <a:cubicBezTo>
                  <a:pt x="217189" y="318800"/>
                  <a:pt x="213427" y="307604"/>
                  <a:pt x="213422" y="307588"/>
                </a:cubicBezTo>
                <a:cubicBezTo>
                  <a:pt x="213423" y="307583"/>
                  <a:pt x="213447" y="307487"/>
                  <a:pt x="213892" y="305720"/>
                </a:cubicBezTo>
                <a:lnTo>
                  <a:pt x="217186" y="292642"/>
                </a:lnTo>
                <a:cubicBezTo>
                  <a:pt x="217186" y="292613"/>
                  <a:pt x="217201" y="285162"/>
                  <a:pt x="224716" y="281433"/>
                </a:cubicBezTo>
                <a:cubicBezTo>
                  <a:pt x="228480" y="277697"/>
                  <a:pt x="228480" y="277697"/>
                  <a:pt x="232245" y="270224"/>
                </a:cubicBezTo>
                <a:cubicBezTo>
                  <a:pt x="236010" y="262751"/>
                  <a:pt x="239774" y="251542"/>
                  <a:pt x="243539" y="247805"/>
                </a:cubicBezTo>
                <a:cubicBezTo>
                  <a:pt x="243539" y="244069"/>
                  <a:pt x="254833" y="229123"/>
                  <a:pt x="247304" y="225387"/>
                </a:cubicBezTo>
                <a:cubicBezTo>
                  <a:pt x="239774" y="217914"/>
                  <a:pt x="228480" y="214177"/>
                  <a:pt x="224716" y="214177"/>
                </a:cubicBezTo>
                <a:cubicBezTo>
                  <a:pt x="217186" y="214177"/>
                  <a:pt x="198363" y="210441"/>
                  <a:pt x="198363" y="202968"/>
                </a:cubicBezTo>
                <a:cubicBezTo>
                  <a:pt x="198363" y="195495"/>
                  <a:pt x="183305" y="199232"/>
                  <a:pt x="175775" y="202968"/>
                </a:cubicBezTo>
                <a:cubicBezTo>
                  <a:pt x="172011" y="202968"/>
                  <a:pt x="153187" y="210441"/>
                  <a:pt x="153187" y="202968"/>
                </a:cubicBezTo>
                <a:cubicBezTo>
                  <a:pt x="149423" y="195495"/>
                  <a:pt x="145658" y="191759"/>
                  <a:pt x="141893" y="188022"/>
                </a:cubicBezTo>
                <a:cubicBezTo>
                  <a:pt x="141893" y="184286"/>
                  <a:pt x="149423" y="188022"/>
                  <a:pt x="149423" y="180549"/>
                </a:cubicBezTo>
                <a:cubicBezTo>
                  <a:pt x="153187" y="173077"/>
                  <a:pt x="145658" y="173077"/>
                  <a:pt x="138129" y="176813"/>
                </a:cubicBezTo>
                <a:cubicBezTo>
                  <a:pt x="134364" y="176813"/>
                  <a:pt x="130599" y="173077"/>
                  <a:pt x="134364" y="169340"/>
                </a:cubicBezTo>
                <a:cubicBezTo>
                  <a:pt x="138129" y="165604"/>
                  <a:pt x="156952" y="154395"/>
                  <a:pt x="156952" y="158131"/>
                </a:cubicBezTo>
                <a:cubicBezTo>
                  <a:pt x="160717" y="161867"/>
                  <a:pt x="164481" y="165604"/>
                  <a:pt x="168246" y="161867"/>
                </a:cubicBezTo>
                <a:cubicBezTo>
                  <a:pt x="172011" y="161867"/>
                  <a:pt x="183305" y="154395"/>
                  <a:pt x="183305" y="165604"/>
                </a:cubicBezTo>
                <a:cubicBezTo>
                  <a:pt x="187069" y="173077"/>
                  <a:pt x="198363" y="180549"/>
                  <a:pt x="198363" y="176813"/>
                </a:cubicBezTo>
                <a:cubicBezTo>
                  <a:pt x="198363" y="176787"/>
                  <a:pt x="198363" y="161864"/>
                  <a:pt x="198363" y="158131"/>
                </a:cubicBezTo>
                <a:cubicBezTo>
                  <a:pt x="198385" y="154380"/>
                  <a:pt x="209661" y="146915"/>
                  <a:pt x="213422" y="139449"/>
                </a:cubicBezTo>
                <a:lnTo>
                  <a:pt x="216716" y="129174"/>
                </a:lnTo>
                <a:cubicBezTo>
                  <a:pt x="217186" y="127306"/>
                  <a:pt x="217186" y="126371"/>
                  <a:pt x="217186" y="124503"/>
                </a:cubicBezTo>
                <a:cubicBezTo>
                  <a:pt x="220951" y="120767"/>
                  <a:pt x="213422" y="117030"/>
                  <a:pt x="209657" y="117030"/>
                </a:cubicBezTo>
                <a:cubicBezTo>
                  <a:pt x="205892" y="117030"/>
                  <a:pt x="209657" y="98348"/>
                  <a:pt x="220951" y="102085"/>
                </a:cubicBezTo>
                <a:cubicBezTo>
                  <a:pt x="228472" y="102085"/>
                  <a:pt x="224725" y="109540"/>
                  <a:pt x="224716" y="109557"/>
                </a:cubicBezTo>
                <a:cubicBezTo>
                  <a:pt x="224726" y="109596"/>
                  <a:pt x="228485" y="124493"/>
                  <a:pt x="232245" y="117030"/>
                </a:cubicBezTo>
                <a:cubicBezTo>
                  <a:pt x="236010" y="109557"/>
                  <a:pt x="251068" y="98348"/>
                  <a:pt x="243539" y="94612"/>
                </a:cubicBezTo>
                <a:cubicBezTo>
                  <a:pt x="236010" y="90875"/>
                  <a:pt x="243539" y="75930"/>
                  <a:pt x="220951" y="75930"/>
                </a:cubicBezTo>
                <a:cubicBezTo>
                  <a:pt x="198386" y="72197"/>
                  <a:pt x="190849" y="79650"/>
                  <a:pt x="190834" y="79666"/>
                </a:cubicBezTo>
                <a:lnTo>
                  <a:pt x="194599" y="83402"/>
                </a:lnTo>
                <a:lnTo>
                  <a:pt x="194599" y="90875"/>
                </a:lnTo>
                <a:cubicBezTo>
                  <a:pt x="194570" y="90875"/>
                  <a:pt x="183324" y="90875"/>
                  <a:pt x="183305" y="90875"/>
                </a:cubicBezTo>
                <a:cubicBezTo>
                  <a:pt x="183285" y="90855"/>
                  <a:pt x="179550" y="87129"/>
                  <a:pt x="183305" y="83402"/>
                </a:cubicBezTo>
                <a:cubicBezTo>
                  <a:pt x="183305" y="79670"/>
                  <a:pt x="187061" y="72210"/>
                  <a:pt x="187069" y="72193"/>
                </a:cubicBezTo>
                <a:cubicBezTo>
                  <a:pt x="187071" y="72188"/>
                  <a:pt x="187103" y="72127"/>
                  <a:pt x="187540" y="71259"/>
                </a:cubicBezTo>
                <a:lnTo>
                  <a:pt x="190834" y="64720"/>
                </a:lnTo>
                <a:lnTo>
                  <a:pt x="198363" y="64720"/>
                </a:lnTo>
                <a:cubicBezTo>
                  <a:pt x="205882" y="68452"/>
                  <a:pt x="213402" y="64730"/>
                  <a:pt x="213422" y="64720"/>
                </a:cubicBezTo>
                <a:cubicBezTo>
                  <a:pt x="213421" y="64714"/>
                  <a:pt x="213397" y="64594"/>
                  <a:pt x="212951" y="62385"/>
                </a:cubicBezTo>
                <a:close/>
                <a:moveTo>
                  <a:pt x="367257" y="45061"/>
                </a:moveTo>
                <a:cubicBezTo>
                  <a:pt x="367257" y="52626"/>
                  <a:pt x="374463" y="67752"/>
                  <a:pt x="374473" y="67774"/>
                </a:cubicBezTo>
                <a:cubicBezTo>
                  <a:pt x="374468" y="67777"/>
                  <a:pt x="374372" y="67826"/>
                  <a:pt x="372669" y="68720"/>
                </a:cubicBezTo>
                <a:lnTo>
                  <a:pt x="360041" y="75345"/>
                </a:lnTo>
                <a:cubicBezTo>
                  <a:pt x="356436" y="86692"/>
                  <a:pt x="370840" y="86702"/>
                  <a:pt x="370865" y="86702"/>
                </a:cubicBezTo>
                <a:cubicBezTo>
                  <a:pt x="370909" y="86711"/>
                  <a:pt x="388914" y="90455"/>
                  <a:pt x="396121" y="63988"/>
                </a:cubicBezTo>
                <a:cubicBezTo>
                  <a:pt x="385297" y="48846"/>
                  <a:pt x="370865" y="41275"/>
                  <a:pt x="367257" y="45061"/>
                </a:cubicBezTo>
                <a:close/>
                <a:moveTo>
                  <a:pt x="275564" y="26532"/>
                </a:moveTo>
                <a:cubicBezTo>
                  <a:pt x="265292" y="27011"/>
                  <a:pt x="253152" y="29882"/>
                  <a:pt x="243814" y="37540"/>
                </a:cubicBezTo>
                <a:cubicBezTo>
                  <a:pt x="243814" y="41365"/>
                  <a:pt x="232630" y="45190"/>
                  <a:pt x="232608" y="45197"/>
                </a:cubicBezTo>
                <a:cubicBezTo>
                  <a:pt x="232608" y="56683"/>
                  <a:pt x="243814" y="60512"/>
                  <a:pt x="255020" y="71998"/>
                </a:cubicBezTo>
                <a:cubicBezTo>
                  <a:pt x="269961" y="87312"/>
                  <a:pt x="269961" y="71998"/>
                  <a:pt x="269961" y="68169"/>
                </a:cubicBezTo>
                <a:cubicBezTo>
                  <a:pt x="266226" y="64340"/>
                  <a:pt x="281167" y="52854"/>
                  <a:pt x="281167" y="45197"/>
                </a:cubicBezTo>
                <a:cubicBezTo>
                  <a:pt x="281167" y="33711"/>
                  <a:pt x="288637" y="37540"/>
                  <a:pt x="296108" y="29882"/>
                </a:cubicBezTo>
                <a:cubicBezTo>
                  <a:pt x="294240" y="27968"/>
                  <a:pt x="285836" y="26054"/>
                  <a:pt x="275564" y="26532"/>
                </a:cubicBezTo>
                <a:close/>
                <a:moveTo>
                  <a:pt x="284202" y="0"/>
                </a:moveTo>
                <a:cubicBezTo>
                  <a:pt x="391604" y="0"/>
                  <a:pt x="478671" y="87422"/>
                  <a:pt x="478671" y="195263"/>
                </a:cubicBezTo>
                <a:cubicBezTo>
                  <a:pt x="478671" y="303104"/>
                  <a:pt x="391604" y="390526"/>
                  <a:pt x="284202" y="390526"/>
                </a:cubicBezTo>
                <a:cubicBezTo>
                  <a:pt x="176800" y="390526"/>
                  <a:pt x="89733" y="303104"/>
                  <a:pt x="89733" y="195263"/>
                </a:cubicBezTo>
                <a:cubicBezTo>
                  <a:pt x="89733" y="87422"/>
                  <a:pt x="176800" y="0"/>
                  <a:pt x="28420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23" name="Freeform 140"/>
          <p:cNvSpPr>
            <a:spLocks/>
          </p:cNvSpPr>
          <p:nvPr/>
        </p:nvSpPr>
        <p:spPr bwMode="auto">
          <a:xfrm>
            <a:off x="1467613" y="3306763"/>
            <a:ext cx="589032" cy="427037"/>
          </a:xfrm>
          <a:custGeom>
            <a:avLst/>
            <a:gdLst/>
            <a:ahLst/>
            <a:cxnLst/>
            <a:rect l="l" t="t" r="r" b="b"/>
            <a:pathLst>
              <a:path w="589032" h="427037">
                <a:moveTo>
                  <a:pt x="377062" y="36512"/>
                </a:moveTo>
                <a:lnTo>
                  <a:pt x="377062" y="123824"/>
                </a:lnTo>
                <a:lnTo>
                  <a:pt x="305624" y="149224"/>
                </a:lnTo>
                <a:lnTo>
                  <a:pt x="305624" y="66674"/>
                </a:lnTo>
                <a:close/>
                <a:moveTo>
                  <a:pt x="226249" y="36512"/>
                </a:moveTo>
                <a:lnTo>
                  <a:pt x="294512" y="66674"/>
                </a:lnTo>
                <a:lnTo>
                  <a:pt x="294512" y="149224"/>
                </a:lnTo>
                <a:lnTo>
                  <a:pt x="226249" y="123824"/>
                </a:lnTo>
                <a:close/>
                <a:moveTo>
                  <a:pt x="518205" y="18039"/>
                </a:moveTo>
                <a:cubicBezTo>
                  <a:pt x="540709" y="14289"/>
                  <a:pt x="578208" y="21785"/>
                  <a:pt x="578242" y="21792"/>
                </a:cubicBezTo>
                <a:cubicBezTo>
                  <a:pt x="612003" y="119325"/>
                  <a:pt x="555758" y="205607"/>
                  <a:pt x="555728" y="205653"/>
                </a:cubicBezTo>
                <a:cubicBezTo>
                  <a:pt x="536969" y="243171"/>
                  <a:pt x="446937" y="321952"/>
                  <a:pt x="446912" y="321974"/>
                </a:cubicBezTo>
                <a:cubicBezTo>
                  <a:pt x="446912" y="321985"/>
                  <a:pt x="446912" y="323059"/>
                  <a:pt x="446912" y="427037"/>
                </a:cubicBezTo>
                <a:cubicBezTo>
                  <a:pt x="446899" y="427037"/>
                  <a:pt x="445625" y="427037"/>
                  <a:pt x="323087" y="427037"/>
                </a:cubicBezTo>
                <a:cubicBezTo>
                  <a:pt x="323087" y="427019"/>
                  <a:pt x="323087" y="425227"/>
                  <a:pt x="323087" y="250680"/>
                </a:cubicBezTo>
                <a:cubicBezTo>
                  <a:pt x="323123" y="250618"/>
                  <a:pt x="405638" y="108092"/>
                  <a:pt x="409389" y="100589"/>
                </a:cubicBezTo>
                <a:cubicBezTo>
                  <a:pt x="416890" y="85589"/>
                  <a:pt x="431885" y="96824"/>
                  <a:pt x="431903" y="96837"/>
                </a:cubicBezTo>
                <a:cubicBezTo>
                  <a:pt x="431940" y="96856"/>
                  <a:pt x="446931" y="104351"/>
                  <a:pt x="461921" y="111846"/>
                </a:cubicBezTo>
                <a:cubicBezTo>
                  <a:pt x="473171" y="119346"/>
                  <a:pt x="461935" y="134342"/>
                  <a:pt x="461921" y="134360"/>
                </a:cubicBezTo>
                <a:cubicBezTo>
                  <a:pt x="461915" y="134370"/>
                  <a:pt x="461508" y="135083"/>
                  <a:pt x="431903" y="186892"/>
                </a:cubicBezTo>
                <a:cubicBezTo>
                  <a:pt x="443160" y="186892"/>
                  <a:pt x="450664" y="183139"/>
                  <a:pt x="461921" y="179387"/>
                </a:cubicBezTo>
                <a:cubicBezTo>
                  <a:pt x="555728" y="123103"/>
                  <a:pt x="495692" y="48058"/>
                  <a:pt x="503196" y="29296"/>
                </a:cubicBezTo>
                <a:cubicBezTo>
                  <a:pt x="503206" y="29277"/>
                  <a:pt x="506963" y="21787"/>
                  <a:pt x="518205" y="18039"/>
                </a:cubicBezTo>
                <a:close/>
                <a:moveTo>
                  <a:pt x="72791" y="18039"/>
                </a:moveTo>
                <a:cubicBezTo>
                  <a:pt x="84015" y="21788"/>
                  <a:pt x="87763" y="29282"/>
                  <a:pt x="87770" y="29296"/>
                </a:cubicBezTo>
                <a:cubicBezTo>
                  <a:pt x="95260" y="48058"/>
                  <a:pt x="35342" y="123103"/>
                  <a:pt x="128964" y="179387"/>
                </a:cubicBezTo>
                <a:cubicBezTo>
                  <a:pt x="136453" y="183139"/>
                  <a:pt x="147688" y="186892"/>
                  <a:pt x="155178" y="186892"/>
                </a:cubicBezTo>
                <a:cubicBezTo>
                  <a:pt x="155172" y="186882"/>
                  <a:pt x="154770" y="186176"/>
                  <a:pt x="125219" y="134360"/>
                </a:cubicBezTo>
                <a:cubicBezTo>
                  <a:pt x="125204" y="134330"/>
                  <a:pt x="117740" y="119344"/>
                  <a:pt x="128964" y="111846"/>
                </a:cubicBezTo>
                <a:cubicBezTo>
                  <a:pt x="140190" y="104347"/>
                  <a:pt x="158894" y="96849"/>
                  <a:pt x="158923" y="96837"/>
                </a:cubicBezTo>
                <a:cubicBezTo>
                  <a:pt x="158951" y="96816"/>
                  <a:pt x="173909" y="85594"/>
                  <a:pt x="181392" y="100589"/>
                </a:cubicBezTo>
                <a:cubicBezTo>
                  <a:pt x="185136" y="108093"/>
                  <a:pt x="267500" y="250638"/>
                  <a:pt x="267524" y="250680"/>
                </a:cubicBezTo>
                <a:cubicBezTo>
                  <a:pt x="267524" y="250699"/>
                  <a:pt x="267524" y="252503"/>
                  <a:pt x="267524" y="427037"/>
                </a:cubicBezTo>
                <a:cubicBezTo>
                  <a:pt x="267511" y="427037"/>
                  <a:pt x="266215" y="427037"/>
                  <a:pt x="140198" y="427037"/>
                </a:cubicBezTo>
                <a:cubicBezTo>
                  <a:pt x="140198" y="427026"/>
                  <a:pt x="140198" y="425961"/>
                  <a:pt x="140198" y="321974"/>
                </a:cubicBezTo>
                <a:cubicBezTo>
                  <a:pt x="140149" y="321928"/>
                  <a:pt x="54060" y="243165"/>
                  <a:pt x="31597" y="205653"/>
                </a:cubicBezTo>
                <a:cubicBezTo>
                  <a:pt x="31554" y="205588"/>
                  <a:pt x="-24562" y="119314"/>
                  <a:pt x="12873" y="21792"/>
                </a:cubicBezTo>
                <a:cubicBezTo>
                  <a:pt x="12926" y="21781"/>
                  <a:pt x="50337" y="14290"/>
                  <a:pt x="72791" y="18039"/>
                </a:cubicBezTo>
                <a:close/>
                <a:moveTo>
                  <a:pt x="300861" y="0"/>
                </a:moveTo>
                <a:lnTo>
                  <a:pt x="372299" y="30162"/>
                </a:lnTo>
                <a:lnTo>
                  <a:pt x="297686" y="58737"/>
                </a:lnTo>
                <a:lnTo>
                  <a:pt x="229424" y="3016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28" name="Freeform 145"/>
          <p:cNvSpPr>
            <a:spLocks/>
          </p:cNvSpPr>
          <p:nvPr/>
        </p:nvSpPr>
        <p:spPr bwMode="auto">
          <a:xfrm>
            <a:off x="2390776" y="3265488"/>
            <a:ext cx="288925" cy="468312"/>
          </a:xfrm>
          <a:custGeom>
            <a:avLst/>
            <a:gdLst>
              <a:gd name="T0" fmla="*/ 42 w 77"/>
              <a:gd name="T1" fmla="*/ 74 h 125"/>
              <a:gd name="T2" fmla="*/ 77 w 77"/>
              <a:gd name="T3" fmla="*/ 39 h 125"/>
              <a:gd name="T4" fmla="*/ 77 w 77"/>
              <a:gd name="T5" fmla="*/ 38 h 125"/>
              <a:gd name="T6" fmla="*/ 77 w 77"/>
              <a:gd name="T7" fmla="*/ 38 h 125"/>
              <a:gd name="T8" fmla="*/ 77 w 77"/>
              <a:gd name="T9" fmla="*/ 0 h 125"/>
              <a:gd name="T10" fmla="*/ 27 w 77"/>
              <a:gd name="T11" fmla="*/ 0 h 125"/>
              <a:gd name="T12" fmla="*/ 32 w 77"/>
              <a:gd name="T13" fmla="*/ 20 h 125"/>
              <a:gd name="T14" fmla="*/ 11 w 77"/>
              <a:gd name="T15" fmla="*/ 0 h 125"/>
              <a:gd name="T16" fmla="*/ 0 w 77"/>
              <a:gd name="T17" fmla="*/ 0 h 125"/>
              <a:gd name="T18" fmla="*/ 0 w 77"/>
              <a:gd name="T19" fmla="*/ 38 h 125"/>
              <a:gd name="T20" fmla="*/ 0 w 77"/>
              <a:gd name="T21" fmla="*/ 38 h 125"/>
              <a:gd name="T22" fmla="*/ 0 w 77"/>
              <a:gd name="T23" fmla="*/ 39 h 125"/>
              <a:gd name="T24" fmla="*/ 35 w 77"/>
              <a:gd name="T25" fmla="*/ 74 h 125"/>
              <a:gd name="T26" fmla="*/ 35 w 77"/>
              <a:gd name="T27" fmla="*/ 111 h 125"/>
              <a:gd name="T28" fmla="*/ 11 w 77"/>
              <a:gd name="T29" fmla="*/ 121 h 125"/>
              <a:gd name="T30" fmla="*/ 11 w 77"/>
              <a:gd name="T31" fmla="*/ 125 h 125"/>
              <a:gd name="T32" fmla="*/ 66 w 77"/>
              <a:gd name="T33" fmla="*/ 125 h 125"/>
              <a:gd name="T34" fmla="*/ 66 w 77"/>
              <a:gd name="T35" fmla="*/ 121 h 125"/>
              <a:gd name="T36" fmla="*/ 42 w 77"/>
              <a:gd name="T37" fmla="*/ 111 h 125"/>
              <a:gd name="T38" fmla="*/ 42 w 77"/>
              <a:gd name="T39" fmla="*/ 74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77" h="125">
                <a:moveTo>
                  <a:pt x="42" y="74"/>
                </a:moveTo>
                <a:cubicBezTo>
                  <a:pt x="61" y="73"/>
                  <a:pt x="77" y="58"/>
                  <a:pt x="77" y="39"/>
                </a:cubicBezTo>
                <a:cubicBezTo>
                  <a:pt x="77" y="38"/>
                  <a:pt x="77" y="38"/>
                  <a:pt x="77" y="38"/>
                </a:cubicBezTo>
                <a:cubicBezTo>
                  <a:pt x="77" y="38"/>
                  <a:pt x="77" y="38"/>
                  <a:pt x="77" y="38"/>
                </a:cubicBezTo>
                <a:cubicBezTo>
                  <a:pt x="77" y="0"/>
                  <a:pt x="77" y="0"/>
                  <a:pt x="77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32" y="20"/>
                  <a:pt x="32" y="20"/>
                  <a:pt x="32" y="20"/>
                </a:cubicBezTo>
                <a:cubicBezTo>
                  <a:pt x="11" y="0"/>
                  <a:pt x="11" y="0"/>
                  <a:pt x="1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58"/>
                  <a:pt x="16" y="73"/>
                  <a:pt x="35" y="74"/>
                </a:cubicBezTo>
                <a:cubicBezTo>
                  <a:pt x="35" y="111"/>
                  <a:pt x="35" y="111"/>
                  <a:pt x="35" y="111"/>
                </a:cubicBezTo>
                <a:cubicBezTo>
                  <a:pt x="11" y="121"/>
                  <a:pt x="11" y="121"/>
                  <a:pt x="11" y="121"/>
                </a:cubicBezTo>
                <a:cubicBezTo>
                  <a:pt x="11" y="125"/>
                  <a:pt x="11" y="125"/>
                  <a:pt x="11" y="125"/>
                </a:cubicBezTo>
                <a:cubicBezTo>
                  <a:pt x="66" y="125"/>
                  <a:pt x="66" y="125"/>
                  <a:pt x="66" y="125"/>
                </a:cubicBezTo>
                <a:cubicBezTo>
                  <a:pt x="66" y="121"/>
                  <a:pt x="66" y="121"/>
                  <a:pt x="66" y="121"/>
                </a:cubicBezTo>
                <a:cubicBezTo>
                  <a:pt x="42" y="111"/>
                  <a:pt x="42" y="111"/>
                  <a:pt x="42" y="111"/>
                </a:cubicBezTo>
                <a:lnTo>
                  <a:pt x="42" y="7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29" name="Rectangle 146"/>
          <p:cNvSpPr>
            <a:spLocks noChangeArrowheads="1"/>
          </p:cNvSpPr>
          <p:nvPr/>
        </p:nvSpPr>
        <p:spPr bwMode="auto">
          <a:xfrm>
            <a:off x="3232150" y="3194050"/>
            <a:ext cx="179388" cy="525462"/>
          </a:xfrm>
          <a:custGeom>
            <a:avLst/>
            <a:gdLst>
              <a:gd name="connsiteX0" fmla="*/ 14287 w 179388"/>
              <a:gd name="connsiteY0" fmla="*/ 374650 h 525462"/>
              <a:gd name="connsiteX1" fmla="*/ 14287 w 179388"/>
              <a:gd name="connsiteY1" fmla="*/ 509587 h 525462"/>
              <a:gd name="connsiteX2" fmla="*/ 160337 w 179388"/>
              <a:gd name="connsiteY2" fmla="*/ 509587 h 525462"/>
              <a:gd name="connsiteX3" fmla="*/ 163512 w 179388"/>
              <a:gd name="connsiteY3" fmla="*/ 509587 h 525462"/>
              <a:gd name="connsiteX4" fmla="*/ 163512 w 179388"/>
              <a:gd name="connsiteY4" fmla="*/ 506412 h 525462"/>
              <a:gd name="connsiteX5" fmla="*/ 163512 w 179388"/>
              <a:gd name="connsiteY5" fmla="*/ 374650 h 525462"/>
              <a:gd name="connsiteX6" fmla="*/ 14287 w 179388"/>
              <a:gd name="connsiteY6" fmla="*/ 374650 h 525462"/>
              <a:gd name="connsiteX7" fmla="*/ 58737 w 179388"/>
              <a:gd name="connsiteY7" fmla="*/ 63500 h 525462"/>
              <a:gd name="connsiteX8" fmla="*/ 14287 w 179388"/>
              <a:gd name="connsiteY8" fmla="*/ 142875 h 525462"/>
              <a:gd name="connsiteX9" fmla="*/ 14287 w 179388"/>
              <a:gd name="connsiteY9" fmla="*/ 205422 h 525462"/>
              <a:gd name="connsiteX10" fmla="*/ 163512 w 179388"/>
              <a:gd name="connsiteY10" fmla="*/ 220662 h 525462"/>
              <a:gd name="connsiteX11" fmla="*/ 163512 w 179388"/>
              <a:gd name="connsiteY11" fmla="*/ 142875 h 525462"/>
              <a:gd name="connsiteX12" fmla="*/ 119062 w 179388"/>
              <a:gd name="connsiteY12" fmla="*/ 63500 h 525462"/>
              <a:gd name="connsiteX13" fmla="*/ 58737 w 179388"/>
              <a:gd name="connsiteY13" fmla="*/ 63500 h 525462"/>
              <a:gd name="connsiteX14" fmla="*/ 52388 w 179388"/>
              <a:gd name="connsiteY14" fmla="*/ 44450 h 525462"/>
              <a:gd name="connsiteX15" fmla="*/ 127000 w 179388"/>
              <a:gd name="connsiteY15" fmla="*/ 44450 h 525462"/>
              <a:gd name="connsiteX16" fmla="*/ 179388 w 179388"/>
              <a:gd name="connsiteY16" fmla="*/ 138113 h 525462"/>
              <a:gd name="connsiteX17" fmla="*/ 179388 w 179388"/>
              <a:gd name="connsiteY17" fmla="*/ 525462 h 525462"/>
              <a:gd name="connsiteX18" fmla="*/ 0 w 179388"/>
              <a:gd name="connsiteY18" fmla="*/ 525462 h 525462"/>
              <a:gd name="connsiteX19" fmla="*/ 0 w 179388"/>
              <a:gd name="connsiteY19" fmla="*/ 138113 h 525462"/>
              <a:gd name="connsiteX20" fmla="*/ 52388 w 179388"/>
              <a:gd name="connsiteY20" fmla="*/ 44450 h 525462"/>
              <a:gd name="connsiteX21" fmla="*/ 55562 w 179388"/>
              <a:gd name="connsiteY21" fmla="*/ 0 h 525462"/>
              <a:gd name="connsiteX22" fmla="*/ 122237 w 179388"/>
              <a:gd name="connsiteY22" fmla="*/ 0 h 525462"/>
              <a:gd name="connsiteX23" fmla="*/ 122237 w 179388"/>
              <a:gd name="connsiteY23" fmla="*/ 36512 h 525462"/>
              <a:gd name="connsiteX24" fmla="*/ 55562 w 179388"/>
              <a:gd name="connsiteY24" fmla="*/ 36512 h 525462"/>
              <a:gd name="connsiteX25" fmla="*/ 55562 w 179388"/>
              <a:gd name="connsiteY25" fmla="*/ 0 h 525462"/>
              <a:gd name="connsiteX0" fmla="*/ 14287 w 179388"/>
              <a:gd name="connsiteY0" fmla="*/ 374650 h 525462"/>
              <a:gd name="connsiteX1" fmla="*/ 14287 w 179388"/>
              <a:gd name="connsiteY1" fmla="*/ 509587 h 525462"/>
              <a:gd name="connsiteX2" fmla="*/ 160337 w 179388"/>
              <a:gd name="connsiteY2" fmla="*/ 509587 h 525462"/>
              <a:gd name="connsiteX3" fmla="*/ 163512 w 179388"/>
              <a:gd name="connsiteY3" fmla="*/ 509587 h 525462"/>
              <a:gd name="connsiteX4" fmla="*/ 163512 w 179388"/>
              <a:gd name="connsiteY4" fmla="*/ 506412 h 525462"/>
              <a:gd name="connsiteX5" fmla="*/ 163512 w 179388"/>
              <a:gd name="connsiteY5" fmla="*/ 374650 h 525462"/>
              <a:gd name="connsiteX6" fmla="*/ 14287 w 179388"/>
              <a:gd name="connsiteY6" fmla="*/ 374650 h 525462"/>
              <a:gd name="connsiteX7" fmla="*/ 58737 w 179388"/>
              <a:gd name="connsiteY7" fmla="*/ 63500 h 525462"/>
              <a:gd name="connsiteX8" fmla="*/ 14287 w 179388"/>
              <a:gd name="connsiteY8" fmla="*/ 142875 h 525462"/>
              <a:gd name="connsiteX9" fmla="*/ 14287 w 179388"/>
              <a:gd name="connsiteY9" fmla="*/ 205422 h 525462"/>
              <a:gd name="connsiteX10" fmla="*/ 97790 w 179388"/>
              <a:gd name="connsiteY10" fmla="*/ 193040 h 525462"/>
              <a:gd name="connsiteX11" fmla="*/ 163512 w 179388"/>
              <a:gd name="connsiteY11" fmla="*/ 220662 h 525462"/>
              <a:gd name="connsiteX12" fmla="*/ 163512 w 179388"/>
              <a:gd name="connsiteY12" fmla="*/ 142875 h 525462"/>
              <a:gd name="connsiteX13" fmla="*/ 119062 w 179388"/>
              <a:gd name="connsiteY13" fmla="*/ 63500 h 525462"/>
              <a:gd name="connsiteX14" fmla="*/ 58737 w 179388"/>
              <a:gd name="connsiteY14" fmla="*/ 63500 h 525462"/>
              <a:gd name="connsiteX15" fmla="*/ 52388 w 179388"/>
              <a:gd name="connsiteY15" fmla="*/ 44450 h 525462"/>
              <a:gd name="connsiteX16" fmla="*/ 127000 w 179388"/>
              <a:gd name="connsiteY16" fmla="*/ 44450 h 525462"/>
              <a:gd name="connsiteX17" fmla="*/ 179388 w 179388"/>
              <a:gd name="connsiteY17" fmla="*/ 138113 h 525462"/>
              <a:gd name="connsiteX18" fmla="*/ 179388 w 179388"/>
              <a:gd name="connsiteY18" fmla="*/ 525462 h 525462"/>
              <a:gd name="connsiteX19" fmla="*/ 0 w 179388"/>
              <a:gd name="connsiteY19" fmla="*/ 525462 h 525462"/>
              <a:gd name="connsiteX20" fmla="*/ 0 w 179388"/>
              <a:gd name="connsiteY20" fmla="*/ 138113 h 525462"/>
              <a:gd name="connsiteX21" fmla="*/ 52388 w 179388"/>
              <a:gd name="connsiteY21" fmla="*/ 44450 h 525462"/>
              <a:gd name="connsiteX22" fmla="*/ 55562 w 179388"/>
              <a:gd name="connsiteY22" fmla="*/ 0 h 525462"/>
              <a:gd name="connsiteX23" fmla="*/ 122237 w 179388"/>
              <a:gd name="connsiteY23" fmla="*/ 0 h 525462"/>
              <a:gd name="connsiteX24" fmla="*/ 122237 w 179388"/>
              <a:gd name="connsiteY24" fmla="*/ 36512 h 525462"/>
              <a:gd name="connsiteX25" fmla="*/ 55562 w 179388"/>
              <a:gd name="connsiteY25" fmla="*/ 36512 h 525462"/>
              <a:gd name="connsiteX26" fmla="*/ 55562 w 179388"/>
              <a:gd name="connsiteY26" fmla="*/ 0 h 525462"/>
              <a:gd name="connsiteX0" fmla="*/ 14287 w 179388"/>
              <a:gd name="connsiteY0" fmla="*/ 374650 h 525462"/>
              <a:gd name="connsiteX1" fmla="*/ 14287 w 179388"/>
              <a:gd name="connsiteY1" fmla="*/ 509587 h 525462"/>
              <a:gd name="connsiteX2" fmla="*/ 160337 w 179388"/>
              <a:gd name="connsiteY2" fmla="*/ 509587 h 525462"/>
              <a:gd name="connsiteX3" fmla="*/ 163512 w 179388"/>
              <a:gd name="connsiteY3" fmla="*/ 509587 h 525462"/>
              <a:gd name="connsiteX4" fmla="*/ 163512 w 179388"/>
              <a:gd name="connsiteY4" fmla="*/ 506412 h 525462"/>
              <a:gd name="connsiteX5" fmla="*/ 163512 w 179388"/>
              <a:gd name="connsiteY5" fmla="*/ 374650 h 525462"/>
              <a:gd name="connsiteX6" fmla="*/ 14287 w 179388"/>
              <a:gd name="connsiteY6" fmla="*/ 374650 h 525462"/>
              <a:gd name="connsiteX7" fmla="*/ 58737 w 179388"/>
              <a:gd name="connsiteY7" fmla="*/ 63500 h 525462"/>
              <a:gd name="connsiteX8" fmla="*/ 14287 w 179388"/>
              <a:gd name="connsiteY8" fmla="*/ 142875 h 525462"/>
              <a:gd name="connsiteX9" fmla="*/ 14287 w 179388"/>
              <a:gd name="connsiteY9" fmla="*/ 205422 h 525462"/>
              <a:gd name="connsiteX10" fmla="*/ 97790 w 179388"/>
              <a:gd name="connsiteY10" fmla="*/ 193040 h 525462"/>
              <a:gd name="connsiteX11" fmla="*/ 139700 w 179388"/>
              <a:gd name="connsiteY11" fmla="*/ 185420 h 525462"/>
              <a:gd name="connsiteX12" fmla="*/ 163512 w 179388"/>
              <a:gd name="connsiteY12" fmla="*/ 220662 h 525462"/>
              <a:gd name="connsiteX13" fmla="*/ 163512 w 179388"/>
              <a:gd name="connsiteY13" fmla="*/ 142875 h 525462"/>
              <a:gd name="connsiteX14" fmla="*/ 119062 w 179388"/>
              <a:gd name="connsiteY14" fmla="*/ 63500 h 525462"/>
              <a:gd name="connsiteX15" fmla="*/ 58737 w 179388"/>
              <a:gd name="connsiteY15" fmla="*/ 63500 h 525462"/>
              <a:gd name="connsiteX16" fmla="*/ 52388 w 179388"/>
              <a:gd name="connsiteY16" fmla="*/ 44450 h 525462"/>
              <a:gd name="connsiteX17" fmla="*/ 127000 w 179388"/>
              <a:gd name="connsiteY17" fmla="*/ 44450 h 525462"/>
              <a:gd name="connsiteX18" fmla="*/ 179388 w 179388"/>
              <a:gd name="connsiteY18" fmla="*/ 138113 h 525462"/>
              <a:gd name="connsiteX19" fmla="*/ 179388 w 179388"/>
              <a:gd name="connsiteY19" fmla="*/ 525462 h 525462"/>
              <a:gd name="connsiteX20" fmla="*/ 0 w 179388"/>
              <a:gd name="connsiteY20" fmla="*/ 525462 h 525462"/>
              <a:gd name="connsiteX21" fmla="*/ 0 w 179388"/>
              <a:gd name="connsiteY21" fmla="*/ 138113 h 525462"/>
              <a:gd name="connsiteX22" fmla="*/ 52388 w 179388"/>
              <a:gd name="connsiteY22" fmla="*/ 44450 h 525462"/>
              <a:gd name="connsiteX23" fmla="*/ 55562 w 179388"/>
              <a:gd name="connsiteY23" fmla="*/ 0 h 525462"/>
              <a:gd name="connsiteX24" fmla="*/ 122237 w 179388"/>
              <a:gd name="connsiteY24" fmla="*/ 0 h 525462"/>
              <a:gd name="connsiteX25" fmla="*/ 122237 w 179388"/>
              <a:gd name="connsiteY25" fmla="*/ 36512 h 525462"/>
              <a:gd name="connsiteX26" fmla="*/ 55562 w 179388"/>
              <a:gd name="connsiteY26" fmla="*/ 36512 h 525462"/>
              <a:gd name="connsiteX27" fmla="*/ 55562 w 179388"/>
              <a:gd name="connsiteY27" fmla="*/ 0 h 525462"/>
              <a:gd name="connsiteX0" fmla="*/ 14287 w 179388"/>
              <a:gd name="connsiteY0" fmla="*/ 374650 h 525462"/>
              <a:gd name="connsiteX1" fmla="*/ 14287 w 179388"/>
              <a:gd name="connsiteY1" fmla="*/ 509587 h 525462"/>
              <a:gd name="connsiteX2" fmla="*/ 160337 w 179388"/>
              <a:gd name="connsiteY2" fmla="*/ 509587 h 525462"/>
              <a:gd name="connsiteX3" fmla="*/ 163512 w 179388"/>
              <a:gd name="connsiteY3" fmla="*/ 509587 h 525462"/>
              <a:gd name="connsiteX4" fmla="*/ 163512 w 179388"/>
              <a:gd name="connsiteY4" fmla="*/ 506412 h 525462"/>
              <a:gd name="connsiteX5" fmla="*/ 163512 w 179388"/>
              <a:gd name="connsiteY5" fmla="*/ 374650 h 525462"/>
              <a:gd name="connsiteX6" fmla="*/ 14287 w 179388"/>
              <a:gd name="connsiteY6" fmla="*/ 374650 h 525462"/>
              <a:gd name="connsiteX7" fmla="*/ 58737 w 179388"/>
              <a:gd name="connsiteY7" fmla="*/ 63500 h 525462"/>
              <a:gd name="connsiteX8" fmla="*/ 14287 w 179388"/>
              <a:gd name="connsiteY8" fmla="*/ 142875 h 525462"/>
              <a:gd name="connsiteX9" fmla="*/ 14287 w 179388"/>
              <a:gd name="connsiteY9" fmla="*/ 205422 h 525462"/>
              <a:gd name="connsiteX10" fmla="*/ 76835 w 179388"/>
              <a:gd name="connsiteY10" fmla="*/ 210185 h 525462"/>
              <a:gd name="connsiteX11" fmla="*/ 139700 w 179388"/>
              <a:gd name="connsiteY11" fmla="*/ 185420 h 525462"/>
              <a:gd name="connsiteX12" fmla="*/ 163512 w 179388"/>
              <a:gd name="connsiteY12" fmla="*/ 220662 h 525462"/>
              <a:gd name="connsiteX13" fmla="*/ 163512 w 179388"/>
              <a:gd name="connsiteY13" fmla="*/ 142875 h 525462"/>
              <a:gd name="connsiteX14" fmla="*/ 119062 w 179388"/>
              <a:gd name="connsiteY14" fmla="*/ 63500 h 525462"/>
              <a:gd name="connsiteX15" fmla="*/ 58737 w 179388"/>
              <a:gd name="connsiteY15" fmla="*/ 63500 h 525462"/>
              <a:gd name="connsiteX16" fmla="*/ 52388 w 179388"/>
              <a:gd name="connsiteY16" fmla="*/ 44450 h 525462"/>
              <a:gd name="connsiteX17" fmla="*/ 127000 w 179388"/>
              <a:gd name="connsiteY17" fmla="*/ 44450 h 525462"/>
              <a:gd name="connsiteX18" fmla="*/ 179388 w 179388"/>
              <a:gd name="connsiteY18" fmla="*/ 138113 h 525462"/>
              <a:gd name="connsiteX19" fmla="*/ 179388 w 179388"/>
              <a:gd name="connsiteY19" fmla="*/ 525462 h 525462"/>
              <a:gd name="connsiteX20" fmla="*/ 0 w 179388"/>
              <a:gd name="connsiteY20" fmla="*/ 525462 h 525462"/>
              <a:gd name="connsiteX21" fmla="*/ 0 w 179388"/>
              <a:gd name="connsiteY21" fmla="*/ 138113 h 525462"/>
              <a:gd name="connsiteX22" fmla="*/ 52388 w 179388"/>
              <a:gd name="connsiteY22" fmla="*/ 44450 h 525462"/>
              <a:gd name="connsiteX23" fmla="*/ 55562 w 179388"/>
              <a:gd name="connsiteY23" fmla="*/ 0 h 525462"/>
              <a:gd name="connsiteX24" fmla="*/ 122237 w 179388"/>
              <a:gd name="connsiteY24" fmla="*/ 0 h 525462"/>
              <a:gd name="connsiteX25" fmla="*/ 122237 w 179388"/>
              <a:gd name="connsiteY25" fmla="*/ 36512 h 525462"/>
              <a:gd name="connsiteX26" fmla="*/ 55562 w 179388"/>
              <a:gd name="connsiteY26" fmla="*/ 36512 h 525462"/>
              <a:gd name="connsiteX27" fmla="*/ 55562 w 179388"/>
              <a:gd name="connsiteY27" fmla="*/ 0 h 525462"/>
              <a:gd name="connsiteX0" fmla="*/ 14287 w 179388"/>
              <a:gd name="connsiteY0" fmla="*/ 374650 h 525462"/>
              <a:gd name="connsiteX1" fmla="*/ 14287 w 179388"/>
              <a:gd name="connsiteY1" fmla="*/ 509587 h 525462"/>
              <a:gd name="connsiteX2" fmla="*/ 160337 w 179388"/>
              <a:gd name="connsiteY2" fmla="*/ 509587 h 525462"/>
              <a:gd name="connsiteX3" fmla="*/ 163512 w 179388"/>
              <a:gd name="connsiteY3" fmla="*/ 509587 h 525462"/>
              <a:gd name="connsiteX4" fmla="*/ 163512 w 179388"/>
              <a:gd name="connsiteY4" fmla="*/ 506412 h 525462"/>
              <a:gd name="connsiteX5" fmla="*/ 163512 w 179388"/>
              <a:gd name="connsiteY5" fmla="*/ 374650 h 525462"/>
              <a:gd name="connsiteX6" fmla="*/ 14287 w 179388"/>
              <a:gd name="connsiteY6" fmla="*/ 374650 h 525462"/>
              <a:gd name="connsiteX7" fmla="*/ 58737 w 179388"/>
              <a:gd name="connsiteY7" fmla="*/ 63500 h 525462"/>
              <a:gd name="connsiteX8" fmla="*/ 14287 w 179388"/>
              <a:gd name="connsiteY8" fmla="*/ 142875 h 525462"/>
              <a:gd name="connsiteX9" fmla="*/ 14287 w 179388"/>
              <a:gd name="connsiteY9" fmla="*/ 205422 h 525462"/>
              <a:gd name="connsiteX10" fmla="*/ 76835 w 179388"/>
              <a:gd name="connsiteY10" fmla="*/ 210185 h 525462"/>
              <a:gd name="connsiteX11" fmla="*/ 139700 w 179388"/>
              <a:gd name="connsiteY11" fmla="*/ 185420 h 525462"/>
              <a:gd name="connsiteX12" fmla="*/ 163512 w 179388"/>
              <a:gd name="connsiteY12" fmla="*/ 220662 h 525462"/>
              <a:gd name="connsiteX13" fmla="*/ 163512 w 179388"/>
              <a:gd name="connsiteY13" fmla="*/ 142875 h 525462"/>
              <a:gd name="connsiteX14" fmla="*/ 119062 w 179388"/>
              <a:gd name="connsiteY14" fmla="*/ 63500 h 525462"/>
              <a:gd name="connsiteX15" fmla="*/ 58737 w 179388"/>
              <a:gd name="connsiteY15" fmla="*/ 63500 h 525462"/>
              <a:gd name="connsiteX16" fmla="*/ 52388 w 179388"/>
              <a:gd name="connsiteY16" fmla="*/ 44450 h 525462"/>
              <a:gd name="connsiteX17" fmla="*/ 127000 w 179388"/>
              <a:gd name="connsiteY17" fmla="*/ 44450 h 525462"/>
              <a:gd name="connsiteX18" fmla="*/ 179388 w 179388"/>
              <a:gd name="connsiteY18" fmla="*/ 138113 h 525462"/>
              <a:gd name="connsiteX19" fmla="*/ 179388 w 179388"/>
              <a:gd name="connsiteY19" fmla="*/ 525462 h 525462"/>
              <a:gd name="connsiteX20" fmla="*/ 0 w 179388"/>
              <a:gd name="connsiteY20" fmla="*/ 525462 h 525462"/>
              <a:gd name="connsiteX21" fmla="*/ 0 w 179388"/>
              <a:gd name="connsiteY21" fmla="*/ 138113 h 525462"/>
              <a:gd name="connsiteX22" fmla="*/ 52388 w 179388"/>
              <a:gd name="connsiteY22" fmla="*/ 44450 h 525462"/>
              <a:gd name="connsiteX23" fmla="*/ 55562 w 179388"/>
              <a:gd name="connsiteY23" fmla="*/ 0 h 525462"/>
              <a:gd name="connsiteX24" fmla="*/ 122237 w 179388"/>
              <a:gd name="connsiteY24" fmla="*/ 0 h 525462"/>
              <a:gd name="connsiteX25" fmla="*/ 122237 w 179388"/>
              <a:gd name="connsiteY25" fmla="*/ 36512 h 525462"/>
              <a:gd name="connsiteX26" fmla="*/ 55562 w 179388"/>
              <a:gd name="connsiteY26" fmla="*/ 36512 h 525462"/>
              <a:gd name="connsiteX27" fmla="*/ 55562 w 179388"/>
              <a:gd name="connsiteY27" fmla="*/ 0 h 525462"/>
              <a:gd name="connsiteX0" fmla="*/ 14287 w 179388"/>
              <a:gd name="connsiteY0" fmla="*/ 374650 h 525462"/>
              <a:gd name="connsiteX1" fmla="*/ 14287 w 179388"/>
              <a:gd name="connsiteY1" fmla="*/ 509587 h 525462"/>
              <a:gd name="connsiteX2" fmla="*/ 160337 w 179388"/>
              <a:gd name="connsiteY2" fmla="*/ 509587 h 525462"/>
              <a:gd name="connsiteX3" fmla="*/ 163512 w 179388"/>
              <a:gd name="connsiteY3" fmla="*/ 509587 h 525462"/>
              <a:gd name="connsiteX4" fmla="*/ 163512 w 179388"/>
              <a:gd name="connsiteY4" fmla="*/ 506412 h 525462"/>
              <a:gd name="connsiteX5" fmla="*/ 163512 w 179388"/>
              <a:gd name="connsiteY5" fmla="*/ 374650 h 525462"/>
              <a:gd name="connsiteX6" fmla="*/ 14287 w 179388"/>
              <a:gd name="connsiteY6" fmla="*/ 374650 h 525462"/>
              <a:gd name="connsiteX7" fmla="*/ 58737 w 179388"/>
              <a:gd name="connsiteY7" fmla="*/ 63500 h 525462"/>
              <a:gd name="connsiteX8" fmla="*/ 14287 w 179388"/>
              <a:gd name="connsiteY8" fmla="*/ 142875 h 525462"/>
              <a:gd name="connsiteX9" fmla="*/ 14287 w 179388"/>
              <a:gd name="connsiteY9" fmla="*/ 205422 h 525462"/>
              <a:gd name="connsiteX10" fmla="*/ 76835 w 179388"/>
              <a:gd name="connsiteY10" fmla="*/ 210185 h 525462"/>
              <a:gd name="connsiteX11" fmla="*/ 139700 w 179388"/>
              <a:gd name="connsiteY11" fmla="*/ 185420 h 525462"/>
              <a:gd name="connsiteX12" fmla="*/ 163512 w 179388"/>
              <a:gd name="connsiteY12" fmla="*/ 220662 h 525462"/>
              <a:gd name="connsiteX13" fmla="*/ 163512 w 179388"/>
              <a:gd name="connsiteY13" fmla="*/ 142875 h 525462"/>
              <a:gd name="connsiteX14" fmla="*/ 119062 w 179388"/>
              <a:gd name="connsiteY14" fmla="*/ 63500 h 525462"/>
              <a:gd name="connsiteX15" fmla="*/ 58737 w 179388"/>
              <a:gd name="connsiteY15" fmla="*/ 63500 h 525462"/>
              <a:gd name="connsiteX16" fmla="*/ 52388 w 179388"/>
              <a:gd name="connsiteY16" fmla="*/ 44450 h 525462"/>
              <a:gd name="connsiteX17" fmla="*/ 127000 w 179388"/>
              <a:gd name="connsiteY17" fmla="*/ 44450 h 525462"/>
              <a:gd name="connsiteX18" fmla="*/ 179388 w 179388"/>
              <a:gd name="connsiteY18" fmla="*/ 138113 h 525462"/>
              <a:gd name="connsiteX19" fmla="*/ 179388 w 179388"/>
              <a:gd name="connsiteY19" fmla="*/ 525462 h 525462"/>
              <a:gd name="connsiteX20" fmla="*/ 0 w 179388"/>
              <a:gd name="connsiteY20" fmla="*/ 525462 h 525462"/>
              <a:gd name="connsiteX21" fmla="*/ 0 w 179388"/>
              <a:gd name="connsiteY21" fmla="*/ 138113 h 525462"/>
              <a:gd name="connsiteX22" fmla="*/ 52388 w 179388"/>
              <a:gd name="connsiteY22" fmla="*/ 44450 h 525462"/>
              <a:gd name="connsiteX23" fmla="*/ 55562 w 179388"/>
              <a:gd name="connsiteY23" fmla="*/ 0 h 525462"/>
              <a:gd name="connsiteX24" fmla="*/ 122237 w 179388"/>
              <a:gd name="connsiteY24" fmla="*/ 0 h 525462"/>
              <a:gd name="connsiteX25" fmla="*/ 122237 w 179388"/>
              <a:gd name="connsiteY25" fmla="*/ 36512 h 525462"/>
              <a:gd name="connsiteX26" fmla="*/ 55562 w 179388"/>
              <a:gd name="connsiteY26" fmla="*/ 36512 h 525462"/>
              <a:gd name="connsiteX27" fmla="*/ 55562 w 179388"/>
              <a:gd name="connsiteY27" fmla="*/ 0 h 525462"/>
              <a:gd name="connsiteX0" fmla="*/ 14287 w 179388"/>
              <a:gd name="connsiteY0" fmla="*/ 374650 h 525462"/>
              <a:gd name="connsiteX1" fmla="*/ 14287 w 179388"/>
              <a:gd name="connsiteY1" fmla="*/ 509587 h 525462"/>
              <a:gd name="connsiteX2" fmla="*/ 160337 w 179388"/>
              <a:gd name="connsiteY2" fmla="*/ 509587 h 525462"/>
              <a:gd name="connsiteX3" fmla="*/ 163512 w 179388"/>
              <a:gd name="connsiteY3" fmla="*/ 509587 h 525462"/>
              <a:gd name="connsiteX4" fmla="*/ 163512 w 179388"/>
              <a:gd name="connsiteY4" fmla="*/ 506412 h 525462"/>
              <a:gd name="connsiteX5" fmla="*/ 163512 w 179388"/>
              <a:gd name="connsiteY5" fmla="*/ 374650 h 525462"/>
              <a:gd name="connsiteX6" fmla="*/ 14287 w 179388"/>
              <a:gd name="connsiteY6" fmla="*/ 374650 h 525462"/>
              <a:gd name="connsiteX7" fmla="*/ 58737 w 179388"/>
              <a:gd name="connsiteY7" fmla="*/ 63500 h 525462"/>
              <a:gd name="connsiteX8" fmla="*/ 14287 w 179388"/>
              <a:gd name="connsiteY8" fmla="*/ 142875 h 525462"/>
              <a:gd name="connsiteX9" fmla="*/ 14287 w 179388"/>
              <a:gd name="connsiteY9" fmla="*/ 192087 h 525462"/>
              <a:gd name="connsiteX10" fmla="*/ 76835 w 179388"/>
              <a:gd name="connsiteY10" fmla="*/ 210185 h 525462"/>
              <a:gd name="connsiteX11" fmla="*/ 139700 w 179388"/>
              <a:gd name="connsiteY11" fmla="*/ 185420 h 525462"/>
              <a:gd name="connsiteX12" fmla="*/ 163512 w 179388"/>
              <a:gd name="connsiteY12" fmla="*/ 220662 h 525462"/>
              <a:gd name="connsiteX13" fmla="*/ 163512 w 179388"/>
              <a:gd name="connsiteY13" fmla="*/ 142875 h 525462"/>
              <a:gd name="connsiteX14" fmla="*/ 119062 w 179388"/>
              <a:gd name="connsiteY14" fmla="*/ 63500 h 525462"/>
              <a:gd name="connsiteX15" fmla="*/ 58737 w 179388"/>
              <a:gd name="connsiteY15" fmla="*/ 63500 h 525462"/>
              <a:gd name="connsiteX16" fmla="*/ 52388 w 179388"/>
              <a:gd name="connsiteY16" fmla="*/ 44450 h 525462"/>
              <a:gd name="connsiteX17" fmla="*/ 127000 w 179388"/>
              <a:gd name="connsiteY17" fmla="*/ 44450 h 525462"/>
              <a:gd name="connsiteX18" fmla="*/ 179388 w 179388"/>
              <a:gd name="connsiteY18" fmla="*/ 138113 h 525462"/>
              <a:gd name="connsiteX19" fmla="*/ 179388 w 179388"/>
              <a:gd name="connsiteY19" fmla="*/ 525462 h 525462"/>
              <a:gd name="connsiteX20" fmla="*/ 0 w 179388"/>
              <a:gd name="connsiteY20" fmla="*/ 525462 h 525462"/>
              <a:gd name="connsiteX21" fmla="*/ 0 w 179388"/>
              <a:gd name="connsiteY21" fmla="*/ 138113 h 525462"/>
              <a:gd name="connsiteX22" fmla="*/ 52388 w 179388"/>
              <a:gd name="connsiteY22" fmla="*/ 44450 h 525462"/>
              <a:gd name="connsiteX23" fmla="*/ 55562 w 179388"/>
              <a:gd name="connsiteY23" fmla="*/ 0 h 525462"/>
              <a:gd name="connsiteX24" fmla="*/ 122237 w 179388"/>
              <a:gd name="connsiteY24" fmla="*/ 0 h 525462"/>
              <a:gd name="connsiteX25" fmla="*/ 122237 w 179388"/>
              <a:gd name="connsiteY25" fmla="*/ 36512 h 525462"/>
              <a:gd name="connsiteX26" fmla="*/ 55562 w 179388"/>
              <a:gd name="connsiteY26" fmla="*/ 36512 h 525462"/>
              <a:gd name="connsiteX27" fmla="*/ 55562 w 179388"/>
              <a:gd name="connsiteY27" fmla="*/ 0 h 525462"/>
              <a:gd name="connsiteX0" fmla="*/ 14287 w 179388"/>
              <a:gd name="connsiteY0" fmla="*/ 374650 h 525462"/>
              <a:gd name="connsiteX1" fmla="*/ 14287 w 179388"/>
              <a:gd name="connsiteY1" fmla="*/ 509587 h 525462"/>
              <a:gd name="connsiteX2" fmla="*/ 160337 w 179388"/>
              <a:gd name="connsiteY2" fmla="*/ 509587 h 525462"/>
              <a:gd name="connsiteX3" fmla="*/ 163512 w 179388"/>
              <a:gd name="connsiteY3" fmla="*/ 509587 h 525462"/>
              <a:gd name="connsiteX4" fmla="*/ 163512 w 179388"/>
              <a:gd name="connsiteY4" fmla="*/ 506412 h 525462"/>
              <a:gd name="connsiteX5" fmla="*/ 163512 w 179388"/>
              <a:gd name="connsiteY5" fmla="*/ 374650 h 525462"/>
              <a:gd name="connsiteX6" fmla="*/ 14287 w 179388"/>
              <a:gd name="connsiteY6" fmla="*/ 374650 h 525462"/>
              <a:gd name="connsiteX7" fmla="*/ 58737 w 179388"/>
              <a:gd name="connsiteY7" fmla="*/ 63500 h 525462"/>
              <a:gd name="connsiteX8" fmla="*/ 14287 w 179388"/>
              <a:gd name="connsiteY8" fmla="*/ 142875 h 525462"/>
              <a:gd name="connsiteX9" fmla="*/ 14287 w 179388"/>
              <a:gd name="connsiteY9" fmla="*/ 192087 h 525462"/>
              <a:gd name="connsiteX10" fmla="*/ 76835 w 179388"/>
              <a:gd name="connsiteY10" fmla="*/ 210185 h 525462"/>
              <a:gd name="connsiteX11" fmla="*/ 139700 w 179388"/>
              <a:gd name="connsiteY11" fmla="*/ 185420 h 525462"/>
              <a:gd name="connsiteX12" fmla="*/ 163512 w 179388"/>
              <a:gd name="connsiteY12" fmla="*/ 220662 h 525462"/>
              <a:gd name="connsiteX13" fmla="*/ 163512 w 179388"/>
              <a:gd name="connsiteY13" fmla="*/ 142875 h 525462"/>
              <a:gd name="connsiteX14" fmla="*/ 119062 w 179388"/>
              <a:gd name="connsiteY14" fmla="*/ 63500 h 525462"/>
              <a:gd name="connsiteX15" fmla="*/ 58737 w 179388"/>
              <a:gd name="connsiteY15" fmla="*/ 63500 h 525462"/>
              <a:gd name="connsiteX16" fmla="*/ 52388 w 179388"/>
              <a:gd name="connsiteY16" fmla="*/ 44450 h 525462"/>
              <a:gd name="connsiteX17" fmla="*/ 127000 w 179388"/>
              <a:gd name="connsiteY17" fmla="*/ 44450 h 525462"/>
              <a:gd name="connsiteX18" fmla="*/ 179388 w 179388"/>
              <a:gd name="connsiteY18" fmla="*/ 138113 h 525462"/>
              <a:gd name="connsiteX19" fmla="*/ 179388 w 179388"/>
              <a:gd name="connsiteY19" fmla="*/ 525462 h 525462"/>
              <a:gd name="connsiteX20" fmla="*/ 0 w 179388"/>
              <a:gd name="connsiteY20" fmla="*/ 525462 h 525462"/>
              <a:gd name="connsiteX21" fmla="*/ 0 w 179388"/>
              <a:gd name="connsiteY21" fmla="*/ 138113 h 525462"/>
              <a:gd name="connsiteX22" fmla="*/ 52388 w 179388"/>
              <a:gd name="connsiteY22" fmla="*/ 44450 h 525462"/>
              <a:gd name="connsiteX23" fmla="*/ 55562 w 179388"/>
              <a:gd name="connsiteY23" fmla="*/ 0 h 525462"/>
              <a:gd name="connsiteX24" fmla="*/ 122237 w 179388"/>
              <a:gd name="connsiteY24" fmla="*/ 0 h 525462"/>
              <a:gd name="connsiteX25" fmla="*/ 122237 w 179388"/>
              <a:gd name="connsiteY25" fmla="*/ 36512 h 525462"/>
              <a:gd name="connsiteX26" fmla="*/ 55562 w 179388"/>
              <a:gd name="connsiteY26" fmla="*/ 36512 h 525462"/>
              <a:gd name="connsiteX27" fmla="*/ 55562 w 179388"/>
              <a:gd name="connsiteY27" fmla="*/ 0 h 525462"/>
              <a:gd name="connsiteX0" fmla="*/ 14287 w 179388"/>
              <a:gd name="connsiteY0" fmla="*/ 374650 h 525462"/>
              <a:gd name="connsiteX1" fmla="*/ 14287 w 179388"/>
              <a:gd name="connsiteY1" fmla="*/ 509587 h 525462"/>
              <a:gd name="connsiteX2" fmla="*/ 160337 w 179388"/>
              <a:gd name="connsiteY2" fmla="*/ 509587 h 525462"/>
              <a:gd name="connsiteX3" fmla="*/ 163512 w 179388"/>
              <a:gd name="connsiteY3" fmla="*/ 509587 h 525462"/>
              <a:gd name="connsiteX4" fmla="*/ 163512 w 179388"/>
              <a:gd name="connsiteY4" fmla="*/ 506412 h 525462"/>
              <a:gd name="connsiteX5" fmla="*/ 163512 w 179388"/>
              <a:gd name="connsiteY5" fmla="*/ 374650 h 525462"/>
              <a:gd name="connsiteX6" fmla="*/ 14287 w 179388"/>
              <a:gd name="connsiteY6" fmla="*/ 374650 h 525462"/>
              <a:gd name="connsiteX7" fmla="*/ 58737 w 179388"/>
              <a:gd name="connsiteY7" fmla="*/ 63500 h 525462"/>
              <a:gd name="connsiteX8" fmla="*/ 14287 w 179388"/>
              <a:gd name="connsiteY8" fmla="*/ 142875 h 525462"/>
              <a:gd name="connsiteX9" fmla="*/ 14287 w 179388"/>
              <a:gd name="connsiteY9" fmla="*/ 192087 h 525462"/>
              <a:gd name="connsiteX10" fmla="*/ 76835 w 179388"/>
              <a:gd name="connsiteY10" fmla="*/ 210185 h 525462"/>
              <a:gd name="connsiteX11" fmla="*/ 139700 w 179388"/>
              <a:gd name="connsiteY11" fmla="*/ 185420 h 525462"/>
              <a:gd name="connsiteX12" fmla="*/ 163512 w 179388"/>
              <a:gd name="connsiteY12" fmla="*/ 220662 h 525462"/>
              <a:gd name="connsiteX13" fmla="*/ 163512 w 179388"/>
              <a:gd name="connsiteY13" fmla="*/ 142875 h 525462"/>
              <a:gd name="connsiteX14" fmla="*/ 119062 w 179388"/>
              <a:gd name="connsiteY14" fmla="*/ 63500 h 525462"/>
              <a:gd name="connsiteX15" fmla="*/ 58737 w 179388"/>
              <a:gd name="connsiteY15" fmla="*/ 63500 h 525462"/>
              <a:gd name="connsiteX16" fmla="*/ 52388 w 179388"/>
              <a:gd name="connsiteY16" fmla="*/ 44450 h 525462"/>
              <a:gd name="connsiteX17" fmla="*/ 127000 w 179388"/>
              <a:gd name="connsiteY17" fmla="*/ 44450 h 525462"/>
              <a:gd name="connsiteX18" fmla="*/ 179388 w 179388"/>
              <a:gd name="connsiteY18" fmla="*/ 138113 h 525462"/>
              <a:gd name="connsiteX19" fmla="*/ 179388 w 179388"/>
              <a:gd name="connsiteY19" fmla="*/ 525462 h 525462"/>
              <a:gd name="connsiteX20" fmla="*/ 0 w 179388"/>
              <a:gd name="connsiteY20" fmla="*/ 525462 h 525462"/>
              <a:gd name="connsiteX21" fmla="*/ 0 w 179388"/>
              <a:gd name="connsiteY21" fmla="*/ 138113 h 525462"/>
              <a:gd name="connsiteX22" fmla="*/ 52388 w 179388"/>
              <a:gd name="connsiteY22" fmla="*/ 44450 h 525462"/>
              <a:gd name="connsiteX23" fmla="*/ 55562 w 179388"/>
              <a:gd name="connsiteY23" fmla="*/ 0 h 525462"/>
              <a:gd name="connsiteX24" fmla="*/ 122237 w 179388"/>
              <a:gd name="connsiteY24" fmla="*/ 0 h 525462"/>
              <a:gd name="connsiteX25" fmla="*/ 122237 w 179388"/>
              <a:gd name="connsiteY25" fmla="*/ 36512 h 525462"/>
              <a:gd name="connsiteX26" fmla="*/ 55562 w 179388"/>
              <a:gd name="connsiteY26" fmla="*/ 36512 h 525462"/>
              <a:gd name="connsiteX27" fmla="*/ 55562 w 179388"/>
              <a:gd name="connsiteY27" fmla="*/ 0 h 525462"/>
              <a:gd name="connsiteX0" fmla="*/ 14287 w 179388"/>
              <a:gd name="connsiteY0" fmla="*/ 374650 h 525462"/>
              <a:gd name="connsiteX1" fmla="*/ 14287 w 179388"/>
              <a:gd name="connsiteY1" fmla="*/ 509587 h 525462"/>
              <a:gd name="connsiteX2" fmla="*/ 160337 w 179388"/>
              <a:gd name="connsiteY2" fmla="*/ 509587 h 525462"/>
              <a:gd name="connsiteX3" fmla="*/ 163512 w 179388"/>
              <a:gd name="connsiteY3" fmla="*/ 509587 h 525462"/>
              <a:gd name="connsiteX4" fmla="*/ 163512 w 179388"/>
              <a:gd name="connsiteY4" fmla="*/ 506412 h 525462"/>
              <a:gd name="connsiteX5" fmla="*/ 163512 w 179388"/>
              <a:gd name="connsiteY5" fmla="*/ 374650 h 525462"/>
              <a:gd name="connsiteX6" fmla="*/ 14287 w 179388"/>
              <a:gd name="connsiteY6" fmla="*/ 374650 h 525462"/>
              <a:gd name="connsiteX7" fmla="*/ 58737 w 179388"/>
              <a:gd name="connsiteY7" fmla="*/ 63500 h 525462"/>
              <a:gd name="connsiteX8" fmla="*/ 14287 w 179388"/>
              <a:gd name="connsiteY8" fmla="*/ 142875 h 525462"/>
              <a:gd name="connsiteX9" fmla="*/ 14287 w 179388"/>
              <a:gd name="connsiteY9" fmla="*/ 192087 h 525462"/>
              <a:gd name="connsiteX10" fmla="*/ 76835 w 179388"/>
              <a:gd name="connsiteY10" fmla="*/ 210185 h 525462"/>
              <a:gd name="connsiteX11" fmla="*/ 124460 w 179388"/>
              <a:gd name="connsiteY11" fmla="*/ 196850 h 525462"/>
              <a:gd name="connsiteX12" fmla="*/ 163512 w 179388"/>
              <a:gd name="connsiteY12" fmla="*/ 220662 h 525462"/>
              <a:gd name="connsiteX13" fmla="*/ 163512 w 179388"/>
              <a:gd name="connsiteY13" fmla="*/ 142875 h 525462"/>
              <a:gd name="connsiteX14" fmla="*/ 119062 w 179388"/>
              <a:gd name="connsiteY14" fmla="*/ 63500 h 525462"/>
              <a:gd name="connsiteX15" fmla="*/ 58737 w 179388"/>
              <a:gd name="connsiteY15" fmla="*/ 63500 h 525462"/>
              <a:gd name="connsiteX16" fmla="*/ 52388 w 179388"/>
              <a:gd name="connsiteY16" fmla="*/ 44450 h 525462"/>
              <a:gd name="connsiteX17" fmla="*/ 127000 w 179388"/>
              <a:gd name="connsiteY17" fmla="*/ 44450 h 525462"/>
              <a:gd name="connsiteX18" fmla="*/ 179388 w 179388"/>
              <a:gd name="connsiteY18" fmla="*/ 138113 h 525462"/>
              <a:gd name="connsiteX19" fmla="*/ 179388 w 179388"/>
              <a:gd name="connsiteY19" fmla="*/ 525462 h 525462"/>
              <a:gd name="connsiteX20" fmla="*/ 0 w 179388"/>
              <a:gd name="connsiteY20" fmla="*/ 525462 h 525462"/>
              <a:gd name="connsiteX21" fmla="*/ 0 w 179388"/>
              <a:gd name="connsiteY21" fmla="*/ 138113 h 525462"/>
              <a:gd name="connsiteX22" fmla="*/ 52388 w 179388"/>
              <a:gd name="connsiteY22" fmla="*/ 44450 h 525462"/>
              <a:gd name="connsiteX23" fmla="*/ 55562 w 179388"/>
              <a:gd name="connsiteY23" fmla="*/ 0 h 525462"/>
              <a:gd name="connsiteX24" fmla="*/ 122237 w 179388"/>
              <a:gd name="connsiteY24" fmla="*/ 0 h 525462"/>
              <a:gd name="connsiteX25" fmla="*/ 122237 w 179388"/>
              <a:gd name="connsiteY25" fmla="*/ 36512 h 525462"/>
              <a:gd name="connsiteX26" fmla="*/ 55562 w 179388"/>
              <a:gd name="connsiteY26" fmla="*/ 36512 h 525462"/>
              <a:gd name="connsiteX27" fmla="*/ 55562 w 179388"/>
              <a:gd name="connsiteY27" fmla="*/ 0 h 525462"/>
              <a:gd name="connsiteX0" fmla="*/ 163512 w 179388"/>
              <a:gd name="connsiteY0" fmla="*/ 374650 h 525462"/>
              <a:gd name="connsiteX1" fmla="*/ 14287 w 179388"/>
              <a:gd name="connsiteY1" fmla="*/ 509587 h 525462"/>
              <a:gd name="connsiteX2" fmla="*/ 160337 w 179388"/>
              <a:gd name="connsiteY2" fmla="*/ 509587 h 525462"/>
              <a:gd name="connsiteX3" fmla="*/ 163512 w 179388"/>
              <a:gd name="connsiteY3" fmla="*/ 509587 h 525462"/>
              <a:gd name="connsiteX4" fmla="*/ 163512 w 179388"/>
              <a:gd name="connsiteY4" fmla="*/ 506412 h 525462"/>
              <a:gd name="connsiteX5" fmla="*/ 163512 w 179388"/>
              <a:gd name="connsiteY5" fmla="*/ 374650 h 525462"/>
              <a:gd name="connsiteX6" fmla="*/ 58737 w 179388"/>
              <a:gd name="connsiteY6" fmla="*/ 63500 h 525462"/>
              <a:gd name="connsiteX7" fmla="*/ 14287 w 179388"/>
              <a:gd name="connsiteY7" fmla="*/ 142875 h 525462"/>
              <a:gd name="connsiteX8" fmla="*/ 14287 w 179388"/>
              <a:gd name="connsiteY8" fmla="*/ 192087 h 525462"/>
              <a:gd name="connsiteX9" fmla="*/ 76835 w 179388"/>
              <a:gd name="connsiteY9" fmla="*/ 210185 h 525462"/>
              <a:gd name="connsiteX10" fmla="*/ 124460 w 179388"/>
              <a:gd name="connsiteY10" fmla="*/ 196850 h 525462"/>
              <a:gd name="connsiteX11" fmla="*/ 163512 w 179388"/>
              <a:gd name="connsiteY11" fmla="*/ 220662 h 525462"/>
              <a:gd name="connsiteX12" fmla="*/ 163512 w 179388"/>
              <a:gd name="connsiteY12" fmla="*/ 142875 h 525462"/>
              <a:gd name="connsiteX13" fmla="*/ 119062 w 179388"/>
              <a:gd name="connsiteY13" fmla="*/ 63500 h 525462"/>
              <a:gd name="connsiteX14" fmla="*/ 58737 w 179388"/>
              <a:gd name="connsiteY14" fmla="*/ 63500 h 525462"/>
              <a:gd name="connsiteX15" fmla="*/ 52388 w 179388"/>
              <a:gd name="connsiteY15" fmla="*/ 44450 h 525462"/>
              <a:gd name="connsiteX16" fmla="*/ 127000 w 179388"/>
              <a:gd name="connsiteY16" fmla="*/ 44450 h 525462"/>
              <a:gd name="connsiteX17" fmla="*/ 179388 w 179388"/>
              <a:gd name="connsiteY17" fmla="*/ 138113 h 525462"/>
              <a:gd name="connsiteX18" fmla="*/ 179388 w 179388"/>
              <a:gd name="connsiteY18" fmla="*/ 525462 h 525462"/>
              <a:gd name="connsiteX19" fmla="*/ 0 w 179388"/>
              <a:gd name="connsiteY19" fmla="*/ 525462 h 525462"/>
              <a:gd name="connsiteX20" fmla="*/ 0 w 179388"/>
              <a:gd name="connsiteY20" fmla="*/ 138113 h 525462"/>
              <a:gd name="connsiteX21" fmla="*/ 52388 w 179388"/>
              <a:gd name="connsiteY21" fmla="*/ 44450 h 525462"/>
              <a:gd name="connsiteX22" fmla="*/ 55562 w 179388"/>
              <a:gd name="connsiteY22" fmla="*/ 0 h 525462"/>
              <a:gd name="connsiteX23" fmla="*/ 122237 w 179388"/>
              <a:gd name="connsiteY23" fmla="*/ 0 h 525462"/>
              <a:gd name="connsiteX24" fmla="*/ 122237 w 179388"/>
              <a:gd name="connsiteY24" fmla="*/ 36512 h 525462"/>
              <a:gd name="connsiteX25" fmla="*/ 55562 w 179388"/>
              <a:gd name="connsiteY25" fmla="*/ 36512 h 525462"/>
              <a:gd name="connsiteX26" fmla="*/ 55562 w 179388"/>
              <a:gd name="connsiteY26" fmla="*/ 0 h 525462"/>
              <a:gd name="connsiteX0" fmla="*/ 163512 w 179388"/>
              <a:gd name="connsiteY0" fmla="*/ 506412 h 525462"/>
              <a:gd name="connsiteX1" fmla="*/ 14287 w 179388"/>
              <a:gd name="connsiteY1" fmla="*/ 509587 h 525462"/>
              <a:gd name="connsiteX2" fmla="*/ 160337 w 179388"/>
              <a:gd name="connsiteY2" fmla="*/ 509587 h 525462"/>
              <a:gd name="connsiteX3" fmla="*/ 163512 w 179388"/>
              <a:gd name="connsiteY3" fmla="*/ 509587 h 525462"/>
              <a:gd name="connsiteX4" fmla="*/ 163512 w 179388"/>
              <a:gd name="connsiteY4" fmla="*/ 506412 h 525462"/>
              <a:gd name="connsiteX5" fmla="*/ 58737 w 179388"/>
              <a:gd name="connsiteY5" fmla="*/ 63500 h 525462"/>
              <a:gd name="connsiteX6" fmla="*/ 14287 w 179388"/>
              <a:gd name="connsiteY6" fmla="*/ 142875 h 525462"/>
              <a:gd name="connsiteX7" fmla="*/ 14287 w 179388"/>
              <a:gd name="connsiteY7" fmla="*/ 192087 h 525462"/>
              <a:gd name="connsiteX8" fmla="*/ 76835 w 179388"/>
              <a:gd name="connsiteY8" fmla="*/ 210185 h 525462"/>
              <a:gd name="connsiteX9" fmla="*/ 124460 w 179388"/>
              <a:gd name="connsiteY9" fmla="*/ 196850 h 525462"/>
              <a:gd name="connsiteX10" fmla="*/ 163512 w 179388"/>
              <a:gd name="connsiteY10" fmla="*/ 220662 h 525462"/>
              <a:gd name="connsiteX11" fmla="*/ 163512 w 179388"/>
              <a:gd name="connsiteY11" fmla="*/ 142875 h 525462"/>
              <a:gd name="connsiteX12" fmla="*/ 119062 w 179388"/>
              <a:gd name="connsiteY12" fmla="*/ 63500 h 525462"/>
              <a:gd name="connsiteX13" fmla="*/ 58737 w 179388"/>
              <a:gd name="connsiteY13" fmla="*/ 63500 h 525462"/>
              <a:gd name="connsiteX14" fmla="*/ 52388 w 179388"/>
              <a:gd name="connsiteY14" fmla="*/ 44450 h 525462"/>
              <a:gd name="connsiteX15" fmla="*/ 127000 w 179388"/>
              <a:gd name="connsiteY15" fmla="*/ 44450 h 525462"/>
              <a:gd name="connsiteX16" fmla="*/ 179388 w 179388"/>
              <a:gd name="connsiteY16" fmla="*/ 138113 h 525462"/>
              <a:gd name="connsiteX17" fmla="*/ 179388 w 179388"/>
              <a:gd name="connsiteY17" fmla="*/ 525462 h 525462"/>
              <a:gd name="connsiteX18" fmla="*/ 0 w 179388"/>
              <a:gd name="connsiteY18" fmla="*/ 525462 h 525462"/>
              <a:gd name="connsiteX19" fmla="*/ 0 w 179388"/>
              <a:gd name="connsiteY19" fmla="*/ 138113 h 525462"/>
              <a:gd name="connsiteX20" fmla="*/ 52388 w 179388"/>
              <a:gd name="connsiteY20" fmla="*/ 44450 h 525462"/>
              <a:gd name="connsiteX21" fmla="*/ 55562 w 179388"/>
              <a:gd name="connsiteY21" fmla="*/ 0 h 525462"/>
              <a:gd name="connsiteX22" fmla="*/ 122237 w 179388"/>
              <a:gd name="connsiteY22" fmla="*/ 0 h 525462"/>
              <a:gd name="connsiteX23" fmla="*/ 122237 w 179388"/>
              <a:gd name="connsiteY23" fmla="*/ 36512 h 525462"/>
              <a:gd name="connsiteX24" fmla="*/ 55562 w 179388"/>
              <a:gd name="connsiteY24" fmla="*/ 36512 h 525462"/>
              <a:gd name="connsiteX25" fmla="*/ 55562 w 179388"/>
              <a:gd name="connsiteY25" fmla="*/ 0 h 525462"/>
              <a:gd name="connsiteX0" fmla="*/ 163512 w 179388"/>
              <a:gd name="connsiteY0" fmla="*/ 509587 h 525462"/>
              <a:gd name="connsiteX1" fmla="*/ 14287 w 179388"/>
              <a:gd name="connsiteY1" fmla="*/ 509587 h 525462"/>
              <a:gd name="connsiteX2" fmla="*/ 160337 w 179388"/>
              <a:gd name="connsiteY2" fmla="*/ 509587 h 525462"/>
              <a:gd name="connsiteX3" fmla="*/ 163512 w 179388"/>
              <a:gd name="connsiteY3" fmla="*/ 509587 h 525462"/>
              <a:gd name="connsiteX4" fmla="*/ 58737 w 179388"/>
              <a:gd name="connsiteY4" fmla="*/ 63500 h 525462"/>
              <a:gd name="connsiteX5" fmla="*/ 14287 w 179388"/>
              <a:gd name="connsiteY5" fmla="*/ 142875 h 525462"/>
              <a:gd name="connsiteX6" fmla="*/ 14287 w 179388"/>
              <a:gd name="connsiteY6" fmla="*/ 192087 h 525462"/>
              <a:gd name="connsiteX7" fmla="*/ 76835 w 179388"/>
              <a:gd name="connsiteY7" fmla="*/ 210185 h 525462"/>
              <a:gd name="connsiteX8" fmla="*/ 124460 w 179388"/>
              <a:gd name="connsiteY8" fmla="*/ 196850 h 525462"/>
              <a:gd name="connsiteX9" fmla="*/ 163512 w 179388"/>
              <a:gd name="connsiteY9" fmla="*/ 220662 h 525462"/>
              <a:gd name="connsiteX10" fmla="*/ 163512 w 179388"/>
              <a:gd name="connsiteY10" fmla="*/ 142875 h 525462"/>
              <a:gd name="connsiteX11" fmla="*/ 119062 w 179388"/>
              <a:gd name="connsiteY11" fmla="*/ 63500 h 525462"/>
              <a:gd name="connsiteX12" fmla="*/ 58737 w 179388"/>
              <a:gd name="connsiteY12" fmla="*/ 63500 h 525462"/>
              <a:gd name="connsiteX13" fmla="*/ 52388 w 179388"/>
              <a:gd name="connsiteY13" fmla="*/ 44450 h 525462"/>
              <a:gd name="connsiteX14" fmla="*/ 127000 w 179388"/>
              <a:gd name="connsiteY14" fmla="*/ 44450 h 525462"/>
              <a:gd name="connsiteX15" fmla="*/ 179388 w 179388"/>
              <a:gd name="connsiteY15" fmla="*/ 138113 h 525462"/>
              <a:gd name="connsiteX16" fmla="*/ 179388 w 179388"/>
              <a:gd name="connsiteY16" fmla="*/ 525462 h 525462"/>
              <a:gd name="connsiteX17" fmla="*/ 0 w 179388"/>
              <a:gd name="connsiteY17" fmla="*/ 525462 h 525462"/>
              <a:gd name="connsiteX18" fmla="*/ 0 w 179388"/>
              <a:gd name="connsiteY18" fmla="*/ 138113 h 525462"/>
              <a:gd name="connsiteX19" fmla="*/ 52388 w 179388"/>
              <a:gd name="connsiteY19" fmla="*/ 44450 h 525462"/>
              <a:gd name="connsiteX20" fmla="*/ 55562 w 179388"/>
              <a:gd name="connsiteY20" fmla="*/ 0 h 525462"/>
              <a:gd name="connsiteX21" fmla="*/ 122237 w 179388"/>
              <a:gd name="connsiteY21" fmla="*/ 0 h 525462"/>
              <a:gd name="connsiteX22" fmla="*/ 122237 w 179388"/>
              <a:gd name="connsiteY22" fmla="*/ 36512 h 525462"/>
              <a:gd name="connsiteX23" fmla="*/ 55562 w 179388"/>
              <a:gd name="connsiteY23" fmla="*/ 36512 h 525462"/>
              <a:gd name="connsiteX24" fmla="*/ 55562 w 179388"/>
              <a:gd name="connsiteY24" fmla="*/ 0 h 525462"/>
              <a:gd name="connsiteX0" fmla="*/ 160337 w 179388"/>
              <a:gd name="connsiteY0" fmla="*/ 509587 h 525462"/>
              <a:gd name="connsiteX1" fmla="*/ 14287 w 179388"/>
              <a:gd name="connsiteY1" fmla="*/ 509587 h 525462"/>
              <a:gd name="connsiteX2" fmla="*/ 160337 w 179388"/>
              <a:gd name="connsiteY2" fmla="*/ 509587 h 525462"/>
              <a:gd name="connsiteX3" fmla="*/ 58737 w 179388"/>
              <a:gd name="connsiteY3" fmla="*/ 63500 h 525462"/>
              <a:gd name="connsiteX4" fmla="*/ 14287 w 179388"/>
              <a:gd name="connsiteY4" fmla="*/ 142875 h 525462"/>
              <a:gd name="connsiteX5" fmla="*/ 14287 w 179388"/>
              <a:gd name="connsiteY5" fmla="*/ 192087 h 525462"/>
              <a:gd name="connsiteX6" fmla="*/ 76835 w 179388"/>
              <a:gd name="connsiteY6" fmla="*/ 210185 h 525462"/>
              <a:gd name="connsiteX7" fmla="*/ 124460 w 179388"/>
              <a:gd name="connsiteY7" fmla="*/ 196850 h 525462"/>
              <a:gd name="connsiteX8" fmla="*/ 163512 w 179388"/>
              <a:gd name="connsiteY8" fmla="*/ 220662 h 525462"/>
              <a:gd name="connsiteX9" fmla="*/ 163512 w 179388"/>
              <a:gd name="connsiteY9" fmla="*/ 142875 h 525462"/>
              <a:gd name="connsiteX10" fmla="*/ 119062 w 179388"/>
              <a:gd name="connsiteY10" fmla="*/ 63500 h 525462"/>
              <a:gd name="connsiteX11" fmla="*/ 58737 w 179388"/>
              <a:gd name="connsiteY11" fmla="*/ 63500 h 525462"/>
              <a:gd name="connsiteX12" fmla="*/ 52388 w 179388"/>
              <a:gd name="connsiteY12" fmla="*/ 44450 h 525462"/>
              <a:gd name="connsiteX13" fmla="*/ 127000 w 179388"/>
              <a:gd name="connsiteY13" fmla="*/ 44450 h 525462"/>
              <a:gd name="connsiteX14" fmla="*/ 179388 w 179388"/>
              <a:gd name="connsiteY14" fmla="*/ 138113 h 525462"/>
              <a:gd name="connsiteX15" fmla="*/ 179388 w 179388"/>
              <a:gd name="connsiteY15" fmla="*/ 525462 h 525462"/>
              <a:gd name="connsiteX16" fmla="*/ 0 w 179388"/>
              <a:gd name="connsiteY16" fmla="*/ 525462 h 525462"/>
              <a:gd name="connsiteX17" fmla="*/ 0 w 179388"/>
              <a:gd name="connsiteY17" fmla="*/ 138113 h 525462"/>
              <a:gd name="connsiteX18" fmla="*/ 52388 w 179388"/>
              <a:gd name="connsiteY18" fmla="*/ 44450 h 525462"/>
              <a:gd name="connsiteX19" fmla="*/ 55562 w 179388"/>
              <a:gd name="connsiteY19" fmla="*/ 0 h 525462"/>
              <a:gd name="connsiteX20" fmla="*/ 122237 w 179388"/>
              <a:gd name="connsiteY20" fmla="*/ 0 h 525462"/>
              <a:gd name="connsiteX21" fmla="*/ 122237 w 179388"/>
              <a:gd name="connsiteY21" fmla="*/ 36512 h 525462"/>
              <a:gd name="connsiteX22" fmla="*/ 55562 w 179388"/>
              <a:gd name="connsiteY22" fmla="*/ 36512 h 525462"/>
              <a:gd name="connsiteX23" fmla="*/ 55562 w 179388"/>
              <a:gd name="connsiteY23" fmla="*/ 0 h 525462"/>
              <a:gd name="connsiteX0" fmla="*/ 58737 w 179388"/>
              <a:gd name="connsiteY0" fmla="*/ 63500 h 525462"/>
              <a:gd name="connsiteX1" fmla="*/ 14287 w 179388"/>
              <a:gd name="connsiteY1" fmla="*/ 142875 h 525462"/>
              <a:gd name="connsiteX2" fmla="*/ 14287 w 179388"/>
              <a:gd name="connsiteY2" fmla="*/ 192087 h 525462"/>
              <a:gd name="connsiteX3" fmla="*/ 76835 w 179388"/>
              <a:gd name="connsiteY3" fmla="*/ 210185 h 525462"/>
              <a:gd name="connsiteX4" fmla="*/ 124460 w 179388"/>
              <a:gd name="connsiteY4" fmla="*/ 196850 h 525462"/>
              <a:gd name="connsiteX5" fmla="*/ 163512 w 179388"/>
              <a:gd name="connsiteY5" fmla="*/ 220662 h 525462"/>
              <a:gd name="connsiteX6" fmla="*/ 163512 w 179388"/>
              <a:gd name="connsiteY6" fmla="*/ 142875 h 525462"/>
              <a:gd name="connsiteX7" fmla="*/ 119062 w 179388"/>
              <a:gd name="connsiteY7" fmla="*/ 63500 h 525462"/>
              <a:gd name="connsiteX8" fmla="*/ 58737 w 179388"/>
              <a:gd name="connsiteY8" fmla="*/ 63500 h 525462"/>
              <a:gd name="connsiteX9" fmla="*/ 52388 w 179388"/>
              <a:gd name="connsiteY9" fmla="*/ 44450 h 525462"/>
              <a:gd name="connsiteX10" fmla="*/ 127000 w 179388"/>
              <a:gd name="connsiteY10" fmla="*/ 44450 h 525462"/>
              <a:gd name="connsiteX11" fmla="*/ 179388 w 179388"/>
              <a:gd name="connsiteY11" fmla="*/ 138113 h 525462"/>
              <a:gd name="connsiteX12" fmla="*/ 179388 w 179388"/>
              <a:gd name="connsiteY12" fmla="*/ 525462 h 525462"/>
              <a:gd name="connsiteX13" fmla="*/ 0 w 179388"/>
              <a:gd name="connsiteY13" fmla="*/ 525462 h 525462"/>
              <a:gd name="connsiteX14" fmla="*/ 0 w 179388"/>
              <a:gd name="connsiteY14" fmla="*/ 138113 h 525462"/>
              <a:gd name="connsiteX15" fmla="*/ 52388 w 179388"/>
              <a:gd name="connsiteY15" fmla="*/ 44450 h 525462"/>
              <a:gd name="connsiteX16" fmla="*/ 55562 w 179388"/>
              <a:gd name="connsiteY16" fmla="*/ 0 h 525462"/>
              <a:gd name="connsiteX17" fmla="*/ 122237 w 179388"/>
              <a:gd name="connsiteY17" fmla="*/ 0 h 525462"/>
              <a:gd name="connsiteX18" fmla="*/ 122237 w 179388"/>
              <a:gd name="connsiteY18" fmla="*/ 36512 h 525462"/>
              <a:gd name="connsiteX19" fmla="*/ 55562 w 179388"/>
              <a:gd name="connsiteY19" fmla="*/ 36512 h 525462"/>
              <a:gd name="connsiteX20" fmla="*/ 55562 w 179388"/>
              <a:gd name="connsiteY20" fmla="*/ 0 h 525462"/>
              <a:gd name="connsiteX0" fmla="*/ 58737 w 179388"/>
              <a:gd name="connsiteY0" fmla="*/ 63500 h 525462"/>
              <a:gd name="connsiteX1" fmla="*/ 14287 w 179388"/>
              <a:gd name="connsiteY1" fmla="*/ 142875 h 525462"/>
              <a:gd name="connsiteX2" fmla="*/ 14287 w 179388"/>
              <a:gd name="connsiteY2" fmla="*/ 192087 h 525462"/>
              <a:gd name="connsiteX3" fmla="*/ 76835 w 179388"/>
              <a:gd name="connsiteY3" fmla="*/ 210185 h 525462"/>
              <a:gd name="connsiteX4" fmla="*/ 124460 w 179388"/>
              <a:gd name="connsiteY4" fmla="*/ 196850 h 525462"/>
              <a:gd name="connsiteX5" fmla="*/ 163512 w 179388"/>
              <a:gd name="connsiteY5" fmla="*/ 213042 h 525462"/>
              <a:gd name="connsiteX6" fmla="*/ 163512 w 179388"/>
              <a:gd name="connsiteY6" fmla="*/ 142875 h 525462"/>
              <a:gd name="connsiteX7" fmla="*/ 119062 w 179388"/>
              <a:gd name="connsiteY7" fmla="*/ 63500 h 525462"/>
              <a:gd name="connsiteX8" fmla="*/ 58737 w 179388"/>
              <a:gd name="connsiteY8" fmla="*/ 63500 h 525462"/>
              <a:gd name="connsiteX9" fmla="*/ 52388 w 179388"/>
              <a:gd name="connsiteY9" fmla="*/ 44450 h 525462"/>
              <a:gd name="connsiteX10" fmla="*/ 127000 w 179388"/>
              <a:gd name="connsiteY10" fmla="*/ 44450 h 525462"/>
              <a:gd name="connsiteX11" fmla="*/ 179388 w 179388"/>
              <a:gd name="connsiteY11" fmla="*/ 138113 h 525462"/>
              <a:gd name="connsiteX12" fmla="*/ 179388 w 179388"/>
              <a:gd name="connsiteY12" fmla="*/ 525462 h 525462"/>
              <a:gd name="connsiteX13" fmla="*/ 0 w 179388"/>
              <a:gd name="connsiteY13" fmla="*/ 525462 h 525462"/>
              <a:gd name="connsiteX14" fmla="*/ 0 w 179388"/>
              <a:gd name="connsiteY14" fmla="*/ 138113 h 525462"/>
              <a:gd name="connsiteX15" fmla="*/ 52388 w 179388"/>
              <a:gd name="connsiteY15" fmla="*/ 44450 h 525462"/>
              <a:gd name="connsiteX16" fmla="*/ 55562 w 179388"/>
              <a:gd name="connsiteY16" fmla="*/ 0 h 525462"/>
              <a:gd name="connsiteX17" fmla="*/ 122237 w 179388"/>
              <a:gd name="connsiteY17" fmla="*/ 0 h 525462"/>
              <a:gd name="connsiteX18" fmla="*/ 122237 w 179388"/>
              <a:gd name="connsiteY18" fmla="*/ 36512 h 525462"/>
              <a:gd name="connsiteX19" fmla="*/ 55562 w 179388"/>
              <a:gd name="connsiteY19" fmla="*/ 36512 h 525462"/>
              <a:gd name="connsiteX20" fmla="*/ 55562 w 179388"/>
              <a:gd name="connsiteY20" fmla="*/ 0 h 525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79388" h="525462">
                <a:moveTo>
                  <a:pt x="58737" y="63500"/>
                </a:moveTo>
                <a:lnTo>
                  <a:pt x="14287" y="142875"/>
                </a:lnTo>
                <a:lnTo>
                  <a:pt x="14287" y="192087"/>
                </a:lnTo>
                <a:cubicBezTo>
                  <a:pt x="24712" y="203305"/>
                  <a:pt x="58473" y="209391"/>
                  <a:pt x="76835" y="210185"/>
                </a:cubicBezTo>
                <a:cubicBezTo>
                  <a:pt x="95197" y="210979"/>
                  <a:pt x="110014" y="196374"/>
                  <a:pt x="124460" y="196850"/>
                </a:cubicBezTo>
                <a:cubicBezTo>
                  <a:pt x="138906" y="197326"/>
                  <a:pt x="155575" y="201295"/>
                  <a:pt x="163512" y="213042"/>
                </a:cubicBezTo>
                <a:lnTo>
                  <a:pt x="163512" y="142875"/>
                </a:lnTo>
                <a:lnTo>
                  <a:pt x="119062" y="63500"/>
                </a:lnTo>
                <a:lnTo>
                  <a:pt x="58737" y="63500"/>
                </a:lnTo>
                <a:close/>
                <a:moveTo>
                  <a:pt x="52388" y="44450"/>
                </a:moveTo>
                <a:lnTo>
                  <a:pt x="127000" y="44450"/>
                </a:lnTo>
                <a:lnTo>
                  <a:pt x="179388" y="138113"/>
                </a:lnTo>
                <a:lnTo>
                  <a:pt x="179388" y="525462"/>
                </a:lnTo>
                <a:lnTo>
                  <a:pt x="0" y="525462"/>
                </a:lnTo>
                <a:lnTo>
                  <a:pt x="0" y="138113"/>
                </a:lnTo>
                <a:lnTo>
                  <a:pt x="52388" y="44450"/>
                </a:lnTo>
                <a:close/>
                <a:moveTo>
                  <a:pt x="55562" y="0"/>
                </a:moveTo>
                <a:lnTo>
                  <a:pt x="122237" y="0"/>
                </a:lnTo>
                <a:lnTo>
                  <a:pt x="122237" y="36512"/>
                </a:lnTo>
                <a:lnTo>
                  <a:pt x="55562" y="36512"/>
                </a:lnTo>
                <a:lnTo>
                  <a:pt x="55562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40" name="Freeform 157"/>
          <p:cNvSpPr>
            <a:spLocks/>
          </p:cNvSpPr>
          <p:nvPr/>
        </p:nvSpPr>
        <p:spPr bwMode="auto">
          <a:xfrm>
            <a:off x="3913187" y="3284538"/>
            <a:ext cx="465138" cy="460375"/>
          </a:xfrm>
          <a:custGeom>
            <a:avLst/>
            <a:gdLst/>
            <a:ahLst/>
            <a:cxnLst/>
            <a:rect l="l" t="t" r="r" b="b"/>
            <a:pathLst>
              <a:path w="465138" h="460375">
                <a:moveTo>
                  <a:pt x="334224" y="190500"/>
                </a:moveTo>
                <a:cubicBezTo>
                  <a:pt x="334224" y="190500"/>
                  <a:pt x="334224" y="190500"/>
                  <a:pt x="386590" y="239228"/>
                </a:cubicBezTo>
                <a:cubicBezTo>
                  <a:pt x="420253" y="272962"/>
                  <a:pt x="423994" y="325438"/>
                  <a:pt x="397811" y="366669"/>
                </a:cubicBezTo>
                <a:lnTo>
                  <a:pt x="465138" y="434137"/>
                </a:lnTo>
                <a:cubicBezTo>
                  <a:pt x="465138" y="434137"/>
                  <a:pt x="465138" y="434137"/>
                  <a:pt x="438955" y="460375"/>
                </a:cubicBezTo>
                <a:cubicBezTo>
                  <a:pt x="438955" y="460375"/>
                  <a:pt x="438955" y="460375"/>
                  <a:pt x="371628" y="392906"/>
                </a:cubicBezTo>
                <a:cubicBezTo>
                  <a:pt x="330483" y="419144"/>
                  <a:pt x="278118" y="415396"/>
                  <a:pt x="240713" y="381662"/>
                </a:cubicBezTo>
                <a:cubicBezTo>
                  <a:pt x="240713" y="381662"/>
                  <a:pt x="240713" y="381662"/>
                  <a:pt x="192088" y="332934"/>
                </a:cubicBezTo>
                <a:cubicBezTo>
                  <a:pt x="192088" y="332934"/>
                  <a:pt x="192088" y="332934"/>
                  <a:pt x="334224" y="190500"/>
                </a:cubicBezTo>
                <a:close/>
                <a:moveTo>
                  <a:pt x="26304" y="0"/>
                </a:moveTo>
                <a:cubicBezTo>
                  <a:pt x="26304" y="0"/>
                  <a:pt x="26304" y="0"/>
                  <a:pt x="90186" y="59803"/>
                </a:cubicBezTo>
                <a:cubicBezTo>
                  <a:pt x="131522" y="33639"/>
                  <a:pt x="184130" y="37377"/>
                  <a:pt x="217950" y="71016"/>
                </a:cubicBezTo>
                <a:cubicBezTo>
                  <a:pt x="217950" y="71016"/>
                  <a:pt x="217950" y="71016"/>
                  <a:pt x="266801" y="123343"/>
                </a:cubicBezTo>
                <a:cubicBezTo>
                  <a:pt x="266801" y="123343"/>
                  <a:pt x="266801" y="123343"/>
                  <a:pt x="240497" y="149506"/>
                </a:cubicBezTo>
                <a:cubicBezTo>
                  <a:pt x="240497" y="149506"/>
                  <a:pt x="240497" y="149506"/>
                  <a:pt x="296863" y="201834"/>
                </a:cubicBezTo>
                <a:cubicBezTo>
                  <a:pt x="296863" y="201834"/>
                  <a:pt x="296863" y="201834"/>
                  <a:pt x="294984" y="204170"/>
                </a:cubicBezTo>
                <a:lnTo>
                  <a:pt x="281832" y="220522"/>
                </a:lnTo>
                <a:cubicBezTo>
                  <a:pt x="281832" y="220522"/>
                  <a:pt x="281832" y="220522"/>
                  <a:pt x="225466" y="164457"/>
                </a:cubicBezTo>
                <a:cubicBezTo>
                  <a:pt x="225466" y="164457"/>
                  <a:pt x="225466" y="164457"/>
                  <a:pt x="165342" y="224260"/>
                </a:cubicBezTo>
                <a:cubicBezTo>
                  <a:pt x="165342" y="224260"/>
                  <a:pt x="165342" y="224260"/>
                  <a:pt x="221708" y="280325"/>
                </a:cubicBezTo>
                <a:lnTo>
                  <a:pt x="206677" y="295275"/>
                </a:lnTo>
                <a:cubicBezTo>
                  <a:pt x="206677" y="295275"/>
                  <a:pt x="206677" y="295275"/>
                  <a:pt x="150311" y="239210"/>
                </a:cubicBezTo>
                <a:cubicBezTo>
                  <a:pt x="150311" y="239210"/>
                  <a:pt x="150311" y="239210"/>
                  <a:pt x="124006" y="265374"/>
                </a:cubicBezTo>
                <a:cubicBezTo>
                  <a:pt x="124006" y="265374"/>
                  <a:pt x="124006" y="265374"/>
                  <a:pt x="75155" y="216784"/>
                </a:cubicBezTo>
                <a:cubicBezTo>
                  <a:pt x="41335" y="179408"/>
                  <a:pt x="37578" y="127081"/>
                  <a:pt x="63882" y="85966"/>
                </a:cubicBezTo>
                <a:cubicBezTo>
                  <a:pt x="63882" y="85966"/>
                  <a:pt x="63882" y="85966"/>
                  <a:pt x="0" y="22426"/>
                </a:cubicBezTo>
                <a:cubicBezTo>
                  <a:pt x="0" y="22426"/>
                  <a:pt x="0" y="22426"/>
                  <a:pt x="2630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42" name="Freeform 159"/>
          <p:cNvSpPr>
            <a:spLocks/>
          </p:cNvSpPr>
          <p:nvPr/>
        </p:nvSpPr>
        <p:spPr bwMode="auto">
          <a:xfrm>
            <a:off x="4862513" y="3295650"/>
            <a:ext cx="311150" cy="468313"/>
          </a:xfrm>
          <a:custGeom>
            <a:avLst/>
            <a:gdLst/>
            <a:ahLst/>
            <a:cxnLst/>
            <a:rect l="l" t="t" r="r" b="b"/>
            <a:pathLst>
              <a:path w="311150" h="468313">
                <a:moveTo>
                  <a:pt x="90488" y="430213"/>
                </a:moveTo>
                <a:lnTo>
                  <a:pt x="220663" y="430213"/>
                </a:lnTo>
                <a:lnTo>
                  <a:pt x="220663" y="452438"/>
                </a:lnTo>
                <a:lnTo>
                  <a:pt x="176213" y="452438"/>
                </a:lnTo>
                <a:lnTo>
                  <a:pt x="176213" y="468313"/>
                </a:lnTo>
                <a:lnTo>
                  <a:pt x="134938" y="468313"/>
                </a:lnTo>
                <a:lnTo>
                  <a:pt x="134938" y="452438"/>
                </a:lnTo>
                <a:lnTo>
                  <a:pt x="90488" y="452438"/>
                </a:lnTo>
                <a:close/>
                <a:moveTo>
                  <a:pt x="90488" y="366713"/>
                </a:moveTo>
                <a:lnTo>
                  <a:pt x="220663" y="366713"/>
                </a:lnTo>
                <a:lnTo>
                  <a:pt x="220663" y="419100"/>
                </a:lnTo>
                <a:lnTo>
                  <a:pt x="90488" y="419100"/>
                </a:lnTo>
                <a:close/>
                <a:moveTo>
                  <a:pt x="156365" y="288925"/>
                </a:moveTo>
                <a:cubicBezTo>
                  <a:pt x="156367" y="288926"/>
                  <a:pt x="156369" y="288926"/>
                  <a:pt x="156370" y="288926"/>
                </a:cubicBezTo>
                <a:lnTo>
                  <a:pt x="156375" y="288925"/>
                </a:lnTo>
                <a:close/>
                <a:moveTo>
                  <a:pt x="120650" y="111125"/>
                </a:moveTo>
                <a:lnTo>
                  <a:pt x="153988" y="261937"/>
                </a:lnTo>
                <a:lnTo>
                  <a:pt x="190500" y="111125"/>
                </a:lnTo>
                <a:lnTo>
                  <a:pt x="153988" y="123825"/>
                </a:lnTo>
                <a:close/>
                <a:moveTo>
                  <a:pt x="156370" y="25400"/>
                </a:moveTo>
                <a:cubicBezTo>
                  <a:pt x="84914" y="25400"/>
                  <a:pt x="26988" y="84392"/>
                  <a:pt x="26988" y="157163"/>
                </a:cubicBezTo>
                <a:cubicBezTo>
                  <a:pt x="26988" y="227350"/>
                  <a:pt x="80874" y="284720"/>
                  <a:pt x="148889" y="287388"/>
                </a:cubicBezTo>
                <a:lnTo>
                  <a:pt x="109538" y="107951"/>
                </a:lnTo>
                <a:lnTo>
                  <a:pt x="120651" y="100013"/>
                </a:lnTo>
                <a:lnTo>
                  <a:pt x="153988" y="115888"/>
                </a:lnTo>
                <a:lnTo>
                  <a:pt x="190501" y="100013"/>
                </a:lnTo>
                <a:lnTo>
                  <a:pt x="198439" y="107951"/>
                </a:lnTo>
                <a:lnTo>
                  <a:pt x="203201" y="107951"/>
                </a:lnTo>
                <a:lnTo>
                  <a:pt x="162199" y="287728"/>
                </a:lnTo>
                <a:cubicBezTo>
                  <a:pt x="230976" y="285663"/>
                  <a:pt x="285752" y="227928"/>
                  <a:pt x="285752" y="157163"/>
                </a:cubicBezTo>
                <a:cubicBezTo>
                  <a:pt x="285752" y="84392"/>
                  <a:pt x="227826" y="25400"/>
                  <a:pt x="156370" y="25400"/>
                </a:cubicBezTo>
                <a:close/>
                <a:moveTo>
                  <a:pt x="153701" y="0"/>
                </a:moveTo>
                <a:cubicBezTo>
                  <a:pt x="243672" y="0"/>
                  <a:pt x="311150" y="71120"/>
                  <a:pt x="311150" y="157213"/>
                </a:cubicBezTo>
                <a:cubicBezTo>
                  <a:pt x="311150" y="224590"/>
                  <a:pt x="269913" y="280737"/>
                  <a:pt x="209933" y="303196"/>
                </a:cubicBezTo>
                <a:cubicBezTo>
                  <a:pt x="209940" y="303196"/>
                  <a:pt x="210033" y="303196"/>
                  <a:pt x="211339" y="303196"/>
                </a:cubicBezTo>
                <a:lnTo>
                  <a:pt x="221179" y="303196"/>
                </a:lnTo>
                <a:cubicBezTo>
                  <a:pt x="221179" y="303214"/>
                  <a:pt x="221179" y="304168"/>
                  <a:pt x="221179" y="355600"/>
                </a:cubicBezTo>
                <a:cubicBezTo>
                  <a:pt x="221166" y="355600"/>
                  <a:pt x="219842" y="355600"/>
                  <a:pt x="89971" y="355600"/>
                </a:cubicBezTo>
                <a:cubicBezTo>
                  <a:pt x="89971" y="355582"/>
                  <a:pt x="89971" y="354632"/>
                  <a:pt x="89971" y="303196"/>
                </a:cubicBezTo>
                <a:cubicBezTo>
                  <a:pt x="89978" y="303196"/>
                  <a:pt x="90070" y="303196"/>
                  <a:pt x="91377" y="303196"/>
                </a:cubicBezTo>
                <a:lnTo>
                  <a:pt x="101218" y="303196"/>
                </a:lnTo>
                <a:cubicBezTo>
                  <a:pt x="41237" y="280737"/>
                  <a:pt x="0" y="224590"/>
                  <a:pt x="0" y="157213"/>
                </a:cubicBezTo>
                <a:cubicBezTo>
                  <a:pt x="0" y="71120"/>
                  <a:pt x="67479" y="0"/>
                  <a:pt x="15370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48" name="Freeform 165"/>
          <p:cNvSpPr>
            <a:spLocks noEditPoints="1"/>
          </p:cNvSpPr>
          <p:nvPr/>
        </p:nvSpPr>
        <p:spPr bwMode="auto">
          <a:xfrm>
            <a:off x="5770563" y="3295650"/>
            <a:ext cx="276225" cy="465137"/>
          </a:xfrm>
          <a:custGeom>
            <a:avLst/>
            <a:gdLst>
              <a:gd name="T0" fmla="*/ 46 w 74"/>
              <a:gd name="T1" fmla="*/ 33 h 124"/>
              <a:gd name="T2" fmla="*/ 28 w 74"/>
              <a:gd name="T3" fmla="*/ 33 h 124"/>
              <a:gd name="T4" fmla="*/ 0 w 74"/>
              <a:gd name="T5" fmla="*/ 89 h 124"/>
              <a:gd name="T6" fmla="*/ 30 w 74"/>
              <a:gd name="T7" fmla="*/ 123 h 124"/>
              <a:gd name="T8" fmla="*/ 44 w 74"/>
              <a:gd name="T9" fmla="*/ 123 h 124"/>
              <a:gd name="T10" fmla="*/ 74 w 74"/>
              <a:gd name="T11" fmla="*/ 89 h 124"/>
              <a:gd name="T12" fmla="*/ 46 w 74"/>
              <a:gd name="T13" fmla="*/ 33 h 124"/>
              <a:gd name="T14" fmla="*/ 28 w 74"/>
              <a:gd name="T15" fmla="*/ 31 h 124"/>
              <a:gd name="T16" fmla="*/ 46 w 74"/>
              <a:gd name="T17" fmla="*/ 31 h 124"/>
              <a:gd name="T18" fmla="*/ 46 w 74"/>
              <a:gd name="T19" fmla="*/ 24 h 124"/>
              <a:gd name="T20" fmla="*/ 28 w 74"/>
              <a:gd name="T21" fmla="*/ 24 h 124"/>
              <a:gd name="T22" fmla="*/ 28 w 74"/>
              <a:gd name="T23" fmla="*/ 31 h 124"/>
              <a:gd name="T24" fmla="*/ 45 w 74"/>
              <a:gd name="T25" fmla="*/ 22 h 124"/>
              <a:gd name="T26" fmla="*/ 54 w 74"/>
              <a:gd name="T27" fmla="*/ 0 h 124"/>
              <a:gd name="T28" fmla="*/ 45 w 74"/>
              <a:gd name="T29" fmla="*/ 5 h 124"/>
              <a:gd name="T30" fmla="*/ 37 w 74"/>
              <a:gd name="T31" fmla="*/ 0 h 124"/>
              <a:gd name="T32" fmla="*/ 28 w 74"/>
              <a:gd name="T33" fmla="*/ 5 h 124"/>
              <a:gd name="T34" fmla="*/ 19 w 74"/>
              <a:gd name="T35" fmla="*/ 1 h 124"/>
              <a:gd name="T36" fmla="*/ 28 w 74"/>
              <a:gd name="T37" fmla="*/ 22 h 124"/>
              <a:gd name="T38" fmla="*/ 45 w 74"/>
              <a:gd name="T39" fmla="*/ 22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74" h="124">
                <a:moveTo>
                  <a:pt x="46" y="33"/>
                </a:moveTo>
                <a:cubicBezTo>
                  <a:pt x="28" y="33"/>
                  <a:pt x="28" y="33"/>
                  <a:pt x="28" y="33"/>
                </a:cubicBezTo>
                <a:cubicBezTo>
                  <a:pt x="28" y="33"/>
                  <a:pt x="0" y="56"/>
                  <a:pt x="0" y="89"/>
                </a:cubicBezTo>
                <a:cubicBezTo>
                  <a:pt x="0" y="123"/>
                  <a:pt x="30" y="123"/>
                  <a:pt x="30" y="123"/>
                </a:cubicBezTo>
                <a:cubicBezTo>
                  <a:pt x="30" y="123"/>
                  <a:pt x="37" y="124"/>
                  <a:pt x="44" y="123"/>
                </a:cubicBezTo>
                <a:cubicBezTo>
                  <a:pt x="44" y="124"/>
                  <a:pt x="74" y="119"/>
                  <a:pt x="74" y="89"/>
                </a:cubicBezTo>
                <a:cubicBezTo>
                  <a:pt x="74" y="59"/>
                  <a:pt x="46" y="33"/>
                  <a:pt x="46" y="33"/>
                </a:cubicBezTo>
                <a:close/>
                <a:moveTo>
                  <a:pt x="28" y="31"/>
                </a:moveTo>
                <a:cubicBezTo>
                  <a:pt x="46" y="31"/>
                  <a:pt x="46" y="31"/>
                  <a:pt x="46" y="31"/>
                </a:cubicBezTo>
                <a:cubicBezTo>
                  <a:pt x="46" y="24"/>
                  <a:pt x="46" y="24"/>
                  <a:pt x="46" y="24"/>
                </a:cubicBezTo>
                <a:cubicBezTo>
                  <a:pt x="28" y="24"/>
                  <a:pt x="28" y="24"/>
                  <a:pt x="28" y="24"/>
                </a:cubicBezTo>
                <a:lnTo>
                  <a:pt x="28" y="31"/>
                </a:lnTo>
                <a:close/>
                <a:moveTo>
                  <a:pt x="45" y="22"/>
                </a:moveTo>
                <a:cubicBezTo>
                  <a:pt x="54" y="0"/>
                  <a:pt x="54" y="0"/>
                  <a:pt x="54" y="0"/>
                </a:cubicBezTo>
                <a:cubicBezTo>
                  <a:pt x="54" y="0"/>
                  <a:pt x="49" y="5"/>
                  <a:pt x="45" y="5"/>
                </a:cubicBezTo>
                <a:cubicBezTo>
                  <a:pt x="42" y="5"/>
                  <a:pt x="37" y="0"/>
                  <a:pt x="37" y="0"/>
                </a:cubicBezTo>
                <a:cubicBezTo>
                  <a:pt x="37" y="0"/>
                  <a:pt x="31" y="5"/>
                  <a:pt x="28" y="5"/>
                </a:cubicBezTo>
                <a:cubicBezTo>
                  <a:pt x="25" y="5"/>
                  <a:pt x="19" y="1"/>
                  <a:pt x="19" y="1"/>
                </a:cubicBezTo>
                <a:cubicBezTo>
                  <a:pt x="28" y="22"/>
                  <a:pt x="28" y="22"/>
                  <a:pt x="28" y="22"/>
                </a:cubicBezTo>
                <a:lnTo>
                  <a:pt x="45" y="2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49" name="Freeform 166"/>
          <p:cNvSpPr>
            <a:spLocks/>
          </p:cNvSpPr>
          <p:nvPr/>
        </p:nvSpPr>
        <p:spPr bwMode="auto">
          <a:xfrm>
            <a:off x="5919788" y="3381375"/>
            <a:ext cx="93663" cy="60325"/>
          </a:xfrm>
          <a:custGeom>
            <a:avLst/>
            <a:gdLst>
              <a:gd name="T0" fmla="*/ 24 w 25"/>
              <a:gd name="T1" fmla="*/ 6 h 16"/>
              <a:gd name="T2" fmla="*/ 25 w 25"/>
              <a:gd name="T3" fmla="*/ 5 h 16"/>
              <a:gd name="T4" fmla="*/ 12 w 25"/>
              <a:gd name="T5" fmla="*/ 0 h 16"/>
              <a:gd name="T6" fmla="*/ 2 w 25"/>
              <a:gd name="T7" fmla="*/ 4 h 16"/>
              <a:gd name="T8" fmla="*/ 1 w 25"/>
              <a:gd name="T9" fmla="*/ 4 h 16"/>
              <a:gd name="T10" fmla="*/ 1 w 25"/>
              <a:gd name="T11" fmla="*/ 4 h 16"/>
              <a:gd name="T12" fmla="*/ 0 w 25"/>
              <a:gd name="T13" fmla="*/ 6 h 16"/>
              <a:gd name="T14" fmla="*/ 0 w 25"/>
              <a:gd name="T15" fmla="*/ 6 h 16"/>
              <a:gd name="T16" fmla="*/ 2 w 25"/>
              <a:gd name="T17" fmla="*/ 5 h 16"/>
              <a:gd name="T18" fmla="*/ 14 w 25"/>
              <a:gd name="T19" fmla="*/ 6 h 16"/>
              <a:gd name="T20" fmla="*/ 23 w 25"/>
              <a:gd name="T21" fmla="*/ 16 h 16"/>
              <a:gd name="T22" fmla="*/ 23 w 25"/>
              <a:gd name="T23" fmla="*/ 16 h 16"/>
              <a:gd name="T24" fmla="*/ 15 w 25"/>
              <a:gd name="T25" fmla="*/ 5 h 16"/>
              <a:gd name="T26" fmla="*/ 3 w 25"/>
              <a:gd name="T27" fmla="*/ 4 h 16"/>
              <a:gd name="T28" fmla="*/ 12 w 25"/>
              <a:gd name="T29" fmla="*/ 1 h 16"/>
              <a:gd name="T30" fmla="*/ 24 w 25"/>
              <a:gd name="T31" fmla="*/ 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5" h="16">
                <a:moveTo>
                  <a:pt x="24" y="6"/>
                </a:moveTo>
                <a:cubicBezTo>
                  <a:pt x="25" y="5"/>
                  <a:pt x="25" y="5"/>
                  <a:pt x="25" y="5"/>
                </a:cubicBezTo>
                <a:cubicBezTo>
                  <a:pt x="21" y="2"/>
                  <a:pt x="17" y="0"/>
                  <a:pt x="12" y="0"/>
                </a:cubicBezTo>
                <a:cubicBezTo>
                  <a:pt x="8" y="0"/>
                  <a:pt x="5" y="2"/>
                  <a:pt x="2" y="4"/>
                </a:cubicBez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cubicBezTo>
                  <a:pt x="1" y="5"/>
                  <a:pt x="0" y="5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1" y="6"/>
                  <a:pt x="1" y="5"/>
                  <a:pt x="2" y="5"/>
                </a:cubicBezTo>
                <a:cubicBezTo>
                  <a:pt x="6" y="4"/>
                  <a:pt x="10" y="4"/>
                  <a:pt x="14" y="6"/>
                </a:cubicBezTo>
                <a:cubicBezTo>
                  <a:pt x="18" y="8"/>
                  <a:pt x="21" y="12"/>
                  <a:pt x="23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2" y="11"/>
                  <a:pt x="19" y="8"/>
                  <a:pt x="15" y="5"/>
                </a:cubicBezTo>
                <a:cubicBezTo>
                  <a:pt x="11" y="4"/>
                  <a:pt x="7" y="3"/>
                  <a:pt x="3" y="4"/>
                </a:cubicBezTo>
                <a:cubicBezTo>
                  <a:pt x="6" y="2"/>
                  <a:pt x="9" y="1"/>
                  <a:pt x="12" y="1"/>
                </a:cubicBezTo>
                <a:cubicBezTo>
                  <a:pt x="17" y="1"/>
                  <a:pt x="21" y="2"/>
                  <a:pt x="24" y="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50" name="Freeform 167"/>
          <p:cNvSpPr>
            <a:spLocks/>
          </p:cNvSpPr>
          <p:nvPr/>
        </p:nvSpPr>
        <p:spPr bwMode="auto">
          <a:xfrm>
            <a:off x="6478588" y="3257550"/>
            <a:ext cx="371476" cy="536575"/>
          </a:xfrm>
          <a:custGeom>
            <a:avLst/>
            <a:gdLst/>
            <a:ahLst/>
            <a:cxnLst/>
            <a:rect l="l" t="t" r="r" b="b"/>
            <a:pathLst>
              <a:path w="371476" h="536575">
                <a:moveTo>
                  <a:pt x="90129" y="236538"/>
                </a:moveTo>
                <a:cubicBezTo>
                  <a:pt x="90138" y="236541"/>
                  <a:pt x="91664" y="237005"/>
                  <a:pt x="349250" y="315298"/>
                </a:cubicBezTo>
                <a:cubicBezTo>
                  <a:pt x="307947" y="382796"/>
                  <a:pt x="285415" y="536529"/>
                  <a:pt x="285409" y="536575"/>
                </a:cubicBezTo>
                <a:cubicBezTo>
                  <a:pt x="285398" y="536572"/>
                  <a:pt x="284666" y="536363"/>
                  <a:pt x="232834" y="521573"/>
                </a:cubicBezTo>
                <a:cubicBezTo>
                  <a:pt x="202799" y="476580"/>
                  <a:pt x="255337" y="397851"/>
                  <a:pt x="255366" y="397808"/>
                </a:cubicBezTo>
                <a:cubicBezTo>
                  <a:pt x="176542" y="457786"/>
                  <a:pt x="184006" y="506523"/>
                  <a:pt x="184014" y="506571"/>
                </a:cubicBezTo>
                <a:cubicBezTo>
                  <a:pt x="184007" y="506569"/>
                  <a:pt x="183344" y="506375"/>
                  <a:pt x="120172" y="487819"/>
                </a:cubicBezTo>
                <a:cubicBezTo>
                  <a:pt x="120172" y="465322"/>
                  <a:pt x="161459" y="412838"/>
                  <a:pt x="161481" y="412810"/>
                </a:cubicBezTo>
                <a:cubicBezTo>
                  <a:pt x="93918" y="442799"/>
                  <a:pt x="90133" y="480281"/>
                  <a:pt x="90129" y="480318"/>
                </a:cubicBezTo>
                <a:cubicBezTo>
                  <a:pt x="90119" y="480315"/>
                  <a:pt x="89176" y="480040"/>
                  <a:pt x="0" y="454065"/>
                </a:cubicBezTo>
                <a:cubicBezTo>
                  <a:pt x="82597" y="375325"/>
                  <a:pt x="90125" y="236610"/>
                  <a:pt x="90129" y="236538"/>
                </a:cubicBezTo>
                <a:close/>
                <a:moveTo>
                  <a:pt x="104776" y="190500"/>
                </a:moveTo>
                <a:lnTo>
                  <a:pt x="360363" y="266700"/>
                </a:lnTo>
                <a:lnTo>
                  <a:pt x="349251" y="300037"/>
                </a:lnTo>
                <a:lnTo>
                  <a:pt x="93663" y="228600"/>
                </a:lnTo>
                <a:close/>
                <a:moveTo>
                  <a:pt x="288926" y="0"/>
                </a:moveTo>
                <a:lnTo>
                  <a:pt x="319089" y="19050"/>
                </a:lnTo>
                <a:lnTo>
                  <a:pt x="285751" y="165100"/>
                </a:lnTo>
                <a:lnTo>
                  <a:pt x="296864" y="184150"/>
                </a:lnTo>
                <a:lnTo>
                  <a:pt x="371476" y="250825"/>
                </a:lnTo>
                <a:lnTo>
                  <a:pt x="266701" y="220662"/>
                </a:lnTo>
                <a:lnTo>
                  <a:pt x="209551" y="206375"/>
                </a:lnTo>
                <a:lnTo>
                  <a:pt x="112713" y="176212"/>
                </a:lnTo>
                <a:lnTo>
                  <a:pt x="195263" y="161925"/>
                </a:lnTo>
                <a:lnTo>
                  <a:pt x="225426" y="14922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53" name="Freeform 170"/>
          <p:cNvSpPr>
            <a:spLocks/>
          </p:cNvSpPr>
          <p:nvPr/>
        </p:nvSpPr>
        <p:spPr bwMode="auto">
          <a:xfrm>
            <a:off x="7262813" y="3321050"/>
            <a:ext cx="468313" cy="468312"/>
          </a:xfrm>
          <a:custGeom>
            <a:avLst/>
            <a:gdLst/>
            <a:ahLst/>
            <a:cxnLst/>
            <a:rect l="l" t="t" r="r" b="b"/>
            <a:pathLst>
              <a:path w="468313" h="468312">
                <a:moveTo>
                  <a:pt x="121445" y="244475"/>
                </a:moveTo>
                <a:cubicBezTo>
                  <a:pt x="126268" y="244475"/>
                  <a:pt x="130177" y="248739"/>
                  <a:pt x="130177" y="254000"/>
                </a:cubicBezTo>
                <a:cubicBezTo>
                  <a:pt x="130177" y="259261"/>
                  <a:pt x="126268" y="263525"/>
                  <a:pt x="121445" y="263525"/>
                </a:cubicBezTo>
                <a:cubicBezTo>
                  <a:pt x="116622" y="263525"/>
                  <a:pt x="112713" y="259261"/>
                  <a:pt x="112713" y="254000"/>
                </a:cubicBezTo>
                <a:cubicBezTo>
                  <a:pt x="112713" y="248739"/>
                  <a:pt x="116622" y="244475"/>
                  <a:pt x="121445" y="244475"/>
                </a:cubicBezTo>
                <a:close/>
                <a:moveTo>
                  <a:pt x="247167" y="194318"/>
                </a:moveTo>
                <a:cubicBezTo>
                  <a:pt x="257732" y="193586"/>
                  <a:pt x="266815" y="194225"/>
                  <a:pt x="273747" y="195195"/>
                </a:cubicBezTo>
                <a:cubicBezTo>
                  <a:pt x="282980" y="196487"/>
                  <a:pt x="288394" y="198365"/>
                  <a:pt x="288404" y="198369"/>
                </a:cubicBezTo>
                <a:cubicBezTo>
                  <a:pt x="284637" y="232224"/>
                  <a:pt x="288404" y="232224"/>
                  <a:pt x="295939" y="251032"/>
                </a:cubicBezTo>
                <a:cubicBezTo>
                  <a:pt x="303474" y="224700"/>
                  <a:pt x="311008" y="205892"/>
                  <a:pt x="337380" y="205892"/>
                </a:cubicBezTo>
                <a:cubicBezTo>
                  <a:pt x="348682" y="205892"/>
                  <a:pt x="375054" y="209654"/>
                  <a:pt x="382588" y="213415"/>
                </a:cubicBezTo>
                <a:cubicBezTo>
                  <a:pt x="356217" y="220939"/>
                  <a:pt x="337380" y="243509"/>
                  <a:pt x="337380" y="269840"/>
                </a:cubicBezTo>
                <a:cubicBezTo>
                  <a:pt x="337380" y="296172"/>
                  <a:pt x="352449" y="318742"/>
                  <a:pt x="375054" y="326265"/>
                </a:cubicBezTo>
                <a:cubicBezTo>
                  <a:pt x="367519" y="330027"/>
                  <a:pt x="344915" y="330027"/>
                  <a:pt x="337380" y="330027"/>
                </a:cubicBezTo>
                <a:cubicBezTo>
                  <a:pt x="307241" y="330027"/>
                  <a:pt x="299706" y="307457"/>
                  <a:pt x="295939" y="281125"/>
                </a:cubicBezTo>
                <a:cubicBezTo>
                  <a:pt x="269579" y="314965"/>
                  <a:pt x="288387" y="341289"/>
                  <a:pt x="288404" y="341312"/>
                </a:cubicBezTo>
                <a:cubicBezTo>
                  <a:pt x="179183" y="326270"/>
                  <a:pt x="130204" y="266114"/>
                  <a:pt x="130175" y="266079"/>
                </a:cubicBezTo>
                <a:cubicBezTo>
                  <a:pt x="170439" y="211064"/>
                  <a:pt x="215471" y="196517"/>
                  <a:pt x="247167" y="194318"/>
                </a:cubicBezTo>
                <a:close/>
                <a:moveTo>
                  <a:pt x="130969" y="150813"/>
                </a:moveTo>
                <a:cubicBezTo>
                  <a:pt x="147189" y="150813"/>
                  <a:pt x="160338" y="165028"/>
                  <a:pt x="160338" y="182563"/>
                </a:cubicBezTo>
                <a:cubicBezTo>
                  <a:pt x="160338" y="200098"/>
                  <a:pt x="147189" y="214313"/>
                  <a:pt x="130969" y="214313"/>
                </a:cubicBezTo>
                <a:cubicBezTo>
                  <a:pt x="114749" y="214313"/>
                  <a:pt x="101600" y="200098"/>
                  <a:pt x="101600" y="182563"/>
                </a:cubicBezTo>
                <a:cubicBezTo>
                  <a:pt x="101600" y="165028"/>
                  <a:pt x="114749" y="150813"/>
                  <a:pt x="130969" y="150813"/>
                </a:cubicBezTo>
                <a:close/>
                <a:moveTo>
                  <a:pt x="138440" y="57150"/>
                </a:moveTo>
                <a:cubicBezTo>
                  <a:pt x="74628" y="90818"/>
                  <a:pt x="33338" y="158153"/>
                  <a:pt x="33338" y="232970"/>
                </a:cubicBezTo>
                <a:cubicBezTo>
                  <a:pt x="33338" y="345195"/>
                  <a:pt x="123425" y="434975"/>
                  <a:pt x="232280" y="434975"/>
                </a:cubicBezTo>
                <a:cubicBezTo>
                  <a:pt x="344889" y="434975"/>
                  <a:pt x="434976" y="345195"/>
                  <a:pt x="434976" y="232970"/>
                </a:cubicBezTo>
                <a:cubicBezTo>
                  <a:pt x="434976" y="158153"/>
                  <a:pt x="389933" y="90818"/>
                  <a:pt x="326121" y="57150"/>
                </a:cubicBezTo>
                <a:cubicBezTo>
                  <a:pt x="326095" y="57150"/>
                  <a:pt x="323915" y="57150"/>
                  <a:pt x="138440" y="57150"/>
                </a:cubicBezTo>
                <a:close/>
                <a:moveTo>
                  <a:pt x="56198" y="0"/>
                </a:moveTo>
                <a:cubicBezTo>
                  <a:pt x="56237" y="0"/>
                  <a:pt x="59950" y="0"/>
                  <a:pt x="412116" y="0"/>
                </a:cubicBezTo>
                <a:cubicBezTo>
                  <a:pt x="412116" y="26"/>
                  <a:pt x="412116" y="1192"/>
                  <a:pt x="412116" y="56198"/>
                </a:cubicBezTo>
                <a:cubicBezTo>
                  <a:pt x="412102" y="56198"/>
                  <a:pt x="411515" y="56198"/>
                  <a:pt x="385890" y="56198"/>
                </a:cubicBezTo>
                <a:cubicBezTo>
                  <a:pt x="438341" y="101156"/>
                  <a:pt x="468313" y="161099"/>
                  <a:pt x="468313" y="232283"/>
                </a:cubicBezTo>
                <a:cubicBezTo>
                  <a:pt x="468313" y="363410"/>
                  <a:pt x="363411" y="468312"/>
                  <a:pt x="232283" y="468312"/>
                </a:cubicBezTo>
                <a:cubicBezTo>
                  <a:pt x="104902" y="468312"/>
                  <a:pt x="0" y="363410"/>
                  <a:pt x="0" y="232283"/>
                </a:cubicBezTo>
                <a:cubicBezTo>
                  <a:pt x="0" y="161099"/>
                  <a:pt x="29972" y="101156"/>
                  <a:pt x="78677" y="56198"/>
                </a:cubicBezTo>
                <a:cubicBezTo>
                  <a:pt x="78656" y="56198"/>
                  <a:pt x="77983" y="56198"/>
                  <a:pt x="56198" y="56198"/>
                </a:cubicBezTo>
                <a:cubicBezTo>
                  <a:pt x="56198" y="56173"/>
                  <a:pt x="56198" y="55006"/>
                  <a:pt x="5619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61" name="Freeform 178"/>
          <p:cNvSpPr>
            <a:spLocks/>
          </p:cNvSpPr>
          <p:nvPr/>
        </p:nvSpPr>
        <p:spPr bwMode="auto">
          <a:xfrm>
            <a:off x="8110212" y="3213099"/>
            <a:ext cx="356708" cy="539750"/>
          </a:xfrm>
          <a:custGeom>
            <a:avLst/>
            <a:gdLst/>
            <a:ahLst/>
            <a:cxnLst/>
            <a:rect l="l" t="t" r="r" b="b"/>
            <a:pathLst>
              <a:path w="356708" h="539750">
                <a:moveTo>
                  <a:pt x="348051" y="168275"/>
                </a:moveTo>
                <a:cubicBezTo>
                  <a:pt x="348070" y="168339"/>
                  <a:pt x="389240" y="303212"/>
                  <a:pt x="291854" y="303212"/>
                </a:cubicBezTo>
                <a:cubicBezTo>
                  <a:pt x="291844" y="303212"/>
                  <a:pt x="290900" y="303212"/>
                  <a:pt x="201938" y="303212"/>
                </a:cubicBezTo>
                <a:cubicBezTo>
                  <a:pt x="201948" y="303171"/>
                  <a:pt x="220687" y="220751"/>
                  <a:pt x="284361" y="220751"/>
                </a:cubicBezTo>
                <a:cubicBezTo>
                  <a:pt x="284421" y="220747"/>
                  <a:pt x="355542" y="216982"/>
                  <a:pt x="348051" y="168275"/>
                </a:cubicBezTo>
                <a:close/>
                <a:moveTo>
                  <a:pt x="10358" y="168275"/>
                </a:moveTo>
                <a:cubicBezTo>
                  <a:pt x="-877" y="216982"/>
                  <a:pt x="73985" y="220747"/>
                  <a:pt x="74048" y="220751"/>
                </a:cubicBezTo>
                <a:cubicBezTo>
                  <a:pt x="133978" y="220751"/>
                  <a:pt x="152716" y="303173"/>
                  <a:pt x="152725" y="303212"/>
                </a:cubicBezTo>
                <a:lnTo>
                  <a:pt x="62809" y="303212"/>
                </a:lnTo>
                <a:cubicBezTo>
                  <a:pt x="-34577" y="303212"/>
                  <a:pt x="10336" y="168339"/>
                  <a:pt x="10358" y="168275"/>
                </a:cubicBezTo>
                <a:close/>
                <a:moveTo>
                  <a:pt x="168676" y="74613"/>
                </a:moveTo>
                <a:cubicBezTo>
                  <a:pt x="153557" y="82074"/>
                  <a:pt x="138438" y="96997"/>
                  <a:pt x="138438" y="111919"/>
                </a:cubicBezTo>
                <a:lnTo>
                  <a:pt x="142218" y="119380"/>
                </a:lnTo>
                <a:cubicBezTo>
                  <a:pt x="142218" y="130572"/>
                  <a:pt x="153557" y="145495"/>
                  <a:pt x="168676" y="149225"/>
                </a:cubicBezTo>
                <a:cubicBezTo>
                  <a:pt x="172456" y="149225"/>
                  <a:pt x="176236" y="149225"/>
                  <a:pt x="183795" y="149225"/>
                </a:cubicBezTo>
                <a:lnTo>
                  <a:pt x="191355" y="145495"/>
                </a:lnTo>
                <a:lnTo>
                  <a:pt x="198914" y="141764"/>
                </a:lnTo>
                <a:lnTo>
                  <a:pt x="206474" y="138033"/>
                </a:lnTo>
                <a:lnTo>
                  <a:pt x="210254" y="134303"/>
                </a:lnTo>
                <a:lnTo>
                  <a:pt x="214033" y="126842"/>
                </a:lnTo>
                <a:lnTo>
                  <a:pt x="217813" y="115650"/>
                </a:lnTo>
                <a:cubicBezTo>
                  <a:pt x="217813" y="111919"/>
                  <a:pt x="217813" y="111919"/>
                  <a:pt x="217813" y="108189"/>
                </a:cubicBezTo>
                <a:cubicBezTo>
                  <a:pt x="214033" y="96997"/>
                  <a:pt x="206474" y="85805"/>
                  <a:pt x="195135" y="78344"/>
                </a:cubicBezTo>
                <a:lnTo>
                  <a:pt x="188523" y="76484"/>
                </a:lnTo>
                <a:cubicBezTo>
                  <a:pt x="187577" y="75554"/>
                  <a:pt x="187575" y="74621"/>
                  <a:pt x="187575" y="74613"/>
                </a:cubicBezTo>
                <a:cubicBezTo>
                  <a:pt x="180016" y="74613"/>
                  <a:pt x="176236" y="74613"/>
                  <a:pt x="168676" y="74613"/>
                </a:cubicBezTo>
                <a:close/>
                <a:moveTo>
                  <a:pt x="149551" y="0"/>
                </a:moveTo>
                <a:cubicBezTo>
                  <a:pt x="149579" y="22"/>
                  <a:pt x="168410" y="14998"/>
                  <a:pt x="179713" y="22490"/>
                </a:cubicBezTo>
                <a:cubicBezTo>
                  <a:pt x="179720" y="22484"/>
                  <a:pt x="180192" y="22133"/>
                  <a:pt x="209876" y="0"/>
                </a:cubicBezTo>
                <a:cubicBezTo>
                  <a:pt x="209887" y="32"/>
                  <a:pt x="213652" y="11261"/>
                  <a:pt x="217416" y="22490"/>
                </a:cubicBezTo>
                <a:cubicBezTo>
                  <a:pt x="217426" y="22487"/>
                  <a:pt x="217895" y="22331"/>
                  <a:pt x="240038" y="14993"/>
                </a:cubicBezTo>
                <a:cubicBezTo>
                  <a:pt x="243809" y="14993"/>
                  <a:pt x="243809" y="37483"/>
                  <a:pt x="247579" y="48728"/>
                </a:cubicBezTo>
                <a:cubicBezTo>
                  <a:pt x="247588" y="48730"/>
                  <a:pt x="248115" y="48846"/>
                  <a:pt x="281511" y="56224"/>
                </a:cubicBezTo>
                <a:cubicBezTo>
                  <a:pt x="281501" y="56253"/>
                  <a:pt x="277736" y="67479"/>
                  <a:pt x="273971" y="74965"/>
                </a:cubicBezTo>
                <a:cubicBezTo>
                  <a:pt x="273975" y="74967"/>
                  <a:pt x="274071" y="75024"/>
                  <a:pt x="276328" y="76371"/>
                </a:cubicBezTo>
                <a:lnTo>
                  <a:pt x="292822" y="86210"/>
                </a:lnTo>
                <a:cubicBezTo>
                  <a:pt x="296593" y="86210"/>
                  <a:pt x="277741" y="104952"/>
                  <a:pt x="270201" y="116196"/>
                </a:cubicBezTo>
                <a:cubicBezTo>
                  <a:pt x="270207" y="116203"/>
                  <a:pt x="270561" y="116673"/>
                  <a:pt x="292822" y="146182"/>
                </a:cubicBezTo>
                <a:cubicBezTo>
                  <a:pt x="292793" y="146192"/>
                  <a:pt x="281501" y="149936"/>
                  <a:pt x="273971" y="153679"/>
                </a:cubicBezTo>
                <a:cubicBezTo>
                  <a:pt x="273973" y="153689"/>
                  <a:pt x="274051" y="154153"/>
                  <a:pt x="277741" y="176169"/>
                </a:cubicBezTo>
                <a:cubicBezTo>
                  <a:pt x="277706" y="176175"/>
                  <a:pt x="255110" y="179917"/>
                  <a:pt x="243809" y="179917"/>
                </a:cubicBezTo>
                <a:cubicBezTo>
                  <a:pt x="243807" y="179927"/>
                  <a:pt x="243690" y="180512"/>
                  <a:pt x="236268" y="217399"/>
                </a:cubicBezTo>
                <a:lnTo>
                  <a:pt x="217416" y="209903"/>
                </a:lnTo>
                <a:cubicBezTo>
                  <a:pt x="217413" y="209909"/>
                  <a:pt x="217363" y="210009"/>
                  <a:pt x="216474" y="211777"/>
                </a:cubicBezTo>
                <a:lnTo>
                  <a:pt x="209876" y="224896"/>
                </a:lnTo>
                <a:cubicBezTo>
                  <a:pt x="209851" y="224883"/>
                  <a:pt x="202316" y="221135"/>
                  <a:pt x="191024" y="213651"/>
                </a:cubicBezTo>
                <a:cubicBezTo>
                  <a:pt x="191024" y="213661"/>
                  <a:pt x="191024" y="214599"/>
                  <a:pt x="191024" y="303610"/>
                </a:cubicBezTo>
                <a:cubicBezTo>
                  <a:pt x="191024" y="303618"/>
                  <a:pt x="191024" y="304087"/>
                  <a:pt x="191024" y="333596"/>
                </a:cubicBezTo>
                <a:cubicBezTo>
                  <a:pt x="191034" y="333596"/>
                  <a:pt x="191977" y="333596"/>
                  <a:pt x="281511" y="333596"/>
                </a:cubicBezTo>
                <a:cubicBezTo>
                  <a:pt x="289052" y="333596"/>
                  <a:pt x="300363" y="341092"/>
                  <a:pt x="300363" y="352337"/>
                </a:cubicBezTo>
                <a:cubicBezTo>
                  <a:pt x="300361" y="352348"/>
                  <a:pt x="300155" y="353695"/>
                  <a:pt x="273971" y="524757"/>
                </a:cubicBezTo>
                <a:cubicBezTo>
                  <a:pt x="273971" y="532254"/>
                  <a:pt x="266430" y="539750"/>
                  <a:pt x="258890" y="539750"/>
                </a:cubicBezTo>
                <a:cubicBezTo>
                  <a:pt x="258880" y="539750"/>
                  <a:pt x="257647" y="539750"/>
                  <a:pt x="100537" y="539750"/>
                </a:cubicBezTo>
                <a:cubicBezTo>
                  <a:pt x="89226" y="539750"/>
                  <a:pt x="81685" y="532254"/>
                  <a:pt x="81685" y="524757"/>
                </a:cubicBezTo>
                <a:cubicBezTo>
                  <a:pt x="81683" y="524746"/>
                  <a:pt x="81506" y="523398"/>
                  <a:pt x="59063" y="352337"/>
                </a:cubicBezTo>
                <a:cubicBezTo>
                  <a:pt x="59063" y="341092"/>
                  <a:pt x="66604" y="333596"/>
                  <a:pt x="74144" y="333596"/>
                </a:cubicBezTo>
                <a:cubicBezTo>
                  <a:pt x="74154" y="333596"/>
                  <a:pt x="75105" y="333596"/>
                  <a:pt x="164632" y="333596"/>
                </a:cubicBezTo>
                <a:cubicBezTo>
                  <a:pt x="164632" y="333589"/>
                  <a:pt x="164632" y="333121"/>
                  <a:pt x="164632" y="303610"/>
                </a:cubicBezTo>
                <a:cubicBezTo>
                  <a:pt x="164632" y="303601"/>
                  <a:pt x="164632" y="302704"/>
                  <a:pt x="164632" y="217399"/>
                </a:cubicBezTo>
                <a:cubicBezTo>
                  <a:pt x="164626" y="217402"/>
                  <a:pt x="164525" y="217452"/>
                  <a:pt x="162747" y="218336"/>
                </a:cubicBezTo>
                <a:lnTo>
                  <a:pt x="149551" y="224896"/>
                </a:lnTo>
                <a:cubicBezTo>
                  <a:pt x="149532" y="224867"/>
                  <a:pt x="142005" y="213642"/>
                  <a:pt x="138240" y="206155"/>
                </a:cubicBezTo>
                <a:cubicBezTo>
                  <a:pt x="138230" y="206158"/>
                  <a:pt x="137763" y="206313"/>
                  <a:pt x="115618" y="213651"/>
                </a:cubicBezTo>
                <a:cubicBezTo>
                  <a:pt x="111848" y="213651"/>
                  <a:pt x="111848" y="187413"/>
                  <a:pt x="108077" y="176169"/>
                </a:cubicBezTo>
                <a:cubicBezTo>
                  <a:pt x="108068" y="176167"/>
                  <a:pt x="107538" y="176050"/>
                  <a:pt x="74144" y="168672"/>
                </a:cubicBezTo>
                <a:cubicBezTo>
                  <a:pt x="74153" y="168643"/>
                  <a:pt x="77920" y="157417"/>
                  <a:pt x="81685" y="149931"/>
                </a:cubicBezTo>
                <a:cubicBezTo>
                  <a:pt x="81681" y="149929"/>
                  <a:pt x="81585" y="149891"/>
                  <a:pt x="79329" y="148994"/>
                </a:cubicBezTo>
                <a:lnTo>
                  <a:pt x="62834" y="142434"/>
                </a:lnTo>
                <a:cubicBezTo>
                  <a:pt x="62834" y="138686"/>
                  <a:pt x="77915" y="119945"/>
                  <a:pt x="85455" y="112448"/>
                </a:cubicBezTo>
                <a:cubicBezTo>
                  <a:pt x="85449" y="112439"/>
                  <a:pt x="85098" y="111915"/>
                  <a:pt x="62834" y="78714"/>
                </a:cubicBezTo>
                <a:cubicBezTo>
                  <a:pt x="62864" y="78704"/>
                  <a:pt x="74154" y="74960"/>
                  <a:pt x="81685" y="71217"/>
                </a:cubicBezTo>
                <a:cubicBezTo>
                  <a:pt x="77920" y="63731"/>
                  <a:pt x="74154" y="52506"/>
                  <a:pt x="74144" y="52476"/>
                </a:cubicBezTo>
                <a:cubicBezTo>
                  <a:pt x="74153" y="52475"/>
                  <a:pt x="74743" y="52416"/>
                  <a:pt x="111848" y="48728"/>
                </a:cubicBezTo>
                <a:cubicBezTo>
                  <a:pt x="111848" y="37483"/>
                  <a:pt x="115618" y="11245"/>
                  <a:pt x="119388" y="11245"/>
                </a:cubicBezTo>
                <a:cubicBezTo>
                  <a:pt x="119398" y="11248"/>
                  <a:pt x="119867" y="11404"/>
                  <a:pt x="142010" y="18741"/>
                </a:cubicBezTo>
                <a:cubicBezTo>
                  <a:pt x="142011" y="18737"/>
                  <a:pt x="142050" y="18642"/>
                  <a:pt x="142953" y="1639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65" name="Freeform 182"/>
          <p:cNvSpPr>
            <a:spLocks/>
          </p:cNvSpPr>
          <p:nvPr/>
        </p:nvSpPr>
        <p:spPr bwMode="auto">
          <a:xfrm>
            <a:off x="741363" y="4152542"/>
            <a:ext cx="445986" cy="448032"/>
          </a:xfrm>
          <a:custGeom>
            <a:avLst/>
            <a:gdLst/>
            <a:ahLst/>
            <a:cxnLst/>
            <a:rect l="l" t="t" r="r" b="b"/>
            <a:pathLst>
              <a:path w="445986" h="448032">
                <a:moveTo>
                  <a:pt x="93663" y="274995"/>
                </a:moveTo>
                <a:lnTo>
                  <a:pt x="115888" y="297220"/>
                </a:lnTo>
                <a:lnTo>
                  <a:pt x="101600" y="349608"/>
                </a:lnTo>
                <a:lnTo>
                  <a:pt x="153988" y="335320"/>
                </a:lnTo>
                <a:lnTo>
                  <a:pt x="173038" y="354370"/>
                </a:lnTo>
                <a:lnTo>
                  <a:pt x="79375" y="448032"/>
                </a:lnTo>
                <a:lnTo>
                  <a:pt x="0" y="371832"/>
                </a:lnTo>
                <a:close/>
                <a:moveTo>
                  <a:pt x="376479" y="14922"/>
                </a:moveTo>
                <a:cubicBezTo>
                  <a:pt x="371734" y="14922"/>
                  <a:pt x="366989" y="16785"/>
                  <a:pt x="363192" y="20512"/>
                </a:cubicBezTo>
                <a:cubicBezTo>
                  <a:pt x="355600" y="24240"/>
                  <a:pt x="355600" y="35421"/>
                  <a:pt x="363192" y="42876"/>
                </a:cubicBezTo>
                <a:cubicBezTo>
                  <a:pt x="363195" y="42879"/>
                  <a:pt x="363252" y="42935"/>
                  <a:pt x="364616" y="44273"/>
                </a:cubicBezTo>
                <a:lnTo>
                  <a:pt x="374581" y="54057"/>
                </a:lnTo>
                <a:cubicBezTo>
                  <a:pt x="374587" y="54064"/>
                  <a:pt x="374941" y="54470"/>
                  <a:pt x="397358" y="80147"/>
                </a:cubicBezTo>
                <a:cubicBezTo>
                  <a:pt x="397361" y="80150"/>
                  <a:pt x="397418" y="80206"/>
                  <a:pt x="398782" y="81545"/>
                </a:cubicBezTo>
                <a:lnTo>
                  <a:pt x="408747" y="91329"/>
                </a:lnTo>
                <a:cubicBezTo>
                  <a:pt x="416340" y="98783"/>
                  <a:pt x="427728" y="98783"/>
                  <a:pt x="435321" y="91329"/>
                </a:cubicBezTo>
                <a:cubicBezTo>
                  <a:pt x="442913" y="83875"/>
                  <a:pt x="442913" y="72693"/>
                  <a:pt x="435321" y="65239"/>
                </a:cubicBezTo>
                <a:lnTo>
                  <a:pt x="389766" y="20512"/>
                </a:lnTo>
                <a:cubicBezTo>
                  <a:pt x="385970" y="16785"/>
                  <a:pt x="381225" y="14922"/>
                  <a:pt x="376479" y="14922"/>
                </a:cubicBezTo>
                <a:close/>
                <a:moveTo>
                  <a:pt x="376360" y="0"/>
                </a:moveTo>
                <a:cubicBezTo>
                  <a:pt x="384304" y="0"/>
                  <a:pt x="391781" y="2816"/>
                  <a:pt x="397388" y="8449"/>
                </a:cubicBezTo>
                <a:cubicBezTo>
                  <a:pt x="397393" y="8455"/>
                  <a:pt x="397901" y="8965"/>
                  <a:pt x="445986" y="57269"/>
                </a:cubicBezTo>
                <a:cubicBezTo>
                  <a:pt x="457201" y="68535"/>
                  <a:pt x="457201" y="87312"/>
                  <a:pt x="445986" y="98578"/>
                </a:cubicBezTo>
                <a:cubicBezTo>
                  <a:pt x="431033" y="113600"/>
                  <a:pt x="412341" y="113600"/>
                  <a:pt x="401126" y="98578"/>
                </a:cubicBezTo>
                <a:cubicBezTo>
                  <a:pt x="401124" y="98576"/>
                  <a:pt x="401067" y="98519"/>
                  <a:pt x="399724" y="97170"/>
                </a:cubicBezTo>
                <a:lnTo>
                  <a:pt x="389911" y="87312"/>
                </a:lnTo>
                <a:cubicBezTo>
                  <a:pt x="389903" y="87320"/>
                  <a:pt x="388555" y="88675"/>
                  <a:pt x="161874" y="316390"/>
                </a:cubicBezTo>
                <a:cubicBezTo>
                  <a:pt x="161877" y="316394"/>
                  <a:pt x="161953" y="316489"/>
                  <a:pt x="163744" y="318737"/>
                </a:cubicBezTo>
                <a:lnTo>
                  <a:pt x="176828" y="335167"/>
                </a:lnTo>
                <a:cubicBezTo>
                  <a:pt x="176826" y="335170"/>
                  <a:pt x="176769" y="335226"/>
                  <a:pt x="175426" y="336575"/>
                </a:cubicBezTo>
                <a:lnTo>
                  <a:pt x="165613" y="346433"/>
                </a:lnTo>
                <a:cubicBezTo>
                  <a:pt x="165607" y="346427"/>
                  <a:pt x="165026" y="345844"/>
                  <a:pt x="109538" y="290103"/>
                </a:cubicBezTo>
                <a:cubicBezTo>
                  <a:pt x="109541" y="290101"/>
                  <a:pt x="109597" y="290044"/>
                  <a:pt x="110940" y="288694"/>
                </a:cubicBezTo>
                <a:lnTo>
                  <a:pt x="120753" y="278836"/>
                </a:lnTo>
                <a:cubicBezTo>
                  <a:pt x="120756" y="278840"/>
                  <a:pt x="120832" y="278915"/>
                  <a:pt x="122622" y="280714"/>
                </a:cubicBezTo>
                <a:lnTo>
                  <a:pt x="135706" y="293858"/>
                </a:lnTo>
                <a:cubicBezTo>
                  <a:pt x="135714" y="293850"/>
                  <a:pt x="137066" y="292492"/>
                  <a:pt x="363743" y="64780"/>
                </a:cubicBezTo>
                <a:cubicBezTo>
                  <a:pt x="363741" y="64778"/>
                  <a:pt x="363684" y="64721"/>
                  <a:pt x="362341" y="63372"/>
                </a:cubicBezTo>
                <a:lnTo>
                  <a:pt x="352528" y="53514"/>
                </a:lnTo>
                <a:cubicBezTo>
                  <a:pt x="341313" y="42248"/>
                  <a:pt x="341313" y="19715"/>
                  <a:pt x="352528" y="8449"/>
                </a:cubicBezTo>
                <a:cubicBezTo>
                  <a:pt x="360005" y="2816"/>
                  <a:pt x="368416" y="0"/>
                  <a:pt x="37636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68" name="Freeform 185"/>
          <p:cNvSpPr>
            <a:spLocks/>
          </p:cNvSpPr>
          <p:nvPr/>
        </p:nvSpPr>
        <p:spPr bwMode="auto">
          <a:xfrm>
            <a:off x="1570038" y="4179521"/>
            <a:ext cx="442768" cy="446454"/>
          </a:xfrm>
          <a:custGeom>
            <a:avLst/>
            <a:gdLst/>
            <a:ahLst/>
            <a:cxnLst/>
            <a:rect l="l" t="t" r="r" b="b"/>
            <a:pathLst>
              <a:path w="442768" h="446454">
                <a:moveTo>
                  <a:pt x="369623" y="13364"/>
                </a:moveTo>
                <a:cubicBezTo>
                  <a:pt x="364993" y="13364"/>
                  <a:pt x="360363" y="15249"/>
                  <a:pt x="356658" y="19020"/>
                </a:cubicBezTo>
                <a:cubicBezTo>
                  <a:pt x="349250" y="26560"/>
                  <a:pt x="349250" y="37871"/>
                  <a:pt x="356658" y="45412"/>
                </a:cubicBezTo>
                <a:cubicBezTo>
                  <a:pt x="356658" y="45412"/>
                  <a:pt x="356658" y="45412"/>
                  <a:pt x="358048" y="46826"/>
                </a:cubicBezTo>
                <a:lnTo>
                  <a:pt x="367771" y="56723"/>
                </a:lnTo>
                <a:cubicBezTo>
                  <a:pt x="367771" y="56723"/>
                  <a:pt x="367771" y="56723"/>
                  <a:pt x="393700" y="79344"/>
                </a:cubicBezTo>
                <a:cubicBezTo>
                  <a:pt x="393700" y="79344"/>
                  <a:pt x="393700" y="79344"/>
                  <a:pt x="395089" y="81229"/>
                </a:cubicBezTo>
                <a:lnTo>
                  <a:pt x="404813" y="94426"/>
                </a:lnTo>
                <a:cubicBezTo>
                  <a:pt x="412221" y="101966"/>
                  <a:pt x="423333" y="101966"/>
                  <a:pt x="430742" y="94426"/>
                </a:cubicBezTo>
                <a:cubicBezTo>
                  <a:pt x="438150" y="86885"/>
                  <a:pt x="438150" y="75574"/>
                  <a:pt x="430742" y="68034"/>
                </a:cubicBezTo>
                <a:cubicBezTo>
                  <a:pt x="430742" y="68034"/>
                  <a:pt x="430742" y="68034"/>
                  <a:pt x="382588" y="19020"/>
                </a:cubicBezTo>
                <a:cubicBezTo>
                  <a:pt x="378883" y="15249"/>
                  <a:pt x="374253" y="13364"/>
                  <a:pt x="369623" y="13364"/>
                </a:cubicBezTo>
                <a:close/>
                <a:moveTo>
                  <a:pt x="369130" y="0"/>
                </a:moveTo>
                <a:cubicBezTo>
                  <a:pt x="377103" y="0"/>
                  <a:pt x="384608" y="2808"/>
                  <a:pt x="390236" y="8424"/>
                </a:cubicBezTo>
                <a:cubicBezTo>
                  <a:pt x="390236" y="8424"/>
                  <a:pt x="390236" y="8424"/>
                  <a:pt x="442768" y="57094"/>
                </a:cubicBezTo>
                <a:cubicBezTo>
                  <a:pt x="454025" y="68325"/>
                  <a:pt x="454025" y="90788"/>
                  <a:pt x="442768" y="102020"/>
                </a:cubicBezTo>
                <a:cubicBezTo>
                  <a:pt x="427759" y="116995"/>
                  <a:pt x="408998" y="116995"/>
                  <a:pt x="393989" y="102020"/>
                </a:cubicBezTo>
                <a:cubicBezTo>
                  <a:pt x="393989" y="102020"/>
                  <a:pt x="393989" y="102020"/>
                  <a:pt x="392582" y="100616"/>
                </a:cubicBezTo>
                <a:lnTo>
                  <a:pt x="382732" y="90788"/>
                </a:lnTo>
                <a:cubicBezTo>
                  <a:pt x="382732" y="90788"/>
                  <a:pt x="382732" y="90788"/>
                  <a:pt x="146339" y="326651"/>
                </a:cubicBezTo>
                <a:cubicBezTo>
                  <a:pt x="146339" y="326651"/>
                  <a:pt x="146339" y="326651"/>
                  <a:pt x="168852" y="349114"/>
                </a:cubicBezTo>
                <a:cubicBezTo>
                  <a:pt x="168852" y="349114"/>
                  <a:pt x="168852" y="349114"/>
                  <a:pt x="75046" y="446454"/>
                </a:cubicBezTo>
                <a:cubicBezTo>
                  <a:pt x="75046" y="446454"/>
                  <a:pt x="75046" y="446454"/>
                  <a:pt x="74577" y="445518"/>
                </a:cubicBezTo>
                <a:lnTo>
                  <a:pt x="71293" y="438967"/>
                </a:lnTo>
                <a:cubicBezTo>
                  <a:pt x="71293" y="438967"/>
                  <a:pt x="71293" y="438967"/>
                  <a:pt x="116321" y="382809"/>
                </a:cubicBezTo>
                <a:cubicBezTo>
                  <a:pt x="116321" y="382809"/>
                  <a:pt x="116321" y="382809"/>
                  <a:pt x="115382" y="381873"/>
                </a:cubicBezTo>
                <a:lnTo>
                  <a:pt x="108816" y="375321"/>
                </a:lnTo>
                <a:cubicBezTo>
                  <a:pt x="108816" y="375321"/>
                  <a:pt x="108816" y="375321"/>
                  <a:pt x="48780" y="420247"/>
                </a:cubicBezTo>
                <a:cubicBezTo>
                  <a:pt x="48780" y="420247"/>
                  <a:pt x="48780" y="420247"/>
                  <a:pt x="48311" y="419311"/>
                </a:cubicBezTo>
                <a:lnTo>
                  <a:pt x="45027" y="412760"/>
                </a:lnTo>
                <a:cubicBezTo>
                  <a:pt x="45027" y="412760"/>
                  <a:pt x="45027" y="412760"/>
                  <a:pt x="93807" y="360346"/>
                </a:cubicBezTo>
                <a:cubicBezTo>
                  <a:pt x="93807" y="360346"/>
                  <a:pt x="93807" y="360346"/>
                  <a:pt x="92400" y="358942"/>
                </a:cubicBezTo>
                <a:lnTo>
                  <a:pt x="82550" y="349114"/>
                </a:lnTo>
                <a:cubicBezTo>
                  <a:pt x="82550" y="349114"/>
                  <a:pt x="82550" y="349114"/>
                  <a:pt x="26266" y="397784"/>
                </a:cubicBezTo>
                <a:cubicBezTo>
                  <a:pt x="26266" y="397784"/>
                  <a:pt x="26266" y="397784"/>
                  <a:pt x="25797" y="396848"/>
                </a:cubicBezTo>
                <a:lnTo>
                  <a:pt x="22514" y="390296"/>
                </a:lnTo>
                <a:cubicBezTo>
                  <a:pt x="22514" y="390296"/>
                  <a:pt x="22514" y="390296"/>
                  <a:pt x="71293" y="337883"/>
                </a:cubicBezTo>
                <a:cubicBezTo>
                  <a:pt x="71293" y="337883"/>
                  <a:pt x="71293" y="337883"/>
                  <a:pt x="69886" y="336479"/>
                </a:cubicBezTo>
                <a:lnTo>
                  <a:pt x="60036" y="326651"/>
                </a:lnTo>
                <a:cubicBezTo>
                  <a:pt x="60036" y="326651"/>
                  <a:pt x="60036" y="326651"/>
                  <a:pt x="7505" y="375321"/>
                </a:cubicBezTo>
                <a:cubicBezTo>
                  <a:pt x="7505" y="375321"/>
                  <a:pt x="7505" y="375321"/>
                  <a:pt x="6566" y="374385"/>
                </a:cubicBezTo>
                <a:lnTo>
                  <a:pt x="0" y="367833"/>
                </a:lnTo>
                <a:cubicBezTo>
                  <a:pt x="0" y="367833"/>
                  <a:pt x="0" y="367833"/>
                  <a:pt x="93807" y="274237"/>
                </a:cubicBezTo>
                <a:cubicBezTo>
                  <a:pt x="93807" y="274237"/>
                  <a:pt x="93807" y="274237"/>
                  <a:pt x="123825" y="300444"/>
                </a:cubicBezTo>
                <a:cubicBezTo>
                  <a:pt x="123825" y="300444"/>
                  <a:pt x="123825" y="300444"/>
                  <a:pt x="356466" y="64582"/>
                </a:cubicBezTo>
                <a:cubicBezTo>
                  <a:pt x="356466" y="64582"/>
                  <a:pt x="356466" y="64582"/>
                  <a:pt x="355059" y="63178"/>
                </a:cubicBezTo>
                <a:lnTo>
                  <a:pt x="345209" y="53350"/>
                </a:lnTo>
                <a:cubicBezTo>
                  <a:pt x="333952" y="42118"/>
                  <a:pt x="333952" y="19655"/>
                  <a:pt x="345209" y="8424"/>
                </a:cubicBezTo>
                <a:cubicBezTo>
                  <a:pt x="352714" y="2808"/>
                  <a:pt x="361156" y="0"/>
                  <a:pt x="36913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70" name="Freeform 187"/>
          <p:cNvSpPr>
            <a:spLocks/>
          </p:cNvSpPr>
          <p:nvPr/>
        </p:nvSpPr>
        <p:spPr bwMode="auto">
          <a:xfrm>
            <a:off x="2417763" y="4154487"/>
            <a:ext cx="247650" cy="493712"/>
          </a:xfrm>
          <a:custGeom>
            <a:avLst/>
            <a:gdLst/>
            <a:ahLst/>
            <a:cxnLst/>
            <a:rect l="l" t="t" r="r" b="b"/>
            <a:pathLst>
              <a:path w="247650" h="493712">
                <a:moveTo>
                  <a:pt x="96838" y="134937"/>
                </a:moveTo>
                <a:lnTo>
                  <a:pt x="195263" y="134937"/>
                </a:lnTo>
                <a:lnTo>
                  <a:pt x="247650" y="493712"/>
                </a:lnTo>
                <a:lnTo>
                  <a:pt x="44450" y="493712"/>
                </a:lnTo>
                <a:close/>
                <a:moveTo>
                  <a:pt x="104775" y="77787"/>
                </a:moveTo>
                <a:lnTo>
                  <a:pt x="195263" y="77787"/>
                </a:lnTo>
                <a:lnTo>
                  <a:pt x="195263" y="119062"/>
                </a:lnTo>
                <a:lnTo>
                  <a:pt x="101600" y="119062"/>
                </a:lnTo>
                <a:close/>
                <a:moveTo>
                  <a:pt x="104952" y="0"/>
                </a:moveTo>
                <a:cubicBezTo>
                  <a:pt x="104967" y="0"/>
                  <a:pt x="106134" y="0"/>
                  <a:pt x="198438" y="0"/>
                </a:cubicBezTo>
                <a:cubicBezTo>
                  <a:pt x="198438" y="11"/>
                  <a:pt x="198438" y="853"/>
                  <a:pt x="198438" y="67541"/>
                </a:cubicBezTo>
                <a:lnTo>
                  <a:pt x="104952" y="67541"/>
                </a:lnTo>
                <a:cubicBezTo>
                  <a:pt x="86255" y="90054"/>
                  <a:pt x="33902" y="165100"/>
                  <a:pt x="30163" y="153843"/>
                </a:cubicBezTo>
                <a:cubicBezTo>
                  <a:pt x="30163" y="142587"/>
                  <a:pt x="71297" y="71293"/>
                  <a:pt x="75036" y="60036"/>
                </a:cubicBezTo>
                <a:cubicBezTo>
                  <a:pt x="75041" y="60027"/>
                  <a:pt x="75417" y="59273"/>
                  <a:pt x="104952" y="0"/>
                </a:cubicBezTo>
                <a:close/>
                <a:moveTo>
                  <a:pt x="85725" y="0"/>
                </a:moveTo>
                <a:lnTo>
                  <a:pt x="63500" y="44450"/>
                </a:lnTo>
                <a:lnTo>
                  <a:pt x="0" y="4445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74" name="Freeform 191"/>
          <p:cNvSpPr>
            <a:spLocks/>
          </p:cNvSpPr>
          <p:nvPr/>
        </p:nvSpPr>
        <p:spPr bwMode="auto">
          <a:xfrm>
            <a:off x="3095626" y="4176713"/>
            <a:ext cx="455143" cy="449262"/>
          </a:xfrm>
          <a:custGeom>
            <a:avLst/>
            <a:gdLst/>
            <a:ahLst/>
            <a:cxnLst/>
            <a:rect l="l" t="t" r="r" b="b"/>
            <a:pathLst>
              <a:path w="455143" h="449262">
                <a:moveTo>
                  <a:pt x="356717" y="319087"/>
                </a:moveTo>
                <a:cubicBezTo>
                  <a:pt x="349191" y="319087"/>
                  <a:pt x="341665" y="319087"/>
                  <a:pt x="334139" y="326542"/>
                </a:cubicBezTo>
                <a:cubicBezTo>
                  <a:pt x="319087" y="341450"/>
                  <a:pt x="326613" y="367541"/>
                  <a:pt x="345428" y="389904"/>
                </a:cubicBezTo>
                <a:cubicBezTo>
                  <a:pt x="356717" y="401085"/>
                  <a:pt x="371769" y="404812"/>
                  <a:pt x="386820" y="404812"/>
                </a:cubicBezTo>
                <a:cubicBezTo>
                  <a:pt x="390583" y="404812"/>
                  <a:pt x="398109" y="404812"/>
                  <a:pt x="405635" y="397358"/>
                </a:cubicBezTo>
                <a:cubicBezTo>
                  <a:pt x="420687" y="386176"/>
                  <a:pt x="416924" y="356359"/>
                  <a:pt x="394346" y="337723"/>
                </a:cubicBezTo>
                <a:cubicBezTo>
                  <a:pt x="383057" y="326542"/>
                  <a:pt x="368006" y="319087"/>
                  <a:pt x="356717" y="319087"/>
                </a:cubicBezTo>
                <a:close/>
                <a:moveTo>
                  <a:pt x="109354" y="319087"/>
                </a:moveTo>
                <a:cubicBezTo>
                  <a:pt x="94456" y="319087"/>
                  <a:pt x="79558" y="326542"/>
                  <a:pt x="68384" y="337723"/>
                </a:cubicBezTo>
                <a:cubicBezTo>
                  <a:pt x="49762" y="356359"/>
                  <a:pt x="46037" y="386176"/>
                  <a:pt x="60935" y="397358"/>
                </a:cubicBezTo>
                <a:cubicBezTo>
                  <a:pt x="64660" y="404812"/>
                  <a:pt x="75833" y="404812"/>
                  <a:pt x="79558" y="404812"/>
                </a:cubicBezTo>
                <a:cubicBezTo>
                  <a:pt x="94456" y="404812"/>
                  <a:pt x="109354" y="401085"/>
                  <a:pt x="120528" y="389904"/>
                </a:cubicBezTo>
                <a:cubicBezTo>
                  <a:pt x="139151" y="367541"/>
                  <a:pt x="142875" y="341450"/>
                  <a:pt x="131702" y="326542"/>
                </a:cubicBezTo>
                <a:cubicBezTo>
                  <a:pt x="124252" y="319087"/>
                  <a:pt x="116803" y="319087"/>
                  <a:pt x="109354" y="319087"/>
                </a:cubicBezTo>
                <a:close/>
                <a:moveTo>
                  <a:pt x="285255" y="277812"/>
                </a:moveTo>
                <a:cubicBezTo>
                  <a:pt x="285259" y="277816"/>
                  <a:pt x="285354" y="277911"/>
                  <a:pt x="287597" y="280142"/>
                </a:cubicBezTo>
                <a:lnTo>
                  <a:pt x="303993" y="296448"/>
                </a:lnTo>
                <a:cubicBezTo>
                  <a:pt x="318983" y="285267"/>
                  <a:pt x="337721" y="277812"/>
                  <a:pt x="356458" y="277812"/>
                </a:cubicBezTo>
                <a:cubicBezTo>
                  <a:pt x="378944" y="277812"/>
                  <a:pt x="405176" y="288994"/>
                  <a:pt x="423914" y="307630"/>
                </a:cubicBezTo>
                <a:cubicBezTo>
                  <a:pt x="461390" y="344901"/>
                  <a:pt x="465137" y="397082"/>
                  <a:pt x="435157" y="426899"/>
                </a:cubicBezTo>
                <a:cubicBezTo>
                  <a:pt x="420167" y="441808"/>
                  <a:pt x="405176" y="449262"/>
                  <a:pt x="386439" y="449262"/>
                </a:cubicBezTo>
                <a:cubicBezTo>
                  <a:pt x="360206" y="449262"/>
                  <a:pt x="333973" y="438081"/>
                  <a:pt x="315235" y="415718"/>
                </a:cubicBezTo>
                <a:cubicBezTo>
                  <a:pt x="307740" y="408263"/>
                  <a:pt x="300245" y="397082"/>
                  <a:pt x="292750" y="389627"/>
                </a:cubicBezTo>
                <a:cubicBezTo>
                  <a:pt x="277760" y="348629"/>
                  <a:pt x="251527" y="333720"/>
                  <a:pt x="236537" y="318811"/>
                </a:cubicBezTo>
                <a:close/>
                <a:moveTo>
                  <a:pt x="454025" y="0"/>
                </a:moveTo>
                <a:lnTo>
                  <a:pt x="450273" y="63646"/>
                </a:lnTo>
                <a:cubicBezTo>
                  <a:pt x="450243" y="63685"/>
                  <a:pt x="390206" y="142298"/>
                  <a:pt x="266412" y="265814"/>
                </a:cubicBezTo>
                <a:cubicBezTo>
                  <a:pt x="266375" y="265823"/>
                  <a:pt x="217615" y="277087"/>
                  <a:pt x="172605" y="385617"/>
                </a:cubicBezTo>
                <a:lnTo>
                  <a:pt x="168852" y="389361"/>
                </a:lnTo>
                <a:cubicBezTo>
                  <a:pt x="165100" y="396848"/>
                  <a:pt x="157596" y="408080"/>
                  <a:pt x="150091" y="415568"/>
                </a:cubicBezTo>
                <a:cubicBezTo>
                  <a:pt x="127577" y="438031"/>
                  <a:pt x="105064" y="449262"/>
                  <a:pt x="78798" y="449262"/>
                </a:cubicBezTo>
                <a:cubicBezTo>
                  <a:pt x="60036" y="449262"/>
                  <a:pt x="41275" y="441775"/>
                  <a:pt x="30018" y="426799"/>
                </a:cubicBezTo>
                <a:cubicBezTo>
                  <a:pt x="0" y="396848"/>
                  <a:pt x="3752" y="344434"/>
                  <a:pt x="37523" y="306996"/>
                </a:cubicBezTo>
                <a:cubicBezTo>
                  <a:pt x="60036" y="288277"/>
                  <a:pt x="86302" y="277045"/>
                  <a:pt x="108816" y="277045"/>
                </a:cubicBezTo>
                <a:cubicBezTo>
                  <a:pt x="127577" y="277045"/>
                  <a:pt x="146339" y="284533"/>
                  <a:pt x="157596" y="295764"/>
                </a:cubicBezTo>
                <a:cubicBezTo>
                  <a:pt x="157611" y="295750"/>
                  <a:pt x="159681" y="293684"/>
                  <a:pt x="454025" y="0"/>
                </a:cubicBezTo>
                <a:close/>
                <a:moveTo>
                  <a:pt x="7520" y="0"/>
                </a:moveTo>
                <a:cubicBezTo>
                  <a:pt x="214313" y="205441"/>
                  <a:pt x="214313" y="205441"/>
                  <a:pt x="214313" y="205441"/>
                </a:cubicBezTo>
                <a:cubicBezTo>
                  <a:pt x="169195" y="254000"/>
                  <a:pt x="169195" y="254000"/>
                  <a:pt x="169195" y="254000"/>
                </a:cubicBezTo>
                <a:cubicBezTo>
                  <a:pt x="131596" y="205441"/>
                  <a:pt x="71438" y="130736"/>
                  <a:pt x="0" y="4482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79" name="Freeform 196"/>
          <p:cNvSpPr>
            <a:spLocks/>
          </p:cNvSpPr>
          <p:nvPr/>
        </p:nvSpPr>
        <p:spPr bwMode="auto">
          <a:xfrm>
            <a:off x="4025901" y="4206875"/>
            <a:ext cx="514350" cy="377825"/>
          </a:xfrm>
          <a:custGeom>
            <a:avLst/>
            <a:gdLst/>
            <a:ahLst/>
            <a:cxnLst/>
            <a:rect l="l" t="t" r="r" b="b"/>
            <a:pathLst>
              <a:path w="514350" h="377825">
                <a:moveTo>
                  <a:pt x="116386" y="112713"/>
                </a:moveTo>
                <a:cubicBezTo>
                  <a:pt x="116386" y="112713"/>
                  <a:pt x="116386" y="112713"/>
                  <a:pt x="330386" y="112713"/>
                </a:cubicBezTo>
                <a:cubicBezTo>
                  <a:pt x="330386" y="112713"/>
                  <a:pt x="330386" y="112713"/>
                  <a:pt x="330386" y="157521"/>
                </a:cubicBezTo>
                <a:cubicBezTo>
                  <a:pt x="360421" y="157521"/>
                  <a:pt x="405473" y="164989"/>
                  <a:pt x="443017" y="198595"/>
                </a:cubicBezTo>
                <a:cubicBezTo>
                  <a:pt x="484315" y="232200"/>
                  <a:pt x="491824" y="258338"/>
                  <a:pt x="495578" y="329284"/>
                </a:cubicBezTo>
                <a:lnTo>
                  <a:pt x="514350" y="329284"/>
                </a:lnTo>
                <a:cubicBezTo>
                  <a:pt x="514350" y="329284"/>
                  <a:pt x="514350" y="329284"/>
                  <a:pt x="514350" y="351687"/>
                </a:cubicBezTo>
                <a:cubicBezTo>
                  <a:pt x="514350" y="351687"/>
                  <a:pt x="514350" y="351687"/>
                  <a:pt x="405473" y="351687"/>
                </a:cubicBezTo>
                <a:cubicBezTo>
                  <a:pt x="405473" y="351687"/>
                  <a:pt x="405473" y="351687"/>
                  <a:pt x="405473" y="329284"/>
                </a:cubicBezTo>
                <a:cubicBezTo>
                  <a:pt x="405473" y="329284"/>
                  <a:pt x="405473" y="329284"/>
                  <a:pt x="407820" y="329284"/>
                </a:cubicBezTo>
                <a:lnTo>
                  <a:pt x="424245" y="329284"/>
                </a:lnTo>
                <a:cubicBezTo>
                  <a:pt x="420491" y="280742"/>
                  <a:pt x="424245" y="273274"/>
                  <a:pt x="397964" y="250870"/>
                </a:cubicBezTo>
                <a:cubicBezTo>
                  <a:pt x="382947" y="239668"/>
                  <a:pt x="360421" y="232200"/>
                  <a:pt x="345403" y="228466"/>
                </a:cubicBezTo>
                <a:cubicBezTo>
                  <a:pt x="345403" y="235934"/>
                  <a:pt x="345403" y="243402"/>
                  <a:pt x="345403" y="250870"/>
                </a:cubicBezTo>
                <a:cubicBezTo>
                  <a:pt x="345403" y="321816"/>
                  <a:pt x="292842" y="377825"/>
                  <a:pt x="221509" y="377825"/>
                </a:cubicBezTo>
                <a:cubicBezTo>
                  <a:pt x="153930" y="377825"/>
                  <a:pt x="97614" y="321816"/>
                  <a:pt x="97614" y="250870"/>
                </a:cubicBezTo>
                <a:cubicBezTo>
                  <a:pt x="97614" y="250870"/>
                  <a:pt x="97614" y="250870"/>
                  <a:pt x="75088" y="250870"/>
                </a:cubicBezTo>
                <a:cubicBezTo>
                  <a:pt x="75088" y="250870"/>
                  <a:pt x="75088" y="250870"/>
                  <a:pt x="75088" y="347953"/>
                </a:cubicBezTo>
                <a:cubicBezTo>
                  <a:pt x="75088" y="347953"/>
                  <a:pt x="75088" y="347953"/>
                  <a:pt x="0" y="347953"/>
                </a:cubicBezTo>
                <a:cubicBezTo>
                  <a:pt x="0" y="347953"/>
                  <a:pt x="0" y="347953"/>
                  <a:pt x="0" y="116447"/>
                </a:cubicBezTo>
                <a:cubicBezTo>
                  <a:pt x="0" y="116447"/>
                  <a:pt x="0" y="116447"/>
                  <a:pt x="75088" y="116447"/>
                </a:cubicBezTo>
                <a:cubicBezTo>
                  <a:pt x="75088" y="116447"/>
                  <a:pt x="75088" y="116447"/>
                  <a:pt x="75088" y="153787"/>
                </a:cubicBezTo>
                <a:cubicBezTo>
                  <a:pt x="75088" y="153787"/>
                  <a:pt x="75088" y="153787"/>
                  <a:pt x="116386" y="153787"/>
                </a:cubicBezTo>
                <a:cubicBezTo>
                  <a:pt x="116386" y="153787"/>
                  <a:pt x="116386" y="153787"/>
                  <a:pt x="116386" y="112713"/>
                </a:cubicBezTo>
                <a:close/>
                <a:moveTo>
                  <a:pt x="83230" y="0"/>
                </a:moveTo>
                <a:cubicBezTo>
                  <a:pt x="90714" y="0"/>
                  <a:pt x="98198" y="7484"/>
                  <a:pt x="98198" y="14968"/>
                </a:cubicBezTo>
                <a:cubicBezTo>
                  <a:pt x="98198" y="14968"/>
                  <a:pt x="98198" y="14968"/>
                  <a:pt x="98198" y="17306"/>
                </a:cubicBezTo>
                <a:lnTo>
                  <a:pt x="98198" y="33677"/>
                </a:lnTo>
                <a:cubicBezTo>
                  <a:pt x="98198" y="33677"/>
                  <a:pt x="98198" y="33677"/>
                  <a:pt x="199231" y="33677"/>
                </a:cubicBezTo>
                <a:cubicBezTo>
                  <a:pt x="199231" y="33677"/>
                  <a:pt x="199231" y="33677"/>
                  <a:pt x="199231" y="11226"/>
                </a:cubicBezTo>
                <a:cubicBezTo>
                  <a:pt x="199231" y="11226"/>
                  <a:pt x="199231" y="11226"/>
                  <a:pt x="247877" y="11226"/>
                </a:cubicBezTo>
                <a:cubicBezTo>
                  <a:pt x="247877" y="11226"/>
                  <a:pt x="247877" y="11226"/>
                  <a:pt x="247877" y="33677"/>
                </a:cubicBezTo>
                <a:cubicBezTo>
                  <a:pt x="247877" y="33677"/>
                  <a:pt x="247877" y="33677"/>
                  <a:pt x="348910" y="33677"/>
                </a:cubicBezTo>
                <a:cubicBezTo>
                  <a:pt x="348910" y="33677"/>
                  <a:pt x="348910" y="33677"/>
                  <a:pt x="348910" y="31339"/>
                </a:cubicBezTo>
                <a:lnTo>
                  <a:pt x="348910" y="14968"/>
                </a:lnTo>
                <a:cubicBezTo>
                  <a:pt x="348910" y="7484"/>
                  <a:pt x="356393" y="0"/>
                  <a:pt x="363877" y="0"/>
                </a:cubicBezTo>
                <a:cubicBezTo>
                  <a:pt x="375103" y="0"/>
                  <a:pt x="382587" y="7484"/>
                  <a:pt x="382587" y="14968"/>
                </a:cubicBezTo>
                <a:cubicBezTo>
                  <a:pt x="382587" y="14968"/>
                  <a:pt x="382587" y="14968"/>
                  <a:pt x="382587" y="17306"/>
                </a:cubicBezTo>
                <a:lnTo>
                  <a:pt x="382587" y="33677"/>
                </a:lnTo>
                <a:cubicBezTo>
                  <a:pt x="382587" y="33677"/>
                  <a:pt x="382587" y="33677"/>
                  <a:pt x="382587" y="59871"/>
                </a:cubicBezTo>
                <a:cubicBezTo>
                  <a:pt x="382587" y="59871"/>
                  <a:pt x="382587" y="59871"/>
                  <a:pt x="382587" y="61742"/>
                </a:cubicBezTo>
                <a:lnTo>
                  <a:pt x="382587" y="74839"/>
                </a:lnTo>
                <a:cubicBezTo>
                  <a:pt x="382587" y="86065"/>
                  <a:pt x="375103" y="89807"/>
                  <a:pt x="363877" y="89807"/>
                </a:cubicBezTo>
                <a:cubicBezTo>
                  <a:pt x="356393" y="89807"/>
                  <a:pt x="348910" y="86065"/>
                  <a:pt x="348910" y="74839"/>
                </a:cubicBezTo>
                <a:cubicBezTo>
                  <a:pt x="348910" y="74839"/>
                  <a:pt x="348910" y="74839"/>
                  <a:pt x="348910" y="72968"/>
                </a:cubicBezTo>
                <a:lnTo>
                  <a:pt x="348910" y="59871"/>
                </a:lnTo>
                <a:cubicBezTo>
                  <a:pt x="348910" y="59871"/>
                  <a:pt x="348910" y="59871"/>
                  <a:pt x="247877" y="59871"/>
                </a:cubicBezTo>
                <a:cubicBezTo>
                  <a:pt x="247877" y="59871"/>
                  <a:pt x="247877" y="59871"/>
                  <a:pt x="247877" y="104775"/>
                </a:cubicBezTo>
                <a:cubicBezTo>
                  <a:pt x="247877" y="104775"/>
                  <a:pt x="247877" y="104775"/>
                  <a:pt x="199231" y="104775"/>
                </a:cubicBezTo>
                <a:cubicBezTo>
                  <a:pt x="199231" y="104775"/>
                  <a:pt x="199231" y="104775"/>
                  <a:pt x="199231" y="59871"/>
                </a:cubicBezTo>
                <a:cubicBezTo>
                  <a:pt x="199231" y="59871"/>
                  <a:pt x="199231" y="59871"/>
                  <a:pt x="98198" y="59871"/>
                </a:cubicBezTo>
                <a:cubicBezTo>
                  <a:pt x="98198" y="59871"/>
                  <a:pt x="98198" y="59871"/>
                  <a:pt x="98198" y="61742"/>
                </a:cubicBezTo>
                <a:lnTo>
                  <a:pt x="98198" y="74839"/>
                </a:lnTo>
                <a:cubicBezTo>
                  <a:pt x="98198" y="86065"/>
                  <a:pt x="90714" y="89807"/>
                  <a:pt x="83230" y="89807"/>
                </a:cubicBezTo>
                <a:cubicBezTo>
                  <a:pt x="75746" y="89807"/>
                  <a:pt x="68262" y="86065"/>
                  <a:pt x="68262" y="74839"/>
                </a:cubicBezTo>
                <a:cubicBezTo>
                  <a:pt x="68262" y="74839"/>
                  <a:pt x="68262" y="74839"/>
                  <a:pt x="68262" y="14968"/>
                </a:cubicBezTo>
                <a:cubicBezTo>
                  <a:pt x="68262" y="7484"/>
                  <a:pt x="75746" y="0"/>
                  <a:pt x="8323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81" name="Freeform 198"/>
          <p:cNvSpPr>
            <a:spLocks/>
          </p:cNvSpPr>
          <p:nvPr/>
        </p:nvSpPr>
        <p:spPr bwMode="auto">
          <a:xfrm>
            <a:off x="4753375" y="4248150"/>
            <a:ext cx="529826" cy="363537"/>
          </a:xfrm>
          <a:custGeom>
            <a:avLst/>
            <a:gdLst/>
            <a:ahLst/>
            <a:cxnLst/>
            <a:rect l="l" t="t" r="r" b="b"/>
            <a:pathLst>
              <a:path w="529826" h="363537">
                <a:moveTo>
                  <a:pt x="401239" y="11113"/>
                </a:moveTo>
                <a:cubicBezTo>
                  <a:pt x="337688" y="11113"/>
                  <a:pt x="285351" y="59482"/>
                  <a:pt x="285351" y="115292"/>
                </a:cubicBezTo>
                <a:cubicBezTo>
                  <a:pt x="285351" y="119013"/>
                  <a:pt x="285351" y="122734"/>
                  <a:pt x="289090" y="130175"/>
                </a:cubicBezTo>
                <a:cubicBezTo>
                  <a:pt x="289090" y="130175"/>
                  <a:pt x="289090" y="130175"/>
                  <a:pt x="517126" y="130175"/>
                </a:cubicBezTo>
                <a:cubicBezTo>
                  <a:pt x="517126" y="122734"/>
                  <a:pt x="517126" y="119013"/>
                  <a:pt x="517126" y="115292"/>
                </a:cubicBezTo>
                <a:cubicBezTo>
                  <a:pt x="517126" y="59482"/>
                  <a:pt x="464790" y="11113"/>
                  <a:pt x="401239" y="11113"/>
                </a:cubicBezTo>
                <a:close/>
                <a:moveTo>
                  <a:pt x="402249" y="0"/>
                </a:moveTo>
                <a:cubicBezTo>
                  <a:pt x="473542" y="0"/>
                  <a:pt x="529826" y="52470"/>
                  <a:pt x="529826" y="116182"/>
                </a:cubicBezTo>
                <a:lnTo>
                  <a:pt x="529826" y="131173"/>
                </a:lnTo>
                <a:cubicBezTo>
                  <a:pt x="529826" y="131173"/>
                  <a:pt x="529826" y="131173"/>
                  <a:pt x="529826" y="363537"/>
                </a:cubicBezTo>
                <a:cubicBezTo>
                  <a:pt x="529826" y="363537"/>
                  <a:pt x="529826" y="363537"/>
                  <a:pt x="278424" y="363537"/>
                </a:cubicBezTo>
                <a:cubicBezTo>
                  <a:pt x="278424" y="363537"/>
                  <a:pt x="278424" y="363537"/>
                  <a:pt x="278424" y="254851"/>
                </a:cubicBezTo>
                <a:cubicBezTo>
                  <a:pt x="278424" y="254851"/>
                  <a:pt x="278424" y="254851"/>
                  <a:pt x="98315" y="116182"/>
                </a:cubicBezTo>
                <a:cubicBezTo>
                  <a:pt x="94563" y="131173"/>
                  <a:pt x="90810" y="142417"/>
                  <a:pt x="79554" y="146165"/>
                </a:cubicBezTo>
                <a:cubicBezTo>
                  <a:pt x="60792" y="157408"/>
                  <a:pt x="27022" y="134921"/>
                  <a:pt x="12013" y="101191"/>
                </a:cubicBezTo>
                <a:cubicBezTo>
                  <a:pt x="-6749" y="63713"/>
                  <a:pt x="-2996" y="29983"/>
                  <a:pt x="19517" y="18739"/>
                </a:cubicBezTo>
                <a:cubicBezTo>
                  <a:pt x="38279" y="7496"/>
                  <a:pt x="68297" y="26235"/>
                  <a:pt x="87058" y="59965"/>
                </a:cubicBezTo>
                <a:cubicBezTo>
                  <a:pt x="87058" y="59965"/>
                  <a:pt x="87058" y="59965"/>
                  <a:pt x="278424" y="191138"/>
                </a:cubicBezTo>
                <a:cubicBezTo>
                  <a:pt x="278424" y="191138"/>
                  <a:pt x="278424" y="191138"/>
                  <a:pt x="278424" y="131173"/>
                </a:cubicBezTo>
                <a:lnTo>
                  <a:pt x="274672" y="116182"/>
                </a:lnTo>
                <a:cubicBezTo>
                  <a:pt x="274672" y="52470"/>
                  <a:pt x="330956" y="0"/>
                  <a:pt x="40224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83" name="Freeform 200"/>
          <p:cNvSpPr>
            <a:spLocks/>
          </p:cNvSpPr>
          <p:nvPr/>
        </p:nvSpPr>
        <p:spPr bwMode="auto">
          <a:xfrm>
            <a:off x="5791074" y="4176713"/>
            <a:ext cx="348279" cy="449262"/>
          </a:xfrm>
          <a:custGeom>
            <a:avLst/>
            <a:gdLst/>
            <a:ahLst/>
            <a:cxnLst/>
            <a:rect l="l" t="t" r="r" b="b"/>
            <a:pathLst>
              <a:path w="348279" h="449262">
                <a:moveTo>
                  <a:pt x="136336" y="258762"/>
                </a:moveTo>
                <a:cubicBezTo>
                  <a:pt x="121731" y="262533"/>
                  <a:pt x="114428" y="273843"/>
                  <a:pt x="114428" y="285154"/>
                </a:cubicBezTo>
                <a:cubicBezTo>
                  <a:pt x="114428" y="296465"/>
                  <a:pt x="118080" y="304006"/>
                  <a:pt x="125382" y="311547"/>
                </a:cubicBezTo>
                <a:cubicBezTo>
                  <a:pt x="132685" y="315317"/>
                  <a:pt x="139987" y="319087"/>
                  <a:pt x="147290" y="319087"/>
                </a:cubicBezTo>
                <a:cubicBezTo>
                  <a:pt x="147290" y="319087"/>
                  <a:pt x="147290" y="319087"/>
                  <a:pt x="143639" y="281384"/>
                </a:cubicBezTo>
                <a:cubicBezTo>
                  <a:pt x="147290" y="281384"/>
                  <a:pt x="147290" y="281384"/>
                  <a:pt x="150941" y="281384"/>
                </a:cubicBezTo>
                <a:lnTo>
                  <a:pt x="150941" y="273843"/>
                </a:lnTo>
                <a:cubicBezTo>
                  <a:pt x="150941" y="266303"/>
                  <a:pt x="143639" y="258762"/>
                  <a:pt x="136336" y="258762"/>
                </a:cubicBezTo>
                <a:close/>
                <a:moveTo>
                  <a:pt x="27032" y="0"/>
                </a:moveTo>
                <a:cubicBezTo>
                  <a:pt x="27032" y="0"/>
                  <a:pt x="27032" y="0"/>
                  <a:pt x="215026" y="26207"/>
                </a:cubicBezTo>
                <a:cubicBezTo>
                  <a:pt x="215026" y="26207"/>
                  <a:pt x="215026" y="26207"/>
                  <a:pt x="214086" y="28547"/>
                </a:cubicBezTo>
                <a:lnTo>
                  <a:pt x="207506" y="44926"/>
                </a:lnTo>
                <a:cubicBezTo>
                  <a:pt x="230065" y="52414"/>
                  <a:pt x="248865" y="63646"/>
                  <a:pt x="263904" y="78621"/>
                </a:cubicBezTo>
                <a:cubicBezTo>
                  <a:pt x="312783" y="119803"/>
                  <a:pt x="342862" y="175961"/>
                  <a:pt x="346621" y="239607"/>
                </a:cubicBezTo>
                <a:cubicBezTo>
                  <a:pt x="354141" y="288277"/>
                  <a:pt x="335342" y="340691"/>
                  <a:pt x="305263" y="378129"/>
                </a:cubicBezTo>
                <a:cubicBezTo>
                  <a:pt x="271424" y="419311"/>
                  <a:pt x="222546" y="441775"/>
                  <a:pt x="173667" y="445518"/>
                </a:cubicBezTo>
                <a:cubicBezTo>
                  <a:pt x="166148" y="445518"/>
                  <a:pt x="162388" y="449262"/>
                  <a:pt x="158628" y="449262"/>
                </a:cubicBezTo>
                <a:cubicBezTo>
                  <a:pt x="121029" y="449262"/>
                  <a:pt x="87190" y="434287"/>
                  <a:pt x="57111" y="411824"/>
                </a:cubicBezTo>
                <a:cubicBezTo>
                  <a:pt x="23272" y="381873"/>
                  <a:pt x="4473" y="344434"/>
                  <a:pt x="713" y="303252"/>
                </a:cubicBezTo>
                <a:cubicBezTo>
                  <a:pt x="-3047" y="269557"/>
                  <a:pt x="8233" y="235863"/>
                  <a:pt x="30792" y="209656"/>
                </a:cubicBezTo>
                <a:cubicBezTo>
                  <a:pt x="53351" y="183449"/>
                  <a:pt x="87190" y="164730"/>
                  <a:pt x="121029" y="160986"/>
                </a:cubicBezTo>
                <a:cubicBezTo>
                  <a:pt x="147348" y="160986"/>
                  <a:pt x="177427" y="168473"/>
                  <a:pt x="199986" y="187193"/>
                </a:cubicBezTo>
                <a:cubicBezTo>
                  <a:pt x="222546" y="205912"/>
                  <a:pt x="233825" y="232119"/>
                  <a:pt x="237585" y="262070"/>
                </a:cubicBezTo>
                <a:cubicBezTo>
                  <a:pt x="241345" y="310740"/>
                  <a:pt x="203746" y="355666"/>
                  <a:pt x="154868" y="359410"/>
                </a:cubicBezTo>
                <a:cubicBezTo>
                  <a:pt x="136069" y="359410"/>
                  <a:pt x="113509" y="355666"/>
                  <a:pt x="98470" y="340691"/>
                </a:cubicBezTo>
                <a:cubicBezTo>
                  <a:pt x="83430" y="329459"/>
                  <a:pt x="72151" y="310740"/>
                  <a:pt x="72151" y="288277"/>
                </a:cubicBezTo>
                <a:cubicBezTo>
                  <a:pt x="68391" y="254582"/>
                  <a:pt x="94710" y="220887"/>
                  <a:pt x="132309" y="217144"/>
                </a:cubicBezTo>
                <a:cubicBezTo>
                  <a:pt x="162388" y="217144"/>
                  <a:pt x="188707" y="239607"/>
                  <a:pt x="192467" y="269557"/>
                </a:cubicBezTo>
                <a:cubicBezTo>
                  <a:pt x="192467" y="280789"/>
                  <a:pt x="192467" y="292021"/>
                  <a:pt x="184947" y="299508"/>
                </a:cubicBezTo>
                <a:cubicBezTo>
                  <a:pt x="192467" y="292021"/>
                  <a:pt x="199986" y="277045"/>
                  <a:pt x="196227" y="265814"/>
                </a:cubicBezTo>
                <a:cubicBezTo>
                  <a:pt x="196227" y="247094"/>
                  <a:pt x="188707" y="232119"/>
                  <a:pt x="173667" y="217144"/>
                </a:cubicBezTo>
                <a:cubicBezTo>
                  <a:pt x="158628" y="205912"/>
                  <a:pt x="143588" y="202168"/>
                  <a:pt x="124789" y="202168"/>
                </a:cubicBezTo>
                <a:cubicBezTo>
                  <a:pt x="98470" y="205912"/>
                  <a:pt x="79670" y="217144"/>
                  <a:pt x="64631" y="235863"/>
                </a:cubicBezTo>
                <a:cubicBezTo>
                  <a:pt x="45832" y="254582"/>
                  <a:pt x="42072" y="277045"/>
                  <a:pt x="42072" y="299508"/>
                </a:cubicBezTo>
                <a:cubicBezTo>
                  <a:pt x="45832" y="329459"/>
                  <a:pt x="60871" y="359410"/>
                  <a:pt x="83430" y="378129"/>
                </a:cubicBezTo>
                <a:cubicBezTo>
                  <a:pt x="105990" y="400592"/>
                  <a:pt x="139828" y="408080"/>
                  <a:pt x="169907" y="404336"/>
                </a:cubicBezTo>
                <a:cubicBezTo>
                  <a:pt x="211266" y="400592"/>
                  <a:pt x="245105" y="381873"/>
                  <a:pt x="271424" y="351922"/>
                </a:cubicBezTo>
                <a:cubicBezTo>
                  <a:pt x="297743" y="321971"/>
                  <a:pt x="309023" y="284533"/>
                  <a:pt x="305263" y="243350"/>
                </a:cubicBezTo>
                <a:cubicBezTo>
                  <a:pt x="301503" y="190937"/>
                  <a:pt x="278944" y="146010"/>
                  <a:pt x="237585" y="112316"/>
                </a:cubicBezTo>
                <a:cubicBezTo>
                  <a:pt x="226306" y="101084"/>
                  <a:pt x="211266" y="93596"/>
                  <a:pt x="199986" y="86109"/>
                </a:cubicBezTo>
                <a:cubicBezTo>
                  <a:pt x="199986" y="86109"/>
                  <a:pt x="199986" y="86109"/>
                  <a:pt x="192467" y="108572"/>
                </a:cubicBezTo>
                <a:cubicBezTo>
                  <a:pt x="192467" y="108572"/>
                  <a:pt x="192467" y="108572"/>
                  <a:pt x="15753" y="37439"/>
                </a:cubicBezTo>
                <a:cubicBezTo>
                  <a:pt x="15753" y="37439"/>
                  <a:pt x="15753" y="37439"/>
                  <a:pt x="2703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85" name="Freeform 202"/>
          <p:cNvSpPr>
            <a:spLocks/>
          </p:cNvSpPr>
          <p:nvPr/>
        </p:nvSpPr>
        <p:spPr bwMode="auto">
          <a:xfrm>
            <a:off x="6575426" y="4195763"/>
            <a:ext cx="274638" cy="396874"/>
          </a:xfrm>
          <a:custGeom>
            <a:avLst/>
            <a:gdLst/>
            <a:ahLst/>
            <a:cxnLst/>
            <a:rect l="l" t="t" r="r" b="b"/>
            <a:pathLst>
              <a:path w="274638" h="396874">
                <a:moveTo>
                  <a:pt x="139700" y="193675"/>
                </a:moveTo>
                <a:cubicBezTo>
                  <a:pt x="143404" y="193675"/>
                  <a:pt x="147108" y="193675"/>
                  <a:pt x="150812" y="197445"/>
                </a:cubicBezTo>
                <a:cubicBezTo>
                  <a:pt x="150812" y="197445"/>
                  <a:pt x="150812" y="197445"/>
                  <a:pt x="150812" y="223837"/>
                </a:cubicBezTo>
                <a:lnTo>
                  <a:pt x="128587" y="223837"/>
                </a:lnTo>
                <a:cubicBezTo>
                  <a:pt x="128587" y="223837"/>
                  <a:pt x="128587" y="223837"/>
                  <a:pt x="128587" y="197445"/>
                </a:cubicBezTo>
                <a:cubicBezTo>
                  <a:pt x="132291" y="193675"/>
                  <a:pt x="135996" y="193675"/>
                  <a:pt x="139700" y="193675"/>
                </a:cubicBezTo>
                <a:close/>
                <a:moveTo>
                  <a:pt x="15875" y="157162"/>
                </a:moveTo>
                <a:cubicBezTo>
                  <a:pt x="15888" y="157162"/>
                  <a:pt x="17068" y="157162"/>
                  <a:pt x="128443" y="157162"/>
                </a:cubicBezTo>
                <a:cubicBezTo>
                  <a:pt x="128443" y="157170"/>
                  <a:pt x="128443" y="157745"/>
                  <a:pt x="128443" y="198363"/>
                </a:cubicBezTo>
                <a:cubicBezTo>
                  <a:pt x="120939" y="202108"/>
                  <a:pt x="117187" y="205854"/>
                  <a:pt x="117187" y="217090"/>
                </a:cubicBezTo>
                <a:cubicBezTo>
                  <a:pt x="117187" y="228327"/>
                  <a:pt x="128443" y="235818"/>
                  <a:pt x="139700" y="235818"/>
                </a:cubicBezTo>
                <a:cubicBezTo>
                  <a:pt x="150957" y="235818"/>
                  <a:pt x="158462" y="228327"/>
                  <a:pt x="158462" y="217090"/>
                </a:cubicBezTo>
                <a:cubicBezTo>
                  <a:pt x="158462" y="205854"/>
                  <a:pt x="154709" y="202108"/>
                  <a:pt x="150957" y="198363"/>
                </a:cubicBezTo>
                <a:cubicBezTo>
                  <a:pt x="150957" y="198355"/>
                  <a:pt x="150957" y="197785"/>
                  <a:pt x="150957" y="157162"/>
                </a:cubicBezTo>
                <a:cubicBezTo>
                  <a:pt x="150970" y="157162"/>
                  <a:pt x="152147" y="157162"/>
                  <a:pt x="263525" y="157162"/>
                </a:cubicBezTo>
                <a:cubicBezTo>
                  <a:pt x="263523" y="157177"/>
                  <a:pt x="263197" y="159069"/>
                  <a:pt x="222250" y="396874"/>
                </a:cubicBezTo>
                <a:cubicBezTo>
                  <a:pt x="222240" y="396874"/>
                  <a:pt x="220946" y="396874"/>
                  <a:pt x="57150" y="396874"/>
                </a:cubicBezTo>
                <a:cubicBezTo>
                  <a:pt x="57148" y="396859"/>
                  <a:pt x="56823" y="394976"/>
                  <a:pt x="15875" y="157162"/>
                </a:cubicBezTo>
                <a:close/>
                <a:moveTo>
                  <a:pt x="128588" y="0"/>
                </a:moveTo>
                <a:lnTo>
                  <a:pt x="150813" y="0"/>
                </a:lnTo>
                <a:lnTo>
                  <a:pt x="150813" y="93662"/>
                </a:lnTo>
                <a:lnTo>
                  <a:pt x="274638" y="93662"/>
                </a:lnTo>
                <a:lnTo>
                  <a:pt x="274638" y="130175"/>
                </a:lnTo>
                <a:lnTo>
                  <a:pt x="150813" y="130175"/>
                </a:lnTo>
                <a:lnTo>
                  <a:pt x="150813" y="157162"/>
                </a:lnTo>
                <a:lnTo>
                  <a:pt x="128588" y="157162"/>
                </a:lnTo>
                <a:lnTo>
                  <a:pt x="128588" y="130175"/>
                </a:lnTo>
                <a:lnTo>
                  <a:pt x="0" y="130175"/>
                </a:lnTo>
                <a:lnTo>
                  <a:pt x="0" y="93662"/>
                </a:lnTo>
                <a:lnTo>
                  <a:pt x="128588" y="9366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88" name="Freeform 205"/>
          <p:cNvSpPr>
            <a:spLocks/>
          </p:cNvSpPr>
          <p:nvPr/>
        </p:nvSpPr>
        <p:spPr bwMode="auto">
          <a:xfrm>
            <a:off x="7246938" y="4213225"/>
            <a:ext cx="492125" cy="357187"/>
          </a:xfrm>
          <a:custGeom>
            <a:avLst/>
            <a:gdLst>
              <a:gd name="T0" fmla="*/ 122 w 131"/>
              <a:gd name="T1" fmla="*/ 79 h 95"/>
              <a:gd name="T2" fmla="*/ 131 w 131"/>
              <a:gd name="T3" fmla="*/ 84 h 95"/>
              <a:gd name="T4" fmla="*/ 107 w 131"/>
              <a:gd name="T5" fmla="*/ 63 h 95"/>
              <a:gd name="T6" fmla="*/ 43 w 131"/>
              <a:gd name="T7" fmla="*/ 63 h 95"/>
              <a:gd name="T8" fmla="*/ 17 w 131"/>
              <a:gd name="T9" fmla="*/ 3 h 95"/>
              <a:gd name="T10" fmla="*/ 17 w 131"/>
              <a:gd name="T11" fmla="*/ 2 h 95"/>
              <a:gd name="T12" fmla="*/ 17 w 131"/>
              <a:gd name="T13" fmla="*/ 2 h 95"/>
              <a:gd name="T14" fmla="*/ 17 w 131"/>
              <a:gd name="T15" fmla="*/ 2 h 95"/>
              <a:gd name="T16" fmla="*/ 13 w 131"/>
              <a:gd name="T17" fmla="*/ 0 h 95"/>
              <a:gd name="T18" fmla="*/ 4 w 131"/>
              <a:gd name="T19" fmla="*/ 0 h 95"/>
              <a:gd name="T20" fmla="*/ 0 w 131"/>
              <a:gd name="T21" fmla="*/ 4 h 95"/>
              <a:gd name="T22" fmla="*/ 4 w 131"/>
              <a:gd name="T23" fmla="*/ 8 h 95"/>
              <a:gd name="T24" fmla="*/ 10 w 131"/>
              <a:gd name="T25" fmla="*/ 8 h 95"/>
              <a:gd name="T26" fmla="*/ 33 w 131"/>
              <a:gd name="T27" fmla="*/ 63 h 95"/>
              <a:gd name="T28" fmla="*/ 30 w 131"/>
              <a:gd name="T29" fmla="*/ 63 h 95"/>
              <a:gd name="T30" fmla="*/ 42 w 131"/>
              <a:gd name="T31" fmla="*/ 85 h 95"/>
              <a:gd name="T32" fmla="*/ 53 w 131"/>
              <a:gd name="T33" fmla="*/ 79 h 95"/>
              <a:gd name="T34" fmla="*/ 65 w 131"/>
              <a:gd name="T35" fmla="*/ 91 h 95"/>
              <a:gd name="T36" fmla="*/ 65 w 131"/>
              <a:gd name="T37" fmla="*/ 94 h 95"/>
              <a:gd name="T38" fmla="*/ 74 w 131"/>
              <a:gd name="T39" fmla="*/ 95 h 95"/>
              <a:gd name="T40" fmla="*/ 110 w 131"/>
              <a:gd name="T41" fmla="*/ 95 h 95"/>
              <a:gd name="T42" fmla="*/ 110 w 131"/>
              <a:gd name="T43" fmla="*/ 91 h 95"/>
              <a:gd name="T44" fmla="*/ 122 w 131"/>
              <a:gd name="T45" fmla="*/ 79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31" h="95">
                <a:moveTo>
                  <a:pt x="122" y="79"/>
                </a:moveTo>
                <a:cubicBezTo>
                  <a:pt x="126" y="79"/>
                  <a:pt x="129" y="81"/>
                  <a:pt x="131" y="84"/>
                </a:cubicBezTo>
                <a:cubicBezTo>
                  <a:pt x="130" y="74"/>
                  <a:pt x="125" y="63"/>
                  <a:pt x="107" y="63"/>
                </a:cubicBezTo>
                <a:cubicBezTo>
                  <a:pt x="88" y="63"/>
                  <a:pt x="59" y="63"/>
                  <a:pt x="43" y="6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6" y="1"/>
                  <a:pt x="15" y="0"/>
                  <a:pt x="13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6"/>
                  <a:pt x="2" y="8"/>
                  <a:pt x="4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33" y="63"/>
                  <a:pt x="33" y="63"/>
                  <a:pt x="33" y="63"/>
                </a:cubicBezTo>
                <a:cubicBezTo>
                  <a:pt x="31" y="63"/>
                  <a:pt x="30" y="63"/>
                  <a:pt x="30" y="63"/>
                </a:cubicBezTo>
                <a:cubicBezTo>
                  <a:pt x="30" y="63"/>
                  <a:pt x="31" y="76"/>
                  <a:pt x="42" y="85"/>
                </a:cubicBezTo>
                <a:cubicBezTo>
                  <a:pt x="44" y="81"/>
                  <a:pt x="48" y="79"/>
                  <a:pt x="53" y="79"/>
                </a:cubicBezTo>
                <a:cubicBezTo>
                  <a:pt x="60" y="79"/>
                  <a:pt x="65" y="84"/>
                  <a:pt x="65" y="91"/>
                </a:cubicBezTo>
                <a:cubicBezTo>
                  <a:pt x="65" y="92"/>
                  <a:pt x="65" y="93"/>
                  <a:pt x="65" y="94"/>
                </a:cubicBezTo>
                <a:cubicBezTo>
                  <a:pt x="67" y="94"/>
                  <a:pt x="70" y="95"/>
                  <a:pt x="74" y="95"/>
                </a:cubicBezTo>
                <a:cubicBezTo>
                  <a:pt x="89" y="95"/>
                  <a:pt x="101" y="95"/>
                  <a:pt x="110" y="95"/>
                </a:cubicBezTo>
                <a:cubicBezTo>
                  <a:pt x="110" y="94"/>
                  <a:pt x="110" y="92"/>
                  <a:pt x="110" y="91"/>
                </a:cubicBezTo>
                <a:cubicBezTo>
                  <a:pt x="110" y="84"/>
                  <a:pt x="115" y="79"/>
                  <a:pt x="122" y="7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Oval 207"/>
          <p:cNvSpPr>
            <a:spLocks noChangeArrowheads="1"/>
          </p:cNvSpPr>
          <p:nvPr/>
        </p:nvSpPr>
        <p:spPr bwMode="auto">
          <a:xfrm>
            <a:off x="7662862" y="4513263"/>
            <a:ext cx="79376" cy="82550"/>
          </a:xfrm>
          <a:custGeom>
            <a:avLst/>
            <a:gdLst/>
            <a:ahLst/>
            <a:cxnLst/>
            <a:rect l="l" t="t" r="r" b="b"/>
            <a:pathLst>
              <a:path w="79376" h="82550">
                <a:moveTo>
                  <a:pt x="39688" y="19050"/>
                </a:moveTo>
                <a:cubicBezTo>
                  <a:pt x="28290" y="19050"/>
                  <a:pt x="19050" y="28290"/>
                  <a:pt x="19050" y="39688"/>
                </a:cubicBezTo>
                <a:cubicBezTo>
                  <a:pt x="19050" y="51086"/>
                  <a:pt x="28290" y="60326"/>
                  <a:pt x="39688" y="60326"/>
                </a:cubicBezTo>
                <a:cubicBezTo>
                  <a:pt x="51086" y="60326"/>
                  <a:pt x="60326" y="51086"/>
                  <a:pt x="60326" y="39688"/>
                </a:cubicBezTo>
                <a:cubicBezTo>
                  <a:pt x="60326" y="28290"/>
                  <a:pt x="51086" y="19050"/>
                  <a:pt x="39688" y="19050"/>
                </a:cubicBezTo>
                <a:close/>
                <a:moveTo>
                  <a:pt x="39688" y="0"/>
                </a:moveTo>
                <a:cubicBezTo>
                  <a:pt x="61607" y="0"/>
                  <a:pt x="79376" y="18479"/>
                  <a:pt x="79376" y="41275"/>
                </a:cubicBezTo>
                <a:cubicBezTo>
                  <a:pt x="79376" y="64071"/>
                  <a:pt x="61607" y="82550"/>
                  <a:pt x="39688" y="82550"/>
                </a:cubicBezTo>
                <a:cubicBezTo>
                  <a:pt x="17769" y="82550"/>
                  <a:pt x="0" y="64071"/>
                  <a:pt x="0" y="41275"/>
                </a:cubicBezTo>
                <a:cubicBezTo>
                  <a:pt x="0" y="18479"/>
                  <a:pt x="17769" y="0"/>
                  <a:pt x="3968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Oval 209"/>
          <p:cNvSpPr>
            <a:spLocks noChangeArrowheads="1"/>
          </p:cNvSpPr>
          <p:nvPr/>
        </p:nvSpPr>
        <p:spPr bwMode="auto">
          <a:xfrm>
            <a:off x="7405687" y="4513263"/>
            <a:ext cx="80964" cy="82550"/>
          </a:xfrm>
          <a:custGeom>
            <a:avLst/>
            <a:gdLst/>
            <a:ahLst/>
            <a:cxnLst/>
            <a:rect l="l" t="t" r="r" b="b"/>
            <a:pathLst>
              <a:path w="80964" h="82550">
                <a:moveTo>
                  <a:pt x="40481" y="19050"/>
                </a:moveTo>
                <a:cubicBezTo>
                  <a:pt x="27768" y="19050"/>
                  <a:pt x="17462" y="28290"/>
                  <a:pt x="17462" y="39688"/>
                </a:cubicBezTo>
                <a:cubicBezTo>
                  <a:pt x="17462" y="51086"/>
                  <a:pt x="27768" y="60326"/>
                  <a:pt x="40481" y="60326"/>
                </a:cubicBezTo>
                <a:cubicBezTo>
                  <a:pt x="53194" y="60326"/>
                  <a:pt x="63500" y="51086"/>
                  <a:pt x="63500" y="39688"/>
                </a:cubicBezTo>
                <a:cubicBezTo>
                  <a:pt x="63500" y="28290"/>
                  <a:pt x="53194" y="19050"/>
                  <a:pt x="40481" y="19050"/>
                </a:cubicBezTo>
                <a:close/>
                <a:moveTo>
                  <a:pt x="40482" y="0"/>
                </a:moveTo>
                <a:cubicBezTo>
                  <a:pt x="62840" y="0"/>
                  <a:pt x="80964" y="18479"/>
                  <a:pt x="80964" y="41275"/>
                </a:cubicBezTo>
                <a:cubicBezTo>
                  <a:pt x="80964" y="64071"/>
                  <a:pt x="62840" y="82550"/>
                  <a:pt x="40482" y="82550"/>
                </a:cubicBezTo>
                <a:cubicBezTo>
                  <a:pt x="18124" y="82550"/>
                  <a:pt x="0" y="64071"/>
                  <a:pt x="0" y="41275"/>
                </a:cubicBezTo>
                <a:cubicBezTo>
                  <a:pt x="0" y="18479"/>
                  <a:pt x="18124" y="0"/>
                  <a:pt x="4048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211"/>
          <p:cNvSpPr>
            <a:spLocks/>
          </p:cNvSpPr>
          <p:nvPr/>
        </p:nvSpPr>
        <p:spPr bwMode="auto">
          <a:xfrm>
            <a:off x="7951158" y="4248149"/>
            <a:ext cx="589593" cy="382588"/>
          </a:xfrm>
          <a:custGeom>
            <a:avLst/>
            <a:gdLst/>
            <a:ahLst/>
            <a:cxnLst/>
            <a:rect l="l" t="t" r="r" b="b"/>
            <a:pathLst>
              <a:path w="589593" h="382588">
                <a:moveTo>
                  <a:pt x="475291" y="288924"/>
                </a:moveTo>
                <a:cubicBezTo>
                  <a:pt x="457756" y="288924"/>
                  <a:pt x="443541" y="303139"/>
                  <a:pt x="443541" y="320674"/>
                </a:cubicBezTo>
                <a:cubicBezTo>
                  <a:pt x="443541" y="338209"/>
                  <a:pt x="457756" y="352424"/>
                  <a:pt x="475291" y="352424"/>
                </a:cubicBezTo>
                <a:cubicBezTo>
                  <a:pt x="492826" y="352424"/>
                  <a:pt x="507041" y="338209"/>
                  <a:pt x="507041" y="320674"/>
                </a:cubicBezTo>
                <a:cubicBezTo>
                  <a:pt x="507041" y="303139"/>
                  <a:pt x="492826" y="288924"/>
                  <a:pt x="475291" y="288924"/>
                </a:cubicBezTo>
                <a:close/>
                <a:moveTo>
                  <a:pt x="475292" y="258762"/>
                </a:moveTo>
                <a:cubicBezTo>
                  <a:pt x="509486" y="258762"/>
                  <a:pt x="537205" y="286481"/>
                  <a:pt x="537205" y="320675"/>
                </a:cubicBezTo>
                <a:cubicBezTo>
                  <a:pt x="537205" y="354869"/>
                  <a:pt x="509486" y="382588"/>
                  <a:pt x="475292" y="382588"/>
                </a:cubicBezTo>
                <a:cubicBezTo>
                  <a:pt x="441098" y="382588"/>
                  <a:pt x="413379" y="354869"/>
                  <a:pt x="413379" y="320675"/>
                </a:cubicBezTo>
                <a:cubicBezTo>
                  <a:pt x="413379" y="286481"/>
                  <a:pt x="441098" y="258762"/>
                  <a:pt x="475292" y="258762"/>
                </a:cubicBezTo>
                <a:close/>
                <a:moveTo>
                  <a:pt x="237167" y="212726"/>
                </a:moveTo>
                <a:lnTo>
                  <a:pt x="237167" y="300038"/>
                </a:lnTo>
                <a:lnTo>
                  <a:pt x="264155" y="300038"/>
                </a:lnTo>
                <a:lnTo>
                  <a:pt x="319717" y="239714"/>
                </a:lnTo>
                <a:close/>
                <a:moveTo>
                  <a:pt x="10193" y="99090"/>
                </a:moveTo>
                <a:cubicBezTo>
                  <a:pt x="13013" y="100148"/>
                  <a:pt x="14471" y="100615"/>
                  <a:pt x="200206" y="160105"/>
                </a:cubicBezTo>
                <a:cubicBezTo>
                  <a:pt x="200206" y="160092"/>
                  <a:pt x="200206" y="159285"/>
                  <a:pt x="200206" y="111386"/>
                </a:cubicBezTo>
                <a:cubicBezTo>
                  <a:pt x="200227" y="111386"/>
                  <a:pt x="203068" y="111386"/>
                  <a:pt x="589593" y="111386"/>
                </a:cubicBezTo>
                <a:cubicBezTo>
                  <a:pt x="589588" y="111401"/>
                  <a:pt x="589064" y="113011"/>
                  <a:pt x="533431" y="283773"/>
                </a:cubicBezTo>
                <a:cubicBezTo>
                  <a:pt x="522199" y="265036"/>
                  <a:pt x="499734" y="253793"/>
                  <a:pt x="477270" y="253793"/>
                </a:cubicBezTo>
                <a:cubicBezTo>
                  <a:pt x="454805" y="253793"/>
                  <a:pt x="439829" y="261288"/>
                  <a:pt x="424853" y="276278"/>
                </a:cubicBezTo>
                <a:cubicBezTo>
                  <a:pt x="424841" y="276273"/>
                  <a:pt x="423862" y="275900"/>
                  <a:pt x="346226" y="246298"/>
                </a:cubicBezTo>
                <a:lnTo>
                  <a:pt x="275088" y="317501"/>
                </a:lnTo>
                <a:cubicBezTo>
                  <a:pt x="275071" y="317501"/>
                  <a:pt x="274076" y="317501"/>
                  <a:pt x="215183" y="317501"/>
                </a:cubicBezTo>
                <a:cubicBezTo>
                  <a:pt x="215183" y="317494"/>
                  <a:pt x="215183" y="317420"/>
                  <a:pt x="215183" y="316564"/>
                </a:cubicBezTo>
                <a:lnTo>
                  <a:pt x="215183" y="310006"/>
                </a:lnTo>
                <a:cubicBezTo>
                  <a:pt x="215183" y="310000"/>
                  <a:pt x="215183" y="309914"/>
                  <a:pt x="215183" y="308601"/>
                </a:cubicBezTo>
                <a:lnTo>
                  <a:pt x="215183" y="298764"/>
                </a:lnTo>
                <a:cubicBezTo>
                  <a:pt x="215183" y="298749"/>
                  <a:pt x="215183" y="297595"/>
                  <a:pt x="215183" y="205075"/>
                </a:cubicBezTo>
                <a:cubicBezTo>
                  <a:pt x="215175" y="205071"/>
                  <a:pt x="215061" y="205014"/>
                  <a:pt x="213311" y="204138"/>
                </a:cubicBezTo>
                <a:lnTo>
                  <a:pt x="200206" y="197580"/>
                </a:lnTo>
                <a:cubicBezTo>
                  <a:pt x="200188" y="197575"/>
                  <a:pt x="198312" y="196972"/>
                  <a:pt x="1768" y="133872"/>
                </a:cubicBezTo>
                <a:cubicBezTo>
                  <a:pt x="-3848" y="100144"/>
                  <a:pt x="5279" y="98036"/>
                  <a:pt x="10193" y="99090"/>
                </a:cubicBezTo>
                <a:close/>
                <a:moveTo>
                  <a:pt x="414252" y="0"/>
                </a:moveTo>
                <a:cubicBezTo>
                  <a:pt x="436790" y="0"/>
                  <a:pt x="459328" y="11112"/>
                  <a:pt x="470597" y="25929"/>
                </a:cubicBezTo>
                <a:cubicBezTo>
                  <a:pt x="508160" y="29633"/>
                  <a:pt x="538211" y="59266"/>
                  <a:pt x="541967" y="100012"/>
                </a:cubicBezTo>
                <a:cubicBezTo>
                  <a:pt x="541967" y="100012"/>
                  <a:pt x="541967" y="100012"/>
                  <a:pt x="275267" y="100012"/>
                </a:cubicBezTo>
                <a:cubicBezTo>
                  <a:pt x="282780" y="66674"/>
                  <a:pt x="309074" y="40745"/>
                  <a:pt x="346638" y="40745"/>
                </a:cubicBezTo>
                <a:cubicBezTo>
                  <a:pt x="357907" y="18520"/>
                  <a:pt x="384201" y="0"/>
                  <a:pt x="41425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216"/>
          <p:cNvSpPr>
            <a:spLocks/>
          </p:cNvSpPr>
          <p:nvPr/>
        </p:nvSpPr>
        <p:spPr bwMode="auto">
          <a:xfrm>
            <a:off x="1589088" y="1608138"/>
            <a:ext cx="307975" cy="333374"/>
          </a:xfrm>
          <a:custGeom>
            <a:avLst/>
            <a:gdLst/>
            <a:ahLst/>
            <a:cxnLst/>
            <a:rect l="l" t="t" r="r" b="b"/>
            <a:pathLst>
              <a:path w="307975" h="333374">
                <a:moveTo>
                  <a:pt x="214312" y="93662"/>
                </a:moveTo>
                <a:cubicBezTo>
                  <a:pt x="214312" y="93662"/>
                  <a:pt x="214312" y="93662"/>
                  <a:pt x="269875" y="93662"/>
                </a:cubicBezTo>
                <a:cubicBezTo>
                  <a:pt x="266171" y="104139"/>
                  <a:pt x="255058" y="111124"/>
                  <a:pt x="243946" y="111124"/>
                </a:cubicBezTo>
                <a:cubicBezTo>
                  <a:pt x="229129" y="111124"/>
                  <a:pt x="221720" y="104139"/>
                  <a:pt x="214312" y="93662"/>
                </a:cubicBezTo>
                <a:close/>
                <a:moveTo>
                  <a:pt x="209643" y="44450"/>
                </a:moveTo>
                <a:cubicBezTo>
                  <a:pt x="209647" y="44450"/>
                  <a:pt x="210178" y="44450"/>
                  <a:pt x="277719" y="44450"/>
                </a:cubicBezTo>
                <a:cubicBezTo>
                  <a:pt x="292847" y="44450"/>
                  <a:pt x="307975" y="62971"/>
                  <a:pt x="307975" y="88900"/>
                </a:cubicBezTo>
                <a:cubicBezTo>
                  <a:pt x="307969" y="88900"/>
                  <a:pt x="307616" y="88900"/>
                  <a:pt x="285283" y="88900"/>
                </a:cubicBezTo>
                <a:cubicBezTo>
                  <a:pt x="285281" y="88900"/>
                  <a:pt x="285223" y="88900"/>
                  <a:pt x="283865" y="88900"/>
                </a:cubicBezTo>
                <a:lnTo>
                  <a:pt x="273937" y="88900"/>
                </a:lnTo>
                <a:cubicBezTo>
                  <a:pt x="273930" y="88900"/>
                  <a:pt x="273296" y="88900"/>
                  <a:pt x="213425" y="88900"/>
                </a:cubicBezTo>
                <a:cubicBezTo>
                  <a:pt x="213422" y="88900"/>
                  <a:pt x="213372" y="88900"/>
                  <a:pt x="212480" y="88900"/>
                </a:cubicBezTo>
                <a:lnTo>
                  <a:pt x="205861" y="88900"/>
                </a:lnTo>
                <a:cubicBezTo>
                  <a:pt x="205857" y="88900"/>
                  <a:pt x="205546" y="88900"/>
                  <a:pt x="179387" y="88900"/>
                </a:cubicBezTo>
                <a:cubicBezTo>
                  <a:pt x="179387" y="62971"/>
                  <a:pt x="190733" y="44450"/>
                  <a:pt x="209643" y="44450"/>
                </a:cubicBezTo>
                <a:close/>
                <a:moveTo>
                  <a:pt x="93663" y="36512"/>
                </a:moveTo>
                <a:lnTo>
                  <a:pt x="146050" y="36512"/>
                </a:lnTo>
                <a:lnTo>
                  <a:pt x="74613" y="160337"/>
                </a:lnTo>
                <a:lnTo>
                  <a:pt x="146050" y="287337"/>
                </a:lnTo>
                <a:lnTo>
                  <a:pt x="168275" y="287337"/>
                </a:lnTo>
                <a:lnTo>
                  <a:pt x="168275" y="303212"/>
                </a:lnTo>
                <a:lnTo>
                  <a:pt x="242888" y="303212"/>
                </a:lnTo>
                <a:lnTo>
                  <a:pt x="242888" y="333374"/>
                </a:lnTo>
                <a:lnTo>
                  <a:pt x="0" y="333374"/>
                </a:lnTo>
                <a:lnTo>
                  <a:pt x="0" y="303212"/>
                </a:lnTo>
                <a:lnTo>
                  <a:pt x="71438" y="303212"/>
                </a:lnTo>
                <a:lnTo>
                  <a:pt x="71438" y="287337"/>
                </a:lnTo>
                <a:lnTo>
                  <a:pt x="93663" y="287337"/>
                </a:lnTo>
                <a:lnTo>
                  <a:pt x="22225" y="160337"/>
                </a:lnTo>
                <a:close/>
                <a:moveTo>
                  <a:pt x="225425" y="0"/>
                </a:moveTo>
                <a:lnTo>
                  <a:pt x="261938" y="0"/>
                </a:lnTo>
                <a:lnTo>
                  <a:pt x="261938" y="41275"/>
                </a:lnTo>
                <a:lnTo>
                  <a:pt x="225425" y="41275"/>
                </a:lnTo>
                <a:lnTo>
                  <a:pt x="225425" y="28575"/>
                </a:lnTo>
                <a:lnTo>
                  <a:pt x="101600" y="28575"/>
                </a:lnTo>
                <a:lnTo>
                  <a:pt x="101600" y="11112"/>
                </a:lnTo>
                <a:lnTo>
                  <a:pt x="225425" y="1111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Rectangle 220"/>
          <p:cNvSpPr>
            <a:spLocks noChangeArrowheads="1"/>
          </p:cNvSpPr>
          <p:nvPr/>
        </p:nvSpPr>
        <p:spPr bwMode="auto">
          <a:xfrm>
            <a:off x="3965575" y="2420938"/>
            <a:ext cx="334963" cy="442912"/>
          </a:xfrm>
          <a:custGeom>
            <a:avLst/>
            <a:gdLst/>
            <a:ahLst/>
            <a:cxnLst/>
            <a:rect l="l" t="t" r="r" b="b"/>
            <a:pathLst>
              <a:path w="334963" h="442912">
                <a:moveTo>
                  <a:pt x="167482" y="169862"/>
                </a:moveTo>
                <a:cubicBezTo>
                  <a:pt x="108301" y="169862"/>
                  <a:pt x="60325" y="218548"/>
                  <a:pt x="60325" y="278606"/>
                </a:cubicBezTo>
                <a:cubicBezTo>
                  <a:pt x="60325" y="338664"/>
                  <a:pt x="108301" y="387350"/>
                  <a:pt x="167482" y="387350"/>
                </a:cubicBezTo>
                <a:cubicBezTo>
                  <a:pt x="226663" y="387350"/>
                  <a:pt x="274639" y="338664"/>
                  <a:pt x="274639" y="278606"/>
                </a:cubicBezTo>
                <a:cubicBezTo>
                  <a:pt x="274639" y="218548"/>
                  <a:pt x="226663" y="169862"/>
                  <a:pt x="167482" y="169862"/>
                </a:cubicBezTo>
                <a:close/>
                <a:moveTo>
                  <a:pt x="0" y="112712"/>
                </a:moveTo>
                <a:lnTo>
                  <a:pt x="334963" y="112712"/>
                </a:lnTo>
                <a:lnTo>
                  <a:pt x="334963" y="442912"/>
                </a:lnTo>
                <a:lnTo>
                  <a:pt x="0" y="442912"/>
                </a:lnTo>
                <a:close/>
                <a:moveTo>
                  <a:pt x="300832" y="22225"/>
                </a:moveTo>
                <a:cubicBezTo>
                  <a:pt x="290749" y="22225"/>
                  <a:pt x="282575" y="30754"/>
                  <a:pt x="282575" y="41275"/>
                </a:cubicBezTo>
                <a:cubicBezTo>
                  <a:pt x="282575" y="51796"/>
                  <a:pt x="290749" y="60325"/>
                  <a:pt x="300832" y="60325"/>
                </a:cubicBezTo>
                <a:cubicBezTo>
                  <a:pt x="310915" y="60325"/>
                  <a:pt x="319089" y="51796"/>
                  <a:pt x="319089" y="41275"/>
                </a:cubicBezTo>
                <a:cubicBezTo>
                  <a:pt x="319089" y="30754"/>
                  <a:pt x="310915" y="22225"/>
                  <a:pt x="300832" y="22225"/>
                </a:cubicBezTo>
                <a:close/>
                <a:moveTo>
                  <a:pt x="240507" y="22225"/>
                </a:moveTo>
                <a:cubicBezTo>
                  <a:pt x="230424" y="22225"/>
                  <a:pt x="222250" y="30754"/>
                  <a:pt x="222250" y="41275"/>
                </a:cubicBezTo>
                <a:cubicBezTo>
                  <a:pt x="222250" y="51796"/>
                  <a:pt x="230424" y="60325"/>
                  <a:pt x="240507" y="60325"/>
                </a:cubicBezTo>
                <a:cubicBezTo>
                  <a:pt x="250590" y="60325"/>
                  <a:pt x="258764" y="51796"/>
                  <a:pt x="258764" y="41275"/>
                </a:cubicBezTo>
                <a:cubicBezTo>
                  <a:pt x="258764" y="30754"/>
                  <a:pt x="250590" y="22225"/>
                  <a:pt x="240507" y="22225"/>
                </a:cubicBezTo>
                <a:close/>
                <a:moveTo>
                  <a:pt x="34925" y="22225"/>
                </a:moveTo>
                <a:lnTo>
                  <a:pt x="34925" y="52387"/>
                </a:lnTo>
                <a:lnTo>
                  <a:pt x="139700" y="52387"/>
                </a:lnTo>
                <a:lnTo>
                  <a:pt x="139700" y="22225"/>
                </a:lnTo>
                <a:close/>
                <a:moveTo>
                  <a:pt x="0" y="0"/>
                </a:moveTo>
                <a:lnTo>
                  <a:pt x="334963" y="0"/>
                </a:lnTo>
                <a:lnTo>
                  <a:pt x="334963" y="82550"/>
                </a:lnTo>
                <a:lnTo>
                  <a:pt x="0" y="8255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92" name="Freeform 230"/>
          <p:cNvSpPr>
            <a:spLocks/>
          </p:cNvSpPr>
          <p:nvPr/>
        </p:nvSpPr>
        <p:spPr bwMode="auto">
          <a:xfrm>
            <a:off x="4840288" y="1636713"/>
            <a:ext cx="441324" cy="379412"/>
          </a:xfrm>
          <a:custGeom>
            <a:avLst/>
            <a:gdLst>
              <a:gd name="T0" fmla="*/ 107 w 118"/>
              <a:gd name="T1" fmla="*/ 38 h 101"/>
              <a:gd name="T2" fmla="*/ 112 w 118"/>
              <a:gd name="T3" fmla="*/ 10 h 101"/>
              <a:gd name="T4" fmla="*/ 84 w 118"/>
              <a:gd name="T5" fmla="*/ 15 h 101"/>
              <a:gd name="T6" fmla="*/ 76 w 118"/>
              <a:gd name="T7" fmla="*/ 39 h 101"/>
              <a:gd name="T8" fmla="*/ 76 w 118"/>
              <a:gd name="T9" fmla="*/ 39 h 101"/>
              <a:gd name="T10" fmla="*/ 61 w 118"/>
              <a:gd name="T11" fmla="*/ 54 h 101"/>
              <a:gd name="T12" fmla="*/ 47 w 118"/>
              <a:gd name="T13" fmla="*/ 39 h 101"/>
              <a:gd name="T14" fmla="*/ 46 w 118"/>
              <a:gd name="T15" fmla="*/ 40 h 101"/>
              <a:gd name="T16" fmla="*/ 45 w 118"/>
              <a:gd name="T17" fmla="*/ 22 h 101"/>
              <a:gd name="T18" fmla="*/ 45 w 118"/>
              <a:gd name="T19" fmla="*/ 22 h 101"/>
              <a:gd name="T20" fmla="*/ 23 w 118"/>
              <a:gd name="T21" fmla="*/ 0 h 101"/>
              <a:gd name="T22" fmla="*/ 20 w 118"/>
              <a:gd name="T23" fmla="*/ 4 h 101"/>
              <a:gd name="T24" fmla="*/ 40 w 118"/>
              <a:gd name="T25" fmla="*/ 26 h 101"/>
              <a:gd name="T26" fmla="*/ 35 w 118"/>
              <a:gd name="T27" fmla="*/ 31 h 101"/>
              <a:gd name="T28" fmla="*/ 13 w 118"/>
              <a:gd name="T29" fmla="*/ 10 h 101"/>
              <a:gd name="T30" fmla="*/ 10 w 118"/>
              <a:gd name="T31" fmla="*/ 13 h 101"/>
              <a:gd name="T32" fmla="*/ 31 w 118"/>
              <a:gd name="T33" fmla="*/ 35 h 101"/>
              <a:gd name="T34" fmla="*/ 26 w 118"/>
              <a:gd name="T35" fmla="*/ 39 h 101"/>
              <a:gd name="T36" fmla="*/ 4 w 118"/>
              <a:gd name="T37" fmla="*/ 20 h 101"/>
              <a:gd name="T38" fmla="*/ 0 w 118"/>
              <a:gd name="T39" fmla="*/ 23 h 101"/>
              <a:gd name="T40" fmla="*/ 22 w 118"/>
              <a:gd name="T41" fmla="*/ 45 h 101"/>
              <a:gd name="T42" fmla="*/ 22 w 118"/>
              <a:gd name="T43" fmla="*/ 45 h 101"/>
              <a:gd name="T44" fmla="*/ 40 w 118"/>
              <a:gd name="T45" fmla="*/ 46 h 101"/>
              <a:gd name="T46" fmla="*/ 40 w 118"/>
              <a:gd name="T47" fmla="*/ 46 h 101"/>
              <a:gd name="T48" fmla="*/ 54 w 118"/>
              <a:gd name="T49" fmla="*/ 61 h 101"/>
              <a:gd name="T50" fmla="*/ 22 w 118"/>
              <a:gd name="T51" fmla="*/ 93 h 101"/>
              <a:gd name="T52" fmla="*/ 29 w 118"/>
              <a:gd name="T53" fmla="*/ 100 h 101"/>
              <a:gd name="T54" fmla="*/ 61 w 118"/>
              <a:gd name="T55" fmla="*/ 68 h 101"/>
              <a:gd name="T56" fmla="*/ 93 w 118"/>
              <a:gd name="T57" fmla="*/ 100 h 101"/>
              <a:gd name="T58" fmla="*/ 100 w 118"/>
              <a:gd name="T59" fmla="*/ 93 h 101"/>
              <a:gd name="T60" fmla="*/ 68 w 118"/>
              <a:gd name="T61" fmla="*/ 61 h 101"/>
              <a:gd name="T62" fmla="*/ 83 w 118"/>
              <a:gd name="T63" fmla="*/ 46 h 101"/>
              <a:gd name="T64" fmla="*/ 82 w 118"/>
              <a:gd name="T65" fmla="*/ 46 h 101"/>
              <a:gd name="T66" fmla="*/ 107 w 118"/>
              <a:gd name="T67" fmla="*/ 3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8" h="101">
                <a:moveTo>
                  <a:pt x="107" y="38"/>
                </a:moveTo>
                <a:cubicBezTo>
                  <a:pt x="116" y="29"/>
                  <a:pt x="118" y="16"/>
                  <a:pt x="112" y="10"/>
                </a:cubicBezTo>
                <a:cubicBezTo>
                  <a:pt x="106" y="3"/>
                  <a:pt x="93" y="6"/>
                  <a:pt x="84" y="15"/>
                </a:cubicBezTo>
                <a:cubicBezTo>
                  <a:pt x="76" y="23"/>
                  <a:pt x="73" y="33"/>
                  <a:pt x="76" y="39"/>
                </a:cubicBezTo>
                <a:cubicBezTo>
                  <a:pt x="76" y="39"/>
                  <a:pt x="76" y="39"/>
                  <a:pt x="76" y="39"/>
                </a:cubicBezTo>
                <a:cubicBezTo>
                  <a:pt x="61" y="54"/>
                  <a:pt x="61" y="54"/>
                  <a:pt x="61" y="54"/>
                </a:cubicBezTo>
                <a:cubicBezTo>
                  <a:pt x="47" y="39"/>
                  <a:pt x="47" y="39"/>
                  <a:pt x="47" y="39"/>
                </a:cubicBezTo>
                <a:cubicBezTo>
                  <a:pt x="46" y="40"/>
                  <a:pt x="46" y="40"/>
                  <a:pt x="46" y="40"/>
                </a:cubicBezTo>
                <a:cubicBezTo>
                  <a:pt x="49" y="33"/>
                  <a:pt x="52" y="29"/>
                  <a:pt x="45" y="22"/>
                </a:cubicBezTo>
                <a:cubicBezTo>
                  <a:pt x="45" y="22"/>
                  <a:pt x="45" y="22"/>
                  <a:pt x="45" y="22"/>
                </a:cubicBezTo>
                <a:cubicBezTo>
                  <a:pt x="23" y="0"/>
                  <a:pt x="23" y="0"/>
                  <a:pt x="23" y="0"/>
                </a:cubicBezTo>
                <a:cubicBezTo>
                  <a:pt x="20" y="4"/>
                  <a:pt x="20" y="4"/>
                  <a:pt x="20" y="4"/>
                </a:cubicBezTo>
                <a:cubicBezTo>
                  <a:pt x="40" y="26"/>
                  <a:pt x="40" y="26"/>
                  <a:pt x="40" y="26"/>
                </a:cubicBezTo>
                <a:cubicBezTo>
                  <a:pt x="35" y="31"/>
                  <a:pt x="35" y="31"/>
                  <a:pt x="35" y="31"/>
                </a:cubicBezTo>
                <a:cubicBezTo>
                  <a:pt x="13" y="10"/>
                  <a:pt x="13" y="10"/>
                  <a:pt x="13" y="10"/>
                </a:cubicBezTo>
                <a:cubicBezTo>
                  <a:pt x="10" y="13"/>
                  <a:pt x="10" y="13"/>
                  <a:pt x="10" y="13"/>
                </a:cubicBezTo>
                <a:cubicBezTo>
                  <a:pt x="31" y="35"/>
                  <a:pt x="31" y="35"/>
                  <a:pt x="31" y="35"/>
                </a:cubicBezTo>
                <a:cubicBezTo>
                  <a:pt x="26" y="39"/>
                  <a:pt x="26" y="39"/>
                  <a:pt x="26" y="39"/>
                </a:cubicBezTo>
                <a:cubicBezTo>
                  <a:pt x="4" y="20"/>
                  <a:pt x="4" y="20"/>
                  <a:pt x="4" y="20"/>
                </a:cubicBezTo>
                <a:cubicBezTo>
                  <a:pt x="0" y="23"/>
                  <a:pt x="0" y="23"/>
                  <a:pt x="0" y="23"/>
                </a:cubicBezTo>
                <a:cubicBezTo>
                  <a:pt x="22" y="45"/>
                  <a:pt x="22" y="45"/>
                  <a:pt x="22" y="45"/>
                </a:cubicBezTo>
                <a:cubicBezTo>
                  <a:pt x="22" y="45"/>
                  <a:pt x="22" y="45"/>
                  <a:pt x="22" y="45"/>
                </a:cubicBezTo>
                <a:cubicBezTo>
                  <a:pt x="29" y="52"/>
                  <a:pt x="33" y="49"/>
                  <a:pt x="4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54" y="61"/>
                  <a:pt x="54" y="61"/>
                  <a:pt x="54" y="61"/>
                </a:cubicBezTo>
                <a:cubicBezTo>
                  <a:pt x="22" y="93"/>
                  <a:pt x="22" y="93"/>
                  <a:pt x="22" y="93"/>
                </a:cubicBezTo>
                <a:cubicBezTo>
                  <a:pt x="22" y="101"/>
                  <a:pt x="29" y="100"/>
                  <a:pt x="29" y="100"/>
                </a:cubicBezTo>
                <a:cubicBezTo>
                  <a:pt x="61" y="68"/>
                  <a:pt x="61" y="68"/>
                  <a:pt x="61" y="68"/>
                </a:cubicBezTo>
                <a:cubicBezTo>
                  <a:pt x="93" y="100"/>
                  <a:pt x="93" y="100"/>
                  <a:pt x="93" y="100"/>
                </a:cubicBezTo>
                <a:cubicBezTo>
                  <a:pt x="101" y="100"/>
                  <a:pt x="100" y="93"/>
                  <a:pt x="100" y="93"/>
                </a:cubicBezTo>
                <a:cubicBezTo>
                  <a:pt x="68" y="61"/>
                  <a:pt x="68" y="61"/>
                  <a:pt x="68" y="61"/>
                </a:cubicBezTo>
                <a:cubicBezTo>
                  <a:pt x="83" y="46"/>
                  <a:pt x="83" y="46"/>
                  <a:pt x="83" y="46"/>
                </a:cubicBezTo>
                <a:cubicBezTo>
                  <a:pt x="82" y="46"/>
                  <a:pt x="82" y="46"/>
                  <a:pt x="82" y="46"/>
                </a:cubicBezTo>
                <a:cubicBezTo>
                  <a:pt x="89" y="49"/>
                  <a:pt x="99" y="46"/>
                  <a:pt x="107" y="3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1272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2" name="Freeform 6"/>
          <p:cNvSpPr>
            <a:spLocks/>
          </p:cNvSpPr>
          <p:nvPr/>
        </p:nvSpPr>
        <p:spPr bwMode="auto">
          <a:xfrm>
            <a:off x="638174" y="541337"/>
            <a:ext cx="663576" cy="434976"/>
          </a:xfrm>
          <a:custGeom>
            <a:avLst/>
            <a:gdLst/>
            <a:ahLst/>
            <a:cxnLst/>
            <a:rect l="l" t="t" r="r" b="b"/>
            <a:pathLst>
              <a:path w="663576" h="434976">
                <a:moveTo>
                  <a:pt x="396875" y="360362"/>
                </a:moveTo>
                <a:cubicBezTo>
                  <a:pt x="380216" y="360362"/>
                  <a:pt x="366712" y="373866"/>
                  <a:pt x="366712" y="390525"/>
                </a:cubicBezTo>
                <a:cubicBezTo>
                  <a:pt x="366712" y="407184"/>
                  <a:pt x="380216" y="420688"/>
                  <a:pt x="396875" y="420688"/>
                </a:cubicBezTo>
                <a:cubicBezTo>
                  <a:pt x="413534" y="420688"/>
                  <a:pt x="427038" y="407184"/>
                  <a:pt x="427038" y="390525"/>
                </a:cubicBezTo>
                <a:cubicBezTo>
                  <a:pt x="427038" y="373866"/>
                  <a:pt x="413534" y="360362"/>
                  <a:pt x="396875" y="360362"/>
                </a:cubicBezTo>
                <a:close/>
                <a:moveTo>
                  <a:pt x="90488" y="282574"/>
                </a:moveTo>
                <a:cubicBezTo>
                  <a:pt x="56294" y="282574"/>
                  <a:pt x="28575" y="309938"/>
                  <a:pt x="28575" y="343693"/>
                </a:cubicBezTo>
                <a:cubicBezTo>
                  <a:pt x="28575" y="377448"/>
                  <a:pt x="56294" y="404812"/>
                  <a:pt x="90488" y="404812"/>
                </a:cubicBezTo>
                <a:cubicBezTo>
                  <a:pt x="124682" y="404812"/>
                  <a:pt x="152401" y="377448"/>
                  <a:pt x="152401" y="343693"/>
                </a:cubicBezTo>
                <a:cubicBezTo>
                  <a:pt x="152401" y="309938"/>
                  <a:pt x="124682" y="282574"/>
                  <a:pt x="90488" y="282574"/>
                </a:cubicBezTo>
                <a:close/>
                <a:moveTo>
                  <a:pt x="91282" y="252412"/>
                </a:moveTo>
                <a:cubicBezTo>
                  <a:pt x="141696" y="252412"/>
                  <a:pt x="182564" y="293280"/>
                  <a:pt x="182564" y="343694"/>
                </a:cubicBezTo>
                <a:cubicBezTo>
                  <a:pt x="182564" y="394108"/>
                  <a:pt x="141696" y="434976"/>
                  <a:pt x="91282" y="434976"/>
                </a:cubicBezTo>
                <a:cubicBezTo>
                  <a:pt x="40868" y="434976"/>
                  <a:pt x="0" y="394108"/>
                  <a:pt x="0" y="343694"/>
                </a:cubicBezTo>
                <a:cubicBezTo>
                  <a:pt x="0" y="293280"/>
                  <a:pt x="40868" y="252412"/>
                  <a:pt x="91282" y="252412"/>
                </a:cubicBezTo>
                <a:close/>
                <a:moveTo>
                  <a:pt x="468313" y="200025"/>
                </a:moveTo>
                <a:lnTo>
                  <a:pt x="509588" y="296863"/>
                </a:lnTo>
                <a:lnTo>
                  <a:pt x="509588" y="319088"/>
                </a:lnTo>
                <a:lnTo>
                  <a:pt x="663576" y="360363"/>
                </a:lnTo>
                <a:lnTo>
                  <a:pt x="663576" y="368300"/>
                </a:lnTo>
                <a:lnTo>
                  <a:pt x="509588" y="368300"/>
                </a:lnTo>
                <a:lnTo>
                  <a:pt x="468313" y="368300"/>
                </a:lnTo>
                <a:close/>
                <a:moveTo>
                  <a:pt x="123826" y="76200"/>
                </a:moveTo>
                <a:lnTo>
                  <a:pt x="111126" y="173038"/>
                </a:lnTo>
                <a:lnTo>
                  <a:pt x="287339" y="173038"/>
                </a:lnTo>
                <a:lnTo>
                  <a:pt x="261939" y="76200"/>
                </a:lnTo>
                <a:close/>
                <a:moveTo>
                  <a:pt x="85241" y="0"/>
                </a:moveTo>
                <a:cubicBezTo>
                  <a:pt x="85244" y="0"/>
                  <a:pt x="85291" y="0"/>
                  <a:pt x="86178" y="0"/>
                </a:cubicBezTo>
                <a:lnTo>
                  <a:pt x="92737" y="0"/>
                </a:lnTo>
                <a:cubicBezTo>
                  <a:pt x="92737" y="5"/>
                  <a:pt x="92737" y="494"/>
                  <a:pt x="92737" y="48856"/>
                </a:cubicBezTo>
                <a:cubicBezTo>
                  <a:pt x="92744" y="48856"/>
                  <a:pt x="93936" y="48856"/>
                  <a:pt x="295144" y="48856"/>
                </a:cubicBezTo>
                <a:lnTo>
                  <a:pt x="336375" y="199183"/>
                </a:lnTo>
                <a:cubicBezTo>
                  <a:pt x="336381" y="199183"/>
                  <a:pt x="337171" y="199183"/>
                  <a:pt x="441326" y="199183"/>
                </a:cubicBezTo>
                <a:cubicBezTo>
                  <a:pt x="441326" y="199193"/>
                  <a:pt x="441326" y="200474"/>
                  <a:pt x="441326" y="368300"/>
                </a:cubicBezTo>
                <a:cubicBezTo>
                  <a:pt x="430081" y="349509"/>
                  <a:pt x="415088" y="338235"/>
                  <a:pt x="396347" y="338235"/>
                </a:cubicBezTo>
                <a:cubicBezTo>
                  <a:pt x="380592" y="338235"/>
                  <a:pt x="368515" y="343768"/>
                  <a:pt x="361642" y="354851"/>
                </a:cubicBezTo>
                <a:cubicBezTo>
                  <a:pt x="370057" y="346463"/>
                  <a:pt x="381674" y="341312"/>
                  <a:pt x="394494" y="341312"/>
                </a:cubicBezTo>
                <a:cubicBezTo>
                  <a:pt x="420359" y="341312"/>
                  <a:pt x="441326" y="362279"/>
                  <a:pt x="441326" y="388144"/>
                </a:cubicBezTo>
                <a:cubicBezTo>
                  <a:pt x="441326" y="414009"/>
                  <a:pt x="420359" y="434976"/>
                  <a:pt x="394494" y="434976"/>
                </a:cubicBezTo>
                <a:cubicBezTo>
                  <a:pt x="368629" y="434976"/>
                  <a:pt x="347662" y="414009"/>
                  <a:pt x="347662" y="388144"/>
                </a:cubicBezTo>
                <a:cubicBezTo>
                  <a:pt x="347662" y="375822"/>
                  <a:pt x="352421" y="364611"/>
                  <a:pt x="360419" y="356452"/>
                </a:cubicBezTo>
                <a:cubicBezTo>
                  <a:pt x="355799" y="358990"/>
                  <a:pt x="353327" y="363388"/>
                  <a:pt x="351368" y="368300"/>
                </a:cubicBezTo>
                <a:cubicBezTo>
                  <a:pt x="351359" y="368300"/>
                  <a:pt x="350163" y="368300"/>
                  <a:pt x="197689" y="368300"/>
                </a:cubicBezTo>
                <a:cubicBezTo>
                  <a:pt x="197689" y="360784"/>
                  <a:pt x="197689" y="353267"/>
                  <a:pt x="197689" y="345751"/>
                </a:cubicBezTo>
                <a:cubicBezTo>
                  <a:pt x="197689" y="289379"/>
                  <a:pt x="152709" y="240522"/>
                  <a:pt x="96485" y="240522"/>
                </a:cubicBezTo>
                <a:cubicBezTo>
                  <a:pt x="96479" y="240522"/>
                  <a:pt x="95869" y="240522"/>
                  <a:pt x="36513" y="240522"/>
                </a:cubicBezTo>
                <a:cubicBezTo>
                  <a:pt x="36516" y="240518"/>
                  <a:pt x="36782" y="240099"/>
                  <a:pt x="62751" y="199183"/>
                </a:cubicBezTo>
                <a:cubicBezTo>
                  <a:pt x="62752" y="199174"/>
                  <a:pt x="62896" y="198024"/>
                  <a:pt x="81492" y="48856"/>
                </a:cubicBezTo>
                <a:cubicBezTo>
                  <a:pt x="85241" y="48856"/>
                  <a:pt x="85241" y="48856"/>
                  <a:pt x="8524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99" name="Freeform 13"/>
          <p:cNvSpPr>
            <a:spLocks/>
          </p:cNvSpPr>
          <p:nvPr/>
        </p:nvSpPr>
        <p:spPr bwMode="auto">
          <a:xfrm>
            <a:off x="1533507" y="523875"/>
            <a:ext cx="384214" cy="434975"/>
          </a:xfrm>
          <a:custGeom>
            <a:avLst/>
            <a:gdLst/>
            <a:ahLst/>
            <a:cxnLst/>
            <a:rect l="l" t="t" r="r" b="b"/>
            <a:pathLst>
              <a:path w="384214" h="434975">
                <a:moveTo>
                  <a:pt x="236990" y="403931"/>
                </a:moveTo>
                <a:cubicBezTo>
                  <a:pt x="225733" y="411692"/>
                  <a:pt x="225733" y="427214"/>
                  <a:pt x="225733" y="431094"/>
                </a:cubicBezTo>
                <a:cubicBezTo>
                  <a:pt x="233230" y="415586"/>
                  <a:pt x="244474" y="415572"/>
                  <a:pt x="244494" y="415572"/>
                </a:cubicBezTo>
                <a:cubicBezTo>
                  <a:pt x="233246" y="423327"/>
                  <a:pt x="236984" y="434957"/>
                  <a:pt x="236990" y="434975"/>
                </a:cubicBezTo>
                <a:cubicBezTo>
                  <a:pt x="236990" y="434975"/>
                  <a:pt x="236990" y="434975"/>
                  <a:pt x="235582" y="434975"/>
                </a:cubicBezTo>
                <a:lnTo>
                  <a:pt x="225733" y="434975"/>
                </a:lnTo>
                <a:cubicBezTo>
                  <a:pt x="225733" y="434975"/>
                  <a:pt x="225733" y="434975"/>
                  <a:pt x="203219" y="434975"/>
                </a:cubicBezTo>
                <a:cubicBezTo>
                  <a:pt x="218220" y="400069"/>
                  <a:pt x="236969" y="403926"/>
                  <a:pt x="236990" y="403931"/>
                </a:cubicBezTo>
                <a:close/>
                <a:moveTo>
                  <a:pt x="154440" y="212725"/>
                </a:moveTo>
                <a:lnTo>
                  <a:pt x="203219" y="212725"/>
                </a:lnTo>
                <a:cubicBezTo>
                  <a:pt x="203219" y="212738"/>
                  <a:pt x="203219" y="214408"/>
                  <a:pt x="203219" y="434975"/>
                </a:cubicBezTo>
                <a:cubicBezTo>
                  <a:pt x="203210" y="434975"/>
                  <a:pt x="202548" y="434975"/>
                  <a:pt x="154440" y="434975"/>
                </a:cubicBezTo>
                <a:cubicBezTo>
                  <a:pt x="154434" y="434975"/>
                  <a:pt x="154339" y="434975"/>
                  <a:pt x="152563" y="434975"/>
                </a:cubicBezTo>
                <a:lnTo>
                  <a:pt x="139430" y="434975"/>
                </a:lnTo>
                <a:cubicBezTo>
                  <a:pt x="135678" y="434975"/>
                  <a:pt x="135678" y="434975"/>
                  <a:pt x="134740" y="434975"/>
                </a:cubicBezTo>
                <a:lnTo>
                  <a:pt x="128174" y="434975"/>
                </a:lnTo>
                <a:cubicBezTo>
                  <a:pt x="128174" y="434951"/>
                  <a:pt x="128166" y="423670"/>
                  <a:pt x="120669" y="419907"/>
                </a:cubicBezTo>
                <a:cubicBezTo>
                  <a:pt x="120687" y="419898"/>
                  <a:pt x="128182" y="416154"/>
                  <a:pt x="135678" y="427441"/>
                </a:cubicBezTo>
                <a:cubicBezTo>
                  <a:pt x="135678" y="419907"/>
                  <a:pt x="131926" y="412373"/>
                  <a:pt x="124421" y="404839"/>
                </a:cubicBezTo>
                <a:cubicBezTo>
                  <a:pt x="124448" y="404834"/>
                  <a:pt x="143191" y="401094"/>
                  <a:pt x="154440" y="431208"/>
                </a:cubicBezTo>
                <a:cubicBezTo>
                  <a:pt x="154440" y="431195"/>
                  <a:pt x="154440" y="429537"/>
                  <a:pt x="154440" y="212725"/>
                </a:cubicBezTo>
                <a:close/>
                <a:moveTo>
                  <a:pt x="303731" y="55562"/>
                </a:moveTo>
                <a:cubicBezTo>
                  <a:pt x="239742" y="55562"/>
                  <a:pt x="243496" y="190458"/>
                  <a:pt x="243497" y="190500"/>
                </a:cubicBezTo>
                <a:cubicBezTo>
                  <a:pt x="243507" y="190500"/>
                  <a:pt x="244211" y="190500"/>
                  <a:pt x="292437" y="190500"/>
                </a:cubicBezTo>
                <a:cubicBezTo>
                  <a:pt x="292444" y="190500"/>
                  <a:pt x="292864" y="190500"/>
                  <a:pt x="318790" y="190500"/>
                </a:cubicBezTo>
                <a:cubicBezTo>
                  <a:pt x="318800" y="190500"/>
                  <a:pt x="319498" y="190500"/>
                  <a:pt x="367730" y="190500"/>
                </a:cubicBezTo>
                <a:cubicBezTo>
                  <a:pt x="367733" y="190425"/>
                  <a:pt x="371477" y="55562"/>
                  <a:pt x="303731" y="55562"/>
                </a:cubicBezTo>
                <a:close/>
                <a:moveTo>
                  <a:pt x="161944" y="0"/>
                </a:moveTo>
                <a:cubicBezTo>
                  <a:pt x="161947" y="0"/>
                  <a:pt x="162019" y="0"/>
                  <a:pt x="163730" y="0"/>
                </a:cubicBezTo>
                <a:lnTo>
                  <a:pt x="176232" y="0"/>
                </a:lnTo>
                <a:lnTo>
                  <a:pt x="176232" y="36513"/>
                </a:lnTo>
                <a:cubicBezTo>
                  <a:pt x="169185" y="36513"/>
                  <a:pt x="165613" y="36513"/>
                  <a:pt x="162089" y="36513"/>
                </a:cubicBezTo>
                <a:cubicBezTo>
                  <a:pt x="162089" y="36543"/>
                  <a:pt x="162089" y="37416"/>
                  <a:pt x="162089" y="62778"/>
                </a:cubicBezTo>
                <a:cubicBezTo>
                  <a:pt x="162095" y="62778"/>
                  <a:pt x="162194" y="62778"/>
                  <a:pt x="163965" y="62778"/>
                </a:cubicBezTo>
                <a:lnTo>
                  <a:pt x="177098" y="62778"/>
                </a:lnTo>
                <a:cubicBezTo>
                  <a:pt x="177098" y="62771"/>
                  <a:pt x="177098" y="62359"/>
                  <a:pt x="177098" y="36512"/>
                </a:cubicBezTo>
                <a:cubicBezTo>
                  <a:pt x="237134" y="36512"/>
                  <a:pt x="285914" y="36512"/>
                  <a:pt x="293418" y="36512"/>
                </a:cubicBezTo>
                <a:cubicBezTo>
                  <a:pt x="398468" y="36512"/>
                  <a:pt x="383477" y="201567"/>
                  <a:pt x="383473" y="201612"/>
                </a:cubicBezTo>
                <a:cubicBezTo>
                  <a:pt x="383463" y="201612"/>
                  <a:pt x="382544" y="201612"/>
                  <a:pt x="297171" y="201612"/>
                </a:cubicBezTo>
                <a:cubicBezTo>
                  <a:pt x="297157" y="201612"/>
                  <a:pt x="295476" y="201612"/>
                  <a:pt x="90796" y="201612"/>
                </a:cubicBezTo>
                <a:cubicBezTo>
                  <a:pt x="90785" y="201612"/>
                  <a:pt x="89803" y="201612"/>
                  <a:pt x="741" y="201612"/>
                </a:cubicBezTo>
                <a:cubicBezTo>
                  <a:pt x="733" y="201528"/>
                  <a:pt x="-14242" y="36512"/>
                  <a:pt x="90796" y="36512"/>
                </a:cubicBezTo>
                <a:lnTo>
                  <a:pt x="161944" y="36512"/>
                </a:lnTo>
                <a:cubicBezTo>
                  <a:pt x="161944" y="36480"/>
                  <a:pt x="161944" y="35410"/>
                  <a:pt x="161944" y="0"/>
                </a:cubicBezTo>
                <a:close/>
                <a:moveTo>
                  <a:pt x="157182" y="0"/>
                </a:moveTo>
                <a:lnTo>
                  <a:pt x="157182" y="28575"/>
                </a:lnTo>
                <a:lnTo>
                  <a:pt x="120669" y="1746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05" name="Freeform 19"/>
          <p:cNvSpPr>
            <a:spLocks/>
          </p:cNvSpPr>
          <p:nvPr/>
        </p:nvSpPr>
        <p:spPr bwMode="auto">
          <a:xfrm>
            <a:off x="2205038" y="523875"/>
            <a:ext cx="550863" cy="434975"/>
          </a:xfrm>
          <a:custGeom>
            <a:avLst/>
            <a:gdLst>
              <a:gd name="T0" fmla="*/ 145 w 147"/>
              <a:gd name="T1" fmla="*/ 47 h 116"/>
              <a:gd name="T2" fmla="*/ 118 w 147"/>
              <a:gd name="T3" fmla="*/ 30 h 116"/>
              <a:gd name="T4" fmla="*/ 114 w 147"/>
              <a:gd name="T5" fmla="*/ 31 h 116"/>
              <a:gd name="T6" fmla="*/ 114 w 147"/>
              <a:gd name="T7" fmla="*/ 38 h 116"/>
              <a:gd name="T8" fmla="*/ 110 w 147"/>
              <a:gd name="T9" fmla="*/ 38 h 116"/>
              <a:gd name="T10" fmla="*/ 81 w 147"/>
              <a:gd name="T11" fmla="*/ 38 h 116"/>
              <a:gd name="T12" fmla="*/ 81 w 147"/>
              <a:gd name="T13" fmla="*/ 11 h 116"/>
              <a:gd name="T14" fmla="*/ 84 w 147"/>
              <a:gd name="T15" fmla="*/ 6 h 116"/>
              <a:gd name="T16" fmla="*/ 79 w 147"/>
              <a:gd name="T17" fmla="*/ 0 h 116"/>
              <a:gd name="T18" fmla="*/ 70 w 147"/>
              <a:gd name="T19" fmla="*/ 0 h 116"/>
              <a:gd name="T20" fmla="*/ 65 w 147"/>
              <a:gd name="T21" fmla="*/ 6 h 116"/>
              <a:gd name="T22" fmla="*/ 68 w 147"/>
              <a:gd name="T23" fmla="*/ 11 h 116"/>
              <a:gd name="T24" fmla="*/ 68 w 147"/>
              <a:gd name="T25" fmla="*/ 17 h 116"/>
              <a:gd name="T26" fmla="*/ 37 w 147"/>
              <a:gd name="T27" fmla="*/ 17 h 116"/>
              <a:gd name="T28" fmla="*/ 32 w 147"/>
              <a:gd name="T29" fmla="*/ 17 h 116"/>
              <a:gd name="T30" fmla="*/ 32 w 147"/>
              <a:gd name="T31" fmla="*/ 9 h 116"/>
              <a:gd name="T32" fmla="*/ 28 w 147"/>
              <a:gd name="T33" fmla="*/ 9 h 116"/>
              <a:gd name="T34" fmla="*/ 2 w 147"/>
              <a:gd name="T35" fmla="*/ 27 h 116"/>
              <a:gd name="T36" fmla="*/ 1 w 147"/>
              <a:gd name="T37" fmla="*/ 29 h 116"/>
              <a:gd name="T38" fmla="*/ 29 w 147"/>
              <a:gd name="T39" fmla="*/ 47 h 116"/>
              <a:gd name="T40" fmla="*/ 32 w 147"/>
              <a:gd name="T41" fmla="*/ 46 h 116"/>
              <a:gd name="T42" fmla="*/ 32 w 147"/>
              <a:gd name="T43" fmla="*/ 39 h 116"/>
              <a:gd name="T44" fmla="*/ 37 w 147"/>
              <a:gd name="T45" fmla="*/ 39 h 116"/>
              <a:gd name="T46" fmla="*/ 68 w 147"/>
              <a:gd name="T47" fmla="*/ 39 h 116"/>
              <a:gd name="T48" fmla="*/ 68 w 147"/>
              <a:gd name="T49" fmla="*/ 109 h 116"/>
              <a:gd name="T50" fmla="*/ 65 w 147"/>
              <a:gd name="T51" fmla="*/ 108 h 116"/>
              <a:gd name="T52" fmla="*/ 68 w 147"/>
              <a:gd name="T53" fmla="*/ 115 h 116"/>
              <a:gd name="T54" fmla="*/ 63 w 147"/>
              <a:gd name="T55" fmla="*/ 111 h 116"/>
              <a:gd name="T56" fmla="*/ 65 w 147"/>
              <a:gd name="T57" fmla="*/ 116 h 116"/>
              <a:gd name="T58" fmla="*/ 68 w 147"/>
              <a:gd name="T59" fmla="*/ 116 h 116"/>
              <a:gd name="T60" fmla="*/ 68 w 147"/>
              <a:gd name="T61" fmla="*/ 116 h 116"/>
              <a:gd name="T62" fmla="*/ 68 w 147"/>
              <a:gd name="T63" fmla="*/ 116 h 116"/>
              <a:gd name="T64" fmla="*/ 73 w 147"/>
              <a:gd name="T65" fmla="*/ 116 h 116"/>
              <a:gd name="T66" fmla="*/ 78 w 147"/>
              <a:gd name="T67" fmla="*/ 116 h 116"/>
              <a:gd name="T68" fmla="*/ 81 w 147"/>
              <a:gd name="T69" fmla="*/ 116 h 116"/>
              <a:gd name="T70" fmla="*/ 83 w 147"/>
              <a:gd name="T71" fmla="*/ 116 h 116"/>
              <a:gd name="T72" fmla="*/ 83 w 147"/>
              <a:gd name="T73" fmla="*/ 116 h 116"/>
              <a:gd name="T74" fmla="*/ 86 w 147"/>
              <a:gd name="T75" fmla="*/ 116 h 116"/>
              <a:gd name="T76" fmla="*/ 88 w 147"/>
              <a:gd name="T77" fmla="*/ 111 h 116"/>
              <a:gd name="T78" fmla="*/ 83 w 147"/>
              <a:gd name="T79" fmla="*/ 115 h 116"/>
              <a:gd name="T80" fmla="*/ 87 w 147"/>
              <a:gd name="T81" fmla="*/ 108 h 116"/>
              <a:gd name="T82" fmla="*/ 81 w 147"/>
              <a:gd name="T83" fmla="*/ 111 h 116"/>
              <a:gd name="T84" fmla="*/ 81 w 147"/>
              <a:gd name="T85" fmla="*/ 59 h 116"/>
              <a:gd name="T86" fmla="*/ 110 w 147"/>
              <a:gd name="T87" fmla="*/ 59 h 116"/>
              <a:gd name="T88" fmla="*/ 115 w 147"/>
              <a:gd name="T89" fmla="*/ 59 h 116"/>
              <a:gd name="T90" fmla="*/ 115 w 147"/>
              <a:gd name="T91" fmla="*/ 68 h 116"/>
              <a:gd name="T92" fmla="*/ 118 w 147"/>
              <a:gd name="T93" fmla="*/ 68 h 116"/>
              <a:gd name="T94" fmla="*/ 145 w 147"/>
              <a:gd name="T95" fmla="*/ 50 h 116"/>
              <a:gd name="T96" fmla="*/ 145 w 147"/>
              <a:gd name="T97" fmla="*/ 47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47" h="116">
                <a:moveTo>
                  <a:pt x="145" y="47"/>
                </a:moveTo>
                <a:cubicBezTo>
                  <a:pt x="143" y="46"/>
                  <a:pt x="118" y="30"/>
                  <a:pt x="118" y="30"/>
                </a:cubicBezTo>
                <a:cubicBezTo>
                  <a:pt x="118" y="30"/>
                  <a:pt x="114" y="28"/>
                  <a:pt x="114" y="31"/>
                </a:cubicBezTo>
                <a:cubicBezTo>
                  <a:pt x="114" y="33"/>
                  <a:pt x="114" y="38"/>
                  <a:pt x="114" y="38"/>
                </a:cubicBezTo>
                <a:cubicBezTo>
                  <a:pt x="114" y="38"/>
                  <a:pt x="112" y="38"/>
                  <a:pt x="110" y="38"/>
                </a:cubicBezTo>
                <a:cubicBezTo>
                  <a:pt x="102" y="38"/>
                  <a:pt x="89" y="38"/>
                  <a:pt x="81" y="38"/>
                </a:cubicBezTo>
                <a:cubicBezTo>
                  <a:pt x="81" y="11"/>
                  <a:pt x="81" y="11"/>
                  <a:pt x="81" y="11"/>
                </a:cubicBezTo>
                <a:cubicBezTo>
                  <a:pt x="83" y="10"/>
                  <a:pt x="84" y="8"/>
                  <a:pt x="84" y="6"/>
                </a:cubicBezTo>
                <a:cubicBezTo>
                  <a:pt x="84" y="3"/>
                  <a:pt x="82" y="0"/>
                  <a:pt x="79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67" y="0"/>
                  <a:pt x="65" y="3"/>
                  <a:pt x="65" y="6"/>
                </a:cubicBezTo>
                <a:cubicBezTo>
                  <a:pt x="65" y="8"/>
                  <a:pt x="66" y="10"/>
                  <a:pt x="68" y="11"/>
                </a:cubicBezTo>
                <a:cubicBezTo>
                  <a:pt x="68" y="17"/>
                  <a:pt x="68" y="17"/>
                  <a:pt x="68" y="17"/>
                </a:cubicBezTo>
                <a:cubicBezTo>
                  <a:pt x="60" y="17"/>
                  <a:pt x="45" y="17"/>
                  <a:pt x="37" y="17"/>
                </a:cubicBezTo>
                <a:cubicBezTo>
                  <a:pt x="34" y="17"/>
                  <a:pt x="32" y="17"/>
                  <a:pt x="32" y="17"/>
                </a:cubicBezTo>
                <a:cubicBezTo>
                  <a:pt x="32" y="17"/>
                  <a:pt x="32" y="12"/>
                  <a:pt x="32" y="9"/>
                </a:cubicBezTo>
                <a:cubicBezTo>
                  <a:pt x="32" y="7"/>
                  <a:pt x="28" y="9"/>
                  <a:pt x="28" y="9"/>
                </a:cubicBezTo>
                <a:cubicBezTo>
                  <a:pt x="2" y="27"/>
                  <a:pt x="2" y="27"/>
                  <a:pt x="2" y="27"/>
                </a:cubicBezTo>
                <a:cubicBezTo>
                  <a:pt x="2" y="27"/>
                  <a:pt x="0" y="28"/>
                  <a:pt x="1" y="29"/>
                </a:cubicBezTo>
                <a:cubicBezTo>
                  <a:pt x="4" y="31"/>
                  <a:pt x="29" y="47"/>
                  <a:pt x="29" y="47"/>
                </a:cubicBezTo>
                <a:cubicBezTo>
                  <a:pt x="29" y="47"/>
                  <a:pt x="32" y="49"/>
                  <a:pt x="32" y="46"/>
                </a:cubicBezTo>
                <a:cubicBezTo>
                  <a:pt x="32" y="43"/>
                  <a:pt x="32" y="39"/>
                  <a:pt x="32" y="39"/>
                </a:cubicBezTo>
                <a:cubicBezTo>
                  <a:pt x="32" y="39"/>
                  <a:pt x="34" y="39"/>
                  <a:pt x="37" y="39"/>
                </a:cubicBezTo>
                <a:cubicBezTo>
                  <a:pt x="45" y="39"/>
                  <a:pt x="60" y="39"/>
                  <a:pt x="68" y="39"/>
                </a:cubicBezTo>
                <a:cubicBezTo>
                  <a:pt x="68" y="109"/>
                  <a:pt x="68" y="109"/>
                  <a:pt x="68" y="109"/>
                </a:cubicBezTo>
                <a:cubicBezTo>
                  <a:pt x="66" y="108"/>
                  <a:pt x="65" y="108"/>
                  <a:pt x="65" y="108"/>
                </a:cubicBezTo>
                <a:cubicBezTo>
                  <a:pt x="68" y="110"/>
                  <a:pt x="68" y="114"/>
                  <a:pt x="68" y="115"/>
                </a:cubicBezTo>
                <a:cubicBezTo>
                  <a:pt x="66" y="111"/>
                  <a:pt x="63" y="111"/>
                  <a:pt x="63" y="111"/>
                </a:cubicBezTo>
                <a:cubicBezTo>
                  <a:pt x="65" y="113"/>
                  <a:pt x="65" y="116"/>
                  <a:pt x="65" y="116"/>
                </a:cubicBezTo>
                <a:cubicBezTo>
                  <a:pt x="68" y="116"/>
                  <a:pt x="68" y="116"/>
                  <a:pt x="68" y="116"/>
                </a:cubicBezTo>
                <a:cubicBezTo>
                  <a:pt x="68" y="116"/>
                  <a:pt x="68" y="116"/>
                  <a:pt x="68" y="116"/>
                </a:cubicBezTo>
                <a:cubicBezTo>
                  <a:pt x="68" y="116"/>
                  <a:pt x="68" y="116"/>
                  <a:pt x="68" y="116"/>
                </a:cubicBezTo>
                <a:cubicBezTo>
                  <a:pt x="73" y="116"/>
                  <a:pt x="73" y="116"/>
                  <a:pt x="73" y="116"/>
                </a:cubicBezTo>
                <a:cubicBezTo>
                  <a:pt x="78" y="116"/>
                  <a:pt x="78" y="116"/>
                  <a:pt x="78" y="116"/>
                </a:cubicBezTo>
                <a:cubicBezTo>
                  <a:pt x="81" y="116"/>
                  <a:pt x="81" y="116"/>
                  <a:pt x="81" y="116"/>
                </a:cubicBezTo>
                <a:cubicBezTo>
                  <a:pt x="83" y="116"/>
                  <a:pt x="83" y="116"/>
                  <a:pt x="83" y="116"/>
                </a:cubicBezTo>
                <a:cubicBezTo>
                  <a:pt x="83" y="116"/>
                  <a:pt x="83" y="116"/>
                  <a:pt x="83" y="116"/>
                </a:cubicBezTo>
                <a:cubicBezTo>
                  <a:pt x="86" y="116"/>
                  <a:pt x="86" y="116"/>
                  <a:pt x="86" y="116"/>
                </a:cubicBezTo>
                <a:cubicBezTo>
                  <a:pt x="86" y="116"/>
                  <a:pt x="86" y="113"/>
                  <a:pt x="88" y="111"/>
                </a:cubicBezTo>
                <a:cubicBezTo>
                  <a:pt x="88" y="111"/>
                  <a:pt x="85" y="111"/>
                  <a:pt x="83" y="115"/>
                </a:cubicBezTo>
                <a:cubicBezTo>
                  <a:pt x="83" y="114"/>
                  <a:pt x="84" y="110"/>
                  <a:pt x="87" y="108"/>
                </a:cubicBezTo>
                <a:cubicBezTo>
                  <a:pt x="87" y="108"/>
                  <a:pt x="84" y="107"/>
                  <a:pt x="81" y="111"/>
                </a:cubicBezTo>
                <a:cubicBezTo>
                  <a:pt x="81" y="59"/>
                  <a:pt x="81" y="59"/>
                  <a:pt x="81" y="59"/>
                </a:cubicBezTo>
                <a:cubicBezTo>
                  <a:pt x="89" y="59"/>
                  <a:pt x="102" y="59"/>
                  <a:pt x="110" y="59"/>
                </a:cubicBezTo>
                <a:cubicBezTo>
                  <a:pt x="113" y="59"/>
                  <a:pt x="115" y="59"/>
                  <a:pt x="115" y="59"/>
                </a:cubicBezTo>
                <a:cubicBezTo>
                  <a:pt x="115" y="59"/>
                  <a:pt x="115" y="65"/>
                  <a:pt x="115" y="68"/>
                </a:cubicBezTo>
                <a:cubicBezTo>
                  <a:pt x="115" y="70"/>
                  <a:pt x="118" y="68"/>
                  <a:pt x="118" y="68"/>
                </a:cubicBezTo>
                <a:cubicBezTo>
                  <a:pt x="145" y="50"/>
                  <a:pt x="145" y="50"/>
                  <a:pt x="145" y="50"/>
                </a:cubicBezTo>
                <a:cubicBezTo>
                  <a:pt x="145" y="50"/>
                  <a:pt x="147" y="49"/>
                  <a:pt x="145" y="4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06" name="Freeform 20"/>
          <p:cNvSpPr>
            <a:spLocks/>
          </p:cNvSpPr>
          <p:nvPr/>
        </p:nvSpPr>
        <p:spPr bwMode="auto">
          <a:xfrm>
            <a:off x="3108326" y="515937"/>
            <a:ext cx="371475" cy="454025"/>
          </a:xfrm>
          <a:custGeom>
            <a:avLst/>
            <a:gdLst/>
            <a:ahLst/>
            <a:cxnLst/>
            <a:rect l="l" t="t" r="r" b="b"/>
            <a:pathLst>
              <a:path w="371475" h="454025">
                <a:moveTo>
                  <a:pt x="128587" y="134938"/>
                </a:moveTo>
                <a:lnTo>
                  <a:pt x="128587" y="247651"/>
                </a:lnTo>
                <a:lnTo>
                  <a:pt x="352425" y="247651"/>
                </a:lnTo>
                <a:lnTo>
                  <a:pt x="352425" y="134938"/>
                </a:lnTo>
                <a:close/>
                <a:moveTo>
                  <a:pt x="176212" y="101600"/>
                </a:moveTo>
                <a:lnTo>
                  <a:pt x="176212" y="115888"/>
                </a:lnTo>
                <a:lnTo>
                  <a:pt x="311150" y="115888"/>
                </a:lnTo>
                <a:lnTo>
                  <a:pt x="311150" y="101600"/>
                </a:lnTo>
                <a:close/>
                <a:moveTo>
                  <a:pt x="60036" y="0"/>
                </a:moveTo>
                <a:cubicBezTo>
                  <a:pt x="60039" y="5"/>
                  <a:pt x="60352" y="473"/>
                  <a:pt x="90055" y="45027"/>
                </a:cubicBezTo>
                <a:cubicBezTo>
                  <a:pt x="90055" y="45031"/>
                  <a:pt x="90055" y="45126"/>
                  <a:pt x="90055" y="47372"/>
                </a:cubicBezTo>
                <a:lnTo>
                  <a:pt x="90055" y="63789"/>
                </a:lnTo>
                <a:cubicBezTo>
                  <a:pt x="90065" y="63789"/>
                  <a:pt x="91724" y="63789"/>
                  <a:pt x="371475" y="63789"/>
                </a:cubicBezTo>
                <a:cubicBezTo>
                  <a:pt x="371475" y="63794"/>
                  <a:pt x="371475" y="64236"/>
                  <a:pt x="371475" y="101311"/>
                </a:cubicBezTo>
                <a:lnTo>
                  <a:pt x="326448" y="101311"/>
                </a:lnTo>
                <a:cubicBezTo>
                  <a:pt x="326448" y="101314"/>
                  <a:pt x="326448" y="101390"/>
                  <a:pt x="326448" y="103188"/>
                </a:cubicBezTo>
                <a:lnTo>
                  <a:pt x="326448" y="116320"/>
                </a:lnTo>
                <a:cubicBezTo>
                  <a:pt x="326457" y="116320"/>
                  <a:pt x="327082" y="116320"/>
                  <a:pt x="371475" y="116320"/>
                </a:cubicBezTo>
                <a:cubicBezTo>
                  <a:pt x="371475" y="116329"/>
                  <a:pt x="371475" y="117512"/>
                  <a:pt x="371475" y="266411"/>
                </a:cubicBezTo>
                <a:cubicBezTo>
                  <a:pt x="371466" y="266411"/>
                  <a:pt x="369886" y="266411"/>
                  <a:pt x="105064" y="266411"/>
                </a:cubicBezTo>
                <a:cubicBezTo>
                  <a:pt x="105064" y="266402"/>
                  <a:pt x="105064" y="265228"/>
                  <a:pt x="105064" y="116320"/>
                </a:cubicBezTo>
                <a:cubicBezTo>
                  <a:pt x="105070" y="116320"/>
                  <a:pt x="105653" y="116320"/>
                  <a:pt x="161348" y="116320"/>
                </a:cubicBezTo>
                <a:cubicBezTo>
                  <a:pt x="161348" y="116317"/>
                  <a:pt x="161348" y="116241"/>
                  <a:pt x="161348" y="114444"/>
                </a:cubicBezTo>
                <a:lnTo>
                  <a:pt x="161348" y="101311"/>
                </a:lnTo>
                <a:cubicBezTo>
                  <a:pt x="161340" y="101311"/>
                  <a:pt x="160599" y="101311"/>
                  <a:pt x="90055" y="101311"/>
                </a:cubicBezTo>
                <a:cubicBezTo>
                  <a:pt x="90055" y="101320"/>
                  <a:pt x="90055" y="103015"/>
                  <a:pt x="90055" y="427759"/>
                </a:cubicBezTo>
                <a:cubicBezTo>
                  <a:pt x="97553" y="420261"/>
                  <a:pt x="105051" y="420255"/>
                  <a:pt x="105064" y="420255"/>
                </a:cubicBezTo>
                <a:cubicBezTo>
                  <a:pt x="93807" y="427759"/>
                  <a:pt x="93807" y="442768"/>
                  <a:pt x="93807" y="450273"/>
                </a:cubicBezTo>
                <a:cubicBezTo>
                  <a:pt x="101305" y="431527"/>
                  <a:pt x="112550" y="435258"/>
                  <a:pt x="112568" y="435264"/>
                </a:cubicBezTo>
                <a:cubicBezTo>
                  <a:pt x="101318" y="439014"/>
                  <a:pt x="105059" y="454006"/>
                  <a:pt x="105064" y="454025"/>
                </a:cubicBezTo>
                <a:cubicBezTo>
                  <a:pt x="105062" y="454025"/>
                  <a:pt x="105004" y="454025"/>
                  <a:pt x="103657" y="454025"/>
                </a:cubicBezTo>
                <a:lnTo>
                  <a:pt x="93807" y="454025"/>
                </a:lnTo>
                <a:cubicBezTo>
                  <a:pt x="90055" y="454025"/>
                  <a:pt x="90055" y="454025"/>
                  <a:pt x="87709" y="454025"/>
                </a:cubicBezTo>
                <a:lnTo>
                  <a:pt x="71293" y="454025"/>
                </a:lnTo>
                <a:cubicBezTo>
                  <a:pt x="71288" y="454025"/>
                  <a:pt x="70888" y="454025"/>
                  <a:pt x="37523" y="454025"/>
                </a:cubicBezTo>
                <a:cubicBezTo>
                  <a:pt x="37520" y="454025"/>
                  <a:pt x="37470" y="454025"/>
                  <a:pt x="36585" y="454025"/>
                </a:cubicBezTo>
                <a:lnTo>
                  <a:pt x="30018" y="454025"/>
                </a:lnTo>
                <a:cubicBezTo>
                  <a:pt x="30016" y="454025"/>
                  <a:pt x="29959" y="454025"/>
                  <a:pt x="28611" y="454025"/>
                </a:cubicBezTo>
                <a:lnTo>
                  <a:pt x="18761" y="454025"/>
                </a:lnTo>
                <a:cubicBezTo>
                  <a:pt x="18759" y="454025"/>
                  <a:pt x="18702" y="454025"/>
                  <a:pt x="17354" y="454025"/>
                </a:cubicBezTo>
                <a:lnTo>
                  <a:pt x="7505" y="454025"/>
                </a:lnTo>
                <a:cubicBezTo>
                  <a:pt x="7505" y="454005"/>
                  <a:pt x="7500" y="439014"/>
                  <a:pt x="0" y="435264"/>
                </a:cubicBezTo>
                <a:cubicBezTo>
                  <a:pt x="19" y="435258"/>
                  <a:pt x="11263" y="431527"/>
                  <a:pt x="18761" y="450273"/>
                </a:cubicBezTo>
                <a:cubicBezTo>
                  <a:pt x="18761" y="442768"/>
                  <a:pt x="18761" y="427759"/>
                  <a:pt x="3752" y="420255"/>
                </a:cubicBezTo>
                <a:cubicBezTo>
                  <a:pt x="3777" y="420255"/>
                  <a:pt x="18771" y="420268"/>
                  <a:pt x="30018" y="435264"/>
                </a:cubicBezTo>
                <a:cubicBezTo>
                  <a:pt x="30018" y="435253"/>
                  <a:pt x="30018" y="433195"/>
                  <a:pt x="30018" y="45027"/>
                </a:cubicBezTo>
                <a:cubicBezTo>
                  <a:pt x="30022" y="45022"/>
                  <a:pt x="30337" y="44548"/>
                  <a:pt x="6003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09" name="Freeform 23"/>
          <p:cNvSpPr>
            <a:spLocks/>
          </p:cNvSpPr>
          <p:nvPr/>
        </p:nvSpPr>
        <p:spPr bwMode="auto">
          <a:xfrm>
            <a:off x="4867276" y="508466"/>
            <a:ext cx="398463" cy="404347"/>
          </a:xfrm>
          <a:custGeom>
            <a:avLst/>
            <a:gdLst/>
            <a:ahLst/>
            <a:cxnLst/>
            <a:rect l="l" t="t" r="r" b="b"/>
            <a:pathLst>
              <a:path w="398463" h="404347">
                <a:moveTo>
                  <a:pt x="0" y="393234"/>
                </a:moveTo>
                <a:lnTo>
                  <a:pt x="398463" y="393234"/>
                </a:lnTo>
                <a:lnTo>
                  <a:pt x="398463" y="404347"/>
                </a:lnTo>
                <a:lnTo>
                  <a:pt x="0" y="404347"/>
                </a:lnTo>
                <a:close/>
                <a:moveTo>
                  <a:pt x="382587" y="326559"/>
                </a:moveTo>
                <a:lnTo>
                  <a:pt x="390525" y="326559"/>
                </a:lnTo>
                <a:lnTo>
                  <a:pt x="390525" y="374184"/>
                </a:lnTo>
                <a:lnTo>
                  <a:pt x="382587" y="374184"/>
                </a:lnTo>
                <a:close/>
                <a:moveTo>
                  <a:pt x="352425" y="326559"/>
                </a:moveTo>
                <a:lnTo>
                  <a:pt x="360363" y="326559"/>
                </a:lnTo>
                <a:lnTo>
                  <a:pt x="360363" y="374184"/>
                </a:lnTo>
                <a:lnTo>
                  <a:pt x="352425" y="374184"/>
                </a:lnTo>
                <a:close/>
                <a:moveTo>
                  <a:pt x="323850" y="326559"/>
                </a:moveTo>
                <a:lnTo>
                  <a:pt x="330200" y="326559"/>
                </a:lnTo>
                <a:lnTo>
                  <a:pt x="330200" y="374184"/>
                </a:lnTo>
                <a:lnTo>
                  <a:pt x="323850" y="374184"/>
                </a:lnTo>
                <a:close/>
                <a:moveTo>
                  <a:pt x="293687" y="326559"/>
                </a:moveTo>
                <a:lnTo>
                  <a:pt x="300037" y="326559"/>
                </a:lnTo>
                <a:lnTo>
                  <a:pt x="300037" y="374184"/>
                </a:lnTo>
                <a:lnTo>
                  <a:pt x="293687" y="374184"/>
                </a:lnTo>
                <a:close/>
                <a:moveTo>
                  <a:pt x="263525" y="326559"/>
                </a:moveTo>
                <a:lnTo>
                  <a:pt x="269875" y="326559"/>
                </a:lnTo>
                <a:lnTo>
                  <a:pt x="269875" y="374184"/>
                </a:lnTo>
                <a:lnTo>
                  <a:pt x="263525" y="374184"/>
                </a:lnTo>
                <a:close/>
                <a:moveTo>
                  <a:pt x="233362" y="326559"/>
                </a:moveTo>
                <a:lnTo>
                  <a:pt x="241300" y="326559"/>
                </a:lnTo>
                <a:lnTo>
                  <a:pt x="241300" y="374184"/>
                </a:lnTo>
                <a:lnTo>
                  <a:pt x="233362" y="374184"/>
                </a:lnTo>
                <a:close/>
                <a:moveTo>
                  <a:pt x="150812" y="326559"/>
                </a:moveTo>
                <a:lnTo>
                  <a:pt x="158750" y="326559"/>
                </a:lnTo>
                <a:lnTo>
                  <a:pt x="158750" y="374184"/>
                </a:lnTo>
                <a:lnTo>
                  <a:pt x="150812" y="374184"/>
                </a:lnTo>
                <a:close/>
                <a:moveTo>
                  <a:pt x="120650" y="326559"/>
                </a:moveTo>
                <a:lnTo>
                  <a:pt x="128588" y="326559"/>
                </a:lnTo>
                <a:lnTo>
                  <a:pt x="128588" y="374184"/>
                </a:lnTo>
                <a:lnTo>
                  <a:pt x="120650" y="374184"/>
                </a:lnTo>
                <a:close/>
                <a:moveTo>
                  <a:pt x="90487" y="326559"/>
                </a:moveTo>
                <a:lnTo>
                  <a:pt x="98425" y="326559"/>
                </a:lnTo>
                <a:lnTo>
                  <a:pt x="98425" y="374184"/>
                </a:lnTo>
                <a:lnTo>
                  <a:pt x="90487" y="374184"/>
                </a:lnTo>
                <a:close/>
                <a:moveTo>
                  <a:pt x="65087" y="326559"/>
                </a:moveTo>
                <a:lnTo>
                  <a:pt x="71437" y="326559"/>
                </a:lnTo>
                <a:lnTo>
                  <a:pt x="71437" y="374184"/>
                </a:lnTo>
                <a:lnTo>
                  <a:pt x="65087" y="374184"/>
                </a:lnTo>
                <a:close/>
                <a:moveTo>
                  <a:pt x="34925" y="326559"/>
                </a:moveTo>
                <a:lnTo>
                  <a:pt x="41275" y="326559"/>
                </a:lnTo>
                <a:lnTo>
                  <a:pt x="41275" y="374184"/>
                </a:lnTo>
                <a:lnTo>
                  <a:pt x="34925" y="374184"/>
                </a:lnTo>
                <a:close/>
                <a:moveTo>
                  <a:pt x="4762" y="326559"/>
                </a:moveTo>
                <a:lnTo>
                  <a:pt x="11112" y="326559"/>
                </a:lnTo>
                <a:lnTo>
                  <a:pt x="11112" y="374184"/>
                </a:lnTo>
                <a:lnTo>
                  <a:pt x="4762" y="374184"/>
                </a:lnTo>
                <a:close/>
                <a:moveTo>
                  <a:pt x="173037" y="134471"/>
                </a:moveTo>
                <a:lnTo>
                  <a:pt x="222250" y="134471"/>
                </a:lnTo>
                <a:lnTo>
                  <a:pt x="222250" y="374184"/>
                </a:lnTo>
                <a:lnTo>
                  <a:pt x="173037" y="374184"/>
                </a:lnTo>
                <a:close/>
                <a:moveTo>
                  <a:pt x="194143" y="342"/>
                </a:moveTo>
                <a:cubicBezTo>
                  <a:pt x="200454" y="-1784"/>
                  <a:pt x="206765" y="6708"/>
                  <a:pt x="206776" y="6724"/>
                </a:cubicBezTo>
                <a:cubicBezTo>
                  <a:pt x="296612" y="14288"/>
                  <a:pt x="371475" y="63454"/>
                  <a:pt x="371475" y="120184"/>
                </a:cubicBezTo>
                <a:cubicBezTo>
                  <a:pt x="371447" y="120184"/>
                  <a:pt x="369994" y="120184"/>
                  <a:pt x="292869" y="120184"/>
                </a:cubicBezTo>
                <a:cubicBezTo>
                  <a:pt x="292864" y="120066"/>
                  <a:pt x="289979" y="68749"/>
                  <a:pt x="233855" y="32550"/>
                </a:cubicBezTo>
                <a:cubicBezTo>
                  <a:pt x="254824" y="49203"/>
                  <a:pt x="278061" y="78262"/>
                  <a:pt x="285383" y="120184"/>
                </a:cubicBezTo>
                <a:cubicBezTo>
                  <a:pt x="285345" y="120184"/>
                  <a:pt x="282762" y="120184"/>
                  <a:pt x="105711" y="120184"/>
                </a:cubicBezTo>
                <a:cubicBezTo>
                  <a:pt x="113059" y="75643"/>
                  <a:pt x="136430" y="47292"/>
                  <a:pt x="157451" y="31517"/>
                </a:cubicBezTo>
                <a:cubicBezTo>
                  <a:pt x="101074" y="65822"/>
                  <a:pt x="98227" y="120148"/>
                  <a:pt x="98225" y="120184"/>
                </a:cubicBezTo>
                <a:cubicBezTo>
                  <a:pt x="98195" y="120184"/>
                  <a:pt x="96645" y="120184"/>
                  <a:pt x="15875" y="120184"/>
                </a:cubicBezTo>
                <a:cubicBezTo>
                  <a:pt x="15875" y="59672"/>
                  <a:pt x="94482" y="10506"/>
                  <a:pt x="188061" y="10506"/>
                </a:cubicBezTo>
                <a:cubicBezTo>
                  <a:pt x="189932" y="2942"/>
                  <a:pt x="192038" y="1051"/>
                  <a:pt x="194143" y="34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36" name="Rectangle 50"/>
          <p:cNvSpPr>
            <a:spLocks noChangeArrowheads="1"/>
          </p:cNvSpPr>
          <p:nvPr/>
        </p:nvSpPr>
        <p:spPr bwMode="auto">
          <a:xfrm>
            <a:off x="5711826" y="541337"/>
            <a:ext cx="360363" cy="363538"/>
          </a:xfrm>
          <a:custGeom>
            <a:avLst/>
            <a:gdLst/>
            <a:ahLst/>
            <a:cxnLst/>
            <a:rect l="l" t="t" r="r" b="b"/>
            <a:pathLst>
              <a:path w="360363" h="363538">
                <a:moveTo>
                  <a:pt x="220663" y="173038"/>
                </a:moveTo>
                <a:lnTo>
                  <a:pt x="220663" y="300038"/>
                </a:lnTo>
                <a:lnTo>
                  <a:pt x="258762" y="300038"/>
                </a:lnTo>
                <a:lnTo>
                  <a:pt x="258762" y="173038"/>
                </a:lnTo>
                <a:close/>
                <a:moveTo>
                  <a:pt x="112712" y="173038"/>
                </a:moveTo>
                <a:lnTo>
                  <a:pt x="112712" y="300038"/>
                </a:lnTo>
                <a:lnTo>
                  <a:pt x="142875" y="300038"/>
                </a:lnTo>
                <a:lnTo>
                  <a:pt x="142875" y="173038"/>
                </a:lnTo>
                <a:close/>
                <a:moveTo>
                  <a:pt x="71437" y="0"/>
                </a:moveTo>
                <a:lnTo>
                  <a:pt x="112712" y="52388"/>
                </a:lnTo>
                <a:lnTo>
                  <a:pt x="112712" y="117475"/>
                </a:lnTo>
                <a:lnTo>
                  <a:pt x="142875" y="117475"/>
                </a:lnTo>
                <a:lnTo>
                  <a:pt x="142875" y="52388"/>
                </a:lnTo>
                <a:lnTo>
                  <a:pt x="184151" y="0"/>
                </a:lnTo>
                <a:lnTo>
                  <a:pt x="220663" y="52388"/>
                </a:lnTo>
                <a:lnTo>
                  <a:pt x="220663" y="117475"/>
                </a:lnTo>
                <a:lnTo>
                  <a:pt x="258762" y="117475"/>
                </a:lnTo>
                <a:lnTo>
                  <a:pt x="258762" y="52388"/>
                </a:lnTo>
                <a:lnTo>
                  <a:pt x="296863" y="0"/>
                </a:lnTo>
                <a:lnTo>
                  <a:pt x="333375" y="52388"/>
                </a:lnTo>
                <a:lnTo>
                  <a:pt x="333375" y="117475"/>
                </a:lnTo>
                <a:lnTo>
                  <a:pt x="360363" y="117475"/>
                </a:lnTo>
                <a:lnTo>
                  <a:pt x="360363" y="173038"/>
                </a:lnTo>
                <a:lnTo>
                  <a:pt x="333375" y="173038"/>
                </a:lnTo>
                <a:lnTo>
                  <a:pt x="333375" y="300038"/>
                </a:lnTo>
                <a:lnTo>
                  <a:pt x="360363" y="300038"/>
                </a:lnTo>
                <a:lnTo>
                  <a:pt x="360363" y="352426"/>
                </a:lnTo>
                <a:lnTo>
                  <a:pt x="333375" y="352426"/>
                </a:lnTo>
                <a:lnTo>
                  <a:pt x="333375" y="363538"/>
                </a:lnTo>
                <a:lnTo>
                  <a:pt x="258762" y="363538"/>
                </a:lnTo>
                <a:lnTo>
                  <a:pt x="258762" y="352426"/>
                </a:lnTo>
                <a:lnTo>
                  <a:pt x="220663" y="352426"/>
                </a:lnTo>
                <a:lnTo>
                  <a:pt x="220663" y="363538"/>
                </a:lnTo>
                <a:lnTo>
                  <a:pt x="142875" y="363538"/>
                </a:lnTo>
                <a:lnTo>
                  <a:pt x="142875" y="352426"/>
                </a:lnTo>
                <a:lnTo>
                  <a:pt x="112712" y="352426"/>
                </a:lnTo>
                <a:lnTo>
                  <a:pt x="112712" y="363538"/>
                </a:lnTo>
                <a:lnTo>
                  <a:pt x="33337" y="363538"/>
                </a:lnTo>
                <a:lnTo>
                  <a:pt x="33337" y="352426"/>
                </a:lnTo>
                <a:lnTo>
                  <a:pt x="0" y="352426"/>
                </a:lnTo>
                <a:lnTo>
                  <a:pt x="0" y="300038"/>
                </a:lnTo>
                <a:lnTo>
                  <a:pt x="33337" y="300038"/>
                </a:lnTo>
                <a:lnTo>
                  <a:pt x="33337" y="173038"/>
                </a:lnTo>
                <a:lnTo>
                  <a:pt x="0" y="173038"/>
                </a:lnTo>
                <a:lnTo>
                  <a:pt x="0" y="117475"/>
                </a:lnTo>
                <a:lnTo>
                  <a:pt x="33337" y="117475"/>
                </a:lnTo>
                <a:lnTo>
                  <a:pt x="33337" y="5238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49" name="Freeform 63"/>
          <p:cNvSpPr>
            <a:spLocks/>
          </p:cNvSpPr>
          <p:nvPr/>
        </p:nvSpPr>
        <p:spPr bwMode="auto">
          <a:xfrm>
            <a:off x="6408738" y="590550"/>
            <a:ext cx="434976" cy="319088"/>
          </a:xfrm>
          <a:custGeom>
            <a:avLst/>
            <a:gdLst/>
            <a:ahLst/>
            <a:cxnLst/>
            <a:rect l="l" t="t" r="r" b="b"/>
            <a:pathLst>
              <a:path w="434976" h="319088">
                <a:moveTo>
                  <a:pt x="233363" y="165100"/>
                </a:moveTo>
                <a:cubicBezTo>
                  <a:pt x="233363" y="165100"/>
                  <a:pt x="233363" y="165100"/>
                  <a:pt x="235697" y="165100"/>
                </a:cubicBezTo>
                <a:lnTo>
                  <a:pt x="252031" y="165100"/>
                </a:lnTo>
                <a:cubicBezTo>
                  <a:pt x="252031" y="165100"/>
                  <a:pt x="252031" y="165100"/>
                  <a:pt x="252031" y="187635"/>
                </a:cubicBezTo>
                <a:cubicBezTo>
                  <a:pt x="252031" y="187635"/>
                  <a:pt x="252031" y="187635"/>
                  <a:pt x="304301" y="187635"/>
                </a:cubicBezTo>
                <a:cubicBezTo>
                  <a:pt x="308035" y="176367"/>
                  <a:pt x="319235" y="168856"/>
                  <a:pt x="330436" y="168856"/>
                </a:cubicBezTo>
                <a:cubicBezTo>
                  <a:pt x="345370" y="168856"/>
                  <a:pt x="356571" y="180123"/>
                  <a:pt x="356571" y="195146"/>
                </a:cubicBezTo>
                <a:cubicBezTo>
                  <a:pt x="356571" y="198891"/>
                  <a:pt x="356571" y="202636"/>
                  <a:pt x="356571" y="202658"/>
                </a:cubicBezTo>
                <a:cubicBezTo>
                  <a:pt x="356571" y="202658"/>
                  <a:pt x="356571" y="202658"/>
                  <a:pt x="393907" y="243972"/>
                </a:cubicBezTo>
                <a:cubicBezTo>
                  <a:pt x="393907" y="243972"/>
                  <a:pt x="393907" y="243972"/>
                  <a:pt x="393907" y="187635"/>
                </a:cubicBezTo>
                <a:lnTo>
                  <a:pt x="434976" y="187635"/>
                </a:lnTo>
                <a:cubicBezTo>
                  <a:pt x="434976" y="187635"/>
                  <a:pt x="434976" y="187635"/>
                  <a:pt x="434976" y="319088"/>
                </a:cubicBezTo>
                <a:cubicBezTo>
                  <a:pt x="434976" y="319088"/>
                  <a:pt x="434976" y="319088"/>
                  <a:pt x="393907" y="319088"/>
                </a:cubicBezTo>
                <a:cubicBezTo>
                  <a:pt x="393907" y="319088"/>
                  <a:pt x="393907" y="319088"/>
                  <a:pt x="393907" y="274018"/>
                </a:cubicBezTo>
                <a:cubicBezTo>
                  <a:pt x="393907" y="274018"/>
                  <a:pt x="393907" y="274018"/>
                  <a:pt x="341637" y="221437"/>
                </a:cubicBezTo>
                <a:cubicBezTo>
                  <a:pt x="337903" y="221437"/>
                  <a:pt x="334170" y="225193"/>
                  <a:pt x="330436" y="225193"/>
                </a:cubicBezTo>
                <a:cubicBezTo>
                  <a:pt x="319235" y="225193"/>
                  <a:pt x="308035" y="217681"/>
                  <a:pt x="304301" y="210170"/>
                </a:cubicBezTo>
                <a:cubicBezTo>
                  <a:pt x="304301" y="210170"/>
                  <a:pt x="304301" y="210170"/>
                  <a:pt x="252031" y="210170"/>
                </a:cubicBezTo>
                <a:cubicBezTo>
                  <a:pt x="252031" y="210170"/>
                  <a:pt x="252031" y="210170"/>
                  <a:pt x="250164" y="210170"/>
                </a:cubicBezTo>
                <a:lnTo>
                  <a:pt x="237097" y="210170"/>
                </a:lnTo>
                <a:cubicBezTo>
                  <a:pt x="233363" y="210170"/>
                  <a:pt x="233363" y="210170"/>
                  <a:pt x="233363" y="165100"/>
                </a:cubicBezTo>
                <a:close/>
                <a:moveTo>
                  <a:pt x="198438" y="131762"/>
                </a:moveTo>
                <a:lnTo>
                  <a:pt x="285751" y="131762"/>
                </a:lnTo>
                <a:lnTo>
                  <a:pt x="285751" y="153987"/>
                </a:lnTo>
                <a:lnTo>
                  <a:pt x="198438" y="153987"/>
                </a:lnTo>
                <a:close/>
                <a:moveTo>
                  <a:pt x="0" y="0"/>
                </a:moveTo>
                <a:lnTo>
                  <a:pt x="349250" y="0"/>
                </a:lnTo>
                <a:lnTo>
                  <a:pt x="349250" y="115888"/>
                </a:lnTo>
                <a:lnTo>
                  <a:pt x="57150" y="11588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52" name="Rectangle 66"/>
          <p:cNvSpPr>
            <a:spLocks noChangeArrowheads="1"/>
          </p:cNvSpPr>
          <p:nvPr/>
        </p:nvSpPr>
        <p:spPr bwMode="auto">
          <a:xfrm>
            <a:off x="7313613" y="560387"/>
            <a:ext cx="333375" cy="333375"/>
          </a:xfrm>
          <a:custGeom>
            <a:avLst/>
            <a:gdLst/>
            <a:ahLst/>
            <a:cxnLst/>
            <a:rect l="l" t="t" r="r" b="b"/>
            <a:pathLst>
              <a:path w="333375" h="333375">
                <a:moveTo>
                  <a:pt x="310357" y="292100"/>
                </a:moveTo>
                <a:cubicBezTo>
                  <a:pt x="302027" y="292100"/>
                  <a:pt x="295275" y="298852"/>
                  <a:pt x="295275" y="307182"/>
                </a:cubicBezTo>
                <a:cubicBezTo>
                  <a:pt x="295275" y="315512"/>
                  <a:pt x="302027" y="322264"/>
                  <a:pt x="310357" y="322264"/>
                </a:cubicBezTo>
                <a:cubicBezTo>
                  <a:pt x="318687" y="322264"/>
                  <a:pt x="325439" y="315512"/>
                  <a:pt x="325439" y="307182"/>
                </a:cubicBezTo>
                <a:cubicBezTo>
                  <a:pt x="325439" y="298852"/>
                  <a:pt x="318687" y="292100"/>
                  <a:pt x="310357" y="292100"/>
                </a:cubicBezTo>
                <a:close/>
                <a:moveTo>
                  <a:pt x="29370" y="288925"/>
                </a:moveTo>
                <a:cubicBezTo>
                  <a:pt x="21040" y="288925"/>
                  <a:pt x="14288" y="296388"/>
                  <a:pt x="14288" y="305594"/>
                </a:cubicBezTo>
                <a:cubicBezTo>
                  <a:pt x="14288" y="314800"/>
                  <a:pt x="21040" y="322263"/>
                  <a:pt x="29370" y="322263"/>
                </a:cubicBezTo>
                <a:cubicBezTo>
                  <a:pt x="37700" y="322263"/>
                  <a:pt x="44452" y="314800"/>
                  <a:pt x="44452" y="305594"/>
                </a:cubicBezTo>
                <a:cubicBezTo>
                  <a:pt x="44452" y="296388"/>
                  <a:pt x="37700" y="288925"/>
                  <a:pt x="29370" y="288925"/>
                </a:cubicBezTo>
                <a:close/>
                <a:moveTo>
                  <a:pt x="127000" y="93663"/>
                </a:moveTo>
                <a:lnTo>
                  <a:pt x="206375" y="93663"/>
                </a:lnTo>
                <a:lnTo>
                  <a:pt x="206375" y="168276"/>
                </a:lnTo>
                <a:lnTo>
                  <a:pt x="127000" y="168276"/>
                </a:lnTo>
                <a:close/>
                <a:moveTo>
                  <a:pt x="115888" y="79375"/>
                </a:moveTo>
                <a:lnTo>
                  <a:pt x="115888" y="250825"/>
                </a:lnTo>
                <a:lnTo>
                  <a:pt x="217488" y="250825"/>
                </a:lnTo>
                <a:lnTo>
                  <a:pt x="217488" y="79375"/>
                </a:lnTo>
                <a:close/>
                <a:moveTo>
                  <a:pt x="305594" y="15875"/>
                </a:moveTo>
                <a:cubicBezTo>
                  <a:pt x="296388" y="15875"/>
                  <a:pt x="288925" y="22272"/>
                  <a:pt x="288925" y="30163"/>
                </a:cubicBezTo>
                <a:cubicBezTo>
                  <a:pt x="288925" y="38054"/>
                  <a:pt x="296388" y="44451"/>
                  <a:pt x="305594" y="44451"/>
                </a:cubicBezTo>
                <a:cubicBezTo>
                  <a:pt x="314800" y="44451"/>
                  <a:pt x="322263" y="38054"/>
                  <a:pt x="322263" y="30163"/>
                </a:cubicBezTo>
                <a:cubicBezTo>
                  <a:pt x="322263" y="22272"/>
                  <a:pt x="314800" y="15875"/>
                  <a:pt x="305594" y="15875"/>
                </a:cubicBezTo>
                <a:close/>
                <a:moveTo>
                  <a:pt x="32545" y="15875"/>
                </a:moveTo>
                <a:cubicBezTo>
                  <a:pt x="24215" y="15875"/>
                  <a:pt x="17463" y="22272"/>
                  <a:pt x="17463" y="30163"/>
                </a:cubicBezTo>
                <a:cubicBezTo>
                  <a:pt x="17463" y="38054"/>
                  <a:pt x="24215" y="44451"/>
                  <a:pt x="32545" y="44451"/>
                </a:cubicBezTo>
                <a:cubicBezTo>
                  <a:pt x="40875" y="44451"/>
                  <a:pt x="47627" y="38054"/>
                  <a:pt x="47627" y="30163"/>
                </a:cubicBezTo>
                <a:cubicBezTo>
                  <a:pt x="47627" y="22272"/>
                  <a:pt x="40875" y="15875"/>
                  <a:pt x="32545" y="15875"/>
                </a:cubicBezTo>
                <a:close/>
                <a:moveTo>
                  <a:pt x="0" y="0"/>
                </a:moveTo>
                <a:lnTo>
                  <a:pt x="333375" y="0"/>
                </a:lnTo>
                <a:lnTo>
                  <a:pt x="333375" y="333375"/>
                </a:lnTo>
                <a:lnTo>
                  <a:pt x="0" y="3333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59" name="Freeform 73"/>
          <p:cNvSpPr>
            <a:spLocks/>
          </p:cNvSpPr>
          <p:nvPr/>
        </p:nvSpPr>
        <p:spPr bwMode="auto">
          <a:xfrm>
            <a:off x="8156576" y="527050"/>
            <a:ext cx="203200" cy="377825"/>
          </a:xfrm>
          <a:custGeom>
            <a:avLst/>
            <a:gdLst>
              <a:gd name="T0" fmla="*/ 41 w 54"/>
              <a:gd name="T1" fmla="*/ 48 h 101"/>
              <a:gd name="T2" fmla="*/ 36 w 54"/>
              <a:gd name="T3" fmla="*/ 43 h 101"/>
              <a:gd name="T4" fmla="*/ 40 w 54"/>
              <a:gd name="T5" fmla="*/ 41 h 101"/>
              <a:gd name="T6" fmla="*/ 35 w 54"/>
              <a:gd name="T7" fmla="*/ 0 h 101"/>
              <a:gd name="T8" fmla="*/ 32 w 54"/>
              <a:gd name="T9" fmla="*/ 10 h 101"/>
              <a:gd name="T10" fmla="*/ 35 w 54"/>
              <a:gd name="T11" fmla="*/ 10 h 101"/>
              <a:gd name="T12" fmla="*/ 35 w 54"/>
              <a:gd name="T13" fmla="*/ 19 h 101"/>
              <a:gd name="T14" fmla="*/ 31 w 54"/>
              <a:gd name="T15" fmla="*/ 19 h 101"/>
              <a:gd name="T16" fmla="*/ 27 w 54"/>
              <a:gd name="T17" fmla="*/ 29 h 101"/>
              <a:gd name="T18" fmla="*/ 23 w 54"/>
              <a:gd name="T19" fmla="*/ 19 h 101"/>
              <a:gd name="T20" fmla="*/ 19 w 54"/>
              <a:gd name="T21" fmla="*/ 19 h 101"/>
              <a:gd name="T22" fmla="*/ 19 w 54"/>
              <a:gd name="T23" fmla="*/ 10 h 101"/>
              <a:gd name="T24" fmla="*/ 23 w 54"/>
              <a:gd name="T25" fmla="*/ 10 h 101"/>
              <a:gd name="T26" fmla="*/ 19 w 54"/>
              <a:gd name="T27" fmla="*/ 0 h 101"/>
              <a:gd name="T28" fmla="*/ 14 w 54"/>
              <a:gd name="T29" fmla="*/ 41 h 101"/>
              <a:gd name="T30" fmla="*/ 18 w 54"/>
              <a:gd name="T31" fmla="*/ 43 h 101"/>
              <a:gd name="T32" fmla="*/ 14 w 54"/>
              <a:gd name="T33" fmla="*/ 48 h 101"/>
              <a:gd name="T34" fmla="*/ 6 w 54"/>
              <a:gd name="T35" fmla="*/ 101 h 101"/>
              <a:gd name="T36" fmla="*/ 11 w 54"/>
              <a:gd name="T37" fmla="*/ 101 h 101"/>
              <a:gd name="T38" fmla="*/ 15 w 54"/>
              <a:gd name="T39" fmla="*/ 77 h 101"/>
              <a:gd name="T40" fmla="*/ 27 w 54"/>
              <a:gd name="T41" fmla="*/ 51 h 101"/>
              <a:gd name="T42" fmla="*/ 39 w 54"/>
              <a:gd name="T43" fmla="*/ 77 h 101"/>
              <a:gd name="T44" fmla="*/ 42 w 54"/>
              <a:gd name="T45" fmla="*/ 101 h 101"/>
              <a:gd name="T46" fmla="*/ 48 w 54"/>
              <a:gd name="T47" fmla="*/ 101 h 101"/>
              <a:gd name="T48" fmla="*/ 41 w 54"/>
              <a:gd name="T49" fmla="*/ 4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4" h="101">
                <a:moveTo>
                  <a:pt x="41" y="48"/>
                </a:moveTo>
                <a:cubicBezTo>
                  <a:pt x="41" y="48"/>
                  <a:pt x="39" y="46"/>
                  <a:pt x="36" y="43"/>
                </a:cubicBezTo>
                <a:cubicBezTo>
                  <a:pt x="39" y="42"/>
                  <a:pt x="40" y="41"/>
                  <a:pt x="40" y="41"/>
                </a:cubicBezTo>
                <a:cubicBezTo>
                  <a:pt x="48" y="15"/>
                  <a:pt x="35" y="0"/>
                  <a:pt x="35" y="0"/>
                </a:cubicBezTo>
                <a:cubicBezTo>
                  <a:pt x="27" y="2"/>
                  <a:pt x="32" y="10"/>
                  <a:pt x="32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9"/>
                  <a:pt x="35" y="19"/>
                  <a:pt x="35" y="19"/>
                </a:cubicBezTo>
                <a:cubicBezTo>
                  <a:pt x="31" y="19"/>
                  <a:pt x="31" y="19"/>
                  <a:pt x="31" y="19"/>
                </a:cubicBezTo>
                <a:cubicBezTo>
                  <a:pt x="30" y="23"/>
                  <a:pt x="29" y="26"/>
                  <a:pt x="27" y="29"/>
                </a:cubicBezTo>
                <a:cubicBezTo>
                  <a:pt x="25" y="26"/>
                  <a:pt x="24" y="23"/>
                  <a:pt x="23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0"/>
                  <a:pt x="19" y="10"/>
                  <a:pt x="19" y="10"/>
                </a:cubicBezTo>
                <a:cubicBezTo>
                  <a:pt x="23" y="10"/>
                  <a:pt x="23" y="10"/>
                  <a:pt x="23" y="10"/>
                </a:cubicBezTo>
                <a:cubicBezTo>
                  <a:pt x="23" y="10"/>
                  <a:pt x="27" y="2"/>
                  <a:pt x="19" y="0"/>
                </a:cubicBezTo>
                <a:cubicBezTo>
                  <a:pt x="19" y="0"/>
                  <a:pt x="6" y="15"/>
                  <a:pt x="14" y="41"/>
                </a:cubicBezTo>
                <a:cubicBezTo>
                  <a:pt x="14" y="41"/>
                  <a:pt x="16" y="42"/>
                  <a:pt x="18" y="43"/>
                </a:cubicBezTo>
                <a:cubicBezTo>
                  <a:pt x="15" y="46"/>
                  <a:pt x="14" y="48"/>
                  <a:pt x="14" y="48"/>
                </a:cubicBezTo>
                <a:cubicBezTo>
                  <a:pt x="0" y="61"/>
                  <a:pt x="6" y="101"/>
                  <a:pt x="6" y="101"/>
                </a:cubicBezTo>
                <a:cubicBezTo>
                  <a:pt x="11" y="101"/>
                  <a:pt x="11" y="101"/>
                  <a:pt x="11" y="101"/>
                </a:cubicBezTo>
                <a:cubicBezTo>
                  <a:pt x="11" y="101"/>
                  <a:pt x="15" y="98"/>
                  <a:pt x="15" y="77"/>
                </a:cubicBezTo>
                <a:cubicBezTo>
                  <a:pt x="15" y="66"/>
                  <a:pt x="21" y="57"/>
                  <a:pt x="27" y="51"/>
                </a:cubicBezTo>
                <a:cubicBezTo>
                  <a:pt x="33" y="57"/>
                  <a:pt x="39" y="66"/>
                  <a:pt x="39" y="77"/>
                </a:cubicBezTo>
                <a:cubicBezTo>
                  <a:pt x="39" y="98"/>
                  <a:pt x="42" y="101"/>
                  <a:pt x="42" y="101"/>
                </a:cubicBezTo>
                <a:cubicBezTo>
                  <a:pt x="48" y="101"/>
                  <a:pt x="48" y="101"/>
                  <a:pt x="48" y="101"/>
                </a:cubicBezTo>
                <a:cubicBezTo>
                  <a:pt x="48" y="101"/>
                  <a:pt x="54" y="61"/>
                  <a:pt x="41" y="4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60" name="Freeform 74"/>
          <p:cNvSpPr>
            <a:spLocks/>
          </p:cNvSpPr>
          <p:nvPr/>
        </p:nvSpPr>
        <p:spPr bwMode="auto">
          <a:xfrm>
            <a:off x="731838" y="1366837"/>
            <a:ext cx="393700" cy="547688"/>
          </a:xfrm>
          <a:custGeom>
            <a:avLst/>
            <a:gdLst/>
            <a:ahLst/>
            <a:cxnLst/>
            <a:rect l="l" t="t" r="r" b="b"/>
            <a:pathLst>
              <a:path w="393700" h="547688">
                <a:moveTo>
                  <a:pt x="193675" y="307975"/>
                </a:moveTo>
                <a:cubicBezTo>
                  <a:pt x="216471" y="307975"/>
                  <a:pt x="234950" y="326454"/>
                  <a:pt x="234950" y="349250"/>
                </a:cubicBezTo>
                <a:cubicBezTo>
                  <a:pt x="234950" y="372046"/>
                  <a:pt x="216471" y="390525"/>
                  <a:pt x="193675" y="390525"/>
                </a:cubicBezTo>
                <a:cubicBezTo>
                  <a:pt x="170879" y="390525"/>
                  <a:pt x="152400" y="372046"/>
                  <a:pt x="152400" y="349250"/>
                </a:cubicBezTo>
                <a:cubicBezTo>
                  <a:pt x="152400" y="326454"/>
                  <a:pt x="170879" y="307975"/>
                  <a:pt x="193675" y="307975"/>
                </a:cubicBezTo>
                <a:close/>
                <a:moveTo>
                  <a:pt x="196850" y="258763"/>
                </a:moveTo>
                <a:cubicBezTo>
                  <a:pt x="145998" y="258763"/>
                  <a:pt x="104775" y="299986"/>
                  <a:pt x="104775" y="350838"/>
                </a:cubicBezTo>
                <a:cubicBezTo>
                  <a:pt x="104775" y="401690"/>
                  <a:pt x="145998" y="442913"/>
                  <a:pt x="196850" y="442913"/>
                </a:cubicBezTo>
                <a:cubicBezTo>
                  <a:pt x="247702" y="442913"/>
                  <a:pt x="288925" y="401690"/>
                  <a:pt x="288925" y="350838"/>
                </a:cubicBezTo>
                <a:cubicBezTo>
                  <a:pt x="288925" y="299986"/>
                  <a:pt x="247702" y="258763"/>
                  <a:pt x="196850" y="258763"/>
                </a:cubicBezTo>
                <a:close/>
                <a:moveTo>
                  <a:pt x="194469" y="74613"/>
                </a:moveTo>
                <a:cubicBezTo>
                  <a:pt x="149329" y="74613"/>
                  <a:pt x="107950" y="112243"/>
                  <a:pt x="107950" y="157398"/>
                </a:cubicBezTo>
                <a:cubicBezTo>
                  <a:pt x="107950" y="157400"/>
                  <a:pt x="107950" y="157473"/>
                  <a:pt x="107950" y="159750"/>
                </a:cubicBezTo>
                <a:lnTo>
                  <a:pt x="107950" y="176213"/>
                </a:lnTo>
                <a:cubicBezTo>
                  <a:pt x="134282" y="161161"/>
                  <a:pt x="164375" y="153635"/>
                  <a:pt x="194469" y="153635"/>
                </a:cubicBezTo>
                <a:cubicBezTo>
                  <a:pt x="228324" y="153635"/>
                  <a:pt x="254656" y="161161"/>
                  <a:pt x="280988" y="176213"/>
                </a:cubicBezTo>
                <a:lnTo>
                  <a:pt x="280988" y="157398"/>
                </a:lnTo>
                <a:cubicBezTo>
                  <a:pt x="280988" y="112243"/>
                  <a:pt x="243371" y="74613"/>
                  <a:pt x="194469" y="74613"/>
                </a:cubicBezTo>
                <a:close/>
                <a:moveTo>
                  <a:pt x="194975" y="0"/>
                </a:moveTo>
                <a:cubicBezTo>
                  <a:pt x="281214" y="0"/>
                  <a:pt x="348706" y="67523"/>
                  <a:pt x="352455" y="153803"/>
                </a:cubicBezTo>
                <a:cubicBezTo>
                  <a:pt x="352455" y="153810"/>
                  <a:pt x="352455" y="154574"/>
                  <a:pt x="352455" y="236331"/>
                </a:cubicBezTo>
                <a:cubicBezTo>
                  <a:pt x="378702" y="266341"/>
                  <a:pt x="393700" y="307606"/>
                  <a:pt x="393700" y="352621"/>
                </a:cubicBezTo>
                <a:cubicBezTo>
                  <a:pt x="393700" y="461408"/>
                  <a:pt x="303711" y="547688"/>
                  <a:pt x="194975" y="547688"/>
                </a:cubicBezTo>
                <a:cubicBezTo>
                  <a:pt x="86239" y="547688"/>
                  <a:pt x="0" y="461408"/>
                  <a:pt x="0" y="352621"/>
                </a:cubicBezTo>
                <a:cubicBezTo>
                  <a:pt x="0" y="307606"/>
                  <a:pt x="14998" y="266341"/>
                  <a:pt x="37495" y="236331"/>
                </a:cubicBezTo>
                <a:cubicBezTo>
                  <a:pt x="37495" y="236324"/>
                  <a:pt x="37495" y="235548"/>
                  <a:pt x="37495" y="153803"/>
                </a:cubicBezTo>
                <a:cubicBezTo>
                  <a:pt x="41245" y="71275"/>
                  <a:pt x="108736" y="0"/>
                  <a:pt x="19497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64" name="Freeform 78"/>
          <p:cNvSpPr>
            <a:spLocks/>
          </p:cNvSpPr>
          <p:nvPr/>
        </p:nvSpPr>
        <p:spPr bwMode="auto">
          <a:xfrm>
            <a:off x="1580326" y="1503062"/>
            <a:ext cx="388175" cy="360598"/>
          </a:xfrm>
          <a:custGeom>
            <a:avLst/>
            <a:gdLst/>
            <a:ahLst/>
            <a:cxnLst/>
            <a:rect l="l" t="t" r="r" b="b"/>
            <a:pathLst>
              <a:path w="388175" h="360598">
                <a:moveTo>
                  <a:pt x="43590" y="250928"/>
                </a:moveTo>
                <a:cubicBezTo>
                  <a:pt x="39258" y="252034"/>
                  <a:pt x="35511" y="254362"/>
                  <a:pt x="32702" y="258086"/>
                </a:cubicBezTo>
                <a:cubicBezTo>
                  <a:pt x="21462" y="269260"/>
                  <a:pt x="25209" y="295332"/>
                  <a:pt x="43941" y="313954"/>
                </a:cubicBezTo>
                <a:cubicBezTo>
                  <a:pt x="66420" y="332577"/>
                  <a:pt x="92646" y="340026"/>
                  <a:pt x="103886" y="328852"/>
                </a:cubicBezTo>
                <a:cubicBezTo>
                  <a:pt x="115125" y="313954"/>
                  <a:pt x="111379" y="287883"/>
                  <a:pt x="88899" y="269260"/>
                </a:cubicBezTo>
                <a:cubicBezTo>
                  <a:pt x="74850" y="255293"/>
                  <a:pt x="56586" y="247611"/>
                  <a:pt x="43590" y="250928"/>
                </a:cubicBezTo>
                <a:close/>
                <a:moveTo>
                  <a:pt x="350710" y="36813"/>
                </a:moveTo>
                <a:cubicBezTo>
                  <a:pt x="350710" y="36813"/>
                  <a:pt x="350710" y="36813"/>
                  <a:pt x="388175" y="74058"/>
                </a:cubicBezTo>
                <a:cubicBezTo>
                  <a:pt x="388175" y="74058"/>
                  <a:pt x="388175" y="74058"/>
                  <a:pt x="386770" y="75455"/>
                </a:cubicBezTo>
                <a:lnTo>
                  <a:pt x="376936" y="85232"/>
                </a:lnTo>
                <a:cubicBezTo>
                  <a:pt x="376936" y="85232"/>
                  <a:pt x="376936" y="85232"/>
                  <a:pt x="375531" y="83370"/>
                </a:cubicBezTo>
                <a:lnTo>
                  <a:pt x="365696" y="70334"/>
                </a:lnTo>
                <a:lnTo>
                  <a:pt x="358203" y="74058"/>
                </a:lnTo>
                <a:cubicBezTo>
                  <a:pt x="358203" y="77783"/>
                  <a:pt x="358203" y="77783"/>
                  <a:pt x="360076" y="79645"/>
                </a:cubicBezTo>
                <a:lnTo>
                  <a:pt x="373189" y="92681"/>
                </a:lnTo>
                <a:cubicBezTo>
                  <a:pt x="373189" y="92681"/>
                  <a:pt x="373189" y="92681"/>
                  <a:pt x="371784" y="93612"/>
                </a:cubicBezTo>
                <a:lnTo>
                  <a:pt x="361949" y="100130"/>
                </a:lnTo>
                <a:cubicBezTo>
                  <a:pt x="361949" y="100130"/>
                  <a:pt x="361949" y="100130"/>
                  <a:pt x="359608" y="97802"/>
                </a:cubicBezTo>
                <a:lnTo>
                  <a:pt x="343217" y="81508"/>
                </a:lnTo>
                <a:lnTo>
                  <a:pt x="335724" y="81508"/>
                </a:lnTo>
                <a:cubicBezTo>
                  <a:pt x="335724" y="85232"/>
                  <a:pt x="335724" y="85232"/>
                  <a:pt x="358203" y="107579"/>
                </a:cubicBezTo>
                <a:cubicBezTo>
                  <a:pt x="358203" y="107579"/>
                  <a:pt x="358203" y="107579"/>
                  <a:pt x="356798" y="108510"/>
                </a:cubicBezTo>
                <a:lnTo>
                  <a:pt x="346963" y="115028"/>
                </a:lnTo>
                <a:cubicBezTo>
                  <a:pt x="346963" y="115028"/>
                  <a:pt x="346963" y="115028"/>
                  <a:pt x="345090" y="113166"/>
                </a:cubicBezTo>
                <a:lnTo>
                  <a:pt x="331977" y="100130"/>
                </a:lnTo>
                <a:lnTo>
                  <a:pt x="324484" y="100130"/>
                </a:lnTo>
                <a:lnTo>
                  <a:pt x="324484" y="107579"/>
                </a:lnTo>
                <a:cubicBezTo>
                  <a:pt x="324484" y="107579"/>
                  <a:pt x="324484" y="107579"/>
                  <a:pt x="326826" y="109442"/>
                </a:cubicBezTo>
                <a:lnTo>
                  <a:pt x="343217" y="122477"/>
                </a:lnTo>
                <a:cubicBezTo>
                  <a:pt x="343217" y="122477"/>
                  <a:pt x="343217" y="122477"/>
                  <a:pt x="341344" y="123874"/>
                </a:cubicBezTo>
                <a:lnTo>
                  <a:pt x="328231" y="133651"/>
                </a:lnTo>
                <a:cubicBezTo>
                  <a:pt x="328231" y="133651"/>
                  <a:pt x="328231" y="133651"/>
                  <a:pt x="294512" y="96406"/>
                </a:cubicBezTo>
                <a:cubicBezTo>
                  <a:pt x="294512" y="96406"/>
                  <a:pt x="294512" y="96406"/>
                  <a:pt x="350710" y="36813"/>
                </a:cubicBezTo>
                <a:close/>
                <a:moveTo>
                  <a:pt x="337036" y="120"/>
                </a:moveTo>
                <a:cubicBezTo>
                  <a:pt x="341721" y="-349"/>
                  <a:pt x="345469" y="589"/>
                  <a:pt x="347342" y="2465"/>
                </a:cubicBezTo>
                <a:cubicBezTo>
                  <a:pt x="354838" y="9970"/>
                  <a:pt x="354838" y="21227"/>
                  <a:pt x="347342" y="32484"/>
                </a:cubicBezTo>
                <a:cubicBezTo>
                  <a:pt x="347337" y="32488"/>
                  <a:pt x="346940" y="32842"/>
                  <a:pt x="313612" y="62502"/>
                </a:cubicBezTo>
                <a:lnTo>
                  <a:pt x="111230" y="265124"/>
                </a:lnTo>
                <a:cubicBezTo>
                  <a:pt x="137465" y="295143"/>
                  <a:pt x="144960" y="332665"/>
                  <a:pt x="126221" y="351427"/>
                </a:cubicBezTo>
                <a:cubicBezTo>
                  <a:pt x="107482" y="370188"/>
                  <a:pt x="62509" y="358931"/>
                  <a:pt x="32526" y="328913"/>
                </a:cubicBezTo>
                <a:cubicBezTo>
                  <a:pt x="-1204" y="295143"/>
                  <a:pt x="-8700" y="253868"/>
                  <a:pt x="10039" y="235106"/>
                </a:cubicBezTo>
                <a:cubicBezTo>
                  <a:pt x="25030" y="216345"/>
                  <a:pt x="58761" y="220097"/>
                  <a:pt x="88743" y="242611"/>
                </a:cubicBezTo>
                <a:cubicBezTo>
                  <a:pt x="88747" y="242607"/>
                  <a:pt x="89668" y="241685"/>
                  <a:pt x="298621" y="32484"/>
                </a:cubicBezTo>
                <a:cubicBezTo>
                  <a:pt x="298624" y="32480"/>
                  <a:pt x="298888" y="32172"/>
                  <a:pt x="321108" y="6218"/>
                </a:cubicBezTo>
                <a:cubicBezTo>
                  <a:pt x="326730" y="2465"/>
                  <a:pt x="332351" y="589"/>
                  <a:pt x="337036" y="12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67" name="Freeform 81"/>
          <p:cNvSpPr>
            <a:spLocks/>
          </p:cNvSpPr>
          <p:nvPr/>
        </p:nvSpPr>
        <p:spPr bwMode="auto">
          <a:xfrm>
            <a:off x="2392362" y="1352550"/>
            <a:ext cx="363538" cy="569913"/>
          </a:xfrm>
          <a:custGeom>
            <a:avLst/>
            <a:gdLst/>
            <a:ahLst/>
            <a:cxnLst/>
            <a:rect l="l" t="t" r="r" b="b"/>
            <a:pathLst>
              <a:path w="363538" h="569913">
                <a:moveTo>
                  <a:pt x="333375" y="231775"/>
                </a:moveTo>
                <a:lnTo>
                  <a:pt x="363538" y="231775"/>
                </a:lnTo>
                <a:lnTo>
                  <a:pt x="363538" y="314325"/>
                </a:lnTo>
                <a:lnTo>
                  <a:pt x="333375" y="314325"/>
                </a:lnTo>
                <a:close/>
                <a:moveTo>
                  <a:pt x="0" y="231775"/>
                </a:moveTo>
                <a:lnTo>
                  <a:pt x="30163" y="231775"/>
                </a:lnTo>
                <a:lnTo>
                  <a:pt x="30163" y="314325"/>
                </a:lnTo>
                <a:lnTo>
                  <a:pt x="0" y="314325"/>
                </a:lnTo>
                <a:close/>
                <a:moveTo>
                  <a:pt x="247650" y="212725"/>
                </a:moveTo>
                <a:lnTo>
                  <a:pt x="247650" y="554038"/>
                </a:lnTo>
                <a:lnTo>
                  <a:pt x="269875" y="554038"/>
                </a:lnTo>
                <a:lnTo>
                  <a:pt x="269875" y="212725"/>
                </a:lnTo>
                <a:close/>
                <a:moveTo>
                  <a:pt x="168275" y="212725"/>
                </a:moveTo>
                <a:lnTo>
                  <a:pt x="168275" y="554038"/>
                </a:lnTo>
                <a:lnTo>
                  <a:pt x="195263" y="554038"/>
                </a:lnTo>
                <a:lnTo>
                  <a:pt x="195263" y="212725"/>
                </a:lnTo>
                <a:close/>
                <a:moveTo>
                  <a:pt x="93663" y="212725"/>
                </a:moveTo>
                <a:lnTo>
                  <a:pt x="93663" y="554038"/>
                </a:lnTo>
                <a:lnTo>
                  <a:pt x="115888" y="554038"/>
                </a:lnTo>
                <a:lnTo>
                  <a:pt x="115888" y="212725"/>
                </a:lnTo>
                <a:close/>
                <a:moveTo>
                  <a:pt x="52388" y="193675"/>
                </a:moveTo>
                <a:lnTo>
                  <a:pt x="311151" y="193675"/>
                </a:lnTo>
                <a:lnTo>
                  <a:pt x="311151" y="569913"/>
                </a:lnTo>
                <a:lnTo>
                  <a:pt x="52388" y="569913"/>
                </a:lnTo>
                <a:close/>
                <a:moveTo>
                  <a:pt x="158215" y="0"/>
                </a:moveTo>
                <a:cubicBezTo>
                  <a:pt x="158223" y="0"/>
                  <a:pt x="158830" y="0"/>
                  <a:pt x="206910" y="0"/>
                </a:cubicBezTo>
                <a:cubicBezTo>
                  <a:pt x="206910" y="7"/>
                  <a:pt x="206910" y="527"/>
                  <a:pt x="206910" y="37523"/>
                </a:cubicBezTo>
                <a:cubicBezTo>
                  <a:pt x="248114" y="45027"/>
                  <a:pt x="285572" y="78798"/>
                  <a:pt x="304301" y="120073"/>
                </a:cubicBezTo>
                <a:cubicBezTo>
                  <a:pt x="304308" y="120073"/>
                  <a:pt x="304868" y="120073"/>
                  <a:pt x="349250" y="120073"/>
                </a:cubicBezTo>
                <a:cubicBezTo>
                  <a:pt x="349250" y="120080"/>
                  <a:pt x="349250" y="120638"/>
                  <a:pt x="349250" y="165100"/>
                </a:cubicBezTo>
                <a:cubicBezTo>
                  <a:pt x="349243" y="165100"/>
                  <a:pt x="348725" y="165100"/>
                  <a:pt x="311792" y="165100"/>
                </a:cubicBezTo>
                <a:cubicBezTo>
                  <a:pt x="311786" y="165100"/>
                  <a:pt x="311326" y="165100"/>
                  <a:pt x="278080" y="165100"/>
                </a:cubicBezTo>
                <a:lnTo>
                  <a:pt x="87045" y="165100"/>
                </a:lnTo>
                <a:cubicBezTo>
                  <a:pt x="87039" y="165100"/>
                  <a:pt x="86577" y="165100"/>
                  <a:pt x="53333" y="165100"/>
                </a:cubicBezTo>
                <a:cubicBezTo>
                  <a:pt x="53325" y="165100"/>
                  <a:pt x="52803" y="165100"/>
                  <a:pt x="15875" y="165100"/>
                </a:cubicBezTo>
                <a:cubicBezTo>
                  <a:pt x="15875" y="165093"/>
                  <a:pt x="15875" y="164534"/>
                  <a:pt x="15875" y="120073"/>
                </a:cubicBezTo>
                <a:cubicBezTo>
                  <a:pt x="15882" y="120073"/>
                  <a:pt x="16439" y="120073"/>
                  <a:pt x="60825" y="120073"/>
                </a:cubicBezTo>
                <a:cubicBezTo>
                  <a:pt x="75808" y="78798"/>
                  <a:pt x="113266" y="45027"/>
                  <a:pt x="158215" y="37523"/>
                </a:cubicBezTo>
                <a:cubicBezTo>
                  <a:pt x="158215" y="37516"/>
                  <a:pt x="158215" y="37002"/>
                  <a:pt x="15821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74" name="Freeform 88"/>
          <p:cNvSpPr>
            <a:spLocks/>
          </p:cNvSpPr>
          <p:nvPr/>
        </p:nvSpPr>
        <p:spPr bwMode="auto">
          <a:xfrm>
            <a:off x="3097213" y="1336675"/>
            <a:ext cx="379413" cy="574675"/>
          </a:xfrm>
          <a:custGeom>
            <a:avLst/>
            <a:gdLst/>
            <a:ahLst/>
            <a:cxnLst/>
            <a:rect l="l" t="t" r="r" b="b"/>
            <a:pathLst>
              <a:path w="379413" h="574675">
                <a:moveTo>
                  <a:pt x="236538" y="263525"/>
                </a:moveTo>
                <a:cubicBezTo>
                  <a:pt x="236538" y="263533"/>
                  <a:pt x="236538" y="264532"/>
                  <a:pt x="236538" y="390525"/>
                </a:cubicBezTo>
                <a:cubicBezTo>
                  <a:pt x="236543" y="390525"/>
                  <a:pt x="236932" y="390525"/>
                  <a:pt x="270156" y="390525"/>
                </a:cubicBezTo>
                <a:cubicBezTo>
                  <a:pt x="266420" y="379319"/>
                  <a:pt x="266420" y="368113"/>
                  <a:pt x="266420" y="364378"/>
                </a:cubicBezTo>
                <a:cubicBezTo>
                  <a:pt x="266420" y="353172"/>
                  <a:pt x="270156" y="349437"/>
                  <a:pt x="285097" y="338231"/>
                </a:cubicBezTo>
                <a:cubicBezTo>
                  <a:pt x="300031" y="319564"/>
                  <a:pt x="300038" y="297165"/>
                  <a:pt x="300038" y="297143"/>
                </a:cubicBezTo>
                <a:cubicBezTo>
                  <a:pt x="307505" y="312077"/>
                  <a:pt x="303777" y="338206"/>
                  <a:pt x="303773" y="338231"/>
                </a:cubicBezTo>
                <a:cubicBezTo>
                  <a:pt x="311241" y="334497"/>
                  <a:pt x="318708" y="312103"/>
                  <a:pt x="318715" y="312084"/>
                </a:cubicBezTo>
                <a:cubicBezTo>
                  <a:pt x="326185" y="338231"/>
                  <a:pt x="337391" y="338231"/>
                  <a:pt x="337391" y="371849"/>
                </a:cubicBezTo>
                <a:cubicBezTo>
                  <a:pt x="333656" y="375584"/>
                  <a:pt x="329920" y="383054"/>
                  <a:pt x="326185" y="390525"/>
                </a:cubicBezTo>
                <a:cubicBezTo>
                  <a:pt x="326190" y="390525"/>
                  <a:pt x="326633" y="390525"/>
                  <a:pt x="363538" y="390525"/>
                </a:cubicBezTo>
                <a:lnTo>
                  <a:pt x="363538" y="263525"/>
                </a:lnTo>
                <a:cubicBezTo>
                  <a:pt x="363530" y="263525"/>
                  <a:pt x="362541" y="263525"/>
                  <a:pt x="236538" y="263525"/>
                </a:cubicBezTo>
                <a:close/>
                <a:moveTo>
                  <a:pt x="0" y="0"/>
                </a:moveTo>
                <a:cubicBezTo>
                  <a:pt x="9" y="1"/>
                  <a:pt x="1569" y="221"/>
                  <a:pt x="266716" y="37561"/>
                </a:cubicBezTo>
                <a:cubicBezTo>
                  <a:pt x="266716" y="37564"/>
                  <a:pt x="266716" y="37614"/>
                  <a:pt x="266716" y="38500"/>
                </a:cubicBezTo>
                <a:lnTo>
                  <a:pt x="266716" y="45073"/>
                </a:lnTo>
                <a:cubicBezTo>
                  <a:pt x="266719" y="45073"/>
                  <a:pt x="266776" y="45073"/>
                  <a:pt x="268125" y="45073"/>
                </a:cubicBezTo>
                <a:lnTo>
                  <a:pt x="277986" y="45073"/>
                </a:lnTo>
                <a:cubicBezTo>
                  <a:pt x="277986" y="45070"/>
                  <a:pt x="277986" y="44994"/>
                  <a:pt x="277986" y="43195"/>
                </a:cubicBezTo>
                <a:lnTo>
                  <a:pt x="277986" y="30048"/>
                </a:lnTo>
                <a:cubicBezTo>
                  <a:pt x="277995" y="30048"/>
                  <a:pt x="278624" y="30048"/>
                  <a:pt x="323065" y="30048"/>
                </a:cubicBezTo>
                <a:cubicBezTo>
                  <a:pt x="323065" y="30051"/>
                  <a:pt x="323065" y="30127"/>
                  <a:pt x="323065" y="31926"/>
                </a:cubicBezTo>
                <a:lnTo>
                  <a:pt x="323065" y="45073"/>
                </a:lnTo>
                <a:cubicBezTo>
                  <a:pt x="323068" y="45073"/>
                  <a:pt x="323118" y="45073"/>
                  <a:pt x="324004" y="45073"/>
                </a:cubicBezTo>
                <a:lnTo>
                  <a:pt x="330578" y="45073"/>
                </a:lnTo>
                <a:cubicBezTo>
                  <a:pt x="330586" y="45073"/>
                  <a:pt x="331052" y="45073"/>
                  <a:pt x="360630" y="45073"/>
                </a:cubicBezTo>
                <a:cubicBezTo>
                  <a:pt x="360630" y="45069"/>
                  <a:pt x="360630" y="44994"/>
                  <a:pt x="360630" y="43664"/>
                </a:cubicBezTo>
                <a:lnTo>
                  <a:pt x="360630" y="33804"/>
                </a:lnTo>
                <a:lnTo>
                  <a:pt x="364387" y="30048"/>
                </a:lnTo>
                <a:lnTo>
                  <a:pt x="370961" y="30518"/>
                </a:lnTo>
                <a:cubicBezTo>
                  <a:pt x="371900" y="30987"/>
                  <a:pt x="371900" y="31926"/>
                  <a:pt x="371900" y="33804"/>
                </a:cubicBezTo>
                <a:cubicBezTo>
                  <a:pt x="371900" y="33809"/>
                  <a:pt x="371900" y="34318"/>
                  <a:pt x="371900" y="82633"/>
                </a:cubicBezTo>
                <a:lnTo>
                  <a:pt x="370961" y="89206"/>
                </a:lnTo>
                <a:lnTo>
                  <a:pt x="364387" y="90145"/>
                </a:lnTo>
                <a:cubicBezTo>
                  <a:pt x="362509" y="90145"/>
                  <a:pt x="361570" y="90145"/>
                  <a:pt x="361100" y="89206"/>
                </a:cubicBezTo>
                <a:lnTo>
                  <a:pt x="360630" y="82633"/>
                </a:lnTo>
                <a:cubicBezTo>
                  <a:pt x="360630" y="82629"/>
                  <a:pt x="360630" y="82554"/>
                  <a:pt x="360630" y="81225"/>
                </a:cubicBezTo>
                <a:lnTo>
                  <a:pt x="360630" y="71365"/>
                </a:lnTo>
                <a:cubicBezTo>
                  <a:pt x="360623" y="71365"/>
                  <a:pt x="360155" y="71365"/>
                  <a:pt x="330578" y="71365"/>
                </a:cubicBezTo>
                <a:cubicBezTo>
                  <a:pt x="330575" y="71365"/>
                  <a:pt x="330525" y="71365"/>
                  <a:pt x="329639" y="71365"/>
                </a:cubicBezTo>
                <a:lnTo>
                  <a:pt x="323065" y="71365"/>
                </a:lnTo>
                <a:cubicBezTo>
                  <a:pt x="323065" y="71370"/>
                  <a:pt x="323065" y="71814"/>
                  <a:pt x="323065" y="108925"/>
                </a:cubicBezTo>
                <a:cubicBezTo>
                  <a:pt x="356874" y="116437"/>
                  <a:pt x="379413" y="138974"/>
                  <a:pt x="379413" y="169022"/>
                </a:cubicBezTo>
                <a:cubicBezTo>
                  <a:pt x="379413" y="169030"/>
                  <a:pt x="379413" y="169732"/>
                  <a:pt x="379413" y="236631"/>
                </a:cubicBezTo>
                <a:cubicBezTo>
                  <a:pt x="379413" y="236639"/>
                  <a:pt x="379413" y="237379"/>
                  <a:pt x="379413" y="307996"/>
                </a:cubicBezTo>
                <a:cubicBezTo>
                  <a:pt x="379413" y="308005"/>
                  <a:pt x="379413" y="309573"/>
                  <a:pt x="379413" y="574675"/>
                </a:cubicBezTo>
                <a:cubicBezTo>
                  <a:pt x="379403" y="574675"/>
                  <a:pt x="378172" y="574675"/>
                  <a:pt x="221637" y="574675"/>
                </a:cubicBezTo>
                <a:cubicBezTo>
                  <a:pt x="221637" y="574666"/>
                  <a:pt x="221637" y="573091"/>
                  <a:pt x="221637" y="307996"/>
                </a:cubicBezTo>
                <a:cubicBezTo>
                  <a:pt x="221637" y="307988"/>
                  <a:pt x="221637" y="307240"/>
                  <a:pt x="221637" y="236631"/>
                </a:cubicBezTo>
                <a:cubicBezTo>
                  <a:pt x="221637" y="236623"/>
                  <a:pt x="221637" y="235912"/>
                  <a:pt x="221637" y="169022"/>
                </a:cubicBezTo>
                <a:cubicBezTo>
                  <a:pt x="221637" y="138974"/>
                  <a:pt x="244177" y="116437"/>
                  <a:pt x="277986" y="108925"/>
                </a:cubicBezTo>
                <a:cubicBezTo>
                  <a:pt x="277986" y="108920"/>
                  <a:pt x="277986" y="108483"/>
                  <a:pt x="277986" y="71365"/>
                </a:cubicBezTo>
                <a:cubicBezTo>
                  <a:pt x="277984" y="71365"/>
                  <a:pt x="277927" y="71365"/>
                  <a:pt x="276577" y="71365"/>
                </a:cubicBezTo>
                <a:lnTo>
                  <a:pt x="266716" y="71365"/>
                </a:lnTo>
                <a:cubicBezTo>
                  <a:pt x="266716" y="71368"/>
                  <a:pt x="266716" y="71418"/>
                  <a:pt x="266716" y="72304"/>
                </a:cubicBezTo>
                <a:lnTo>
                  <a:pt x="266716" y="78877"/>
                </a:lnTo>
                <a:cubicBezTo>
                  <a:pt x="266707" y="78879"/>
                  <a:pt x="265135" y="79189"/>
                  <a:pt x="0" y="131462"/>
                </a:cubicBezTo>
                <a:cubicBezTo>
                  <a:pt x="0" y="131454"/>
                  <a:pt x="0" y="130409"/>
                  <a:pt x="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77" name="Rectangle 91"/>
          <p:cNvSpPr>
            <a:spLocks noChangeArrowheads="1"/>
          </p:cNvSpPr>
          <p:nvPr/>
        </p:nvSpPr>
        <p:spPr bwMode="auto">
          <a:xfrm>
            <a:off x="3881438" y="1570037"/>
            <a:ext cx="649288" cy="336550"/>
          </a:xfrm>
          <a:custGeom>
            <a:avLst/>
            <a:gdLst/>
            <a:ahLst/>
            <a:cxnLst/>
            <a:rect l="l" t="t" r="r" b="b"/>
            <a:pathLst>
              <a:path w="649288" h="336550">
                <a:moveTo>
                  <a:pt x="311150" y="66675"/>
                </a:moveTo>
                <a:lnTo>
                  <a:pt x="368300" y="66675"/>
                </a:lnTo>
                <a:lnTo>
                  <a:pt x="368300" y="276225"/>
                </a:lnTo>
                <a:lnTo>
                  <a:pt x="311150" y="276225"/>
                </a:lnTo>
                <a:close/>
                <a:moveTo>
                  <a:pt x="49213" y="52388"/>
                </a:moveTo>
                <a:lnTo>
                  <a:pt x="49213" y="82551"/>
                </a:lnTo>
                <a:lnTo>
                  <a:pt x="209551" y="82551"/>
                </a:lnTo>
                <a:lnTo>
                  <a:pt x="209551" y="52388"/>
                </a:lnTo>
                <a:close/>
                <a:moveTo>
                  <a:pt x="172605" y="14288"/>
                </a:moveTo>
                <a:cubicBezTo>
                  <a:pt x="172617" y="14288"/>
                  <a:pt x="173236" y="14288"/>
                  <a:pt x="206375" y="14288"/>
                </a:cubicBezTo>
                <a:cubicBezTo>
                  <a:pt x="206375" y="14294"/>
                  <a:pt x="206375" y="14380"/>
                  <a:pt x="206375" y="15695"/>
                </a:cubicBezTo>
                <a:lnTo>
                  <a:pt x="206375" y="25545"/>
                </a:lnTo>
                <a:cubicBezTo>
                  <a:pt x="221384" y="25545"/>
                  <a:pt x="232641" y="25545"/>
                  <a:pt x="236393" y="25545"/>
                </a:cubicBezTo>
                <a:cubicBezTo>
                  <a:pt x="251388" y="25545"/>
                  <a:pt x="247657" y="40526"/>
                  <a:pt x="247650" y="40554"/>
                </a:cubicBezTo>
                <a:lnTo>
                  <a:pt x="247650" y="81829"/>
                </a:lnTo>
                <a:cubicBezTo>
                  <a:pt x="247662" y="81829"/>
                  <a:pt x="248346" y="81829"/>
                  <a:pt x="288925" y="81829"/>
                </a:cubicBezTo>
                <a:cubicBezTo>
                  <a:pt x="288925" y="81845"/>
                  <a:pt x="288925" y="83531"/>
                  <a:pt x="288925" y="261938"/>
                </a:cubicBezTo>
                <a:cubicBezTo>
                  <a:pt x="288911" y="261938"/>
                  <a:pt x="286885" y="261938"/>
                  <a:pt x="0" y="261938"/>
                </a:cubicBezTo>
                <a:cubicBezTo>
                  <a:pt x="0" y="261922"/>
                  <a:pt x="0" y="260241"/>
                  <a:pt x="0" y="81829"/>
                </a:cubicBezTo>
                <a:cubicBezTo>
                  <a:pt x="6" y="81829"/>
                  <a:pt x="92" y="81829"/>
                  <a:pt x="1407" y="81829"/>
                </a:cubicBezTo>
                <a:lnTo>
                  <a:pt x="11257" y="81829"/>
                </a:lnTo>
                <a:cubicBezTo>
                  <a:pt x="11257" y="66820"/>
                  <a:pt x="11257" y="48059"/>
                  <a:pt x="11257" y="40554"/>
                </a:cubicBezTo>
                <a:cubicBezTo>
                  <a:pt x="11257" y="25555"/>
                  <a:pt x="22498" y="25545"/>
                  <a:pt x="22514" y="25545"/>
                </a:cubicBezTo>
                <a:cubicBezTo>
                  <a:pt x="22574" y="25545"/>
                  <a:pt x="108838" y="25545"/>
                  <a:pt x="172605" y="25545"/>
                </a:cubicBezTo>
                <a:cubicBezTo>
                  <a:pt x="172605" y="25539"/>
                  <a:pt x="172605" y="25453"/>
                  <a:pt x="172605" y="24138"/>
                </a:cubicBezTo>
                <a:close/>
                <a:moveTo>
                  <a:pt x="396875" y="0"/>
                </a:moveTo>
                <a:lnTo>
                  <a:pt x="649288" y="0"/>
                </a:lnTo>
                <a:lnTo>
                  <a:pt x="649288" y="336550"/>
                </a:lnTo>
                <a:lnTo>
                  <a:pt x="396875" y="33655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81" name="Freeform 95"/>
          <p:cNvSpPr>
            <a:spLocks/>
          </p:cNvSpPr>
          <p:nvPr/>
        </p:nvSpPr>
        <p:spPr bwMode="auto">
          <a:xfrm>
            <a:off x="4878388" y="1487487"/>
            <a:ext cx="461963" cy="419100"/>
          </a:xfrm>
          <a:custGeom>
            <a:avLst/>
            <a:gdLst/>
            <a:ahLst/>
            <a:cxnLst/>
            <a:rect l="l" t="t" r="r" b="b"/>
            <a:pathLst>
              <a:path w="461963" h="419100">
                <a:moveTo>
                  <a:pt x="123825" y="231775"/>
                </a:moveTo>
                <a:lnTo>
                  <a:pt x="123825" y="333375"/>
                </a:lnTo>
                <a:lnTo>
                  <a:pt x="341313" y="333375"/>
                </a:lnTo>
                <a:lnTo>
                  <a:pt x="341313" y="231775"/>
                </a:lnTo>
                <a:close/>
                <a:moveTo>
                  <a:pt x="450850" y="66675"/>
                </a:moveTo>
                <a:lnTo>
                  <a:pt x="371475" y="217488"/>
                </a:lnTo>
                <a:lnTo>
                  <a:pt x="450850" y="217488"/>
                </a:lnTo>
                <a:close/>
                <a:moveTo>
                  <a:pt x="147638" y="14288"/>
                </a:moveTo>
                <a:lnTo>
                  <a:pt x="38100" y="220663"/>
                </a:lnTo>
                <a:lnTo>
                  <a:pt x="106363" y="220663"/>
                </a:lnTo>
                <a:lnTo>
                  <a:pt x="214313" y="14288"/>
                </a:lnTo>
                <a:close/>
                <a:moveTo>
                  <a:pt x="19050" y="14288"/>
                </a:moveTo>
                <a:lnTo>
                  <a:pt x="19050" y="160338"/>
                </a:lnTo>
                <a:lnTo>
                  <a:pt x="98425" y="14288"/>
                </a:lnTo>
                <a:close/>
                <a:moveTo>
                  <a:pt x="368301" y="11113"/>
                </a:moveTo>
                <a:lnTo>
                  <a:pt x="258763" y="217488"/>
                </a:lnTo>
                <a:lnTo>
                  <a:pt x="327026" y="217488"/>
                </a:lnTo>
                <a:lnTo>
                  <a:pt x="434976" y="11113"/>
                </a:lnTo>
                <a:close/>
                <a:moveTo>
                  <a:pt x="255589" y="11113"/>
                </a:moveTo>
                <a:lnTo>
                  <a:pt x="147638" y="217488"/>
                </a:lnTo>
                <a:lnTo>
                  <a:pt x="214313" y="217488"/>
                </a:lnTo>
                <a:lnTo>
                  <a:pt x="323851" y="11113"/>
                </a:lnTo>
                <a:close/>
                <a:moveTo>
                  <a:pt x="0" y="0"/>
                </a:moveTo>
                <a:lnTo>
                  <a:pt x="461963" y="0"/>
                </a:lnTo>
                <a:lnTo>
                  <a:pt x="461963" y="231775"/>
                </a:lnTo>
                <a:lnTo>
                  <a:pt x="390526" y="231775"/>
                </a:lnTo>
                <a:lnTo>
                  <a:pt x="390526" y="419100"/>
                </a:lnTo>
                <a:lnTo>
                  <a:pt x="341313" y="419100"/>
                </a:lnTo>
                <a:lnTo>
                  <a:pt x="341313" y="385763"/>
                </a:lnTo>
                <a:lnTo>
                  <a:pt x="123825" y="385763"/>
                </a:lnTo>
                <a:lnTo>
                  <a:pt x="123825" y="419100"/>
                </a:lnTo>
                <a:lnTo>
                  <a:pt x="71438" y="419100"/>
                </a:lnTo>
                <a:lnTo>
                  <a:pt x="71438" y="385763"/>
                </a:lnTo>
                <a:lnTo>
                  <a:pt x="71438" y="333375"/>
                </a:lnTo>
                <a:lnTo>
                  <a:pt x="71438" y="231775"/>
                </a:lnTo>
                <a:lnTo>
                  <a:pt x="0" y="2317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88" name="Freeform 102"/>
          <p:cNvSpPr>
            <a:spLocks/>
          </p:cNvSpPr>
          <p:nvPr/>
        </p:nvSpPr>
        <p:spPr bwMode="auto">
          <a:xfrm>
            <a:off x="5783262" y="1441450"/>
            <a:ext cx="374650" cy="417512"/>
          </a:xfrm>
          <a:custGeom>
            <a:avLst/>
            <a:gdLst/>
            <a:ahLst/>
            <a:cxnLst/>
            <a:rect l="l" t="t" r="r" b="b"/>
            <a:pathLst>
              <a:path w="374650" h="417512">
                <a:moveTo>
                  <a:pt x="44450" y="349250"/>
                </a:moveTo>
                <a:cubicBezTo>
                  <a:pt x="44446" y="349256"/>
                  <a:pt x="44096" y="349773"/>
                  <a:pt x="11112" y="398463"/>
                </a:cubicBezTo>
                <a:cubicBezTo>
                  <a:pt x="3704" y="394677"/>
                  <a:pt x="0" y="387106"/>
                  <a:pt x="0" y="379535"/>
                </a:cubicBezTo>
                <a:close/>
                <a:moveTo>
                  <a:pt x="194284" y="334962"/>
                </a:moveTo>
                <a:cubicBezTo>
                  <a:pt x="194284" y="334962"/>
                  <a:pt x="194284" y="334962"/>
                  <a:pt x="254131" y="334962"/>
                </a:cubicBezTo>
                <a:cubicBezTo>
                  <a:pt x="276573" y="334962"/>
                  <a:pt x="295275" y="353723"/>
                  <a:pt x="295275" y="376237"/>
                </a:cubicBezTo>
                <a:cubicBezTo>
                  <a:pt x="295275" y="398751"/>
                  <a:pt x="276573" y="417512"/>
                  <a:pt x="254131" y="417512"/>
                </a:cubicBezTo>
                <a:cubicBezTo>
                  <a:pt x="254131" y="417512"/>
                  <a:pt x="254131" y="417512"/>
                  <a:pt x="194284" y="417512"/>
                </a:cubicBezTo>
                <a:cubicBezTo>
                  <a:pt x="183063" y="417512"/>
                  <a:pt x="171842" y="413760"/>
                  <a:pt x="164361" y="402503"/>
                </a:cubicBezTo>
                <a:cubicBezTo>
                  <a:pt x="164361" y="402503"/>
                  <a:pt x="164361" y="402503"/>
                  <a:pt x="67110" y="402503"/>
                </a:cubicBezTo>
                <a:cubicBezTo>
                  <a:pt x="67110" y="402503"/>
                  <a:pt x="67110" y="402503"/>
                  <a:pt x="44667" y="402503"/>
                </a:cubicBezTo>
                <a:cubicBezTo>
                  <a:pt x="44667" y="402503"/>
                  <a:pt x="44667" y="402503"/>
                  <a:pt x="22225" y="402503"/>
                </a:cubicBezTo>
                <a:cubicBezTo>
                  <a:pt x="22225" y="402503"/>
                  <a:pt x="22225" y="402503"/>
                  <a:pt x="48408" y="357476"/>
                </a:cubicBezTo>
                <a:cubicBezTo>
                  <a:pt x="48408" y="357476"/>
                  <a:pt x="48408" y="357476"/>
                  <a:pt x="50746" y="357476"/>
                </a:cubicBezTo>
                <a:lnTo>
                  <a:pt x="67110" y="357476"/>
                </a:lnTo>
                <a:cubicBezTo>
                  <a:pt x="67110" y="357476"/>
                  <a:pt x="67110" y="357476"/>
                  <a:pt x="160620" y="357476"/>
                </a:cubicBezTo>
                <a:cubicBezTo>
                  <a:pt x="168101" y="346219"/>
                  <a:pt x="179322" y="334962"/>
                  <a:pt x="194284" y="334962"/>
                </a:cubicBezTo>
                <a:close/>
                <a:moveTo>
                  <a:pt x="97172" y="198437"/>
                </a:moveTo>
                <a:cubicBezTo>
                  <a:pt x="85893" y="198437"/>
                  <a:pt x="74613" y="206034"/>
                  <a:pt x="74613" y="221229"/>
                </a:cubicBezTo>
                <a:cubicBezTo>
                  <a:pt x="74613" y="221243"/>
                  <a:pt x="74613" y="222151"/>
                  <a:pt x="74613" y="282008"/>
                </a:cubicBezTo>
                <a:cubicBezTo>
                  <a:pt x="74613" y="293404"/>
                  <a:pt x="85893" y="304800"/>
                  <a:pt x="97172" y="304800"/>
                </a:cubicBezTo>
                <a:cubicBezTo>
                  <a:pt x="97193" y="304800"/>
                  <a:pt x="98546" y="304800"/>
                  <a:pt x="187409" y="304800"/>
                </a:cubicBezTo>
                <a:cubicBezTo>
                  <a:pt x="191169" y="304800"/>
                  <a:pt x="194929" y="293404"/>
                  <a:pt x="198689" y="282008"/>
                </a:cubicBezTo>
                <a:cubicBezTo>
                  <a:pt x="202449" y="266813"/>
                  <a:pt x="206209" y="244021"/>
                  <a:pt x="225008" y="244021"/>
                </a:cubicBezTo>
                <a:cubicBezTo>
                  <a:pt x="240047" y="244021"/>
                  <a:pt x="243807" y="266813"/>
                  <a:pt x="247567" y="282008"/>
                </a:cubicBezTo>
                <a:cubicBezTo>
                  <a:pt x="247567" y="293404"/>
                  <a:pt x="251327" y="304800"/>
                  <a:pt x="255087" y="304800"/>
                </a:cubicBezTo>
                <a:cubicBezTo>
                  <a:pt x="255105" y="304800"/>
                  <a:pt x="256290" y="304800"/>
                  <a:pt x="334044" y="304800"/>
                </a:cubicBezTo>
                <a:cubicBezTo>
                  <a:pt x="349084" y="304800"/>
                  <a:pt x="360363" y="293404"/>
                  <a:pt x="360363" y="282008"/>
                </a:cubicBezTo>
                <a:lnTo>
                  <a:pt x="360363" y="221229"/>
                </a:lnTo>
                <a:cubicBezTo>
                  <a:pt x="360363" y="206034"/>
                  <a:pt x="349084" y="198437"/>
                  <a:pt x="334044" y="198437"/>
                </a:cubicBezTo>
                <a:cubicBezTo>
                  <a:pt x="334014" y="198437"/>
                  <a:pt x="331378" y="198437"/>
                  <a:pt x="97172" y="198437"/>
                </a:cubicBezTo>
                <a:close/>
                <a:moveTo>
                  <a:pt x="97745" y="184150"/>
                </a:moveTo>
                <a:cubicBezTo>
                  <a:pt x="97775" y="184150"/>
                  <a:pt x="100423" y="184150"/>
                  <a:pt x="333489" y="184150"/>
                </a:cubicBezTo>
                <a:cubicBezTo>
                  <a:pt x="355940" y="184150"/>
                  <a:pt x="374650" y="199143"/>
                  <a:pt x="374650" y="221633"/>
                </a:cubicBezTo>
                <a:cubicBezTo>
                  <a:pt x="374650" y="221655"/>
                  <a:pt x="374650" y="222771"/>
                  <a:pt x="374650" y="281605"/>
                </a:cubicBezTo>
                <a:cubicBezTo>
                  <a:pt x="374650" y="304095"/>
                  <a:pt x="355940" y="319088"/>
                  <a:pt x="333489" y="319088"/>
                </a:cubicBezTo>
                <a:cubicBezTo>
                  <a:pt x="333471" y="319088"/>
                  <a:pt x="332295" y="319088"/>
                  <a:pt x="254907" y="319088"/>
                </a:cubicBezTo>
                <a:cubicBezTo>
                  <a:pt x="239940" y="319088"/>
                  <a:pt x="236198" y="300347"/>
                  <a:pt x="232456" y="285354"/>
                </a:cubicBezTo>
                <a:cubicBezTo>
                  <a:pt x="232456" y="274109"/>
                  <a:pt x="228714" y="262864"/>
                  <a:pt x="224972" y="262864"/>
                </a:cubicBezTo>
                <a:cubicBezTo>
                  <a:pt x="217488" y="262864"/>
                  <a:pt x="213746" y="274109"/>
                  <a:pt x="213746" y="285354"/>
                </a:cubicBezTo>
                <a:cubicBezTo>
                  <a:pt x="210004" y="300347"/>
                  <a:pt x="202520" y="319088"/>
                  <a:pt x="187552" y="319088"/>
                </a:cubicBezTo>
                <a:cubicBezTo>
                  <a:pt x="187531" y="319088"/>
                  <a:pt x="186189" y="319088"/>
                  <a:pt x="97745" y="319088"/>
                </a:cubicBezTo>
                <a:cubicBezTo>
                  <a:pt x="75293" y="319088"/>
                  <a:pt x="60325" y="304095"/>
                  <a:pt x="60325" y="281605"/>
                </a:cubicBezTo>
                <a:cubicBezTo>
                  <a:pt x="60325" y="281591"/>
                  <a:pt x="60325" y="280694"/>
                  <a:pt x="60325" y="221633"/>
                </a:cubicBezTo>
                <a:cubicBezTo>
                  <a:pt x="60325" y="199143"/>
                  <a:pt x="75293" y="184150"/>
                  <a:pt x="97745" y="184150"/>
                </a:cubicBezTo>
                <a:close/>
                <a:moveTo>
                  <a:pt x="0" y="104775"/>
                </a:moveTo>
                <a:lnTo>
                  <a:pt x="41275" y="104775"/>
                </a:lnTo>
                <a:lnTo>
                  <a:pt x="41275" y="346076"/>
                </a:lnTo>
                <a:lnTo>
                  <a:pt x="0" y="363538"/>
                </a:lnTo>
                <a:close/>
                <a:moveTo>
                  <a:pt x="0" y="49212"/>
                </a:moveTo>
                <a:lnTo>
                  <a:pt x="41275" y="49212"/>
                </a:lnTo>
                <a:lnTo>
                  <a:pt x="41275" y="90487"/>
                </a:lnTo>
                <a:lnTo>
                  <a:pt x="0" y="90487"/>
                </a:lnTo>
                <a:close/>
                <a:moveTo>
                  <a:pt x="0" y="0"/>
                </a:moveTo>
                <a:lnTo>
                  <a:pt x="41275" y="0"/>
                </a:lnTo>
                <a:lnTo>
                  <a:pt x="41275" y="38100"/>
                </a:lnTo>
                <a:lnTo>
                  <a:pt x="0" y="381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95" name="Freeform 109"/>
          <p:cNvSpPr>
            <a:spLocks/>
          </p:cNvSpPr>
          <p:nvPr/>
        </p:nvSpPr>
        <p:spPr bwMode="auto">
          <a:xfrm>
            <a:off x="6645276" y="1397000"/>
            <a:ext cx="146050" cy="446088"/>
          </a:xfrm>
          <a:custGeom>
            <a:avLst/>
            <a:gdLst>
              <a:gd name="T0" fmla="*/ 39 w 39"/>
              <a:gd name="T1" fmla="*/ 64 h 119"/>
              <a:gd name="T2" fmla="*/ 23 w 39"/>
              <a:gd name="T3" fmla="*/ 72 h 119"/>
              <a:gd name="T4" fmla="*/ 32 w 39"/>
              <a:gd name="T5" fmla="*/ 72 h 119"/>
              <a:gd name="T6" fmla="*/ 32 w 39"/>
              <a:gd name="T7" fmla="*/ 100 h 119"/>
              <a:gd name="T8" fmla="*/ 20 w 39"/>
              <a:gd name="T9" fmla="*/ 112 h 119"/>
              <a:gd name="T10" fmla="*/ 7 w 39"/>
              <a:gd name="T11" fmla="*/ 100 h 119"/>
              <a:gd name="T12" fmla="*/ 7 w 39"/>
              <a:gd name="T13" fmla="*/ 81 h 119"/>
              <a:gd name="T14" fmla="*/ 7 w 39"/>
              <a:gd name="T15" fmla="*/ 64 h 119"/>
              <a:gd name="T16" fmla="*/ 7 w 39"/>
              <a:gd name="T17" fmla="*/ 0 h 119"/>
              <a:gd name="T18" fmla="*/ 0 w 39"/>
              <a:gd name="T19" fmla="*/ 0 h 119"/>
              <a:gd name="T20" fmla="*/ 0 w 39"/>
              <a:gd name="T21" fmla="*/ 79 h 119"/>
              <a:gd name="T22" fmla="*/ 0 w 39"/>
              <a:gd name="T23" fmla="*/ 81 h 119"/>
              <a:gd name="T24" fmla="*/ 0 w 39"/>
              <a:gd name="T25" fmla="*/ 99 h 119"/>
              <a:gd name="T26" fmla="*/ 19 w 39"/>
              <a:gd name="T27" fmla="*/ 119 h 119"/>
              <a:gd name="T28" fmla="*/ 39 w 39"/>
              <a:gd name="T29" fmla="*/ 99 h 119"/>
              <a:gd name="T30" fmla="*/ 39 w 39"/>
              <a:gd name="T31" fmla="*/ 73 h 119"/>
              <a:gd name="T32" fmla="*/ 39 w 39"/>
              <a:gd name="T33" fmla="*/ 72 h 119"/>
              <a:gd name="T34" fmla="*/ 39 w 39"/>
              <a:gd name="T35" fmla="*/ 72 h 119"/>
              <a:gd name="T36" fmla="*/ 39 w 39"/>
              <a:gd name="T37" fmla="*/ 64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9" h="119">
                <a:moveTo>
                  <a:pt x="39" y="64"/>
                </a:moveTo>
                <a:cubicBezTo>
                  <a:pt x="23" y="72"/>
                  <a:pt x="23" y="72"/>
                  <a:pt x="23" y="72"/>
                </a:cubicBezTo>
                <a:cubicBezTo>
                  <a:pt x="32" y="72"/>
                  <a:pt x="32" y="72"/>
                  <a:pt x="32" y="72"/>
                </a:cubicBezTo>
                <a:cubicBezTo>
                  <a:pt x="32" y="100"/>
                  <a:pt x="32" y="100"/>
                  <a:pt x="32" y="100"/>
                </a:cubicBezTo>
                <a:cubicBezTo>
                  <a:pt x="32" y="107"/>
                  <a:pt x="26" y="112"/>
                  <a:pt x="20" y="112"/>
                </a:cubicBezTo>
                <a:cubicBezTo>
                  <a:pt x="13" y="112"/>
                  <a:pt x="7" y="107"/>
                  <a:pt x="7" y="100"/>
                </a:cubicBezTo>
                <a:cubicBezTo>
                  <a:pt x="7" y="81"/>
                  <a:pt x="7" y="81"/>
                  <a:pt x="7" y="81"/>
                </a:cubicBezTo>
                <a:cubicBezTo>
                  <a:pt x="7" y="64"/>
                  <a:pt x="7" y="64"/>
                  <a:pt x="7" y="64"/>
                </a:cubicBezTo>
                <a:cubicBezTo>
                  <a:pt x="7" y="0"/>
                  <a:pt x="7" y="0"/>
                  <a:pt x="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110"/>
                  <a:pt x="8" y="119"/>
                  <a:pt x="19" y="119"/>
                </a:cubicBezTo>
                <a:cubicBezTo>
                  <a:pt x="30" y="119"/>
                  <a:pt x="39" y="110"/>
                  <a:pt x="39" y="99"/>
                </a:cubicBezTo>
                <a:cubicBezTo>
                  <a:pt x="39" y="73"/>
                  <a:pt x="39" y="73"/>
                  <a:pt x="39" y="73"/>
                </a:cubicBezTo>
                <a:cubicBezTo>
                  <a:pt x="39" y="73"/>
                  <a:pt x="39" y="72"/>
                  <a:pt x="39" y="72"/>
                </a:cubicBezTo>
                <a:cubicBezTo>
                  <a:pt x="39" y="72"/>
                  <a:pt x="39" y="72"/>
                  <a:pt x="39" y="72"/>
                </a:cubicBezTo>
                <a:lnTo>
                  <a:pt x="39" y="6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96" name="Freeform 110"/>
          <p:cNvSpPr>
            <a:spLocks/>
          </p:cNvSpPr>
          <p:nvPr/>
        </p:nvSpPr>
        <p:spPr bwMode="auto">
          <a:xfrm>
            <a:off x="7275513" y="1419225"/>
            <a:ext cx="407988" cy="398463"/>
          </a:xfrm>
          <a:custGeom>
            <a:avLst/>
            <a:gdLst/>
            <a:ahLst/>
            <a:cxnLst/>
            <a:rect l="l" t="t" r="r" b="b"/>
            <a:pathLst>
              <a:path w="407988" h="398463">
                <a:moveTo>
                  <a:pt x="199159" y="254577"/>
                </a:moveTo>
                <a:cubicBezTo>
                  <a:pt x="191655" y="254577"/>
                  <a:pt x="184150" y="262082"/>
                  <a:pt x="184150" y="273339"/>
                </a:cubicBezTo>
                <a:cubicBezTo>
                  <a:pt x="187903" y="284596"/>
                  <a:pt x="191655" y="288348"/>
                  <a:pt x="199159" y="292100"/>
                </a:cubicBezTo>
                <a:cubicBezTo>
                  <a:pt x="202901" y="292100"/>
                  <a:pt x="206642" y="292100"/>
                  <a:pt x="206664" y="292100"/>
                </a:cubicBezTo>
                <a:lnTo>
                  <a:pt x="217921" y="288348"/>
                </a:lnTo>
                <a:lnTo>
                  <a:pt x="225425" y="280843"/>
                </a:lnTo>
                <a:lnTo>
                  <a:pt x="214168" y="254577"/>
                </a:lnTo>
                <a:close/>
                <a:moveTo>
                  <a:pt x="41275" y="173037"/>
                </a:moveTo>
                <a:cubicBezTo>
                  <a:pt x="41275" y="173054"/>
                  <a:pt x="41275" y="174878"/>
                  <a:pt x="41275" y="368300"/>
                </a:cubicBezTo>
                <a:cubicBezTo>
                  <a:pt x="41288" y="368300"/>
                  <a:pt x="42262" y="368300"/>
                  <a:pt x="120212" y="368300"/>
                </a:cubicBezTo>
                <a:cubicBezTo>
                  <a:pt x="97669" y="349533"/>
                  <a:pt x="116436" y="304505"/>
                  <a:pt x="116453" y="304464"/>
                </a:cubicBezTo>
                <a:cubicBezTo>
                  <a:pt x="108939" y="330738"/>
                  <a:pt x="150248" y="330749"/>
                  <a:pt x="150284" y="330749"/>
                </a:cubicBezTo>
                <a:cubicBezTo>
                  <a:pt x="172837" y="330749"/>
                  <a:pt x="187873" y="357035"/>
                  <a:pt x="191632" y="368300"/>
                </a:cubicBezTo>
                <a:cubicBezTo>
                  <a:pt x="191639" y="368300"/>
                  <a:pt x="191714" y="368300"/>
                  <a:pt x="192571" y="368300"/>
                </a:cubicBezTo>
                <a:lnTo>
                  <a:pt x="199149" y="368300"/>
                </a:lnTo>
                <a:cubicBezTo>
                  <a:pt x="199149" y="368288"/>
                  <a:pt x="199149" y="367597"/>
                  <a:pt x="199149" y="326994"/>
                </a:cubicBezTo>
                <a:cubicBezTo>
                  <a:pt x="199145" y="326998"/>
                  <a:pt x="199088" y="327056"/>
                  <a:pt x="198210" y="327933"/>
                </a:cubicBezTo>
                <a:lnTo>
                  <a:pt x="191632" y="334505"/>
                </a:lnTo>
                <a:cubicBezTo>
                  <a:pt x="191619" y="334480"/>
                  <a:pt x="187867" y="326989"/>
                  <a:pt x="184114" y="323239"/>
                </a:cubicBezTo>
                <a:cubicBezTo>
                  <a:pt x="184108" y="323241"/>
                  <a:pt x="184024" y="323270"/>
                  <a:pt x="182704" y="323709"/>
                </a:cubicBezTo>
                <a:lnTo>
                  <a:pt x="172837" y="326994"/>
                </a:lnTo>
                <a:cubicBezTo>
                  <a:pt x="169078" y="326994"/>
                  <a:pt x="169078" y="311974"/>
                  <a:pt x="169078" y="308219"/>
                </a:cubicBezTo>
                <a:cubicBezTo>
                  <a:pt x="169073" y="308218"/>
                  <a:pt x="168962" y="308196"/>
                  <a:pt x="166729" y="307750"/>
                </a:cubicBezTo>
                <a:lnTo>
                  <a:pt x="150284" y="304464"/>
                </a:lnTo>
                <a:cubicBezTo>
                  <a:pt x="150284" y="304441"/>
                  <a:pt x="150290" y="296948"/>
                  <a:pt x="154042" y="293199"/>
                </a:cubicBezTo>
                <a:cubicBezTo>
                  <a:pt x="154037" y="293196"/>
                  <a:pt x="153949" y="293167"/>
                  <a:pt x="152633" y="292730"/>
                </a:cubicBezTo>
                <a:lnTo>
                  <a:pt x="142766" y="289444"/>
                </a:lnTo>
                <a:cubicBezTo>
                  <a:pt x="142788" y="289411"/>
                  <a:pt x="150290" y="278173"/>
                  <a:pt x="154042" y="274424"/>
                </a:cubicBezTo>
                <a:cubicBezTo>
                  <a:pt x="154039" y="274418"/>
                  <a:pt x="153975" y="274311"/>
                  <a:pt x="152633" y="272077"/>
                </a:cubicBezTo>
                <a:lnTo>
                  <a:pt x="142766" y="255648"/>
                </a:lnTo>
                <a:cubicBezTo>
                  <a:pt x="142789" y="255637"/>
                  <a:pt x="150290" y="251893"/>
                  <a:pt x="154042" y="251893"/>
                </a:cubicBezTo>
                <a:cubicBezTo>
                  <a:pt x="150288" y="248143"/>
                  <a:pt x="150284" y="240646"/>
                  <a:pt x="150284" y="240628"/>
                </a:cubicBezTo>
                <a:cubicBezTo>
                  <a:pt x="150290" y="240627"/>
                  <a:pt x="150401" y="240605"/>
                  <a:pt x="152633" y="240159"/>
                </a:cubicBezTo>
                <a:lnTo>
                  <a:pt x="169078" y="236873"/>
                </a:lnTo>
                <a:cubicBezTo>
                  <a:pt x="169078" y="233122"/>
                  <a:pt x="172829" y="218129"/>
                  <a:pt x="172837" y="218098"/>
                </a:cubicBezTo>
                <a:cubicBezTo>
                  <a:pt x="172844" y="218100"/>
                  <a:pt x="172929" y="218128"/>
                  <a:pt x="174247" y="218567"/>
                </a:cubicBezTo>
                <a:lnTo>
                  <a:pt x="184114" y="221853"/>
                </a:lnTo>
                <a:cubicBezTo>
                  <a:pt x="184117" y="221847"/>
                  <a:pt x="184152" y="221777"/>
                  <a:pt x="184584" y="220914"/>
                </a:cubicBezTo>
                <a:lnTo>
                  <a:pt x="187873" y="214343"/>
                </a:lnTo>
                <a:cubicBezTo>
                  <a:pt x="191632" y="214343"/>
                  <a:pt x="199149" y="221853"/>
                  <a:pt x="206667" y="225608"/>
                </a:cubicBezTo>
                <a:cubicBezTo>
                  <a:pt x="206672" y="225604"/>
                  <a:pt x="206757" y="225540"/>
                  <a:pt x="208547" y="224200"/>
                </a:cubicBezTo>
                <a:lnTo>
                  <a:pt x="221703" y="214343"/>
                </a:lnTo>
                <a:lnTo>
                  <a:pt x="225462" y="225608"/>
                </a:lnTo>
                <a:cubicBezTo>
                  <a:pt x="225470" y="225606"/>
                  <a:pt x="225585" y="225577"/>
                  <a:pt x="227341" y="225138"/>
                </a:cubicBezTo>
                <a:lnTo>
                  <a:pt x="240497" y="221853"/>
                </a:lnTo>
                <a:cubicBezTo>
                  <a:pt x="240497" y="221890"/>
                  <a:pt x="240497" y="233130"/>
                  <a:pt x="240497" y="240628"/>
                </a:cubicBezTo>
                <a:cubicBezTo>
                  <a:pt x="240503" y="240629"/>
                  <a:pt x="240615" y="240652"/>
                  <a:pt x="242847" y="241097"/>
                </a:cubicBezTo>
                <a:lnTo>
                  <a:pt x="259292" y="244383"/>
                </a:lnTo>
                <a:lnTo>
                  <a:pt x="255533" y="255648"/>
                </a:lnTo>
                <a:cubicBezTo>
                  <a:pt x="255540" y="255650"/>
                  <a:pt x="255624" y="255679"/>
                  <a:pt x="256943" y="256118"/>
                </a:cubicBezTo>
                <a:lnTo>
                  <a:pt x="266810" y="259403"/>
                </a:lnTo>
                <a:cubicBezTo>
                  <a:pt x="266788" y="259436"/>
                  <a:pt x="259286" y="270674"/>
                  <a:pt x="255533" y="274424"/>
                </a:cubicBezTo>
                <a:cubicBezTo>
                  <a:pt x="255537" y="274428"/>
                  <a:pt x="255603" y="274516"/>
                  <a:pt x="256943" y="276301"/>
                </a:cubicBezTo>
                <a:lnTo>
                  <a:pt x="266810" y="289444"/>
                </a:lnTo>
                <a:cubicBezTo>
                  <a:pt x="266785" y="289456"/>
                  <a:pt x="259286" y="293206"/>
                  <a:pt x="255533" y="296954"/>
                </a:cubicBezTo>
                <a:cubicBezTo>
                  <a:pt x="255536" y="296960"/>
                  <a:pt x="255565" y="297047"/>
                  <a:pt x="256003" y="298362"/>
                </a:cubicBezTo>
                <a:lnTo>
                  <a:pt x="259292" y="308219"/>
                </a:lnTo>
                <a:cubicBezTo>
                  <a:pt x="259251" y="308219"/>
                  <a:pt x="244251" y="308219"/>
                  <a:pt x="240497" y="308219"/>
                </a:cubicBezTo>
                <a:cubicBezTo>
                  <a:pt x="240496" y="308233"/>
                  <a:pt x="240403" y="308784"/>
                  <a:pt x="236738" y="330749"/>
                </a:cubicBezTo>
                <a:cubicBezTo>
                  <a:pt x="236716" y="330739"/>
                  <a:pt x="229215" y="326994"/>
                  <a:pt x="225462" y="326994"/>
                </a:cubicBezTo>
                <a:cubicBezTo>
                  <a:pt x="225459" y="327000"/>
                  <a:pt x="225425" y="327068"/>
                  <a:pt x="224992" y="327933"/>
                </a:cubicBezTo>
                <a:lnTo>
                  <a:pt x="221703" y="334505"/>
                </a:lnTo>
                <a:lnTo>
                  <a:pt x="214185" y="326994"/>
                </a:lnTo>
                <a:cubicBezTo>
                  <a:pt x="214185" y="327006"/>
                  <a:pt x="214185" y="327679"/>
                  <a:pt x="214185" y="368300"/>
                </a:cubicBezTo>
                <a:cubicBezTo>
                  <a:pt x="214193" y="368300"/>
                  <a:pt x="214266" y="368300"/>
                  <a:pt x="215125" y="368300"/>
                </a:cubicBezTo>
                <a:lnTo>
                  <a:pt x="221703" y="368300"/>
                </a:lnTo>
                <a:cubicBezTo>
                  <a:pt x="225462" y="357035"/>
                  <a:pt x="236738" y="330749"/>
                  <a:pt x="263051" y="330749"/>
                </a:cubicBezTo>
                <a:cubicBezTo>
                  <a:pt x="263092" y="330749"/>
                  <a:pt x="300638" y="330735"/>
                  <a:pt x="296881" y="304464"/>
                </a:cubicBezTo>
                <a:cubicBezTo>
                  <a:pt x="296898" y="304517"/>
                  <a:pt x="311904" y="349536"/>
                  <a:pt x="289363" y="368300"/>
                </a:cubicBezTo>
                <a:cubicBezTo>
                  <a:pt x="289376" y="368300"/>
                  <a:pt x="290348" y="368300"/>
                  <a:pt x="368300" y="368300"/>
                </a:cubicBezTo>
                <a:lnTo>
                  <a:pt x="368300" y="173037"/>
                </a:lnTo>
                <a:cubicBezTo>
                  <a:pt x="368277" y="173037"/>
                  <a:pt x="365508" y="173037"/>
                  <a:pt x="41275" y="173037"/>
                </a:cubicBezTo>
                <a:close/>
                <a:moveTo>
                  <a:pt x="175821" y="38100"/>
                </a:moveTo>
                <a:cubicBezTo>
                  <a:pt x="175811" y="38107"/>
                  <a:pt x="174542" y="38930"/>
                  <a:pt x="14288" y="142875"/>
                </a:cubicBezTo>
                <a:lnTo>
                  <a:pt x="393701" y="142875"/>
                </a:lnTo>
                <a:cubicBezTo>
                  <a:pt x="393691" y="142868"/>
                  <a:pt x="392420" y="142044"/>
                  <a:pt x="232169" y="38100"/>
                </a:cubicBezTo>
                <a:cubicBezTo>
                  <a:pt x="228412" y="49326"/>
                  <a:pt x="217143" y="56810"/>
                  <a:pt x="205873" y="56810"/>
                </a:cubicBezTo>
                <a:cubicBezTo>
                  <a:pt x="190847" y="56810"/>
                  <a:pt x="179577" y="49326"/>
                  <a:pt x="175821" y="38100"/>
                </a:cubicBezTo>
                <a:close/>
                <a:moveTo>
                  <a:pt x="203994" y="15875"/>
                </a:moveTo>
                <a:cubicBezTo>
                  <a:pt x="196541" y="15875"/>
                  <a:pt x="190500" y="21561"/>
                  <a:pt x="190500" y="28575"/>
                </a:cubicBezTo>
                <a:cubicBezTo>
                  <a:pt x="190500" y="35589"/>
                  <a:pt x="196541" y="41275"/>
                  <a:pt x="203994" y="41275"/>
                </a:cubicBezTo>
                <a:cubicBezTo>
                  <a:pt x="211447" y="41275"/>
                  <a:pt x="217488" y="35589"/>
                  <a:pt x="217488" y="28575"/>
                </a:cubicBezTo>
                <a:cubicBezTo>
                  <a:pt x="217488" y="21561"/>
                  <a:pt x="211447" y="15875"/>
                  <a:pt x="203994" y="15875"/>
                </a:cubicBezTo>
                <a:close/>
                <a:moveTo>
                  <a:pt x="202123" y="0"/>
                </a:moveTo>
                <a:cubicBezTo>
                  <a:pt x="220838" y="0"/>
                  <a:pt x="232067" y="11277"/>
                  <a:pt x="232067" y="22555"/>
                </a:cubicBezTo>
                <a:cubicBezTo>
                  <a:pt x="232085" y="22567"/>
                  <a:pt x="233887" y="23799"/>
                  <a:pt x="407988" y="142845"/>
                </a:cubicBezTo>
                <a:cubicBezTo>
                  <a:pt x="407988" y="142872"/>
                  <a:pt x="407988" y="145458"/>
                  <a:pt x="407988" y="398463"/>
                </a:cubicBezTo>
                <a:cubicBezTo>
                  <a:pt x="407969" y="398463"/>
                  <a:pt x="405154" y="398463"/>
                  <a:pt x="0" y="398463"/>
                </a:cubicBezTo>
                <a:cubicBezTo>
                  <a:pt x="0" y="398436"/>
                  <a:pt x="0" y="395838"/>
                  <a:pt x="0" y="142845"/>
                </a:cubicBezTo>
                <a:cubicBezTo>
                  <a:pt x="3743" y="142845"/>
                  <a:pt x="3743" y="142845"/>
                  <a:pt x="175922" y="22555"/>
                </a:cubicBezTo>
                <a:cubicBezTo>
                  <a:pt x="179665" y="11277"/>
                  <a:pt x="187151" y="0"/>
                  <a:pt x="20212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01" name="Freeform 115"/>
          <p:cNvSpPr>
            <a:spLocks/>
          </p:cNvSpPr>
          <p:nvPr/>
        </p:nvSpPr>
        <p:spPr bwMode="auto">
          <a:xfrm>
            <a:off x="8062912" y="1400175"/>
            <a:ext cx="438150" cy="434975"/>
          </a:xfrm>
          <a:custGeom>
            <a:avLst/>
            <a:gdLst/>
            <a:ahLst/>
            <a:cxnLst/>
            <a:rect l="l" t="t" r="r" b="b"/>
            <a:pathLst>
              <a:path w="438150" h="434975">
                <a:moveTo>
                  <a:pt x="282774" y="113452"/>
                </a:moveTo>
                <a:cubicBezTo>
                  <a:pt x="284174" y="114156"/>
                  <a:pt x="285107" y="116032"/>
                  <a:pt x="285107" y="119784"/>
                </a:cubicBezTo>
                <a:cubicBezTo>
                  <a:pt x="285107" y="134786"/>
                  <a:pt x="285107" y="168532"/>
                  <a:pt x="285107" y="168564"/>
                </a:cubicBezTo>
                <a:cubicBezTo>
                  <a:pt x="285107" y="168564"/>
                  <a:pt x="292572" y="168564"/>
                  <a:pt x="303771" y="168564"/>
                </a:cubicBezTo>
                <a:cubicBezTo>
                  <a:pt x="341098" y="168564"/>
                  <a:pt x="404555" y="168564"/>
                  <a:pt x="430684" y="168564"/>
                </a:cubicBezTo>
                <a:cubicBezTo>
                  <a:pt x="430695" y="168558"/>
                  <a:pt x="432556" y="167627"/>
                  <a:pt x="434417" y="168095"/>
                </a:cubicBezTo>
                <a:lnTo>
                  <a:pt x="438150" y="176068"/>
                </a:lnTo>
                <a:cubicBezTo>
                  <a:pt x="438150" y="187325"/>
                  <a:pt x="438150" y="277380"/>
                  <a:pt x="438150" y="284884"/>
                </a:cubicBezTo>
                <a:cubicBezTo>
                  <a:pt x="438150" y="292375"/>
                  <a:pt x="430712" y="292389"/>
                  <a:pt x="430684" y="292389"/>
                </a:cubicBezTo>
                <a:cubicBezTo>
                  <a:pt x="408288" y="292389"/>
                  <a:pt x="341098" y="292389"/>
                  <a:pt x="303771" y="292389"/>
                </a:cubicBezTo>
                <a:cubicBezTo>
                  <a:pt x="292590" y="292389"/>
                  <a:pt x="285131" y="292389"/>
                  <a:pt x="285107" y="292389"/>
                </a:cubicBezTo>
                <a:cubicBezTo>
                  <a:pt x="285107" y="292389"/>
                  <a:pt x="285107" y="318655"/>
                  <a:pt x="285107" y="333664"/>
                </a:cubicBezTo>
                <a:cubicBezTo>
                  <a:pt x="285107" y="352425"/>
                  <a:pt x="273908" y="341168"/>
                  <a:pt x="273908" y="341168"/>
                </a:cubicBezTo>
                <a:cubicBezTo>
                  <a:pt x="273908" y="341168"/>
                  <a:pt x="180589" y="247361"/>
                  <a:pt x="169391" y="236105"/>
                </a:cubicBezTo>
                <a:cubicBezTo>
                  <a:pt x="161937" y="228612"/>
                  <a:pt x="169367" y="224860"/>
                  <a:pt x="169391" y="224848"/>
                </a:cubicBezTo>
                <a:cubicBezTo>
                  <a:pt x="169391" y="224848"/>
                  <a:pt x="169391" y="224848"/>
                  <a:pt x="270176" y="119784"/>
                </a:cubicBezTo>
                <a:cubicBezTo>
                  <a:pt x="270176" y="119784"/>
                  <a:pt x="278574" y="111342"/>
                  <a:pt x="282774" y="113452"/>
                </a:cubicBezTo>
                <a:close/>
                <a:moveTo>
                  <a:pt x="52388" y="46037"/>
                </a:moveTo>
                <a:cubicBezTo>
                  <a:pt x="52403" y="46040"/>
                  <a:pt x="53808" y="46352"/>
                  <a:pt x="187326" y="75982"/>
                </a:cubicBezTo>
                <a:cubicBezTo>
                  <a:pt x="187326" y="75994"/>
                  <a:pt x="187326" y="77085"/>
                  <a:pt x="187326" y="180791"/>
                </a:cubicBezTo>
                <a:cubicBezTo>
                  <a:pt x="187318" y="180800"/>
                  <a:pt x="186746" y="181423"/>
                  <a:pt x="146095" y="225709"/>
                </a:cubicBezTo>
                <a:cubicBezTo>
                  <a:pt x="146072" y="225724"/>
                  <a:pt x="134862" y="233206"/>
                  <a:pt x="146095" y="244424"/>
                </a:cubicBezTo>
                <a:cubicBezTo>
                  <a:pt x="149843" y="248168"/>
                  <a:pt x="168585" y="266883"/>
                  <a:pt x="187326" y="285599"/>
                </a:cubicBezTo>
                <a:cubicBezTo>
                  <a:pt x="187326" y="285607"/>
                  <a:pt x="187326" y="286352"/>
                  <a:pt x="187326" y="356719"/>
                </a:cubicBezTo>
                <a:cubicBezTo>
                  <a:pt x="187311" y="356724"/>
                  <a:pt x="185901" y="357194"/>
                  <a:pt x="52388" y="401637"/>
                </a:cubicBezTo>
                <a:cubicBezTo>
                  <a:pt x="52388" y="401619"/>
                  <a:pt x="52388" y="399131"/>
                  <a:pt x="52388" y="46037"/>
                </a:cubicBezTo>
                <a:close/>
                <a:moveTo>
                  <a:pt x="0" y="0"/>
                </a:moveTo>
                <a:cubicBezTo>
                  <a:pt x="17" y="0"/>
                  <a:pt x="2347" y="0"/>
                  <a:pt x="333375" y="0"/>
                </a:cubicBezTo>
                <a:cubicBezTo>
                  <a:pt x="333375" y="8"/>
                  <a:pt x="333375" y="580"/>
                  <a:pt x="333375" y="41248"/>
                </a:cubicBezTo>
                <a:cubicBezTo>
                  <a:pt x="333375" y="41252"/>
                  <a:pt x="333375" y="41327"/>
                  <a:pt x="333375" y="42654"/>
                </a:cubicBezTo>
                <a:lnTo>
                  <a:pt x="333375" y="52497"/>
                </a:lnTo>
                <a:cubicBezTo>
                  <a:pt x="333375" y="52508"/>
                  <a:pt x="333375" y="53522"/>
                  <a:pt x="333375" y="149991"/>
                </a:cubicBezTo>
                <a:cubicBezTo>
                  <a:pt x="329629" y="149991"/>
                  <a:pt x="325883" y="149991"/>
                  <a:pt x="322138" y="149991"/>
                </a:cubicBezTo>
                <a:cubicBezTo>
                  <a:pt x="314646" y="149991"/>
                  <a:pt x="307155" y="149991"/>
                  <a:pt x="299663" y="149991"/>
                </a:cubicBezTo>
                <a:cubicBezTo>
                  <a:pt x="299663" y="149977"/>
                  <a:pt x="299663" y="148649"/>
                  <a:pt x="299663" y="22499"/>
                </a:cubicBezTo>
                <a:cubicBezTo>
                  <a:pt x="299646" y="22499"/>
                  <a:pt x="297528" y="22499"/>
                  <a:pt x="29967" y="22499"/>
                </a:cubicBezTo>
                <a:cubicBezTo>
                  <a:pt x="29967" y="22518"/>
                  <a:pt x="29967" y="25255"/>
                  <a:pt x="29967" y="412476"/>
                </a:cubicBezTo>
                <a:cubicBezTo>
                  <a:pt x="29984" y="412476"/>
                  <a:pt x="32104" y="412476"/>
                  <a:pt x="299663" y="412476"/>
                </a:cubicBezTo>
                <a:cubicBezTo>
                  <a:pt x="299663" y="412465"/>
                  <a:pt x="299663" y="411442"/>
                  <a:pt x="299663" y="314982"/>
                </a:cubicBezTo>
                <a:lnTo>
                  <a:pt x="322138" y="314982"/>
                </a:lnTo>
                <a:cubicBezTo>
                  <a:pt x="325883" y="314982"/>
                  <a:pt x="329629" y="314982"/>
                  <a:pt x="333375" y="314982"/>
                </a:cubicBezTo>
                <a:cubicBezTo>
                  <a:pt x="333375" y="314995"/>
                  <a:pt x="333375" y="315931"/>
                  <a:pt x="333375" y="382478"/>
                </a:cubicBezTo>
                <a:cubicBezTo>
                  <a:pt x="333375" y="382489"/>
                  <a:pt x="333375" y="383220"/>
                  <a:pt x="333375" y="434975"/>
                </a:cubicBezTo>
                <a:cubicBezTo>
                  <a:pt x="333365" y="434975"/>
                  <a:pt x="332636" y="434975"/>
                  <a:pt x="280934" y="434975"/>
                </a:cubicBezTo>
                <a:cubicBezTo>
                  <a:pt x="280920" y="434975"/>
                  <a:pt x="279125" y="434975"/>
                  <a:pt x="52441" y="434975"/>
                </a:cubicBezTo>
                <a:cubicBezTo>
                  <a:pt x="52431" y="434975"/>
                  <a:pt x="51702" y="434975"/>
                  <a:pt x="0" y="434975"/>
                </a:cubicBezTo>
                <a:cubicBezTo>
                  <a:pt x="0" y="434965"/>
                  <a:pt x="0" y="434236"/>
                  <a:pt x="0" y="382478"/>
                </a:cubicBezTo>
                <a:cubicBezTo>
                  <a:pt x="0" y="382462"/>
                  <a:pt x="0" y="380166"/>
                  <a:pt x="0" y="52497"/>
                </a:cubicBezTo>
                <a:cubicBezTo>
                  <a:pt x="0" y="52487"/>
                  <a:pt x="0" y="51755"/>
                  <a:pt x="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04" name="Freeform 118"/>
          <p:cNvSpPr>
            <a:spLocks/>
          </p:cNvSpPr>
          <p:nvPr/>
        </p:nvSpPr>
        <p:spPr bwMode="auto">
          <a:xfrm>
            <a:off x="776288" y="2184400"/>
            <a:ext cx="266700" cy="611188"/>
          </a:xfrm>
          <a:custGeom>
            <a:avLst/>
            <a:gdLst/>
            <a:ahLst/>
            <a:cxnLst/>
            <a:rect l="l" t="t" r="r" b="b"/>
            <a:pathLst>
              <a:path w="266700" h="611188">
                <a:moveTo>
                  <a:pt x="26988" y="547687"/>
                </a:moveTo>
                <a:lnTo>
                  <a:pt x="26988" y="596900"/>
                </a:lnTo>
                <a:lnTo>
                  <a:pt x="236538" y="596900"/>
                </a:lnTo>
                <a:lnTo>
                  <a:pt x="236538" y="547687"/>
                </a:lnTo>
                <a:close/>
                <a:moveTo>
                  <a:pt x="120015" y="236537"/>
                </a:moveTo>
                <a:cubicBezTo>
                  <a:pt x="108585" y="244021"/>
                  <a:pt x="104775" y="251505"/>
                  <a:pt x="104775" y="262731"/>
                </a:cubicBezTo>
                <a:cubicBezTo>
                  <a:pt x="104775" y="277699"/>
                  <a:pt x="116205" y="288925"/>
                  <a:pt x="131445" y="288925"/>
                </a:cubicBezTo>
                <a:cubicBezTo>
                  <a:pt x="150495" y="288925"/>
                  <a:pt x="161925" y="277699"/>
                  <a:pt x="161925" y="262731"/>
                </a:cubicBezTo>
                <a:cubicBezTo>
                  <a:pt x="161925" y="251505"/>
                  <a:pt x="154305" y="244021"/>
                  <a:pt x="146685" y="236537"/>
                </a:cubicBezTo>
                <a:cubicBezTo>
                  <a:pt x="146685" y="247763"/>
                  <a:pt x="142875" y="255247"/>
                  <a:pt x="131445" y="255247"/>
                </a:cubicBezTo>
                <a:cubicBezTo>
                  <a:pt x="123825" y="255247"/>
                  <a:pt x="120015" y="247763"/>
                  <a:pt x="120015" y="240279"/>
                </a:cubicBezTo>
                <a:close/>
                <a:moveTo>
                  <a:pt x="176548" y="165100"/>
                </a:moveTo>
                <a:cubicBezTo>
                  <a:pt x="184061" y="165100"/>
                  <a:pt x="191573" y="172597"/>
                  <a:pt x="191573" y="180095"/>
                </a:cubicBezTo>
                <a:cubicBezTo>
                  <a:pt x="191573" y="183843"/>
                  <a:pt x="187817" y="187592"/>
                  <a:pt x="184061" y="191341"/>
                </a:cubicBezTo>
                <a:cubicBezTo>
                  <a:pt x="184078" y="191341"/>
                  <a:pt x="185022" y="191341"/>
                  <a:pt x="236649" y="191341"/>
                </a:cubicBezTo>
                <a:cubicBezTo>
                  <a:pt x="251675" y="191341"/>
                  <a:pt x="266700" y="206335"/>
                  <a:pt x="266700" y="221330"/>
                </a:cubicBezTo>
                <a:cubicBezTo>
                  <a:pt x="266700" y="221360"/>
                  <a:pt x="266700" y="224622"/>
                  <a:pt x="266700" y="584948"/>
                </a:cubicBezTo>
                <a:cubicBezTo>
                  <a:pt x="266700" y="599942"/>
                  <a:pt x="251675" y="611188"/>
                  <a:pt x="236649" y="611188"/>
                </a:cubicBezTo>
                <a:cubicBezTo>
                  <a:pt x="236628" y="611188"/>
                  <a:pt x="234536" y="611188"/>
                  <a:pt x="30051" y="611188"/>
                </a:cubicBezTo>
                <a:cubicBezTo>
                  <a:pt x="15025" y="611188"/>
                  <a:pt x="0" y="599942"/>
                  <a:pt x="0" y="584948"/>
                </a:cubicBezTo>
                <a:cubicBezTo>
                  <a:pt x="0" y="584920"/>
                  <a:pt x="0" y="581768"/>
                  <a:pt x="0" y="221330"/>
                </a:cubicBezTo>
                <a:cubicBezTo>
                  <a:pt x="0" y="206335"/>
                  <a:pt x="15025" y="191341"/>
                  <a:pt x="30051" y="191341"/>
                </a:cubicBezTo>
                <a:cubicBezTo>
                  <a:pt x="30073" y="191341"/>
                  <a:pt x="31285" y="191341"/>
                  <a:pt x="97665" y="191341"/>
                </a:cubicBezTo>
                <a:cubicBezTo>
                  <a:pt x="97665" y="180095"/>
                  <a:pt x="101421" y="172597"/>
                  <a:pt x="112690" y="172597"/>
                </a:cubicBezTo>
                <a:cubicBezTo>
                  <a:pt x="120203" y="172597"/>
                  <a:pt x="123959" y="180095"/>
                  <a:pt x="123959" y="187592"/>
                </a:cubicBezTo>
                <a:cubicBezTo>
                  <a:pt x="123959" y="191341"/>
                  <a:pt x="123959" y="191341"/>
                  <a:pt x="169035" y="191341"/>
                </a:cubicBezTo>
                <a:cubicBezTo>
                  <a:pt x="165279" y="187592"/>
                  <a:pt x="161523" y="183843"/>
                  <a:pt x="161523" y="180095"/>
                </a:cubicBezTo>
                <a:cubicBezTo>
                  <a:pt x="161523" y="172597"/>
                  <a:pt x="169035" y="165100"/>
                  <a:pt x="176548" y="165100"/>
                </a:cubicBezTo>
                <a:close/>
                <a:moveTo>
                  <a:pt x="97632" y="146050"/>
                </a:moveTo>
                <a:cubicBezTo>
                  <a:pt x="105962" y="146050"/>
                  <a:pt x="112714" y="152091"/>
                  <a:pt x="112714" y="159544"/>
                </a:cubicBezTo>
                <a:cubicBezTo>
                  <a:pt x="112714" y="166997"/>
                  <a:pt x="105962" y="173038"/>
                  <a:pt x="97632" y="173038"/>
                </a:cubicBezTo>
                <a:cubicBezTo>
                  <a:pt x="89302" y="173038"/>
                  <a:pt x="82550" y="166997"/>
                  <a:pt x="82550" y="159544"/>
                </a:cubicBezTo>
                <a:cubicBezTo>
                  <a:pt x="82550" y="152091"/>
                  <a:pt x="89302" y="146050"/>
                  <a:pt x="97632" y="146050"/>
                </a:cubicBezTo>
                <a:close/>
                <a:moveTo>
                  <a:pt x="191295" y="134937"/>
                </a:moveTo>
                <a:cubicBezTo>
                  <a:pt x="199625" y="134937"/>
                  <a:pt x="206377" y="141689"/>
                  <a:pt x="206377" y="150019"/>
                </a:cubicBezTo>
                <a:cubicBezTo>
                  <a:pt x="206377" y="158349"/>
                  <a:pt x="199625" y="165101"/>
                  <a:pt x="191295" y="165101"/>
                </a:cubicBezTo>
                <a:cubicBezTo>
                  <a:pt x="182965" y="165101"/>
                  <a:pt x="176213" y="158349"/>
                  <a:pt x="176213" y="150019"/>
                </a:cubicBezTo>
                <a:cubicBezTo>
                  <a:pt x="176213" y="141689"/>
                  <a:pt x="182965" y="134937"/>
                  <a:pt x="191295" y="134937"/>
                </a:cubicBezTo>
                <a:close/>
                <a:moveTo>
                  <a:pt x="82551" y="115887"/>
                </a:moveTo>
                <a:cubicBezTo>
                  <a:pt x="90442" y="115887"/>
                  <a:pt x="96839" y="122639"/>
                  <a:pt x="96839" y="130969"/>
                </a:cubicBezTo>
                <a:cubicBezTo>
                  <a:pt x="96839" y="139299"/>
                  <a:pt x="90442" y="146051"/>
                  <a:pt x="82551" y="146051"/>
                </a:cubicBezTo>
                <a:cubicBezTo>
                  <a:pt x="74660" y="146051"/>
                  <a:pt x="68263" y="139299"/>
                  <a:pt x="68263" y="130969"/>
                </a:cubicBezTo>
                <a:cubicBezTo>
                  <a:pt x="68263" y="122639"/>
                  <a:pt x="74660" y="115887"/>
                  <a:pt x="82551" y="115887"/>
                </a:cubicBezTo>
                <a:close/>
                <a:moveTo>
                  <a:pt x="199232" y="101600"/>
                </a:moveTo>
                <a:cubicBezTo>
                  <a:pt x="207562" y="101600"/>
                  <a:pt x="214314" y="108352"/>
                  <a:pt x="214314" y="116682"/>
                </a:cubicBezTo>
                <a:cubicBezTo>
                  <a:pt x="214314" y="125012"/>
                  <a:pt x="207562" y="131764"/>
                  <a:pt x="199232" y="131764"/>
                </a:cubicBezTo>
                <a:cubicBezTo>
                  <a:pt x="190902" y="131764"/>
                  <a:pt x="184150" y="125012"/>
                  <a:pt x="184150" y="116682"/>
                </a:cubicBezTo>
                <a:cubicBezTo>
                  <a:pt x="184150" y="108352"/>
                  <a:pt x="190902" y="101600"/>
                  <a:pt x="199232" y="101600"/>
                </a:cubicBezTo>
                <a:close/>
                <a:moveTo>
                  <a:pt x="67470" y="82550"/>
                </a:moveTo>
                <a:cubicBezTo>
                  <a:pt x="75800" y="82550"/>
                  <a:pt x="82552" y="89302"/>
                  <a:pt x="82552" y="97632"/>
                </a:cubicBezTo>
                <a:cubicBezTo>
                  <a:pt x="82552" y="105962"/>
                  <a:pt x="75800" y="112714"/>
                  <a:pt x="67470" y="112714"/>
                </a:cubicBezTo>
                <a:cubicBezTo>
                  <a:pt x="59140" y="112714"/>
                  <a:pt x="52388" y="105962"/>
                  <a:pt x="52388" y="97632"/>
                </a:cubicBezTo>
                <a:cubicBezTo>
                  <a:pt x="52388" y="89302"/>
                  <a:pt x="59140" y="82550"/>
                  <a:pt x="67470" y="82550"/>
                </a:cubicBezTo>
                <a:close/>
                <a:moveTo>
                  <a:pt x="203994" y="68262"/>
                </a:moveTo>
                <a:cubicBezTo>
                  <a:pt x="211447" y="68262"/>
                  <a:pt x="217488" y="74659"/>
                  <a:pt x="217488" y="82550"/>
                </a:cubicBezTo>
                <a:cubicBezTo>
                  <a:pt x="217488" y="90441"/>
                  <a:pt x="211447" y="96838"/>
                  <a:pt x="203994" y="96838"/>
                </a:cubicBezTo>
                <a:cubicBezTo>
                  <a:pt x="196541" y="96838"/>
                  <a:pt x="190500" y="90441"/>
                  <a:pt x="190500" y="82550"/>
                </a:cubicBezTo>
                <a:cubicBezTo>
                  <a:pt x="190500" y="74659"/>
                  <a:pt x="196541" y="68262"/>
                  <a:pt x="203994" y="68262"/>
                </a:cubicBezTo>
                <a:close/>
                <a:moveTo>
                  <a:pt x="67470" y="49212"/>
                </a:moveTo>
                <a:cubicBezTo>
                  <a:pt x="75800" y="49212"/>
                  <a:pt x="82552" y="54898"/>
                  <a:pt x="82552" y="61912"/>
                </a:cubicBezTo>
                <a:cubicBezTo>
                  <a:pt x="82552" y="68926"/>
                  <a:pt x="75800" y="74612"/>
                  <a:pt x="67470" y="74612"/>
                </a:cubicBezTo>
                <a:cubicBezTo>
                  <a:pt x="59140" y="74612"/>
                  <a:pt x="52388" y="68926"/>
                  <a:pt x="52388" y="61912"/>
                </a:cubicBezTo>
                <a:cubicBezTo>
                  <a:pt x="52388" y="54898"/>
                  <a:pt x="59140" y="49212"/>
                  <a:pt x="67470" y="49212"/>
                </a:cubicBezTo>
                <a:close/>
                <a:moveTo>
                  <a:pt x="199232" y="33337"/>
                </a:moveTo>
                <a:cubicBezTo>
                  <a:pt x="207562" y="33337"/>
                  <a:pt x="214314" y="40089"/>
                  <a:pt x="214314" y="48419"/>
                </a:cubicBezTo>
                <a:cubicBezTo>
                  <a:pt x="214314" y="56749"/>
                  <a:pt x="207562" y="63501"/>
                  <a:pt x="199232" y="63501"/>
                </a:cubicBezTo>
                <a:cubicBezTo>
                  <a:pt x="190902" y="63501"/>
                  <a:pt x="184150" y="56749"/>
                  <a:pt x="184150" y="48419"/>
                </a:cubicBezTo>
                <a:cubicBezTo>
                  <a:pt x="184150" y="40089"/>
                  <a:pt x="190902" y="33337"/>
                  <a:pt x="199232" y="33337"/>
                </a:cubicBezTo>
                <a:close/>
                <a:moveTo>
                  <a:pt x="82551" y="19050"/>
                </a:moveTo>
                <a:cubicBezTo>
                  <a:pt x="90442" y="19050"/>
                  <a:pt x="96839" y="25802"/>
                  <a:pt x="96839" y="34132"/>
                </a:cubicBezTo>
                <a:cubicBezTo>
                  <a:pt x="96839" y="42462"/>
                  <a:pt x="90442" y="49214"/>
                  <a:pt x="82551" y="49214"/>
                </a:cubicBezTo>
                <a:cubicBezTo>
                  <a:pt x="74660" y="49214"/>
                  <a:pt x="68263" y="42462"/>
                  <a:pt x="68263" y="34132"/>
                </a:cubicBezTo>
                <a:cubicBezTo>
                  <a:pt x="68263" y="25802"/>
                  <a:pt x="74660" y="19050"/>
                  <a:pt x="82551" y="19050"/>
                </a:cubicBezTo>
                <a:close/>
                <a:moveTo>
                  <a:pt x="176213" y="11112"/>
                </a:moveTo>
                <a:cubicBezTo>
                  <a:pt x="184104" y="11112"/>
                  <a:pt x="190501" y="17864"/>
                  <a:pt x="190501" y="26194"/>
                </a:cubicBezTo>
                <a:cubicBezTo>
                  <a:pt x="190501" y="34524"/>
                  <a:pt x="184104" y="41276"/>
                  <a:pt x="176213" y="41276"/>
                </a:cubicBezTo>
                <a:cubicBezTo>
                  <a:pt x="168322" y="41276"/>
                  <a:pt x="161925" y="34524"/>
                  <a:pt x="161925" y="26194"/>
                </a:cubicBezTo>
                <a:cubicBezTo>
                  <a:pt x="161925" y="17864"/>
                  <a:pt x="168322" y="11112"/>
                  <a:pt x="176213" y="11112"/>
                </a:cubicBezTo>
                <a:close/>
                <a:moveTo>
                  <a:pt x="110332" y="3175"/>
                </a:moveTo>
                <a:cubicBezTo>
                  <a:pt x="117785" y="3175"/>
                  <a:pt x="123826" y="9927"/>
                  <a:pt x="123826" y="18257"/>
                </a:cubicBezTo>
                <a:cubicBezTo>
                  <a:pt x="123826" y="26587"/>
                  <a:pt x="117785" y="33339"/>
                  <a:pt x="110332" y="33339"/>
                </a:cubicBezTo>
                <a:cubicBezTo>
                  <a:pt x="102879" y="33339"/>
                  <a:pt x="96838" y="26587"/>
                  <a:pt x="96838" y="18257"/>
                </a:cubicBezTo>
                <a:cubicBezTo>
                  <a:pt x="96838" y="9927"/>
                  <a:pt x="102879" y="3175"/>
                  <a:pt x="110332" y="3175"/>
                </a:cubicBezTo>
                <a:close/>
                <a:moveTo>
                  <a:pt x="146845" y="0"/>
                </a:moveTo>
                <a:cubicBezTo>
                  <a:pt x="155175" y="0"/>
                  <a:pt x="161927" y="6041"/>
                  <a:pt x="161927" y="13494"/>
                </a:cubicBezTo>
                <a:cubicBezTo>
                  <a:pt x="161927" y="20947"/>
                  <a:pt x="155175" y="26988"/>
                  <a:pt x="146845" y="26988"/>
                </a:cubicBezTo>
                <a:cubicBezTo>
                  <a:pt x="138515" y="26988"/>
                  <a:pt x="131763" y="20947"/>
                  <a:pt x="131763" y="13494"/>
                </a:cubicBezTo>
                <a:cubicBezTo>
                  <a:pt x="131763" y="6041"/>
                  <a:pt x="138515" y="0"/>
                  <a:pt x="14684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19" name="Freeform 133"/>
          <p:cNvSpPr>
            <a:spLocks/>
          </p:cNvSpPr>
          <p:nvPr/>
        </p:nvSpPr>
        <p:spPr bwMode="auto">
          <a:xfrm>
            <a:off x="1420813" y="2427876"/>
            <a:ext cx="585788" cy="274049"/>
          </a:xfrm>
          <a:custGeom>
            <a:avLst/>
            <a:gdLst/>
            <a:ahLst/>
            <a:cxnLst/>
            <a:rect l="l" t="t" r="r" b="b"/>
            <a:pathLst>
              <a:path w="585788" h="274049">
                <a:moveTo>
                  <a:pt x="0" y="235949"/>
                </a:moveTo>
                <a:lnTo>
                  <a:pt x="536576" y="235949"/>
                </a:lnTo>
                <a:lnTo>
                  <a:pt x="585788" y="274049"/>
                </a:lnTo>
                <a:lnTo>
                  <a:pt x="0" y="274049"/>
                </a:lnTo>
                <a:close/>
                <a:moveTo>
                  <a:pt x="117475" y="124825"/>
                </a:moveTo>
                <a:lnTo>
                  <a:pt x="117475" y="183563"/>
                </a:lnTo>
                <a:lnTo>
                  <a:pt x="134938" y="183563"/>
                </a:lnTo>
                <a:lnTo>
                  <a:pt x="134938" y="124825"/>
                </a:lnTo>
                <a:close/>
                <a:moveTo>
                  <a:pt x="79375" y="124825"/>
                </a:moveTo>
                <a:lnTo>
                  <a:pt x="79375" y="183563"/>
                </a:lnTo>
                <a:lnTo>
                  <a:pt x="98425" y="183563"/>
                </a:lnTo>
                <a:lnTo>
                  <a:pt x="98425" y="124825"/>
                </a:lnTo>
                <a:close/>
                <a:moveTo>
                  <a:pt x="41275" y="124825"/>
                </a:moveTo>
                <a:lnTo>
                  <a:pt x="41275" y="183563"/>
                </a:lnTo>
                <a:lnTo>
                  <a:pt x="60325" y="183563"/>
                </a:lnTo>
                <a:lnTo>
                  <a:pt x="60325" y="124825"/>
                </a:lnTo>
                <a:close/>
                <a:moveTo>
                  <a:pt x="49859" y="34337"/>
                </a:moveTo>
                <a:cubicBezTo>
                  <a:pt x="42392" y="34337"/>
                  <a:pt x="34925" y="37966"/>
                  <a:pt x="34925" y="48851"/>
                </a:cubicBezTo>
                <a:cubicBezTo>
                  <a:pt x="34925" y="56109"/>
                  <a:pt x="42392" y="59737"/>
                  <a:pt x="49859" y="59737"/>
                </a:cubicBezTo>
                <a:cubicBezTo>
                  <a:pt x="49865" y="59737"/>
                  <a:pt x="50863" y="59737"/>
                  <a:pt x="221604" y="59737"/>
                </a:cubicBezTo>
                <a:cubicBezTo>
                  <a:pt x="229071" y="59737"/>
                  <a:pt x="236538" y="56109"/>
                  <a:pt x="236538" y="48851"/>
                </a:cubicBezTo>
                <a:cubicBezTo>
                  <a:pt x="236538" y="37966"/>
                  <a:pt x="229071" y="34337"/>
                  <a:pt x="221604" y="34337"/>
                </a:cubicBezTo>
                <a:cubicBezTo>
                  <a:pt x="221598" y="34337"/>
                  <a:pt x="220583" y="34337"/>
                  <a:pt x="49859" y="34337"/>
                </a:cubicBezTo>
                <a:close/>
                <a:moveTo>
                  <a:pt x="52577" y="0"/>
                </a:moveTo>
                <a:cubicBezTo>
                  <a:pt x="52591" y="0"/>
                  <a:pt x="54265" y="0"/>
                  <a:pt x="259130" y="0"/>
                </a:cubicBezTo>
                <a:lnTo>
                  <a:pt x="503238" y="199437"/>
                </a:lnTo>
                <a:cubicBezTo>
                  <a:pt x="503223" y="199437"/>
                  <a:pt x="500444" y="199437"/>
                  <a:pt x="0" y="199437"/>
                </a:cubicBezTo>
                <a:cubicBezTo>
                  <a:pt x="0" y="199361"/>
                  <a:pt x="0" y="101578"/>
                  <a:pt x="0" y="45156"/>
                </a:cubicBezTo>
                <a:cubicBezTo>
                  <a:pt x="0" y="4421"/>
                  <a:pt x="44268" y="216"/>
                  <a:pt x="5257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25" name="Oval 139"/>
          <p:cNvSpPr>
            <a:spLocks noChangeArrowheads="1"/>
          </p:cNvSpPr>
          <p:nvPr/>
        </p:nvSpPr>
        <p:spPr bwMode="auto">
          <a:xfrm>
            <a:off x="2235201" y="2451099"/>
            <a:ext cx="539750" cy="279401"/>
          </a:xfrm>
          <a:custGeom>
            <a:avLst/>
            <a:gdLst/>
            <a:ahLst/>
            <a:cxnLst/>
            <a:rect l="l" t="t" r="r" b="b"/>
            <a:pathLst>
              <a:path w="539750" h="279401">
                <a:moveTo>
                  <a:pt x="273050" y="101601"/>
                </a:moveTo>
                <a:cubicBezTo>
                  <a:pt x="273102" y="101642"/>
                  <a:pt x="325678" y="142842"/>
                  <a:pt x="404522" y="142842"/>
                </a:cubicBezTo>
                <a:cubicBezTo>
                  <a:pt x="487138" y="142842"/>
                  <a:pt x="539720" y="101625"/>
                  <a:pt x="539750" y="101601"/>
                </a:cubicBezTo>
                <a:cubicBezTo>
                  <a:pt x="539750" y="101618"/>
                  <a:pt x="539750" y="103132"/>
                  <a:pt x="539750" y="236573"/>
                </a:cubicBezTo>
                <a:cubicBezTo>
                  <a:pt x="539739" y="236582"/>
                  <a:pt x="539246" y="236992"/>
                  <a:pt x="517212" y="255319"/>
                </a:cubicBezTo>
                <a:cubicBezTo>
                  <a:pt x="517212" y="255304"/>
                  <a:pt x="517212" y="254355"/>
                  <a:pt x="517212" y="191582"/>
                </a:cubicBezTo>
                <a:cubicBezTo>
                  <a:pt x="517208" y="191585"/>
                  <a:pt x="517131" y="191636"/>
                  <a:pt x="515804" y="192519"/>
                </a:cubicBezTo>
                <a:lnTo>
                  <a:pt x="505943" y="199081"/>
                </a:lnTo>
                <a:cubicBezTo>
                  <a:pt x="505943" y="199095"/>
                  <a:pt x="505943" y="200001"/>
                  <a:pt x="505943" y="259068"/>
                </a:cubicBezTo>
                <a:cubicBezTo>
                  <a:pt x="498436" y="262815"/>
                  <a:pt x="483427" y="266561"/>
                  <a:pt x="483405" y="266566"/>
                </a:cubicBezTo>
                <a:cubicBezTo>
                  <a:pt x="483405" y="266557"/>
                  <a:pt x="483405" y="265943"/>
                  <a:pt x="483405" y="225325"/>
                </a:cubicBezTo>
                <a:cubicBezTo>
                  <a:pt x="483400" y="225328"/>
                  <a:pt x="483333" y="225361"/>
                  <a:pt x="482466" y="225794"/>
                </a:cubicBezTo>
                <a:lnTo>
                  <a:pt x="475892" y="229074"/>
                </a:lnTo>
                <a:cubicBezTo>
                  <a:pt x="475892" y="229084"/>
                  <a:pt x="475892" y="229717"/>
                  <a:pt x="475892" y="270316"/>
                </a:cubicBezTo>
                <a:cubicBezTo>
                  <a:pt x="464623" y="274065"/>
                  <a:pt x="457111" y="274065"/>
                  <a:pt x="449598" y="277814"/>
                </a:cubicBezTo>
                <a:cubicBezTo>
                  <a:pt x="449598" y="277799"/>
                  <a:pt x="449598" y="276839"/>
                  <a:pt x="449598" y="214078"/>
                </a:cubicBezTo>
                <a:cubicBezTo>
                  <a:pt x="449593" y="214079"/>
                  <a:pt x="449516" y="214105"/>
                  <a:pt x="448189" y="214546"/>
                </a:cubicBezTo>
                <a:lnTo>
                  <a:pt x="438329" y="217827"/>
                </a:lnTo>
                <a:cubicBezTo>
                  <a:pt x="438329" y="217840"/>
                  <a:pt x="438329" y="218734"/>
                  <a:pt x="438329" y="277813"/>
                </a:cubicBezTo>
                <a:lnTo>
                  <a:pt x="439738" y="277813"/>
                </a:lnTo>
                <a:lnTo>
                  <a:pt x="439738" y="279401"/>
                </a:lnTo>
                <a:lnTo>
                  <a:pt x="438150" y="279401"/>
                </a:lnTo>
                <a:lnTo>
                  <a:pt x="438150" y="277814"/>
                </a:lnTo>
                <a:cubicBezTo>
                  <a:pt x="430638" y="277814"/>
                  <a:pt x="419488" y="277814"/>
                  <a:pt x="412035" y="277814"/>
                </a:cubicBezTo>
                <a:cubicBezTo>
                  <a:pt x="408278" y="277814"/>
                  <a:pt x="408278" y="277814"/>
                  <a:pt x="408278" y="236573"/>
                </a:cubicBezTo>
                <a:cubicBezTo>
                  <a:pt x="408274" y="236573"/>
                  <a:pt x="408197" y="236573"/>
                  <a:pt x="406870" y="236573"/>
                </a:cubicBezTo>
                <a:lnTo>
                  <a:pt x="397009" y="236573"/>
                </a:lnTo>
                <a:cubicBezTo>
                  <a:pt x="397009" y="236582"/>
                  <a:pt x="397009" y="237198"/>
                  <a:pt x="397009" y="277814"/>
                </a:cubicBezTo>
                <a:cubicBezTo>
                  <a:pt x="389497" y="277814"/>
                  <a:pt x="378228" y="277814"/>
                  <a:pt x="366959" y="274065"/>
                </a:cubicBezTo>
                <a:cubicBezTo>
                  <a:pt x="366959" y="274051"/>
                  <a:pt x="366959" y="273148"/>
                  <a:pt x="366959" y="214078"/>
                </a:cubicBezTo>
                <a:cubicBezTo>
                  <a:pt x="366953" y="214078"/>
                  <a:pt x="366887" y="214078"/>
                  <a:pt x="366020" y="214078"/>
                </a:cubicBezTo>
                <a:lnTo>
                  <a:pt x="359446" y="214078"/>
                </a:lnTo>
                <a:cubicBezTo>
                  <a:pt x="359446" y="214091"/>
                  <a:pt x="359446" y="214986"/>
                  <a:pt x="359446" y="274065"/>
                </a:cubicBezTo>
                <a:cubicBezTo>
                  <a:pt x="351933" y="274065"/>
                  <a:pt x="340664" y="270316"/>
                  <a:pt x="333152" y="266566"/>
                </a:cubicBezTo>
                <a:cubicBezTo>
                  <a:pt x="333152" y="266557"/>
                  <a:pt x="333152" y="265943"/>
                  <a:pt x="333152" y="225325"/>
                </a:cubicBezTo>
                <a:cubicBezTo>
                  <a:pt x="333146" y="225322"/>
                  <a:pt x="333079" y="225289"/>
                  <a:pt x="332213" y="224856"/>
                </a:cubicBezTo>
                <a:lnTo>
                  <a:pt x="325639" y="221576"/>
                </a:lnTo>
                <a:cubicBezTo>
                  <a:pt x="325639" y="221585"/>
                  <a:pt x="325639" y="222206"/>
                  <a:pt x="325639" y="262817"/>
                </a:cubicBezTo>
                <a:cubicBezTo>
                  <a:pt x="325598" y="262807"/>
                  <a:pt x="310603" y="259063"/>
                  <a:pt x="303101" y="255319"/>
                </a:cubicBezTo>
                <a:cubicBezTo>
                  <a:pt x="303101" y="255305"/>
                  <a:pt x="303101" y="254404"/>
                  <a:pt x="303101" y="195331"/>
                </a:cubicBezTo>
                <a:cubicBezTo>
                  <a:pt x="303096" y="195328"/>
                  <a:pt x="303019" y="195277"/>
                  <a:pt x="301692" y="194394"/>
                </a:cubicBezTo>
                <a:lnTo>
                  <a:pt x="291832" y="187833"/>
                </a:lnTo>
                <a:cubicBezTo>
                  <a:pt x="291832" y="187848"/>
                  <a:pt x="291832" y="188793"/>
                  <a:pt x="291832" y="251570"/>
                </a:cubicBezTo>
                <a:cubicBezTo>
                  <a:pt x="291828" y="251566"/>
                  <a:pt x="291730" y="251488"/>
                  <a:pt x="289484" y="249695"/>
                </a:cubicBezTo>
                <a:lnTo>
                  <a:pt x="273050" y="236573"/>
                </a:lnTo>
                <a:cubicBezTo>
                  <a:pt x="273050" y="236555"/>
                  <a:pt x="273050" y="235037"/>
                  <a:pt x="273050" y="101601"/>
                </a:cubicBezTo>
                <a:close/>
                <a:moveTo>
                  <a:pt x="0" y="60326"/>
                </a:moveTo>
                <a:lnTo>
                  <a:pt x="255588" y="60326"/>
                </a:lnTo>
                <a:lnTo>
                  <a:pt x="255588" y="209551"/>
                </a:lnTo>
                <a:lnTo>
                  <a:pt x="236538" y="209551"/>
                </a:lnTo>
                <a:lnTo>
                  <a:pt x="236538" y="176214"/>
                </a:lnTo>
                <a:lnTo>
                  <a:pt x="228600" y="176214"/>
                </a:lnTo>
                <a:lnTo>
                  <a:pt x="228600" y="209551"/>
                </a:lnTo>
                <a:lnTo>
                  <a:pt x="206375" y="209551"/>
                </a:lnTo>
                <a:lnTo>
                  <a:pt x="206375" y="165101"/>
                </a:lnTo>
                <a:lnTo>
                  <a:pt x="198438" y="165101"/>
                </a:lnTo>
                <a:lnTo>
                  <a:pt x="198438" y="209551"/>
                </a:lnTo>
                <a:lnTo>
                  <a:pt x="173038" y="209551"/>
                </a:lnTo>
                <a:lnTo>
                  <a:pt x="173038" y="176214"/>
                </a:lnTo>
                <a:lnTo>
                  <a:pt x="168275" y="176214"/>
                </a:lnTo>
                <a:lnTo>
                  <a:pt x="168275" y="209551"/>
                </a:lnTo>
                <a:lnTo>
                  <a:pt x="134938" y="209551"/>
                </a:lnTo>
                <a:lnTo>
                  <a:pt x="134938" y="165101"/>
                </a:lnTo>
                <a:lnTo>
                  <a:pt x="127000" y="165101"/>
                </a:lnTo>
                <a:lnTo>
                  <a:pt x="127000" y="209551"/>
                </a:lnTo>
                <a:lnTo>
                  <a:pt x="96838" y="209551"/>
                </a:lnTo>
                <a:lnTo>
                  <a:pt x="96838" y="176214"/>
                </a:lnTo>
                <a:lnTo>
                  <a:pt x="90488" y="176214"/>
                </a:lnTo>
                <a:lnTo>
                  <a:pt x="90488" y="209551"/>
                </a:lnTo>
                <a:lnTo>
                  <a:pt x="63500" y="209551"/>
                </a:lnTo>
                <a:lnTo>
                  <a:pt x="63500" y="165101"/>
                </a:lnTo>
                <a:lnTo>
                  <a:pt x="55562" y="165101"/>
                </a:lnTo>
                <a:lnTo>
                  <a:pt x="55562" y="209551"/>
                </a:lnTo>
                <a:lnTo>
                  <a:pt x="22225" y="209551"/>
                </a:lnTo>
                <a:lnTo>
                  <a:pt x="22225" y="184151"/>
                </a:lnTo>
                <a:lnTo>
                  <a:pt x="19050" y="184151"/>
                </a:lnTo>
                <a:lnTo>
                  <a:pt x="19050" y="209551"/>
                </a:lnTo>
                <a:lnTo>
                  <a:pt x="0" y="209551"/>
                </a:lnTo>
                <a:close/>
                <a:moveTo>
                  <a:pt x="406400" y="30162"/>
                </a:moveTo>
                <a:cubicBezTo>
                  <a:pt x="372206" y="30162"/>
                  <a:pt x="344487" y="43311"/>
                  <a:pt x="344487" y="59531"/>
                </a:cubicBezTo>
                <a:cubicBezTo>
                  <a:pt x="344487" y="75751"/>
                  <a:pt x="372206" y="88900"/>
                  <a:pt x="406400" y="88900"/>
                </a:cubicBezTo>
                <a:cubicBezTo>
                  <a:pt x="440594" y="88900"/>
                  <a:pt x="468313" y="75751"/>
                  <a:pt x="468313" y="59531"/>
                </a:cubicBezTo>
                <a:cubicBezTo>
                  <a:pt x="468313" y="43311"/>
                  <a:pt x="440594" y="30162"/>
                  <a:pt x="406400" y="30162"/>
                </a:cubicBezTo>
                <a:close/>
                <a:moveTo>
                  <a:pt x="406400" y="0"/>
                </a:moveTo>
                <a:cubicBezTo>
                  <a:pt x="480047" y="0"/>
                  <a:pt x="539750" y="27719"/>
                  <a:pt x="539750" y="61913"/>
                </a:cubicBezTo>
                <a:cubicBezTo>
                  <a:pt x="539750" y="96107"/>
                  <a:pt x="480047" y="123826"/>
                  <a:pt x="406400" y="123826"/>
                </a:cubicBezTo>
                <a:cubicBezTo>
                  <a:pt x="332753" y="123826"/>
                  <a:pt x="273050" y="96107"/>
                  <a:pt x="273050" y="61913"/>
                </a:cubicBezTo>
                <a:cubicBezTo>
                  <a:pt x="273050" y="27719"/>
                  <a:pt x="332753" y="0"/>
                  <a:pt x="4064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35" name="Freeform 149"/>
          <p:cNvSpPr>
            <a:spLocks/>
          </p:cNvSpPr>
          <p:nvPr/>
        </p:nvSpPr>
        <p:spPr bwMode="auto">
          <a:xfrm>
            <a:off x="3126354" y="2349500"/>
            <a:ext cx="551884" cy="401637"/>
          </a:xfrm>
          <a:custGeom>
            <a:avLst/>
            <a:gdLst/>
            <a:ahLst/>
            <a:cxnLst/>
            <a:rect l="l" t="t" r="r" b="b"/>
            <a:pathLst>
              <a:path w="551884" h="401637">
                <a:moveTo>
                  <a:pt x="50233" y="379412"/>
                </a:moveTo>
                <a:lnTo>
                  <a:pt x="158183" y="379412"/>
                </a:lnTo>
                <a:lnTo>
                  <a:pt x="158183" y="401637"/>
                </a:lnTo>
                <a:lnTo>
                  <a:pt x="50233" y="401637"/>
                </a:lnTo>
                <a:close/>
                <a:moveTo>
                  <a:pt x="331221" y="341312"/>
                </a:moveTo>
                <a:lnTo>
                  <a:pt x="551884" y="341312"/>
                </a:lnTo>
                <a:lnTo>
                  <a:pt x="551884" y="390525"/>
                </a:lnTo>
                <a:lnTo>
                  <a:pt x="545534" y="390525"/>
                </a:lnTo>
                <a:lnTo>
                  <a:pt x="545534" y="371475"/>
                </a:lnTo>
                <a:lnTo>
                  <a:pt x="331221" y="371475"/>
                </a:lnTo>
                <a:close/>
                <a:moveTo>
                  <a:pt x="158977" y="131761"/>
                </a:moveTo>
                <a:cubicBezTo>
                  <a:pt x="142757" y="131761"/>
                  <a:pt x="129608" y="144910"/>
                  <a:pt x="129608" y="161130"/>
                </a:cubicBezTo>
                <a:cubicBezTo>
                  <a:pt x="129608" y="177350"/>
                  <a:pt x="142757" y="190499"/>
                  <a:pt x="158977" y="190499"/>
                </a:cubicBezTo>
                <a:cubicBezTo>
                  <a:pt x="175197" y="190499"/>
                  <a:pt x="188346" y="177350"/>
                  <a:pt x="188346" y="161130"/>
                </a:cubicBezTo>
                <a:cubicBezTo>
                  <a:pt x="188346" y="144910"/>
                  <a:pt x="175197" y="131761"/>
                  <a:pt x="158977" y="131761"/>
                </a:cubicBezTo>
                <a:close/>
                <a:moveTo>
                  <a:pt x="158183" y="79374"/>
                </a:moveTo>
                <a:cubicBezTo>
                  <a:pt x="203774" y="79374"/>
                  <a:pt x="240733" y="117044"/>
                  <a:pt x="240733" y="163512"/>
                </a:cubicBezTo>
                <a:cubicBezTo>
                  <a:pt x="240733" y="209980"/>
                  <a:pt x="203774" y="247650"/>
                  <a:pt x="158183" y="247650"/>
                </a:cubicBezTo>
                <a:cubicBezTo>
                  <a:pt x="112592" y="247650"/>
                  <a:pt x="75633" y="209980"/>
                  <a:pt x="75633" y="163512"/>
                </a:cubicBezTo>
                <a:cubicBezTo>
                  <a:pt x="75633" y="117044"/>
                  <a:pt x="112592" y="79374"/>
                  <a:pt x="158183" y="79374"/>
                </a:cubicBezTo>
                <a:close/>
                <a:moveTo>
                  <a:pt x="158978" y="63500"/>
                </a:moveTo>
                <a:cubicBezTo>
                  <a:pt x="105057" y="63500"/>
                  <a:pt x="61346" y="107922"/>
                  <a:pt x="61346" y="162719"/>
                </a:cubicBezTo>
                <a:cubicBezTo>
                  <a:pt x="61346" y="217516"/>
                  <a:pt x="105057" y="261938"/>
                  <a:pt x="158978" y="261938"/>
                </a:cubicBezTo>
                <a:cubicBezTo>
                  <a:pt x="212899" y="261938"/>
                  <a:pt x="256610" y="217516"/>
                  <a:pt x="256610" y="162719"/>
                </a:cubicBezTo>
                <a:cubicBezTo>
                  <a:pt x="256610" y="107922"/>
                  <a:pt x="212899" y="63500"/>
                  <a:pt x="158978" y="63500"/>
                </a:cubicBezTo>
                <a:close/>
                <a:moveTo>
                  <a:pt x="45803" y="0"/>
                </a:moveTo>
                <a:cubicBezTo>
                  <a:pt x="64627" y="0"/>
                  <a:pt x="158728" y="0"/>
                  <a:pt x="158774" y="0"/>
                </a:cubicBezTo>
                <a:cubicBezTo>
                  <a:pt x="245385" y="0"/>
                  <a:pt x="316933" y="71293"/>
                  <a:pt x="316933" y="161348"/>
                </a:cubicBezTo>
                <a:cubicBezTo>
                  <a:pt x="316933" y="161358"/>
                  <a:pt x="316933" y="162837"/>
                  <a:pt x="316933" y="371475"/>
                </a:cubicBezTo>
                <a:cubicBezTo>
                  <a:pt x="316843" y="371475"/>
                  <a:pt x="64625" y="371475"/>
                  <a:pt x="30740" y="371475"/>
                </a:cubicBezTo>
                <a:cubicBezTo>
                  <a:pt x="-6901" y="371475"/>
                  <a:pt x="608" y="341482"/>
                  <a:pt x="615" y="341457"/>
                </a:cubicBezTo>
                <a:cubicBezTo>
                  <a:pt x="615" y="341441"/>
                  <a:pt x="615" y="339753"/>
                  <a:pt x="615" y="161348"/>
                </a:cubicBezTo>
                <a:cubicBezTo>
                  <a:pt x="615" y="161298"/>
                  <a:pt x="615" y="90042"/>
                  <a:pt x="615" y="52532"/>
                </a:cubicBezTo>
                <a:cubicBezTo>
                  <a:pt x="615" y="15009"/>
                  <a:pt x="26974" y="0"/>
                  <a:pt x="4580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41" name="Oval 155"/>
          <p:cNvSpPr>
            <a:spLocks noChangeArrowheads="1"/>
          </p:cNvSpPr>
          <p:nvPr/>
        </p:nvSpPr>
        <p:spPr bwMode="auto">
          <a:xfrm>
            <a:off x="3956051" y="2335212"/>
            <a:ext cx="465138" cy="400051"/>
          </a:xfrm>
          <a:custGeom>
            <a:avLst/>
            <a:gdLst/>
            <a:ahLst/>
            <a:cxnLst/>
            <a:rect l="l" t="t" r="r" b="b"/>
            <a:pathLst>
              <a:path w="465138" h="400051">
                <a:moveTo>
                  <a:pt x="87312" y="328613"/>
                </a:moveTo>
                <a:lnTo>
                  <a:pt x="368300" y="328613"/>
                </a:lnTo>
                <a:lnTo>
                  <a:pt x="368300" y="400051"/>
                </a:lnTo>
                <a:lnTo>
                  <a:pt x="87312" y="400051"/>
                </a:lnTo>
                <a:close/>
                <a:moveTo>
                  <a:pt x="224826" y="87475"/>
                </a:moveTo>
                <a:cubicBezTo>
                  <a:pt x="237481" y="85893"/>
                  <a:pt x="243816" y="92212"/>
                  <a:pt x="243830" y="92227"/>
                </a:cubicBezTo>
                <a:cubicBezTo>
                  <a:pt x="243830" y="92227"/>
                  <a:pt x="243830" y="92227"/>
                  <a:pt x="285122" y="159809"/>
                </a:cubicBezTo>
                <a:cubicBezTo>
                  <a:pt x="285122" y="159809"/>
                  <a:pt x="285122" y="159809"/>
                  <a:pt x="315152" y="118509"/>
                </a:cubicBezTo>
                <a:cubicBezTo>
                  <a:pt x="326399" y="111009"/>
                  <a:pt x="333902" y="118490"/>
                  <a:pt x="333921" y="118509"/>
                </a:cubicBezTo>
                <a:cubicBezTo>
                  <a:pt x="333921" y="118509"/>
                  <a:pt x="333921" y="118509"/>
                  <a:pt x="330167" y="167318"/>
                </a:cubicBezTo>
                <a:cubicBezTo>
                  <a:pt x="330167" y="167318"/>
                  <a:pt x="330167" y="167318"/>
                  <a:pt x="382720" y="122263"/>
                </a:cubicBezTo>
                <a:cubicBezTo>
                  <a:pt x="408978" y="111007"/>
                  <a:pt x="412745" y="133496"/>
                  <a:pt x="412750" y="133527"/>
                </a:cubicBezTo>
                <a:cubicBezTo>
                  <a:pt x="412750" y="133527"/>
                  <a:pt x="412750" y="133527"/>
                  <a:pt x="367705" y="317501"/>
                </a:cubicBezTo>
                <a:cubicBezTo>
                  <a:pt x="367705" y="317501"/>
                  <a:pt x="367705" y="317501"/>
                  <a:pt x="86171" y="317501"/>
                </a:cubicBezTo>
                <a:cubicBezTo>
                  <a:pt x="86171" y="317501"/>
                  <a:pt x="86171" y="317501"/>
                  <a:pt x="52387" y="129773"/>
                </a:cubicBezTo>
                <a:cubicBezTo>
                  <a:pt x="59890" y="114764"/>
                  <a:pt x="78639" y="122254"/>
                  <a:pt x="78663" y="122263"/>
                </a:cubicBezTo>
                <a:cubicBezTo>
                  <a:pt x="78663" y="122263"/>
                  <a:pt x="78663" y="122263"/>
                  <a:pt x="131217" y="171073"/>
                </a:cubicBezTo>
                <a:cubicBezTo>
                  <a:pt x="131217" y="171073"/>
                  <a:pt x="131217" y="171073"/>
                  <a:pt x="127463" y="118509"/>
                </a:cubicBezTo>
                <a:cubicBezTo>
                  <a:pt x="134964" y="107254"/>
                  <a:pt x="142466" y="118491"/>
                  <a:pt x="142478" y="118509"/>
                </a:cubicBezTo>
                <a:cubicBezTo>
                  <a:pt x="142478" y="118509"/>
                  <a:pt x="142478" y="118509"/>
                  <a:pt x="172508" y="156055"/>
                </a:cubicBezTo>
                <a:cubicBezTo>
                  <a:pt x="172508" y="156055"/>
                  <a:pt x="172508" y="156055"/>
                  <a:pt x="210046" y="92227"/>
                </a:cubicBezTo>
                <a:cubicBezTo>
                  <a:pt x="215677" y="89411"/>
                  <a:pt x="220603" y="88003"/>
                  <a:pt x="224826" y="87475"/>
                </a:cubicBezTo>
                <a:close/>
                <a:moveTo>
                  <a:pt x="338137" y="66675"/>
                </a:moveTo>
                <a:cubicBezTo>
                  <a:pt x="350412" y="66675"/>
                  <a:pt x="360362" y="75915"/>
                  <a:pt x="360362" y="87313"/>
                </a:cubicBezTo>
                <a:cubicBezTo>
                  <a:pt x="360362" y="98711"/>
                  <a:pt x="350412" y="107951"/>
                  <a:pt x="338137" y="107951"/>
                </a:cubicBezTo>
                <a:cubicBezTo>
                  <a:pt x="325862" y="107951"/>
                  <a:pt x="315912" y="98711"/>
                  <a:pt x="315912" y="87313"/>
                </a:cubicBezTo>
                <a:cubicBezTo>
                  <a:pt x="315912" y="75915"/>
                  <a:pt x="325862" y="66675"/>
                  <a:pt x="338137" y="66675"/>
                </a:cubicBezTo>
                <a:close/>
                <a:moveTo>
                  <a:pt x="123825" y="66675"/>
                </a:moveTo>
                <a:cubicBezTo>
                  <a:pt x="136100" y="66675"/>
                  <a:pt x="146050" y="75915"/>
                  <a:pt x="146050" y="87313"/>
                </a:cubicBezTo>
                <a:cubicBezTo>
                  <a:pt x="146050" y="98711"/>
                  <a:pt x="136100" y="107951"/>
                  <a:pt x="123825" y="107951"/>
                </a:cubicBezTo>
                <a:cubicBezTo>
                  <a:pt x="111550" y="107951"/>
                  <a:pt x="101600" y="98711"/>
                  <a:pt x="101600" y="87313"/>
                </a:cubicBezTo>
                <a:cubicBezTo>
                  <a:pt x="101600" y="75915"/>
                  <a:pt x="111550" y="66675"/>
                  <a:pt x="123825" y="66675"/>
                </a:cubicBezTo>
                <a:close/>
                <a:moveTo>
                  <a:pt x="39688" y="47625"/>
                </a:moveTo>
                <a:cubicBezTo>
                  <a:pt x="61607" y="47625"/>
                  <a:pt x="79376" y="62906"/>
                  <a:pt x="79376" y="81757"/>
                </a:cubicBezTo>
                <a:cubicBezTo>
                  <a:pt x="79376" y="100608"/>
                  <a:pt x="61607" y="115889"/>
                  <a:pt x="39688" y="115889"/>
                </a:cubicBezTo>
                <a:cubicBezTo>
                  <a:pt x="17769" y="115889"/>
                  <a:pt x="0" y="100608"/>
                  <a:pt x="0" y="81757"/>
                </a:cubicBezTo>
                <a:cubicBezTo>
                  <a:pt x="0" y="62906"/>
                  <a:pt x="17769" y="47625"/>
                  <a:pt x="39688" y="47625"/>
                </a:cubicBezTo>
                <a:close/>
                <a:moveTo>
                  <a:pt x="426244" y="44450"/>
                </a:moveTo>
                <a:cubicBezTo>
                  <a:pt x="447725" y="44450"/>
                  <a:pt x="465138" y="60442"/>
                  <a:pt x="465138" y="80169"/>
                </a:cubicBezTo>
                <a:cubicBezTo>
                  <a:pt x="465138" y="99896"/>
                  <a:pt x="447725" y="115888"/>
                  <a:pt x="426244" y="115888"/>
                </a:cubicBezTo>
                <a:cubicBezTo>
                  <a:pt x="404763" y="115888"/>
                  <a:pt x="387350" y="99896"/>
                  <a:pt x="387350" y="80169"/>
                </a:cubicBezTo>
                <a:cubicBezTo>
                  <a:pt x="387350" y="60442"/>
                  <a:pt x="404763" y="44450"/>
                  <a:pt x="426244" y="44450"/>
                </a:cubicBezTo>
                <a:close/>
                <a:moveTo>
                  <a:pt x="227013" y="0"/>
                </a:moveTo>
                <a:cubicBezTo>
                  <a:pt x="248932" y="0"/>
                  <a:pt x="266701" y="15636"/>
                  <a:pt x="266701" y="34925"/>
                </a:cubicBezTo>
                <a:cubicBezTo>
                  <a:pt x="266701" y="54214"/>
                  <a:pt x="248932" y="69850"/>
                  <a:pt x="227013" y="69850"/>
                </a:cubicBezTo>
                <a:cubicBezTo>
                  <a:pt x="205094" y="69850"/>
                  <a:pt x="187325" y="54214"/>
                  <a:pt x="187325" y="34925"/>
                </a:cubicBezTo>
                <a:cubicBezTo>
                  <a:pt x="187325" y="15636"/>
                  <a:pt x="205094" y="0"/>
                  <a:pt x="22701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48" name="Freeform 162"/>
          <p:cNvSpPr>
            <a:spLocks/>
          </p:cNvSpPr>
          <p:nvPr/>
        </p:nvSpPr>
        <p:spPr bwMode="auto">
          <a:xfrm>
            <a:off x="4972051" y="2327275"/>
            <a:ext cx="211138" cy="438150"/>
          </a:xfrm>
          <a:custGeom>
            <a:avLst/>
            <a:gdLst/>
            <a:ahLst/>
            <a:cxnLst/>
            <a:rect l="l" t="t" r="r" b="b"/>
            <a:pathLst>
              <a:path w="211138" h="438150">
                <a:moveTo>
                  <a:pt x="106362" y="258762"/>
                </a:moveTo>
                <a:lnTo>
                  <a:pt x="82550" y="307975"/>
                </a:lnTo>
                <a:lnTo>
                  <a:pt x="26987" y="314325"/>
                </a:lnTo>
                <a:lnTo>
                  <a:pt x="68262" y="352425"/>
                </a:lnTo>
                <a:lnTo>
                  <a:pt x="57150" y="407987"/>
                </a:lnTo>
                <a:lnTo>
                  <a:pt x="106362" y="382587"/>
                </a:lnTo>
                <a:lnTo>
                  <a:pt x="153988" y="407987"/>
                </a:lnTo>
                <a:lnTo>
                  <a:pt x="147638" y="352425"/>
                </a:lnTo>
                <a:lnTo>
                  <a:pt x="184150" y="314325"/>
                </a:lnTo>
                <a:lnTo>
                  <a:pt x="131763" y="307975"/>
                </a:lnTo>
                <a:close/>
                <a:moveTo>
                  <a:pt x="82550" y="41275"/>
                </a:moveTo>
                <a:lnTo>
                  <a:pt x="82550" y="198438"/>
                </a:lnTo>
                <a:lnTo>
                  <a:pt x="128588" y="198438"/>
                </a:lnTo>
                <a:lnTo>
                  <a:pt x="128588" y="41275"/>
                </a:lnTo>
                <a:close/>
                <a:moveTo>
                  <a:pt x="41474" y="0"/>
                </a:moveTo>
                <a:cubicBezTo>
                  <a:pt x="41482" y="0"/>
                  <a:pt x="42058" y="0"/>
                  <a:pt x="82947" y="0"/>
                </a:cubicBezTo>
                <a:cubicBezTo>
                  <a:pt x="82956" y="0"/>
                  <a:pt x="83584" y="0"/>
                  <a:pt x="128191" y="0"/>
                </a:cubicBezTo>
                <a:cubicBezTo>
                  <a:pt x="128199" y="0"/>
                  <a:pt x="128775" y="0"/>
                  <a:pt x="169665" y="0"/>
                </a:cubicBezTo>
                <a:cubicBezTo>
                  <a:pt x="169665" y="8"/>
                  <a:pt x="169665" y="580"/>
                  <a:pt x="169665" y="41194"/>
                </a:cubicBezTo>
                <a:cubicBezTo>
                  <a:pt x="169665" y="41204"/>
                  <a:pt x="169665" y="42436"/>
                  <a:pt x="169665" y="198478"/>
                </a:cubicBezTo>
                <a:cubicBezTo>
                  <a:pt x="169662" y="198486"/>
                  <a:pt x="169454" y="199056"/>
                  <a:pt x="154583" y="239672"/>
                </a:cubicBezTo>
                <a:cubicBezTo>
                  <a:pt x="188516" y="258396"/>
                  <a:pt x="211138" y="292100"/>
                  <a:pt x="211138" y="333294"/>
                </a:cubicBezTo>
                <a:cubicBezTo>
                  <a:pt x="211138" y="389467"/>
                  <a:pt x="165894" y="438150"/>
                  <a:pt x="105569" y="438150"/>
                </a:cubicBezTo>
                <a:cubicBezTo>
                  <a:pt x="49014" y="438150"/>
                  <a:pt x="0" y="389467"/>
                  <a:pt x="0" y="333294"/>
                </a:cubicBezTo>
                <a:cubicBezTo>
                  <a:pt x="0" y="292100"/>
                  <a:pt x="22622" y="258396"/>
                  <a:pt x="56555" y="239672"/>
                </a:cubicBezTo>
                <a:cubicBezTo>
                  <a:pt x="56552" y="239664"/>
                  <a:pt x="56343" y="239094"/>
                  <a:pt x="41474" y="198478"/>
                </a:cubicBezTo>
                <a:cubicBezTo>
                  <a:pt x="41474" y="198468"/>
                  <a:pt x="41474" y="197225"/>
                  <a:pt x="41474" y="41194"/>
                </a:cubicBezTo>
                <a:cubicBezTo>
                  <a:pt x="41474" y="41186"/>
                  <a:pt x="41474" y="40613"/>
                  <a:pt x="4147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51" name="Freeform 165"/>
          <p:cNvSpPr>
            <a:spLocks/>
          </p:cNvSpPr>
          <p:nvPr/>
        </p:nvSpPr>
        <p:spPr bwMode="auto">
          <a:xfrm>
            <a:off x="630238" y="3233737"/>
            <a:ext cx="465138" cy="469900"/>
          </a:xfrm>
          <a:custGeom>
            <a:avLst/>
            <a:gdLst/>
            <a:ahLst/>
            <a:cxnLst/>
            <a:rect l="l" t="t" r="r" b="b"/>
            <a:pathLst>
              <a:path w="465138" h="469900">
                <a:moveTo>
                  <a:pt x="55563" y="274638"/>
                </a:moveTo>
                <a:lnTo>
                  <a:pt x="33338" y="296863"/>
                </a:lnTo>
                <a:lnTo>
                  <a:pt x="173038" y="436563"/>
                </a:lnTo>
                <a:lnTo>
                  <a:pt x="195263" y="412751"/>
                </a:lnTo>
                <a:close/>
                <a:moveTo>
                  <a:pt x="376418" y="52965"/>
                </a:moveTo>
                <a:cubicBezTo>
                  <a:pt x="366568" y="52965"/>
                  <a:pt x="357188" y="56718"/>
                  <a:pt x="351559" y="64222"/>
                </a:cubicBezTo>
                <a:cubicBezTo>
                  <a:pt x="336550" y="79231"/>
                  <a:pt x="336550" y="101745"/>
                  <a:pt x="351559" y="116754"/>
                </a:cubicBezTo>
                <a:cubicBezTo>
                  <a:pt x="362816" y="131763"/>
                  <a:pt x="389082" y="131763"/>
                  <a:pt x="404091" y="116754"/>
                </a:cubicBezTo>
                <a:cubicBezTo>
                  <a:pt x="419100" y="101745"/>
                  <a:pt x="419100" y="79231"/>
                  <a:pt x="404091" y="64222"/>
                </a:cubicBezTo>
                <a:cubicBezTo>
                  <a:pt x="396586" y="56718"/>
                  <a:pt x="386268" y="52965"/>
                  <a:pt x="376418" y="52965"/>
                </a:cubicBezTo>
                <a:close/>
                <a:moveTo>
                  <a:pt x="465138" y="0"/>
                </a:moveTo>
                <a:lnTo>
                  <a:pt x="457201" y="188913"/>
                </a:lnTo>
                <a:lnTo>
                  <a:pt x="179388" y="469900"/>
                </a:lnTo>
                <a:lnTo>
                  <a:pt x="0" y="288925"/>
                </a:lnTo>
                <a:lnTo>
                  <a:pt x="280988" y="127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54" name="Freeform 168"/>
          <p:cNvSpPr>
            <a:spLocks/>
          </p:cNvSpPr>
          <p:nvPr/>
        </p:nvSpPr>
        <p:spPr bwMode="auto">
          <a:xfrm>
            <a:off x="1379538" y="3233737"/>
            <a:ext cx="511175" cy="506413"/>
          </a:xfrm>
          <a:custGeom>
            <a:avLst/>
            <a:gdLst/>
            <a:ahLst/>
            <a:cxnLst/>
            <a:rect l="l" t="t" r="r" b="b"/>
            <a:pathLst>
              <a:path w="511175" h="506413">
                <a:moveTo>
                  <a:pt x="57151" y="274638"/>
                </a:moveTo>
                <a:lnTo>
                  <a:pt x="30163" y="296863"/>
                </a:lnTo>
                <a:lnTo>
                  <a:pt x="52388" y="319088"/>
                </a:lnTo>
                <a:lnTo>
                  <a:pt x="169863" y="436563"/>
                </a:lnTo>
                <a:lnTo>
                  <a:pt x="195263" y="412751"/>
                </a:lnTo>
                <a:lnTo>
                  <a:pt x="76201" y="293688"/>
                </a:lnTo>
                <a:close/>
                <a:moveTo>
                  <a:pt x="476250" y="65088"/>
                </a:moveTo>
                <a:lnTo>
                  <a:pt x="511175" y="65088"/>
                </a:lnTo>
                <a:lnTo>
                  <a:pt x="503238" y="222251"/>
                </a:lnTo>
                <a:lnTo>
                  <a:pt x="214313" y="506413"/>
                </a:lnTo>
                <a:lnTo>
                  <a:pt x="187325" y="481013"/>
                </a:lnTo>
                <a:lnTo>
                  <a:pt x="469900" y="203201"/>
                </a:lnTo>
                <a:close/>
                <a:moveTo>
                  <a:pt x="391247" y="53975"/>
                </a:moveTo>
                <a:cubicBezTo>
                  <a:pt x="379990" y="53975"/>
                  <a:pt x="368734" y="53975"/>
                  <a:pt x="361229" y="57679"/>
                </a:cubicBezTo>
                <a:cubicBezTo>
                  <a:pt x="357477" y="57679"/>
                  <a:pt x="353724" y="61384"/>
                  <a:pt x="349972" y="65088"/>
                </a:cubicBezTo>
                <a:cubicBezTo>
                  <a:pt x="334963" y="79904"/>
                  <a:pt x="334963" y="102130"/>
                  <a:pt x="349972" y="116946"/>
                </a:cubicBezTo>
                <a:cubicBezTo>
                  <a:pt x="364981" y="131763"/>
                  <a:pt x="391247" y="131763"/>
                  <a:pt x="402504" y="116946"/>
                </a:cubicBezTo>
                <a:cubicBezTo>
                  <a:pt x="417513" y="102130"/>
                  <a:pt x="417513" y="79904"/>
                  <a:pt x="402504" y="65088"/>
                </a:cubicBezTo>
                <a:cubicBezTo>
                  <a:pt x="398752" y="61384"/>
                  <a:pt x="394999" y="57679"/>
                  <a:pt x="391247" y="53975"/>
                </a:cubicBezTo>
                <a:close/>
                <a:moveTo>
                  <a:pt x="465138" y="0"/>
                </a:moveTo>
                <a:lnTo>
                  <a:pt x="461963" y="49213"/>
                </a:lnTo>
                <a:lnTo>
                  <a:pt x="458788" y="188913"/>
                </a:lnTo>
                <a:lnTo>
                  <a:pt x="180975" y="469900"/>
                </a:lnTo>
                <a:lnTo>
                  <a:pt x="41275" y="330200"/>
                </a:lnTo>
                <a:lnTo>
                  <a:pt x="0" y="288925"/>
                </a:lnTo>
                <a:lnTo>
                  <a:pt x="277813" y="127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58" name="Freeform 172"/>
          <p:cNvSpPr>
            <a:spLocks/>
          </p:cNvSpPr>
          <p:nvPr/>
        </p:nvSpPr>
        <p:spPr bwMode="auto">
          <a:xfrm>
            <a:off x="2268538" y="3194050"/>
            <a:ext cx="484188" cy="546100"/>
          </a:xfrm>
          <a:custGeom>
            <a:avLst/>
            <a:gdLst/>
            <a:ahLst/>
            <a:cxnLst/>
            <a:rect l="l" t="t" r="r" b="b"/>
            <a:pathLst>
              <a:path w="484188" h="546100">
                <a:moveTo>
                  <a:pt x="300038" y="298450"/>
                </a:moveTo>
                <a:lnTo>
                  <a:pt x="300038" y="325438"/>
                </a:lnTo>
                <a:lnTo>
                  <a:pt x="415926" y="325438"/>
                </a:lnTo>
                <a:lnTo>
                  <a:pt x="415926" y="298450"/>
                </a:lnTo>
                <a:close/>
                <a:moveTo>
                  <a:pt x="300038" y="246062"/>
                </a:moveTo>
                <a:lnTo>
                  <a:pt x="300038" y="276225"/>
                </a:lnTo>
                <a:lnTo>
                  <a:pt x="415926" y="276225"/>
                </a:lnTo>
                <a:lnTo>
                  <a:pt x="415926" y="246062"/>
                </a:lnTo>
                <a:close/>
                <a:moveTo>
                  <a:pt x="300038" y="198437"/>
                </a:moveTo>
                <a:lnTo>
                  <a:pt x="300038" y="223837"/>
                </a:lnTo>
                <a:lnTo>
                  <a:pt x="415926" y="223837"/>
                </a:lnTo>
                <a:lnTo>
                  <a:pt x="415926" y="198437"/>
                </a:lnTo>
                <a:close/>
                <a:moveTo>
                  <a:pt x="79489" y="179387"/>
                </a:moveTo>
                <a:cubicBezTo>
                  <a:pt x="75747" y="179387"/>
                  <a:pt x="68263" y="183118"/>
                  <a:pt x="68263" y="190579"/>
                </a:cubicBezTo>
                <a:cubicBezTo>
                  <a:pt x="68263" y="190590"/>
                  <a:pt x="68263" y="191772"/>
                  <a:pt x="68263" y="317420"/>
                </a:cubicBezTo>
                <a:cubicBezTo>
                  <a:pt x="68263" y="324882"/>
                  <a:pt x="75747" y="328612"/>
                  <a:pt x="79489" y="328612"/>
                </a:cubicBezTo>
                <a:lnTo>
                  <a:pt x="266587" y="328612"/>
                </a:lnTo>
                <a:cubicBezTo>
                  <a:pt x="270329" y="328612"/>
                  <a:pt x="277813" y="324882"/>
                  <a:pt x="277813" y="317420"/>
                </a:cubicBezTo>
                <a:cubicBezTo>
                  <a:pt x="277813" y="317409"/>
                  <a:pt x="277813" y="316210"/>
                  <a:pt x="277813" y="190579"/>
                </a:cubicBezTo>
                <a:cubicBezTo>
                  <a:pt x="277813" y="183118"/>
                  <a:pt x="270329" y="179387"/>
                  <a:pt x="266587" y="179387"/>
                </a:cubicBezTo>
                <a:cubicBezTo>
                  <a:pt x="266571" y="179387"/>
                  <a:pt x="264842" y="179387"/>
                  <a:pt x="79489" y="179387"/>
                </a:cubicBezTo>
                <a:close/>
                <a:moveTo>
                  <a:pt x="38100" y="119062"/>
                </a:moveTo>
                <a:lnTo>
                  <a:pt x="442913" y="119062"/>
                </a:lnTo>
                <a:lnTo>
                  <a:pt x="442913" y="385762"/>
                </a:lnTo>
                <a:lnTo>
                  <a:pt x="266700" y="385762"/>
                </a:lnTo>
                <a:lnTo>
                  <a:pt x="266700" y="471488"/>
                </a:lnTo>
                <a:lnTo>
                  <a:pt x="315913" y="471488"/>
                </a:lnTo>
                <a:lnTo>
                  <a:pt x="315913" y="460375"/>
                </a:lnTo>
                <a:lnTo>
                  <a:pt x="341313" y="460375"/>
                </a:lnTo>
                <a:lnTo>
                  <a:pt x="374651" y="546100"/>
                </a:lnTo>
                <a:lnTo>
                  <a:pt x="349251" y="546100"/>
                </a:lnTo>
                <a:lnTo>
                  <a:pt x="333376" y="504825"/>
                </a:lnTo>
                <a:lnTo>
                  <a:pt x="153988" y="504825"/>
                </a:lnTo>
                <a:lnTo>
                  <a:pt x="134938" y="546100"/>
                </a:lnTo>
                <a:lnTo>
                  <a:pt x="112713" y="546100"/>
                </a:lnTo>
                <a:lnTo>
                  <a:pt x="146050" y="460375"/>
                </a:lnTo>
                <a:lnTo>
                  <a:pt x="169863" y="460375"/>
                </a:lnTo>
                <a:lnTo>
                  <a:pt x="169863" y="471488"/>
                </a:lnTo>
                <a:lnTo>
                  <a:pt x="217488" y="471488"/>
                </a:lnTo>
                <a:lnTo>
                  <a:pt x="217488" y="385762"/>
                </a:lnTo>
                <a:lnTo>
                  <a:pt x="38100" y="385762"/>
                </a:lnTo>
                <a:close/>
                <a:moveTo>
                  <a:pt x="240217" y="0"/>
                </a:moveTo>
                <a:cubicBezTo>
                  <a:pt x="247724" y="0"/>
                  <a:pt x="255231" y="7449"/>
                  <a:pt x="255231" y="14898"/>
                </a:cubicBezTo>
                <a:cubicBezTo>
                  <a:pt x="255231" y="14898"/>
                  <a:pt x="255231" y="14898"/>
                  <a:pt x="255231" y="16761"/>
                </a:cubicBezTo>
                <a:lnTo>
                  <a:pt x="255231" y="29796"/>
                </a:lnTo>
                <a:lnTo>
                  <a:pt x="484188" y="29796"/>
                </a:lnTo>
                <a:cubicBezTo>
                  <a:pt x="484188" y="29796"/>
                  <a:pt x="484188" y="29796"/>
                  <a:pt x="484188" y="96838"/>
                </a:cubicBezTo>
                <a:cubicBezTo>
                  <a:pt x="484188" y="96838"/>
                  <a:pt x="484188" y="96838"/>
                  <a:pt x="0" y="96838"/>
                </a:cubicBezTo>
                <a:cubicBezTo>
                  <a:pt x="0" y="96838"/>
                  <a:pt x="0" y="96838"/>
                  <a:pt x="0" y="29796"/>
                </a:cubicBezTo>
                <a:cubicBezTo>
                  <a:pt x="0" y="29796"/>
                  <a:pt x="0" y="29796"/>
                  <a:pt x="228957" y="29796"/>
                </a:cubicBezTo>
                <a:cubicBezTo>
                  <a:pt x="228957" y="29796"/>
                  <a:pt x="228957" y="29796"/>
                  <a:pt x="228957" y="27934"/>
                </a:cubicBezTo>
                <a:lnTo>
                  <a:pt x="228957" y="14898"/>
                </a:lnTo>
                <a:cubicBezTo>
                  <a:pt x="228957" y="7449"/>
                  <a:pt x="236464" y="0"/>
                  <a:pt x="24021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65" name="Freeform 179"/>
          <p:cNvSpPr>
            <a:spLocks/>
          </p:cNvSpPr>
          <p:nvPr/>
        </p:nvSpPr>
        <p:spPr bwMode="auto">
          <a:xfrm>
            <a:off x="3168651" y="3194050"/>
            <a:ext cx="484188" cy="546100"/>
          </a:xfrm>
          <a:custGeom>
            <a:avLst/>
            <a:gdLst/>
            <a:ahLst/>
            <a:cxnLst/>
            <a:rect l="l" t="t" r="r" b="b"/>
            <a:pathLst>
              <a:path w="484188" h="546100">
                <a:moveTo>
                  <a:pt x="296862" y="298450"/>
                </a:moveTo>
                <a:lnTo>
                  <a:pt x="296862" y="325438"/>
                </a:lnTo>
                <a:lnTo>
                  <a:pt x="415925" y="325438"/>
                </a:lnTo>
                <a:lnTo>
                  <a:pt x="415925" y="298450"/>
                </a:lnTo>
                <a:close/>
                <a:moveTo>
                  <a:pt x="300037" y="246062"/>
                </a:moveTo>
                <a:lnTo>
                  <a:pt x="300037" y="276225"/>
                </a:lnTo>
                <a:lnTo>
                  <a:pt x="415925" y="276225"/>
                </a:lnTo>
                <a:lnTo>
                  <a:pt x="415925" y="246062"/>
                </a:lnTo>
                <a:close/>
                <a:moveTo>
                  <a:pt x="300037" y="198437"/>
                </a:moveTo>
                <a:lnTo>
                  <a:pt x="300037" y="223837"/>
                </a:lnTo>
                <a:lnTo>
                  <a:pt x="415925" y="223837"/>
                </a:lnTo>
                <a:lnTo>
                  <a:pt x="415925" y="198437"/>
                </a:lnTo>
                <a:close/>
                <a:moveTo>
                  <a:pt x="63500" y="187325"/>
                </a:moveTo>
                <a:lnTo>
                  <a:pt x="63500" y="333375"/>
                </a:lnTo>
                <a:lnTo>
                  <a:pt x="274638" y="333375"/>
                </a:lnTo>
                <a:lnTo>
                  <a:pt x="274638" y="187325"/>
                </a:lnTo>
                <a:close/>
                <a:moveTo>
                  <a:pt x="38100" y="119062"/>
                </a:moveTo>
                <a:lnTo>
                  <a:pt x="442913" y="119062"/>
                </a:lnTo>
                <a:lnTo>
                  <a:pt x="442913" y="385762"/>
                </a:lnTo>
                <a:lnTo>
                  <a:pt x="266700" y="385762"/>
                </a:lnTo>
                <a:lnTo>
                  <a:pt x="266700" y="471488"/>
                </a:lnTo>
                <a:lnTo>
                  <a:pt x="315913" y="471488"/>
                </a:lnTo>
                <a:lnTo>
                  <a:pt x="315913" y="460375"/>
                </a:lnTo>
                <a:lnTo>
                  <a:pt x="338138" y="460375"/>
                </a:lnTo>
                <a:lnTo>
                  <a:pt x="374651" y="546100"/>
                </a:lnTo>
                <a:lnTo>
                  <a:pt x="349251" y="546100"/>
                </a:lnTo>
                <a:lnTo>
                  <a:pt x="333376" y="504825"/>
                </a:lnTo>
                <a:lnTo>
                  <a:pt x="153988" y="504825"/>
                </a:lnTo>
                <a:lnTo>
                  <a:pt x="134938" y="546100"/>
                </a:lnTo>
                <a:lnTo>
                  <a:pt x="112713" y="546100"/>
                </a:lnTo>
                <a:lnTo>
                  <a:pt x="146050" y="460375"/>
                </a:lnTo>
                <a:lnTo>
                  <a:pt x="168275" y="460375"/>
                </a:lnTo>
                <a:lnTo>
                  <a:pt x="168275" y="471488"/>
                </a:lnTo>
                <a:lnTo>
                  <a:pt x="217488" y="471488"/>
                </a:lnTo>
                <a:lnTo>
                  <a:pt x="217488" y="385762"/>
                </a:lnTo>
                <a:lnTo>
                  <a:pt x="38100" y="385762"/>
                </a:lnTo>
                <a:close/>
                <a:moveTo>
                  <a:pt x="240217" y="0"/>
                </a:moveTo>
                <a:cubicBezTo>
                  <a:pt x="247724" y="0"/>
                  <a:pt x="255231" y="7449"/>
                  <a:pt x="255231" y="14898"/>
                </a:cubicBezTo>
                <a:cubicBezTo>
                  <a:pt x="255231" y="14898"/>
                  <a:pt x="255231" y="14898"/>
                  <a:pt x="255231" y="16761"/>
                </a:cubicBezTo>
                <a:lnTo>
                  <a:pt x="255231" y="29796"/>
                </a:lnTo>
                <a:lnTo>
                  <a:pt x="484188" y="29796"/>
                </a:lnTo>
                <a:cubicBezTo>
                  <a:pt x="484188" y="29796"/>
                  <a:pt x="484188" y="29796"/>
                  <a:pt x="484188" y="96838"/>
                </a:cubicBezTo>
                <a:cubicBezTo>
                  <a:pt x="484188" y="96838"/>
                  <a:pt x="484188" y="96838"/>
                  <a:pt x="0" y="96838"/>
                </a:cubicBezTo>
                <a:cubicBezTo>
                  <a:pt x="0" y="96838"/>
                  <a:pt x="0" y="96838"/>
                  <a:pt x="0" y="29796"/>
                </a:cubicBezTo>
                <a:cubicBezTo>
                  <a:pt x="0" y="29796"/>
                  <a:pt x="0" y="29796"/>
                  <a:pt x="228957" y="29796"/>
                </a:cubicBezTo>
                <a:cubicBezTo>
                  <a:pt x="228957" y="29796"/>
                  <a:pt x="228957" y="29796"/>
                  <a:pt x="228957" y="27934"/>
                </a:cubicBezTo>
                <a:lnTo>
                  <a:pt x="228957" y="14898"/>
                </a:lnTo>
                <a:cubicBezTo>
                  <a:pt x="228957" y="7449"/>
                  <a:pt x="232711" y="0"/>
                  <a:pt x="24021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72" name="Freeform 186"/>
          <p:cNvSpPr>
            <a:spLocks/>
          </p:cNvSpPr>
          <p:nvPr/>
        </p:nvSpPr>
        <p:spPr bwMode="auto">
          <a:xfrm>
            <a:off x="3963988" y="3208337"/>
            <a:ext cx="484188" cy="547688"/>
          </a:xfrm>
          <a:custGeom>
            <a:avLst/>
            <a:gdLst/>
            <a:ahLst/>
            <a:cxnLst/>
            <a:rect l="l" t="t" r="r" b="b"/>
            <a:pathLst>
              <a:path w="484188" h="547688">
                <a:moveTo>
                  <a:pt x="300038" y="300038"/>
                </a:moveTo>
                <a:lnTo>
                  <a:pt x="300038" y="325438"/>
                </a:lnTo>
                <a:lnTo>
                  <a:pt x="415926" y="325438"/>
                </a:lnTo>
                <a:lnTo>
                  <a:pt x="415926" y="300038"/>
                </a:lnTo>
                <a:close/>
                <a:moveTo>
                  <a:pt x="300038" y="247650"/>
                </a:moveTo>
                <a:lnTo>
                  <a:pt x="300038" y="273050"/>
                </a:lnTo>
                <a:lnTo>
                  <a:pt x="415926" y="273050"/>
                </a:lnTo>
                <a:lnTo>
                  <a:pt x="415926" y="247650"/>
                </a:lnTo>
                <a:close/>
                <a:moveTo>
                  <a:pt x="300038" y="198438"/>
                </a:moveTo>
                <a:lnTo>
                  <a:pt x="300038" y="225426"/>
                </a:lnTo>
                <a:lnTo>
                  <a:pt x="415926" y="225426"/>
                </a:lnTo>
                <a:lnTo>
                  <a:pt x="415926" y="198438"/>
                </a:lnTo>
                <a:close/>
                <a:moveTo>
                  <a:pt x="157163" y="179388"/>
                </a:moveTo>
                <a:cubicBezTo>
                  <a:pt x="108384" y="179388"/>
                  <a:pt x="74613" y="217135"/>
                  <a:pt x="74613" y="266207"/>
                </a:cubicBezTo>
                <a:cubicBezTo>
                  <a:pt x="74613" y="311504"/>
                  <a:pt x="108384" y="349251"/>
                  <a:pt x="157163" y="349251"/>
                </a:cubicBezTo>
                <a:cubicBezTo>
                  <a:pt x="202190" y="349251"/>
                  <a:pt x="239713" y="311504"/>
                  <a:pt x="239713" y="266207"/>
                </a:cubicBezTo>
                <a:cubicBezTo>
                  <a:pt x="239704" y="266207"/>
                  <a:pt x="238839" y="266207"/>
                  <a:pt x="157163" y="266207"/>
                </a:cubicBezTo>
                <a:cubicBezTo>
                  <a:pt x="157163" y="266197"/>
                  <a:pt x="157163" y="265287"/>
                  <a:pt x="157163" y="179388"/>
                </a:cubicBezTo>
                <a:close/>
                <a:moveTo>
                  <a:pt x="168275" y="161925"/>
                </a:moveTo>
                <a:lnTo>
                  <a:pt x="168275" y="250825"/>
                </a:lnTo>
                <a:cubicBezTo>
                  <a:pt x="168290" y="250825"/>
                  <a:pt x="169417" y="250825"/>
                  <a:pt x="258763" y="250825"/>
                </a:cubicBezTo>
                <a:cubicBezTo>
                  <a:pt x="258763" y="202671"/>
                  <a:pt x="217289" y="161925"/>
                  <a:pt x="168275" y="161925"/>
                </a:cubicBezTo>
                <a:close/>
                <a:moveTo>
                  <a:pt x="41275" y="115888"/>
                </a:moveTo>
                <a:lnTo>
                  <a:pt x="446088" y="115888"/>
                </a:lnTo>
                <a:lnTo>
                  <a:pt x="446088" y="385763"/>
                </a:lnTo>
                <a:lnTo>
                  <a:pt x="266701" y="385763"/>
                </a:lnTo>
                <a:lnTo>
                  <a:pt x="266701" y="468313"/>
                </a:lnTo>
                <a:lnTo>
                  <a:pt x="314326" y="468313"/>
                </a:lnTo>
                <a:lnTo>
                  <a:pt x="314326" y="457201"/>
                </a:lnTo>
                <a:lnTo>
                  <a:pt x="341313" y="457201"/>
                </a:lnTo>
                <a:lnTo>
                  <a:pt x="374651" y="547688"/>
                </a:lnTo>
                <a:lnTo>
                  <a:pt x="352426" y="547688"/>
                </a:lnTo>
                <a:lnTo>
                  <a:pt x="333376" y="503238"/>
                </a:lnTo>
                <a:lnTo>
                  <a:pt x="153988" y="503238"/>
                </a:lnTo>
                <a:lnTo>
                  <a:pt x="134938" y="547688"/>
                </a:lnTo>
                <a:lnTo>
                  <a:pt x="112713" y="547688"/>
                </a:lnTo>
                <a:lnTo>
                  <a:pt x="146050" y="457201"/>
                </a:lnTo>
                <a:lnTo>
                  <a:pt x="173038" y="457201"/>
                </a:lnTo>
                <a:lnTo>
                  <a:pt x="173038" y="468313"/>
                </a:lnTo>
                <a:lnTo>
                  <a:pt x="217488" y="468313"/>
                </a:lnTo>
                <a:lnTo>
                  <a:pt x="217488" y="385763"/>
                </a:lnTo>
                <a:lnTo>
                  <a:pt x="41275" y="385763"/>
                </a:lnTo>
                <a:close/>
                <a:moveTo>
                  <a:pt x="243971" y="0"/>
                </a:moveTo>
                <a:cubicBezTo>
                  <a:pt x="251478" y="0"/>
                  <a:pt x="255231" y="3725"/>
                  <a:pt x="255231" y="11174"/>
                </a:cubicBezTo>
                <a:cubicBezTo>
                  <a:pt x="255231" y="11174"/>
                  <a:pt x="255231" y="11174"/>
                  <a:pt x="255231" y="13501"/>
                </a:cubicBezTo>
                <a:lnTo>
                  <a:pt x="255231" y="29796"/>
                </a:lnTo>
                <a:lnTo>
                  <a:pt x="484188" y="29796"/>
                </a:lnTo>
                <a:cubicBezTo>
                  <a:pt x="484188" y="29796"/>
                  <a:pt x="484188" y="29796"/>
                  <a:pt x="484188" y="96838"/>
                </a:cubicBezTo>
                <a:cubicBezTo>
                  <a:pt x="484188" y="96838"/>
                  <a:pt x="484188" y="96838"/>
                  <a:pt x="0" y="96838"/>
                </a:cubicBezTo>
                <a:cubicBezTo>
                  <a:pt x="0" y="96838"/>
                  <a:pt x="0" y="96838"/>
                  <a:pt x="0" y="29796"/>
                </a:cubicBezTo>
                <a:cubicBezTo>
                  <a:pt x="0" y="29796"/>
                  <a:pt x="0" y="29796"/>
                  <a:pt x="228957" y="29796"/>
                </a:cubicBezTo>
                <a:cubicBezTo>
                  <a:pt x="228957" y="29796"/>
                  <a:pt x="228957" y="29796"/>
                  <a:pt x="228957" y="27469"/>
                </a:cubicBezTo>
                <a:lnTo>
                  <a:pt x="228957" y="11174"/>
                </a:lnTo>
                <a:cubicBezTo>
                  <a:pt x="228957" y="3725"/>
                  <a:pt x="236464" y="0"/>
                  <a:pt x="24397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79" name="Rectangle 193"/>
          <p:cNvSpPr>
            <a:spLocks noChangeArrowheads="1"/>
          </p:cNvSpPr>
          <p:nvPr/>
        </p:nvSpPr>
        <p:spPr bwMode="auto">
          <a:xfrm>
            <a:off x="5695951" y="2338387"/>
            <a:ext cx="387350" cy="366713"/>
          </a:xfrm>
          <a:custGeom>
            <a:avLst/>
            <a:gdLst/>
            <a:ahLst/>
            <a:cxnLst/>
            <a:rect l="l" t="t" r="r" b="b"/>
            <a:pathLst>
              <a:path w="387350" h="366713">
                <a:moveTo>
                  <a:pt x="38100" y="179388"/>
                </a:moveTo>
                <a:lnTo>
                  <a:pt x="82550" y="179388"/>
                </a:lnTo>
                <a:lnTo>
                  <a:pt x="82550" y="201613"/>
                </a:lnTo>
                <a:lnTo>
                  <a:pt x="38100" y="201613"/>
                </a:lnTo>
                <a:close/>
                <a:moveTo>
                  <a:pt x="19050" y="168275"/>
                </a:moveTo>
                <a:lnTo>
                  <a:pt x="19050" y="214313"/>
                </a:lnTo>
                <a:lnTo>
                  <a:pt x="365125" y="214313"/>
                </a:lnTo>
                <a:lnTo>
                  <a:pt x="365125" y="168275"/>
                </a:lnTo>
                <a:close/>
                <a:moveTo>
                  <a:pt x="38100" y="71438"/>
                </a:moveTo>
                <a:lnTo>
                  <a:pt x="82550" y="71438"/>
                </a:lnTo>
                <a:lnTo>
                  <a:pt x="82550" y="93663"/>
                </a:lnTo>
                <a:lnTo>
                  <a:pt x="38100" y="93663"/>
                </a:lnTo>
                <a:close/>
                <a:moveTo>
                  <a:pt x="19050" y="60325"/>
                </a:moveTo>
                <a:lnTo>
                  <a:pt x="19050" y="107950"/>
                </a:lnTo>
                <a:lnTo>
                  <a:pt x="365125" y="107950"/>
                </a:lnTo>
                <a:lnTo>
                  <a:pt x="365125" y="60325"/>
                </a:lnTo>
                <a:close/>
                <a:moveTo>
                  <a:pt x="0" y="0"/>
                </a:moveTo>
                <a:lnTo>
                  <a:pt x="387350" y="0"/>
                </a:lnTo>
                <a:lnTo>
                  <a:pt x="387350" y="273050"/>
                </a:lnTo>
                <a:lnTo>
                  <a:pt x="241300" y="273050"/>
                </a:lnTo>
                <a:lnTo>
                  <a:pt x="241300" y="296863"/>
                </a:lnTo>
                <a:lnTo>
                  <a:pt x="263525" y="296863"/>
                </a:lnTo>
                <a:lnTo>
                  <a:pt x="263525" y="322263"/>
                </a:lnTo>
                <a:lnTo>
                  <a:pt x="387350" y="322263"/>
                </a:lnTo>
                <a:lnTo>
                  <a:pt x="387350" y="349251"/>
                </a:lnTo>
                <a:lnTo>
                  <a:pt x="263525" y="349251"/>
                </a:lnTo>
                <a:lnTo>
                  <a:pt x="263525" y="366713"/>
                </a:lnTo>
                <a:lnTo>
                  <a:pt x="131763" y="366713"/>
                </a:lnTo>
                <a:lnTo>
                  <a:pt x="131763" y="349251"/>
                </a:lnTo>
                <a:lnTo>
                  <a:pt x="0" y="349251"/>
                </a:lnTo>
                <a:lnTo>
                  <a:pt x="0" y="322263"/>
                </a:lnTo>
                <a:lnTo>
                  <a:pt x="131763" y="322263"/>
                </a:lnTo>
                <a:lnTo>
                  <a:pt x="131763" y="296863"/>
                </a:lnTo>
                <a:lnTo>
                  <a:pt x="214312" y="296863"/>
                </a:lnTo>
                <a:lnTo>
                  <a:pt x="214312" y="273050"/>
                </a:lnTo>
                <a:lnTo>
                  <a:pt x="0" y="27305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86" name="Freeform 200"/>
          <p:cNvSpPr>
            <a:spLocks/>
          </p:cNvSpPr>
          <p:nvPr/>
        </p:nvSpPr>
        <p:spPr bwMode="auto">
          <a:xfrm>
            <a:off x="6484938" y="2346324"/>
            <a:ext cx="468313" cy="374650"/>
          </a:xfrm>
          <a:custGeom>
            <a:avLst/>
            <a:gdLst/>
            <a:ahLst/>
            <a:cxnLst/>
            <a:rect l="l" t="t" r="r" b="b"/>
            <a:pathLst>
              <a:path w="468313" h="374650">
                <a:moveTo>
                  <a:pt x="127507" y="295275"/>
                </a:moveTo>
                <a:cubicBezTo>
                  <a:pt x="127517" y="295275"/>
                  <a:pt x="128322" y="295275"/>
                  <a:pt x="191260" y="295275"/>
                </a:cubicBezTo>
                <a:cubicBezTo>
                  <a:pt x="206261" y="325354"/>
                  <a:pt x="228762" y="351674"/>
                  <a:pt x="258763" y="366713"/>
                </a:cubicBezTo>
                <a:cubicBezTo>
                  <a:pt x="258752" y="366713"/>
                  <a:pt x="257519" y="366713"/>
                  <a:pt x="127507" y="366713"/>
                </a:cubicBezTo>
                <a:cubicBezTo>
                  <a:pt x="127507" y="366707"/>
                  <a:pt x="127507" y="366597"/>
                  <a:pt x="127507" y="364363"/>
                </a:cubicBezTo>
                <a:lnTo>
                  <a:pt x="127507" y="347914"/>
                </a:lnTo>
                <a:cubicBezTo>
                  <a:pt x="127487" y="347914"/>
                  <a:pt x="125903" y="347914"/>
                  <a:pt x="0" y="347914"/>
                </a:cubicBezTo>
                <a:cubicBezTo>
                  <a:pt x="0" y="347900"/>
                  <a:pt x="0" y="347350"/>
                  <a:pt x="0" y="325354"/>
                </a:cubicBezTo>
                <a:cubicBezTo>
                  <a:pt x="16" y="325354"/>
                  <a:pt x="1416" y="325354"/>
                  <a:pt x="127507" y="325354"/>
                </a:cubicBezTo>
                <a:cubicBezTo>
                  <a:pt x="127507" y="325344"/>
                  <a:pt x="127507" y="324791"/>
                  <a:pt x="127507" y="295275"/>
                </a:cubicBezTo>
                <a:close/>
                <a:moveTo>
                  <a:pt x="36513" y="182562"/>
                </a:moveTo>
                <a:lnTo>
                  <a:pt x="77788" y="182562"/>
                </a:lnTo>
                <a:lnTo>
                  <a:pt x="77788" y="206375"/>
                </a:lnTo>
                <a:lnTo>
                  <a:pt x="36513" y="206375"/>
                </a:lnTo>
                <a:close/>
                <a:moveTo>
                  <a:pt x="311150" y="176213"/>
                </a:moveTo>
                <a:lnTo>
                  <a:pt x="344487" y="176213"/>
                </a:lnTo>
                <a:lnTo>
                  <a:pt x="344487" y="212726"/>
                </a:lnTo>
                <a:lnTo>
                  <a:pt x="385762" y="212726"/>
                </a:lnTo>
                <a:lnTo>
                  <a:pt x="385762" y="247651"/>
                </a:lnTo>
                <a:lnTo>
                  <a:pt x="344487" y="247651"/>
                </a:lnTo>
                <a:lnTo>
                  <a:pt x="344487" y="288926"/>
                </a:lnTo>
                <a:lnTo>
                  <a:pt x="311150" y="288926"/>
                </a:lnTo>
                <a:lnTo>
                  <a:pt x="311150" y="247651"/>
                </a:lnTo>
                <a:lnTo>
                  <a:pt x="273050" y="247651"/>
                </a:lnTo>
                <a:lnTo>
                  <a:pt x="273050" y="212726"/>
                </a:lnTo>
                <a:lnTo>
                  <a:pt x="311150" y="212726"/>
                </a:lnTo>
                <a:close/>
                <a:moveTo>
                  <a:pt x="329406" y="126999"/>
                </a:moveTo>
                <a:cubicBezTo>
                  <a:pt x="269348" y="126999"/>
                  <a:pt x="220662" y="174975"/>
                  <a:pt x="220662" y="234156"/>
                </a:cubicBezTo>
                <a:cubicBezTo>
                  <a:pt x="220662" y="293337"/>
                  <a:pt x="269348" y="341313"/>
                  <a:pt x="329406" y="341313"/>
                </a:cubicBezTo>
                <a:cubicBezTo>
                  <a:pt x="389464" y="341313"/>
                  <a:pt x="438150" y="293337"/>
                  <a:pt x="438150" y="234156"/>
                </a:cubicBezTo>
                <a:cubicBezTo>
                  <a:pt x="438150" y="174975"/>
                  <a:pt x="389464" y="126999"/>
                  <a:pt x="329406" y="126999"/>
                </a:cubicBezTo>
                <a:close/>
                <a:moveTo>
                  <a:pt x="329406" y="96836"/>
                </a:moveTo>
                <a:cubicBezTo>
                  <a:pt x="406122" y="96836"/>
                  <a:pt x="468313" y="159027"/>
                  <a:pt x="468313" y="235743"/>
                </a:cubicBezTo>
                <a:cubicBezTo>
                  <a:pt x="468313" y="312459"/>
                  <a:pt x="406122" y="374650"/>
                  <a:pt x="329406" y="374650"/>
                </a:cubicBezTo>
                <a:cubicBezTo>
                  <a:pt x="252690" y="374650"/>
                  <a:pt x="190499" y="312459"/>
                  <a:pt x="190499" y="235743"/>
                </a:cubicBezTo>
                <a:cubicBezTo>
                  <a:pt x="190499" y="159027"/>
                  <a:pt x="252690" y="96836"/>
                  <a:pt x="329406" y="96836"/>
                </a:cubicBezTo>
                <a:close/>
                <a:moveTo>
                  <a:pt x="36513" y="74612"/>
                </a:moveTo>
                <a:lnTo>
                  <a:pt x="77788" y="74612"/>
                </a:lnTo>
                <a:lnTo>
                  <a:pt x="77788" y="96837"/>
                </a:lnTo>
                <a:lnTo>
                  <a:pt x="36513" y="96837"/>
                </a:lnTo>
                <a:close/>
                <a:moveTo>
                  <a:pt x="0" y="0"/>
                </a:moveTo>
                <a:cubicBezTo>
                  <a:pt x="21" y="0"/>
                  <a:pt x="2821" y="0"/>
                  <a:pt x="381000" y="0"/>
                </a:cubicBezTo>
                <a:cubicBezTo>
                  <a:pt x="381000" y="20"/>
                  <a:pt x="381000" y="1362"/>
                  <a:pt x="381000" y="93319"/>
                </a:cubicBezTo>
                <a:cubicBezTo>
                  <a:pt x="373530" y="93319"/>
                  <a:pt x="369794" y="89587"/>
                  <a:pt x="362324" y="89587"/>
                </a:cubicBezTo>
                <a:cubicBezTo>
                  <a:pt x="362324" y="89573"/>
                  <a:pt x="362324" y="88942"/>
                  <a:pt x="362324" y="59724"/>
                </a:cubicBezTo>
                <a:cubicBezTo>
                  <a:pt x="362293" y="59724"/>
                  <a:pt x="359099" y="59724"/>
                  <a:pt x="18677" y="59724"/>
                </a:cubicBezTo>
                <a:cubicBezTo>
                  <a:pt x="18677" y="59743"/>
                  <a:pt x="18677" y="60672"/>
                  <a:pt x="18677" y="108250"/>
                </a:cubicBezTo>
                <a:cubicBezTo>
                  <a:pt x="18704" y="108250"/>
                  <a:pt x="21160" y="108250"/>
                  <a:pt x="246530" y="108250"/>
                </a:cubicBezTo>
                <a:cubicBezTo>
                  <a:pt x="224118" y="123182"/>
                  <a:pt x="205441" y="141845"/>
                  <a:pt x="194236" y="167975"/>
                </a:cubicBezTo>
                <a:cubicBezTo>
                  <a:pt x="194215" y="167975"/>
                  <a:pt x="192319" y="167975"/>
                  <a:pt x="18677" y="167975"/>
                </a:cubicBezTo>
                <a:cubicBezTo>
                  <a:pt x="18677" y="167993"/>
                  <a:pt x="18677" y="168929"/>
                  <a:pt x="18677" y="216501"/>
                </a:cubicBezTo>
                <a:cubicBezTo>
                  <a:pt x="18696" y="216501"/>
                  <a:pt x="20422" y="216501"/>
                  <a:pt x="179294" y="216501"/>
                </a:cubicBezTo>
                <a:cubicBezTo>
                  <a:pt x="175559" y="220234"/>
                  <a:pt x="175559" y="227699"/>
                  <a:pt x="175559" y="235165"/>
                </a:cubicBezTo>
                <a:cubicBezTo>
                  <a:pt x="175559" y="246363"/>
                  <a:pt x="179294" y="261294"/>
                  <a:pt x="183030" y="276225"/>
                </a:cubicBezTo>
                <a:cubicBezTo>
                  <a:pt x="183008" y="276225"/>
                  <a:pt x="181020" y="276225"/>
                  <a:pt x="0" y="276225"/>
                </a:cubicBezTo>
                <a:cubicBezTo>
                  <a:pt x="0" y="276207"/>
                  <a:pt x="0" y="273972"/>
                  <a:pt x="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208"/>
          <p:cNvSpPr>
            <a:spLocks/>
          </p:cNvSpPr>
          <p:nvPr/>
        </p:nvSpPr>
        <p:spPr bwMode="auto">
          <a:xfrm>
            <a:off x="7267574" y="2346325"/>
            <a:ext cx="469900" cy="369888"/>
          </a:xfrm>
          <a:custGeom>
            <a:avLst/>
            <a:gdLst/>
            <a:ahLst/>
            <a:cxnLst/>
            <a:rect l="l" t="t" r="r" b="b"/>
            <a:pathLst>
              <a:path w="469900" h="369888">
                <a:moveTo>
                  <a:pt x="131256" y="295275"/>
                </a:moveTo>
                <a:cubicBezTo>
                  <a:pt x="131273" y="295275"/>
                  <a:pt x="132266" y="295275"/>
                  <a:pt x="191259" y="295275"/>
                </a:cubicBezTo>
                <a:cubicBezTo>
                  <a:pt x="206260" y="325354"/>
                  <a:pt x="228761" y="347914"/>
                  <a:pt x="258762" y="366713"/>
                </a:cubicBezTo>
                <a:cubicBezTo>
                  <a:pt x="258742" y="366713"/>
                  <a:pt x="257157" y="366713"/>
                  <a:pt x="131256" y="366713"/>
                </a:cubicBezTo>
                <a:cubicBezTo>
                  <a:pt x="131256" y="366707"/>
                  <a:pt x="131256" y="366598"/>
                  <a:pt x="131256" y="364363"/>
                </a:cubicBezTo>
                <a:lnTo>
                  <a:pt x="131256" y="347914"/>
                </a:lnTo>
                <a:cubicBezTo>
                  <a:pt x="131235" y="347914"/>
                  <a:pt x="129591" y="347914"/>
                  <a:pt x="0" y="347914"/>
                </a:cubicBezTo>
                <a:cubicBezTo>
                  <a:pt x="0" y="347904"/>
                  <a:pt x="0" y="347420"/>
                  <a:pt x="0" y="321594"/>
                </a:cubicBezTo>
                <a:cubicBezTo>
                  <a:pt x="21" y="321594"/>
                  <a:pt x="1659" y="321594"/>
                  <a:pt x="131256" y="321594"/>
                </a:cubicBezTo>
                <a:cubicBezTo>
                  <a:pt x="131256" y="321585"/>
                  <a:pt x="131256" y="321101"/>
                  <a:pt x="131256" y="295275"/>
                </a:cubicBezTo>
                <a:close/>
                <a:moveTo>
                  <a:pt x="280988" y="212725"/>
                </a:moveTo>
                <a:lnTo>
                  <a:pt x="379413" y="212725"/>
                </a:lnTo>
                <a:lnTo>
                  <a:pt x="379413" y="250825"/>
                </a:lnTo>
                <a:lnTo>
                  <a:pt x="280988" y="250825"/>
                </a:lnTo>
                <a:close/>
                <a:moveTo>
                  <a:pt x="38100" y="179388"/>
                </a:moveTo>
                <a:lnTo>
                  <a:pt x="82550" y="179388"/>
                </a:lnTo>
                <a:lnTo>
                  <a:pt x="82550" y="201613"/>
                </a:lnTo>
                <a:lnTo>
                  <a:pt x="38100" y="201613"/>
                </a:lnTo>
                <a:close/>
                <a:moveTo>
                  <a:pt x="330994" y="123824"/>
                </a:moveTo>
                <a:cubicBezTo>
                  <a:pt x="270936" y="123824"/>
                  <a:pt x="222250" y="172510"/>
                  <a:pt x="222250" y="232568"/>
                </a:cubicBezTo>
                <a:cubicBezTo>
                  <a:pt x="222250" y="292626"/>
                  <a:pt x="270936" y="341312"/>
                  <a:pt x="330994" y="341312"/>
                </a:cubicBezTo>
                <a:cubicBezTo>
                  <a:pt x="391052" y="341312"/>
                  <a:pt x="439738" y="292626"/>
                  <a:pt x="439738" y="232568"/>
                </a:cubicBezTo>
                <a:cubicBezTo>
                  <a:pt x="439738" y="172510"/>
                  <a:pt x="391052" y="123824"/>
                  <a:pt x="330994" y="123824"/>
                </a:cubicBezTo>
                <a:close/>
                <a:moveTo>
                  <a:pt x="330994" y="93662"/>
                </a:moveTo>
                <a:cubicBezTo>
                  <a:pt x="407710" y="93662"/>
                  <a:pt x="469900" y="155497"/>
                  <a:pt x="469900" y="231775"/>
                </a:cubicBezTo>
                <a:cubicBezTo>
                  <a:pt x="469900" y="308053"/>
                  <a:pt x="407710" y="369888"/>
                  <a:pt x="330994" y="369888"/>
                </a:cubicBezTo>
                <a:cubicBezTo>
                  <a:pt x="254278" y="369888"/>
                  <a:pt x="192088" y="308053"/>
                  <a:pt x="192088" y="231775"/>
                </a:cubicBezTo>
                <a:cubicBezTo>
                  <a:pt x="192088" y="155497"/>
                  <a:pt x="254278" y="93662"/>
                  <a:pt x="330994" y="93662"/>
                </a:cubicBezTo>
                <a:close/>
                <a:moveTo>
                  <a:pt x="38100" y="69850"/>
                </a:moveTo>
                <a:lnTo>
                  <a:pt x="82550" y="69850"/>
                </a:lnTo>
                <a:lnTo>
                  <a:pt x="82550" y="93663"/>
                </a:lnTo>
                <a:lnTo>
                  <a:pt x="38100" y="93663"/>
                </a:lnTo>
                <a:close/>
                <a:moveTo>
                  <a:pt x="0" y="0"/>
                </a:moveTo>
                <a:cubicBezTo>
                  <a:pt x="21" y="0"/>
                  <a:pt x="2815" y="0"/>
                  <a:pt x="382587" y="0"/>
                </a:cubicBezTo>
                <a:cubicBezTo>
                  <a:pt x="382587" y="20"/>
                  <a:pt x="382587" y="1367"/>
                  <a:pt x="382587" y="93510"/>
                </a:cubicBezTo>
                <a:cubicBezTo>
                  <a:pt x="378836" y="89770"/>
                  <a:pt x="371335" y="89770"/>
                  <a:pt x="363833" y="86030"/>
                </a:cubicBezTo>
                <a:cubicBezTo>
                  <a:pt x="363833" y="86016"/>
                  <a:pt x="363833" y="85391"/>
                  <a:pt x="363833" y="56106"/>
                </a:cubicBezTo>
                <a:cubicBezTo>
                  <a:pt x="363799" y="56106"/>
                  <a:pt x="360404" y="56106"/>
                  <a:pt x="18755" y="56106"/>
                </a:cubicBezTo>
                <a:cubicBezTo>
                  <a:pt x="18755" y="56125"/>
                  <a:pt x="18755" y="57066"/>
                  <a:pt x="18755" y="104732"/>
                </a:cubicBezTo>
                <a:cubicBezTo>
                  <a:pt x="18782" y="104732"/>
                  <a:pt x="21257" y="104732"/>
                  <a:pt x="247557" y="104732"/>
                </a:cubicBezTo>
                <a:cubicBezTo>
                  <a:pt x="225051" y="119693"/>
                  <a:pt x="206297" y="142136"/>
                  <a:pt x="195045" y="164578"/>
                </a:cubicBezTo>
                <a:cubicBezTo>
                  <a:pt x="195024" y="164578"/>
                  <a:pt x="193128" y="164578"/>
                  <a:pt x="18755" y="164578"/>
                </a:cubicBezTo>
                <a:cubicBezTo>
                  <a:pt x="18755" y="164597"/>
                  <a:pt x="18755" y="165537"/>
                  <a:pt x="18755" y="213204"/>
                </a:cubicBezTo>
                <a:cubicBezTo>
                  <a:pt x="18774" y="213204"/>
                  <a:pt x="20514" y="213204"/>
                  <a:pt x="180041" y="213204"/>
                </a:cubicBezTo>
                <a:cubicBezTo>
                  <a:pt x="180041" y="220684"/>
                  <a:pt x="180041" y="224425"/>
                  <a:pt x="180041" y="231906"/>
                </a:cubicBezTo>
                <a:cubicBezTo>
                  <a:pt x="180041" y="246867"/>
                  <a:pt x="180041" y="261829"/>
                  <a:pt x="183792" y="273050"/>
                </a:cubicBezTo>
                <a:cubicBezTo>
                  <a:pt x="183771" y="273050"/>
                  <a:pt x="181800" y="273050"/>
                  <a:pt x="0" y="273050"/>
                </a:cubicBezTo>
                <a:cubicBezTo>
                  <a:pt x="0" y="273018"/>
                  <a:pt x="0" y="270069"/>
                  <a:pt x="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215"/>
          <p:cNvSpPr>
            <a:spLocks/>
          </p:cNvSpPr>
          <p:nvPr/>
        </p:nvSpPr>
        <p:spPr bwMode="auto">
          <a:xfrm>
            <a:off x="8010525" y="2338387"/>
            <a:ext cx="468313" cy="374650"/>
          </a:xfrm>
          <a:custGeom>
            <a:avLst/>
            <a:gdLst/>
            <a:ahLst/>
            <a:cxnLst/>
            <a:rect l="l" t="t" r="r" b="b"/>
            <a:pathLst>
              <a:path w="468313" h="374650">
                <a:moveTo>
                  <a:pt x="130969" y="296862"/>
                </a:moveTo>
                <a:cubicBezTo>
                  <a:pt x="130990" y="296862"/>
                  <a:pt x="132146" y="296862"/>
                  <a:pt x="194582" y="296862"/>
                </a:cubicBezTo>
                <a:cubicBezTo>
                  <a:pt x="205808" y="329949"/>
                  <a:pt x="232002" y="352007"/>
                  <a:pt x="261937" y="366712"/>
                </a:cubicBezTo>
                <a:cubicBezTo>
                  <a:pt x="261913" y="366712"/>
                  <a:pt x="260137" y="366712"/>
                  <a:pt x="130969" y="366712"/>
                </a:cubicBezTo>
                <a:cubicBezTo>
                  <a:pt x="130969" y="366703"/>
                  <a:pt x="130969" y="366581"/>
                  <a:pt x="130969" y="364874"/>
                </a:cubicBezTo>
                <a:lnTo>
                  <a:pt x="130969" y="352007"/>
                </a:lnTo>
                <a:cubicBezTo>
                  <a:pt x="130944" y="352007"/>
                  <a:pt x="129154" y="352007"/>
                  <a:pt x="0" y="352007"/>
                </a:cubicBezTo>
                <a:cubicBezTo>
                  <a:pt x="0" y="351996"/>
                  <a:pt x="0" y="351482"/>
                  <a:pt x="0" y="326273"/>
                </a:cubicBezTo>
                <a:cubicBezTo>
                  <a:pt x="25" y="326273"/>
                  <a:pt x="1807" y="326273"/>
                  <a:pt x="130969" y="326273"/>
                </a:cubicBezTo>
                <a:cubicBezTo>
                  <a:pt x="130969" y="326260"/>
                  <a:pt x="130969" y="325671"/>
                  <a:pt x="130969" y="296862"/>
                </a:cubicBezTo>
                <a:close/>
                <a:moveTo>
                  <a:pt x="331788" y="214312"/>
                </a:moveTo>
                <a:cubicBezTo>
                  <a:pt x="343186" y="214312"/>
                  <a:pt x="352426" y="223552"/>
                  <a:pt x="352426" y="234950"/>
                </a:cubicBezTo>
                <a:cubicBezTo>
                  <a:pt x="352426" y="246348"/>
                  <a:pt x="343186" y="255588"/>
                  <a:pt x="331788" y="255588"/>
                </a:cubicBezTo>
                <a:cubicBezTo>
                  <a:pt x="320390" y="255588"/>
                  <a:pt x="311150" y="246348"/>
                  <a:pt x="311150" y="234950"/>
                </a:cubicBezTo>
                <a:cubicBezTo>
                  <a:pt x="311150" y="223552"/>
                  <a:pt x="320390" y="214312"/>
                  <a:pt x="331788" y="214312"/>
                </a:cubicBezTo>
                <a:close/>
                <a:moveTo>
                  <a:pt x="330201" y="201612"/>
                </a:moveTo>
                <a:cubicBezTo>
                  <a:pt x="311789" y="201612"/>
                  <a:pt x="296863" y="216893"/>
                  <a:pt x="296863" y="235744"/>
                </a:cubicBezTo>
                <a:cubicBezTo>
                  <a:pt x="296863" y="254595"/>
                  <a:pt x="311789" y="269876"/>
                  <a:pt x="330201" y="269876"/>
                </a:cubicBezTo>
                <a:cubicBezTo>
                  <a:pt x="348613" y="269876"/>
                  <a:pt x="363539" y="254595"/>
                  <a:pt x="363539" y="235744"/>
                </a:cubicBezTo>
                <a:cubicBezTo>
                  <a:pt x="363539" y="216893"/>
                  <a:pt x="348613" y="201612"/>
                  <a:pt x="330201" y="201612"/>
                </a:cubicBezTo>
                <a:close/>
                <a:moveTo>
                  <a:pt x="38100" y="184150"/>
                </a:moveTo>
                <a:lnTo>
                  <a:pt x="82550" y="184150"/>
                </a:lnTo>
                <a:lnTo>
                  <a:pt x="82550" y="206375"/>
                </a:lnTo>
                <a:lnTo>
                  <a:pt x="38100" y="206375"/>
                </a:lnTo>
                <a:close/>
                <a:moveTo>
                  <a:pt x="318726" y="131762"/>
                </a:moveTo>
                <a:cubicBezTo>
                  <a:pt x="318740" y="131762"/>
                  <a:pt x="319286" y="131762"/>
                  <a:pt x="341118" y="131762"/>
                </a:cubicBezTo>
                <a:cubicBezTo>
                  <a:pt x="344847" y="131762"/>
                  <a:pt x="356030" y="161737"/>
                  <a:pt x="356046" y="161780"/>
                </a:cubicBezTo>
                <a:cubicBezTo>
                  <a:pt x="356052" y="161782"/>
                  <a:pt x="356138" y="161811"/>
                  <a:pt x="357445" y="162249"/>
                </a:cubicBezTo>
                <a:lnTo>
                  <a:pt x="367242" y="165533"/>
                </a:lnTo>
                <a:cubicBezTo>
                  <a:pt x="367253" y="165529"/>
                  <a:pt x="367806" y="165320"/>
                  <a:pt x="397098" y="154276"/>
                </a:cubicBezTo>
                <a:cubicBezTo>
                  <a:pt x="397102" y="154281"/>
                  <a:pt x="397191" y="154370"/>
                  <a:pt x="398964" y="156152"/>
                </a:cubicBezTo>
                <a:lnTo>
                  <a:pt x="412026" y="169285"/>
                </a:lnTo>
                <a:cubicBezTo>
                  <a:pt x="412022" y="169296"/>
                  <a:pt x="411817" y="169846"/>
                  <a:pt x="400830" y="199303"/>
                </a:cubicBezTo>
                <a:cubicBezTo>
                  <a:pt x="400834" y="199309"/>
                  <a:pt x="400890" y="199395"/>
                  <a:pt x="401763" y="200710"/>
                </a:cubicBezTo>
                <a:lnTo>
                  <a:pt x="408294" y="210560"/>
                </a:lnTo>
                <a:cubicBezTo>
                  <a:pt x="408349" y="210581"/>
                  <a:pt x="438150" y="221821"/>
                  <a:pt x="438150" y="225569"/>
                </a:cubicBezTo>
                <a:cubicBezTo>
                  <a:pt x="438150" y="225583"/>
                  <a:pt x="438150" y="226131"/>
                  <a:pt x="438150" y="248083"/>
                </a:cubicBezTo>
                <a:cubicBezTo>
                  <a:pt x="438094" y="248104"/>
                  <a:pt x="408336" y="259323"/>
                  <a:pt x="408294" y="259339"/>
                </a:cubicBezTo>
                <a:cubicBezTo>
                  <a:pt x="408290" y="259345"/>
                  <a:pt x="408234" y="259431"/>
                  <a:pt x="407361" y="260746"/>
                </a:cubicBezTo>
                <a:lnTo>
                  <a:pt x="400830" y="270596"/>
                </a:lnTo>
                <a:cubicBezTo>
                  <a:pt x="400835" y="270607"/>
                  <a:pt x="401108" y="271156"/>
                  <a:pt x="415758" y="300614"/>
                </a:cubicBezTo>
                <a:cubicBezTo>
                  <a:pt x="415752" y="300619"/>
                  <a:pt x="415642" y="300708"/>
                  <a:pt x="413426" y="302491"/>
                </a:cubicBezTo>
                <a:lnTo>
                  <a:pt x="397098" y="315623"/>
                </a:lnTo>
                <a:cubicBezTo>
                  <a:pt x="397088" y="315619"/>
                  <a:pt x="396536" y="315411"/>
                  <a:pt x="367242" y="304367"/>
                </a:cubicBezTo>
                <a:cubicBezTo>
                  <a:pt x="367236" y="304371"/>
                  <a:pt x="367151" y="304428"/>
                  <a:pt x="365842" y="305305"/>
                </a:cubicBezTo>
                <a:lnTo>
                  <a:pt x="356046" y="311871"/>
                </a:lnTo>
                <a:cubicBezTo>
                  <a:pt x="356026" y="311919"/>
                  <a:pt x="344866" y="338099"/>
                  <a:pt x="344850" y="338137"/>
                </a:cubicBezTo>
                <a:cubicBezTo>
                  <a:pt x="344841" y="338137"/>
                  <a:pt x="344364" y="338137"/>
                  <a:pt x="318726" y="338137"/>
                </a:cubicBezTo>
                <a:cubicBezTo>
                  <a:pt x="318705" y="338088"/>
                  <a:pt x="307546" y="311909"/>
                  <a:pt x="307530" y="311871"/>
                </a:cubicBezTo>
                <a:cubicBezTo>
                  <a:pt x="307522" y="311867"/>
                  <a:pt x="307408" y="311810"/>
                  <a:pt x="305664" y="310933"/>
                </a:cubicBezTo>
                <a:lnTo>
                  <a:pt x="292602" y="304367"/>
                </a:lnTo>
                <a:cubicBezTo>
                  <a:pt x="292593" y="304371"/>
                  <a:pt x="292116" y="304577"/>
                  <a:pt x="266477" y="315623"/>
                </a:cubicBezTo>
                <a:cubicBezTo>
                  <a:pt x="266472" y="315619"/>
                  <a:pt x="266362" y="315530"/>
                  <a:pt x="264145" y="313747"/>
                </a:cubicBezTo>
                <a:lnTo>
                  <a:pt x="247817" y="300614"/>
                </a:lnTo>
                <a:cubicBezTo>
                  <a:pt x="247821" y="300604"/>
                  <a:pt x="248025" y="300056"/>
                  <a:pt x="259013" y="270596"/>
                </a:cubicBezTo>
                <a:cubicBezTo>
                  <a:pt x="259011" y="270590"/>
                  <a:pt x="258983" y="270504"/>
                  <a:pt x="258547" y="269189"/>
                </a:cubicBezTo>
                <a:lnTo>
                  <a:pt x="255281" y="259339"/>
                </a:lnTo>
                <a:cubicBezTo>
                  <a:pt x="255225" y="259318"/>
                  <a:pt x="225468" y="248099"/>
                  <a:pt x="225425" y="248083"/>
                </a:cubicBezTo>
                <a:cubicBezTo>
                  <a:pt x="225425" y="248069"/>
                  <a:pt x="225425" y="247520"/>
                  <a:pt x="225425" y="225569"/>
                </a:cubicBezTo>
                <a:cubicBezTo>
                  <a:pt x="225425" y="221819"/>
                  <a:pt x="255238" y="210576"/>
                  <a:pt x="255281" y="210560"/>
                </a:cubicBezTo>
                <a:cubicBezTo>
                  <a:pt x="255283" y="210554"/>
                  <a:pt x="255312" y="210468"/>
                  <a:pt x="255748" y="209153"/>
                </a:cubicBezTo>
                <a:lnTo>
                  <a:pt x="259013" y="199303"/>
                </a:lnTo>
                <a:cubicBezTo>
                  <a:pt x="259009" y="199293"/>
                  <a:pt x="258803" y="198738"/>
                  <a:pt x="247817" y="169285"/>
                </a:cubicBezTo>
                <a:cubicBezTo>
                  <a:pt x="247823" y="169281"/>
                  <a:pt x="247933" y="169192"/>
                  <a:pt x="250150" y="167409"/>
                </a:cubicBezTo>
                <a:lnTo>
                  <a:pt x="266477" y="154276"/>
                </a:lnTo>
                <a:cubicBezTo>
                  <a:pt x="266486" y="154280"/>
                  <a:pt x="266970" y="154488"/>
                  <a:pt x="292602" y="165533"/>
                </a:cubicBezTo>
                <a:cubicBezTo>
                  <a:pt x="292610" y="165531"/>
                  <a:pt x="292725" y="165502"/>
                  <a:pt x="294468" y="165064"/>
                </a:cubicBezTo>
                <a:lnTo>
                  <a:pt x="307530" y="161780"/>
                </a:lnTo>
                <a:cubicBezTo>
                  <a:pt x="307551" y="161725"/>
                  <a:pt x="318710" y="131805"/>
                  <a:pt x="318726" y="131762"/>
                </a:cubicBezTo>
                <a:close/>
                <a:moveTo>
                  <a:pt x="331787" y="112711"/>
                </a:moveTo>
                <a:cubicBezTo>
                  <a:pt x="262523" y="112711"/>
                  <a:pt x="206374" y="168149"/>
                  <a:pt x="206374" y="236536"/>
                </a:cubicBezTo>
                <a:cubicBezTo>
                  <a:pt x="206374" y="304923"/>
                  <a:pt x="262523" y="360361"/>
                  <a:pt x="331787" y="360361"/>
                </a:cubicBezTo>
                <a:cubicBezTo>
                  <a:pt x="401051" y="360361"/>
                  <a:pt x="457200" y="304923"/>
                  <a:pt x="457200" y="236536"/>
                </a:cubicBezTo>
                <a:cubicBezTo>
                  <a:pt x="457200" y="168149"/>
                  <a:pt x="401051" y="112711"/>
                  <a:pt x="331787" y="112711"/>
                </a:cubicBezTo>
                <a:close/>
                <a:moveTo>
                  <a:pt x="330200" y="96836"/>
                </a:moveTo>
                <a:cubicBezTo>
                  <a:pt x="406478" y="96836"/>
                  <a:pt x="468313" y="159027"/>
                  <a:pt x="468313" y="235743"/>
                </a:cubicBezTo>
                <a:cubicBezTo>
                  <a:pt x="468313" y="312459"/>
                  <a:pt x="406478" y="374650"/>
                  <a:pt x="330200" y="374650"/>
                </a:cubicBezTo>
                <a:cubicBezTo>
                  <a:pt x="253922" y="374650"/>
                  <a:pt x="192087" y="312459"/>
                  <a:pt x="192087" y="235743"/>
                </a:cubicBezTo>
                <a:cubicBezTo>
                  <a:pt x="192087" y="159027"/>
                  <a:pt x="253922" y="96836"/>
                  <a:pt x="330200" y="96836"/>
                </a:cubicBezTo>
                <a:close/>
                <a:moveTo>
                  <a:pt x="38100" y="74612"/>
                </a:moveTo>
                <a:lnTo>
                  <a:pt x="82550" y="74612"/>
                </a:lnTo>
                <a:lnTo>
                  <a:pt x="82550" y="96837"/>
                </a:lnTo>
                <a:lnTo>
                  <a:pt x="38100" y="96837"/>
                </a:lnTo>
                <a:close/>
                <a:moveTo>
                  <a:pt x="0" y="0"/>
                </a:moveTo>
                <a:cubicBezTo>
                  <a:pt x="26" y="0"/>
                  <a:pt x="3159" y="0"/>
                  <a:pt x="385762" y="0"/>
                </a:cubicBezTo>
                <a:cubicBezTo>
                  <a:pt x="385762" y="22"/>
                  <a:pt x="385762" y="1425"/>
                  <a:pt x="385762" y="93856"/>
                </a:cubicBezTo>
                <a:cubicBezTo>
                  <a:pt x="378271" y="93856"/>
                  <a:pt x="370781" y="90102"/>
                  <a:pt x="363291" y="90102"/>
                </a:cubicBezTo>
                <a:cubicBezTo>
                  <a:pt x="363291" y="90086"/>
                  <a:pt x="363291" y="89426"/>
                  <a:pt x="363291" y="60068"/>
                </a:cubicBezTo>
                <a:cubicBezTo>
                  <a:pt x="363254" y="60068"/>
                  <a:pt x="359707" y="60068"/>
                  <a:pt x="18727" y="60068"/>
                </a:cubicBezTo>
                <a:cubicBezTo>
                  <a:pt x="18727" y="60089"/>
                  <a:pt x="18727" y="61069"/>
                  <a:pt x="18727" y="108873"/>
                </a:cubicBezTo>
                <a:cubicBezTo>
                  <a:pt x="18756" y="108873"/>
                  <a:pt x="21309" y="108873"/>
                  <a:pt x="247188" y="108873"/>
                </a:cubicBezTo>
                <a:cubicBezTo>
                  <a:pt x="224716" y="123890"/>
                  <a:pt x="205990" y="142661"/>
                  <a:pt x="194754" y="168940"/>
                </a:cubicBezTo>
                <a:cubicBezTo>
                  <a:pt x="194731" y="168940"/>
                  <a:pt x="192748" y="168940"/>
                  <a:pt x="18727" y="168940"/>
                </a:cubicBezTo>
                <a:cubicBezTo>
                  <a:pt x="18727" y="168961"/>
                  <a:pt x="18727" y="169942"/>
                  <a:pt x="18727" y="217745"/>
                </a:cubicBezTo>
                <a:cubicBezTo>
                  <a:pt x="18747" y="217745"/>
                  <a:pt x="20563" y="217745"/>
                  <a:pt x="179773" y="217745"/>
                </a:cubicBezTo>
                <a:lnTo>
                  <a:pt x="179773" y="236517"/>
                </a:lnTo>
                <a:cubicBezTo>
                  <a:pt x="179773" y="251534"/>
                  <a:pt x="179773" y="262796"/>
                  <a:pt x="183518" y="277813"/>
                </a:cubicBezTo>
                <a:cubicBezTo>
                  <a:pt x="183494" y="277813"/>
                  <a:pt x="181443" y="277813"/>
                  <a:pt x="0" y="277813"/>
                </a:cubicBezTo>
                <a:cubicBezTo>
                  <a:pt x="0" y="277777"/>
                  <a:pt x="0" y="274655"/>
                  <a:pt x="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Oval 224"/>
          <p:cNvSpPr>
            <a:spLocks noChangeArrowheads="1"/>
          </p:cNvSpPr>
          <p:nvPr/>
        </p:nvSpPr>
        <p:spPr bwMode="auto">
          <a:xfrm>
            <a:off x="4856162" y="3298825"/>
            <a:ext cx="420688" cy="419100"/>
          </a:xfrm>
          <a:custGeom>
            <a:avLst/>
            <a:gdLst/>
            <a:ahLst/>
            <a:cxnLst/>
            <a:rect l="l" t="t" r="r" b="b"/>
            <a:pathLst>
              <a:path w="420688" h="419100">
                <a:moveTo>
                  <a:pt x="210345" y="179388"/>
                </a:moveTo>
                <a:cubicBezTo>
                  <a:pt x="194125" y="179388"/>
                  <a:pt x="180976" y="193603"/>
                  <a:pt x="180976" y="211138"/>
                </a:cubicBezTo>
                <a:cubicBezTo>
                  <a:pt x="180976" y="228673"/>
                  <a:pt x="194125" y="242888"/>
                  <a:pt x="210345" y="242888"/>
                </a:cubicBezTo>
                <a:cubicBezTo>
                  <a:pt x="226565" y="242888"/>
                  <a:pt x="239714" y="228673"/>
                  <a:pt x="239714" y="211138"/>
                </a:cubicBezTo>
                <a:cubicBezTo>
                  <a:pt x="239714" y="193603"/>
                  <a:pt x="226565" y="179388"/>
                  <a:pt x="210345" y="179388"/>
                </a:cubicBezTo>
                <a:close/>
                <a:moveTo>
                  <a:pt x="208757" y="141288"/>
                </a:moveTo>
                <a:cubicBezTo>
                  <a:pt x="246896" y="141288"/>
                  <a:pt x="277813" y="172561"/>
                  <a:pt x="277813" y="211138"/>
                </a:cubicBezTo>
                <a:cubicBezTo>
                  <a:pt x="277813" y="249715"/>
                  <a:pt x="246896" y="280988"/>
                  <a:pt x="208757" y="280988"/>
                </a:cubicBezTo>
                <a:cubicBezTo>
                  <a:pt x="170618" y="280988"/>
                  <a:pt x="139701" y="249715"/>
                  <a:pt x="139701" y="211138"/>
                </a:cubicBezTo>
                <a:cubicBezTo>
                  <a:pt x="139701" y="172561"/>
                  <a:pt x="170618" y="141288"/>
                  <a:pt x="208757" y="141288"/>
                </a:cubicBezTo>
                <a:close/>
                <a:moveTo>
                  <a:pt x="211137" y="127000"/>
                </a:moveTo>
                <a:cubicBezTo>
                  <a:pt x="165546" y="127000"/>
                  <a:pt x="128587" y="163959"/>
                  <a:pt x="128587" y="209550"/>
                </a:cubicBezTo>
                <a:cubicBezTo>
                  <a:pt x="128587" y="255141"/>
                  <a:pt x="165546" y="292100"/>
                  <a:pt x="211137" y="292100"/>
                </a:cubicBezTo>
                <a:cubicBezTo>
                  <a:pt x="256728" y="292100"/>
                  <a:pt x="293687" y="255141"/>
                  <a:pt x="293687" y="209550"/>
                </a:cubicBezTo>
                <a:cubicBezTo>
                  <a:pt x="293687" y="163959"/>
                  <a:pt x="256728" y="127000"/>
                  <a:pt x="211137" y="127000"/>
                </a:cubicBezTo>
                <a:close/>
                <a:moveTo>
                  <a:pt x="208186" y="15325"/>
                </a:moveTo>
                <a:cubicBezTo>
                  <a:pt x="192649" y="17192"/>
                  <a:pt x="184168" y="21857"/>
                  <a:pt x="184150" y="21867"/>
                </a:cubicBezTo>
                <a:cubicBezTo>
                  <a:pt x="184155" y="21882"/>
                  <a:pt x="184487" y="23106"/>
                  <a:pt x="210542" y="119063"/>
                </a:cubicBezTo>
                <a:cubicBezTo>
                  <a:pt x="210568" y="119050"/>
                  <a:pt x="218096" y="115332"/>
                  <a:pt x="225623" y="119063"/>
                </a:cubicBezTo>
                <a:cubicBezTo>
                  <a:pt x="225632" y="119049"/>
                  <a:pt x="226244" y="117880"/>
                  <a:pt x="274637" y="25605"/>
                </a:cubicBezTo>
                <a:cubicBezTo>
                  <a:pt x="246360" y="14390"/>
                  <a:pt x="223738" y="13456"/>
                  <a:pt x="208186" y="15325"/>
                </a:cubicBezTo>
                <a:close/>
                <a:moveTo>
                  <a:pt x="210344" y="0"/>
                </a:moveTo>
                <a:cubicBezTo>
                  <a:pt x="326514" y="0"/>
                  <a:pt x="420688" y="93819"/>
                  <a:pt x="420688" y="209550"/>
                </a:cubicBezTo>
                <a:cubicBezTo>
                  <a:pt x="420688" y="325281"/>
                  <a:pt x="326514" y="419100"/>
                  <a:pt x="210344" y="419100"/>
                </a:cubicBezTo>
                <a:cubicBezTo>
                  <a:pt x="94174" y="419100"/>
                  <a:pt x="0" y="325281"/>
                  <a:pt x="0" y="209550"/>
                </a:cubicBezTo>
                <a:cubicBezTo>
                  <a:pt x="0" y="93819"/>
                  <a:pt x="94174" y="0"/>
                  <a:pt x="21034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29"/>
          <p:cNvSpPr>
            <a:spLocks/>
          </p:cNvSpPr>
          <p:nvPr/>
        </p:nvSpPr>
        <p:spPr bwMode="auto">
          <a:xfrm>
            <a:off x="6389688" y="3275013"/>
            <a:ext cx="360362" cy="458788"/>
          </a:xfrm>
          <a:custGeom>
            <a:avLst/>
            <a:gdLst>
              <a:gd name="T0" fmla="*/ 96 w 96"/>
              <a:gd name="T1" fmla="*/ 0 h 122"/>
              <a:gd name="T2" fmla="*/ 28 w 96"/>
              <a:gd name="T3" fmla="*/ 11 h 122"/>
              <a:gd name="T4" fmla="*/ 28 w 96"/>
              <a:gd name="T5" fmla="*/ 93 h 122"/>
              <a:gd name="T6" fmla="*/ 16 w 96"/>
              <a:gd name="T7" fmla="*/ 93 h 122"/>
              <a:gd name="T8" fmla="*/ 1 w 96"/>
              <a:gd name="T9" fmla="*/ 110 h 122"/>
              <a:gd name="T10" fmla="*/ 22 w 96"/>
              <a:gd name="T11" fmla="*/ 120 h 122"/>
              <a:gd name="T12" fmla="*/ 37 w 96"/>
              <a:gd name="T13" fmla="*/ 104 h 122"/>
              <a:gd name="T14" fmla="*/ 37 w 96"/>
              <a:gd name="T15" fmla="*/ 104 h 122"/>
              <a:gd name="T16" fmla="*/ 37 w 96"/>
              <a:gd name="T17" fmla="*/ 35 h 122"/>
              <a:gd name="T18" fmla="*/ 87 w 96"/>
              <a:gd name="T19" fmla="*/ 26 h 122"/>
              <a:gd name="T20" fmla="*/ 87 w 96"/>
              <a:gd name="T21" fmla="*/ 82 h 122"/>
              <a:gd name="T22" fmla="*/ 75 w 96"/>
              <a:gd name="T23" fmla="*/ 81 h 122"/>
              <a:gd name="T24" fmla="*/ 60 w 96"/>
              <a:gd name="T25" fmla="*/ 99 h 122"/>
              <a:gd name="T26" fmla="*/ 81 w 96"/>
              <a:gd name="T27" fmla="*/ 108 h 122"/>
              <a:gd name="T28" fmla="*/ 96 w 96"/>
              <a:gd name="T29" fmla="*/ 92 h 122"/>
              <a:gd name="T30" fmla="*/ 96 w 96"/>
              <a:gd name="T31" fmla="*/ 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96" h="122">
                <a:moveTo>
                  <a:pt x="96" y="0"/>
                </a:moveTo>
                <a:cubicBezTo>
                  <a:pt x="28" y="11"/>
                  <a:pt x="28" y="11"/>
                  <a:pt x="28" y="11"/>
                </a:cubicBezTo>
                <a:cubicBezTo>
                  <a:pt x="28" y="93"/>
                  <a:pt x="28" y="93"/>
                  <a:pt x="28" y="93"/>
                </a:cubicBezTo>
                <a:cubicBezTo>
                  <a:pt x="24" y="92"/>
                  <a:pt x="20" y="92"/>
                  <a:pt x="16" y="93"/>
                </a:cubicBezTo>
                <a:cubicBezTo>
                  <a:pt x="6" y="95"/>
                  <a:pt x="0" y="103"/>
                  <a:pt x="1" y="110"/>
                </a:cubicBezTo>
                <a:cubicBezTo>
                  <a:pt x="2" y="117"/>
                  <a:pt x="13" y="122"/>
                  <a:pt x="22" y="120"/>
                </a:cubicBezTo>
                <a:cubicBezTo>
                  <a:pt x="31" y="117"/>
                  <a:pt x="37" y="111"/>
                  <a:pt x="37" y="104"/>
                </a:cubicBezTo>
                <a:cubicBezTo>
                  <a:pt x="37" y="104"/>
                  <a:pt x="37" y="104"/>
                  <a:pt x="37" y="104"/>
                </a:cubicBezTo>
                <a:cubicBezTo>
                  <a:pt x="37" y="35"/>
                  <a:pt x="37" y="35"/>
                  <a:pt x="37" y="35"/>
                </a:cubicBezTo>
                <a:cubicBezTo>
                  <a:pt x="87" y="26"/>
                  <a:pt x="87" y="26"/>
                  <a:pt x="87" y="26"/>
                </a:cubicBezTo>
                <a:cubicBezTo>
                  <a:pt x="87" y="82"/>
                  <a:pt x="87" y="82"/>
                  <a:pt x="87" y="82"/>
                </a:cubicBezTo>
                <a:cubicBezTo>
                  <a:pt x="83" y="80"/>
                  <a:pt x="79" y="80"/>
                  <a:pt x="75" y="81"/>
                </a:cubicBezTo>
                <a:cubicBezTo>
                  <a:pt x="65" y="84"/>
                  <a:pt x="58" y="92"/>
                  <a:pt x="60" y="99"/>
                </a:cubicBezTo>
                <a:cubicBezTo>
                  <a:pt x="62" y="107"/>
                  <a:pt x="72" y="111"/>
                  <a:pt x="81" y="108"/>
                </a:cubicBezTo>
                <a:cubicBezTo>
                  <a:pt x="90" y="106"/>
                  <a:pt x="96" y="100"/>
                  <a:pt x="96" y="92"/>
                </a:cubicBezTo>
                <a:lnTo>
                  <a:pt x="9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30"/>
          <p:cNvSpPr>
            <a:spLocks/>
          </p:cNvSpPr>
          <p:nvPr/>
        </p:nvSpPr>
        <p:spPr bwMode="auto">
          <a:xfrm>
            <a:off x="5673725" y="3249613"/>
            <a:ext cx="293687" cy="476250"/>
          </a:xfrm>
          <a:custGeom>
            <a:avLst/>
            <a:gdLst>
              <a:gd name="T0" fmla="*/ 37 w 78"/>
              <a:gd name="T1" fmla="*/ 0 h 127"/>
              <a:gd name="T2" fmla="*/ 31 w 78"/>
              <a:gd name="T3" fmla="*/ 5 h 127"/>
              <a:gd name="T4" fmla="*/ 31 w 78"/>
              <a:gd name="T5" fmla="*/ 95 h 127"/>
              <a:gd name="T6" fmla="*/ 18 w 78"/>
              <a:gd name="T7" fmla="*/ 95 h 127"/>
              <a:gd name="T8" fmla="*/ 2 w 78"/>
              <a:gd name="T9" fmla="*/ 114 h 127"/>
              <a:gd name="T10" fmla="*/ 25 w 78"/>
              <a:gd name="T11" fmla="*/ 124 h 127"/>
              <a:gd name="T12" fmla="*/ 41 w 78"/>
              <a:gd name="T13" fmla="*/ 107 h 127"/>
              <a:gd name="T14" fmla="*/ 41 w 78"/>
              <a:gd name="T15" fmla="*/ 107 h 127"/>
              <a:gd name="T16" fmla="*/ 41 w 78"/>
              <a:gd name="T17" fmla="*/ 22 h 127"/>
              <a:gd name="T18" fmla="*/ 78 w 78"/>
              <a:gd name="T19" fmla="*/ 49 h 127"/>
              <a:gd name="T20" fmla="*/ 64 w 78"/>
              <a:gd name="T21" fmla="*/ 24 h 127"/>
              <a:gd name="T22" fmla="*/ 37 w 78"/>
              <a:gd name="T23" fmla="*/ 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78" h="127">
                <a:moveTo>
                  <a:pt x="37" y="0"/>
                </a:moveTo>
                <a:cubicBezTo>
                  <a:pt x="32" y="1"/>
                  <a:pt x="31" y="5"/>
                  <a:pt x="31" y="5"/>
                </a:cubicBezTo>
                <a:cubicBezTo>
                  <a:pt x="31" y="95"/>
                  <a:pt x="31" y="95"/>
                  <a:pt x="31" y="95"/>
                </a:cubicBezTo>
                <a:cubicBezTo>
                  <a:pt x="27" y="94"/>
                  <a:pt x="22" y="93"/>
                  <a:pt x="18" y="95"/>
                </a:cubicBezTo>
                <a:cubicBezTo>
                  <a:pt x="7" y="97"/>
                  <a:pt x="0" y="106"/>
                  <a:pt x="2" y="114"/>
                </a:cubicBezTo>
                <a:cubicBezTo>
                  <a:pt x="3" y="122"/>
                  <a:pt x="14" y="127"/>
                  <a:pt x="25" y="124"/>
                </a:cubicBezTo>
                <a:cubicBezTo>
                  <a:pt x="34" y="122"/>
                  <a:pt x="41" y="115"/>
                  <a:pt x="41" y="107"/>
                </a:cubicBezTo>
                <a:cubicBezTo>
                  <a:pt x="41" y="107"/>
                  <a:pt x="41" y="107"/>
                  <a:pt x="41" y="107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22"/>
                  <a:pt x="60" y="21"/>
                  <a:pt x="78" y="49"/>
                </a:cubicBezTo>
                <a:cubicBezTo>
                  <a:pt x="78" y="49"/>
                  <a:pt x="78" y="35"/>
                  <a:pt x="64" y="24"/>
                </a:cubicBezTo>
                <a:cubicBezTo>
                  <a:pt x="37" y="5"/>
                  <a:pt x="37" y="0"/>
                  <a:pt x="3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31"/>
          <p:cNvSpPr>
            <a:spLocks/>
          </p:cNvSpPr>
          <p:nvPr/>
        </p:nvSpPr>
        <p:spPr bwMode="auto">
          <a:xfrm>
            <a:off x="7189788" y="3309937"/>
            <a:ext cx="528637" cy="382588"/>
          </a:xfrm>
          <a:custGeom>
            <a:avLst/>
            <a:gdLst/>
            <a:ahLst/>
            <a:cxnLst/>
            <a:rect l="l" t="t" r="r" b="b"/>
            <a:pathLst>
              <a:path w="528637" h="382588">
                <a:moveTo>
                  <a:pt x="513556" y="171450"/>
                </a:moveTo>
                <a:cubicBezTo>
                  <a:pt x="513544" y="171453"/>
                  <a:pt x="512612" y="171688"/>
                  <a:pt x="438150" y="190412"/>
                </a:cubicBezTo>
                <a:cubicBezTo>
                  <a:pt x="438150" y="190440"/>
                  <a:pt x="438150" y="198011"/>
                  <a:pt x="438150" y="205582"/>
                </a:cubicBezTo>
                <a:cubicBezTo>
                  <a:pt x="438162" y="205588"/>
                  <a:pt x="439053" y="206012"/>
                  <a:pt x="509786" y="239713"/>
                </a:cubicBezTo>
                <a:cubicBezTo>
                  <a:pt x="528628" y="198017"/>
                  <a:pt x="513571" y="171476"/>
                  <a:pt x="513556" y="171450"/>
                </a:cubicBezTo>
                <a:close/>
                <a:moveTo>
                  <a:pt x="400050" y="149225"/>
                </a:moveTo>
                <a:cubicBezTo>
                  <a:pt x="411480" y="160482"/>
                  <a:pt x="419100" y="175491"/>
                  <a:pt x="419100" y="190500"/>
                </a:cubicBezTo>
                <a:cubicBezTo>
                  <a:pt x="419100" y="209261"/>
                  <a:pt x="411480" y="220518"/>
                  <a:pt x="400050" y="231775"/>
                </a:cubicBezTo>
                <a:cubicBezTo>
                  <a:pt x="400050" y="231766"/>
                  <a:pt x="400050" y="230901"/>
                  <a:pt x="400050" y="149225"/>
                </a:cubicBezTo>
                <a:close/>
                <a:moveTo>
                  <a:pt x="280987" y="60325"/>
                </a:moveTo>
                <a:cubicBezTo>
                  <a:pt x="280977" y="60327"/>
                  <a:pt x="279805" y="60501"/>
                  <a:pt x="130593" y="82729"/>
                </a:cubicBezTo>
                <a:cubicBezTo>
                  <a:pt x="130593" y="82740"/>
                  <a:pt x="130593" y="84137"/>
                  <a:pt x="130593" y="261960"/>
                </a:cubicBezTo>
                <a:cubicBezTo>
                  <a:pt x="123073" y="261960"/>
                  <a:pt x="111794" y="258226"/>
                  <a:pt x="104274" y="261960"/>
                </a:cubicBezTo>
                <a:cubicBezTo>
                  <a:pt x="81715" y="265694"/>
                  <a:pt x="66675" y="284364"/>
                  <a:pt x="70435" y="299300"/>
                </a:cubicBezTo>
                <a:cubicBezTo>
                  <a:pt x="74195" y="314236"/>
                  <a:pt x="96754" y="325438"/>
                  <a:pt x="119313" y="321704"/>
                </a:cubicBezTo>
                <a:cubicBezTo>
                  <a:pt x="138113" y="314236"/>
                  <a:pt x="149392" y="303034"/>
                  <a:pt x="149392" y="288098"/>
                </a:cubicBezTo>
                <a:cubicBezTo>
                  <a:pt x="149392" y="288088"/>
                  <a:pt x="149392" y="286880"/>
                  <a:pt x="149392" y="135005"/>
                </a:cubicBezTo>
                <a:cubicBezTo>
                  <a:pt x="149404" y="135003"/>
                  <a:pt x="150539" y="134809"/>
                  <a:pt x="258428" y="116335"/>
                </a:cubicBezTo>
                <a:cubicBezTo>
                  <a:pt x="258428" y="116349"/>
                  <a:pt x="258428" y="117633"/>
                  <a:pt x="258428" y="239556"/>
                </a:cubicBezTo>
                <a:cubicBezTo>
                  <a:pt x="250908" y="235822"/>
                  <a:pt x="243389" y="235822"/>
                  <a:pt x="232109" y="235822"/>
                </a:cubicBezTo>
                <a:cubicBezTo>
                  <a:pt x="209550" y="243290"/>
                  <a:pt x="198270" y="261960"/>
                  <a:pt x="202030" y="276896"/>
                </a:cubicBezTo>
                <a:cubicBezTo>
                  <a:pt x="205790" y="291832"/>
                  <a:pt x="224589" y="303034"/>
                  <a:pt x="247149" y="295566"/>
                </a:cubicBezTo>
                <a:cubicBezTo>
                  <a:pt x="265948" y="291832"/>
                  <a:pt x="280987" y="276896"/>
                  <a:pt x="280987" y="261960"/>
                </a:cubicBezTo>
                <a:close/>
                <a:moveTo>
                  <a:pt x="400050" y="30162"/>
                </a:moveTo>
                <a:cubicBezTo>
                  <a:pt x="475690" y="45151"/>
                  <a:pt x="528637" y="112602"/>
                  <a:pt x="528637" y="191294"/>
                </a:cubicBezTo>
                <a:cubicBezTo>
                  <a:pt x="528637" y="269986"/>
                  <a:pt x="475690" y="337436"/>
                  <a:pt x="400050" y="352425"/>
                </a:cubicBezTo>
                <a:cubicBezTo>
                  <a:pt x="400050" y="352408"/>
                  <a:pt x="400050" y="351105"/>
                  <a:pt x="400050" y="247502"/>
                </a:cubicBezTo>
                <a:cubicBezTo>
                  <a:pt x="418960" y="236261"/>
                  <a:pt x="430306" y="213777"/>
                  <a:pt x="430306" y="191294"/>
                </a:cubicBezTo>
                <a:cubicBezTo>
                  <a:pt x="430306" y="168810"/>
                  <a:pt x="418960" y="146327"/>
                  <a:pt x="400050" y="135085"/>
                </a:cubicBezTo>
                <a:cubicBezTo>
                  <a:pt x="400050" y="135068"/>
                  <a:pt x="400050" y="133760"/>
                  <a:pt x="400050" y="30162"/>
                </a:cubicBezTo>
                <a:close/>
                <a:moveTo>
                  <a:pt x="0" y="0"/>
                </a:moveTo>
                <a:lnTo>
                  <a:pt x="385762" y="0"/>
                </a:lnTo>
                <a:lnTo>
                  <a:pt x="385762" y="382588"/>
                </a:lnTo>
                <a:lnTo>
                  <a:pt x="0" y="38258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23" name="Freeform 236"/>
          <p:cNvSpPr>
            <a:spLocks/>
          </p:cNvSpPr>
          <p:nvPr/>
        </p:nvSpPr>
        <p:spPr bwMode="auto">
          <a:xfrm>
            <a:off x="7966075" y="3309937"/>
            <a:ext cx="528637" cy="382588"/>
          </a:xfrm>
          <a:custGeom>
            <a:avLst/>
            <a:gdLst/>
            <a:ahLst/>
            <a:cxnLst/>
            <a:rect l="l" t="t" r="r" b="b"/>
            <a:pathLst>
              <a:path w="528637" h="382588">
                <a:moveTo>
                  <a:pt x="303213" y="306387"/>
                </a:moveTo>
                <a:lnTo>
                  <a:pt x="303213" y="360362"/>
                </a:lnTo>
                <a:lnTo>
                  <a:pt x="355600" y="360362"/>
                </a:lnTo>
                <a:lnTo>
                  <a:pt x="355600" y="306387"/>
                </a:lnTo>
                <a:close/>
                <a:moveTo>
                  <a:pt x="236538" y="306387"/>
                </a:moveTo>
                <a:lnTo>
                  <a:pt x="236538" y="360362"/>
                </a:lnTo>
                <a:lnTo>
                  <a:pt x="284163" y="360362"/>
                </a:lnTo>
                <a:lnTo>
                  <a:pt x="284163" y="306387"/>
                </a:lnTo>
                <a:close/>
                <a:moveTo>
                  <a:pt x="168275" y="306387"/>
                </a:moveTo>
                <a:lnTo>
                  <a:pt x="168275" y="360362"/>
                </a:lnTo>
                <a:lnTo>
                  <a:pt x="217487" y="360362"/>
                </a:lnTo>
                <a:lnTo>
                  <a:pt x="217487" y="306387"/>
                </a:lnTo>
                <a:close/>
                <a:moveTo>
                  <a:pt x="513556" y="171450"/>
                </a:moveTo>
                <a:cubicBezTo>
                  <a:pt x="513544" y="171453"/>
                  <a:pt x="512601" y="171690"/>
                  <a:pt x="438150" y="190412"/>
                </a:cubicBezTo>
                <a:cubicBezTo>
                  <a:pt x="438150" y="190440"/>
                  <a:pt x="438150" y="198011"/>
                  <a:pt x="438150" y="205582"/>
                </a:cubicBezTo>
                <a:lnTo>
                  <a:pt x="509786" y="239713"/>
                </a:lnTo>
                <a:cubicBezTo>
                  <a:pt x="528628" y="198017"/>
                  <a:pt x="513571" y="171476"/>
                  <a:pt x="513556" y="171450"/>
                </a:cubicBezTo>
                <a:close/>
                <a:moveTo>
                  <a:pt x="400050" y="149225"/>
                </a:moveTo>
                <a:cubicBezTo>
                  <a:pt x="411480" y="160482"/>
                  <a:pt x="419100" y="175491"/>
                  <a:pt x="419100" y="190500"/>
                </a:cubicBezTo>
                <a:cubicBezTo>
                  <a:pt x="419100" y="209261"/>
                  <a:pt x="411480" y="220518"/>
                  <a:pt x="400050" y="231775"/>
                </a:cubicBezTo>
                <a:cubicBezTo>
                  <a:pt x="400050" y="231766"/>
                  <a:pt x="400050" y="230901"/>
                  <a:pt x="400050" y="149225"/>
                </a:cubicBezTo>
                <a:close/>
                <a:moveTo>
                  <a:pt x="400050" y="30162"/>
                </a:moveTo>
                <a:cubicBezTo>
                  <a:pt x="475689" y="45151"/>
                  <a:pt x="528637" y="112602"/>
                  <a:pt x="528637" y="191294"/>
                </a:cubicBezTo>
                <a:cubicBezTo>
                  <a:pt x="528637" y="269986"/>
                  <a:pt x="475689" y="337436"/>
                  <a:pt x="400050" y="352425"/>
                </a:cubicBezTo>
                <a:cubicBezTo>
                  <a:pt x="400050" y="352408"/>
                  <a:pt x="400050" y="351105"/>
                  <a:pt x="400050" y="247502"/>
                </a:cubicBezTo>
                <a:cubicBezTo>
                  <a:pt x="418960" y="236261"/>
                  <a:pt x="430306" y="213777"/>
                  <a:pt x="430306" y="191294"/>
                </a:cubicBezTo>
                <a:cubicBezTo>
                  <a:pt x="430306" y="168810"/>
                  <a:pt x="418960" y="146327"/>
                  <a:pt x="400050" y="135085"/>
                </a:cubicBezTo>
                <a:cubicBezTo>
                  <a:pt x="400050" y="135068"/>
                  <a:pt x="400050" y="133760"/>
                  <a:pt x="400050" y="30162"/>
                </a:cubicBezTo>
                <a:close/>
                <a:moveTo>
                  <a:pt x="17463" y="22225"/>
                </a:moveTo>
                <a:lnTo>
                  <a:pt x="17463" y="360363"/>
                </a:lnTo>
                <a:lnTo>
                  <a:pt x="71438" y="360363"/>
                </a:lnTo>
                <a:lnTo>
                  <a:pt x="71438" y="22225"/>
                </a:lnTo>
                <a:close/>
                <a:moveTo>
                  <a:pt x="0" y="0"/>
                </a:moveTo>
                <a:lnTo>
                  <a:pt x="382587" y="0"/>
                </a:lnTo>
                <a:lnTo>
                  <a:pt x="382587" y="382588"/>
                </a:lnTo>
                <a:lnTo>
                  <a:pt x="0" y="38258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31" name="Freeform 244"/>
          <p:cNvSpPr>
            <a:spLocks/>
          </p:cNvSpPr>
          <p:nvPr/>
        </p:nvSpPr>
        <p:spPr bwMode="auto">
          <a:xfrm>
            <a:off x="649286" y="4213225"/>
            <a:ext cx="388938" cy="349251"/>
          </a:xfrm>
          <a:custGeom>
            <a:avLst/>
            <a:gdLst/>
            <a:ahLst/>
            <a:cxnLst/>
            <a:rect l="l" t="t" r="r" b="b"/>
            <a:pathLst>
              <a:path w="388938" h="349251">
                <a:moveTo>
                  <a:pt x="261591" y="280988"/>
                </a:moveTo>
                <a:cubicBezTo>
                  <a:pt x="261599" y="280988"/>
                  <a:pt x="262599" y="280988"/>
                  <a:pt x="388938" y="280988"/>
                </a:cubicBezTo>
                <a:cubicBezTo>
                  <a:pt x="388938" y="280996"/>
                  <a:pt x="388938" y="281706"/>
                  <a:pt x="388938" y="349251"/>
                </a:cubicBezTo>
                <a:cubicBezTo>
                  <a:pt x="388930" y="349251"/>
                  <a:pt x="387514" y="349251"/>
                  <a:pt x="149226" y="349251"/>
                </a:cubicBezTo>
                <a:cubicBezTo>
                  <a:pt x="197918" y="345459"/>
                  <a:pt x="235373" y="318912"/>
                  <a:pt x="261591" y="280988"/>
                </a:cubicBezTo>
                <a:close/>
                <a:moveTo>
                  <a:pt x="283740" y="187325"/>
                </a:moveTo>
                <a:cubicBezTo>
                  <a:pt x="283757" y="187325"/>
                  <a:pt x="285071" y="187325"/>
                  <a:pt x="388938" y="187325"/>
                </a:cubicBezTo>
                <a:cubicBezTo>
                  <a:pt x="388938" y="187336"/>
                  <a:pt x="388938" y="188189"/>
                  <a:pt x="388938" y="255588"/>
                </a:cubicBezTo>
                <a:cubicBezTo>
                  <a:pt x="388928" y="255588"/>
                  <a:pt x="387873" y="255588"/>
                  <a:pt x="276226" y="255588"/>
                </a:cubicBezTo>
                <a:cubicBezTo>
                  <a:pt x="279983" y="236626"/>
                  <a:pt x="283740" y="217664"/>
                  <a:pt x="283740" y="198702"/>
                </a:cubicBezTo>
                <a:close/>
                <a:moveTo>
                  <a:pt x="242888" y="93663"/>
                </a:moveTo>
                <a:cubicBezTo>
                  <a:pt x="242903" y="93663"/>
                  <a:pt x="244388" y="93663"/>
                  <a:pt x="388938" y="93663"/>
                </a:cubicBezTo>
                <a:cubicBezTo>
                  <a:pt x="388938" y="93675"/>
                  <a:pt x="388938" y="94549"/>
                  <a:pt x="388938" y="157163"/>
                </a:cubicBezTo>
                <a:cubicBezTo>
                  <a:pt x="388926" y="157163"/>
                  <a:pt x="387819" y="157163"/>
                  <a:pt x="280337" y="157163"/>
                </a:cubicBezTo>
                <a:cubicBezTo>
                  <a:pt x="272847" y="134751"/>
                  <a:pt x="261612" y="112340"/>
                  <a:pt x="242888" y="93663"/>
                </a:cubicBezTo>
                <a:close/>
                <a:moveTo>
                  <a:pt x="145490" y="82549"/>
                </a:moveTo>
                <a:cubicBezTo>
                  <a:pt x="138028" y="82549"/>
                  <a:pt x="134293" y="90015"/>
                  <a:pt x="134284" y="90033"/>
                </a:cubicBezTo>
                <a:cubicBezTo>
                  <a:pt x="134284" y="90043"/>
                  <a:pt x="134284" y="91210"/>
                  <a:pt x="134284" y="239712"/>
                </a:cubicBezTo>
                <a:lnTo>
                  <a:pt x="111872" y="239712"/>
                </a:lnTo>
                <a:cubicBezTo>
                  <a:pt x="96931" y="243454"/>
                  <a:pt x="85725" y="258422"/>
                  <a:pt x="89460" y="273389"/>
                </a:cubicBezTo>
                <a:cubicBezTo>
                  <a:pt x="89460" y="284615"/>
                  <a:pt x="108137" y="292099"/>
                  <a:pt x="126813" y="288357"/>
                </a:cubicBezTo>
                <a:cubicBezTo>
                  <a:pt x="141754" y="284615"/>
                  <a:pt x="152960" y="273389"/>
                  <a:pt x="152960" y="262164"/>
                </a:cubicBezTo>
                <a:cubicBezTo>
                  <a:pt x="152960" y="262155"/>
                  <a:pt x="152960" y="261043"/>
                  <a:pt x="152960" y="119969"/>
                </a:cubicBezTo>
                <a:cubicBezTo>
                  <a:pt x="152990" y="119966"/>
                  <a:pt x="182858" y="116251"/>
                  <a:pt x="212725" y="164872"/>
                </a:cubicBezTo>
                <a:cubicBezTo>
                  <a:pt x="212725" y="164847"/>
                  <a:pt x="212714" y="138672"/>
                  <a:pt x="190313" y="123711"/>
                </a:cubicBezTo>
                <a:cubicBezTo>
                  <a:pt x="145546" y="90075"/>
                  <a:pt x="145490" y="82568"/>
                  <a:pt x="145490" y="82549"/>
                </a:cubicBezTo>
                <a:close/>
                <a:moveTo>
                  <a:pt x="134938" y="60324"/>
                </a:moveTo>
                <a:cubicBezTo>
                  <a:pt x="209462" y="60324"/>
                  <a:pt x="269876" y="120738"/>
                  <a:pt x="269876" y="195262"/>
                </a:cubicBezTo>
                <a:cubicBezTo>
                  <a:pt x="269876" y="269786"/>
                  <a:pt x="209462" y="330200"/>
                  <a:pt x="134938" y="330200"/>
                </a:cubicBezTo>
                <a:cubicBezTo>
                  <a:pt x="60414" y="330200"/>
                  <a:pt x="0" y="269786"/>
                  <a:pt x="0" y="195262"/>
                </a:cubicBezTo>
                <a:cubicBezTo>
                  <a:pt x="0" y="120738"/>
                  <a:pt x="60414" y="60324"/>
                  <a:pt x="134938" y="60324"/>
                </a:cubicBezTo>
                <a:close/>
                <a:moveTo>
                  <a:pt x="112713" y="0"/>
                </a:moveTo>
                <a:lnTo>
                  <a:pt x="388938" y="0"/>
                </a:lnTo>
                <a:cubicBezTo>
                  <a:pt x="388938" y="13"/>
                  <a:pt x="388938" y="944"/>
                  <a:pt x="388938" y="68263"/>
                </a:cubicBezTo>
                <a:cubicBezTo>
                  <a:pt x="388919" y="68263"/>
                  <a:pt x="387093" y="68263"/>
                  <a:pt x="209765" y="68263"/>
                </a:cubicBezTo>
                <a:cubicBezTo>
                  <a:pt x="187368" y="53094"/>
                  <a:pt x="161239" y="45509"/>
                  <a:pt x="135110" y="45509"/>
                </a:cubicBezTo>
                <a:cubicBezTo>
                  <a:pt x="127644" y="45509"/>
                  <a:pt x="120179" y="45509"/>
                  <a:pt x="112713" y="49301"/>
                </a:cubicBezTo>
                <a:cubicBezTo>
                  <a:pt x="112713" y="49287"/>
                  <a:pt x="112713" y="48442"/>
                  <a:pt x="11271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37" name="Freeform 250"/>
          <p:cNvSpPr>
            <a:spLocks/>
          </p:cNvSpPr>
          <p:nvPr/>
        </p:nvSpPr>
        <p:spPr bwMode="auto">
          <a:xfrm>
            <a:off x="1439862" y="4171950"/>
            <a:ext cx="398463" cy="401638"/>
          </a:xfrm>
          <a:custGeom>
            <a:avLst/>
            <a:gdLst/>
            <a:ahLst/>
            <a:cxnLst/>
            <a:rect l="l" t="t" r="r" b="b"/>
            <a:pathLst>
              <a:path w="398463" h="401638">
                <a:moveTo>
                  <a:pt x="217796" y="363538"/>
                </a:moveTo>
                <a:cubicBezTo>
                  <a:pt x="217817" y="363538"/>
                  <a:pt x="219761" y="363538"/>
                  <a:pt x="398463" y="363538"/>
                </a:cubicBezTo>
                <a:cubicBezTo>
                  <a:pt x="398463" y="363556"/>
                  <a:pt x="398463" y="364361"/>
                  <a:pt x="398463" y="401638"/>
                </a:cubicBezTo>
                <a:cubicBezTo>
                  <a:pt x="398448" y="401638"/>
                  <a:pt x="396563" y="401638"/>
                  <a:pt x="165101" y="401638"/>
                </a:cubicBezTo>
                <a:cubicBezTo>
                  <a:pt x="187684" y="394018"/>
                  <a:pt x="202740" y="382588"/>
                  <a:pt x="217796" y="363538"/>
                </a:cubicBezTo>
                <a:close/>
                <a:moveTo>
                  <a:pt x="240473" y="319088"/>
                </a:moveTo>
                <a:cubicBezTo>
                  <a:pt x="240492" y="319088"/>
                  <a:pt x="242190" y="319088"/>
                  <a:pt x="398463" y="319088"/>
                </a:cubicBezTo>
                <a:cubicBezTo>
                  <a:pt x="398463" y="319103"/>
                  <a:pt x="398463" y="319801"/>
                  <a:pt x="398463" y="352426"/>
                </a:cubicBezTo>
                <a:lnTo>
                  <a:pt x="225426" y="352426"/>
                </a:lnTo>
                <a:cubicBezTo>
                  <a:pt x="232949" y="341313"/>
                  <a:pt x="236711" y="330200"/>
                  <a:pt x="240473" y="319088"/>
                </a:cubicBezTo>
                <a:close/>
                <a:moveTo>
                  <a:pt x="120540" y="195262"/>
                </a:moveTo>
                <a:cubicBezTo>
                  <a:pt x="116767" y="195262"/>
                  <a:pt x="112994" y="202745"/>
                  <a:pt x="112986" y="202761"/>
                </a:cubicBezTo>
                <a:cubicBezTo>
                  <a:pt x="112986" y="202769"/>
                  <a:pt x="112986" y="203745"/>
                  <a:pt x="112986" y="326485"/>
                </a:cubicBezTo>
                <a:lnTo>
                  <a:pt x="94100" y="326485"/>
                </a:lnTo>
                <a:cubicBezTo>
                  <a:pt x="78991" y="330234"/>
                  <a:pt x="71437" y="341482"/>
                  <a:pt x="75214" y="352729"/>
                </a:cubicBezTo>
                <a:cubicBezTo>
                  <a:pt x="75214" y="363977"/>
                  <a:pt x="90323" y="371475"/>
                  <a:pt x="105431" y="367726"/>
                </a:cubicBezTo>
                <a:cubicBezTo>
                  <a:pt x="120540" y="363977"/>
                  <a:pt x="128094" y="356478"/>
                  <a:pt x="128094" y="345231"/>
                </a:cubicBezTo>
                <a:cubicBezTo>
                  <a:pt x="128094" y="345223"/>
                  <a:pt x="128094" y="344283"/>
                  <a:pt x="128094" y="225256"/>
                </a:cubicBezTo>
                <a:cubicBezTo>
                  <a:pt x="128120" y="225256"/>
                  <a:pt x="154547" y="225274"/>
                  <a:pt x="180974" y="262748"/>
                </a:cubicBezTo>
                <a:cubicBezTo>
                  <a:pt x="180974" y="262716"/>
                  <a:pt x="180958" y="243989"/>
                  <a:pt x="162088" y="229005"/>
                </a:cubicBezTo>
                <a:cubicBezTo>
                  <a:pt x="120587" y="202791"/>
                  <a:pt x="120540" y="195279"/>
                  <a:pt x="120540" y="195262"/>
                </a:cubicBezTo>
                <a:close/>
                <a:moveTo>
                  <a:pt x="112713" y="176212"/>
                </a:moveTo>
                <a:cubicBezTo>
                  <a:pt x="174963" y="176212"/>
                  <a:pt x="225426" y="226675"/>
                  <a:pt x="225426" y="288925"/>
                </a:cubicBezTo>
                <a:cubicBezTo>
                  <a:pt x="225426" y="351175"/>
                  <a:pt x="174963" y="401638"/>
                  <a:pt x="112713" y="401638"/>
                </a:cubicBezTo>
                <a:cubicBezTo>
                  <a:pt x="50463" y="401638"/>
                  <a:pt x="0" y="351175"/>
                  <a:pt x="0" y="288925"/>
                </a:cubicBezTo>
                <a:cubicBezTo>
                  <a:pt x="0" y="226675"/>
                  <a:pt x="50463" y="176212"/>
                  <a:pt x="112713" y="176212"/>
                </a:cubicBezTo>
                <a:close/>
                <a:moveTo>
                  <a:pt x="221331" y="157163"/>
                </a:moveTo>
                <a:cubicBezTo>
                  <a:pt x="221352" y="157221"/>
                  <a:pt x="251426" y="243265"/>
                  <a:pt x="296529" y="157163"/>
                </a:cubicBezTo>
                <a:cubicBezTo>
                  <a:pt x="296529" y="157188"/>
                  <a:pt x="296567" y="164665"/>
                  <a:pt x="319088" y="172142"/>
                </a:cubicBezTo>
                <a:cubicBezTo>
                  <a:pt x="319142" y="172162"/>
                  <a:pt x="360451" y="187132"/>
                  <a:pt x="367966" y="202101"/>
                </a:cubicBezTo>
                <a:cubicBezTo>
                  <a:pt x="367997" y="202158"/>
                  <a:pt x="390520" y="243326"/>
                  <a:pt x="383005" y="288233"/>
                </a:cubicBezTo>
                <a:cubicBezTo>
                  <a:pt x="383005" y="288272"/>
                  <a:pt x="383001" y="303213"/>
                  <a:pt x="379245" y="303213"/>
                </a:cubicBezTo>
                <a:cubicBezTo>
                  <a:pt x="379185" y="303213"/>
                  <a:pt x="307781" y="303213"/>
                  <a:pt x="243891" y="303213"/>
                </a:cubicBezTo>
                <a:lnTo>
                  <a:pt x="243891" y="288233"/>
                </a:lnTo>
                <a:cubicBezTo>
                  <a:pt x="243891" y="239550"/>
                  <a:pt x="217572" y="202101"/>
                  <a:pt x="176213" y="179632"/>
                </a:cubicBezTo>
                <a:cubicBezTo>
                  <a:pt x="187493" y="175887"/>
                  <a:pt x="217572" y="168397"/>
                  <a:pt x="221331" y="157163"/>
                </a:cubicBezTo>
                <a:close/>
                <a:moveTo>
                  <a:pt x="262227" y="0"/>
                </a:moveTo>
                <a:cubicBezTo>
                  <a:pt x="262227" y="7479"/>
                  <a:pt x="269731" y="14958"/>
                  <a:pt x="273484" y="14958"/>
                </a:cubicBezTo>
                <a:lnTo>
                  <a:pt x="273484" y="18697"/>
                </a:lnTo>
                <a:cubicBezTo>
                  <a:pt x="299732" y="22433"/>
                  <a:pt x="307240" y="33634"/>
                  <a:pt x="307254" y="33655"/>
                </a:cubicBezTo>
                <a:cubicBezTo>
                  <a:pt x="322263" y="52352"/>
                  <a:pt x="314759" y="78528"/>
                  <a:pt x="311006" y="86007"/>
                </a:cubicBezTo>
                <a:cubicBezTo>
                  <a:pt x="318505" y="86007"/>
                  <a:pt x="314765" y="104673"/>
                  <a:pt x="314759" y="104704"/>
                </a:cubicBezTo>
                <a:cubicBezTo>
                  <a:pt x="311006" y="108444"/>
                  <a:pt x="311006" y="112183"/>
                  <a:pt x="307254" y="112183"/>
                </a:cubicBezTo>
                <a:cubicBezTo>
                  <a:pt x="303502" y="138359"/>
                  <a:pt x="280988" y="168275"/>
                  <a:pt x="258474" y="168275"/>
                </a:cubicBezTo>
                <a:cubicBezTo>
                  <a:pt x="235961" y="168275"/>
                  <a:pt x="213447" y="138359"/>
                  <a:pt x="209695" y="112183"/>
                </a:cubicBezTo>
                <a:lnTo>
                  <a:pt x="202190" y="104704"/>
                </a:lnTo>
                <a:cubicBezTo>
                  <a:pt x="202184" y="104665"/>
                  <a:pt x="198445" y="82271"/>
                  <a:pt x="205943" y="86007"/>
                </a:cubicBezTo>
                <a:cubicBezTo>
                  <a:pt x="202195" y="56126"/>
                  <a:pt x="205934" y="44899"/>
                  <a:pt x="205943" y="44873"/>
                </a:cubicBezTo>
                <a:cubicBezTo>
                  <a:pt x="213444" y="22446"/>
                  <a:pt x="239690" y="11228"/>
                  <a:pt x="239713" y="11218"/>
                </a:cubicBezTo>
                <a:lnTo>
                  <a:pt x="242996" y="6544"/>
                </a:lnTo>
                <a:lnTo>
                  <a:pt x="243465" y="11218"/>
                </a:lnTo>
                <a:lnTo>
                  <a:pt x="254722" y="3739"/>
                </a:lnTo>
                <a:lnTo>
                  <a:pt x="255474" y="336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44" name="Freeform 257"/>
          <p:cNvSpPr>
            <a:spLocks/>
          </p:cNvSpPr>
          <p:nvPr/>
        </p:nvSpPr>
        <p:spPr bwMode="auto">
          <a:xfrm>
            <a:off x="2378074" y="4146550"/>
            <a:ext cx="366712" cy="468313"/>
          </a:xfrm>
          <a:custGeom>
            <a:avLst/>
            <a:gdLst/>
            <a:ahLst/>
            <a:cxnLst/>
            <a:rect l="l" t="t" r="r" b="b"/>
            <a:pathLst>
              <a:path w="366712" h="468313">
                <a:moveTo>
                  <a:pt x="366712" y="369888"/>
                </a:moveTo>
                <a:cubicBezTo>
                  <a:pt x="366712" y="369888"/>
                  <a:pt x="366712" y="369888"/>
                  <a:pt x="288925" y="468313"/>
                </a:cubicBezTo>
                <a:cubicBezTo>
                  <a:pt x="288925" y="468313"/>
                  <a:pt x="288925" y="468313"/>
                  <a:pt x="288925" y="400173"/>
                </a:cubicBezTo>
                <a:cubicBezTo>
                  <a:pt x="288925" y="385031"/>
                  <a:pt x="300038" y="373674"/>
                  <a:pt x="314854" y="373674"/>
                </a:cubicBezTo>
                <a:cubicBezTo>
                  <a:pt x="314854" y="373674"/>
                  <a:pt x="314854" y="373674"/>
                  <a:pt x="366712" y="369888"/>
                </a:cubicBezTo>
                <a:close/>
                <a:moveTo>
                  <a:pt x="175641" y="93663"/>
                </a:moveTo>
                <a:lnTo>
                  <a:pt x="162537" y="100658"/>
                </a:lnTo>
                <a:cubicBezTo>
                  <a:pt x="160661" y="102991"/>
                  <a:pt x="160655" y="104861"/>
                  <a:pt x="160655" y="104873"/>
                </a:cubicBezTo>
                <a:cubicBezTo>
                  <a:pt x="160655" y="104880"/>
                  <a:pt x="160655" y="106167"/>
                  <a:pt x="160655" y="321586"/>
                </a:cubicBezTo>
                <a:cubicBezTo>
                  <a:pt x="153162" y="317850"/>
                  <a:pt x="141923" y="317850"/>
                  <a:pt x="126937" y="321586"/>
                </a:cubicBezTo>
                <a:cubicBezTo>
                  <a:pt x="104458" y="329059"/>
                  <a:pt x="85725" y="347741"/>
                  <a:pt x="89472" y="370160"/>
                </a:cubicBezTo>
                <a:cubicBezTo>
                  <a:pt x="93218" y="385105"/>
                  <a:pt x="119444" y="400051"/>
                  <a:pt x="145669" y="392578"/>
                </a:cubicBezTo>
                <a:cubicBezTo>
                  <a:pt x="168148" y="388842"/>
                  <a:pt x="183134" y="370160"/>
                  <a:pt x="183134" y="351478"/>
                </a:cubicBezTo>
                <a:cubicBezTo>
                  <a:pt x="186881" y="351478"/>
                  <a:pt x="186881" y="351478"/>
                  <a:pt x="186881" y="145973"/>
                </a:cubicBezTo>
                <a:cubicBezTo>
                  <a:pt x="186939" y="145969"/>
                  <a:pt x="231865" y="142283"/>
                  <a:pt x="273050" y="213229"/>
                </a:cubicBezTo>
                <a:cubicBezTo>
                  <a:pt x="273050" y="213194"/>
                  <a:pt x="273034" y="175853"/>
                  <a:pt x="239332" y="149710"/>
                </a:cubicBezTo>
                <a:cubicBezTo>
                  <a:pt x="175717" y="104926"/>
                  <a:pt x="175641" y="93690"/>
                  <a:pt x="175641" y="93663"/>
                </a:cubicBezTo>
                <a:close/>
                <a:moveTo>
                  <a:pt x="26194" y="0"/>
                </a:moveTo>
                <a:cubicBezTo>
                  <a:pt x="26205" y="0"/>
                  <a:pt x="28064" y="0"/>
                  <a:pt x="340518" y="0"/>
                </a:cubicBezTo>
                <a:cubicBezTo>
                  <a:pt x="355486" y="0"/>
                  <a:pt x="366712" y="11240"/>
                  <a:pt x="366712" y="22479"/>
                </a:cubicBezTo>
                <a:cubicBezTo>
                  <a:pt x="366712" y="22488"/>
                  <a:pt x="366712" y="24218"/>
                  <a:pt x="366712" y="352172"/>
                </a:cubicBezTo>
                <a:cubicBezTo>
                  <a:pt x="366703" y="352172"/>
                  <a:pt x="365888" y="352172"/>
                  <a:pt x="288131" y="352172"/>
                </a:cubicBezTo>
                <a:cubicBezTo>
                  <a:pt x="273163" y="352172"/>
                  <a:pt x="261937" y="363411"/>
                  <a:pt x="261937" y="374651"/>
                </a:cubicBezTo>
                <a:cubicBezTo>
                  <a:pt x="261937" y="374662"/>
                  <a:pt x="261937" y="375638"/>
                  <a:pt x="261937" y="468313"/>
                </a:cubicBezTo>
                <a:cubicBezTo>
                  <a:pt x="261929" y="468313"/>
                  <a:pt x="260535" y="468313"/>
                  <a:pt x="26194" y="468313"/>
                </a:cubicBezTo>
                <a:cubicBezTo>
                  <a:pt x="11226" y="468313"/>
                  <a:pt x="0" y="457074"/>
                  <a:pt x="0" y="442088"/>
                </a:cubicBezTo>
                <a:cubicBezTo>
                  <a:pt x="0" y="442076"/>
                  <a:pt x="0" y="439860"/>
                  <a:pt x="0" y="22479"/>
                </a:cubicBezTo>
                <a:cubicBezTo>
                  <a:pt x="0" y="11240"/>
                  <a:pt x="11226" y="0"/>
                  <a:pt x="2619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47" name="Freeform 260"/>
          <p:cNvSpPr>
            <a:spLocks/>
          </p:cNvSpPr>
          <p:nvPr/>
        </p:nvSpPr>
        <p:spPr bwMode="auto">
          <a:xfrm>
            <a:off x="3297238" y="4295775"/>
            <a:ext cx="265112" cy="266700"/>
          </a:xfrm>
          <a:custGeom>
            <a:avLst/>
            <a:gdLst>
              <a:gd name="T0" fmla="*/ 62 w 71"/>
              <a:gd name="T1" fmla="*/ 18 h 71"/>
              <a:gd name="T2" fmla="*/ 62 w 71"/>
              <a:gd name="T3" fmla="*/ 17 h 71"/>
              <a:gd name="T4" fmla="*/ 61 w 71"/>
              <a:gd name="T5" fmla="*/ 17 h 71"/>
              <a:gd name="T6" fmla="*/ 2 w 71"/>
              <a:gd name="T7" fmla="*/ 0 h 71"/>
              <a:gd name="T8" fmla="*/ 1 w 71"/>
              <a:gd name="T9" fmla="*/ 1 h 71"/>
              <a:gd name="T10" fmla="*/ 1 w 71"/>
              <a:gd name="T11" fmla="*/ 2 h 71"/>
              <a:gd name="T12" fmla="*/ 20 w 71"/>
              <a:gd name="T13" fmla="*/ 62 h 71"/>
              <a:gd name="T14" fmla="*/ 21 w 71"/>
              <a:gd name="T15" fmla="*/ 63 h 71"/>
              <a:gd name="T16" fmla="*/ 22 w 71"/>
              <a:gd name="T17" fmla="*/ 63 h 71"/>
              <a:gd name="T18" fmla="*/ 27 w 71"/>
              <a:gd name="T19" fmla="*/ 39 h 71"/>
              <a:gd name="T20" fmla="*/ 58 w 71"/>
              <a:gd name="T21" fmla="*/ 70 h 71"/>
              <a:gd name="T22" fmla="*/ 60 w 71"/>
              <a:gd name="T23" fmla="*/ 70 h 71"/>
              <a:gd name="T24" fmla="*/ 70 w 71"/>
              <a:gd name="T25" fmla="*/ 60 h 71"/>
              <a:gd name="T26" fmla="*/ 70 w 71"/>
              <a:gd name="T27" fmla="*/ 58 h 71"/>
              <a:gd name="T28" fmla="*/ 39 w 71"/>
              <a:gd name="T29" fmla="*/ 27 h 71"/>
              <a:gd name="T30" fmla="*/ 62 w 71"/>
              <a:gd name="T31" fmla="*/ 19 h 71"/>
              <a:gd name="T32" fmla="*/ 62 w 71"/>
              <a:gd name="T33" fmla="*/ 18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1" h="71">
                <a:moveTo>
                  <a:pt x="62" y="18"/>
                </a:moveTo>
                <a:cubicBezTo>
                  <a:pt x="62" y="17"/>
                  <a:pt x="62" y="17"/>
                  <a:pt x="62" y="17"/>
                </a:cubicBezTo>
                <a:cubicBezTo>
                  <a:pt x="61" y="17"/>
                  <a:pt x="61" y="17"/>
                  <a:pt x="61" y="17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1" y="1"/>
                  <a:pt x="1" y="1"/>
                </a:cubicBezTo>
                <a:cubicBezTo>
                  <a:pt x="1" y="1"/>
                  <a:pt x="0" y="1"/>
                  <a:pt x="1" y="2"/>
                </a:cubicBezTo>
                <a:cubicBezTo>
                  <a:pt x="20" y="62"/>
                  <a:pt x="20" y="62"/>
                  <a:pt x="20" y="62"/>
                </a:cubicBezTo>
                <a:cubicBezTo>
                  <a:pt x="20" y="63"/>
                  <a:pt x="21" y="63"/>
                  <a:pt x="21" y="63"/>
                </a:cubicBezTo>
                <a:cubicBezTo>
                  <a:pt x="22" y="64"/>
                  <a:pt x="22" y="63"/>
                  <a:pt x="22" y="63"/>
                </a:cubicBezTo>
                <a:cubicBezTo>
                  <a:pt x="27" y="39"/>
                  <a:pt x="27" y="39"/>
                  <a:pt x="27" y="39"/>
                </a:cubicBezTo>
                <a:cubicBezTo>
                  <a:pt x="58" y="70"/>
                  <a:pt x="58" y="70"/>
                  <a:pt x="58" y="70"/>
                </a:cubicBezTo>
                <a:cubicBezTo>
                  <a:pt x="59" y="71"/>
                  <a:pt x="60" y="71"/>
                  <a:pt x="60" y="70"/>
                </a:cubicBezTo>
                <a:cubicBezTo>
                  <a:pt x="70" y="60"/>
                  <a:pt x="70" y="60"/>
                  <a:pt x="70" y="60"/>
                </a:cubicBezTo>
                <a:cubicBezTo>
                  <a:pt x="71" y="60"/>
                  <a:pt x="71" y="59"/>
                  <a:pt x="70" y="58"/>
                </a:cubicBezTo>
                <a:cubicBezTo>
                  <a:pt x="39" y="27"/>
                  <a:pt x="39" y="27"/>
                  <a:pt x="39" y="27"/>
                </a:cubicBezTo>
                <a:cubicBezTo>
                  <a:pt x="62" y="19"/>
                  <a:pt x="62" y="19"/>
                  <a:pt x="62" y="19"/>
                </a:cubicBezTo>
                <a:cubicBezTo>
                  <a:pt x="62" y="19"/>
                  <a:pt x="63" y="18"/>
                  <a:pt x="62" y="1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48" name="Freeform 261"/>
          <p:cNvSpPr>
            <a:spLocks/>
          </p:cNvSpPr>
          <p:nvPr/>
        </p:nvSpPr>
        <p:spPr bwMode="auto">
          <a:xfrm>
            <a:off x="4140200" y="4205288"/>
            <a:ext cx="262944" cy="353431"/>
          </a:xfrm>
          <a:custGeom>
            <a:avLst/>
            <a:gdLst/>
            <a:ahLst/>
            <a:cxnLst/>
            <a:rect l="l" t="t" r="r" b="b"/>
            <a:pathLst>
              <a:path w="262944" h="353431">
                <a:moveTo>
                  <a:pt x="3756" y="90487"/>
                </a:moveTo>
                <a:cubicBezTo>
                  <a:pt x="3756" y="90487"/>
                  <a:pt x="3756" y="90487"/>
                  <a:pt x="229137" y="154345"/>
                </a:cubicBezTo>
                <a:cubicBezTo>
                  <a:pt x="232893" y="161858"/>
                  <a:pt x="232893" y="161858"/>
                  <a:pt x="146497" y="191908"/>
                </a:cubicBezTo>
                <a:lnTo>
                  <a:pt x="262944" y="308355"/>
                </a:lnTo>
                <a:cubicBezTo>
                  <a:pt x="266700" y="312111"/>
                  <a:pt x="266700" y="315868"/>
                  <a:pt x="262944" y="315868"/>
                </a:cubicBezTo>
                <a:cubicBezTo>
                  <a:pt x="262944" y="315868"/>
                  <a:pt x="262944" y="315868"/>
                  <a:pt x="225381" y="353431"/>
                </a:cubicBezTo>
                <a:lnTo>
                  <a:pt x="217868" y="353431"/>
                </a:lnTo>
                <a:cubicBezTo>
                  <a:pt x="217868" y="353431"/>
                  <a:pt x="217868" y="353431"/>
                  <a:pt x="101421" y="236984"/>
                </a:cubicBezTo>
                <a:cubicBezTo>
                  <a:pt x="101421" y="236984"/>
                  <a:pt x="101421" y="236984"/>
                  <a:pt x="82640" y="327137"/>
                </a:cubicBezTo>
                <a:cubicBezTo>
                  <a:pt x="82640" y="327137"/>
                  <a:pt x="78883" y="330893"/>
                  <a:pt x="78883" y="327137"/>
                </a:cubicBezTo>
                <a:lnTo>
                  <a:pt x="75127" y="323380"/>
                </a:lnTo>
                <a:cubicBezTo>
                  <a:pt x="75127" y="323380"/>
                  <a:pt x="75127" y="323380"/>
                  <a:pt x="0" y="98000"/>
                </a:cubicBezTo>
                <a:cubicBezTo>
                  <a:pt x="0" y="94362"/>
                  <a:pt x="0" y="94247"/>
                  <a:pt x="0" y="94244"/>
                </a:cubicBezTo>
                <a:cubicBezTo>
                  <a:pt x="3749" y="94244"/>
                  <a:pt x="3756" y="90503"/>
                  <a:pt x="3756" y="90487"/>
                </a:cubicBezTo>
                <a:close/>
                <a:moveTo>
                  <a:pt x="184150" y="0"/>
                </a:moveTo>
                <a:lnTo>
                  <a:pt x="220662" y="0"/>
                </a:lnTo>
                <a:lnTo>
                  <a:pt x="220662" y="41275"/>
                </a:lnTo>
                <a:lnTo>
                  <a:pt x="261937" y="41275"/>
                </a:lnTo>
                <a:lnTo>
                  <a:pt x="261937" y="79375"/>
                </a:lnTo>
                <a:lnTo>
                  <a:pt x="220662" y="79375"/>
                </a:lnTo>
                <a:lnTo>
                  <a:pt x="220662" y="123825"/>
                </a:lnTo>
                <a:lnTo>
                  <a:pt x="184150" y="123825"/>
                </a:lnTo>
                <a:lnTo>
                  <a:pt x="184150" y="79375"/>
                </a:lnTo>
                <a:lnTo>
                  <a:pt x="142875" y="79375"/>
                </a:lnTo>
                <a:lnTo>
                  <a:pt x="142875" y="41275"/>
                </a:lnTo>
                <a:lnTo>
                  <a:pt x="184150" y="412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50" name="Freeform 263"/>
          <p:cNvSpPr>
            <a:spLocks/>
          </p:cNvSpPr>
          <p:nvPr/>
        </p:nvSpPr>
        <p:spPr bwMode="auto">
          <a:xfrm>
            <a:off x="4976813" y="4251325"/>
            <a:ext cx="262944" cy="307394"/>
          </a:xfrm>
          <a:custGeom>
            <a:avLst/>
            <a:gdLst/>
            <a:ahLst/>
            <a:cxnLst/>
            <a:rect l="l" t="t" r="r" b="b"/>
            <a:pathLst>
              <a:path w="262944" h="307394">
                <a:moveTo>
                  <a:pt x="7513" y="44450"/>
                </a:moveTo>
                <a:cubicBezTo>
                  <a:pt x="7513" y="44450"/>
                  <a:pt x="7513" y="44450"/>
                  <a:pt x="229137" y="108308"/>
                </a:cubicBezTo>
                <a:cubicBezTo>
                  <a:pt x="232893" y="115821"/>
                  <a:pt x="232893" y="115821"/>
                  <a:pt x="146497" y="145871"/>
                </a:cubicBezTo>
                <a:cubicBezTo>
                  <a:pt x="146497" y="145871"/>
                  <a:pt x="146497" y="145871"/>
                  <a:pt x="262944" y="262318"/>
                </a:cubicBezTo>
                <a:cubicBezTo>
                  <a:pt x="266700" y="266074"/>
                  <a:pt x="266700" y="269831"/>
                  <a:pt x="262944" y="269831"/>
                </a:cubicBezTo>
                <a:cubicBezTo>
                  <a:pt x="262944" y="269831"/>
                  <a:pt x="262944" y="269831"/>
                  <a:pt x="225381" y="307394"/>
                </a:cubicBezTo>
                <a:lnTo>
                  <a:pt x="217868" y="307394"/>
                </a:lnTo>
                <a:cubicBezTo>
                  <a:pt x="217868" y="307394"/>
                  <a:pt x="217868" y="307394"/>
                  <a:pt x="101421" y="190947"/>
                </a:cubicBezTo>
                <a:cubicBezTo>
                  <a:pt x="101421" y="190947"/>
                  <a:pt x="101421" y="190947"/>
                  <a:pt x="82640" y="281100"/>
                </a:cubicBezTo>
                <a:cubicBezTo>
                  <a:pt x="82640" y="281100"/>
                  <a:pt x="78883" y="284856"/>
                  <a:pt x="78883" y="281100"/>
                </a:cubicBezTo>
                <a:lnTo>
                  <a:pt x="75127" y="277343"/>
                </a:lnTo>
                <a:cubicBezTo>
                  <a:pt x="75127" y="277343"/>
                  <a:pt x="75127" y="277343"/>
                  <a:pt x="0" y="51963"/>
                </a:cubicBezTo>
                <a:lnTo>
                  <a:pt x="3757" y="48207"/>
                </a:lnTo>
                <a:close/>
                <a:moveTo>
                  <a:pt x="112712" y="0"/>
                </a:moveTo>
                <a:lnTo>
                  <a:pt x="228599" y="0"/>
                </a:lnTo>
                <a:lnTo>
                  <a:pt x="228599" y="33338"/>
                </a:lnTo>
                <a:lnTo>
                  <a:pt x="112712" y="3333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52" name="Freeform 265"/>
          <p:cNvSpPr>
            <a:spLocks/>
          </p:cNvSpPr>
          <p:nvPr/>
        </p:nvSpPr>
        <p:spPr bwMode="auto">
          <a:xfrm>
            <a:off x="5700713" y="4224338"/>
            <a:ext cx="446087" cy="382033"/>
          </a:xfrm>
          <a:custGeom>
            <a:avLst/>
            <a:gdLst/>
            <a:ahLst/>
            <a:cxnLst/>
            <a:rect l="l" t="t" r="r" b="b"/>
            <a:pathLst>
              <a:path w="446087" h="382033">
                <a:moveTo>
                  <a:pt x="202721" y="150812"/>
                </a:moveTo>
                <a:cubicBezTo>
                  <a:pt x="202721" y="150812"/>
                  <a:pt x="202721" y="150812"/>
                  <a:pt x="396648" y="206753"/>
                </a:cubicBezTo>
                <a:cubicBezTo>
                  <a:pt x="402242" y="210482"/>
                  <a:pt x="402242" y="210482"/>
                  <a:pt x="400377" y="214211"/>
                </a:cubicBezTo>
                <a:cubicBezTo>
                  <a:pt x="400377" y="214211"/>
                  <a:pt x="400377" y="214211"/>
                  <a:pt x="325790" y="240317"/>
                </a:cubicBezTo>
                <a:cubicBezTo>
                  <a:pt x="325790" y="240317"/>
                  <a:pt x="325790" y="240317"/>
                  <a:pt x="430212" y="344739"/>
                </a:cubicBezTo>
                <a:cubicBezTo>
                  <a:pt x="430212" y="348469"/>
                  <a:pt x="430212" y="348469"/>
                  <a:pt x="396648" y="382033"/>
                </a:cubicBezTo>
                <a:cubicBezTo>
                  <a:pt x="392919" y="385762"/>
                  <a:pt x="389189" y="385762"/>
                  <a:pt x="389189" y="382033"/>
                </a:cubicBezTo>
                <a:cubicBezTo>
                  <a:pt x="389189" y="382033"/>
                  <a:pt x="389189" y="382033"/>
                  <a:pt x="284767" y="281340"/>
                </a:cubicBezTo>
                <a:cubicBezTo>
                  <a:pt x="284767" y="281340"/>
                  <a:pt x="284767" y="281340"/>
                  <a:pt x="269850" y="359657"/>
                </a:cubicBezTo>
                <a:lnTo>
                  <a:pt x="262391" y="355927"/>
                </a:lnTo>
                <a:cubicBezTo>
                  <a:pt x="262391" y="355927"/>
                  <a:pt x="262391" y="355927"/>
                  <a:pt x="195262" y="154542"/>
                </a:cubicBezTo>
                <a:close/>
                <a:moveTo>
                  <a:pt x="333628" y="0"/>
                </a:moveTo>
                <a:cubicBezTo>
                  <a:pt x="397355" y="0"/>
                  <a:pt x="446087" y="52652"/>
                  <a:pt x="446087" y="116587"/>
                </a:cubicBezTo>
                <a:cubicBezTo>
                  <a:pt x="446087" y="146674"/>
                  <a:pt x="434841" y="176761"/>
                  <a:pt x="412350" y="199326"/>
                </a:cubicBezTo>
                <a:cubicBezTo>
                  <a:pt x="412350" y="195573"/>
                  <a:pt x="408616" y="195565"/>
                  <a:pt x="408601" y="195565"/>
                </a:cubicBezTo>
                <a:cubicBezTo>
                  <a:pt x="408601" y="195565"/>
                  <a:pt x="408601" y="195565"/>
                  <a:pt x="407664" y="195095"/>
                </a:cubicBezTo>
                <a:lnTo>
                  <a:pt x="401104" y="191805"/>
                </a:lnTo>
                <a:cubicBezTo>
                  <a:pt x="419847" y="173000"/>
                  <a:pt x="434841" y="146674"/>
                  <a:pt x="434841" y="116587"/>
                </a:cubicBezTo>
                <a:cubicBezTo>
                  <a:pt x="434841" y="60174"/>
                  <a:pt x="389858" y="15044"/>
                  <a:pt x="333628" y="15044"/>
                </a:cubicBezTo>
                <a:cubicBezTo>
                  <a:pt x="281148" y="15044"/>
                  <a:pt x="239913" y="48892"/>
                  <a:pt x="232415" y="97783"/>
                </a:cubicBezTo>
                <a:cubicBezTo>
                  <a:pt x="232415" y="97783"/>
                  <a:pt x="232415" y="97783"/>
                  <a:pt x="228667" y="120348"/>
                </a:cubicBezTo>
                <a:cubicBezTo>
                  <a:pt x="224918" y="120348"/>
                  <a:pt x="217421" y="116587"/>
                  <a:pt x="213672" y="105305"/>
                </a:cubicBezTo>
                <a:cubicBezTo>
                  <a:pt x="198678" y="63935"/>
                  <a:pt x="161191" y="33848"/>
                  <a:pt x="116208" y="33848"/>
                </a:cubicBezTo>
                <a:cubicBezTo>
                  <a:pt x="59978" y="33848"/>
                  <a:pt x="11246" y="82739"/>
                  <a:pt x="11246" y="139152"/>
                </a:cubicBezTo>
                <a:cubicBezTo>
                  <a:pt x="11246" y="195565"/>
                  <a:pt x="59978" y="240696"/>
                  <a:pt x="116208" y="240696"/>
                </a:cubicBezTo>
                <a:cubicBezTo>
                  <a:pt x="131202" y="240696"/>
                  <a:pt x="146197" y="236935"/>
                  <a:pt x="157443" y="233174"/>
                </a:cubicBezTo>
                <a:cubicBezTo>
                  <a:pt x="157443" y="233174"/>
                  <a:pt x="157443" y="233174"/>
                  <a:pt x="158849" y="232234"/>
                </a:cubicBezTo>
                <a:lnTo>
                  <a:pt x="168689" y="225652"/>
                </a:lnTo>
                <a:cubicBezTo>
                  <a:pt x="168689" y="225652"/>
                  <a:pt x="172437" y="236935"/>
                  <a:pt x="172437" y="240696"/>
                </a:cubicBezTo>
                <a:cubicBezTo>
                  <a:pt x="183683" y="267022"/>
                  <a:pt x="202426" y="289587"/>
                  <a:pt x="232415" y="300870"/>
                </a:cubicBezTo>
                <a:cubicBezTo>
                  <a:pt x="232415" y="300870"/>
                  <a:pt x="232415" y="300870"/>
                  <a:pt x="232884" y="302750"/>
                </a:cubicBezTo>
                <a:lnTo>
                  <a:pt x="236164" y="315913"/>
                </a:lnTo>
                <a:cubicBezTo>
                  <a:pt x="202426" y="308392"/>
                  <a:pt x="172437" y="278305"/>
                  <a:pt x="161191" y="244457"/>
                </a:cubicBezTo>
                <a:cubicBezTo>
                  <a:pt x="146197" y="251978"/>
                  <a:pt x="131202" y="255739"/>
                  <a:pt x="116208" y="255739"/>
                </a:cubicBezTo>
                <a:cubicBezTo>
                  <a:pt x="52481" y="255739"/>
                  <a:pt x="0" y="203087"/>
                  <a:pt x="0" y="139152"/>
                </a:cubicBezTo>
                <a:cubicBezTo>
                  <a:pt x="0" y="75218"/>
                  <a:pt x="52481" y="22565"/>
                  <a:pt x="116208" y="22565"/>
                </a:cubicBezTo>
                <a:cubicBezTo>
                  <a:pt x="161191" y="22565"/>
                  <a:pt x="202426" y="48892"/>
                  <a:pt x="221169" y="86500"/>
                </a:cubicBezTo>
                <a:cubicBezTo>
                  <a:pt x="232415" y="37609"/>
                  <a:pt x="277399" y="0"/>
                  <a:pt x="33362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54" name="Freeform 267"/>
          <p:cNvSpPr>
            <a:spLocks/>
          </p:cNvSpPr>
          <p:nvPr/>
        </p:nvSpPr>
        <p:spPr bwMode="auto">
          <a:xfrm>
            <a:off x="6615113" y="4224337"/>
            <a:ext cx="342320" cy="359784"/>
          </a:xfrm>
          <a:custGeom>
            <a:avLst/>
            <a:gdLst/>
            <a:ahLst/>
            <a:cxnLst/>
            <a:rect l="l" t="t" r="r" b="b"/>
            <a:pathLst>
              <a:path w="342320" h="359784">
                <a:moveTo>
                  <a:pt x="210820" y="288925"/>
                </a:moveTo>
                <a:cubicBezTo>
                  <a:pt x="210825" y="288930"/>
                  <a:pt x="210907" y="289012"/>
                  <a:pt x="212249" y="290354"/>
                </a:cubicBezTo>
                <a:lnTo>
                  <a:pt x="222250" y="300355"/>
                </a:lnTo>
                <a:cubicBezTo>
                  <a:pt x="214630" y="304165"/>
                  <a:pt x="210820" y="307975"/>
                  <a:pt x="203200" y="307975"/>
                </a:cubicBezTo>
                <a:cubicBezTo>
                  <a:pt x="203202" y="307967"/>
                  <a:pt x="203232" y="307850"/>
                  <a:pt x="203676" y="306070"/>
                </a:cubicBezTo>
                <a:lnTo>
                  <a:pt x="207010" y="292735"/>
                </a:lnTo>
                <a:close/>
                <a:moveTo>
                  <a:pt x="304799" y="206375"/>
                </a:moveTo>
                <a:cubicBezTo>
                  <a:pt x="300944" y="217488"/>
                  <a:pt x="297089" y="232305"/>
                  <a:pt x="289378" y="239713"/>
                </a:cubicBezTo>
                <a:lnTo>
                  <a:pt x="277812" y="232305"/>
                </a:lnTo>
                <a:cubicBezTo>
                  <a:pt x="281668" y="224896"/>
                  <a:pt x="285523" y="217488"/>
                  <a:pt x="289378" y="213784"/>
                </a:cubicBezTo>
                <a:cubicBezTo>
                  <a:pt x="289382" y="213782"/>
                  <a:pt x="289460" y="213745"/>
                  <a:pt x="291306" y="212858"/>
                </a:cubicBezTo>
                <a:close/>
                <a:moveTo>
                  <a:pt x="109537" y="127000"/>
                </a:moveTo>
                <a:cubicBezTo>
                  <a:pt x="113292" y="127000"/>
                  <a:pt x="113292" y="127000"/>
                  <a:pt x="312283" y="183319"/>
                </a:cubicBezTo>
                <a:cubicBezTo>
                  <a:pt x="316038" y="187073"/>
                  <a:pt x="316038" y="187073"/>
                  <a:pt x="316038" y="190828"/>
                </a:cubicBezTo>
                <a:cubicBezTo>
                  <a:pt x="316038" y="190828"/>
                  <a:pt x="316038" y="190828"/>
                  <a:pt x="237192" y="217110"/>
                </a:cubicBezTo>
                <a:cubicBezTo>
                  <a:pt x="237192" y="217110"/>
                  <a:pt x="237192" y="217110"/>
                  <a:pt x="342320" y="322238"/>
                </a:cubicBezTo>
                <a:cubicBezTo>
                  <a:pt x="342320" y="325993"/>
                  <a:pt x="342320" y="325993"/>
                  <a:pt x="308529" y="359784"/>
                </a:cubicBezTo>
                <a:cubicBezTo>
                  <a:pt x="308529" y="363538"/>
                  <a:pt x="304774" y="363538"/>
                  <a:pt x="301020" y="359784"/>
                </a:cubicBezTo>
                <a:cubicBezTo>
                  <a:pt x="301020" y="359784"/>
                  <a:pt x="301020" y="359784"/>
                  <a:pt x="199647" y="258410"/>
                </a:cubicBezTo>
                <a:cubicBezTo>
                  <a:pt x="199647" y="258410"/>
                  <a:pt x="199647" y="258410"/>
                  <a:pt x="180874" y="337256"/>
                </a:cubicBezTo>
                <a:cubicBezTo>
                  <a:pt x="177119" y="333502"/>
                  <a:pt x="177119" y="333502"/>
                  <a:pt x="109537" y="130755"/>
                </a:cubicBezTo>
                <a:close/>
                <a:moveTo>
                  <a:pt x="157450" y="0"/>
                </a:moveTo>
                <a:cubicBezTo>
                  <a:pt x="243672" y="0"/>
                  <a:pt x="311150" y="71457"/>
                  <a:pt x="311150" y="157957"/>
                </a:cubicBezTo>
                <a:lnTo>
                  <a:pt x="299904" y="157957"/>
                </a:lnTo>
                <a:cubicBezTo>
                  <a:pt x="296155" y="78978"/>
                  <a:pt x="232426" y="15044"/>
                  <a:pt x="157450" y="15044"/>
                </a:cubicBezTo>
                <a:cubicBezTo>
                  <a:pt x="78725" y="15044"/>
                  <a:pt x="11247" y="78978"/>
                  <a:pt x="11247" y="157957"/>
                </a:cubicBezTo>
                <a:cubicBezTo>
                  <a:pt x="11247" y="233174"/>
                  <a:pt x="71227" y="297109"/>
                  <a:pt x="146203" y="300870"/>
                </a:cubicBezTo>
                <a:cubicBezTo>
                  <a:pt x="146205" y="300878"/>
                  <a:pt x="146234" y="300993"/>
                  <a:pt x="146672" y="302750"/>
                </a:cubicBezTo>
                <a:lnTo>
                  <a:pt x="149952" y="315913"/>
                </a:lnTo>
                <a:cubicBezTo>
                  <a:pt x="67479" y="312152"/>
                  <a:pt x="0" y="244457"/>
                  <a:pt x="0" y="157957"/>
                </a:cubicBezTo>
                <a:cubicBezTo>
                  <a:pt x="0" y="71457"/>
                  <a:pt x="67479" y="0"/>
                  <a:pt x="15745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58" name="Freeform 271"/>
          <p:cNvSpPr>
            <a:spLocks/>
          </p:cNvSpPr>
          <p:nvPr/>
        </p:nvSpPr>
        <p:spPr bwMode="auto">
          <a:xfrm>
            <a:off x="8156575" y="4200445"/>
            <a:ext cx="304800" cy="373143"/>
          </a:xfrm>
          <a:custGeom>
            <a:avLst/>
            <a:gdLst/>
            <a:ahLst/>
            <a:cxnLst/>
            <a:rect l="l" t="t" r="r" b="b"/>
            <a:pathLst>
              <a:path w="304800" h="373143">
                <a:moveTo>
                  <a:pt x="244764" y="233443"/>
                </a:moveTo>
                <a:lnTo>
                  <a:pt x="304800" y="339162"/>
                </a:lnTo>
                <a:cubicBezTo>
                  <a:pt x="304791" y="339161"/>
                  <a:pt x="304164" y="339056"/>
                  <a:pt x="259773" y="331611"/>
                </a:cubicBezTo>
                <a:cubicBezTo>
                  <a:pt x="259770" y="331619"/>
                  <a:pt x="259561" y="332197"/>
                  <a:pt x="244764" y="373143"/>
                </a:cubicBezTo>
                <a:cubicBezTo>
                  <a:pt x="244757" y="373131"/>
                  <a:pt x="244091" y="371988"/>
                  <a:pt x="180975" y="263649"/>
                </a:cubicBezTo>
                <a:cubicBezTo>
                  <a:pt x="181006" y="263659"/>
                  <a:pt x="192248" y="267409"/>
                  <a:pt x="203489" y="256097"/>
                </a:cubicBezTo>
                <a:cubicBezTo>
                  <a:pt x="214746" y="244770"/>
                  <a:pt x="207241" y="237219"/>
                  <a:pt x="244764" y="233443"/>
                </a:cubicBezTo>
                <a:close/>
                <a:moveTo>
                  <a:pt x="56284" y="227093"/>
                </a:moveTo>
                <a:cubicBezTo>
                  <a:pt x="56299" y="227123"/>
                  <a:pt x="60066" y="234529"/>
                  <a:pt x="75046" y="234529"/>
                </a:cubicBezTo>
                <a:cubicBezTo>
                  <a:pt x="105064" y="234529"/>
                  <a:pt x="97559" y="264274"/>
                  <a:pt x="123825" y="264274"/>
                </a:cubicBezTo>
                <a:cubicBezTo>
                  <a:pt x="123817" y="264291"/>
                  <a:pt x="123164" y="265585"/>
                  <a:pt x="71293" y="368381"/>
                </a:cubicBezTo>
                <a:cubicBezTo>
                  <a:pt x="71284" y="368369"/>
                  <a:pt x="70802" y="367756"/>
                  <a:pt x="45028" y="334918"/>
                </a:cubicBezTo>
                <a:cubicBezTo>
                  <a:pt x="45015" y="334919"/>
                  <a:pt x="44264" y="334981"/>
                  <a:pt x="0" y="338636"/>
                </a:cubicBezTo>
                <a:cubicBezTo>
                  <a:pt x="9" y="338618"/>
                  <a:pt x="712" y="337225"/>
                  <a:pt x="56284" y="227093"/>
                </a:cubicBezTo>
                <a:close/>
                <a:moveTo>
                  <a:pt x="150813" y="76280"/>
                </a:moveTo>
                <a:lnTo>
                  <a:pt x="168275" y="109618"/>
                </a:lnTo>
                <a:lnTo>
                  <a:pt x="203200" y="114380"/>
                </a:lnTo>
                <a:lnTo>
                  <a:pt x="176213" y="139780"/>
                </a:lnTo>
                <a:lnTo>
                  <a:pt x="184150" y="174705"/>
                </a:lnTo>
                <a:lnTo>
                  <a:pt x="150813" y="158830"/>
                </a:lnTo>
                <a:lnTo>
                  <a:pt x="120650" y="174705"/>
                </a:lnTo>
                <a:lnTo>
                  <a:pt x="127000" y="139780"/>
                </a:lnTo>
                <a:lnTo>
                  <a:pt x="101600" y="114380"/>
                </a:lnTo>
                <a:lnTo>
                  <a:pt x="134938" y="109618"/>
                </a:lnTo>
                <a:close/>
                <a:moveTo>
                  <a:pt x="152400" y="50880"/>
                </a:moveTo>
                <a:cubicBezTo>
                  <a:pt x="112069" y="50880"/>
                  <a:pt x="79375" y="84285"/>
                  <a:pt x="79375" y="125493"/>
                </a:cubicBezTo>
                <a:cubicBezTo>
                  <a:pt x="79375" y="166701"/>
                  <a:pt x="112069" y="200106"/>
                  <a:pt x="152400" y="200106"/>
                </a:cubicBezTo>
                <a:cubicBezTo>
                  <a:pt x="192731" y="200106"/>
                  <a:pt x="225425" y="166701"/>
                  <a:pt x="225425" y="125493"/>
                </a:cubicBezTo>
                <a:cubicBezTo>
                  <a:pt x="225425" y="84285"/>
                  <a:pt x="192731" y="50880"/>
                  <a:pt x="152400" y="50880"/>
                </a:cubicBezTo>
                <a:close/>
                <a:moveTo>
                  <a:pt x="118323" y="368"/>
                </a:moveTo>
                <a:cubicBezTo>
                  <a:pt x="123480" y="-569"/>
                  <a:pt x="129105" y="368"/>
                  <a:pt x="134730" y="2243"/>
                </a:cubicBezTo>
                <a:cubicBezTo>
                  <a:pt x="145981" y="9744"/>
                  <a:pt x="157231" y="9744"/>
                  <a:pt x="168482" y="2243"/>
                </a:cubicBezTo>
                <a:cubicBezTo>
                  <a:pt x="179733" y="-1507"/>
                  <a:pt x="190983" y="-1507"/>
                  <a:pt x="198483" y="9744"/>
                </a:cubicBezTo>
                <a:cubicBezTo>
                  <a:pt x="205984" y="24745"/>
                  <a:pt x="213484" y="28495"/>
                  <a:pt x="228485" y="28495"/>
                </a:cubicBezTo>
                <a:cubicBezTo>
                  <a:pt x="243485" y="28495"/>
                  <a:pt x="247235" y="35995"/>
                  <a:pt x="250986" y="50996"/>
                </a:cubicBezTo>
                <a:cubicBezTo>
                  <a:pt x="250986" y="62246"/>
                  <a:pt x="254736" y="73497"/>
                  <a:pt x="265986" y="80997"/>
                </a:cubicBezTo>
                <a:cubicBezTo>
                  <a:pt x="277237" y="88498"/>
                  <a:pt x="280987" y="95998"/>
                  <a:pt x="273487" y="107249"/>
                </a:cubicBezTo>
                <a:cubicBezTo>
                  <a:pt x="269736" y="122249"/>
                  <a:pt x="269736" y="133500"/>
                  <a:pt x="273487" y="144751"/>
                </a:cubicBezTo>
                <a:cubicBezTo>
                  <a:pt x="280987" y="156001"/>
                  <a:pt x="277237" y="167252"/>
                  <a:pt x="265986" y="174752"/>
                </a:cubicBezTo>
                <a:cubicBezTo>
                  <a:pt x="254736" y="178502"/>
                  <a:pt x="250986" y="189753"/>
                  <a:pt x="250986" y="204754"/>
                </a:cubicBezTo>
                <a:cubicBezTo>
                  <a:pt x="247235" y="216004"/>
                  <a:pt x="243485" y="223505"/>
                  <a:pt x="228485" y="223505"/>
                </a:cubicBezTo>
                <a:cubicBezTo>
                  <a:pt x="213484" y="223505"/>
                  <a:pt x="205984" y="231005"/>
                  <a:pt x="198483" y="242255"/>
                </a:cubicBezTo>
                <a:cubicBezTo>
                  <a:pt x="190983" y="253506"/>
                  <a:pt x="179733" y="257256"/>
                  <a:pt x="168482" y="249756"/>
                </a:cubicBezTo>
                <a:cubicBezTo>
                  <a:pt x="157231" y="242255"/>
                  <a:pt x="145981" y="242255"/>
                  <a:pt x="134730" y="249756"/>
                </a:cubicBezTo>
                <a:cubicBezTo>
                  <a:pt x="123480" y="257256"/>
                  <a:pt x="112229" y="253506"/>
                  <a:pt x="104729" y="242255"/>
                </a:cubicBezTo>
                <a:cubicBezTo>
                  <a:pt x="97229" y="231005"/>
                  <a:pt x="89728" y="223505"/>
                  <a:pt x="74728" y="223505"/>
                </a:cubicBezTo>
                <a:cubicBezTo>
                  <a:pt x="59727" y="223505"/>
                  <a:pt x="52227" y="216004"/>
                  <a:pt x="52227" y="204754"/>
                </a:cubicBezTo>
                <a:cubicBezTo>
                  <a:pt x="52227" y="189753"/>
                  <a:pt x="48476" y="178502"/>
                  <a:pt x="37226" y="174752"/>
                </a:cubicBezTo>
                <a:cubicBezTo>
                  <a:pt x="22225" y="167252"/>
                  <a:pt x="22225" y="156001"/>
                  <a:pt x="29726" y="144751"/>
                </a:cubicBezTo>
                <a:cubicBezTo>
                  <a:pt x="33476" y="133500"/>
                  <a:pt x="33476" y="122249"/>
                  <a:pt x="29726" y="107249"/>
                </a:cubicBezTo>
                <a:cubicBezTo>
                  <a:pt x="22225" y="95998"/>
                  <a:pt x="22225" y="88498"/>
                  <a:pt x="37226" y="80997"/>
                </a:cubicBezTo>
                <a:cubicBezTo>
                  <a:pt x="48476" y="73497"/>
                  <a:pt x="52227" y="62246"/>
                  <a:pt x="52227" y="50996"/>
                </a:cubicBezTo>
                <a:cubicBezTo>
                  <a:pt x="52227" y="35995"/>
                  <a:pt x="59727" y="28495"/>
                  <a:pt x="74728" y="28495"/>
                </a:cubicBezTo>
                <a:cubicBezTo>
                  <a:pt x="89728" y="28495"/>
                  <a:pt x="97229" y="24745"/>
                  <a:pt x="104729" y="9744"/>
                </a:cubicBezTo>
                <a:cubicBezTo>
                  <a:pt x="108479" y="4118"/>
                  <a:pt x="113167" y="1306"/>
                  <a:pt x="118323" y="36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63" name="Freeform 276"/>
          <p:cNvSpPr>
            <a:spLocks/>
          </p:cNvSpPr>
          <p:nvPr/>
        </p:nvSpPr>
        <p:spPr bwMode="auto">
          <a:xfrm>
            <a:off x="4019550" y="582612"/>
            <a:ext cx="469900" cy="412750"/>
          </a:xfrm>
          <a:custGeom>
            <a:avLst/>
            <a:gdLst/>
            <a:ahLst/>
            <a:cxnLst/>
            <a:rect l="l" t="t" r="r" b="b"/>
            <a:pathLst>
              <a:path w="469900" h="412750">
                <a:moveTo>
                  <a:pt x="0" y="0"/>
                </a:moveTo>
                <a:cubicBezTo>
                  <a:pt x="11" y="0"/>
                  <a:pt x="1566" y="0"/>
                  <a:pt x="221793" y="0"/>
                </a:cubicBezTo>
                <a:cubicBezTo>
                  <a:pt x="221945" y="0"/>
                  <a:pt x="222098" y="0"/>
                  <a:pt x="222250" y="0"/>
                </a:cubicBezTo>
                <a:lnTo>
                  <a:pt x="221824" y="126"/>
                </a:lnTo>
                <a:cubicBezTo>
                  <a:pt x="222172" y="1537"/>
                  <a:pt x="226414" y="18757"/>
                  <a:pt x="278181" y="228889"/>
                </a:cubicBezTo>
                <a:cubicBezTo>
                  <a:pt x="289459" y="236393"/>
                  <a:pt x="308255" y="247650"/>
                  <a:pt x="323291" y="266411"/>
                </a:cubicBezTo>
                <a:cubicBezTo>
                  <a:pt x="349592" y="277663"/>
                  <a:pt x="375894" y="281417"/>
                  <a:pt x="375920" y="281420"/>
                </a:cubicBezTo>
                <a:cubicBezTo>
                  <a:pt x="458600" y="292674"/>
                  <a:pt x="469894" y="360181"/>
                  <a:pt x="469900" y="360218"/>
                </a:cubicBezTo>
                <a:cubicBezTo>
                  <a:pt x="428561" y="300199"/>
                  <a:pt x="383464" y="296432"/>
                  <a:pt x="383439" y="296430"/>
                </a:cubicBezTo>
                <a:cubicBezTo>
                  <a:pt x="368402" y="296430"/>
                  <a:pt x="353365" y="296430"/>
                  <a:pt x="342087" y="292677"/>
                </a:cubicBezTo>
                <a:cubicBezTo>
                  <a:pt x="349606" y="300182"/>
                  <a:pt x="375920" y="326448"/>
                  <a:pt x="439827" y="330200"/>
                </a:cubicBezTo>
                <a:cubicBezTo>
                  <a:pt x="439789" y="330215"/>
                  <a:pt x="372146" y="356448"/>
                  <a:pt x="319532" y="292677"/>
                </a:cubicBezTo>
                <a:cubicBezTo>
                  <a:pt x="327051" y="303934"/>
                  <a:pt x="334569" y="322695"/>
                  <a:pt x="334569" y="337705"/>
                </a:cubicBezTo>
                <a:cubicBezTo>
                  <a:pt x="334576" y="337731"/>
                  <a:pt x="345866" y="382741"/>
                  <a:pt x="413512" y="412750"/>
                </a:cubicBezTo>
                <a:cubicBezTo>
                  <a:pt x="413471" y="412750"/>
                  <a:pt x="342080" y="412727"/>
                  <a:pt x="315773" y="333952"/>
                </a:cubicBezTo>
                <a:cubicBezTo>
                  <a:pt x="315765" y="333925"/>
                  <a:pt x="300729" y="285165"/>
                  <a:pt x="274422" y="258907"/>
                </a:cubicBezTo>
                <a:cubicBezTo>
                  <a:pt x="274412" y="258905"/>
                  <a:pt x="272778" y="258525"/>
                  <a:pt x="19" y="195123"/>
                </a:cubicBezTo>
                <a:lnTo>
                  <a:pt x="0" y="195118"/>
                </a:lnTo>
                <a:cubicBezTo>
                  <a:pt x="0" y="193663"/>
                  <a:pt x="0" y="177588"/>
                  <a:pt x="0" y="0"/>
                </a:cubicBezTo>
                <a:cubicBezTo>
                  <a:pt x="39" y="34"/>
                  <a:pt x="30106" y="26312"/>
                  <a:pt x="71437" y="67591"/>
                </a:cubicBezTo>
                <a:cubicBezTo>
                  <a:pt x="5810" y="122211"/>
                  <a:pt x="287" y="190954"/>
                  <a:pt x="27" y="195070"/>
                </a:cubicBezTo>
                <a:cubicBezTo>
                  <a:pt x="18817" y="146313"/>
                  <a:pt x="48881" y="108805"/>
                  <a:pt x="82703" y="78798"/>
                </a:cubicBezTo>
                <a:cubicBezTo>
                  <a:pt x="131572" y="123825"/>
                  <a:pt x="187960" y="176357"/>
                  <a:pt x="240589" y="221384"/>
                </a:cubicBezTo>
                <a:cubicBezTo>
                  <a:pt x="240589" y="221381"/>
                  <a:pt x="240589" y="221331"/>
                  <a:pt x="240589" y="220446"/>
                </a:cubicBezTo>
                <a:lnTo>
                  <a:pt x="240589" y="213880"/>
                </a:lnTo>
                <a:cubicBezTo>
                  <a:pt x="202997" y="176357"/>
                  <a:pt x="146609" y="116320"/>
                  <a:pt x="93980" y="71293"/>
                </a:cubicBezTo>
                <a:cubicBezTo>
                  <a:pt x="144907" y="26814"/>
                  <a:pt x="201224" y="6546"/>
                  <a:pt x="217320" y="1458"/>
                </a:cubicBezTo>
                <a:cubicBezTo>
                  <a:pt x="155833" y="12508"/>
                  <a:pt x="112114" y="34630"/>
                  <a:pt x="79106" y="60325"/>
                </a:cubicBezTo>
                <a:cubicBezTo>
                  <a:pt x="45204" y="30163"/>
                  <a:pt x="18835" y="754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67" name="Rectangle 280"/>
          <p:cNvSpPr>
            <a:spLocks noChangeArrowheads="1"/>
          </p:cNvSpPr>
          <p:nvPr/>
        </p:nvSpPr>
        <p:spPr bwMode="auto">
          <a:xfrm>
            <a:off x="7313613" y="4265613"/>
            <a:ext cx="534987" cy="364546"/>
          </a:xfrm>
          <a:custGeom>
            <a:avLst/>
            <a:gdLst/>
            <a:ahLst/>
            <a:cxnLst/>
            <a:rect l="l" t="t" r="r" b="b"/>
            <a:pathLst>
              <a:path w="534987" h="364546">
                <a:moveTo>
                  <a:pt x="250825" y="222250"/>
                </a:moveTo>
                <a:lnTo>
                  <a:pt x="250825" y="258763"/>
                </a:lnTo>
                <a:lnTo>
                  <a:pt x="322262" y="258763"/>
                </a:lnTo>
                <a:lnTo>
                  <a:pt x="311150" y="222250"/>
                </a:lnTo>
                <a:close/>
                <a:moveTo>
                  <a:pt x="130175" y="222250"/>
                </a:moveTo>
                <a:lnTo>
                  <a:pt x="130175" y="258763"/>
                </a:lnTo>
                <a:lnTo>
                  <a:pt x="217487" y="258763"/>
                </a:lnTo>
                <a:lnTo>
                  <a:pt x="217487" y="222250"/>
                </a:lnTo>
                <a:close/>
                <a:moveTo>
                  <a:pt x="468312" y="214312"/>
                </a:moveTo>
                <a:lnTo>
                  <a:pt x="468312" y="250825"/>
                </a:lnTo>
                <a:lnTo>
                  <a:pt x="449262" y="222250"/>
                </a:lnTo>
                <a:close/>
                <a:moveTo>
                  <a:pt x="242887" y="214312"/>
                </a:moveTo>
                <a:lnTo>
                  <a:pt x="317499" y="214312"/>
                </a:lnTo>
                <a:lnTo>
                  <a:pt x="333374" y="266700"/>
                </a:lnTo>
                <a:lnTo>
                  <a:pt x="242887" y="266700"/>
                </a:lnTo>
                <a:close/>
                <a:moveTo>
                  <a:pt x="119062" y="214312"/>
                </a:moveTo>
                <a:lnTo>
                  <a:pt x="223837" y="214312"/>
                </a:lnTo>
                <a:lnTo>
                  <a:pt x="223837" y="266700"/>
                </a:lnTo>
                <a:lnTo>
                  <a:pt x="119062" y="266700"/>
                </a:lnTo>
                <a:close/>
                <a:moveTo>
                  <a:pt x="0" y="214312"/>
                </a:moveTo>
                <a:lnTo>
                  <a:pt x="104775" y="214312"/>
                </a:lnTo>
                <a:lnTo>
                  <a:pt x="104775" y="266700"/>
                </a:lnTo>
                <a:lnTo>
                  <a:pt x="0" y="266700"/>
                </a:lnTo>
                <a:close/>
                <a:moveTo>
                  <a:pt x="250825" y="150812"/>
                </a:moveTo>
                <a:lnTo>
                  <a:pt x="250825" y="187325"/>
                </a:lnTo>
                <a:lnTo>
                  <a:pt x="300037" y="187325"/>
                </a:lnTo>
                <a:lnTo>
                  <a:pt x="288925" y="150812"/>
                </a:lnTo>
                <a:close/>
                <a:moveTo>
                  <a:pt x="130175" y="150812"/>
                </a:moveTo>
                <a:lnTo>
                  <a:pt x="130175" y="187325"/>
                </a:lnTo>
                <a:lnTo>
                  <a:pt x="217487" y="187325"/>
                </a:lnTo>
                <a:lnTo>
                  <a:pt x="217487" y="150812"/>
                </a:lnTo>
                <a:close/>
                <a:moveTo>
                  <a:pt x="377825" y="142875"/>
                </a:moveTo>
                <a:cubicBezTo>
                  <a:pt x="377848" y="142875"/>
                  <a:pt x="379265" y="142875"/>
                  <a:pt x="468312" y="142875"/>
                </a:cubicBezTo>
                <a:cubicBezTo>
                  <a:pt x="468312" y="142894"/>
                  <a:pt x="468312" y="143571"/>
                  <a:pt x="468312" y="168275"/>
                </a:cubicBezTo>
                <a:cubicBezTo>
                  <a:pt x="468312" y="164648"/>
                  <a:pt x="377872" y="142886"/>
                  <a:pt x="377825" y="142875"/>
                </a:cubicBezTo>
                <a:close/>
                <a:moveTo>
                  <a:pt x="242887" y="142875"/>
                </a:moveTo>
                <a:lnTo>
                  <a:pt x="295980" y="142875"/>
                </a:lnTo>
                <a:cubicBezTo>
                  <a:pt x="295980" y="146617"/>
                  <a:pt x="295980" y="146617"/>
                  <a:pt x="311149" y="195263"/>
                </a:cubicBezTo>
                <a:cubicBezTo>
                  <a:pt x="311131" y="195263"/>
                  <a:pt x="310023" y="195263"/>
                  <a:pt x="242887" y="195263"/>
                </a:cubicBezTo>
                <a:cubicBezTo>
                  <a:pt x="242887" y="195238"/>
                  <a:pt x="242887" y="194107"/>
                  <a:pt x="242887" y="142875"/>
                </a:cubicBezTo>
                <a:close/>
                <a:moveTo>
                  <a:pt x="123825" y="142875"/>
                </a:moveTo>
                <a:lnTo>
                  <a:pt x="228600" y="142875"/>
                </a:lnTo>
                <a:lnTo>
                  <a:pt x="228600" y="195263"/>
                </a:lnTo>
                <a:lnTo>
                  <a:pt x="123825" y="195263"/>
                </a:lnTo>
                <a:close/>
                <a:moveTo>
                  <a:pt x="0" y="142875"/>
                </a:moveTo>
                <a:lnTo>
                  <a:pt x="104775" y="142875"/>
                </a:lnTo>
                <a:lnTo>
                  <a:pt x="104775" y="195263"/>
                </a:lnTo>
                <a:lnTo>
                  <a:pt x="0" y="195263"/>
                </a:lnTo>
                <a:close/>
                <a:moveTo>
                  <a:pt x="307496" y="131762"/>
                </a:moveTo>
                <a:cubicBezTo>
                  <a:pt x="307496" y="131762"/>
                  <a:pt x="307496" y="131762"/>
                  <a:pt x="501423" y="188081"/>
                </a:cubicBezTo>
                <a:cubicBezTo>
                  <a:pt x="505152" y="195590"/>
                  <a:pt x="505152" y="195590"/>
                  <a:pt x="430565" y="221872"/>
                </a:cubicBezTo>
                <a:cubicBezTo>
                  <a:pt x="430565" y="221872"/>
                  <a:pt x="430565" y="221872"/>
                  <a:pt x="534987" y="327000"/>
                </a:cubicBezTo>
                <a:cubicBezTo>
                  <a:pt x="534987" y="330755"/>
                  <a:pt x="534987" y="330755"/>
                  <a:pt x="497694" y="364546"/>
                </a:cubicBezTo>
                <a:cubicBezTo>
                  <a:pt x="493964" y="364546"/>
                  <a:pt x="493964" y="364546"/>
                  <a:pt x="389542" y="263172"/>
                </a:cubicBezTo>
                <a:cubicBezTo>
                  <a:pt x="389542" y="263172"/>
                  <a:pt x="389542" y="263172"/>
                  <a:pt x="374625" y="342018"/>
                </a:cubicBezTo>
                <a:lnTo>
                  <a:pt x="367166" y="338264"/>
                </a:lnTo>
                <a:cubicBezTo>
                  <a:pt x="367166" y="338264"/>
                  <a:pt x="367166" y="338264"/>
                  <a:pt x="300037" y="139271"/>
                </a:cubicBezTo>
                <a:lnTo>
                  <a:pt x="303767" y="135517"/>
                </a:lnTo>
                <a:close/>
                <a:moveTo>
                  <a:pt x="374650" y="79375"/>
                </a:moveTo>
                <a:lnTo>
                  <a:pt x="374650" y="115888"/>
                </a:lnTo>
                <a:lnTo>
                  <a:pt x="460375" y="115888"/>
                </a:lnTo>
                <a:lnTo>
                  <a:pt x="460375" y="79375"/>
                </a:lnTo>
                <a:close/>
                <a:moveTo>
                  <a:pt x="250825" y="79375"/>
                </a:moveTo>
                <a:lnTo>
                  <a:pt x="250825" y="115888"/>
                </a:lnTo>
                <a:lnTo>
                  <a:pt x="341312" y="115888"/>
                </a:lnTo>
                <a:lnTo>
                  <a:pt x="341312" y="79375"/>
                </a:lnTo>
                <a:close/>
                <a:moveTo>
                  <a:pt x="130175" y="79375"/>
                </a:moveTo>
                <a:lnTo>
                  <a:pt x="130175" y="115888"/>
                </a:lnTo>
                <a:lnTo>
                  <a:pt x="217487" y="115888"/>
                </a:lnTo>
                <a:lnTo>
                  <a:pt x="217487" y="79375"/>
                </a:lnTo>
                <a:close/>
                <a:moveTo>
                  <a:pt x="363537" y="71437"/>
                </a:moveTo>
                <a:lnTo>
                  <a:pt x="468312" y="71437"/>
                </a:lnTo>
                <a:lnTo>
                  <a:pt x="468312" y="123825"/>
                </a:lnTo>
                <a:lnTo>
                  <a:pt x="363537" y="123825"/>
                </a:lnTo>
                <a:close/>
                <a:moveTo>
                  <a:pt x="242887" y="71437"/>
                </a:moveTo>
                <a:lnTo>
                  <a:pt x="347662" y="71437"/>
                </a:lnTo>
                <a:lnTo>
                  <a:pt x="347662" y="123825"/>
                </a:lnTo>
                <a:lnTo>
                  <a:pt x="242887" y="123825"/>
                </a:lnTo>
                <a:close/>
                <a:moveTo>
                  <a:pt x="119062" y="71437"/>
                </a:moveTo>
                <a:lnTo>
                  <a:pt x="223837" y="71437"/>
                </a:lnTo>
                <a:lnTo>
                  <a:pt x="223837" y="123825"/>
                </a:lnTo>
                <a:lnTo>
                  <a:pt x="119062" y="123825"/>
                </a:lnTo>
                <a:close/>
                <a:moveTo>
                  <a:pt x="0" y="71437"/>
                </a:moveTo>
                <a:lnTo>
                  <a:pt x="104775" y="71437"/>
                </a:lnTo>
                <a:lnTo>
                  <a:pt x="104775" y="123825"/>
                </a:lnTo>
                <a:lnTo>
                  <a:pt x="0" y="123825"/>
                </a:lnTo>
                <a:close/>
                <a:moveTo>
                  <a:pt x="366712" y="0"/>
                </a:moveTo>
                <a:lnTo>
                  <a:pt x="471487" y="0"/>
                </a:lnTo>
                <a:lnTo>
                  <a:pt x="471487" y="52388"/>
                </a:lnTo>
                <a:lnTo>
                  <a:pt x="366712" y="52388"/>
                </a:lnTo>
                <a:close/>
                <a:moveTo>
                  <a:pt x="242887" y="0"/>
                </a:moveTo>
                <a:lnTo>
                  <a:pt x="347662" y="0"/>
                </a:lnTo>
                <a:lnTo>
                  <a:pt x="347662" y="52388"/>
                </a:lnTo>
                <a:lnTo>
                  <a:pt x="242887" y="52388"/>
                </a:lnTo>
                <a:close/>
                <a:moveTo>
                  <a:pt x="119062" y="0"/>
                </a:moveTo>
                <a:lnTo>
                  <a:pt x="223837" y="0"/>
                </a:lnTo>
                <a:lnTo>
                  <a:pt x="223837" y="52388"/>
                </a:lnTo>
                <a:lnTo>
                  <a:pt x="119062" y="52388"/>
                </a:lnTo>
                <a:close/>
                <a:moveTo>
                  <a:pt x="0" y="0"/>
                </a:moveTo>
                <a:lnTo>
                  <a:pt x="104775" y="0"/>
                </a:lnTo>
                <a:lnTo>
                  <a:pt x="104775" y="52388"/>
                </a:lnTo>
                <a:lnTo>
                  <a:pt x="0" y="5238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3229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104D5F"/>
      </a:dk2>
      <a:lt2>
        <a:srgbClr val="E2DFCC"/>
      </a:lt2>
      <a:accent1>
        <a:srgbClr val="229BBF"/>
      </a:accent1>
      <a:accent2>
        <a:srgbClr val="104D60"/>
      </a:accent2>
      <a:accent3>
        <a:srgbClr val="2DCFFF"/>
      </a:accent3>
      <a:accent4>
        <a:srgbClr val="1A7F9C"/>
      </a:accent4>
      <a:accent5>
        <a:srgbClr val="8E846C"/>
      </a:accent5>
      <a:accent6>
        <a:srgbClr val="BFBFBF"/>
      </a:accent6>
      <a:hlink>
        <a:srgbClr val="977B2D"/>
      </a:hlink>
      <a:folHlink>
        <a:srgbClr val="BFBFB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104D5F"/>
    </a:dk2>
    <a:lt2>
      <a:srgbClr val="E2DFCC"/>
    </a:lt2>
    <a:accent1>
      <a:srgbClr val="229BBF"/>
    </a:accent1>
    <a:accent2>
      <a:srgbClr val="104D60"/>
    </a:accent2>
    <a:accent3>
      <a:srgbClr val="2DCFFF"/>
    </a:accent3>
    <a:accent4>
      <a:srgbClr val="1A7F9C"/>
    </a:accent4>
    <a:accent5>
      <a:srgbClr val="8E846C"/>
    </a:accent5>
    <a:accent6>
      <a:srgbClr val="BFBFBF"/>
    </a:accent6>
    <a:hlink>
      <a:srgbClr val="977B2D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104D5F"/>
    </a:dk2>
    <a:lt2>
      <a:srgbClr val="E2DFCC"/>
    </a:lt2>
    <a:accent1>
      <a:srgbClr val="229BBF"/>
    </a:accent1>
    <a:accent2>
      <a:srgbClr val="104D60"/>
    </a:accent2>
    <a:accent3>
      <a:srgbClr val="2DCFFF"/>
    </a:accent3>
    <a:accent4>
      <a:srgbClr val="1A7F9C"/>
    </a:accent4>
    <a:accent5>
      <a:srgbClr val="8E846C"/>
    </a:accent5>
    <a:accent6>
      <a:srgbClr val="BFBFBF"/>
    </a:accent6>
    <a:hlink>
      <a:srgbClr val="977B2D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104D5F"/>
    </a:dk2>
    <a:lt2>
      <a:srgbClr val="E2DFCC"/>
    </a:lt2>
    <a:accent1>
      <a:srgbClr val="229BBF"/>
    </a:accent1>
    <a:accent2>
      <a:srgbClr val="104D60"/>
    </a:accent2>
    <a:accent3>
      <a:srgbClr val="2DCFFF"/>
    </a:accent3>
    <a:accent4>
      <a:srgbClr val="1A7F9C"/>
    </a:accent4>
    <a:accent5>
      <a:srgbClr val="8E846C"/>
    </a:accent5>
    <a:accent6>
      <a:srgbClr val="BFBFBF"/>
    </a:accent6>
    <a:hlink>
      <a:srgbClr val="977B2D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104D5F"/>
    </a:dk2>
    <a:lt2>
      <a:srgbClr val="E2DFCC"/>
    </a:lt2>
    <a:accent1>
      <a:srgbClr val="229BBF"/>
    </a:accent1>
    <a:accent2>
      <a:srgbClr val="104D60"/>
    </a:accent2>
    <a:accent3>
      <a:srgbClr val="2DCFFF"/>
    </a:accent3>
    <a:accent4>
      <a:srgbClr val="1A7F9C"/>
    </a:accent4>
    <a:accent5>
      <a:srgbClr val="8E846C"/>
    </a:accent5>
    <a:accent6>
      <a:srgbClr val="BFBFBF"/>
    </a:accent6>
    <a:hlink>
      <a:srgbClr val="977B2D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104D5F"/>
    </a:dk2>
    <a:lt2>
      <a:srgbClr val="E2DFCC"/>
    </a:lt2>
    <a:accent1>
      <a:srgbClr val="229BBF"/>
    </a:accent1>
    <a:accent2>
      <a:srgbClr val="104D60"/>
    </a:accent2>
    <a:accent3>
      <a:srgbClr val="2DCFFF"/>
    </a:accent3>
    <a:accent4>
      <a:srgbClr val="1A7F9C"/>
    </a:accent4>
    <a:accent5>
      <a:srgbClr val="8E846C"/>
    </a:accent5>
    <a:accent6>
      <a:srgbClr val="BFBFBF"/>
    </a:accent6>
    <a:hlink>
      <a:srgbClr val="977B2D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104D5F"/>
    </a:dk2>
    <a:lt2>
      <a:srgbClr val="E2DFCC"/>
    </a:lt2>
    <a:accent1>
      <a:srgbClr val="229BBF"/>
    </a:accent1>
    <a:accent2>
      <a:srgbClr val="104D60"/>
    </a:accent2>
    <a:accent3>
      <a:srgbClr val="2DCFFF"/>
    </a:accent3>
    <a:accent4>
      <a:srgbClr val="1A7F9C"/>
    </a:accent4>
    <a:accent5>
      <a:srgbClr val="8E846C"/>
    </a:accent5>
    <a:accent6>
      <a:srgbClr val="BFBFBF"/>
    </a:accent6>
    <a:hlink>
      <a:srgbClr val="977B2D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104D5F"/>
    </a:dk2>
    <a:lt2>
      <a:srgbClr val="E2DFCC"/>
    </a:lt2>
    <a:accent1>
      <a:srgbClr val="229BBF"/>
    </a:accent1>
    <a:accent2>
      <a:srgbClr val="104D60"/>
    </a:accent2>
    <a:accent3>
      <a:srgbClr val="2DCFFF"/>
    </a:accent3>
    <a:accent4>
      <a:srgbClr val="1A7F9C"/>
    </a:accent4>
    <a:accent5>
      <a:srgbClr val="8E846C"/>
    </a:accent5>
    <a:accent6>
      <a:srgbClr val="BFBFBF"/>
    </a:accent6>
    <a:hlink>
      <a:srgbClr val="977B2D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104D5F"/>
    </a:dk2>
    <a:lt2>
      <a:srgbClr val="E2DFCC"/>
    </a:lt2>
    <a:accent1>
      <a:srgbClr val="229BBF"/>
    </a:accent1>
    <a:accent2>
      <a:srgbClr val="104D60"/>
    </a:accent2>
    <a:accent3>
      <a:srgbClr val="2DCFFF"/>
    </a:accent3>
    <a:accent4>
      <a:srgbClr val="1A7F9C"/>
    </a:accent4>
    <a:accent5>
      <a:srgbClr val="8E846C"/>
    </a:accent5>
    <a:accent6>
      <a:srgbClr val="BFBFBF"/>
    </a:accent6>
    <a:hlink>
      <a:srgbClr val="977B2D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104D5F"/>
    </a:dk2>
    <a:lt2>
      <a:srgbClr val="E2DFCC"/>
    </a:lt2>
    <a:accent1>
      <a:srgbClr val="229BBF"/>
    </a:accent1>
    <a:accent2>
      <a:srgbClr val="104D60"/>
    </a:accent2>
    <a:accent3>
      <a:srgbClr val="2DCFFF"/>
    </a:accent3>
    <a:accent4>
      <a:srgbClr val="1A7F9C"/>
    </a:accent4>
    <a:accent5>
      <a:srgbClr val="8E846C"/>
    </a:accent5>
    <a:accent6>
      <a:srgbClr val="BFBFBF"/>
    </a:accent6>
    <a:hlink>
      <a:srgbClr val="977B2D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104D5F"/>
    </a:dk2>
    <a:lt2>
      <a:srgbClr val="E2DFCC"/>
    </a:lt2>
    <a:accent1>
      <a:srgbClr val="229BBF"/>
    </a:accent1>
    <a:accent2>
      <a:srgbClr val="104D60"/>
    </a:accent2>
    <a:accent3>
      <a:srgbClr val="2DCFFF"/>
    </a:accent3>
    <a:accent4>
      <a:srgbClr val="1A7F9C"/>
    </a:accent4>
    <a:accent5>
      <a:srgbClr val="8E846C"/>
    </a:accent5>
    <a:accent6>
      <a:srgbClr val="BFBFBF"/>
    </a:accent6>
    <a:hlink>
      <a:srgbClr val="977B2D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104D5F"/>
    </a:dk2>
    <a:lt2>
      <a:srgbClr val="E2DFCC"/>
    </a:lt2>
    <a:accent1>
      <a:srgbClr val="229BBF"/>
    </a:accent1>
    <a:accent2>
      <a:srgbClr val="104D60"/>
    </a:accent2>
    <a:accent3>
      <a:srgbClr val="2DCFFF"/>
    </a:accent3>
    <a:accent4>
      <a:srgbClr val="1A7F9C"/>
    </a:accent4>
    <a:accent5>
      <a:srgbClr val="8E846C"/>
    </a:accent5>
    <a:accent6>
      <a:srgbClr val="BFBFBF"/>
    </a:accent6>
    <a:hlink>
      <a:srgbClr val="977B2D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104D5F"/>
    </a:dk2>
    <a:lt2>
      <a:srgbClr val="E2DFCC"/>
    </a:lt2>
    <a:accent1>
      <a:srgbClr val="229BBF"/>
    </a:accent1>
    <a:accent2>
      <a:srgbClr val="104D60"/>
    </a:accent2>
    <a:accent3>
      <a:srgbClr val="2DCFFF"/>
    </a:accent3>
    <a:accent4>
      <a:srgbClr val="1A7F9C"/>
    </a:accent4>
    <a:accent5>
      <a:srgbClr val="8E846C"/>
    </a:accent5>
    <a:accent6>
      <a:srgbClr val="BFBFBF"/>
    </a:accent6>
    <a:hlink>
      <a:srgbClr val="977B2D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104D5F"/>
    </a:dk2>
    <a:lt2>
      <a:srgbClr val="E2DFCC"/>
    </a:lt2>
    <a:accent1>
      <a:srgbClr val="229BBF"/>
    </a:accent1>
    <a:accent2>
      <a:srgbClr val="104D60"/>
    </a:accent2>
    <a:accent3>
      <a:srgbClr val="2DCFFF"/>
    </a:accent3>
    <a:accent4>
      <a:srgbClr val="1A7F9C"/>
    </a:accent4>
    <a:accent5>
      <a:srgbClr val="8E846C"/>
    </a:accent5>
    <a:accent6>
      <a:srgbClr val="BFBFBF"/>
    </a:accent6>
    <a:hlink>
      <a:srgbClr val="977B2D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104D5F"/>
    </a:dk2>
    <a:lt2>
      <a:srgbClr val="E2DFCC"/>
    </a:lt2>
    <a:accent1>
      <a:srgbClr val="229BBF"/>
    </a:accent1>
    <a:accent2>
      <a:srgbClr val="104D60"/>
    </a:accent2>
    <a:accent3>
      <a:srgbClr val="2DCFFF"/>
    </a:accent3>
    <a:accent4>
      <a:srgbClr val="1A7F9C"/>
    </a:accent4>
    <a:accent5>
      <a:srgbClr val="8E846C"/>
    </a:accent5>
    <a:accent6>
      <a:srgbClr val="BFBFBF"/>
    </a:accent6>
    <a:hlink>
      <a:srgbClr val="977B2D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104D5F"/>
    </a:dk2>
    <a:lt2>
      <a:srgbClr val="E2DFCC"/>
    </a:lt2>
    <a:accent1>
      <a:srgbClr val="229BBF"/>
    </a:accent1>
    <a:accent2>
      <a:srgbClr val="104D60"/>
    </a:accent2>
    <a:accent3>
      <a:srgbClr val="2DCFFF"/>
    </a:accent3>
    <a:accent4>
      <a:srgbClr val="1A7F9C"/>
    </a:accent4>
    <a:accent5>
      <a:srgbClr val="8E846C"/>
    </a:accent5>
    <a:accent6>
      <a:srgbClr val="BFBFBF"/>
    </a:accent6>
    <a:hlink>
      <a:srgbClr val="977B2D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104D5F"/>
    </a:dk2>
    <a:lt2>
      <a:srgbClr val="E2DFCC"/>
    </a:lt2>
    <a:accent1>
      <a:srgbClr val="229BBF"/>
    </a:accent1>
    <a:accent2>
      <a:srgbClr val="104D60"/>
    </a:accent2>
    <a:accent3>
      <a:srgbClr val="2DCFFF"/>
    </a:accent3>
    <a:accent4>
      <a:srgbClr val="1A7F9C"/>
    </a:accent4>
    <a:accent5>
      <a:srgbClr val="8E846C"/>
    </a:accent5>
    <a:accent6>
      <a:srgbClr val="BFBFBF"/>
    </a:accent6>
    <a:hlink>
      <a:srgbClr val="977B2D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104D5F"/>
    </a:dk2>
    <a:lt2>
      <a:srgbClr val="E2DFCC"/>
    </a:lt2>
    <a:accent1>
      <a:srgbClr val="229BBF"/>
    </a:accent1>
    <a:accent2>
      <a:srgbClr val="104D60"/>
    </a:accent2>
    <a:accent3>
      <a:srgbClr val="2DCFFF"/>
    </a:accent3>
    <a:accent4>
      <a:srgbClr val="1A7F9C"/>
    </a:accent4>
    <a:accent5>
      <a:srgbClr val="8E846C"/>
    </a:accent5>
    <a:accent6>
      <a:srgbClr val="BFBFBF"/>
    </a:accent6>
    <a:hlink>
      <a:srgbClr val="977B2D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104D5F"/>
    </a:dk2>
    <a:lt2>
      <a:srgbClr val="E2DFCC"/>
    </a:lt2>
    <a:accent1>
      <a:srgbClr val="229BBF"/>
    </a:accent1>
    <a:accent2>
      <a:srgbClr val="104D60"/>
    </a:accent2>
    <a:accent3>
      <a:srgbClr val="2DCFFF"/>
    </a:accent3>
    <a:accent4>
      <a:srgbClr val="1A7F9C"/>
    </a:accent4>
    <a:accent5>
      <a:srgbClr val="8E846C"/>
    </a:accent5>
    <a:accent6>
      <a:srgbClr val="BFBFBF"/>
    </a:accent6>
    <a:hlink>
      <a:srgbClr val="977B2D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853</TotalTime>
  <Words>11</Words>
  <Application>Microsoft Office PowerPoint</Application>
  <PresentationFormat>全屏显示(16:9)</PresentationFormat>
  <Paragraphs>3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keywords>user</cp:keywords>
  <cp:lastModifiedBy>阳光 男孩</cp:lastModifiedBy>
  <cp:revision>55</cp:revision>
  <dcterms:created xsi:type="dcterms:W3CDTF">2014-08-10T02:23:26Z</dcterms:created>
  <dcterms:modified xsi:type="dcterms:W3CDTF">2019-03-25T14:24:35Z</dcterms:modified>
</cp:coreProperties>
</file>